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2" r:id="rId4"/>
    <p:sldMasterId id="2147483821" r:id="rId5"/>
  </p:sldMasterIdLst>
  <p:notesMasterIdLst>
    <p:notesMasterId r:id="rId45"/>
  </p:notesMasterIdLst>
  <p:handoutMasterIdLst>
    <p:handoutMasterId r:id="rId46"/>
  </p:handoutMasterIdLst>
  <p:sldIdLst>
    <p:sldId id="276" r:id="rId6"/>
    <p:sldId id="262" r:id="rId7"/>
    <p:sldId id="304" r:id="rId8"/>
    <p:sldId id="286" r:id="rId9"/>
    <p:sldId id="258" r:id="rId10"/>
    <p:sldId id="321" r:id="rId11"/>
    <p:sldId id="278" r:id="rId12"/>
    <p:sldId id="279" r:id="rId13"/>
    <p:sldId id="317" r:id="rId14"/>
    <p:sldId id="320" r:id="rId15"/>
    <p:sldId id="343" r:id="rId16"/>
    <p:sldId id="344" r:id="rId17"/>
    <p:sldId id="346" r:id="rId18"/>
    <p:sldId id="347" r:id="rId19"/>
    <p:sldId id="281" r:id="rId20"/>
    <p:sldId id="331" r:id="rId21"/>
    <p:sldId id="348" r:id="rId22"/>
    <p:sldId id="282" r:id="rId23"/>
    <p:sldId id="284" r:id="rId24"/>
    <p:sldId id="285" r:id="rId25"/>
    <p:sldId id="296" r:id="rId26"/>
    <p:sldId id="311" r:id="rId27"/>
    <p:sldId id="268" r:id="rId28"/>
    <p:sldId id="316" r:id="rId29"/>
    <p:sldId id="303" r:id="rId30"/>
    <p:sldId id="288" r:id="rId31"/>
    <p:sldId id="297" r:id="rId32"/>
    <p:sldId id="322" r:id="rId33"/>
    <p:sldId id="318" r:id="rId34"/>
    <p:sldId id="319" r:id="rId35"/>
    <p:sldId id="327" r:id="rId36"/>
    <p:sldId id="332" r:id="rId37"/>
    <p:sldId id="329" r:id="rId38"/>
    <p:sldId id="330" r:id="rId39"/>
    <p:sldId id="291" r:id="rId40"/>
    <p:sldId id="292" r:id="rId41"/>
    <p:sldId id="294" r:id="rId42"/>
    <p:sldId id="295" r:id="rId43"/>
    <p:sldId id="302" r:id="rId4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B26"/>
    <a:srgbClr val="4C574C"/>
    <a:srgbClr val="66604E"/>
    <a:srgbClr val="494949"/>
    <a:srgbClr val="525548"/>
    <a:srgbClr val="3E4036"/>
    <a:srgbClr val="262B27"/>
    <a:srgbClr val="202320"/>
    <a:srgbClr val="33352C"/>
    <a:srgbClr val="3435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406051-EF84-9D4E-A5B2-F21A5BDF2A73}" v="485" dt="2025-02-28T17:33:43.091"/>
    <p1510:client id="{81EEAAF1-8E1E-4EA6-95B0-8972F35AC11B}" v="26" dt="2025-02-28T16:11:36.1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56"/>
    <p:restoredTop sz="94564"/>
  </p:normalViewPr>
  <p:slideViewPr>
    <p:cSldViewPr snapToGrid="0">
      <p:cViewPr varScale="1">
        <p:scale>
          <a:sx n="139" d="100"/>
          <a:sy n="139" d="100"/>
        </p:scale>
        <p:origin x="288" y="16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4A4A4A"/>
              </a:solidFill>
              <a:ln w="19050">
                <a:noFill/>
              </a:ln>
              <a:effectLst/>
            </c:spPr>
            <c:extLst>
              <c:ext xmlns:c16="http://schemas.microsoft.com/office/drawing/2014/chart" uri="{C3380CC4-5D6E-409C-BE32-E72D297353CC}">
                <c16:uniqueId val="{00000001-F8DA-F242-BBFA-8F07D9E00832}"/>
              </c:ext>
            </c:extLst>
          </c:dPt>
          <c:dPt>
            <c:idx val="1"/>
            <c:bubble3D val="0"/>
            <c:spPr>
              <a:solidFill>
                <a:srgbClr val="B3B8B0"/>
              </a:solidFill>
              <a:ln w="19050">
                <a:noFill/>
              </a:ln>
              <a:effectLst/>
            </c:spPr>
            <c:extLst>
              <c:ext xmlns:c16="http://schemas.microsoft.com/office/drawing/2014/chart" uri="{C3380CC4-5D6E-409C-BE32-E72D297353CC}">
                <c16:uniqueId val="{00000003-F8DA-F242-BBFA-8F07D9E00832}"/>
              </c:ext>
            </c:extLst>
          </c:dPt>
          <c:cat>
            <c:strRef>
              <c:f>Sheet1!$A$2:$A$3</c:f>
              <c:strCache>
                <c:ptCount val="2"/>
                <c:pt idx="0">
                  <c:v>1st Qtr</c:v>
                </c:pt>
                <c:pt idx="1">
                  <c:v>2nd Qtr</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F8DA-F242-BBFA-8F07D9E00832}"/>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bg1"/>
            </a:solidFill>
            <a:ln>
              <a:noFill/>
            </a:ln>
            <a:effectLst/>
          </c:spPr>
          <c:invertIfNegative val="0"/>
          <c:cat>
            <c:strRef>
              <c:f>Sheet1!$A$2:$A$4</c:f>
              <c:strCache>
                <c:ptCount val="3"/>
                <c:pt idx="0">
                  <c:v>Total addressable market</c:v>
                </c:pt>
                <c:pt idx="1">
                  <c:v>Business mix</c:v>
                </c:pt>
                <c:pt idx="2">
                  <c:v>Growth rate</c:v>
                </c:pt>
              </c:strCache>
            </c:strRef>
          </c:cat>
          <c:val>
            <c:numRef>
              <c:f>Sheet1!$B$2:$B$4</c:f>
              <c:numCache>
                <c:formatCode>General</c:formatCode>
                <c:ptCount val="3"/>
                <c:pt idx="0">
                  <c:v>63</c:v>
                </c:pt>
                <c:pt idx="1">
                  <c:v>78</c:v>
                </c:pt>
                <c:pt idx="2">
                  <c:v>55</c:v>
                </c:pt>
              </c:numCache>
            </c:numRef>
          </c:val>
          <c:extLst>
            <c:ext xmlns:c16="http://schemas.microsoft.com/office/drawing/2014/chart" uri="{C3380CC4-5D6E-409C-BE32-E72D297353CC}">
              <c16:uniqueId val="{00000000-3335-2C4E-88B2-39524A7FCA03}"/>
            </c:ext>
          </c:extLst>
        </c:ser>
        <c:ser>
          <c:idx val="1"/>
          <c:order val="1"/>
          <c:tx>
            <c:strRef>
              <c:f>Sheet1!$C$1</c:f>
              <c:strCache>
                <c:ptCount val="1"/>
                <c:pt idx="0">
                  <c:v>Series 2</c:v>
                </c:pt>
              </c:strCache>
            </c:strRef>
          </c:tx>
          <c:spPr>
            <a:solidFill>
              <a:schemeClr val="accent5"/>
            </a:solidFill>
            <a:ln>
              <a:noFill/>
            </a:ln>
            <a:effectLst/>
          </c:spPr>
          <c:invertIfNegative val="0"/>
          <c:cat>
            <c:strRef>
              <c:f>Sheet1!$A$2:$A$4</c:f>
              <c:strCache>
                <c:ptCount val="3"/>
                <c:pt idx="0">
                  <c:v>Total addressable market</c:v>
                </c:pt>
                <c:pt idx="1">
                  <c:v>Business mix</c:v>
                </c:pt>
                <c:pt idx="2">
                  <c:v>Growth rate</c:v>
                </c:pt>
              </c:strCache>
            </c:strRef>
          </c:cat>
          <c:val>
            <c:numRef>
              <c:f>Sheet1!$C$2:$C$4</c:f>
              <c:numCache>
                <c:formatCode>General</c:formatCode>
                <c:ptCount val="3"/>
                <c:pt idx="0">
                  <c:v>85</c:v>
                </c:pt>
                <c:pt idx="1">
                  <c:v>48</c:v>
                </c:pt>
                <c:pt idx="2">
                  <c:v>70</c:v>
                </c:pt>
              </c:numCache>
            </c:numRef>
          </c:val>
          <c:extLst>
            <c:ext xmlns:c16="http://schemas.microsoft.com/office/drawing/2014/chart" uri="{C3380CC4-5D6E-409C-BE32-E72D297353CC}">
              <c16:uniqueId val="{00000001-3335-2C4E-88B2-39524A7FCA03}"/>
            </c:ext>
          </c:extLst>
        </c:ser>
        <c:dLbls>
          <c:showLegendKey val="0"/>
          <c:showVal val="0"/>
          <c:showCatName val="0"/>
          <c:showSerName val="0"/>
          <c:showPercent val="0"/>
          <c:showBubbleSize val="0"/>
        </c:dLbls>
        <c:gapWidth val="81"/>
        <c:overlap val="-6"/>
        <c:axId val="418457567"/>
        <c:axId val="418459279"/>
      </c:barChart>
      <c:catAx>
        <c:axId val="418457567"/>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t" anchorCtr="0"/>
          <a:lstStyle/>
          <a:p>
            <a:pPr>
              <a:defRPr sz="1800" b="0" i="0" u="none" strike="noStrike" kern="1200" baseline="0">
                <a:solidFill>
                  <a:schemeClr val="bg1"/>
                </a:solidFill>
                <a:latin typeface="Funnel Sans" pitchFamily="2" charset="0"/>
                <a:ea typeface="+mn-ea"/>
                <a:cs typeface="+mn-cs"/>
              </a:defRPr>
            </a:pPr>
            <a:endParaRPr lang="en-US"/>
          </a:p>
        </c:txPr>
        <c:crossAx val="418459279"/>
        <c:crosses val="autoZero"/>
        <c:auto val="1"/>
        <c:lblAlgn val="ctr"/>
        <c:lblOffset val="0"/>
        <c:noMultiLvlLbl val="0"/>
      </c:catAx>
      <c:valAx>
        <c:axId val="418459279"/>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4184575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4A4A4A"/>
              </a:solidFill>
              <a:ln w="19050">
                <a:noFill/>
              </a:ln>
              <a:effectLst/>
            </c:spPr>
            <c:extLst>
              <c:ext xmlns:c16="http://schemas.microsoft.com/office/drawing/2014/chart" uri="{C3380CC4-5D6E-409C-BE32-E72D297353CC}">
                <c16:uniqueId val="{00000001-F93E-BA4E-867E-9514E19B4939}"/>
              </c:ext>
            </c:extLst>
          </c:dPt>
          <c:dPt>
            <c:idx val="1"/>
            <c:bubble3D val="0"/>
            <c:spPr>
              <a:solidFill>
                <a:srgbClr val="B3B8B0"/>
              </a:solidFill>
              <a:ln w="19050">
                <a:noFill/>
              </a:ln>
              <a:effectLst/>
            </c:spPr>
            <c:extLst>
              <c:ext xmlns:c16="http://schemas.microsoft.com/office/drawing/2014/chart" uri="{C3380CC4-5D6E-409C-BE32-E72D297353CC}">
                <c16:uniqueId val="{00000003-F93E-BA4E-867E-9514E19B4939}"/>
              </c:ext>
            </c:extLst>
          </c:dPt>
          <c:cat>
            <c:strRef>
              <c:f>Sheet1!$A$2:$A$3</c:f>
              <c:strCache>
                <c:ptCount val="2"/>
                <c:pt idx="0">
                  <c:v>1st Qtr</c:v>
                </c:pt>
                <c:pt idx="1">
                  <c:v>2nd Qtr</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F93E-BA4E-867E-9514E19B4939}"/>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4A4A4A"/>
              </a:solidFill>
              <a:ln w="19050">
                <a:noFill/>
              </a:ln>
              <a:effectLst/>
            </c:spPr>
            <c:extLst>
              <c:ext xmlns:c16="http://schemas.microsoft.com/office/drawing/2014/chart" uri="{C3380CC4-5D6E-409C-BE32-E72D297353CC}">
                <c16:uniqueId val="{00000001-1D00-824B-9A86-EB866A64266D}"/>
              </c:ext>
            </c:extLst>
          </c:dPt>
          <c:dPt>
            <c:idx val="1"/>
            <c:bubble3D val="0"/>
            <c:spPr>
              <a:solidFill>
                <a:srgbClr val="B3B8B0"/>
              </a:solidFill>
              <a:ln w="19050">
                <a:noFill/>
              </a:ln>
              <a:effectLst/>
            </c:spPr>
            <c:extLst>
              <c:ext xmlns:c16="http://schemas.microsoft.com/office/drawing/2014/chart" uri="{C3380CC4-5D6E-409C-BE32-E72D297353CC}">
                <c16:uniqueId val="{00000003-1D00-824B-9A86-EB866A64266D}"/>
              </c:ext>
            </c:extLst>
          </c:dPt>
          <c:cat>
            <c:strRef>
              <c:f>Sheet1!$A$2:$A$3</c:f>
              <c:strCache>
                <c:ptCount val="2"/>
                <c:pt idx="0">
                  <c:v>1st Qtr</c:v>
                </c:pt>
                <c:pt idx="1">
                  <c:v>2nd Qtr</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1D00-824B-9A86-EB866A64266D}"/>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4A4A4A"/>
              </a:solidFill>
              <a:ln w="19050">
                <a:noFill/>
              </a:ln>
              <a:effectLst/>
            </c:spPr>
            <c:extLst>
              <c:ext xmlns:c16="http://schemas.microsoft.com/office/drawing/2014/chart" uri="{C3380CC4-5D6E-409C-BE32-E72D297353CC}">
                <c16:uniqueId val="{00000001-9FB7-DC44-8920-F44085410CE3}"/>
              </c:ext>
            </c:extLst>
          </c:dPt>
          <c:dPt>
            <c:idx val="1"/>
            <c:bubble3D val="0"/>
            <c:spPr>
              <a:solidFill>
                <a:srgbClr val="B3B8B0"/>
              </a:solidFill>
              <a:ln w="19050">
                <a:noFill/>
              </a:ln>
              <a:effectLst/>
            </c:spPr>
            <c:extLst>
              <c:ext xmlns:c16="http://schemas.microsoft.com/office/drawing/2014/chart" uri="{C3380CC4-5D6E-409C-BE32-E72D297353CC}">
                <c16:uniqueId val="{00000003-9FB7-DC44-8920-F44085410CE3}"/>
              </c:ext>
            </c:extLst>
          </c:dPt>
          <c:cat>
            <c:strRef>
              <c:f>Sheet1!$A$2:$A$3</c:f>
              <c:strCache>
                <c:ptCount val="2"/>
                <c:pt idx="0">
                  <c:v>1st Qtr</c:v>
                </c:pt>
                <c:pt idx="1">
                  <c:v>2nd Qtr</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9FB7-DC44-8920-F44085410CE3}"/>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4A4A4A"/>
              </a:solidFill>
              <a:ln w="19050">
                <a:noFill/>
              </a:ln>
              <a:effectLst/>
            </c:spPr>
            <c:extLst>
              <c:ext xmlns:c16="http://schemas.microsoft.com/office/drawing/2014/chart" uri="{C3380CC4-5D6E-409C-BE32-E72D297353CC}">
                <c16:uniqueId val="{00000001-B284-3343-A775-A485EBAEE116}"/>
              </c:ext>
            </c:extLst>
          </c:dPt>
          <c:dPt>
            <c:idx val="1"/>
            <c:bubble3D val="0"/>
            <c:spPr>
              <a:solidFill>
                <a:srgbClr val="B3B8B0"/>
              </a:solidFill>
              <a:ln w="19050">
                <a:noFill/>
              </a:ln>
              <a:effectLst/>
            </c:spPr>
            <c:extLst>
              <c:ext xmlns:c16="http://schemas.microsoft.com/office/drawing/2014/chart" uri="{C3380CC4-5D6E-409C-BE32-E72D297353CC}">
                <c16:uniqueId val="{00000003-B284-3343-A775-A485EBAEE116}"/>
              </c:ext>
            </c:extLst>
          </c:dPt>
          <c:cat>
            <c:strRef>
              <c:f>Sheet1!$A$2:$A$3</c:f>
              <c:strCache>
                <c:ptCount val="2"/>
                <c:pt idx="0">
                  <c:v>1st Qtr</c:v>
                </c:pt>
                <c:pt idx="1">
                  <c:v>2nd Qtr</c:v>
                </c:pt>
              </c:strCache>
            </c:strRef>
          </c:cat>
          <c:val>
            <c:numRef>
              <c:f>Sheet1!$B$2:$B$3</c:f>
              <c:numCache>
                <c:formatCode>General</c:formatCode>
                <c:ptCount val="2"/>
                <c:pt idx="0">
                  <c:v>80</c:v>
                </c:pt>
                <c:pt idx="1">
                  <c:v>20</c:v>
                </c:pt>
              </c:numCache>
            </c:numRef>
          </c:val>
          <c:extLst>
            <c:ext xmlns:c16="http://schemas.microsoft.com/office/drawing/2014/chart" uri="{C3380CC4-5D6E-409C-BE32-E72D297353CC}">
              <c16:uniqueId val="{00000004-B284-3343-A775-A485EBAEE116}"/>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4A4A4A"/>
              </a:solidFill>
              <a:ln w="19050">
                <a:noFill/>
              </a:ln>
              <a:effectLst/>
            </c:spPr>
            <c:extLst>
              <c:ext xmlns:c16="http://schemas.microsoft.com/office/drawing/2014/chart" uri="{C3380CC4-5D6E-409C-BE32-E72D297353CC}">
                <c16:uniqueId val="{00000001-ABDA-5E46-829E-B4B10622791A}"/>
              </c:ext>
            </c:extLst>
          </c:dPt>
          <c:dPt>
            <c:idx val="1"/>
            <c:bubble3D val="0"/>
            <c:spPr>
              <a:solidFill>
                <a:srgbClr val="B3B8B0"/>
              </a:solidFill>
              <a:ln w="19050">
                <a:noFill/>
              </a:ln>
              <a:effectLst/>
            </c:spPr>
            <c:extLst>
              <c:ext xmlns:c16="http://schemas.microsoft.com/office/drawing/2014/chart" uri="{C3380CC4-5D6E-409C-BE32-E72D297353CC}">
                <c16:uniqueId val="{00000003-ABDA-5E46-829E-B4B10622791A}"/>
              </c:ext>
            </c:extLst>
          </c:dPt>
          <c:cat>
            <c:strRef>
              <c:f>Sheet1!$A$2:$A$3</c:f>
              <c:strCache>
                <c:ptCount val="2"/>
                <c:pt idx="0">
                  <c:v>1st Qtr</c:v>
                </c:pt>
                <c:pt idx="1">
                  <c:v>2nd Qtr</c:v>
                </c:pt>
              </c:strCache>
            </c:strRef>
          </c:cat>
          <c:val>
            <c:numRef>
              <c:f>Sheet1!$B$2:$B$3</c:f>
              <c:numCache>
                <c:formatCode>General</c:formatCode>
                <c:ptCount val="2"/>
                <c:pt idx="0">
                  <c:v>35</c:v>
                </c:pt>
                <c:pt idx="1">
                  <c:v>65</c:v>
                </c:pt>
              </c:numCache>
            </c:numRef>
          </c:val>
          <c:extLst>
            <c:ext xmlns:c16="http://schemas.microsoft.com/office/drawing/2014/chart" uri="{C3380CC4-5D6E-409C-BE32-E72D297353CC}">
              <c16:uniqueId val="{00000004-ABDA-5E46-829E-B4B10622791A}"/>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4A4A4A"/>
              </a:solidFill>
              <a:ln w="19050">
                <a:noFill/>
              </a:ln>
              <a:effectLst/>
            </c:spPr>
            <c:extLst>
              <c:ext xmlns:c16="http://schemas.microsoft.com/office/drawing/2014/chart" uri="{C3380CC4-5D6E-409C-BE32-E72D297353CC}">
                <c16:uniqueId val="{00000001-255E-3541-97DD-ADA5D870FFAD}"/>
              </c:ext>
            </c:extLst>
          </c:dPt>
          <c:dPt>
            <c:idx val="1"/>
            <c:bubble3D val="0"/>
            <c:spPr>
              <a:solidFill>
                <a:srgbClr val="B3B8B0"/>
              </a:solidFill>
              <a:ln w="19050">
                <a:noFill/>
              </a:ln>
              <a:effectLst/>
            </c:spPr>
            <c:extLst>
              <c:ext xmlns:c16="http://schemas.microsoft.com/office/drawing/2014/chart" uri="{C3380CC4-5D6E-409C-BE32-E72D297353CC}">
                <c16:uniqueId val="{00000003-255E-3541-97DD-ADA5D870FFAD}"/>
              </c:ext>
            </c:extLst>
          </c:dPt>
          <c:cat>
            <c:strRef>
              <c:f>Sheet1!$A$2:$A$3</c:f>
              <c:strCache>
                <c:ptCount val="2"/>
                <c:pt idx="0">
                  <c:v>1st Qtr</c:v>
                </c:pt>
                <c:pt idx="1">
                  <c:v>2nd Qtr</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255E-3541-97DD-ADA5D870FFAD}"/>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Sheet1!$B$1</c:f>
              <c:strCache>
                <c:ptCount val="1"/>
                <c:pt idx="0">
                  <c:v>Series 1</c:v>
                </c:pt>
              </c:strCache>
            </c:strRef>
          </c:tx>
          <c:spPr>
            <a:ln w="25400" cap="rnd" cmpd="sng" algn="ctr">
              <a:solidFill>
                <a:schemeClr val="accent1"/>
              </a:solidFill>
              <a:prstDash val="sysDot"/>
              <a:round/>
            </a:ln>
            <a:effectLst/>
          </c:spPr>
          <c:marker>
            <c:symbol val="none"/>
          </c:marker>
          <c:cat>
            <c:numRef>
              <c:f>Sheet1!$A$2:$A$6</c:f>
              <c:numCache>
                <c:formatCode>m/d/yyyy</c:formatCode>
                <c:ptCount val="5"/>
                <c:pt idx="0">
                  <c:v>37261</c:v>
                </c:pt>
                <c:pt idx="1">
                  <c:v>37262</c:v>
                </c:pt>
                <c:pt idx="2">
                  <c:v>37263</c:v>
                </c:pt>
                <c:pt idx="3">
                  <c:v>37264</c:v>
                </c:pt>
                <c:pt idx="4">
                  <c:v>37265</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2CF7-FB4F-92F9-05A6827C2155}"/>
            </c:ext>
          </c:extLst>
        </c:ser>
        <c:ser>
          <c:idx val="1"/>
          <c:order val="1"/>
          <c:tx>
            <c:strRef>
              <c:f>Sheet1!$C$1</c:f>
              <c:strCache>
                <c:ptCount val="1"/>
                <c:pt idx="0">
                  <c:v>Series 2</c:v>
                </c:pt>
              </c:strCache>
            </c:strRef>
          </c:tx>
          <c:spPr>
            <a:ln w="25400" cap="rnd" cmpd="sng" algn="ctr">
              <a:solidFill>
                <a:schemeClr val="accent2"/>
              </a:solidFill>
              <a:prstDash val="sysDot"/>
              <a:round/>
            </a:ln>
            <a:effectLst/>
          </c:spPr>
          <c:marker>
            <c:symbol val="none"/>
          </c:marker>
          <c:cat>
            <c:numRef>
              <c:f>Sheet1!$A$2:$A$6</c:f>
              <c:numCache>
                <c:formatCode>m/d/yyyy</c:formatCode>
                <c:ptCount val="5"/>
                <c:pt idx="0">
                  <c:v>37261</c:v>
                </c:pt>
                <c:pt idx="1">
                  <c:v>37262</c:v>
                </c:pt>
                <c:pt idx="2">
                  <c:v>37263</c:v>
                </c:pt>
                <c:pt idx="3">
                  <c:v>37264</c:v>
                </c:pt>
                <c:pt idx="4">
                  <c:v>37265</c:v>
                </c:pt>
              </c:numCache>
            </c:num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2CF7-FB4F-92F9-05A6827C2155}"/>
            </c:ext>
          </c:extLst>
        </c:ser>
        <c:ser>
          <c:idx val="2"/>
          <c:order val="2"/>
          <c:tx>
            <c:strRef>
              <c:f>Sheet1!$D$1</c:f>
              <c:strCache>
                <c:ptCount val="1"/>
                <c:pt idx="0">
                  <c:v>Series 3</c:v>
                </c:pt>
              </c:strCache>
            </c:strRef>
          </c:tx>
          <c:spPr>
            <a:ln w="25400" cap="rnd" cmpd="sng" algn="ctr">
              <a:solidFill>
                <a:schemeClr val="accent3"/>
              </a:solidFill>
              <a:prstDash val="sysDot"/>
              <a:round/>
            </a:ln>
            <a:effectLst/>
          </c:spPr>
          <c:marker>
            <c:symbol val="none"/>
          </c:marker>
          <c:cat>
            <c:numRef>
              <c:f>Sheet1!$A$2:$A$6</c:f>
              <c:numCache>
                <c:formatCode>m/d/yyyy</c:formatCode>
                <c:ptCount val="5"/>
                <c:pt idx="0">
                  <c:v>37261</c:v>
                </c:pt>
                <c:pt idx="1">
                  <c:v>37262</c:v>
                </c:pt>
                <c:pt idx="2">
                  <c:v>37263</c:v>
                </c:pt>
                <c:pt idx="3">
                  <c:v>37264</c:v>
                </c:pt>
                <c:pt idx="4">
                  <c:v>37265</c:v>
                </c:pt>
              </c:numCache>
            </c:numRef>
          </c:cat>
          <c:val>
            <c:numRef>
              <c:f>Sheet1!$D$2:$D$6</c:f>
              <c:numCache>
                <c:formatCode>General</c:formatCode>
                <c:ptCount val="5"/>
                <c:pt idx="0">
                  <c:v>20</c:v>
                </c:pt>
                <c:pt idx="1">
                  <c:v>25</c:v>
                </c:pt>
                <c:pt idx="2">
                  <c:v>30</c:v>
                </c:pt>
                <c:pt idx="3">
                  <c:v>10</c:v>
                </c:pt>
                <c:pt idx="4">
                  <c:v>25</c:v>
                </c:pt>
              </c:numCache>
            </c:numRef>
          </c:val>
          <c:extLst>
            <c:ext xmlns:c16="http://schemas.microsoft.com/office/drawing/2014/chart" uri="{C3380CC4-5D6E-409C-BE32-E72D297353CC}">
              <c16:uniqueId val="{00000002-2CF7-FB4F-92F9-05A6827C2155}"/>
            </c:ext>
          </c:extLst>
        </c:ser>
        <c:dLbls>
          <c:showLegendKey val="0"/>
          <c:showVal val="0"/>
          <c:showCatName val="0"/>
          <c:showSerName val="0"/>
          <c:showPercent val="0"/>
          <c:showBubbleSize val="0"/>
        </c:dLbls>
        <c:axId val="1043385664"/>
        <c:axId val="1890996816"/>
      </c:radarChart>
      <c:catAx>
        <c:axId val="1043385664"/>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890996816"/>
        <c:crosses val="autoZero"/>
        <c:auto val="1"/>
        <c:lblAlgn val="ctr"/>
        <c:lblOffset val="100"/>
        <c:noMultiLvlLbl val="0"/>
      </c:catAx>
      <c:valAx>
        <c:axId val="1890996816"/>
        <c:scaling>
          <c:orientation val="minMax"/>
        </c:scaling>
        <c:delete val="0"/>
        <c:axPos val="l"/>
        <c:majorGridlines>
          <c:spPr>
            <a:ln w="9525" cap="flat" cmpd="sng" algn="ctr">
              <a:solidFill>
                <a:srgbClr val="4A4A4A"/>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043385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Sheet1!$B$1</c:f>
              <c:strCache>
                <c:ptCount val="1"/>
                <c:pt idx="0">
                  <c:v>Series 1</c:v>
                </c:pt>
              </c:strCache>
            </c:strRef>
          </c:tx>
          <c:spPr>
            <a:ln w="25400" cap="rnd" cmpd="sng" algn="ctr">
              <a:solidFill>
                <a:schemeClr val="accent1"/>
              </a:solidFill>
              <a:prstDash val="sysDot"/>
              <a:round/>
            </a:ln>
            <a:effectLst/>
          </c:spPr>
          <c:marker>
            <c:symbol val="none"/>
          </c:marker>
          <c:cat>
            <c:numRef>
              <c:f>Sheet1!$A$2:$A$6</c:f>
              <c:numCache>
                <c:formatCode>m/d/yyyy</c:formatCode>
                <c:ptCount val="5"/>
                <c:pt idx="0">
                  <c:v>37261</c:v>
                </c:pt>
                <c:pt idx="1">
                  <c:v>37262</c:v>
                </c:pt>
                <c:pt idx="2">
                  <c:v>37263</c:v>
                </c:pt>
                <c:pt idx="3">
                  <c:v>37264</c:v>
                </c:pt>
                <c:pt idx="4">
                  <c:v>37265</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3673-784C-AAB9-A30DC32A1CA8}"/>
            </c:ext>
          </c:extLst>
        </c:ser>
        <c:dLbls>
          <c:showLegendKey val="0"/>
          <c:showVal val="0"/>
          <c:showCatName val="0"/>
          <c:showSerName val="0"/>
          <c:showPercent val="0"/>
          <c:showBubbleSize val="0"/>
        </c:dLbls>
        <c:axId val="1043385664"/>
        <c:axId val="1890996816"/>
      </c:radarChart>
      <c:catAx>
        <c:axId val="1043385664"/>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890996816"/>
        <c:crosses val="autoZero"/>
        <c:auto val="1"/>
        <c:lblAlgn val="ctr"/>
        <c:lblOffset val="100"/>
        <c:noMultiLvlLbl val="0"/>
      </c:catAx>
      <c:valAx>
        <c:axId val="1890996816"/>
        <c:scaling>
          <c:orientation val="minMax"/>
        </c:scaling>
        <c:delete val="0"/>
        <c:axPos val="l"/>
        <c:majorGridlines>
          <c:spPr>
            <a:ln w="9525" cap="flat" cmpd="sng" algn="ctr">
              <a:solidFill>
                <a:srgbClr val="4A4A4A"/>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43385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Sheet1!$B$1</c:f>
              <c:strCache>
                <c:ptCount val="1"/>
                <c:pt idx="0">
                  <c:v>Series 1</c:v>
                </c:pt>
              </c:strCache>
            </c:strRef>
          </c:tx>
          <c:spPr>
            <a:ln w="28575" cap="rnd">
              <a:solidFill>
                <a:schemeClr val="accent1"/>
              </a:solidFill>
              <a:round/>
            </a:ln>
            <a:effectLst/>
          </c:spPr>
          <c:marker>
            <c:symbol val="none"/>
          </c:marker>
          <c:cat>
            <c:numRef>
              <c:f>Sheet1!$A$2:$A$6</c:f>
              <c:numCache>
                <c:formatCode>m/d/yyyy</c:formatCode>
                <c:ptCount val="5"/>
                <c:pt idx="0">
                  <c:v>37261</c:v>
                </c:pt>
                <c:pt idx="1">
                  <c:v>37262</c:v>
                </c:pt>
                <c:pt idx="2">
                  <c:v>37263</c:v>
                </c:pt>
                <c:pt idx="3">
                  <c:v>37264</c:v>
                </c:pt>
                <c:pt idx="4">
                  <c:v>37265</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5738-D947-B203-B3E50A8F17CE}"/>
            </c:ext>
          </c:extLst>
        </c:ser>
        <c:ser>
          <c:idx val="1"/>
          <c:order val="1"/>
          <c:tx>
            <c:strRef>
              <c:f>Sheet1!$C$1</c:f>
              <c:strCache>
                <c:ptCount val="1"/>
                <c:pt idx="0">
                  <c:v>Series 2</c:v>
                </c:pt>
              </c:strCache>
            </c:strRef>
          </c:tx>
          <c:spPr>
            <a:ln w="28575" cap="rnd">
              <a:solidFill>
                <a:schemeClr val="accent2"/>
              </a:solidFill>
              <a:round/>
            </a:ln>
            <a:effectLst/>
          </c:spPr>
          <c:marker>
            <c:symbol val="none"/>
          </c:marker>
          <c:cat>
            <c:numRef>
              <c:f>Sheet1!$A$2:$A$6</c:f>
              <c:numCache>
                <c:formatCode>m/d/yyyy</c:formatCode>
                <c:ptCount val="5"/>
                <c:pt idx="0">
                  <c:v>37261</c:v>
                </c:pt>
                <c:pt idx="1">
                  <c:v>37262</c:v>
                </c:pt>
                <c:pt idx="2">
                  <c:v>37263</c:v>
                </c:pt>
                <c:pt idx="3">
                  <c:v>37264</c:v>
                </c:pt>
                <c:pt idx="4">
                  <c:v>37265</c:v>
                </c:pt>
              </c:numCache>
            </c:num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5738-D947-B203-B3E50A8F17CE}"/>
            </c:ext>
          </c:extLst>
        </c:ser>
        <c:dLbls>
          <c:showLegendKey val="0"/>
          <c:showVal val="0"/>
          <c:showCatName val="0"/>
          <c:showSerName val="0"/>
          <c:showPercent val="0"/>
          <c:showBubbleSize val="0"/>
        </c:dLbls>
        <c:axId val="1043385664"/>
        <c:axId val="1890996816"/>
      </c:radarChart>
      <c:catAx>
        <c:axId val="1043385664"/>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890996816"/>
        <c:crosses val="autoZero"/>
        <c:auto val="1"/>
        <c:lblAlgn val="ctr"/>
        <c:lblOffset val="100"/>
        <c:noMultiLvlLbl val="0"/>
      </c:catAx>
      <c:valAx>
        <c:axId val="1890996816"/>
        <c:scaling>
          <c:orientation val="minMax"/>
        </c:scaling>
        <c:delete val="0"/>
        <c:axPos val="l"/>
        <c:majorGridlines>
          <c:spPr>
            <a:ln w="9525" cap="flat" cmpd="sng" algn="ctr">
              <a:solidFill>
                <a:srgbClr val="4A4A4A"/>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043385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4A4A4A"/>
              </a:solidFill>
              <a:ln w="19050">
                <a:noFill/>
              </a:ln>
              <a:effectLst/>
            </c:spPr>
            <c:extLst>
              <c:ext xmlns:c16="http://schemas.microsoft.com/office/drawing/2014/chart" uri="{C3380CC4-5D6E-409C-BE32-E72D297353CC}">
                <c16:uniqueId val="{00000001-C962-EE4C-BD46-02F06F7F034C}"/>
              </c:ext>
            </c:extLst>
          </c:dPt>
          <c:dPt>
            <c:idx val="1"/>
            <c:bubble3D val="0"/>
            <c:spPr>
              <a:solidFill>
                <a:srgbClr val="B3B8B0"/>
              </a:solidFill>
              <a:ln w="19050">
                <a:noFill/>
              </a:ln>
              <a:effectLst/>
            </c:spPr>
            <c:extLst>
              <c:ext xmlns:c16="http://schemas.microsoft.com/office/drawing/2014/chart" uri="{C3380CC4-5D6E-409C-BE32-E72D297353CC}">
                <c16:uniqueId val="{00000003-C962-EE4C-BD46-02F06F7F034C}"/>
              </c:ext>
            </c:extLst>
          </c:dPt>
          <c:cat>
            <c:strRef>
              <c:f>Sheet1!$A$2:$A$3</c:f>
              <c:strCache>
                <c:ptCount val="2"/>
                <c:pt idx="0">
                  <c:v>1st Qtr</c:v>
                </c:pt>
                <c:pt idx="1">
                  <c:v>2nd Qtr</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C962-EE4C-BD46-02F06F7F034C}"/>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tx1"/>
            </a:solidFill>
            <a:ln>
              <a:noFill/>
            </a:ln>
            <a:effectLst/>
          </c:spPr>
          <c:invertIfNegative val="0"/>
          <c:cat>
            <c:strRef>
              <c:f>Sheet1!$A$2:$A$4</c:f>
              <c:strCache>
                <c:ptCount val="3"/>
                <c:pt idx="0">
                  <c:v>Total addressable market</c:v>
                </c:pt>
                <c:pt idx="1">
                  <c:v>Business mix</c:v>
                </c:pt>
                <c:pt idx="2">
                  <c:v>Growth rate</c:v>
                </c:pt>
              </c:strCache>
            </c:strRef>
          </c:cat>
          <c:val>
            <c:numRef>
              <c:f>Sheet1!$B$2:$B$4</c:f>
              <c:numCache>
                <c:formatCode>General</c:formatCode>
                <c:ptCount val="3"/>
                <c:pt idx="0">
                  <c:v>63</c:v>
                </c:pt>
                <c:pt idx="1">
                  <c:v>78</c:v>
                </c:pt>
                <c:pt idx="2">
                  <c:v>55</c:v>
                </c:pt>
              </c:numCache>
            </c:numRef>
          </c:val>
          <c:extLst>
            <c:ext xmlns:c16="http://schemas.microsoft.com/office/drawing/2014/chart" uri="{C3380CC4-5D6E-409C-BE32-E72D297353CC}">
              <c16:uniqueId val="{00000000-0992-0148-9ECB-AF3029E45CD3}"/>
            </c:ext>
          </c:extLst>
        </c:ser>
        <c:ser>
          <c:idx val="1"/>
          <c:order val="1"/>
          <c:tx>
            <c:strRef>
              <c:f>Sheet1!$C$1</c:f>
              <c:strCache>
                <c:ptCount val="1"/>
                <c:pt idx="0">
                  <c:v>Series 2</c:v>
                </c:pt>
              </c:strCache>
            </c:strRef>
          </c:tx>
          <c:spPr>
            <a:solidFill>
              <a:schemeClr val="accent5"/>
            </a:solidFill>
            <a:ln>
              <a:noFill/>
            </a:ln>
            <a:effectLst/>
          </c:spPr>
          <c:invertIfNegative val="0"/>
          <c:cat>
            <c:strRef>
              <c:f>Sheet1!$A$2:$A$4</c:f>
              <c:strCache>
                <c:ptCount val="3"/>
                <c:pt idx="0">
                  <c:v>Total addressable market</c:v>
                </c:pt>
                <c:pt idx="1">
                  <c:v>Business mix</c:v>
                </c:pt>
                <c:pt idx="2">
                  <c:v>Growth rate</c:v>
                </c:pt>
              </c:strCache>
            </c:strRef>
          </c:cat>
          <c:val>
            <c:numRef>
              <c:f>Sheet1!$C$2:$C$4</c:f>
              <c:numCache>
                <c:formatCode>General</c:formatCode>
                <c:ptCount val="3"/>
                <c:pt idx="0">
                  <c:v>85</c:v>
                </c:pt>
                <c:pt idx="1">
                  <c:v>48</c:v>
                </c:pt>
                <c:pt idx="2">
                  <c:v>70</c:v>
                </c:pt>
              </c:numCache>
            </c:numRef>
          </c:val>
          <c:extLst>
            <c:ext xmlns:c16="http://schemas.microsoft.com/office/drawing/2014/chart" uri="{C3380CC4-5D6E-409C-BE32-E72D297353CC}">
              <c16:uniqueId val="{00000001-0992-0148-9ECB-AF3029E45CD3}"/>
            </c:ext>
          </c:extLst>
        </c:ser>
        <c:dLbls>
          <c:showLegendKey val="0"/>
          <c:showVal val="0"/>
          <c:showCatName val="0"/>
          <c:showSerName val="0"/>
          <c:showPercent val="0"/>
          <c:showBubbleSize val="0"/>
        </c:dLbls>
        <c:gapWidth val="81"/>
        <c:overlap val="-6"/>
        <c:axId val="418457567"/>
        <c:axId val="418459279"/>
      </c:barChart>
      <c:catAx>
        <c:axId val="418457567"/>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t" anchorCtr="0"/>
          <a:lstStyle/>
          <a:p>
            <a:pPr>
              <a:defRPr sz="1800" b="0" i="0" u="none" strike="noStrike" kern="1200" baseline="0">
                <a:solidFill>
                  <a:schemeClr val="tx1"/>
                </a:solidFill>
                <a:latin typeface="Funnel Sans" pitchFamily="2" charset="0"/>
                <a:ea typeface="+mn-ea"/>
                <a:cs typeface="+mn-cs"/>
              </a:defRPr>
            </a:pPr>
            <a:endParaRPr lang="en-US"/>
          </a:p>
        </c:txPr>
        <c:crossAx val="418459279"/>
        <c:crosses val="autoZero"/>
        <c:auto val="1"/>
        <c:lblAlgn val="ctr"/>
        <c:lblOffset val="0"/>
        <c:noMultiLvlLbl val="0"/>
      </c:catAx>
      <c:valAx>
        <c:axId val="418459279"/>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4184575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4A4A4A"/>
              </a:solidFill>
              <a:ln w="19050">
                <a:noFill/>
              </a:ln>
              <a:effectLst/>
            </c:spPr>
            <c:extLst>
              <c:ext xmlns:c16="http://schemas.microsoft.com/office/drawing/2014/chart" uri="{C3380CC4-5D6E-409C-BE32-E72D297353CC}">
                <c16:uniqueId val="{00000001-AECB-EE49-BB34-36002EECE03E}"/>
              </c:ext>
            </c:extLst>
          </c:dPt>
          <c:dPt>
            <c:idx val="1"/>
            <c:bubble3D val="0"/>
            <c:spPr>
              <a:solidFill>
                <a:srgbClr val="B3B8B0"/>
              </a:solidFill>
              <a:ln w="19050">
                <a:noFill/>
              </a:ln>
              <a:effectLst/>
            </c:spPr>
            <c:extLst>
              <c:ext xmlns:c16="http://schemas.microsoft.com/office/drawing/2014/chart" uri="{C3380CC4-5D6E-409C-BE32-E72D297353CC}">
                <c16:uniqueId val="{00000003-AECB-EE49-BB34-36002EECE03E}"/>
              </c:ext>
            </c:extLst>
          </c:dPt>
          <c:cat>
            <c:strRef>
              <c:f>Sheet1!$A$2:$A$3</c:f>
              <c:strCache>
                <c:ptCount val="2"/>
                <c:pt idx="0">
                  <c:v>1st Qtr</c:v>
                </c:pt>
                <c:pt idx="1">
                  <c:v>2nd Qtr</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AECB-EE49-BB34-36002EECE03E}"/>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4A4A4A"/>
              </a:solidFill>
              <a:ln w="19050">
                <a:noFill/>
              </a:ln>
              <a:effectLst/>
            </c:spPr>
            <c:extLst>
              <c:ext xmlns:c16="http://schemas.microsoft.com/office/drawing/2014/chart" uri="{C3380CC4-5D6E-409C-BE32-E72D297353CC}">
                <c16:uniqueId val="{00000001-3DFA-1843-A469-A360784D2EB9}"/>
              </c:ext>
            </c:extLst>
          </c:dPt>
          <c:dPt>
            <c:idx val="1"/>
            <c:bubble3D val="0"/>
            <c:spPr>
              <a:solidFill>
                <a:srgbClr val="B3B8B0"/>
              </a:solidFill>
              <a:ln w="19050">
                <a:noFill/>
              </a:ln>
              <a:effectLst/>
            </c:spPr>
            <c:extLst>
              <c:ext xmlns:c16="http://schemas.microsoft.com/office/drawing/2014/chart" uri="{C3380CC4-5D6E-409C-BE32-E72D297353CC}">
                <c16:uniqueId val="{00000003-3DFA-1843-A469-A360784D2EB9}"/>
              </c:ext>
            </c:extLst>
          </c:dPt>
          <c:cat>
            <c:strRef>
              <c:f>Sheet1!$A$2:$A$3</c:f>
              <c:strCache>
                <c:ptCount val="2"/>
                <c:pt idx="0">
                  <c:v>1st Qtr</c:v>
                </c:pt>
                <c:pt idx="1">
                  <c:v>2nd Qtr</c:v>
                </c:pt>
              </c:strCache>
            </c:strRef>
          </c:cat>
          <c:val>
            <c:numRef>
              <c:f>Sheet1!$B$2:$B$3</c:f>
              <c:numCache>
                <c:formatCode>General</c:formatCode>
                <c:ptCount val="2"/>
                <c:pt idx="0">
                  <c:v>80</c:v>
                </c:pt>
                <c:pt idx="1">
                  <c:v>20</c:v>
                </c:pt>
              </c:numCache>
            </c:numRef>
          </c:val>
          <c:extLst>
            <c:ext xmlns:c16="http://schemas.microsoft.com/office/drawing/2014/chart" uri="{C3380CC4-5D6E-409C-BE32-E72D297353CC}">
              <c16:uniqueId val="{00000004-3DFA-1843-A469-A360784D2EB9}"/>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4A4A4A"/>
              </a:solidFill>
              <a:ln w="19050">
                <a:noFill/>
              </a:ln>
              <a:effectLst/>
            </c:spPr>
            <c:extLst>
              <c:ext xmlns:c16="http://schemas.microsoft.com/office/drawing/2014/chart" uri="{C3380CC4-5D6E-409C-BE32-E72D297353CC}">
                <c16:uniqueId val="{00000001-93BC-E94C-A584-635E613724BC}"/>
              </c:ext>
            </c:extLst>
          </c:dPt>
          <c:dPt>
            <c:idx val="1"/>
            <c:bubble3D val="0"/>
            <c:spPr>
              <a:solidFill>
                <a:srgbClr val="B3B8B0"/>
              </a:solidFill>
              <a:ln w="19050">
                <a:noFill/>
              </a:ln>
              <a:effectLst/>
            </c:spPr>
            <c:extLst>
              <c:ext xmlns:c16="http://schemas.microsoft.com/office/drawing/2014/chart" uri="{C3380CC4-5D6E-409C-BE32-E72D297353CC}">
                <c16:uniqueId val="{00000003-93BC-E94C-A584-635E613724BC}"/>
              </c:ext>
            </c:extLst>
          </c:dPt>
          <c:cat>
            <c:strRef>
              <c:f>Sheet1!$A$2:$A$3</c:f>
              <c:strCache>
                <c:ptCount val="2"/>
                <c:pt idx="0">
                  <c:v>1st Qtr</c:v>
                </c:pt>
                <c:pt idx="1">
                  <c:v>2nd Qtr</c:v>
                </c:pt>
              </c:strCache>
            </c:strRef>
          </c:cat>
          <c:val>
            <c:numRef>
              <c:f>Sheet1!$B$2:$B$3</c:f>
              <c:numCache>
                <c:formatCode>General</c:formatCode>
                <c:ptCount val="2"/>
                <c:pt idx="0">
                  <c:v>35</c:v>
                </c:pt>
                <c:pt idx="1">
                  <c:v>65</c:v>
                </c:pt>
              </c:numCache>
            </c:numRef>
          </c:val>
          <c:extLst>
            <c:ext xmlns:c16="http://schemas.microsoft.com/office/drawing/2014/chart" uri="{C3380CC4-5D6E-409C-BE32-E72D297353CC}">
              <c16:uniqueId val="{00000004-93BC-E94C-A584-635E613724BC}"/>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4A4A4A"/>
              </a:solidFill>
              <a:ln w="19050">
                <a:noFill/>
              </a:ln>
              <a:effectLst/>
            </c:spPr>
            <c:extLst>
              <c:ext xmlns:c16="http://schemas.microsoft.com/office/drawing/2014/chart" uri="{C3380CC4-5D6E-409C-BE32-E72D297353CC}">
                <c16:uniqueId val="{00000001-37E4-5948-9D2F-09CC3D23BAB6}"/>
              </c:ext>
            </c:extLst>
          </c:dPt>
          <c:dPt>
            <c:idx val="1"/>
            <c:bubble3D val="0"/>
            <c:spPr>
              <a:solidFill>
                <a:srgbClr val="B3B8B0"/>
              </a:solidFill>
              <a:ln w="19050">
                <a:noFill/>
              </a:ln>
              <a:effectLst/>
            </c:spPr>
            <c:extLst>
              <c:ext xmlns:c16="http://schemas.microsoft.com/office/drawing/2014/chart" uri="{C3380CC4-5D6E-409C-BE32-E72D297353CC}">
                <c16:uniqueId val="{00000003-37E4-5948-9D2F-09CC3D23BAB6}"/>
              </c:ext>
            </c:extLst>
          </c:dPt>
          <c:cat>
            <c:strRef>
              <c:f>Sheet1!$A$2:$A$3</c:f>
              <c:strCache>
                <c:ptCount val="2"/>
                <c:pt idx="0">
                  <c:v>1st Qtr</c:v>
                </c:pt>
                <c:pt idx="1">
                  <c:v>2nd Qtr</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37E4-5948-9D2F-09CC3D23BAB6}"/>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Sheet1!$B$1</c:f>
              <c:strCache>
                <c:ptCount val="1"/>
                <c:pt idx="0">
                  <c:v>Series 1</c:v>
                </c:pt>
              </c:strCache>
            </c:strRef>
          </c:tx>
          <c:spPr>
            <a:ln w="25400" cap="rnd" cmpd="sng" algn="ctr">
              <a:solidFill>
                <a:schemeClr val="accent1"/>
              </a:solidFill>
              <a:prstDash val="sysDot"/>
              <a:round/>
            </a:ln>
            <a:effectLst/>
          </c:spPr>
          <c:marker>
            <c:symbol val="none"/>
          </c:marker>
          <c:cat>
            <c:numRef>
              <c:f>Sheet1!$A$2:$A$6</c:f>
              <c:numCache>
                <c:formatCode>m/d/yyyy</c:formatCode>
                <c:ptCount val="5"/>
                <c:pt idx="0">
                  <c:v>37261</c:v>
                </c:pt>
                <c:pt idx="1">
                  <c:v>37262</c:v>
                </c:pt>
                <c:pt idx="2">
                  <c:v>37263</c:v>
                </c:pt>
                <c:pt idx="3">
                  <c:v>37264</c:v>
                </c:pt>
                <c:pt idx="4">
                  <c:v>37265</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257E-CF4B-92FB-8F06045FAE1A}"/>
            </c:ext>
          </c:extLst>
        </c:ser>
        <c:ser>
          <c:idx val="1"/>
          <c:order val="1"/>
          <c:tx>
            <c:strRef>
              <c:f>Sheet1!$C$1</c:f>
              <c:strCache>
                <c:ptCount val="1"/>
                <c:pt idx="0">
                  <c:v>Series 2</c:v>
                </c:pt>
              </c:strCache>
            </c:strRef>
          </c:tx>
          <c:spPr>
            <a:ln w="25400" cap="rnd" cmpd="sng" algn="ctr">
              <a:solidFill>
                <a:schemeClr val="accent2"/>
              </a:solidFill>
              <a:prstDash val="sysDot"/>
              <a:round/>
            </a:ln>
            <a:effectLst/>
          </c:spPr>
          <c:marker>
            <c:symbol val="none"/>
          </c:marker>
          <c:cat>
            <c:numRef>
              <c:f>Sheet1!$A$2:$A$6</c:f>
              <c:numCache>
                <c:formatCode>m/d/yyyy</c:formatCode>
                <c:ptCount val="5"/>
                <c:pt idx="0">
                  <c:v>37261</c:v>
                </c:pt>
                <c:pt idx="1">
                  <c:v>37262</c:v>
                </c:pt>
                <c:pt idx="2">
                  <c:v>37263</c:v>
                </c:pt>
                <c:pt idx="3">
                  <c:v>37264</c:v>
                </c:pt>
                <c:pt idx="4">
                  <c:v>37265</c:v>
                </c:pt>
              </c:numCache>
            </c:num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257E-CF4B-92FB-8F06045FAE1A}"/>
            </c:ext>
          </c:extLst>
        </c:ser>
        <c:ser>
          <c:idx val="2"/>
          <c:order val="2"/>
          <c:tx>
            <c:strRef>
              <c:f>Sheet1!$D$1</c:f>
              <c:strCache>
                <c:ptCount val="1"/>
                <c:pt idx="0">
                  <c:v>Series 3</c:v>
                </c:pt>
              </c:strCache>
            </c:strRef>
          </c:tx>
          <c:spPr>
            <a:ln w="25400" cap="rnd" cmpd="sng" algn="ctr">
              <a:solidFill>
                <a:schemeClr val="accent3"/>
              </a:solidFill>
              <a:prstDash val="sysDot"/>
              <a:round/>
            </a:ln>
            <a:effectLst/>
          </c:spPr>
          <c:marker>
            <c:symbol val="none"/>
          </c:marker>
          <c:cat>
            <c:numRef>
              <c:f>Sheet1!$A$2:$A$6</c:f>
              <c:numCache>
                <c:formatCode>m/d/yyyy</c:formatCode>
                <c:ptCount val="5"/>
                <c:pt idx="0">
                  <c:v>37261</c:v>
                </c:pt>
                <c:pt idx="1">
                  <c:v>37262</c:v>
                </c:pt>
                <c:pt idx="2">
                  <c:v>37263</c:v>
                </c:pt>
                <c:pt idx="3">
                  <c:v>37264</c:v>
                </c:pt>
                <c:pt idx="4">
                  <c:v>37265</c:v>
                </c:pt>
              </c:numCache>
            </c:numRef>
          </c:cat>
          <c:val>
            <c:numRef>
              <c:f>Sheet1!$D$2:$D$6</c:f>
              <c:numCache>
                <c:formatCode>General</c:formatCode>
                <c:ptCount val="5"/>
                <c:pt idx="0">
                  <c:v>20</c:v>
                </c:pt>
                <c:pt idx="1">
                  <c:v>25</c:v>
                </c:pt>
                <c:pt idx="2">
                  <c:v>30</c:v>
                </c:pt>
                <c:pt idx="3">
                  <c:v>10</c:v>
                </c:pt>
                <c:pt idx="4">
                  <c:v>25</c:v>
                </c:pt>
              </c:numCache>
            </c:numRef>
          </c:val>
          <c:extLst>
            <c:ext xmlns:c16="http://schemas.microsoft.com/office/drawing/2014/chart" uri="{C3380CC4-5D6E-409C-BE32-E72D297353CC}">
              <c16:uniqueId val="{00000002-257E-CF4B-92FB-8F06045FAE1A}"/>
            </c:ext>
          </c:extLst>
        </c:ser>
        <c:dLbls>
          <c:showLegendKey val="0"/>
          <c:showVal val="0"/>
          <c:showCatName val="0"/>
          <c:showSerName val="0"/>
          <c:showPercent val="0"/>
          <c:showBubbleSize val="0"/>
        </c:dLbls>
        <c:axId val="1043385664"/>
        <c:axId val="1890996816"/>
      </c:radarChart>
      <c:catAx>
        <c:axId val="1043385664"/>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crossAx val="1890996816"/>
        <c:crosses val="autoZero"/>
        <c:auto val="1"/>
        <c:lblAlgn val="ctr"/>
        <c:lblOffset val="100"/>
        <c:noMultiLvlLbl val="0"/>
      </c:catAx>
      <c:valAx>
        <c:axId val="1890996816"/>
        <c:scaling>
          <c:orientation val="minMax"/>
        </c:scaling>
        <c:delete val="0"/>
        <c:axPos val="l"/>
        <c:majorGridlines>
          <c:spPr>
            <a:ln w="9525" cap="flat" cmpd="sng" algn="ctr">
              <a:solidFill>
                <a:srgbClr val="4A4A4A"/>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043385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Sheet1!$B$1</c:f>
              <c:strCache>
                <c:ptCount val="1"/>
                <c:pt idx="0">
                  <c:v>Series 1</c:v>
                </c:pt>
              </c:strCache>
            </c:strRef>
          </c:tx>
          <c:spPr>
            <a:ln w="25400" cap="rnd" cmpd="sng" algn="ctr">
              <a:solidFill>
                <a:schemeClr val="accent1"/>
              </a:solidFill>
              <a:prstDash val="sysDot"/>
              <a:round/>
            </a:ln>
            <a:effectLst/>
          </c:spPr>
          <c:marker>
            <c:symbol val="none"/>
          </c:marker>
          <c:cat>
            <c:numRef>
              <c:f>Sheet1!$A$2:$A$6</c:f>
              <c:numCache>
                <c:formatCode>m/d/yyyy</c:formatCode>
                <c:ptCount val="5"/>
                <c:pt idx="0">
                  <c:v>37261</c:v>
                </c:pt>
                <c:pt idx="1">
                  <c:v>37262</c:v>
                </c:pt>
                <c:pt idx="2">
                  <c:v>37263</c:v>
                </c:pt>
                <c:pt idx="3">
                  <c:v>37264</c:v>
                </c:pt>
                <c:pt idx="4">
                  <c:v>37265</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459A-7340-9B01-15E7302AEA0C}"/>
            </c:ext>
          </c:extLst>
        </c:ser>
        <c:dLbls>
          <c:showLegendKey val="0"/>
          <c:showVal val="0"/>
          <c:showCatName val="0"/>
          <c:showSerName val="0"/>
          <c:showPercent val="0"/>
          <c:showBubbleSize val="0"/>
        </c:dLbls>
        <c:axId val="1043385664"/>
        <c:axId val="1890996816"/>
      </c:radarChart>
      <c:catAx>
        <c:axId val="1043385664"/>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crossAx val="1890996816"/>
        <c:crosses val="autoZero"/>
        <c:auto val="1"/>
        <c:lblAlgn val="ctr"/>
        <c:lblOffset val="100"/>
        <c:noMultiLvlLbl val="0"/>
      </c:catAx>
      <c:valAx>
        <c:axId val="1890996816"/>
        <c:scaling>
          <c:orientation val="minMax"/>
        </c:scaling>
        <c:delete val="0"/>
        <c:axPos val="l"/>
        <c:majorGridlines>
          <c:spPr>
            <a:ln w="9525" cap="flat" cmpd="sng" algn="ctr">
              <a:solidFill>
                <a:srgbClr val="4A4A4A"/>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crossAx val="1043385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Sheet1!$B$1</c:f>
              <c:strCache>
                <c:ptCount val="1"/>
                <c:pt idx="0">
                  <c:v>Series 1</c:v>
                </c:pt>
              </c:strCache>
            </c:strRef>
          </c:tx>
          <c:spPr>
            <a:ln w="28575" cap="rnd">
              <a:solidFill>
                <a:schemeClr val="accent1"/>
              </a:solidFill>
              <a:round/>
            </a:ln>
            <a:effectLst/>
          </c:spPr>
          <c:marker>
            <c:symbol val="none"/>
          </c:marker>
          <c:cat>
            <c:numRef>
              <c:f>Sheet1!$A$2:$A$6</c:f>
              <c:numCache>
                <c:formatCode>m/d/yyyy</c:formatCode>
                <c:ptCount val="5"/>
                <c:pt idx="0">
                  <c:v>37261</c:v>
                </c:pt>
                <c:pt idx="1">
                  <c:v>37262</c:v>
                </c:pt>
                <c:pt idx="2">
                  <c:v>37263</c:v>
                </c:pt>
                <c:pt idx="3">
                  <c:v>37264</c:v>
                </c:pt>
                <c:pt idx="4">
                  <c:v>37265</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ECE9-CF42-8122-FCD35B0CA39A}"/>
            </c:ext>
          </c:extLst>
        </c:ser>
        <c:ser>
          <c:idx val="1"/>
          <c:order val="1"/>
          <c:tx>
            <c:strRef>
              <c:f>Sheet1!$C$1</c:f>
              <c:strCache>
                <c:ptCount val="1"/>
                <c:pt idx="0">
                  <c:v>Series 2</c:v>
                </c:pt>
              </c:strCache>
            </c:strRef>
          </c:tx>
          <c:spPr>
            <a:ln w="28575" cap="rnd">
              <a:solidFill>
                <a:schemeClr val="accent2"/>
              </a:solidFill>
              <a:round/>
            </a:ln>
            <a:effectLst/>
          </c:spPr>
          <c:marker>
            <c:symbol val="none"/>
          </c:marker>
          <c:cat>
            <c:numRef>
              <c:f>Sheet1!$A$2:$A$6</c:f>
              <c:numCache>
                <c:formatCode>m/d/yyyy</c:formatCode>
                <c:ptCount val="5"/>
                <c:pt idx="0">
                  <c:v>37261</c:v>
                </c:pt>
                <c:pt idx="1">
                  <c:v>37262</c:v>
                </c:pt>
                <c:pt idx="2">
                  <c:v>37263</c:v>
                </c:pt>
                <c:pt idx="3">
                  <c:v>37264</c:v>
                </c:pt>
                <c:pt idx="4">
                  <c:v>37265</c:v>
                </c:pt>
              </c:numCache>
            </c:num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ECE9-CF42-8122-FCD35B0CA39A}"/>
            </c:ext>
          </c:extLst>
        </c:ser>
        <c:dLbls>
          <c:showLegendKey val="0"/>
          <c:showVal val="0"/>
          <c:showCatName val="0"/>
          <c:showSerName val="0"/>
          <c:showPercent val="0"/>
          <c:showBubbleSize val="0"/>
        </c:dLbls>
        <c:axId val="1043385664"/>
        <c:axId val="1890996816"/>
      </c:radarChart>
      <c:catAx>
        <c:axId val="1043385664"/>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crossAx val="1890996816"/>
        <c:crosses val="autoZero"/>
        <c:auto val="1"/>
        <c:lblAlgn val="ctr"/>
        <c:lblOffset val="100"/>
        <c:noMultiLvlLbl val="0"/>
      </c:catAx>
      <c:valAx>
        <c:axId val="1890996816"/>
        <c:scaling>
          <c:orientation val="minMax"/>
        </c:scaling>
        <c:delete val="0"/>
        <c:axPos val="l"/>
        <c:majorGridlines>
          <c:spPr>
            <a:ln w="9525" cap="flat" cmpd="sng" algn="ctr">
              <a:solidFill>
                <a:srgbClr val="4A4A4A"/>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crossAx val="1043385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31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
  <cs:dataPoint3D>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3D>
  <cs:dataPointLine>
    <cs:lnRef idx="0">
      <cs:styleClr val="auto"/>
    </cs:lnRef>
    <cs:fillRef idx="0"/>
    <cs:effectRef idx="0"/>
    <cs:fontRef idx="minor">
      <a:schemeClr val="tx1"/>
    </cs:fontRef>
    <cs:spPr>
      <a:ln w="25400" cap="rnd" cmpd="sng" algn="ctr">
        <a:solidFill>
          <a:schemeClr val="phClr"/>
        </a:solidFill>
        <a:prstDash val="sysDot"/>
        <a:round/>
      </a:ln>
    </cs:spPr>
  </cs:dataPointLine>
  <cs:dataPointMarker>
    <cs:lnRef idx="0">
      <cs:styleClr val="auto"/>
    </cs:lnRef>
    <cs:fillRef idx="0">
      <cs:styleClr val="auto"/>
    </cs:fillRef>
    <cs:effectRef idx="0"/>
    <cs:fontRef idx="minor">
      <a:schemeClr val="tx1"/>
    </cs:fontRef>
    <cs:spPr>
      <a:solidFill>
        <a:schemeClr val="phClr"/>
      </a:solidFill>
    </cs:spPr>
  </cs:dataPointMarker>
  <cs:dataPointMarkerLayout symbol="circle" size="6"/>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31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
  <cs:dataPoint3D>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3D>
  <cs:dataPointLine>
    <cs:lnRef idx="0">
      <cs:styleClr val="auto"/>
    </cs:lnRef>
    <cs:fillRef idx="0"/>
    <cs:effectRef idx="0"/>
    <cs:fontRef idx="minor">
      <a:schemeClr val="tx1"/>
    </cs:fontRef>
    <cs:spPr>
      <a:ln w="25400" cap="rnd" cmpd="sng" algn="ctr">
        <a:solidFill>
          <a:schemeClr val="phClr"/>
        </a:solidFill>
        <a:prstDash val="sysDot"/>
        <a:round/>
      </a:ln>
    </cs:spPr>
  </cs:dataPointLine>
  <cs:dataPointMarker>
    <cs:lnRef idx="0">
      <cs:styleClr val="auto"/>
    </cs:lnRef>
    <cs:fillRef idx="0">
      <cs:styleClr val="auto"/>
    </cs:fillRef>
    <cs:effectRef idx="0"/>
    <cs:fontRef idx="minor">
      <a:schemeClr val="tx1"/>
    </cs:fontRef>
    <cs:spPr>
      <a:solidFill>
        <a:schemeClr val="phClr"/>
      </a:solidFill>
    </cs:spPr>
  </cs:dataPointMarker>
  <cs:dataPointMarkerLayout symbol="circle" size="6"/>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1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
  <cs:dataPoint3D>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3D>
  <cs:dataPointLine>
    <cs:lnRef idx="0">
      <cs:styleClr val="auto"/>
    </cs:lnRef>
    <cs:fillRef idx="0"/>
    <cs:effectRef idx="0"/>
    <cs:fontRef idx="minor">
      <a:schemeClr val="tx1"/>
    </cs:fontRef>
    <cs:spPr>
      <a:ln w="25400" cap="rnd" cmpd="sng" algn="ctr">
        <a:solidFill>
          <a:schemeClr val="phClr"/>
        </a:solidFill>
        <a:prstDash val="sysDot"/>
        <a:round/>
      </a:ln>
    </cs:spPr>
  </cs:dataPointLine>
  <cs:dataPointMarker>
    <cs:lnRef idx="0">
      <cs:styleClr val="auto"/>
    </cs:lnRef>
    <cs:fillRef idx="0">
      <cs:styleClr val="auto"/>
    </cs:fillRef>
    <cs:effectRef idx="0"/>
    <cs:fontRef idx="minor">
      <a:schemeClr val="tx1"/>
    </cs:fontRef>
    <cs:spPr>
      <a:solidFill>
        <a:schemeClr val="phClr"/>
      </a:solidFill>
    </cs:spPr>
  </cs:dataPointMarker>
  <cs:dataPointMarkerLayout symbol="circle" size="6"/>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31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
  <cs:dataPoint3D>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3D>
  <cs:dataPointLine>
    <cs:lnRef idx="0">
      <cs:styleClr val="auto"/>
    </cs:lnRef>
    <cs:fillRef idx="0"/>
    <cs:effectRef idx="0"/>
    <cs:fontRef idx="minor">
      <a:schemeClr val="tx1"/>
    </cs:fontRef>
    <cs:spPr>
      <a:ln w="25400" cap="rnd" cmpd="sng" algn="ctr">
        <a:solidFill>
          <a:schemeClr val="phClr"/>
        </a:solidFill>
        <a:prstDash val="sysDot"/>
        <a:round/>
      </a:ln>
    </cs:spPr>
  </cs:dataPointLine>
  <cs:dataPointMarker>
    <cs:lnRef idx="0">
      <cs:styleClr val="auto"/>
    </cs:lnRef>
    <cs:fillRef idx="0">
      <cs:styleClr val="auto"/>
    </cs:fillRef>
    <cs:effectRef idx="0"/>
    <cs:fontRef idx="minor">
      <a:schemeClr val="tx1"/>
    </cs:fontRef>
    <cs:spPr>
      <a:solidFill>
        <a:schemeClr val="phClr"/>
      </a:solidFill>
    </cs:spPr>
  </cs:dataPointMarker>
  <cs:dataPointMarkerLayout symbol="circle" size="6"/>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AFF942-DFCB-8830-9ACE-094A811981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E9A2309C-E2F7-8E21-2087-3F79B925DFE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D73871-A89C-4923-A50E-D2ECEA295AFB}" type="datetimeFigureOut">
              <a:rPr lang="en-IN" smtClean="0"/>
              <a:t>21/04/25</a:t>
            </a:fld>
            <a:endParaRPr lang="en-IN"/>
          </a:p>
        </p:txBody>
      </p:sp>
      <p:sp>
        <p:nvSpPr>
          <p:cNvPr id="4" name="Footer Placeholder 3">
            <a:extLst>
              <a:ext uri="{FF2B5EF4-FFF2-40B4-BE49-F238E27FC236}">
                <a16:creationId xmlns:a16="http://schemas.microsoft.com/office/drawing/2014/main" id="{62D2C05B-A738-6611-6D49-285704E66E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 2025 Copyright Genpact. All Rights Reserved.</a:t>
            </a:r>
            <a:endParaRPr lang="en-IN"/>
          </a:p>
        </p:txBody>
      </p:sp>
      <p:sp>
        <p:nvSpPr>
          <p:cNvPr id="5" name="Slide Number Placeholder 4">
            <a:extLst>
              <a:ext uri="{FF2B5EF4-FFF2-40B4-BE49-F238E27FC236}">
                <a16:creationId xmlns:a16="http://schemas.microsoft.com/office/drawing/2014/main" id="{C2CBA30E-90E5-5CA9-99D3-F61A22265C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C2880E-790E-4CF7-A789-ECC92F40E95D}" type="slidenum">
              <a:rPr lang="en-IN" smtClean="0"/>
              <a:t>‹#›</a:t>
            </a:fld>
            <a:endParaRPr lang="en-IN"/>
          </a:p>
        </p:txBody>
      </p:sp>
    </p:spTree>
    <p:extLst>
      <p:ext uri="{BB962C8B-B14F-4D97-AF65-F5344CB8AC3E}">
        <p14:creationId xmlns:p14="http://schemas.microsoft.com/office/powerpoint/2010/main" val="381158709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9734B9-555B-B849-9C8D-8A1E8B6E136E}" type="datetimeFigureOut">
              <a:rPr lang="en-GB" smtClean="0"/>
              <a:t>21/04/2025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 2025 Copyright Genpact. All Rights Reserved.</a:t>
            </a: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9FFD3E-1587-764D-BD19-EA0F1A2804F6}" type="slidenum">
              <a:rPr lang="en-GB" smtClean="0"/>
              <a:t>‹#›</a:t>
            </a:fld>
            <a:endParaRPr lang="en-GB"/>
          </a:p>
        </p:txBody>
      </p:sp>
    </p:spTree>
    <p:extLst>
      <p:ext uri="{BB962C8B-B14F-4D97-AF65-F5344CB8AC3E}">
        <p14:creationId xmlns:p14="http://schemas.microsoft.com/office/powerpoint/2010/main" val="358534856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 2025 Copyright Genpact. All Rights Reserved.</a:t>
            </a:r>
            <a:endParaRPr lang="en-GB"/>
          </a:p>
        </p:txBody>
      </p:sp>
      <p:sp>
        <p:nvSpPr>
          <p:cNvPr id="5" name="Slide Number Placeholder 4"/>
          <p:cNvSpPr>
            <a:spLocks noGrp="1"/>
          </p:cNvSpPr>
          <p:nvPr>
            <p:ph type="sldNum" sz="quarter" idx="5"/>
          </p:nvPr>
        </p:nvSpPr>
        <p:spPr/>
        <p:txBody>
          <a:bodyPr/>
          <a:lstStyle/>
          <a:p>
            <a:fld id="{0A9FFD3E-1587-764D-BD19-EA0F1A2804F6}" type="slidenum">
              <a:rPr lang="en-GB" smtClean="0"/>
              <a:t>1</a:t>
            </a:fld>
            <a:endParaRPr lang="en-GB"/>
          </a:p>
        </p:txBody>
      </p:sp>
    </p:spTree>
    <p:extLst>
      <p:ext uri="{BB962C8B-B14F-4D97-AF65-F5344CB8AC3E}">
        <p14:creationId xmlns:p14="http://schemas.microsoft.com/office/powerpoint/2010/main" val="3491073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A9FFD3E-1587-764D-BD19-EA0F1A2804F6}" type="slidenum">
              <a:rPr lang="en-GB" smtClean="0"/>
              <a:t>35</a:t>
            </a:fld>
            <a:endParaRPr lang="en-GB"/>
          </a:p>
        </p:txBody>
      </p:sp>
      <p:sp>
        <p:nvSpPr>
          <p:cNvPr id="5" name="Footer Placeholder 4">
            <a:extLst>
              <a:ext uri="{FF2B5EF4-FFF2-40B4-BE49-F238E27FC236}">
                <a16:creationId xmlns:a16="http://schemas.microsoft.com/office/drawing/2014/main" id="{198DD965-E287-FF06-BA52-D099E5ECAF35}"/>
              </a:ext>
            </a:extLst>
          </p:cNvPr>
          <p:cNvSpPr>
            <a:spLocks noGrp="1"/>
          </p:cNvSpPr>
          <p:nvPr>
            <p:ph type="ftr" sz="quarter" idx="4"/>
          </p:nvPr>
        </p:nvSpPr>
        <p:spPr/>
        <p:txBody>
          <a:bodyPr/>
          <a:lstStyle/>
          <a:p>
            <a:r>
              <a:rPr lang="en-US"/>
              <a:t>© 2025 Copyright Genpact. All Rights Reserved.</a:t>
            </a:r>
            <a:endParaRPr lang="en-GB"/>
          </a:p>
        </p:txBody>
      </p:sp>
    </p:spTree>
    <p:extLst>
      <p:ext uri="{BB962C8B-B14F-4D97-AF65-F5344CB8AC3E}">
        <p14:creationId xmlns:p14="http://schemas.microsoft.com/office/powerpoint/2010/main" val="39464373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7.xml"/><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0.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slide" Target="../slides/slide7.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Slide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6BF638A-8A47-15D7-CDFF-817BA1CDC54B}"/>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Funnel Sans" pitchFamily="2" charset="0"/>
            </a:endParaRPr>
          </a:p>
        </p:txBody>
      </p:sp>
      <p:pic>
        <p:nvPicPr>
          <p:cNvPr id="9" name="Picture 8" descr="A black and white logo&#10;&#10;Description automatically generated">
            <a:extLst>
              <a:ext uri="{FF2B5EF4-FFF2-40B4-BE49-F238E27FC236}">
                <a16:creationId xmlns:a16="http://schemas.microsoft.com/office/drawing/2014/main" id="{18AF8C1F-18E3-1C68-B20F-77B720EBF0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668" y="426423"/>
            <a:ext cx="2656930" cy="1393094"/>
          </a:xfrm>
          <a:prstGeom prst="rect">
            <a:avLst/>
          </a:prstGeom>
        </p:spPr>
      </p:pic>
      <p:sp>
        <p:nvSpPr>
          <p:cNvPr id="14" name="Google Shape;22;p26">
            <a:extLst>
              <a:ext uri="{FF2B5EF4-FFF2-40B4-BE49-F238E27FC236}">
                <a16:creationId xmlns:a16="http://schemas.microsoft.com/office/drawing/2014/main" id="{DDB3BA56-EAD5-5D65-30E3-BD8F506E16D2}"/>
              </a:ext>
            </a:extLst>
          </p:cNvPr>
          <p:cNvSpPr txBox="1">
            <a:spLocks noGrp="1"/>
          </p:cNvSpPr>
          <p:nvPr>
            <p:ph type="ftr" idx="3"/>
          </p:nvPr>
        </p:nvSpPr>
        <p:spPr>
          <a:xfrm>
            <a:off x="9791247" y="6351676"/>
            <a:ext cx="2188802" cy="3384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800" b="0" i="0">
                <a:solidFill>
                  <a:schemeClr val="tx1">
                    <a:lumMod val="10000"/>
                    <a:lumOff val="90000"/>
                    <a:alpha val="50000"/>
                  </a:schemeClr>
                </a:solidFill>
                <a:latin typeface="Funnel Sans" pitchFamily="2"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 2025 Copyright Genpact. All Rights Reserved.</a:t>
            </a:r>
          </a:p>
        </p:txBody>
      </p:sp>
      <p:cxnSp>
        <p:nvCxnSpPr>
          <p:cNvPr id="15" name="Straight Connector 14">
            <a:extLst>
              <a:ext uri="{FF2B5EF4-FFF2-40B4-BE49-F238E27FC236}">
                <a16:creationId xmlns:a16="http://schemas.microsoft.com/office/drawing/2014/main" id="{3484EDBC-1EE3-09B7-D98C-A5145060C1C2}"/>
              </a:ext>
            </a:extLst>
          </p:cNvPr>
          <p:cNvCxnSpPr>
            <a:cxnSpLocks/>
          </p:cNvCxnSpPr>
          <p:nvPr userDrawn="1"/>
        </p:nvCxnSpPr>
        <p:spPr>
          <a:xfrm>
            <a:off x="910210" y="4109292"/>
            <a:ext cx="41113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Google Shape;18;p26">
            <a:extLst>
              <a:ext uri="{FF2B5EF4-FFF2-40B4-BE49-F238E27FC236}">
                <a16:creationId xmlns:a16="http://schemas.microsoft.com/office/drawing/2014/main" id="{5D7BE2E0-D859-8133-0A18-808CF49D4162}"/>
              </a:ext>
            </a:extLst>
          </p:cNvPr>
          <p:cNvSpPr txBox="1">
            <a:spLocks noGrp="1"/>
          </p:cNvSpPr>
          <p:nvPr>
            <p:ph type="title" hasCustomPrompt="1"/>
          </p:nvPr>
        </p:nvSpPr>
        <p:spPr>
          <a:xfrm>
            <a:off x="910210" y="2307321"/>
            <a:ext cx="4111308" cy="1714495"/>
          </a:xfrm>
          <a:prstGeom prst="rect">
            <a:avLst/>
          </a:prstGeom>
          <a:noFill/>
          <a:ln>
            <a:noFill/>
          </a:ln>
        </p:spPr>
        <p:txBody>
          <a:bodyPr spcFirstLastPara="1" wrap="square" lIns="0" tIns="45700" rIns="91425" bIns="0" anchor="b" anchorCtr="0">
            <a:noAutofit/>
          </a:bodyPr>
          <a:lstStyle>
            <a:lvl1pPr lvl="0" algn="l">
              <a:lnSpc>
                <a:spcPct val="80000"/>
              </a:lnSpc>
              <a:spcBef>
                <a:spcPts val="0"/>
              </a:spcBef>
              <a:spcAft>
                <a:spcPts val="0"/>
              </a:spcAft>
              <a:buSzPts val="3200"/>
              <a:buNone/>
              <a:defRPr sz="7250" b="1" i="0">
                <a:solidFill>
                  <a:schemeClr val="tx1"/>
                </a:solidFill>
                <a:latin typeface="Funnel Sans" pitchFamily="2" charset="0"/>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Title Slide</a:t>
            </a:r>
            <a:endParaRPr/>
          </a:p>
        </p:txBody>
      </p:sp>
      <p:sp>
        <p:nvSpPr>
          <p:cNvPr id="17" name="Google Shape;24;p26">
            <a:extLst>
              <a:ext uri="{FF2B5EF4-FFF2-40B4-BE49-F238E27FC236}">
                <a16:creationId xmlns:a16="http://schemas.microsoft.com/office/drawing/2014/main" id="{F45BC6CB-DF2E-693A-1779-75C11CA0D2CB}"/>
              </a:ext>
            </a:extLst>
          </p:cNvPr>
          <p:cNvSpPr txBox="1">
            <a:spLocks noGrp="1"/>
          </p:cNvSpPr>
          <p:nvPr>
            <p:ph type="body" idx="2" hasCustomPrompt="1"/>
          </p:nvPr>
        </p:nvSpPr>
        <p:spPr>
          <a:xfrm>
            <a:off x="910210" y="4214200"/>
            <a:ext cx="2962806" cy="501743"/>
          </a:xfrm>
          <a:prstGeom prst="rect">
            <a:avLst/>
          </a:prstGeom>
          <a:noFill/>
          <a:ln>
            <a:noFill/>
          </a:ln>
        </p:spPr>
        <p:txBody>
          <a:bodyPr spcFirstLastPara="1" wrap="square" lIns="0" tIns="0" rIns="0" bIns="0" anchor="t" anchorCtr="0">
            <a:noAutofit/>
          </a:bodyPr>
          <a:lstStyle>
            <a:lvl1pPr marL="0" lvl="0" indent="0" algn="l">
              <a:lnSpc>
                <a:spcPts val="2200"/>
              </a:lnSpc>
              <a:spcBef>
                <a:spcPts val="1200"/>
              </a:spcBef>
              <a:spcAft>
                <a:spcPts val="0"/>
              </a:spcAft>
              <a:buSzPts val="1400"/>
              <a:buFont typeface="Arial" panose="020B0604020202020204" pitchFamily="34" charset="0"/>
              <a:buNone/>
              <a:defRPr sz="2000" b="1" i="0">
                <a:solidFill>
                  <a:schemeClr val="tx1"/>
                </a:solidFill>
                <a:latin typeface="Funnel Sans" pitchFamily="2" charset="0"/>
              </a:defRPr>
            </a:lvl1pPr>
            <a:lvl2pPr marL="914400" lvl="1" indent="-342900" algn="l">
              <a:lnSpc>
                <a:spcPct val="105000"/>
              </a:lnSpc>
              <a:spcBef>
                <a:spcPts val="1200"/>
              </a:spcBef>
              <a:spcAft>
                <a:spcPts val="0"/>
              </a:spcAft>
              <a:buSzPts val="1800"/>
              <a:buChar char="■"/>
              <a:defRPr/>
            </a:lvl2pPr>
            <a:lvl3pPr marL="1371600" lvl="2" indent="-320039" algn="l">
              <a:lnSpc>
                <a:spcPct val="105000"/>
              </a:lnSpc>
              <a:spcBef>
                <a:spcPts val="600"/>
              </a:spcBef>
              <a:spcAft>
                <a:spcPts val="0"/>
              </a:spcAft>
              <a:buSzPts val="1440"/>
              <a:buChar char="►"/>
              <a:defRPr/>
            </a:lvl3pPr>
            <a:lvl4pPr marL="1828800" lvl="3" indent="-342900" algn="l">
              <a:lnSpc>
                <a:spcPct val="105000"/>
              </a:lnSpc>
              <a:spcBef>
                <a:spcPts val="300"/>
              </a:spcBef>
              <a:spcAft>
                <a:spcPts val="0"/>
              </a:spcAft>
              <a:buSzPts val="1800"/>
              <a:buChar char="•"/>
              <a:defRPr/>
            </a:lvl4pPr>
            <a:lvl5pPr marL="2286000" lvl="4" indent="-228600" algn="l">
              <a:lnSpc>
                <a:spcPct val="105000"/>
              </a:lnSpc>
              <a:spcBef>
                <a:spcPts val="1800"/>
              </a:spcBef>
              <a:spcAft>
                <a:spcPts val="0"/>
              </a:spcAft>
              <a:buClr>
                <a:schemeClr val="accent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GB"/>
              <a:t>Innovation into action</a:t>
            </a:r>
          </a:p>
        </p:txBody>
      </p:sp>
      <p:sp>
        <p:nvSpPr>
          <p:cNvPr id="2" name="Google Shape;22;p26">
            <a:extLst>
              <a:ext uri="{FF2B5EF4-FFF2-40B4-BE49-F238E27FC236}">
                <a16:creationId xmlns:a16="http://schemas.microsoft.com/office/drawing/2014/main" id="{03C0A8B4-480D-85E4-EB3F-2ABAB69FD3F8}"/>
              </a:ext>
            </a:extLst>
          </p:cNvPr>
          <p:cNvSpPr txBox="1">
            <a:spLocks/>
          </p:cNvSpPr>
          <p:nvPr userDrawn="1"/>
        </p:nvSpPr>
        <p:spPr>
          <a:xfrm>
            <a:off x="9829092" y="6361924"/>
            <a:ext cx="2188802" cy="33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800" b="0" i="0" u="none" strike="noStrike" cap="none">
                <a:solidFill>
                  <a:schemeClr val="tx1">
                    <a:lumMod val="10000"/>
                    <a:lumOff val="90000"/>
                    <a:alpha val="50000"/>
                  </a:schemeClr>
                </a:solidFill>
                <a:latin typeface="Funnel Sans" pitchFamily="2" charset="0"/>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a:t>© 2025 Copyright Genpact. All Rights Reserved.</a:t>
            </a:r>
          </a:p>
        </p:txBody>
      </p:sp>
      <p:sp>
        <p:nvSpPr>
          <p:cNvPr id="5" name="Picture Placeholder 7">
            <a:extLst>
              <a:ext uri="{FF2B5EF4-FFF2-40B4-BE49-F238E27FC236}">
                <a16:creationId xmlns:a16="http://schemas.microsoft.com/office/drawing/2014/main" id="{03799AF4-66B1-F3D0-8275-42F705CCD419}"/>
              </a:ext>
            </a:extLst>
          </p:cNvPr>
          <p:cNvSpPr>
            <a:spLocks noGrp="1"/>
          </p:cNvSpPr>
          <p:nvPr>
            <p:ph type="pic" sz="quarter" idx="10"/>
          </p:nvPr>
        </p:nvSpPr>
        <p:spPr>
          <a:xfrm>
            <a:off x="6096000" y="0"/>
            <a:ext cx="6096000" cy="6858000"/>
          </a:xfrm>
        </p:spPr>
        <p:txBody>
          <a:bodyPr/>
          <a:lstStyle/>
          <a:p>
            <a:endParaRPr lang="en-IN"/>
          </a:p>
        </p:txBody>
      </p:sp>
    </p:spTree>
    <p:extLst>
      <p:ext uri="{BB962C8B-B14F-4D97-AF65-F5344CB8AC3E}">
        <p14:creationId xmlns:p14="http://schemas.microsoft.com/office/powerpoint/2010/main" val="680473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Content with Subtitle 2">
    <p:bg>
      <p:bgPr>
        <a:solidFill>
          <a:schemeClr val="bg1"/>
        </a:solidFill>
        <a:effectLst/>
      </p:bgPr>
    </p:bg>
    <p:spTree>
      <p:nvGrpSpPr>
        <p:cNvPr id="1" name=""/>
        <p:cNvGrpSpPr/>
        <p:nvPr/>
      </p:nvGrpSpPr>
      <p:grpSpPr>
        <a:xfrm>
          <a:off x="0" y="0"/>
          <a:ext cx="0" cy="0"/>
          <a:chOff x="0" y="0"/>
          <a:chExt cx="0" cy="0"/>
        </a:xfrm>
      </p:grpSpPr>
      <p:sp>
        <p:nvSpPr>
          <p:cNvPr id="5" name="Google Shape;18;p26">
            <a:extLst>
              <a:ext uri="{FF2B5EF4-FFF2-40B4-BE49-F238E27FC236}">
                <a16:creationId xmlns:a16="http://schemas.microsoft.com/office/drawing/2014/main" id="{6FB866B6-19E4-7F2A-E9EF-9900570367EF}"/>
              </a:ext>
            </a:extLst>
          </p:cNvPr>
          <p:cNvSpPr txBox="1">
            <a:spLocks noGrp="1"/>
          </p:cNvSpPr>
          <p:nvPr>
            <p:ph type="title" hasCustomPrompt="1"/>
          </p:nvPr>
        </p:nvSpPr>
        <p:spPr>
          <a:xfrm>
            <a:off x="993896" y="366489"/>
            <a:ext cx="10640128" cy="538901"/>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3200"/>
              <a:buNone/>
              <a:defRPr sz="4400" b="1" i="0" spc="-150" baseline="0">
                <a:solidFill>
                  <a:schemeClr val="tx1"/>
                </a:solidFill>
                <a:latin typeface="Funnel Sans" pitchFamily="2" charset="0"/>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Titles go here, and never get smaller</a:t>
            </a:r>
            <a:endParaRPr/>
          </a:p>
        </p:txBody>
      </p:sp>
    </p:spTree>
    <p:extLst>
      <p:ext uri="{BB962C8B-B14F-4D97-AF65-F5344CB8AC3E}">
        <p14:creationId xmlns:p14="http://schemas.microsoft.com/office/powerpoint/2010/main" val="12391943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Content with Subtitle 2">
    <p:bg>
      <p:bgPr>
        <a:solidFill>
          <a:schemeClr val="bg1"/>
        </a:solidFill>
        <a:effectLst/>
      </p:bgPr>
    </p:bg>
    <p:spTree>
      <p:nvGrpSpPr>
        <p:cNvPr id="1" name=""/>
        <p:cNvGrpSpPr/>
        <p:nvPr/>
      </p:nvGrpSpPr>
      <p:grpSpPr>
        <a:xfrm>
          <a:off x="0" y="0"/>
          <a:ext cx="0" cy="0"/>
          <a:chOff x="0" y="0"/>
          <a:chExt cx="0" cy="0"/>
        </a:xfrm>
      </p:grpSpPr>
      <p:sp>
        <p:nvSpPr>
          <p:cNvPr id="12" name="Freeform: Shape 130">
            <a:extLst>
              <a:ext uri="{FF2B5EF4-FFF2-40B4-BE49-F238E27FC236}">
                <a16:creationId xmlns:a16="http://schemas.microsoft.com/office/drawing/2014/main" id="{5F949667-2402-5FFC-4567-8B9F56EF1DF4}"/>
              </a:ext>
            </a:extLst>
          </p:cNvPr>
          <p:cNvSpPr/>
          <p:nvPr userDrawn="1"/>
        </p:nvSpPr>
        <p:spPr>
          <a:xfrm>
            <a:off x="1590868" y="4719911"/>
            <a:ext cx="3597782" cy="1573340"/>
          </a:xfrm>
          <a:custGeom>
            <a:avLst/>
            <a:gdLst>
              <a:gd name="connsiteX0" fmla="*/ 262229 w 3597782"/>
              <a:gd name="connsiteY0" fmla="*/ 0 h 1573340"/>
              <a:gd name="connsiteX1" fmla="*/ 3335553 w 3597782"/>
              <a:gd name="connsiteY1" fmla="*/ 0 h 1573340"/>
              <a:gd name="connsiteX2" fmla="*/ 3597782 w 3597782"/>
              <a:gd name="connsiteY2" fmla="*/ 262229 h 1573340"/>
              <a:gd name="connsiteX3" fmla="*/ 3597782 w 3597782"/>
              <a:gd name="connsiteY3" fmla="*/ 1311111 h 1573340"/>
              <a:gd name="connsiteX4" fmla="*/ 3335553 w 3597782"/>
              <a:gd name="connsiteY4" fmla="*/ 1573340 h 1573340"/>
              <a:gd name="connsiteX5" fmla="*/ 262229 w 3597782"/>
              <a:gd name="connsiteY5" fmla="*/ 1573340 h 1573340"/>
              <a:gd name="connsiteX6" fmla="*/ 0 w 3597782"/>
              <a:gd name="connsiteY6" fmla="*/ 1311111 h 1573340"/>
              <a:gd name="connsiteX7" fmla="*/ 0 w 3597782"/>
              <a:gd name="connsiteY7" fmla="*/ 1164712 h 1573340"/>
              <a:gd name="connsiteX8" fmla="*/ 29290 w 3597782"/>
              <a:gd name="connsiteY8" fmla="*/ 1161760 h 1573340"/>
              <a:gd name="connsiteX9" fmla="*/ 334997 w 3597782"/>
              <a:gd name="connsiteY9" fmla="*/ 786670 h 1573340"/>
              <a:gd name="connsiteX10" fmla="*/ 29290 w 3597782"/>
              <a:gd name="connsiteY10" fmla="*/ 411581 h 1573340"/>
              <a:gd name="connsiteX11" fmla="*/ 0 w 3597782"/>
              <a:gd name="connsiteY11" fmla="*/ 408628 h 1573340"/>
              <a:gd name="connsiteX12" fmla="*/ 0 w 3597782"/>
              <a:gd name="connsiteY12" fmla="*/ 262229 h 1573340"/>
              <a:gd name="connsiteX13" fmla="*/ 262229 w 3597782"/>
              <a:gd name="connsiteY13" fmla="*/ 0 h 157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97782" h="1573340">
                <a:moveTo>
                  <a:pt x="262229" y="0"/>
                </a:moveTo>
                <a:lnTo>
                  <a:pt x="3335553" y="0"/>
                </a:lnTo>
                <a:cubicBezTo>
                  <a:pt x="3480378" y="0"/>
                  <a:pt x="3597782" y="117404"/>
                  <a:pt x="3597782" y="262229"/>
                </a:cubicBezTo>
                <a:lnTo>
                  <a:pt x="3597782" y="1311111"/>
                </a:lnTo>
                <a:cubicBezTo>
                  <a:pt x="3597782" y="1455936"/>
                  <a:pt x="3480378" y="1573340"/>
                  <a:pt x="3335553" y="1573340"/>
                </a:cubicBezTo>
                <a:lnTo>
                  <a:pt x="262229" y="1573340"/>
                </a:lnTo>
                <a:cubicBezTo>
                  <a:pt x="117404" y="1573340"/>
                  <a:pt x="0" y="1455936"/>
                  <a:pt x="0" y="1311111"/>
                </a:cubicBezTo>
                <a:lnTo>
                  <a:pt x="0" y="1164712"/>
                </a:lnTo>
                <a:lnTo>
                  <a:pt x="29290" y="1161760"/>
                </a:lnTo>
                <a:cubicBezTo>
                  <a:pt x="203757" y="1126059"/>
                  <a:pt x="334997" y="971691"/>
                  <a:pt x="334997" y="786670"/>
                </a:cubicBezTo>
                <a:cubicBezTo>
                  <a:pt x="334997" y="601650"/>
                  <a:pt x="203757" y="447282"/>
                  <a:pt x="29290" y="411581"/>
                </a:cubicBezTo>
                <a:lnTo>
                  <a:pt x="0" y="408628"/>
                </a:lnTo>
                <a:lnTo>
                  <a:pt x="0" y="262229"/>
                </a:lnTo>
                <a:cubicBezTo>
                  <a:pt x="0" y="117404"/>
                  <a:pt x="117404" y="0"/>
                  <a:pt x="262229" y="0"/>
                </a:cubicBezTo>
                <a:close/>
              </a:path>
            </a:pathLst>
          </a:custGeom>
          <a:noFill/>
          <a:ln w="63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endParaRPr lang="en-IN">
              <a:solidFill>
                <a:schemeClr val="tx1"/>
              </a:solidFill>
            </a:endParaRPr>
          </a:p>
        </p:txBody>
      </p:sp>
      <p:sp>
        <p:nvSpPr>
          <p:cNvPr id="18" name="Oval 17">
            <a:extLst>
              <a:ext uri="{FF2B5EF4-FFF2-40B4-BE49-F238E27FC236}">
                <a16:creationId xmlns:a16="http://schemas.microsoft.com/office/drawing/2014/main" id="{B3C82A2B-A5F6-055D-8F52-1CD70F6F010B}"/>
              </a:ext>
            </a:extLst>
          </p:cNvPr>
          <p:cNvSpPr/>
          <p:nvPr userDrawn="1"/>
        </p:nvSpPr>
        <p:spPr>
          <a:xfrm>
            <a:off x="1174811" y="5093702"/>
            <a:ext cx="825758" cy="825758"/>
          </a:xfrm>
          <a:prstGeom prst="ellipse">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Freeform: Shape 125">
            <a:extLst>
              <a:ext uri="{FF2B5EF4-FFF2-40B4-BE49-F238E27FC236}">
                <a16:creationId xmlns:a16="http://schemas.microsoft.com/office/drawing/2014/main" id="{6FDD0FF0-61D3-3751-CFD6-F195F4DD1CC5}"/>
              </a:ext>
            </a:extLst>
          </p:cNvPr>
          <p:cNvSpPr/>
          <p:nvPr userDrawn="1"/>
        </p:nvSpPr>
        <p:spPr>
          <a:xfrm>
            <a:off x="1590868" y="2974991"/>
            <a:ext cx="3597782" cy="1573340"/>
          </a:xfrm>
          <a:custGeom>
            <a:avLst/>
            <a:gdLst>
              <a:gd name="connsiteX0" fmla="*/ 262229 w 3597782"/>
              <a:gd name="connsiteY0" fmla="*/ 0 h 1573340"/>
              <a:gd name="connsiteX1" fmla="*/ 3335553 w 3597782"/>
              <a:gd name="connsiteY1" fmla="*/ 0 h 1573340"/>
              <a:gd name="connsiteX2" fmla="*/ 3597782 w 3597782"/>
              <a:gd name="connsiteY2" fmla="*/ 262229 h 1573340"/>
              <a:gd name="connsiteX3" fmla="*/ 3597782 w 3597782"/>
              <a:gd name="connsiteY3" fmla="*/ 1311111 h 1573340"/>
              <a:gd name="connsiteX4" fmla="*/ 3335553 w 3597782"/>
              <a:gd name="connsiteY4" fmla="*/ 1573340 h 1573340"/>
              <a:gd name="connsiteX5" fmla="*/ 262229 w 3597782"/>
              <a:gd name="connsiteY5" fmla="*/ 1573340 h 1573340"/>
              <a:gd name="connsiteX6" fmla="*/ 0 w 3597782"/>
              <a:gd name="connsiteY6" fmla="*/ 1311111 h 1573340"/>
              <a:gd name="connsiteX7" fmla="*/ 0 w 3597782"/>
              <a:gd name="connsiteY7" fmla="*/ 1164712 h 1573340"/>
              <a:gd name="connsiteX8" fmla="*/ 29290 w 3597782"/>
              <a:gd name="connsiteY8" fmla="*/ 1161760 h 1573340"/>
              <a:gd name="connsiteX9" fmla="*/ 334997 w 3597782"/>
              <a:gd name="connsiteY9" fmla="*/ 786670 h 1573340"/>
              <a:gd name="connsiteX10" fmla="*/ 29290 w 3597782"/>
              <a:gd name="connsiteY10" fmla="*/ 411581 h 1573340"/>
              <a:gd name="connsiteX11" fmla="*/ 0 w 3597782"/>
              <a:gd name="connsiteY11" fmla="*/ 408628 h 1573340"/>
              <a:gd name="connsiteX12" fmla="*/ 0 w 3597782"/>
              <a:gd name="connsiteY12" fmla="*/ 262229 h 1573340"/>
              <a:gd name="connsiteX13" fmla="*/ 262229 w 3597782"/>
              <a:gd name="connsiteY13" fmla="*/ 0 h 157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97782" h="1573340">
                <a:moveTo>
                  <a:pt x="262229" y="0"/>
                </a:moveTo>
                <a:lnTo>
                  <a:pt x="3335553" y="0"/>
                </a:lnTo>
                <a:cubicBezTo>
                  <a:pt x="3480378" y="0"/>
                  <a:pt x="3597782" y="117404"/>
                  <a:pt x="3597782" y="262229"/>
                </a:cubicBezTo>
                <a:lnTo>
                  <a:pt x="3597782" y="1311111"/>
                </a:lnTo>
                <a:cubicBezTo>
                  <a:pt x="3597782" y="1455936"/>
                  <a:pt x="3480378" y="1573340"/>
                  <a:pt x="3335553" y="1573340"/>
                </a:cubicBezTo>
                <a:lnTo>
                  <a:pt x="262229" y="1573340"/>
                </a:lnTo>
                <a:cubicBezTo>
                  <a:pt x="117404" y="1573340"/>
                  <a:pt x="0" y="1455936"/>
                  <a:pt x="0" y="1311111"/>
                </a:cubicBezTo>
                <a:lnTo>
                  <a:pt x="0" y="1164712"/>
                </a:lnTo>
                <a:lnTo>
                  <a:pt x="29290" y="1161760"/>
                </a:lnTo>
                <a:cubicBezTo>
                  <a:pt x="203757" y="1126059"/>
                  <a:pt x="334997" y="971691"/>
                  <a:pt x="334997" y="786670"/>
                </a:cubicBezTo>
                <a:cubicBezTo>
                  <a:pt x="334997" y="601650"/>
                  <a:pt x="203757" y="447282"/>
                  <a:pt x="29290" y="411581"/>
                </a:cubicBezTo>
                <a:lnTo>
                  <a:pt x="0" y="408628"/>
                </a:lnTo>
                <a:lnTo>
                  <a:pt x="0" y="262229"/>
                </a:lnTo>
                <a:cubicBezTo>
                  <a:pt x="0" y="117404"/>
                  <a:pt x="117404" y="0"/>
                  <a:pt x="262229" y="0"/>
                </a:cubicBezTo>
                <a:close/>
              </a:path>
            </a:pathLst>
          </a:custGeom>
          <a:noFill/>
          <a:ln w="63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endParaRPr lang="en-IN">
              <a:solidFill>
                <a:schemeClr val="tx1"/>
              </a:solidFill>
            </a:endParaRPr>
          </a:p>
        </p:txBody>
      </p:sp>
      <p:sp>
        <p:nvSpPr>
          <p:cNvPr id="17" name="Oval 16">
            <a:extLst>
              <a:ext uri="{FF2B5EF4-FFF2-40B4-BE49-F238E27FC236}">
                <a16:creationId xmlns:a16="http://schemas.microsoft.com/office/drawing/2014/main" id="{57E801A5-0F65-F1D1-B106-4405493A9ECE}"/>
              </a:ext>
            </a:extLst>
          </p:cNvPr>
          <p:cNvSpPr/>
          <p:nvPr userDrawn="1"/>
        </p:nvSpPr>
        <p:spPr>
          <a:xfrm>
            <a:off x="1180867" y="3343781"/>
            <a:ext cx="825758" cy="825758"/>
          </a:xfrm>
          <a:prstGeom prst="ellipse">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Freeform: Shape 100">
            <a:extLst>
              <a:ext uri="{FF2B5EF4-FFF2-40B4-BE49-F238E27FC236}">
                <a16:creationId xmlns:a16="http://schemas.microsoft.com/office/drawing/2014/main" id="{7DAE44FF-B8BF-84C2-C22B-DE6C69A6813B}"/>
              </a:ext>
            </a:extLst>
          </p:cNvPr>
          <p:cNvSpPr/>
          <p:nvPr userDrawn="1"/>
        </p:nvSpPr>
        <p:spPr>
          <a:xfrm>
            <a:off x="1590868" y="1230071"/>
            <a:ext cx="3597782" cy="1573340"/>
          </a:xfrm>
          <a:custGeom>
            <a:avLst/>
            <a:gdLst>
              <a:gd name="connsiteX0" fmla="*/ 262229 w 3597782"/>
              <a:gd name="connsiteY0" fmla="*/ 0 h 1573340"/>
              <a:gd name="connsiteX1" fmla="*/ 3335553 w 3597782"/>
              <a:gd name="connsiteY1" fmla="*/ 0 h 1573340"/>
              <a:gd name="connsiteX2" fmla="*/ 3597782 w 3597782"/>
              <a:gd name="connsiteY2" fmla="*/ 262229 h 1573340"/>
              <a:gd name="connsiteX3" fmla="*/ 3597782 w 3597782"/>
              <a:gd name="connsiteY3" fmla="*/ 1311111 h 1573340"/>
              <a:gd name="connsiteX4" fmla="*/ 3335553 w 3597782"/>
              <a:gd name="connsiteY4" fmla="*/ 1573340 h 1573340"/>
              <a:gd name="connsiteX5" fmla="*/ 262229 w 3597782"/>
              <a:gd name="connsiteY5" fmla="*/ 1573340 h 1573340"/>
              <a:gd name="connsiteX6" fmla="*/ 0 w 3597782"/>
              <a:gd name="connsiteY6" fmla="*/ 1311111 h 1573340"/>
              <a:gd name="connsiteX7" fmla="*/ 0 w 3597782"/>
              <a:gd name="connsiteY7" fmla="*/ 1164712 h 1573340"/>
              <a:gd name="connsiteX8" fmla="*/ 29290 w 3597782"/>
              <a:gd name="connsiteY8" fmla="*/ 1161760 h 1573340"/>
              <a:gd name="connsiteX9" fmla="*/ 334997 w 3597782"/>
              <a:gd name="connsiteY9" fmla="*/ 786670 h 1573340"/>
              <a:gd name="connsiteX10" fmla="*/ 29290 w 3597782"/>
              <a:gd name="connsiteY10" fmla="*/ 411581 h 1573340"/>
              <a:gd name="connsiteX11" fmla="*/ 0 w 3597782"/>
              <a:gd name="connsiteY11" fmla="*/ 408628 h 1573340"/>
              <a:gd name="connsiteX12" fmla="*/ 0 w 3597782"/>
              <a:gd name="connsiteY12" fmla="*/ 262229 h 1573340"/>
              <a:gd name="connsiteX13" fmla="*/ 262229 w 3597782"/>
              <a:gd name="connsiteY13" fmla="*/ 0 h 157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97782" h="1573340">
                <a:moveTo>
                  <a:pt x="262229" y="0"/>
                </a:moveTo>
                <a:lnTo>
                  <a:pt x="3335553" y="0"/>
                </a:lnTo>
                <a:cubicBezTo>
                  <a:pt x="3480378" y="0"/>
                  <a:pt x="3597782" y="117404"/>
                  <a:pt x="3597782" y="262229"/>
                </a:cubicBezTo>
                <a:lnTo>
                  <a:pt x="3597782" y="1311111"/>
                </a:lnTo>
                <a:cubicBezTo>
                  <a:pt x="3597782" y="1455936"/>
                  <a:pt x="3480378" y="1573340"/>
                  <a:pt x="3335553" y="1573340"/>
                </a:cubicBezTo>
                <a:lnTo>
                  <a:pt x="262229" y="1573340"/>
                </a:lnTo>
                <a:cubicBezTo>
                  <a:pt x="117404" y="1573340"/>
                  <a:pt x="0" y="1455936"/>
                  <a:pt x="0" y="1311111"/>
                </a:cubicBezTo>
                <a:lnTo>
                  <a:pt x="0" y="1164712"/>
                </a:lnTo>
                <a:lnTo>
                  <a:pt x="29290" y="1161760"/>
                </a:lnTo>
                <a:cubicBezTo>
                  <a:pt x="203757" y="1126059"/>
                  <a:pt x="334997" y="971691"/>
                  <a:pt x="334997" y="786670"/>
                </a:cubicBezTo>
                <a:cubicBezTo>
                  <a:pt x="334997" y="601650"/>
                  <a:pt x="203757" y="447282"/>
                  <a:pt x="29290" y="411581"/>
                </a:cubicBezTo>
                <a:lnTo>
                  <a:pt x="0" y="408628"/>
                </a:lnTo>
                <a:lnTo>
                  <a:pt x="0" y="262229"/>
                </a:lnTo>
                <a:cubicBezTo>
                  <a:pt x="0" y="117404"/>
                  <a:pt x="117404" y="0"/>
                  <a:pt x="262229" y="0"/>
                </a:cubicBezTo>
                <a:close/>
              </a:path>
            </a:pathLst>
          </a:custGeom>
          <a:noFill/>
          <a:ln w="63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endParaRPr lang="en-IN">
              <a:solidFill>
                <a:schemeClr val="tx1"/>
              </a:solidFill>
            </a:endParaRPr>
          </a:p>
        </p:txBody>
      </p:sp>
      <p:sp>
        <p:nvSpPr>
          <p:cNvPr id="2" name="Oval 1">
            <a:extLst>
              <a:ext uri="{FF2B5EF4-FFF2-40B4-BE49-F238E27FC236}">
                <a16:creationId xmlns:a16="http://schemas.microsoft.com/office/drawing/2014/main" id="{ED5BAACE-3A6A-42C5-7C71-36E2B7C3EA3C}"/>
              </a:ext>
            </a:extLst>
          </p:cNvPr>
          <p:cNvSpPr/>
          <p:nvPr userDrawn="1"/>
        </p:nvSpPr>
        <p:spPr>
          <a:xfrm>
            <a:off x="1180867" y="1603862"/>
            <a:ext cx="825758" cy="825758"/>
          </a:xfrm>
          <a:prstGeom prst="ellipse">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Google Shape;18;p26">
            <a:extLst>
              <a:ext uri="{FF2B5EF4-FFF2-40B4-BE49-F238E27FC236}">
                <a16:creationId xmlns:a16="http://schemas.microsoft.com/office/drawing/2014/main" id="{6FB866B6-19E4-7F2A-E9EF-9900570367EF}"/>
              </a:ext>
            </a:extLst>
          </p:cNvPr>
          <p:cNvSpPr txBox="1">
            <a:spLocks noGrp="1"/>
          </p:cNvSpPr>
          <p:nvPr>
            <p:ph type="title" hasCustomPrompt="1"/>
          </p:nvPr>
        </p:nvSpPr>
        <p:spPr>
          <a:xfrm>
            <a:off x="993896" y="366489"/>
            <a:ext cx="10640128" cy="538901"/>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3200"/>
              <a:buNone/>
              <a:defRPr sz="4400" b="1" i="0" spc="-150" baseline="0">
                <a:solidFill>
                  <a:schemeClr val="tx1"/>
                </a:solidFill>
                <a:latin typeface="Funnel Sans" pitchFamily="2" charset="0"/>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Titles go here, and never get smaller</a:t>
            </a:r>
            <a:endParaRPr/>
          </a:p>
        </p:txBody>
      </p:sp>
      <p:sp>
        <p:nvSpPr>
          <p:cNvPr id="3" name="Oval 2">
            <a:extLst>
              <a:ext uri="{FF2B5EF4-FFF2-40B4-BE49-F238E27FC236}">
                <a16:creationId xmlns:a16="http://schemas.microsoft.com/office/drawing/2014/main" id="{940EBC75-2CEB-5E5D-8C27-1B39BF84B02A}"/>
              </a:ext>
            </a:extLst>
          </p:cNvPr>
          <p:cNvSpPr/>
          <p:nvPr userDrawn="1"/>
        </p:nvSpPr>
        <p:spPr>
          <a:xfrm>
            <a:off x="1289356" y="1714654"/>
            <a:ext cx="604176" cy="604174"/>
          </a:xfrm>
          <a:prstGeom prst="ellipse">
            <a:avLst/>
          </a:prstGeom>
          <a:solidFill>
            <a:schemeClr val="tx2"/>
          </a:solidFill>
          <a:ln w="53975">
            <a:noFill/>
          </a:ln>
        </p:spPr>
        <p:style>
          <a:lnRef idx="2">
            <a:schemeClr val="dk1">
              <a:shade val="15000"/>
            </a:schemeClr>
          </a:lnRef>
          <a:fillRef idx="1">
            <a:schemeClr val="dk1"/>
          </a:fillRef>
          <a:effectRef idx="0">
            <a:schemeClr val="dk1"/>
          </a:effectRef>
          <a:fontRef idx="minor">
            <a:schemeClr val="lt1"/>
          </a:fontRef>
        </p:style>
        <p:txBody>
          <a:bodyPr rtlCol="0" anchor="ctr"/>
          <a:lstStyle/>
          <a:p>
            <a:endParaRPr lang="en-IN" dirty="0">
              <a:solidFill>
                <a:schemeClr val="tx1"/>
              </a:solidFill>
            </a:endParaRPr>
          </a:p>
        </p:txBody>
      </p:sp>
      <p:pic>
        <p:nvPicPr>
          <p:cNvPr id="4" name="Graphic 3">
            <a:hlinkClick r:id="rId2" action="ppaction://hlinksldjump"/>
            <a:extLst>
              <a:ext uri="{FF2B5EF4-FFF2-40B4-BE49-F238E27FC236}">
                <a16:creationId xmlns:a16="http://schemas.microsoft.com/office/drawing/2014/main" id="{C6631D92-7378-1FFF-D966-B6B53E5227F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75609" y="1892825"/>
            <a:ext cx="231671" cy="247834"/>
          </a:xfrm>
          <a:prstGeom prst="rect">
            <a:avLst/>
          </a:prstGeom>
        </p:spPr>
      </p:pic>
      <p:sp>
        <p:nvSpPr>
          <p:cNvPr id="7" name="Oval 6">
            <a:extLst>
              <a:ext uri="{FF2B5EF4-FFF2-40B4-BE49-F238E27FC236}">
                <a16:creationId xmlns:a16="http://schemas.microsoft.com/office/drawing/2014/main" id="{8630FC86-A872-3FD4-DD0C-29D9EA4EB6CD}"/>
              </a:ext>
            </a:extLst>
          </p:cNvPr>
          <p:cNvSpPr/>
          <p:nvPr userDrawn="1"/>
        </p:nvSpPr>
        <p:spPr>
          <a:xfrm>
            <a:off x="1283300" y="3459574"/>
            <a:ext cx="604176" cy="604174"/>
          </a:xfrm>
          <a:prstGeom prst="ellipse">
            <a:avLst/>
          </a:prstGeom>
          <a:solidFill>
            <a:schemeClr val="tx2"/>
          </a:solidFill>
          <a:ln w="53975">
            <a:noFill/>
          </a:ln>
        </p:spPr>
        <p:style>
          <a:lnRef idx="2">
            <a:schemeClr val="dk1">
              <a:shade val="15000"/>
            </a:schemeClr>
          </a:lnRef>
          <a:fillRef idx="1">
            <a:schemeClr val="dk1"/>
          </a:fillRef>
          <a:effectRef idx="0">
            <a:schemeClr val="dk1"/>
          </a:effectRef>
          <a:fontRef idx="minor">
            <a:schemeClr val="lt1"/>
          </a:fontRef>
        </p:style>
        <p:txBody>
          <a:bodyPr rtlCol="0" anchor="ctr"/>
          <a:lstStyle/>
          <a:p>
            <a:endParaRPr lang="en-IN">
              <a:solidFill>
                <a:schemeClr val="tx1"/>
              </a:solidFill>
            </a:endParaRPr>
          </a:p>
        </p:txBody>
      </p:sp>
      <p:pic>
        <p:nvPicPr>
          <p:cNvPr id="8" name="Graphic 7">
            <a:hlinkClick r:id="rId2" action="ppaction://hlinksldjump"/>
            <a:extLst>
              <a:ext uri="{FF2B5EF4-FFF2-40B4-BE49-F238E27FC236}">
                <a16:creationId xmlns:a16="http://schemas.microsoft.com/office/drawing/2014/main" id="{3BCE4232-0E14-4A1F-270B-618F7AFB0CC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69553" y="3637745"/>
            <a:ext cx="231671" cy="247834"/>
          </a:xfrm>
          <a:prstGeom prst="rect">
            <a:avLst/>
          </a:prstGeom>
        </p:spPr>
      </p:pic>
      <p:sp>
        <p:nvSpPr>
          <p:cNvPr id="10" name="Oval 9">
            <a:extLst>
              <a:ext uri="{FF2B5EF4-FFF2-40B4-BE49-F238E27FC236}">
                <a16:creationId xmlns:a16="http://schemas.microsoft.com/office/drawing/2014/main" id="{91609B53-FE92-938F-C584-1FDBD0F9714E}"/>
              </a:ext>
            </a:extLst>
          </p:cNvPr>
          <p:cNvSpPr/>
          <p:nvPr userDrawn="1"/>
        </p:nvSpPr>
        <p:spPr>
          <a:xfrm>
            <a:off x="1295412" y="5204494"/>
            <a:ext cx="604176" cy="604174"/>
          </a:xfrm>
          <a:prstGeom prst="ellipse">
            <a:avLst/>
          </a:prstGeom>
          <a:solidFill>
            <a:schemeClr val="tx2"/>
          </a:solidFill>
          <a:ln w="53975">
            <a:noFill/>
          </a:ln>
        </p:spPr>
        <p:style>
          <a:lnRef idx="2">
            <a:schemeClr val="dk1">
              <a:shade val="15000"/>
            </a:schemeClr>
          </a:lnRef>
          <a:fillRef idx="1">
            <a:schemeClr val="dk1"/>
          </a:fillRef>
          <a:effectRef idx="0">
            <a:schemeClr val="dk1"/>
          </a:effectRef>
          <a:fontRef idx="minor">
            <a:schemeClr val="lt1"/>
          </a:fontRef>
        </p:style>
        <p:txBody>
          <a:bodyPr rtlCol="0" anchor="ctr"/>
          <a:lstStyle/>
          <a:p>
            <a:endParaRPr lang="en-IN">
              <a:solidFill>
                <a:schemeClr val="tx1"/>
              </a:solidFill>
            </a:endParaRPr>
          </a:p>
        </p:txBody>
      </p:sp>
      <p:pic>
        <p:nvPicPr>
          <p:cNvPr id="11" name="Graphic 10">
            <a:hlinkClick r:id="rId2" action="ppaction://hlinksldjump"/>
            <a:extLst>
              <a:ext uri="{FF2B5EF4-FFF2-40B4-BE49-F238E27FC236}">
                <a16:creationId xmlns:a16="http://schemas.microsoft.com/office/drawing/2014/main" id="{C1DE6BDE-9D94-643B-CA40-42B087141C1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81665" y="5382665"/>
            <a:ext cx="231671" cy="247834"/>
          </a:xfrm>
          <a:prstGeom prst="rect">
            <a:avLst/>
          </a:prstGeom>
        </p:spPr>
      </p:pic>
      <p:sp>
        <p:nvSpPr>
          <p:cNvPr id="13" name="Text Placeholder 29">
            <a:extLst>
              <a:ext uri="{FF2B5EF4-FFF2-40B4-BE49-F238E27FC236}">
                <a16:creationId xmlns:a16="http://schemas.microsoft.com/office/drawing/2014/main" id="{043A8F64-894D-BA58-5901-B324C4C71D19}"/>
              </a:ext>
            </a:extLst>
          </p:cNvPr>
          <p:cNvSpPr>
            <a:spLocks noGrp="1"/>
          </p:cNvSpPr>
          <p:nvPr>
            <p:ph type="body" sz="quarter" idx="12" hasCustomPrompt="1"/>
          </p:nvPr>
        </p:nvSpPr>
        <p:spPr>
          <a:xfrm>
            <a:off x="2121170" y="1529061"/>
            <a:ext cx="2801350" cy="975360"/>
          </a:xfrm>
        </p:spPr>
        <p:txBody>
          <a:bodyPr lIns="0" tIns="0" rIns="0" bIns="0" anchor="ctr">
            <a:normAutofit/>
          </a:bodyPr>
          <a:lstStyle>
            <a:lvl1pPr marL="0" indent="0">
              <a:lnSpc>
                <a:spcPct val="100000"/>
              </a:lnSpc>
              <a:spcBef>
                <a:spcPts val="0"/>
              </a:spcBef>
              <a:spcAft>
                <a:spcPts val="600"/>
              </a:spcAft>
              <a:buFont typeface="Arial" panose="020B0604020202020204" pitchFamily="34" charset="0"/>
              <a:buNone/>
              <a:defRPr sz="2400" b="0" i="0" spc="0">
                <a:solidFill>
                  <a:schemeClr val="tx1"/>
                </a:solidFill>
                <a:latin typeface="Funnel Sans" pitchFamily="2" charset="0"/>
              </a:defRPr>
            </a:lvl1pPr>
            <a:lvl2pPr marL="216000" indent="-216000">
              <a:lnSpc>
                <a:spcPct val="100000"/>
              </a:lnSpc>
              <a:spcBef>
                <a:spcPts val="0"/>
              </a:spcBef>
              <a:spcAft>
                <a:spcPts val="600"/>
              </a:spcAft>
              <a:buFontTx/>
              <a:buBlip>
                <a:blip r:embed="rId5"/>
              </a:buBlip>
              <a:defRPr sz="1100" b="0" i="0">
                <a:solidFill>
                  <a:srgbClr val="D8D8D8"/>
                </a:solidFill>
                <a:latin typeface="Funnel Sans" pitchFamily="2" charset="0"/>
              </a:defRPr>
            </a:lvl2pPr>
            <a:lvl3pPr marL="576000" indent="-217560">
              <a:lnSpc>
                <a:spcPct val="100000"/>
              </a:lnSpc>
              <a:spcBef>
                <a:spcPts val="0"/>
              </a:spcBef>
              <a:spcAft>
                <a:spcPts val="600"/>
              </a:spcAft>
              <a:buFontTx/>
              <a:buBlip>
                <a:blip r:embed="rId5"/>
              </a:buBlip>
              <a:defRPr sz="1050" b="0" i="0">
                <a:solidFill>
                  <a:srgbClr val="D8D8D8"/>
                </a:solidFill>
                <a:latin typeface="Funnel Sans" pitchFamily="2" charset="0"/>
              </a:defRPr>
            </a:lvl3pPr>
            <a:lvl4pPr marL="936000" indent="-216000">
              <a:lnSpc>
                <a:spcPct val="100000"/>
              </a:lnSpc>
              <a:spcBef>
                <a:spcPts val="0"/>
              </a:spcBef>
              <a:spcAft>
                <a:spcPts val="600"/>
              </a:spcAft>
              <a:buFontTx/>
              <a:buBlip>
                <a:blip r:embed="rId5"/>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r>
              <a:rPr lang="en-GB"/>
              <a:t>Click to edit  text </a:t>
            </a:r>
          </a:p>
        </p:txBody>
      </p:sp>
      <p:sp>
        <p:nvSpPr>
          <p:cNvPr id="14" name="Text Placeholder 29">
            <a:extLst>
              <a:ext uri="{FF2B5EF4-FFF2-40B4-BE49-F238E27FC236}">
                <a16:creationId xmlns:a16="http://schemas.microsoft.com/office/drawing/2014/main" id="{A52F3FEC-FAC6-0752-1743-1611E8DE6B60}"/>
              </a:ext>
            </a:extLst>
          </p:cNvPr>
          <p:cNvSpPr>
            <a:spLocks noGrp="1"/>
          </p:cNvSpPr>
          <p:nvPr>
            <p:ph type="body" sz="quarter" idx="13" hasCustomPrompt="1"/>
          </p:nvPr>
        </p:nvSpPr>
        <p:spPr>
          <a:xfrm>
            <a:off x="2121170" y="3268980"/>
            <a:ext cx="2801350" cy="975360"/>
          </a:xfrm>
        </p:spPr>
        <p:txBody>
          <a:bodyPr lIns="0" tIns="0" rIns="0" bIns="0" anchor="ctr">
            <a:normAutofit/>
          </a:bodyPr>
          <a:lstStyle>
            <a:lvl1pPr marL="0" indent="0">
              <a:lnSpc>
                <a:spcPct val="100000"/>
              </a:lnSpc>
              <a:spcBef>
                <a:spcPts val="0"/>
              </a:spcBef>
              <a:spcAft>
                <a:spcPts val="600"/>
              </a:spcAft>
              <a:buFont typeface="Arial" panose="020B0604020202020204" pitchFamily="34" charset="0"/>
              <a:buNone/>
              <a:defRPr sz="2400" b="0" i="0" spc="0">
                <a:solidFill>
                  <a:schemeClr val="tx1"/>
                </a:solidFill>
                <a:latin typeface="Funnel Sans" pitchFamily="2" charset="0"/>
              </a:defRPr>
            </a:lvl1pPr>
            <a:lvl2pPr marL="216000" indent="-216000">
              <a:lnSpc>
                <a:spcPct val="100000"/>
              </a:lnSpc>
              <a:spcBef>
                <a:spcPts val="0"/>
              </a:spcBef>
              <a:spcAft>
                <a:spcPts val="600"/>
              </a:spcAft>
              <a:buFontTx/>
              <a:buBlip>
                <a:blip r:embed="rId5"/>
              </a:buBlip>
              <a:defRPr sz="1100" b="0" i="0">
                <a:solidFill>
                  <a:srgbClr val="D8D8D8"/>
                </a:solidFill>
                <a:latin typeface="Funnel Sans" pitchFamily="2" charset="0"/>
              </a:defRPr>
            </a:lvl2pPr>
            <a:lvl3pPr marL="576000" indent="-217560">
              <a:lnSpc>
                <a:spcPct val="100000"/>
              </a:lnSpc>
              <a:spcBef>
                <a:spcPts val="0"/>
              </a:spcBef>
              <a:spcAft>
                <a:spcPts val="600"/>
              </a:spcAft>
              <a:buFontTx/>
              <a:buBlip>
                <a:blip r:embed="rId5"/>
              </a:buBlip>
              <a:defRPr sz="1050" b="0" i="0">
                <a:solidFill>
                  <a:srgbClr val="D8D8D8"/>
                </a:solidFill>
                <a:latin typeface="Funnel Sans" pitchFamily="2" charset="0"/>
              </a:defRPr>
            </a:lvl3pPr>
            <a:lvl4pPr marL="936000" indent="-216000">
              <a:lnSpc>
                <a:spcPct val="100000"/>
              </a:lnSpc>
              <a:spcBef>
                <a:spcPts val="0"/>
              </a:spcBef>
              <a:spcAft>
                <a:spcPts val="600"/>
              </a:spcAft>
              <a:buFontTx/>
              <a:buBlip>
                <a:blip r:embed="rId5"/>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r>
              <a:rPr lang="en-GB"/>
              <a:t>Click to edit  text </a:t>
            </a:r>
          </a:p>
        </p:txBody>
      </p:sp>
      <p:sp>
        <p:nvSpPr>
          <p:cNvPr id="15" name="Text Placeholder 29">
            <a:extLst>
              <a:ext uri="{FF2B5EF4-FFF2-40B4-BE49-F238E27FC236}">
                <a16:creationId xmlns:a16="http://schemas.microsoft.com/office/drawing/2014/main" id="{E77470C2-1C5C-C039-12BA-E7922CEE64C2}"/>
              </a:ext>
            </a:extLst>
          </p:cNvPr>
          <p:cNvSpPr>
            <a:spLocks noGrp="1"/>
          </p:cNvSpPr>
          <p:nvPr>
            <p:ph type="body" sz="quarter" idx="14" hasCustomPrompt="1"/>
          </p:nvPr>
        </p:nvSpPr>
        <p:spPr>
          <a:xfrm>
            <a:off x="2121170" y="5018901"/>
            <a:ext cx="2801350" cy="975360"/>
          </a:xfrm>
        </p:spPr>
        <p:txBody>
          <a:bodyPr lIns="0" tIns="0" rIns="0" bIns="0" anchor="ctr">
            <a:normAutofit/>
          </a:bodyPr>
          <a:lstStyle>
            <a:lvl1pPr marL="0" indent="0">
              <a:lnSpc>
                <a:spcPct val="100000"/>
              </a:lnSpc>
              <a:spcBef>
                <a:spcPts val="0"/>
              </a:spcBef>
              <a:spcAft>
                <a:spcPts val="600"/>
              </a:spcAft>
              <a:buFont typeface="Arial" panose="020B0604020202020204" pitchFamily="34" charset="0"/>
              <a:buNone/>
              <a:defRPr sz="2400" b="0" i="0" spc="0">
                <a:solidFill>
                  <a:schemeClr val="tx1"/>
                </a:solidFill>
                <a:latin typeface="Funnel Sans" pitchFamily="2" charset="0"/>
              </a:defRPr>
            </a:lvl1pPr>
            <a:lvl2pPr marL="216000" indent="-216000">
              <a:lnSpc>
                <a:spcPct val="100000"/>
              </a:lnSpc>
              <a:spcBef>
                <a:spcPts val="0"/>
              </a:spcBef>
              <a:spcAft>
                <a:spcPts val="600"/>
              </a:spcAft>
              <a:buFontTx/>
              <a:buBlip>
                <a:blip r:embed="rId5"/>
              </a:buBlip>
              <a:defRPr sz="1100" b="0" i="0">
                <a:solidFill>
                  <a:srgbClr val="D8D8D8"/>
                </a:solidFill>
                <a:latin typeface="Funnel Sans" pitchFamily="2" charset="0"/>
              </a:defRPr>
            </a:lvl2pPr>
            <a:lvl3pPr marL="576000" indent="-217560">
              <a:lnSpc>
                <a:spcPct val="100000"/>
              </a:lnSpc>
              <a:spcBef>
                <a:spcPts val="0"/>
              </a:spcBef>
              <a:spcAft>
                <a:spcPts val="600"/>
              </a:spcAft>
              <a:buFontTx/>
              <a:buBlip>
                <a:blip r:embed="rId5"/>
              </a:buBlip>
              <a:defRPr sz="1050" b="0" i="0">
                <a:solidFill>
                  <a:srgbClr val="D8D8D8"/>
                </a:solidFill>
                <a:latin typeface="Funnel Sans" pitchFamily="2" charset="0"/>
              </a:defRPr>
            </a:lvl3pPr>
            <a:lvl4pPr marL="936000" indent="-216000">
              <a:lnSpc>
                <a:spcPct val="100000"/>
              </a:lnSpc>
              <a:spcBef>
                <a:spcPts val="0"/>
              </a:spcBef>
              <a:spcAft>
                <a:spcPts val="600"/>
              </a:spcAft>
              <a:buFontTx/>
              <a:buBlip>
                <a:blip r:embed="rId5"/>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r>
              <a:rPr lang="en-GB"/>
              <a:t>Click to edit  text </a:t>
            </a:r>
          </a:p>
        </p:txBody>
      </p:sp>
      <p:sp>
        <p:nvSpPr>
          <p:cNvPr id="16" name="Text Placeholder 29">
            <a:extLst>
              <a:ext uri="{FF2B5EF4-FFF2-40B4-BE49-F238E27FC236}">
                <a16:creationId xmlns:a16="http://schemas.microsoft.com/office/drawing/2014/main" id="{B50F4AAE-B94E-189D-9C1D-D83A6F1766F1}"/>
              </a:ext>
            </a:extLst>
          </p:cNvPr>
          <p:cNvSpPr>
            <a:spLocks noGrp="1"/>
          </p:cNvSpPr>
          <p:nvPr>
            <p:ph type="body" sz="quarter" idx="25" hasCustomPrompt="1"/>
          </p:nvPr>
        </p:nvSpPr>
        <p:spPr>
          <a:xfrm>
            <a:off x="5538610" y="1382245"/>
            <a:ext cx="6095413" cy="4911006"/>
          </a:xfrm>
        </p:spPr>
        <p:txBody>
          <a:bodyPr lIns="0" tIns="0" rIns="0" bIns="0" anchor="t" anchorCtr="0">
            <a:normAutofit/>
          </a:bodyPr>
          <a:lstStyle>
            <a:lvl1pPr marL="0" indent="0">
              <a:lnSpc>
                <a:spcPct val="100000"/>
              </a:lnSpc>
              <a:spcBef>
                <a:spcPts val="0"/>
              </a:spcBef>
              <a:spcAft>
                <a:spcPts val="600"/>
              </a:spcAft>
              <a:buFont typeface="Arial" panose="020B0604020202020204" pitchFamily="34" charset="0"/>
              <a:buNone/>
              <a:defRPr sz="1400" b="0" i="0" spc="0">
                <a:solidFill>
                  <a:schemeClr val="tx1"/>
                </a:solidFill>
                <a:latin typeface="Funnel Sans" pitchFamily="2" charset="0"/>
              </a:defRPr>
            </a:lvl1pPr>
            <a:lvl2pPr marL="216000" indent="-216000">
              <a:lnSpc>
                <a:spcPct val="100000"/>
              </a:lnSpc>
              <a:spcBef>
                <a:spcPts val="0"/>
              </a:spcBef>
              <a:spcAft>
                <a:spcPts val="600"/>
              </a:spcAft>
              <a:buFontTx/>
              <a:buBlip>
                <a:blip r:embed="rId5"/>
              </a:buBlip>
              <a:defRPr sz="1100" b="0" i="0">
                <a:solidFill>
                  <a:srgbClr val="D8D8D8"/>
                </a:solidFill>
                <a:latin typeface="Funnel Sans" pitchFamily="2" charset="0"/>
              </a:defRPr>
            </a:lvl2pPr>
            <a:lvl3pPr marL="576000" indent="-217560">
              <a:lnSpc>
                <a:spcPct val="100000"/>
              </a:lnSpc>
              <a:spcBef>
                <a:spcPts val="0"/>
              </a:spcBef>
              <a:spcAft>
                <a:spcPts val="600"/>
              </a:spcAft>
              <a:buFontTx/>
              <a:buBlip>
                <a:blip r:embed="rId5"/>
              </a:buBlip>
              <a:defRPr sz="1050" b="0" i="0">
                <a:solidFill>
                  <a:srgbClr val="D8D8D8"/>
                </a:solidFill>
                <a:latin typeface="Funnel Sans" pitchFamily="2" charset="0"/>
              </a:defRPr>
            </a:lvl3pPr>
            <a:lvl4pPr marL="936000" indent="-216000">
              <a:lnSpc>
                <a:spcPct val="100000"/>
              </a:lnSpc>
              <a:spcBef>
                <a:spcPts val="0"/>
              </a:spcBef>
              <a:spcAft>
                <a:spcPts val="600"/>
              </a:spcAft>
              <a:buFontTx/>
              <a:buBlip>
                <a:blip r:embed="rId5"/>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r>
              <a:rPr lang="en-GB" dirty="0"/>
              <a:t>One defining characteristic of Gen AI is their seamless integration with technology. For them, interacting with AI is as natural as breathing. They effortlessly navigate between physical and virtual worlds, leveraging AI-powered tools to enhance productivity, creativity, and connectivity. Their fluency in technology enables them to harness the full potential of AI, leveraging its capabilities to solve complex problems and drive innovation across diverse domains.</a:t>
            </a:r>
          </a:p>
          <a:p>
            <a:pPr lvl="0"/>
            <a:r>
              <a:rPr lang="en-GB" dirty="0"/>
              <a:t>However, Gen AI also faces unique challenges and ethical considerations. As they embrace AI-driven technologies, they must grapple with issues of privacy, security, and algorithmic bias. They are keenly aware of the trade-offs between convenience and control, demanding greater transparency and accountability from AI systems. Moreover, they are at the forefront of discussions surrounding the ethical implications of AI, advocating for fairness, inclusivity, and social responsibility in its development and deployment.</a:t>
            </a:r>
          </a:p>
        </p:txBody>
      </p:sp>
    </p:spTree>
    <p:extLst>
      <p:ext uri="{BB962C8B-B14F-4D97-AF65-F5344CB8AC3E}">
        <p14:creationId xmlns:p14="http://schemas.microsoft.com/office/powerpoint/2010/main" val="34973368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Content with Subtitle 2">
    <p:bg>
      <p:bgPr>
        <a:solidFill>
          <a:schemeClr val="tx1"/>
        </a:solidFill>
        <a:effectLst/>
      </p:bgPr>
    </p:bg>
    <p:spTree>
      <p:nvGrpSpPr>
        <p:cNvPr id="1" name=""/>
        <p:cNvGrpSpPr/>
        <p:nvPr/>
      </p:nvGrpSpPr>
      <p:grpSpPr>
        <a:xfrm>
          <a:off x="0" y="0"/>
          <a:ext cx="0" cy="0"/>
          <a:chOff x="0" y="0"/>
          <a:chExt cx="0" cy="0"/>
        </a:xfrm>
      </p:grpSpPr>
      <p:cxnSp>
        <p:nvCxnSpPr>
          <p:cNvPr id="4" name="Google Shape;228;p11">
            <a:extLst>
              <a:ext uri="{FF2B5EF4-FFF2-40B4-BE49-F238E27FC236}">
                <a16:creationId xmlns:a16="http://schemas.microsoft.com/office/drawing/2014/main" id="{EF0346D1-3BDE-9799-56E0-C2451190C7AA}"/>
              </a:ext>
            </a:extLst>
          </p:cNvPr>
          <p:cNvCxnSpPr/>
          <p:nvPr userDrawn="1"/>
        </p:nvCxnSpPr>
        <p:spPr>
          <a:xfrm>
            <a:off x="2228564" y="1247345"/>
            <a:ext cx="0" cy="4968143"/>
          </a:xfrm>
          <a:prstGeom prst="straightConnector1">
            <a:avLst/>
          </a:prstGeom>
          <a:noFill/>
          <a:ln w="12700" cap="flat" cmpd="sng">
            <a:solidFill>
              <a:schemeClr val="lt1"/>
            </a:solidFill>
            <a:prstDash val="solid"/>
            <a:miter lim="800000"/>
            <a:headEnd type="none" w="sm" len="sm"/>
            <a:tailEnd type="none" w="sm" len="sm"/>
          </a:ln>
        </p:spPr>
      </p:cxnSp>
      <p:pic>
        <p:nvPicPr>
          <p:cNvPr id="7" name="Graphic 6">
            <a:extLst>
              <a:ext uri="{FF2B5EF4-FFF2-40B4-BE49-F238E27FC236}">
                <a16:creationId xmlns:a16="http://schemas.microsoft.com/office/drawing/2014/main" id="{76D3A2C9-466A-0FEC-D743-3EAC16DD8788}"/>
              </a:ext>
            </a:extLst>
          </p:cNvPr>
          <p:cNvPicPr>
            <a:picLocks noChangeAspect="1"/>
          </p:cNvPicPr>
          <p:nvPr userDrawn="1"/>
        </p:nvPicPr>
        <p:blipFill>
          <a:blip r:embed="rId2">
            <a:extLst>
              <a:ext uri="{96DAC541-7B7A-43D3-8B79-37D633B846F1}">
                <asvg:svgBlip xmlns:asvg="http://schemas.microsoft.com/office/drawing/2016/SVG/main" r:embed="rId3"/>
              </a:ext>
            </a:extLst>
          </a:blip>
          <a:srcRect l="8134" t="14156" r="57486" b="13360"/>
          <a:stretch/>
        </p:blipFill>
        <p:spPr>
          <a:xfrm>
            <a:off x="947480" y="2753590"/>
            <a:ext cx="890753" cy="979825"/>
          </a:xfrm>
          <a:prstGeom prst="rect">
            <a:avLst/>
          </a:prstGeom>
        </p:spPr>
      </p:pic>
      <p:pic>
        <p:nvPicPr>
          <p:cNvPr id="8" name="Graphic 7">
            <a:extLst>
              <a:ext uri="{FF2B5EF4-FFF2-40B4-BE49-F238E27FC236}">
                <a16:creationId xmlns:a16="http://schemas.microsoft.com/office/drawing/2014/main" id="{7E47DAF2-8DDC-06BF-8FB7-0928061FB87F}"/>
              </a:ext>
            </a:extLst>
          </p:cNvPr>
          <p:cNvPicPr>
            <a:picLocks noChangeAspect="1"/>
          </p:cNvPicPr>
          <p:nvPr userDrawn="1"/>
        </p:nvPicPr>
        <p:blipFill>
          <a:blip r:embed="rId2">
            <a:extLst>
              <a:ext uri="{96DAC541-7B7A-43D3-8B79-37D633B846F1}">
                <asvg:svgBlip xmlns:asvg="http://schemas.microsoft.com/office/drawing/2016/SVG/main" r:embed="rId3"/>
              </a:ext>
            </a:extLst>
          </a:blip>
          <a:srcRect l="39395" t="26219" r="10339" b="23780"/>
          <a:stretch/>
        </p:blipFill>
        <p:spPr>
          <a:xfrm>
            <a:off x="934033" y="3717949"/>
            <a:ext cx="911535" cy="473075"/>
          </a:xfrm>
          <a:prstGeom prst="rect">
            <a:avLst/>
          </a:prstGeom>
        </p:spPr>
      </p:pic>
      <p:sp>
        <p:nvSpPr>
          <p:cNvPr id="14" name="Picture Placeholder 13">
            <a:extLst>
              <a:ext uri="{FF2B5EF4-FFF2-40B4-BE49-F238E27FC236}">
                <a16:creationId xmlns:a16="http://schemas.microsoft.com/office/drawing/2014/main" id="{047C1042-56A8-A826-B72C-DFD0FD9648FF}"/>
              </a:ext>
            </a:extLst>
          </p:cNvPr>
          <p:cNvSpPr>
            <a:spLocks noGrp="1"/>
          </p:cNvSpPr>
          <p:nvPr>
            <p:ph type="pic" sz="quarter" idx="14"/>
          </p:nvPr>
        </p:nvSpPr>
        <p:spPr>
          <a:xfrm>
            <a:off x="2703513" y="1382246"/>
            <a:ext cx="523779" cy="523780"/>
          </a:xfrm>
        </p:spPr>
        <p:txBody>
          <a:bodyPr>
            <a:normAutofit/>
          </a:bodyPr>
          <a:lstStyle>
            <a:lvl1pPr>
              <a:defRPr sz="1000"/>
            </a:lvl1pPr>
          </a:lstStyle>
          <a:p>
            <a:endParaRPr lang="en-GB"/>
          </a:p>
        </p:txBody>
      </p:sp>
      <p:sp>
        <p:nvSpPr>
          <p:cNvPr id="15" name="Picture Placeholder 13">
            <a:extLst>
              <a:ext uri="{FF2B5EF4-FFF2-40B4-BE49-F238E27FC236}">
                <a16:creationId xmlns:a16="http://schemas.microsoft.com/office/drawing/2014/main" id="{4CF4C1B9-4FE3-D5D7-C92E-CD4BD21EB1DA}"/>
              </a:ext>
            </a:extLst>
          </p:cNvPr>
          <p:cNvSpPr>
            <a:spLocks noGrp="1"/>
          </p:cNvSpPr>
          <p:nvPr>
            <p:ph type="pic" sz="quarter" idx="15"/>
          </p:nvPr>
        </p:nvSpPr>
        <p:spPr>
          <a:xfrm>
            <a:off x="2703513" y="2207208"/>
            <a:ext cx="523779" cy="523780"/>
          </a:xfrm>
        </p:spPr>
        <p:txBody>
          <a:bodyPr>
            <a:normAutofit/>
          </a:bodyPr>
          <a:lstStyle>
            <a:lvl1pPr>
              <a:defRPr sz="1000"/>
            </a:lvl1pPr>
          </a:lstStyle>
          <a:p>
            <a:endParaRPr lang="en-GB"/>
          </a:p>
        </p:txBody>
      </p:sp>
      <p:sp>
        <p:nvSpPr>
          <p:cNvPr id="16" name="Picture Placeholder 13">
            <a:extLst>
              <a:ext uri="{FF2B5EF4-FFF2-40B4-BE49-F238E27FC236}">
                <a16:creationId xmlns:a16="http://schemas.microsoft.com/office/drawing/2014/main" id="{08B973C0-93BB-BECD-08C8-19E8789F85E3}"/>
              </a:ext>
            </a:extLst>
          </p:cNvPr>
          <p:cNvSpPr>
            <a:spLocks noGrp="1"/>
          </p:cNvSpPr>
          <p:nvPr>
            <p:ph type="pic" sz="quarter" idx="16"/>
          </p:nvPr>
        </p:nvSpPr>
        <p:spPr>
          <a:xfrm>
            <a:off x="2703513" y="3032170"/>
            <a:ext cx="523779" cy="523780"/>
          </a:xfrm>
        </p:spPr>
        <p:txBody>
          <a:bodyPr>
            <a:normAutofit/>
          </a:bodyPr>
          <a:lstStyle>
            <a:lvl1pPr>
              <a:defRPr sz="1000"/>
            </a:lvl1pPr>
          </a:lstStyle>
          <a:p>
            <a:endParaRPr lang="en-GB"/>
          </a:p>
        </p:txBody>
      </p:sp>
      <p:sp>
        <p:nvSpPr>
          <p:cNvPr id="17" name="Picture Placeholder 13">
            <a:extLst>
              <a:ext uri="{FF2B5EF4-FFF2-40B4-BE49-F238E27FC236}">
                <a16:creationId xmlns:a16="http://schemas.microsoft.com/office/drawing/2014/main" id="{3DFF13AD-E03F-F7A0-6EBF-1D4A1A9DBCA1}"/>
              </a:ext>
            </a:extLst>
          </p:cNvPr>
          <p:cNvSpPr>
            <a:spLocks noGrp="1"/>
          </p:cNvSpPr>
          <p:nvPr>
            <p:ph type="pic" sz="quarter" idx="17"/>
          </p:nvPr>
        </p:nvSpPr>
        <p:spPr>
          <a:xfrm>
            <a:off x="2703513" y="3857132"/>
            <a:ext cx="523779" cy="523780"/>
          </a:xfrm>
        </p:spPr>
        <p:txBody>
          <a:bodyPr>
            <a:normAutofit/>
          </a:bodyPr>
          <a:lstStyle>
            <a:lvl1pPr>
              <a:defRPr sz="1000"/>
            </a:lvl1pPr>
          </a:lstStyle>
          <a:p>
            <a:endParaRPr lang="en-GB"/>
          </a:p>
        </p:txBody>
      </p:sp>
      <p:sp>
        <p:nvSpPr>
          <p:cNvPr id="18" name="Picture Placeholder 13">
            <a:extLst>
              <a:ext uri="{FF2B5EF4-FFF2-40B4-BE49-F238E27FC236}">
                <a16:creationId xmlns:a16="http://schemas.microsoft.com/office/drawing/2014/main" id="{6AB04580-4916-00AA-A8F7-FCFF0D44F367}"/>
              </a:ext>
            </a:extLst>
          </p:cNvPr>
          <p:cNvSpPr>
            <a:spLocks noGrp="1"/>
          </p:cNvSpPr>
          <p:nvPr>
            <p:ph type="pic" sz="quarter" idx="18"/>
          </p:nvPr>
        </p:nvSpPr>
        <p:spPr>
          <a:xfrm>
            <a:off x="2703513" y="4682094"/>
            <a:ext cx="523779" cy="523780"/>
          </a:xfrm>
        </p:spPr>
        <p:txBody>
          <a:bodyPr>
            <a:normAutofit/>
          </a:bodyPr>
          <a:lstStyle>
            <a:lvl1pPr>
              <a:defRPr sz="1000"/>
            </a:lvl1pPr>
          </a:lstStyle>
          <a:p>
            <a:endParaRPr lang="en-GB"/>
          </a:p>
        </p:txBody>
      </p:sp>
      <p:sp>
        <p:nvSpPr>
          <p:cNvPr id="19" name="Picture Placeholder 13">
            <a:extLst>
              <a:ext uri="{FF2B5EF4-FFF2-40B4-BE49-F238E27FC236}">
                <a16:creationId xmlns:a16="http://schemas.microsoft.com/office/drawing/2014/main" id="{D801AEC6-DF83-F481-951B-A94269130B43}"/>
              </a:ext>
            </a:extLst>
          </p:cNvPr>
          <p:cNvSpPr>
            <a:spLocks noGrp="1"/>
          </p:cNvSpPr>
          <p:nvPr>
            <p:ph type="pic" sz="quarter" idx="19"/>
          </p:nvPr>
        </p:nvSpPr>
        <p:spPr>
          <a:xfrm>
            <a:off x="2703513" y="5507056"/>
            <a:ext cx="523779" cy="523780"/>
          </a:xfrm>
        </p:spPr>
        <p:txBody>
          <a:bodyPr>
            <a:normAutofit/>
          </a:bodyPr>
          <a:lstStyle>
            <a:lvl1pPr>
              <a:defRPr sz="1000"/>
            </a:lvl1pPr>
          </a:lstStyle>
          <a:p>
            <a:endParaRPr lang="en-GB"/>
          </a:p>
        </p:txBody>
      </p:sp>
      <p:sp>
        <p:nvSpPr>
          <p:cNvPr id="20" name="Text Placeholder 29">
            <a:extLst>
              <a:ext uri="{FF2B5EF4-FFF2-40B4-BE49-F238E27FC236}">
                <a16:creationId xmlns:a16="http://schemas.microsoft.com/office/drawing/2014/main" id="{72973DFC-6171-0DFD-71C6-59997FA09975}"/>
              </a:ext>
            </a:extLst>
          </p:cNvPr>
          <p:cNvSpPr>
            <a:spLocks noGrp="1"/>
          </p:cNvSpPr>
          <p:nvPr>
            <p:ph type="body" sz="quarter" idx="12" hasCustomPrompt="1"/>
          </p:nvPr>
        </p:nvSpPr>
        <p:spPr>
          <a:xfrm>
            <a:off x="3509704" y="1382245"/>
            <a:ext cx="2958331" cy="523779"/>
          </a:xfrm>
        </p:spPr>
        <p:txBody>
          <a:bodyPr lIns="0" tIns="0" rIns="0" bIns="0" anchor="ctr">
            <a:normAutofit/>
          </a:bodyPr>
          <a:lstStyle>
            <a:lvl1pPr marL="0" indent="0">
              <a:lnSpc>
                <a:spcPct val="100000"/>
              </a:lnSpc>
              <a:spcBef>
                <a:spcPts val="0"/>
              </a:spcBef>
              <a:spcAft>
                <a:spcPts val="600"/>
              </a:spcAft>
              <a:buFont typeface="Arial" panose="020B0604020202020204" pitchFamily="34" charset="0"/>
              <a:buNone/>
              <a:defRPr sz="2000" b="0" i="0" spc="0">
                <a:solidFill>
                  <a:schemeClr val="bg1"/>
                </a:solidFill>
                <a:latin typeface="Funnel Sans" pitchFamily="2" charset="0"/>
              </a:defRPr>
            </a:lvl1pPr>
            <a:lvl2pPr marL="216000" indent="-216000">
              <a:lnSpc>
                <a:spcPct val="100000"/>
              </a:lnSpc>
              <a:spcBef>
                <a:spcPts val="0"/>
              </a:spcBef>
              <a:spcAft>
                <a:spcPts val="600"/>
              </a:spcAft>
              <a:buFontTx/>
              <a:buBlip>
                <a:blip r:embed="rId4"/>
              </a:buBlip>
              <a:defRPr sz="1100" b="0" i="0">
                <a:solidFill>
                  <a:srgbClr val="D8D8D8"/>
                </a:solidFill>
                <a:latin typeface="Funnel Sans" pitchFamily="2" charset="0"/>
              </a:defRPr>
            </a:lvl2pPr>
            <a:lvl3pPr marL="576000" indent="-217560">
              <a:lnSpc>
                <a:spcPct val="100000"/>
              </a:lnSpc>
              <a:spcBef>
                <a:spcPts val="0"/>
              </a:spcBef>
              <a:spcAft>
                <a:spcPts val="600"/>
              </a:spcAft>
              <a:buFontTx/>
              <a:buBlip>
                <a:blip r:embed="rId4"/>
              </a:buBlip>
              <a:defRPr sz="1050" b="0" i="0">
                <a:solidFill>
                  <a:srgbClr val="D8D8D8"/>
                </a:solidFill>
                <a:latin typeface="Funnel Sans" pitchFamily="2" charset="0"/>
              </a:defRPr>
            </a:lvl3pPr>
            <a:lvl4pPr marL="936000" indent="-216000">
              <a:lnSpc>
                <a:spcPct val="100000"/>
              </a:lnSpc>
              <a:spcBef>
                <a:spcPts val="0"/>
              </a:spcBef>
              <a:spcAft>
                <a:spcPts val="600"/>
              </a:spcAft>
              <a:buFontTx/>
              <a:buBlip>
                <a:blip r:embed="rId4"/>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r>
              <a:rPr lang="en-GB"/>
              <a:t>Click to edit  text </a:t>
            </a:r>
          </a:p>
        </p:txBody>
      </p:sp>
      <p:sp>
        <p:nvSpPr>
          <p:cNvPr id="21" name="Text Placeholder 29">
            <a:extLst>
              <a:ext uri="{FF2B5EF4-FFF2-40B4-BE49-F238E27FC236}">
                <a16:creationId xmlns:a16="http://schemas.microsoft.com/office/drawing/2014/main" id="{8F80F2FC-0C6A-45BA-E74B-9131EF9549B2}"/>
              </a:ext>
            </a:extLst>
          </p:cNvPr>
          <p:cNvSpPr>
            <a:spLocks noGrp="1"/>
          </p:cNvSpPr>
          <p:nvPr>
            <p:ph type="body" sz="quarter" idx="20" hasCustomPrompt="1"/>
          </p:nvPr>
        </p:nvSpPr>
        <p:spPr>
          <a:xfrm>
            <a:off x="3509704" y="2207209"/>
            <a:ext cx="2958331" cy="523779"/>
          </a:xfrm>
        </p:spPr>
        <p:txBody>
          <a:bodyPr lIns="0" tIns="0" rIns="0" bIns="0" anchor="ctr">
            <a:normAutofit/>
          </a:bodyPr>
          <a:lstStyle>
            <a:lvl1pPr marL="0" indent="0">
              <a:lnSpc>
                <a:spcPct val="100000"/>
              </a:lnSpc>
              <a:spcBef>
                <a:spcPts val="0"/>
              </a:spcBef>
              <a:spcAft>
                <a:spcPts val="600"/>
              </a:spcAft>
              <a:buFont typeface="Arial" panose="020B0604020202020204" pitchFamily="34" charset="0"/>
              <a:buNone/>
              <a:defRPr sz="2000" b="0" i="0" spc="0">
                <a:solidFill>
                  <a:schemeClr val="bg1"/>
                </a:solidFill>
                <a:latin typeface="Funnel Sans" pitchFamily="2" charset="0"/>
              </a:defRPr>
            </a:lvl1pPr>
            <a:lvl2pPr marL="216000" indent="-216000">
              <a:lnSpc>
                <a:spcPct val="100000"/>
              </a:lnSpc>
              <a:spcBef>
                <a:spcPts val="0"/>
              </a:spcBef>
              <a:spcAft>
                <a:spcPts val="600"/>
              </a:spcAft>
              <a:buFontTx/>
              <a:buBlip>
                <a:blip r:embed="rId4"/>
              </a:buBlip>
              <a:defRPr sz="1100" b="0" i="0">
                <a:solidFill>
                  <a:srgbClr val="D8D8D8"/>
                </a:solidFill>
                <a:latin typeface="Funnel Sans" pitchFamily="2" charset="0"/>
              </a:defRPr>
            </a:lvl2pPr>
            <a:lvl3pPr marL="576000" indent="-217560">
              <a:lnSpc>
                <a:spcPct val="100000"/>
              </a:lnSpc>
              <a:spcBef>
                <a:spcPts val="0"/>
              </a:spcBef>
              <a:spcAft>
                <a:spcPts val="600"/>
              </a:spcAft>
              <a:buFontTx/>
              <a:buBlip>
                <a:blip r:embed="rId4"/>
              </a:buBlip>
              <a:defRPr sz="1050" b="0" i="0">
                <a:solidFill>
                  <a:srgbClr val="D8D8D8"/>
                </a:solidFill>
                <a:latin typeface="Funnel Sans" pitchFamily="2" charset="0"/>
              </a:defRPr>
            </a:lvl3pPr>
            <a:lvl4pPr marL="936000" indent="-216000">
              <a:lnSpc>
                <a:spcPct val="100000"/>
              </a:lnSpc>
              <a:spcBef>
                <a:spcPts val="0"/>
              </a:spcBef>
              <a:spcAft>
                <a:spcPts val="600"/>
              </a:spcAft>
              <a:buFontTx/>
              <a:buBlip>
                <a:blip r:embed="rId4"/>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r>
              <a:rPr lang="en-GB"/>
              <a:t>Click to edit  text </a:t>
            </a:r>
          </a:p>
        </p:txBody>
      </p:sp>
      <p:sp>
        <p:nvSpPr>
          <p:cNvPr id="22" name="Text Placeholder 29">
            <a:extLst>
              <a:ext uri="{FF2B5EF4-FFF2-40B4-BE49-F238E27FC236}">
                <a16:creationId xmlns:a16="http://schemas.microsoft.com/office/drawing/2014/main" id="{9562AF29-3BC4-019C-8595-D09498EA2E9E}"/>
              </a:ext>
            </a:extLst>
          </p:cNvPr>
          <p:cNvSpPr>
            <a:spLocks noGrp="1"/>
          </p:cNvSpPr>
          <p:nvPr>
            <p:ph type="body" sz="quarter" idx="21" hasCustomPrompt="1"/>
          </p:nvPr>
        </p:nvSpPr>
        <p:spPr>
          <a:xfrm>
            <a:off x="3509704" y="3032170"/>
            <a:ext cx="2958331" cy="523779"/>
          </a:xfrm>
        </p:spPr>
        <p:txBody>
          <a:bodyPr lIns="0" tIns="0" rIns="0" bIns="0" anchor="ctr">
            <a:normAutofit/>
          </a:bodyPr>
          <a:lstStyle>
            <a:lvl1pPr marL="0" indent="0">
              <a:lnSpc>
                <a:spcPct val="100000"/>
              </a:lnSpc>
              <a:spcBef>
                <a:spcPts val="0"/>
              </a:spcBef>
              <a:spcAft>
                <a:spcPts val="600"/>
              </a:spcAft>
              <a:buFont typeface="Arial" panose="020B0604020202020204" pitchFamily="34" charset="0"/>
              <a:buNone/>
              <a:defRPr sz="2000" b="0" i="0" spc="0">
                <a:solidFill>
                  <a:schemeClr val="bg1"/>
                </a:solidFill>
                <a:latin typeface="Funnel Sans" pitchFamily="2" charset="0"/>
              </a:defRPr>
            </a:lvl1pPr>
            <a:lvl2pPr marL="216000" indent="-216000">
              <a:lnSpc>
                <a:spcPct val="100000"/>
              </a:lnSpc>
              <a:spcBef>
                <a:spcPts val="0"/>
              </a:spcBef>
              <a:spcAft>
                <a:spcPts val="600"/>
              </a:spcAft>
              <a:buFontTx/>
              <a:buBlip>
                <a:blip r:embed="rId4"/>
              </a:buBlip>
              <a:defRPr sz="1100" b="0" i="0">
                <a:solidFill>
                  <a:srgbClr val="D8D8D8"/>
                </a:solidFill>
                <a:latin typeface="Funnel Sans" pitchFamily="2" charset="0"/>
              </a:defRPr>
            </a:lvl2pPr>
            <a:lvl3pPr marL="576000" indent="-217560">
              <a:lnSpc>
                <a:spcPct val="100000"/>
              </a:lnSpc>
              <a:spcBef>
                <a:spcPts val="0"/>
              </a:spcBef>
              <a:spcAft>
                <a:spcPts val="600"/>
              </a:spcAft>
              <a:buFontTx/>
              <a:buBlip>
                <a:blip r:embed="rId4"/>
              </a:buBlip>
              <a:defRPr sz="1050" b="0" i="0">
                <a:solidFill>
                  <a:srgbClr val="D8D8D8"/>
                </a:solidFill>
                <a:latin typeface="Funnel Sans" pitchFamily="2" charset="0"/>
              </a:defRPr>
            </a:lvl3pPr>
            <a:lvl4pPr marL="936000" indent="-216000">
              <a:lnSpc>
                <a:spcPct val="100000"/>
              </a:lnSpc>
              <a:spcBef>
                <a:spcPts val="0"/>
              </a:spcBef>
              <a:spcAft>
                <a:spcPts val="600"/>
              </a:spcAft>
              <a:buFontTx/>
              <a:buBlip>
                <a:blip r:embed="rId4"/>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r>
              <a:rPr lang="en-GB"/>
              <a:t>Click to edit  text </a:t>
            </a:r>
          </a:p>
        </p:txBody>
      </p:sp>
      <p:sp>
        <p:nvSpPr>
          <p:cNvPr id="23" name="Text Placeholder 29">
            <a:extLst>
              <a:ext uri="{FF2B5EF4-FFF2-40B4-BE49-F238E27FC236}">
                <a16:creationId xmlns:a16="http://schemas.microsoft.com/office/drawing/2014/main" id="{7D5A6C05-246F-9B93-F926-B6AC356C30D9}"/>
              </a:ext>
            </a:extLst>
          </p:cNvPr>
          <p:cNvSpPr>
            <a:spLocks noGrp="1"/>
          </p:cNvSpPr>
          <p:nvPr>
            <p:ph type="body" sz="quarter" idx="22" hasCustomPrompt="1"/>
          </p:nvPr>
        </p:nvSpPr>
        <p:spPr>
          <a:xfrm>
            <a:off x="3509704" y="3857132"/>
            <a:ext cx="2958331" cy="523779"/>
          </a:xfrm>
        </p:spPr>
        <p:txBody>
          <a:bodyPr lIns="0" tIns="0" rIns="0" bIns="0" anchor="ctr">
            <a:normAutofit/>
          </a:bodyPr>
          <a:lstStyle>
            <a:lvl1pPr marL="0" indent="0">
              <a:lnSpc>
                <a:spcPct val="100000"/>
              </a:lnSpc>
              <a:spcBef>
                <a:spcPts val="0"/>
              </a:spcBef>
              <a:spcAft>
                <a:spcPts val="600"/>
              </a:spcAft>
              <a:buFont typeface="Arial" panose="020B0604020202020204" pitchFamily="34" charset="0"/>
              <a:buNone/>
              <a:defRPr sz="2000" b="0" i="0" spc="0">
                <a:solidFill>
                  <a:schemeClr val="bg1"/>
                </a:solidFill>
                <a:latin typeface="Funnel Sans" pitchFamily="2" charset="0"/>
              </a:defRPr>
            </a:lvl1pPr>
            <a:lvl2pPr marL="216000" indent="-216000">
              <a:lnSpc>
                <a:spcPct val="100000"/>
              </a:lnSpc>
              <a:spcBef>
                <a:spcPts val="0"/>
              </a:spcBef>
              <a:spcAft>
                <a:spcPts val="600"/>
              </a:spcAft>
              <a:buFontTx/>
              <a:buBlip>
                <a:blip r:embed="rId4"/>
              </a:buBlip>
              <a:defRPr sz="1100" b="0" i="0">
                <a:solidFill>
                  <a:srgbClr val="D8D8D8"/>
                </a:solidFill>
                <a:latin typeface="Funnel Sans" pitchFamily="2" charset="0"/>
              </a:defRPr>
            </a:lvl2pPr>
            <a:lvl3pPr marL="576000" indent="-217560">
              <a:lnSpc>
                <a:spcPct val="100000"/>
              </a:lnSpc>
              <a:spcBef>
                <a:spcPts val="0"/>
              </a:spcBef>
              <a:spcAft>
                <a:spcPts val="600"/>
              </a:spcAft>
              <a:buFontTx/>
              <a:buBlip>
                <a:blip r:embed="rId4"/>
              </a:buBlip>
              <a:defRPr sz="1050" b="0" i="0">
                <a:solidFill>
                  <a:srgbClr val="D8D8D8"/>
                </a:solidFill>
                <a:latin typeface="Funnel Sans" pitchFamily="2" charset="0"/>
              </a:defRPr>
            </a:lvl3pPr>
            <a:lvl4pPr marL="936000" indent="-216000">
              <a:lnSpc>
                <a:spcPct val="100000"/>
              </a:lnSpc>
              <a:spcBef>
                <a:spcPts val="0"/>
              </a:spcBef>
              <a:spcAft>
                <a:spcPts val="600"/>
              </a:spcAft>
              <a:buFontTx/>
              <a:buBlip>
                <a:blip r:embed="rId4"/>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r>
              <a:rPr lang="en-GB"/>
              <a:t>Click to edit  text </a:t>
            </a:r>
          </a:p>
        </p:txBody>
      </p:sp>
      <p:sp>
        <p:nvSpPr>
          <p:cNvPr id="24" name="Text Placeholder 29">
            <a:extLst>
              <a:ext uri="{FF2B5EF4-FFF2-40B4-BE49-F238E27FC236}">
                <a16:creationId xmlns:a16="http://schemas.microsoft.com/office/drawing/2014/main" id="{F2EE1EA3-B638-FE3D-0F2F-37FCB7A71F89}"/>
              </a:ext>
            </a:extLst>
          </p:cNvPr>
          <p:cNvSpPr>
            <a:spLocks noGrp="1"/>
          </p:cNvSpPr>
          <p:nvPr>
            <p:ph type="body" sz="quarter" idx="23" hasCustomPrompt="1"/>
          </p:nvPr>
        </p:nvSpPr>
        <p:spPr>
          <a:xfrm>
            <a:off x="3509704" y="4679265"/>
            <a:ext cx="2958331" cy="523779"/>
          </a:xfrm>
        </p:spPr>
        <p:txBody>
          <a:bodyPr lIns="0" tIns="0" rIns="0" bIns="0" anchor="ctr">
            <a:normAutofit/>
          </a:bodyPr>
          <a:lstStyle>
            <a:lvl1pPr marL="0" indent="0">
              <a:lnSpc>
                <a:spcPct val="100000"/>
              </a:lnSpc>
              <a:spcBef>
                <a:spcPts val="0"/>
              </a:spcBef>
              <a:spcAft>
                <a:spcPts val="600"/>
              </a:spcAft>
              <a:buFont typeface="Arial" panose="020B0604020202020204" pitchFamily="34" charset="0"/>
              <a:buNone/>
              <a:defRPr sz="2000" b="0" i="0" spc="0">
                <a:solidFill>
                  <a:schemeClr val="bg1"/>
                </a:solidFill>
                <a:latin typeface="Funnel Sans" pitchFamily="2" charset="0"/>
              </a:defRPr>
            </a:lvl1pPr>
            <a:lvl2pPr marL="216000" indent="-216000">
              <a:lnSpc>
                <a:spcPct val="100000"/>
              </a:lnSpc>
              <a:spcBef>
                <a:spcPts val="0"/>
              </a:spcBef>
              <a:spcAft>
                <a:spcPts val="600"/>
              </a:spcAft>
              <a:buFontTx/>
              <a:buBlip>
                <a:blip r:embed="rId4"/>
              </a:buBlip>
              <a:defRPr sz="1100" b="0" i="0">
                <a:solidFill>
                  <a:srgbClr val="D8D8D8"/>
                </a:solidFill>
                <a:latin typeface="Funnel Sans" pitchFamily="2" charset="0"/>
              </a:defRPr>
            </a:lvl2pPr>
            <a:lvl3pPr marL="576000" indent="-217560">
              <a:lnSpc>
                <a:spcPct val="100000"/>
              </a:lnSpc>
              <a:spcBef>
                <a:spcPts val="0"/>
              </a:spcBef>
              <a:spcAft>
                <a:spcPts val="600"/>
              </a:spcAft>
              <a:buFontTx/>
              <a:buBlip>
                <a:blip r:embed="rId4"/>
              </a:buBlip>
              <a:defRPr sz="1050" b="0" i="0">
                <a:solidFill>
                  <a:srgbClr val="D8D8D8"/>
                </a:solidFill>
                <a:latin typeface="Funnel Sans" pitchFamily="2" charset="0"/>
              </a:defRPr>
            </a:lvl3pPr>
            <a:lvl4pPr marL="936000" indent="-216000">
              <a:lnSpc>
                <a:spcPct val="100000"/>
              </a:lnSpc>
              <a:spcBef>
                <a:spcPts val="0"/>
              </a:spcBef>
              <a:spcAft>
                <a:spcPts val="600"/>
              </a:spcAft>
              <a:buFontTx/>
              <a:buBlip>
                <a:blip r:embed="rId4"/>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r>
              <a:rPr lang="en-GB"/>
              <a:t>Click to edit  text </a:t>
            </a:r>
          </a:p>
        </p:txBody>
      </p:sp>
      <p:sp>
        <p:nvSpPr>
          <p:cNvPr id="25" name="Text Placeholder 29">
            <a:extLst>
              <a:ext uri="{FF2B5EF4-FFF2-40B4-BE49-F238E27FC236}">
                <a16:creationId xmlns:a16="http://schemas.microsoft.com/office/drawing/2014/main" id="{77ECA0FA-2314-7192-185F-89F35B19314B}"/>
              </a:ext>
            </a:extLst>
          </p:cNvPr>
          <p:cNvSpPr>
            <a:spLocks noGrp="1"/>
          </p:cNvSpPr>
          <p:nvPr>
            <p:ph type="body" sz="quarter" idx="24" hasCustomPrompt="1"/>
          </p:nvPr>
        </p:nvSpPr>
        <p:spPr>
          <a:xfrm>
            <a:off x="3509704" y="5507056"/>
            <a:ext cx="2958331" cy="523779"/>
          </a:xfrm>
        </p:spPr>
        <p:txBody>
          <a:bodyPr lIns="0" tIns="0" rIns="0" bIns="0" anchor="ctr">
            <a:normAutofit/>
          </a:bodyPr>
          <a:lstStyle>
            <a:lvl1pPr marL="0" indent="0">
              <a:lnSpc>
                <a:spcPct val="100000"/>
              </a:lnSpc>
              <a:spcBef>
                <a:spcPts val="0"/>
              </a:spcBef>
              <a:spcAft>
                <a:spcPts val="600"/>
              </a:spcAft>
              <a:buFont typeface="Arial" panose="020B0604020202020204" pitchFamily="34" charset="0"/>
              <a:buNone/>
              <a:defRPr sz="2000" b="0" i="0" spc="0">
                <a:solidFill>
                  <a:schemeClr val="bg1"/>
                </a:solidFill>
                <a:latin typeface="Funnel Sans" pitchFamily="2" charset="0"/>
              </a:defRPr>
            </a:lvl1pPr>
            <a:lvl2pPr marL="216000" indent="-216000">
              <a:lnSpc>
                <a:spcPct val="100000"/>
              </a:lnSpc>
              <a:spcBef>
                <a:spcPts val="0"/>
              </a:spcBef>
              <a:spcAft>
                <a:spcPts val="600"/>
              </a:spcAft>
              <a:buFontTx/>
              <a:buBlip>
                <a:blip r:embed="rId4"/>
              </a:buBlip>
              <a:defRPr sz="1100" b="0" i="0">
                <a:solidFill>
                  <a:srgbClr val="D8D8D8"/>
                </a:solidFill>
                <a:latin typeface="Funnel Sans" pitchFamily="2" charset="0"/>
              </a:defRPr>
            </a:lvl2pPr>
            <a:lvl3pPr marL="576000" indent="-217560">
              <a:lnSpc>
                <a:spcPct val="100000"/>
              </a:lnSpc>
              <a:spcBef>
                <a:spcPts val="0"/>
              </a:spcBef>
              <a:spcAft>
                <a:spcPts val="600"/>
              </a:spcAft>
              <a:buFontTx/>
              <a:buBlip>
                <a:blip r:embed="rId4"/>
              </a:buBlip>
              <a:defRPr sz="1050" b="0" i="0">
                <a:solidFill>
                  <a:srgbClr val="D8D8D8"/>
                </a:solidFill>
                <a:latin typeface="Funnel Sans" pitchFamily="2" charset="0"/>
              </a:defRPr>
            </a:lvl3pPr>
            <a:lvl4pPr marL="936000" indent="-216000">
              <a:lnSpc>
                <a:spcPct val="100000"/>
              </a:lnSpc>
              <a:spcBef>
                <a:spcPts val="0"/>
              </a:spcBef>
              <a:spcAft>
                <a:spcPts val="600"/>
              </a:spcAft>
              <a:buFontTx/>
              <a:buBlip>
                <a:blip r:embed="rId4"/>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r>
              <a:rPr lang="en-GB"/>
              <a:t>Click to edit  text </a:t>
            </a:r>
          </a:p>
        </p:txBody>
      </p:sp>
      <p:sp>
        <p:nvSpPr>
          <p:cNvPr id="26" name="Text Placeholder 29">
            <a:extLst>
              <a:ext uri="{FF2B5EF4-FFF2-40B4-BE49-F238E27FC236}">
                <a16:creationId xmlns:a16="http://schemas.microsoft.com/office/drawing/2014/main" id="{42A54817-44EB-40C2-D8C3-A943F1D9322E}"/>
              </a:ext>
            </a:extLst>
          </p:cNvPr>
          <p:cNvSpPr>
            <a:spLocks noGrp="1"/>
          </p:cNvSpPr>
          <p:nvPr>
            <p:ph type="body" sz="quarter" idx="25" hasCustomPrompt="1"/>
          </p:nvPr>
        </p:nvSpPr>
        <p:spPr>
          <a:xfrm>
            <a:off x="6750447" y="1382245"/>
            <a:ext cx="4477847" cy="523779"/>
          </a:xfrm>
        </p:spPr>
        <p:txBody>
          <a:bodyPr lIns="0" tIns="0" rIns="0" bIns="0" anchor="ctr">
            <a:normAutofit/>
          </a:bodyPr>
          <a:lstStyle>
            <a:lvl1pPr marL="0" indent="0">
              <a:lnSpc>
                <a:spcPct val="100000"/>
              </a:lnSpc>
              <a:spcBef>
                <a:spcPts val="0"/>
              </a:spcBef>
              <a:spcAft>
                <a:spcPts val="600"/>
              </a:spcAft>
              <a:buFont typeface="Arial" panose="020B0604020202020204" pitchFamily="34" charset="0"/>
              <a:buNone/>
              <a:defRPr sz="1200" b="0" i="0" spc="0">
                <a:solidFill>
                  <a:schemeClr val="bg1"/>
                </a:solidFill>
                <a:latin typeface="Funnel Sans" pitchFamily="2" charset="0"/>
              </a:defRPr>
            </a:lvl1pPr>
            <a:lvl2pPr marL="216000" indent="-216000">
              <a:lnSpc>
                <a:spcPct val="100000"/>
              </a:lnSpc>
              <a:spcBef>
                <a:spcPts val="0"/>
              </a:spcBef>
              <a:spcAft>
                <a:spcPts val="600"/>
              </a:spcAft>
              <a:buFontTx/>
              <a:buBlip>
                <a:blip r:embed="rId4"/>
              </a:buBlip>
              <a:defRPr sz="1100" b="0" i="0">
                <a:solidFill>
                  <a:srgbClr val="D8D8D8"/>
                </a:solidFill>
                <a:latin typeface="Funnel Sans" pitchFamily="2" charset="0"/>
              </a:defRPr>
            </a:lvl2pPr>
            <a:lvl3pPr marL="576000" indent="-217560">
              <a:lnSpc>
                <a:spcPct val="100000"/>
              </a:lnSpc>
              <a:spcBef>
                <a:spcPts val="0"/>
              </a:spcBef>
              <a:spcAft>
                <a:spcPts val="600"/>
              </a:spcAft>
              <a:buFontTx/>
              <a:buBlip>
                <a:blip r:embed="rId4"/>
              </a:buBlip>
              <a:defRPr sz="1050" b="0" i="0">
                <a:solidFill>
                  <a:srgbClr val="D8D8D8"/>
                </a:solidFill>
                <a:latin typeface="Funnel Sans" pitchFamily="2" charset="0"/>
              </a:defRPr>
            </a:lvl3pPr>
            <a:lvl4pPr marL="936000" indent="-216000">
              <a:lnSpc>
                <a:spcPct val="100000"/>
              </a:lnSpc>
              <a:spcBef>
                <a:spcPts val="0"/>
              </a:spcBef>
              <a:spcAft>
                <a:spcPts val="600"/>
              </a:spcAft>
              <a:buFontTx/>
              <a:buBlip>
                <a:blip r:embed="rId4"/>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r>
              <a:rPr lang="en-GB"/>
              <a:t>Click to edit  text </a:t>
            </a:r>
          </a:p>
        </p:txBody>
      </p:sp>
      <p:sp>
        <p:nvSpPr>
          <p:cNvPr id="27" name="Text Placeholder 29">
            <a:extLst>
              <a:ext uri="{FF2B5EF4-FFF2-40B4-BE49-F238E27FC236}">
                <a16:creationId xmlns:a16="http://schemas.microsoft.com/office/drawing/2014/main" id="{5682C179-2910-7A45-2D26-2B7599A94280}"/>
              </a:ext>
            </a:extLst>
          </p:cNvPr>
          <p:cNvSpPr>
            <a:spLocks noGrp="1"/>
          </p:cNvSpPr>
          <p:nvPr>
            <p:ph type="body" sz="quarter" idx="26" hasCustomPrompt="1"/>
          </p:nvPr>
        </p:nvSpPr>
        <p:spPr>
          <a:xfrm>
            <a:off x="6750447" y="2207209"/>
            <a:ext cx="4477847" cy="523779"/>
          </a:xfrm>
        </p:spPr>
        <p:txBody>
          <a:bodyPr lIns="0" tIns="0" rIns="0" bIns="0" anchor="ctr">
            <a:normAutofit/>
          </a:bodyPr>
          <a:lstStyle>
            <a:lvl1pPr marL="0" indent="0">
              <a:lnSpc>
                <a:spcPct val="100000"/>
              </a:lnSpc>
              <a:spcBef>
                <a:spcPts val="0"/>
              </a:spcBef>
              <a:spcAft>
                <a:spcPts val="600"/>
              </a:spcAft>
              <a:buFont typeface="Arial" panose="020B0604020202020204" pitchFamily="34" charset="0"/>
              <a:buNone/>
              <a:defRPr sz="1200" b="0" i="0" spc="0">
                <a:solidFill>
                  <a:schemeClr val="bg1"/>
                </a:solidFill>
                <a:latin typeface="Funnel Sans" pitchFamily="2" charset="0"/>
              </a:defRPr>
            </a:lvl1pPr>
            <a:lvl2pPr marL="216000" indent="-216000">
              <a:lnSpc>
                <a:spcPct val="100000"/>
              </a:lnSpc>
              <a:spcBef>
                <a:spcPts val="0"/>
              </a:spcBef>
              <a:spcAft>
                <a:spcPts val="600"/>
              </a:spcAft>
              <a:buFontTx/>
              <a:buBlip>
                <a:blip r:embed="rId4"/>
              </a:buBlip>
              <a:defRPr sz="1100" b="0" i="0">
                <a:solidFill>
                  <a:srgbClr val="D8D8D8"/>
                </a:solidFill>
                <a:latin typeface="Funnel Sans" pitchFamily="2" charset="0"/>
              </a:defRPr>
            </a:lvl2pPr>
            <a:lvl3pPr marL="576000" indent="-217560">
              <a:lnSpc>
                <a:spcPct val="100000"/>
              </a:lnSpc>
              <a:spcBef>
                <a:spcPts val="0"/>
              </a:spcBef>
              <a:spcAft>
                <a:spcPts val="600"/>
              </a:spcAft>
              <a:buFontTx/>
              <a:buBlip>
                <a:blip r:embed="rId4"/>
              </a:buBlip>
              <a:defRPr sz="1050" b="0" i="0">
                <a:solidFill>
                  <a:srgbClr val="D8D8D8"/>
                </a:solidFill>
                <a:latin typeface="Funnel Sans" pitchFamily="2" charset="0"/>
              </a:defRPr>
            </a:lvl3pPr>
            <a:lvl4pPr marL="936000" indent="-216000">
              <a:lnSpc>
                <a:spcPct val="100000"/>
              </a:lnSpc>
              <a:spcBef>
                <a:spcPts val="0"/>
              </a:spcBef>
              <a:spcAft>
                <a:spcPts val="600"/>
              </a:spcAft>
              <a:buFontTx/>
              <a:buBlip>
                <a:blip r:embed="rId4"/>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r>
              <a:rPr lang="en-GB"/>
              <a:t>Click to edit  text </a:t>
            </a:r>
          </a:p>
        </p:txBody>
      </p:sp>
      <p:sp>
        <p:nvSpPr>
          <p:cNvPr id="28" name="Text Placeholder 29">
            <a:extLst>
              <a:ext uri="{FF2B5EF4-FFF2-40B4-BE49-F238E27FC236}">
                <a16:creationId xmlns:a16="http://schemas.microsoft.com/office/drawing/2014/main" id="{632DB566-FC10-871C-4F8C-C8D44C3DC2ED}"/>
              </a:ext>
            </a:extLst>
          </p:cNvPr>
          <p:cNvSpPr>
            <a:spLocks noGrp="1"/>
          </p:cNvSpPr>
          <p:nvPr>
            <p:ph type="body" sz="quarter" idx="27" hasCustomPrompt="1"/>
          </p:nvPr>
        </p:nvSpPr>
        <p:spPr>
          <a:xfrm>
            <a:off x="6750447" y="3032170"/>
            <a:ext cx="4477847" cy="523779"/>
          </a:xfrm>
        </p:spPr>
        <p:txBody>
          <a:bodyPr lIns="0" tIns="0" rIns="0" bIns="0" anchor="ctr">
            <a:normAutofit/>
          </a:bodyPr>
          <a:lstStyle>
            <a:lvl1pPr marL="0" indent="0">
              <a:lnSpc>
                <a:spcPct val="100000"/>
              </a:lnSpc>
              <a:spcBef>
                <a:spcPts val="0"/>
              </a:spcBef>
              <a:spcAft>
                <a:spcPts val="600"/>
              </a:spcAft>
              <a:buFont typeface="Arial" panose="020B0604020202020204" pitchFamily="34" charset="0"/>
              <a:buNone/>
              <a:defRPr sz="1200" b="0" i="0" spc="0">
                <a:solidFill>
                  <a:schemeClr val="bg1"/>
                </a:solidFill>
                <a:latin typeface="Funnel Sans" pitchFamily="2" charset="0"/>
              </a:defRPr>
            </a:lvl1pPr>
            <a:lvl2pPr marL="216000" indent="-216000">
              <a:lnSpc>
                <a:spcPct val="100000"/>
              </a:lnSpc>
              <a:spcBef>
                <a:spcPts val="0"/>
              </a:spcBef>
              <a:spcAft>
                <a:spcPts val="600"/>
              </a:spcAft>
              <a:buFontTx/>
              <a:buBlip>
                <a:blip r:embed="rId4"/>
              </a:buBlip>
              <a:defRPr sz="1100" b="0" i="0">
                <a:solidFill>
                  <a:srgbClr val="D8D8D8"/>
                </a:solidFill>
                <a:latin typeface="Funnel Sans" pitchFamily="2" charset="0"/>
              </a:defRPr>
            </a:lvl2pPr>
            <a:lvl3pPr marL="576000" indent="-217560">
              <a:lnSpc>
                <a:spcPct val="100000"/>
              </a:lnSpc>
              <a:spcBef>
                <a:spcPts val="0"/>
              </a:spcBef>
              <a:spcAft>
                <a:spcPts val="600"/>
              </a:spcAft>
              <a:buFontTx/>
              <a:buBlip>
                <a:blip r:embed="rId4"/>
              </a:buBlip>
              <a:defRPr sz="1050" b="0" i="0">
                <a:solidFill>
                  <a:srgbClr val="D8D8D8"/>
                </a:solidFill>
                <a:latin typeface="Funnel Sans" pitchFamily="2" charset="0"/>
              </a:defRPr>
            </a:lvl3pPr>
            <a:lvl4pPr marL="936000" indent="-216000">
              <a:lnSpc>
                <a:spcPct val="100000"/>
              </a:lnSpc>
              <a:spcBef>
                <a:spcPts val="0"/>
              </a:spcBef>
              <a:spcAft>
                <a:spcPts val="600"/>
              </a:spcAft>
              <a:buFontTx/>
              <a:buBlip>
                <a:blip r:embed="rId4"/>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r>
              <a:rPr lang="en-GB"/>
              <a:t>Click to edit  text </a:t>
            </a:r>
          </a:p>
        </p:txBody>
      </p:sp>
      <p:sp>
        <p:nvSpPr>
          <p:cNvPr id="29" name="Text Placeholder 29">
            <a:extLst>
              <a:ext uri="{FF2B5EF4-FFF2-40B4-BE49-F238E27FC236}">
                <a16:creationId xmlns:a16="http://schemas.microsoft.com/office/drawing/2014/main" id="{49E58398-EE12-9DC4-49AC-7DB4AE9AA08D}"/>
              </a:ext>
            </a:extLst>
          </p:cNvPr>
          <p:cNvSpPr>
            <a:spLocks noGrp="1"/>
          </p:cNvSpPr>
          <p:nvPr>
            <p:ph type="body" sz="quarter" idx="28" hasCustomPrompt="1"/>
          </p:nvPr>
        </p:nvSpPr>
        <p:spPr>
          <a:xfrm>
            <a:off x="6750447" y="3857132"/>
            <a:ext cx="4477847" cy="523779"/>
          </a:xfrm>
        </p:spPr>
        <p:txBody>
          <a:bodyPr lIns="0" tIns="0" rIns="0" bIns="0" anchor="ctr">
            <a:normAutofit/>
          </a:bodyPr>
          <a:lstStyle>
            <a:lvl1pPr marL="0" indent="0">
              <a:lnSpc>
                <a:spcPct val="100000"/>
              </a:lnSpc>
              <a:spcBef>
                <a:spcPts val="0"/>
              </a:spcBef>
              <a:spcAft>
                <a:spcPts val="600"/>
              </a:spcAft>
              <a:buFont typeface="Arial" panose="020B0604020202020204" pitchFamily="34" charset="0"/>
              <a:buNone/>
              <a:defRPr sz="1200" b="0" i="0" spc="0">
                <a:solidFill>
                  <a:schemeClr val="bg1"/>
                </a:solidFill>
                <a:latin typeface="Funnel Sans" pitchFamily="2" charset="0"/>
              </a:defRPr>
            </a:lvl1pPr>
            <a:lvl2pPr marL="216000" indent="-216000">
              <a:lnSpc>
                <a:spcPct val="100000"/>
              </a:lnSpc>
              <a:spcBef>
                <a:spcPts val="0"/>
              </a:spcBef>
              <a:spcAft>
                <a:spcPts val="600"/>
              </a:spcAft>
              <a:buFontTx/>
              <a:buBlip>
                <a:blip r:embed="rId4"/>
              </a:buBlip>
              <a:defRPr sz="1100" b="0" i="0">
                <a:solidFill>
                  <a:srgbClr val="D8D8D8"/>
                </a:solidFill>
                <a:latin typeface="Funnel Sans" pitchFamily="2" charset="0"/>
              </a:defRPr>
            </a:lvl2pPr>
            <a:lvl3pPr marL="576000" indent="-217560">
              <a:lnSpc>
                <a:spcPct val="100000"/>
              </a:lnSpc>
              <a:spcBef>
                <a:spcPts val="0"/>
              </a:spcBef>
              <a:spcAft>
                <a:spcPts val="600"/>
              </a:spcAft>
              <a:buFontTx/>
              <a:buBlip>
                <a:blip r:embed="rId4"/>
              </a:buBlip>
              <a:defRPr sz="1050" b="0" i="0">
                <a:solidFill>
                  <a:srgbClr val="D8D8D8"/>
                </a:solidFill>
                <a:latin typeface="Funnel Sans" pitchFamily="2" charset="0"/>
              </a:defRPr>
            </a:lvl3pPr>
            <a:lvl4pPr marL="936000" indent="-216000">
              <a:lnSpc>
                <a:spcPct val="100000"/>
              </a:lnSpc>
              <a:spcBef>
                <a:spcPts val="0"/>
              </a:spcBef>
              <a:spcAft>
                <a:spcPts val="600"/>
              </a:spcAft>
              <a:buFontTx/>
              <a:buBlip>
                <a:blip r:embed="rId4"/>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r>
              <a:rPr lang="en-GB"/>
              <a:t>Click to edit  text </a:t>
            </a:r>
          </a:p>
        </p:txBody>
      </p:sp>
      <p:sp>
        <p:nvSpPr>
          <p:cNvPr id="30" name="Text Placeholder 29">
            <a:extLst>
              <a:ext uri="{FF2B5EF4-FFF2-40B4-BE49-F238E27FC236}">
                <a16:creationId xmlns:a16="http://schemas.microsoft.com/office/drawing/2014/main" id="{DED2C998-0161-2571-7BF6-C229081287B8}"/>
              </a:ext>
            </a:extLst>
          </p:cNvPr>
          <p:cNvSpPr>
            <a:spLocks noGrp="1"/>
          </p:cNvSpPr>
          <p:nvPr>
            <p:ph type="body" sz="quarter" idx="29" hasCustomPrompt="1"/>
          </p:nvPr>
        </p:nvSpPr>
        <p:spPr>
          <a:xfrm>
            <a:off x="6750447" y="4679265"/>
            <a:ext cx="4477847" cy="523779"/>
          </a:xfrm>
        </p:spPr>
        <p:txBody>
          <a:bodyPr lIns="0" tIns="0" rIns="0" bIns="0" anchor="ctr">
            <a:normAutofit/>
          </a:bodyPr>
          <a:lstStyle>
            <a:lvl1pPr marL="0" indent="0">
              <a:lnSpc>
                <a:spcPct val="100000"/>
              </a:lnSpc>
              <a:spcBef>
                <a:spcPts val="0"/>
              </a:spcBef>
              <a:spcAft>
                <a:spcPts val="600"/>
              </a:spcAft>
              <a:buFont typeface="Arial" panose="020B0604020202020204" pitchFamily="34" charset="0"/>
              <a:buNone/>
              <a:defRPr sz="1200" b="0" i="0" spc="0">
                <a:solidFill>
                  <a:schemeClr val="bg1"/>
                </a:solidFill>
                <a:latin typeface="Funnel Sans" pitchFamily="2" charset="0"/>
              </a:defRPr>
            </a:lvl1pPr>
            <a:lvl2pPr marL="216000" indent="-216000">
              <a:lnSpc>
                <a:spcPct val="100000"/>
              </a:lnSpc>
              <a:spcBef>
                <a:spcPts val="0"/>
              </a:spcBef>
              <a:spcAft>
                <a:spcPts val="600"/>
              </a:spcAft>
              <a:buFontTx/>
              <a:buBlip>
                <a:blip r:embed="rId4"/>
              </a:buBlip>
              <a:defRPr sz="1100" b="0" i="0">
                <a:solidFill>
                  <a:srgbClr val="D8D8D8"/>
                </a:solidFill>
                <a:latin typeface="Funnel Sans" pitchFamily="2" charset="0"/>
              </a:defRPr>
            </a:lvl2pPr>
            <a:lvl3pPr marL="576000" indent="-217560">
              <a:lnSpc>
                <a:spcPct val="100000"/>
              </a:lnSpc>
              <a:spcBef>
                <a:spcPts val="0"/>
              </a:spcBef>
              <a:spcAft>
                <a:spcPts val="600"/>
              </a:spcAft>
              <a:buFontTx/>
              <a:buBlip>
                <a:blip r:embed="rId4"/>
              </a:buBlip>
              <a:defRPr sz="1050" b="0" i="0">
                <a:solidFill>
                  <a:srgbClr val="D8D8D8"/>
                </a:solidFill>
                <a:latin typeface="Funnel Sans" pitchFamily="2" charset="0"/>
              </a:defRPr>
            </a:lvl3pPr>
            <a:lvl4pPr marL="936000" indent="-216000">
              <a:lnSpc>
                <a:spcPct val="100000"/>
              </a:lnSpc>
              <a:spcBef>
                <a:spcPts val="0"/>
              </a:spcBef>
              <a:spcAft>
                <a:spcPts val="600"/>
              </a:spcAft>
              <a:buFontTx/>
              <a:buBlip>
                <a:blip r:embed="rId4"/>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r>
              <a:rPr lang="en-GB"/>
              <a:t>Click to edit  text </a:t>
            </a:r>
          </a:p>
        </p:txBody>
      </p:sp>
      <p:sp>
        <p:nvSpPr>
          <p:cNvPr id="31" name="Text Placeholder 29">
            <a:extLst>
              <a:ext uri="{FF2B5EF4-FFF2-40B4-BE49-F238E27FC236}">
                <a16:creationId xmlns:a16="http://schemas.microsoft.com/office/drawing/2014/main" id="{1ABBBC37-F0F7-7D16-C91B-1C33DF6ED05F}"/>
              </a:ext>
            </a:extLst>
          </p:cNvPr>
          <p:cNvSpPr>
            <a:spLocks noGrp="1"/>
          </p:cNvSpPr>
          <p:nvPr>
            <p:ph type="body" sz="quarter" idx="30" hasCustomPrompt="1"/>
          </p:nvPr>
        </p:nvSpPr>
        <p:spPr>
          <a:xfrm>
            <a:off x="6750447" y="5507056"/>
            <a:ext cx="4477847" cy="523779"/>
          </a:xfrm>
        </p:spPr>
        <p:txBody>
          <a:bodyPr lIns="0" tIns="0" rIns="0" bIns="0" anchor="ctr">
            <a:normAutofit/>
          </a:bodyPr>
          <a:lstStyle>
            <a:lvl1pPr marL="0" indent="0">
              <a:lnSpc>
                <a:spcPct val="100000"/>
              </a:lnSpc>
              <a:spcBef>
                <a:spcPts val="0"/>
              </a:spcBef>
              <a:spcAft>
                <a:spcPts val="600"/>
              </a:spcAft>
              <a:buFont typeface="Arial" panose="020B0604020202020204" pitchFamily="34" charset="0"/>
              <a:buNone/>
              <a:defRPr sz="1200" b="0" i="0" spc="0">
                <a:solidFill>
                  <a:schemeClr val="bg1"/>
                </a:solidFill>
                <a:latin typeface="Funnel Sans" pitchFamily="2" charset="0"/>
              </a:defRPr>
            </a:lvl1pPr>
            <a:lvl2pPr marL="216000" indent="-216000">
              <a:lnSpc>
                <a:spcPct val="100000"/>
              </a:lnSpc>
              <a:spcBef>
                <a:spcPts val="0"/>
              </a:spcBef>
              <a:spcAft>
                <a:spcPts val="600"/>
              </a:spcAft>
              <a:buFontTx/>
              <a:buBlip>
                <a:blip r:embed="rId4"/>
              </a:buBlip>
              <a:defRPr sz="1100" b="0" i="0">
                <a:solidFill>
                  <a:srgbClr val="D8D8D8"/>
                </a:solidFill>
                <a:latin typeface="Funnel Sans" pitchFamily="2" charset="0"/>
              </a:defRPr>
            </a:lvl2pPr>
            <a:lvl3pPr marL="576000" indent="-217560">
              <a:lnSpc>
                <a:spcPct val="100000"/>
              </a:lnSpc>
              <a:spcBef>
                <a:spcPts val="0"/>
              </a:spcBef>
              <a:spcAft>
                <a:spcPts val="600"/>
              </a:spcAft>
              <a:buFontTx/>
              <a:buBlip>
                <a:blip r:embed="rId4"/>
              </a:buBlip>
              <a:defRPr sz="1050" b="0" i="0">
                <a:solidFill>
                  <a:srgbClr val="D8D8D8"/>
                </a:solidFill>
                <a:latin typeface="Funnel Sans" pitchFamily="2" charset="0"/>
              </a:defRPr>
            </a:lvl3pPr>
            <a:lvl4pPr marL="936000" indent="-216000">
              <a:lnSpc>
                <a:spcPct val="100000"/>
              </a:lnSpc>
              <a:spcBef>
                <a:spcPts val="0"/>
              </a:spcBef>
              <a:spcAft>
                <a:spcPts val="600"/>
              </a:spcAft>
              <a:buFontTx/>
              <a:buBlip>
                <a:blip r:embed="rId4"/>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r>
              <a:rPr lang="en-GB"/>
              <a:t>Click to edit  text </a:t>
            </a:r>
          </a:p>
        </p:txBody>
      </p:sp>
      <p:pic>
        <p:nvPicPr>
          <p:cNvPr id="9" name="Graphic 8">
            <a:extLst>
              <a:ext uri="{FF2B5EF4-FFF2-40B4-BE49-F238E27FC236}">
                <a16:creationId xmlns:a16="http://schemas.microsoft.com/office/drawing/2014/main" id="{1BDF681B-0D53-63D4-8D65-AA99732F5A12}"/>
              </a:ext>
            </a:extLst>
          </p:cNvPr>
          <p:cNvPicPr>
            <a:picLocks noChangeAspect="1"/>
          </p:cNvPicPr>
          <p:nvPr userDrawn="1"/>
        </p:nvPicPr>
        <p:blipFill>
          <a:blip r:embed="rId2">
            <a:extLst>
              <a:ext uri="{96DAC541-7B7A-43D3-8B79-37D633B846F1}">
                <asvg:svgBlip xmlns:asvg="http://schemas.microsoft.com/office/drawing/2016/SVG/main" r:embed="rId3"/>
              </a:ext>
            </a:extLst>
          </a:blip>
          <a:srcRect l="8134" t="14156" r="57486" b="13360"/>
          <a:stretch/>
        </p:blipFill>
        <p:spPr>
          <a:xfrm>
            <a:off x="211950" y="238991"/>
            <a:ext cx="572667" cy="629932"/>
          </a:xfrm>
          <a:prstGeom prst="rect">
            <a:avLst/>
          </a:prstGeom>
        </p:spPr>
      </p:pic>
      <p:sp>
        <p:nvSpPr>
          <p:cNvPr id="13" name="Google Shape;18;p26">
            <a:extLst>
              <a:ext uri="{FF2B5EF4-FFF2-40B4-BE49-F238E27FC236}">
                <a16:creationId xmlns:a16="http://schemas.microsoft.com/office/drawing/2014/main" id="{DAE68BB0-3099-7DDC-C0F1-DA5D3EA433E0}"/>
              </a:ext>
            </a:extLst>
          </p:cNvPr>
          <p:cNvSpPr txBox="1">
            <a:spLocks noGrp="1"/>
          </p:cNvSpPr>
          <p:nvPr>
            <p:ph type="title" hasCustomPrompt="1"/>
          </p:nvPr>
        </p:nvSpPr>
        <p:spPr>
          <a:xfrm>
            <a:off x="993896" y="366489"/>
            <a:ext cx="10640128" cy="538901"/>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3200"/>
              <a:buNone/>
              <a:defRPr sz="4400" b="1" i="0" spc="-150" baseline="0">
                <a:solidFill>
                  <a:schemeClr val="bg1"/>
                </a:solidFill>
                <a:latin typeface="Funnel Sans" pitchFamily="2" charset="0"/>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Titles go here, and never get smaller</a:t>
            </a:r>
            <a:endParaRPr/>
          </a:p>
        </p:txBody>
      </p:sp>
      <p:sp>
        <p:nvSpPr>
          <p:cNvPr id="2" name="Google Shape;22;p26">
            <a:extLst>
              <a:ext uri="{FF2B5EF4-FFF2-40B4-BE49-F238E27FC236}">
                <a16:creationId xmlns:a16="http://schemas.microsoft.com/office/drawing/2014/main" id="{8CAA304D-771A-EF02-F95F-69D4045E2FE6}"/>
              </a:ext>
            </a:extLst>
          </p:cNvPr>
          <p:cNvSpPr txBox="1">
            <a:spLocks/>
          </p:cNvSpPr>
          <p:nvPr userDrawn="1"/>
        </p:nvSpPr>
        <p:spPr>
          <a:xfrm>
            <a:off x="9829092" y="6361924"/>
            <a:ext cx="2188802" cy="33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800" b="0" i="0" u="none" strike="noStrike" cap="none">
                <a:solidFill>
                  <a:schemeClr val="tx1">
                    <a:lumMod val="10000"/>
                    <a:lumOff val="90000"/>
                    <a:alpha val="50000"/>
                  </a:schemeClr>
                </a:solidFill>
                <a:latin typeface="Funnel Sans" pitchFamily="2" charset="0"/>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a:t>© 2025 Copyright Genpact. All Rights Reserved.</a:t>
            </a:r>
          </a:p>
        </p:txBody>
      </p:sp>
      <p:sp>
        <p:nvSpPr>
          <p:cNvPr id="6" name="Google Shape;21;p33">
            <a:extLst>
              <a:ext uri="{FF2B5EF4-FFF2-40B4-BE49-F238E27FC236}">
                <a16:creationId xmlns:a16="http://schemas.microsoft.com/office/drawing/2014/main" id="{F31A6B91-BC3D-DFFB-D615-1E39210AD714}"/>
              </a:ext>
            </a:extLst>
          </p:cNvPr>
          <p:cNvSpPr txBox="1">
            <a:spLocks/>
          </p:cNvSpPr>
          <p:nvPr userDrawn="1"/>
        </p:nvSpPr>
        <p:spPr>
          <a:xfrm>
            <a:off x="11366870" y="294924"/>
            <a:ext cx="518986" cy="21873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400" b="0" i="0" u="none" strike="noStrike" cap="none">
                <a:solidFill>
                  <a:schemeClr val="bg1"/>
                </a:solidFill>
                <a:latin typeface="Funnel Sans" pitchFamily="2" charset="0"/>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fld id="{00000000-1234-1234-1234-123412341234}" type="slidenum">
              <a:rPr lang="en-US" smtClean="0">
                <a:solidFill>
                  <a:srgbClr val="BABABA"/>
                </a:solidFill>
              </a:rPr>
              <a:pPr/>
              <a:t>‹#›</a:t>
            </a:fld>
            <a:endParaRPr lang="en-US" dirty="0">
              <a:solidFill>
                <a:srgbClr val="BABABA"/>
              </a:solidFill>
            </a:endParaRPr>
          </a:p>
        </p:txBody>
      </p:sp>
    </p:spTree>
    <p:extLst>
      <p:ext uri="{BB962C8B-B14F-4D97-AF65-F5344CB8AC3E}">
        <p14:creationId xmlns:p14="http://schemas.microsoft.com/office/powerpoint/2010/main" val="17873782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itle Content with Subtitle 2">
    <p:bg>
      <p:bgPr>
        <a:solidFill>
          <a:schemeClr val="bg1"/>
        </a:solidFill>
        <a:effectLst/>
      </p:bgPr>
    </p:bg>
    <p:spTree>
      <p:nvGrpSpPr>
        <p:cNvPr id="1" name=""/>
        <p:cNvGrpSpPr/>
        <p:nvPr/>
      </p:nvGrpSpPr>
      <p:grpSpPr>
        <a:xfrm>
          <a:off x="0" y="0"/>
          <a:ext cx="0" cy="0"/>
          <a:chOff x="0" y="0"/>
          <a:chExt cx="0" cy="0"/>
        </a:xfrm>
      </p:grpSpPr>
      <p:cxnSp>
        <p:nvCxnSpPr>
          <p:cNvPr id="4" name="Google Shape;228;p11">
            <a:extLst>
              <a:ext uri="{FF2B5EF4-FFF2-40B4-BE49-F238E27FC236}">
                <a16:creationId xmlns:a16="http://schemas.microsoft.com/office/drawing/2014/main" id="{EF0346D1-3BDE-9799-56E0-C2451190C7AA}"/>
              </a:ext>
            </a:extLst>
          </p:cNvPr>
          <p:cNvCxnSpPr/>
          <p:nvPr userDrawn="1"/>
        </p:nvCxnSpPr>
        <p:spPr>
          <a:xfrm>
            <a:off x="2375210" y="1247345"/>
            <a:ext cx="0" cy="4968143"/>
          </a:xfrm>
          <a:prstGeom prst="straightConnector1">
            <a:avLst/>
          </a:prstGeom>
          <a:noFill/>
          <a:ln w="12700" cap="flat" cmpd="sng">
            <a:solidFill>
              <a:schemeClr val="tx1"/>
            </a:solidFill>
            <a:prstDash val="solid"/>
            <a:miter lim="800000"/>
            <a:headEnd type="none" w="sm" len="sm"/>
            <a:tailEnd type="none" w="sm" len="sm"/>
          </a:ln>
        </p:spPr>
      </p:cxnSp>
      <p:pic>
        <p:nvPicPr>
          <p:cNvPr id="7" name="Graphic 6">
            <a:extLst>
              <a:ext uri="{FF2B5EF4-FFF2-40B4-BE49-F238E27FC236}">
                <a16:creationId xmlns:a16="http://schemas.microsoft.com/office/drawing/2014/main" id="{76D3A2C9-466A-0FEC-D743-3EAC16DD8788}"/>
              </a:ext>
            </a:extLst>
          </p:cNvPr>
          <p:cNvPicPr>
            <a:picLocks noChangeAspect="1"/>
          </p:cNvPicPr>
          <p:nvPr userDrawn="1"/>
        </p:nvPicPr>
        <p:blipFill>
          <a:blip r:embed="rId2">
            <a:lum bright="-100000"/>
            <a:extLst>
              <a:ext uri="{96DAC541-7B7A-43D3-8B79-37D633B846F1}">
                <asvg:svgBlip xmlns:asvg="http://schemas.microsoft.com/office/drawing/2016/SVG/main" r:embed="rId3"/>
              </a:ext>
            </a:extLst>
          </a:blip>
          <a:srcRect l="8134" t="14156" r="57486" b="13360"/>
          <a:stretch/>
        </p:blipFill>
        <p:spPr>
          <a:xfrm>
            <a:off x="1301162" y="2753590"/>
            <a:ext cx="890753" cy="979825"/>
          </a:xfrm>
          <a:prstGeom prst="rect">
            <a:avLst/>
          </a:prstGeom>
        </p:spPr>
      </p:pic>
      <p:pic>
        <p:nvPicPr>
          <p:cNvPr id="8" name="Graphic 7">
            <a:extLst>
              <a:ext uri="{FF2B5EF4-FFF2-40B4-BE49-F238E27FC236}">
                <a16:creationId xmlns:a16="http://schemas.microsoft.com/office/drawing/2014/main" id="{7E47DAF2-8DDC-06BF-8FB7-0928061FB87F}"/>
              </a:ext>
            </a:extLst>
          </p:cNvPr>
          <p:cNvPicPr>
            <a:picLocks noChangeAspect="1"/>
          </p:cNvPicPr>
          <p:nvPr userDrawn="1"/>
        </p:nvPicPr>
        <p:blipFill>
          <a:blip r:embed="rId2">
            <a:lum bright="-100000"/>
            <a:extLst>
              <a:ext uri="{96DAC541-7B7A-43D3-8B79-37D633B846F1}">
                <asvg:svgBlip xmlns:asvg="http://schemas.microsoft.com/office/drawing/2016/SVG/main" r:embed="rId3"/>
              </a:ext>
            </a:extLst>
          </a:blip>
          <a:srcRect l="39395" t="26219" r="10339" b="23780"/>
          <a:stretch/>
        </p:blipFill>
        <p:spPr>
          <a:xfrm>
            <a:off x="1287715" y="3717949"/>
            <a:ext cx="911535" cy="473075"/>
          </a:xfrm>
          <a:prstGeom prst="rect">
            <a:avLst/>
          </a:prstGeom>
        </p:spPr>
      </p:pic>
      <p:sp>
        <p:nvSpPr>
          <p:cNvPr id="14" name="Picture Placeholder 13">
            <a:extLst>
              <a:ext uri="{FF2B5EF4-FFF2-40B4-BE49-F238E27FC236}">
                <a16:creationId xmlns:a16="http://schemas.microsoft.com/office/drawing/2014/main" id="{047C1042-56A8-A826-B72C-DFD0FD9648FF}"/>
              </a:ext>
            </a:extLst>
          </p:cNvPr>
          <p:cNvSpPr>
            <a:spLocks noGrp="1"/>
          </p:cNvSpPr>
          <p:nvPr>
            <p:ph type="pic" sz="quarter" idx="14"/>
          </p:nvPr>
        </p:nvSpPr>
        <p:spPr>
          <a:xfrm>
            <a:off x="2703513" y="1382246"/>
            <a:ext cx="523779" cy="523780"/>
          </a:xfrm>
        </p:spPr>
        <p:txBody>
          <a:bodyPr>
            <a:normAutofit/>
          </a:bodyPr>
          <a:lstStyle>
            <a:lvl1pPr>
              <a:defRPr sz="1000">
                <a:solidFill>
                  <a:schemeClr val="tx1"/>
                </a:solidFill>
              </a:defRPr>
            </a:lvl1pPr>
          </a:lstStyle>
          <a:p>
            <a:endParaRPr lang="en-GB"/>
          </a:p>
        </p:txBody>
      </p:sp>
      <p:sp>
        <p:nvSpPr>
          <p:cNvPr id="15" name="Picture Placeholder 13">
            <a:extLst>
              <a:ext uri="{FF2B5EF4-FFF2-40B4-BE49-F238E27FC236}">
                <a16:creationId xmlns:a16="http://schemas.microsoft.com/office/drawing/2014/main" id="{4CF4C1B9-4FE3-D5D7-C92E-CD4BD21EB1DA}"/>
              </a:ext>
            </a:extLst>
          </p:cNvPr>
          <p:cNvSpPr>
            <a:spLocks noGrp="1"/>
          </p:cNvSpPr>
          <p:nvPr>
            <p:ph type="pic" sz="quarter" idx="15"/>
          </p:nvPr>
        </p:nvSpPr>
        <p:spPr>
          <a:xfrm>
            <a:off x="2703513" y="2207208"/>
            <a:ext cx="523779" cy="523780"/>
          </a:xfrm>
        </p:spPr>
        <p:txBody>
          <a:bodyPr>
            <a:normAutofit/>
          </a:bodyPr>
          <a:lstStyle>
            <a:lvl1pPr>
              <a:defRPr sz="1000">
                <a:solidFill>
                  <a:schemeClr val="tx1"/>
                </a:solidFill>
              </a:defRPr>
            </a:lvl1pPr>
          </a:lstStyle>
          <a:p>
            <a:endParaRPr lang="en-GB"/>
          </a:p>
        </p:txBody>
      </p:sp>
      <p:sp>
        <p:nvSpPr>
          <p:cNvPr id="16" name="Picture Placeholder 13">
            <a:extLst>
              <a:ext uri="{FF2B5EF4-FFF2-40B4-BE49-F238E27FC236}">
                <a16:creationId xmlns:a16="http://schemas.microsoft.com/office/drawing/2014/main" id="{08B973C0-93BB-BECD-08C8-19E8789F85E3}"/>
              </a:ext>
            </a:extLst>
          </p:cNvPr>
          <p:cNvSpPr>
            <a:spLocks noGrp="1"/>
          </p:cNvSpPr>
          <p:nvPr>
            <p:ph type="pic" sz="quarter" idx="16"/>
          </p:nvPr>
        </p:nvSpPr>
        <p:spPr>
          <a:xfrm>
            <a:off x="2703513" y="3032170"/>
            <a:ext cx="523779" cy="523780"/>
          </a:xfrm>
        </p:spPr>
        <p:txBody>
          <a:bodyPr>
            <a:normAutofit/>
          </a:bodyPr>
          <a:lstStyle>
            <a:lvl1pPr>
              <a:defRPr sz="1000">
                <a:solidFill>
                  <a:schemeClr val="tx1"/>
                </a:solidFill>
              </a:defRPr>
            </a:lvl1pPr>
          </a:lstStyle>
          <a:p>
            <a:endParaRPr lang="en-GB"/>
          </a:p>
        </p:txBody>
      </p:sp>
      <p:sp>
        <p:nvSpPr>
          <p:cNvPr id="17" name="Picture Placeholder 13">
            <a:extLst>
              <a:ext uri="{FF2B5EF4-FFF2-40B4-BE49-F238E27FC236}">
                <a16:creationId xmlns:a16="http://schemas.microsoft.com/office/drawing/2014/main" id="{3DFF13AD-E03F-F7A0-6EBF-1D4A1A9DBCA1}"/>
              </a:ext>
            </a:extLst>
          </p:cNvPr>
          <p:cNvSpPr>
            <a:spLocks noGrp="1"/>
          </p:cNvSpPr>
          <p:nvPr>
            <p:ph type="pic" sz="quarter" idx="17"/>
          </p:nvPr>
        </p:nvSpPr>
        <p:spPr>
          <a:xfrm>
            <a:off x="2703513" y="3857132"/>
            <a:ext cx="523779" cy="523780"/>
          </a:xfrm>
        </p:spPr>
        <p:txBody>
          <a:bodyPr>
            <a:normAutofit/>
          </a:bodyPr>
          <a:lstStyle>
            <a:lvl1pPr>
              <a:defRPr sz="1000">
                <a:solidFill>
                  <a:schemeClr val="tx1"/>
                </a:solidFill>
              </a:defRPr>
            </a:lvl1pPr>
          </a:lstStyle>
          <a:p>
            <a:endParaRPr lang="en-GB"/>
          </a:p>
        </p:txBody>
      </p:sp>
      <p:sp>
        <p:nvSpPr>
          <p:cNvPr id="18" name="Picture Placeholder 13">
            <a:extLst>
              <a:ext uri="{FF2B5EF4-FFF2-40B4-BE49-F238E27FC236}">
                <a16:creationId xmlns:a16="http://schemas.microsoft.com/office/drawing/2014/main" id="{6AB04580-4916-00AA-A8F7-FCFF0D44F367}"/>
              </a:ext>
            </a:extLst>
          </p:cNvPr>
          <p:cNvSpPr>
            <a:spLocks noGrp="1"/>
          </p:cNvSpPr>
          <p:nvPr>
            <p:ph type="pic" sz="quarter" idx="18"/>
          </p:nvPr>
        </p:nvSpPr>
        <p:spPr>
          <a:xfrm>
            <a:off x="2703513" y="4682094"/>
            <a:ext cx="523779" cy="523780"/>
          </a:xfrm>
        </p:spPr>
        <p:txBody>
          <a:bodyPr>
            <a:normAutofit/>
          </a:bodyPr>
          <a:lstStyle>
            <a:lvl1pPr>
              <a:defRPr sz="1000">
                <a:solidFill>
                  <a:schemeClr val="tx1"/>
                </a:solidFill>
              </a:defRPr>
            </a:lvl1pPr>
          </a:lstStyle>
          <a:p>
            <a:endParaRPr lang="en-GB"/>
          </a:p>
        </p:txBody>
      </p:sp>
      <p:sp>
        <p:nvSpPr>
          <p:cNvPr id="19" name="Picture Placeholder 13">
            <a:extLst>
              <a:ext uri="{FF2B5EF4-FFF2-40B4-BE49-F238E27FC236}">
                <a16:creationId xmlns:a16="http://schemas.microsoft.com/office/drawing/2014/main" id="{D801AEC6-DF83-F481-951B-A94269130B43}"/>
              </a:ext>
            </a:extLst>
          </p:cNvPr>
          <p:cNvSpPr>
            <a:spLocks noGrp="1"/>
          </p:cNvSpPr>
          <p:nvPr>
            <p:ph type="pic" sz="quarter" idx="19"/>
          </p:nvPr>
        </p:nvSpPr>
        <p:spPr>
          <a:xfrm>
            <a:off x="2703513" y="5507056"/>
            <a:ext cx="523779" cy="523780"/>
          </a:xfrm>
        </p:spPr>
        <p:txBody>
          <a:bodyPr>
            <a:normAutofit/>
          </a:bodyPr>
          <a:lstStyle>
            <a:lvl1pPr>
              <a:defRPr sz="1000">
                <a:solidFill>
                  <a:schemeClr val="tx1"/>
                </a:solidFill>
              </a:defRPr>
            </a:lvl1pPr>
          </a:lstStyle>
          <a:p>
            <a:endParaRPr lang="en-GB"/>
          </a:p>
        </p:txBody>
      </p:sp>
      <p:sp>
        <p:nvSpPr>
          <p:cNvPr id="20" name="Text Placeholder 29">
            <a:extLst>
              <a:ext uri="{FF2B5EF4-FFF2-40B4-BE49-F238E27FC236}">
                <a16:creationId xmlns:a16="http://schemas.microsoft.com/office/drawing/2014/main" id="{72973DFC-6171-0DFD-71C6-59997FA09975}"/>
              </a:ext>
            </a:extLst>
          </p:cNvPr>
          <p:cNvSpPr>
            <a:spLocks noGrp="1"/>
          </p:cNvSpPr>
          <p:nvPr>
            <p:ph type="body" sz="quarter" idx="12" hasCustomPrompt="1"/>
          </p:nvPr>
        </p:nvSpPr>
        <p:spPr>
          <a:xfrm>
            <a:off x="3509704" y="1382245"/>
            <a:ext cx="2958331" cy="523779"/>
          </a:xfrm>
        </p:spPr>
        <p:txBody>
          <a:bodyPr lIns="0" tIns="0" rIns="0" bIns="0" anchor="ctr">
            <a:normAutofit/>
          </a:bodyPr>
          <a:lstStyle>
            <a:lvl1pPr marL="0" indent="0">
              <a:lnSpc>
                <a:spcPct val="100000"/>
              </a:lnSpc>
              <a:spcBef>
                <a:spcPts val="0"/>
              </a:spcBef>
              <a:spcAft>
                <a:spcPts val="600"/>
              </a:spcAft>
              <a:buFont typeface="Arial" panose="020B0604020202020204" pitchFamily="34" charset="0"/>
              <a:buNone/>
              <a:defRPr sz="2000" b="0" i="0" spc="0">
                <a:solidFill>
                  <a:schemeClr val="tx1"/>
                </a:solidFill>
                <a:latin typeface="Funnel Sans" pitchFamily="2" charset="0"/>
              </a:defRPr>
            </a:lvl1pPr>
            <a:lvl2pPr marL="216000" indent="-216000">
              <a:lnSpc>
                <a:spcPct val="100000"/>
              </a:lnSpc>
              <a:spcBef>
                <a:spcPts val="0"/>
              </a:spcBef>
              <a:spcAft>
                <a:spcPts val="600"/>
              </a:spcAft>
              <a:buFontTx/>
              <a:buBlip>
                <a:blip r:embed="rId4"/>
              </a:buBlip>
              <a:defRPr sz="1100" b="0" i="0">
                <a:solidFill>
                  <a:srgbClr val="D8D8D8"/>
                </a:solidFill>
                <a:latin typeface="Funnel Sans" pitchFamily="2" charset="0"/>
              </a:defRPr>
            </a:lvl2pPr>
            <a:lvl3pPr marL="576000" indent="-217560">
              <a:lnSpc>
                <a:spcPct val="100000"/>
              </a:lnSpc>
              <a:spcBef>
                <a:spcPts val="0"/>
              </a:spcBef>
              <a:spcAft>
                <a:spcPts val="600"/>
              </a:spcAft>
              <a:buFontTx/>
              <a:buBlip>
                <a:blip r:embed="rId4"/>
              </a:buBlip>
              <a:defRPr sz="1050" b="0" i="0">
                <a:solidFill>
                  <a:srgbClr val="D8D8D8"/>
                </a:solidFill>
                <a:latin typeface="Funnel Sans" pitchFamily="2" charset="0"/>
              </a:defRPr>
            </a:lvl3pPr>
            <a:lvl4pPr marL="936000" indent="-216000">
              <a:lnSpc>
                <a:spcPct val="100000"/>
              </a:lnSpc>
              <a:spcBef>
                <a:spcPts val="0"/>
              </a:spcBef>
              <a:spcAft>
                <a:spcPts val="600"/>
              </a:spcAft>
              <a:buFontTx/>
              <a:buBlip>
                <a:blip r:embed="rId4"/>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r>
              <a:rPr lang="en-GB"/>
              <a:t>Click to edit  text </a:t>
            </a:r>
          </a:p>
        </p:txBody>
      </p:sp>
      <p:sp>
        <p:nvSpPr>
          <p:cNvPr id="21" name="Text Placeholder 29">
            <a:extLst>
              <a:ext uri="{FF2B5EF4-FFF2-40B4-BE49-F238E27FC236}">
                <a16:creationId xmlns:a16="http://schemas.microsoft.com/office/drawing/2014/main" id="{8F80F2FC-0C6A-45BA-E74B-9131EF9549B2}"/>
              </a:ext>
            </a:extLst>
          </p:cNvPr>
          <p:cNvSpPr>
            <a:spLocks noGrp="1"/>
          </p:cNvSpPr>
          <p:nvPr>
            <p:ph type="body" sz="quarter" idx="20" hasCustomPrompt="1"/>
          </p:nvPr>
        </p:nvSpPr>
        <p:spPr>
          <a:xfrm>
            <a:off x="3509704" y="2207209"/>
            <a:ext cx="2958331" cy="523779"/>
          </a:xfrm>
        </p:spPr>
        <p:txBody>
          <a:bodyPr lIns="0" tIns="0" rIns="0" bIns="0" anchor="ctr">
            <a:normAutofit/>
          </a:bodyPr>
          <a:lstStyle>
            <a:lvl1pPr marL="0" indent="0">
              <a:lnSpc>
                <a:spcPct val="100000"/>
              </a:lnSpc>
              <a:spcBef>
                <a:spcPts val="0"/>
              </a:spcBef>
              <a:spcAft>
                <a:spcPts val="600"/>
              </a:spcAft>
              <a:buFont typeface="Arial" panose="020B0604020202020204" pitchFamily="34" charset="0"/>
              <a:buNone/>
              <a:defRPr sz="2000" b="0" i="0" spc="0">
                <a:solidFill>
                  <a:schemeClr val="tx1"/>
                </a:solidFill>
                <a:latin typeface="Funnel Sans" pitchFamily="2" charset="0"/>
              </a:defRPr>
            </a:lvl1pPr>
            <a:lvl2pPr marL="216000" indent="-216000">
              <a:lnSpc>
                <a:spcPct val="100000"/>
              </a:lnSpc>
              <a:spcBef>
                <a:spcPts val="0"/>
              </a:spcBef>
              <a:spcAft>
                <a:spcPts val="600"/>
              </a:spcAft>
              <a:buFontTx/>
              <a:buBlip>
                <a:blip r:embed="rId4"/>
              </a:buBlip>
              <a:defRPr sz="1100" b="0" i="0">
                <a:solidFill>
                  <a:srgbClr val="D8D8D8"/>
                </a:solidFill>
                <a:latin typeface="Funnel Sans" pitchFamily="2" charset="0"/>
              </a:defRPr>
            </a:lvl2pPr>
            <a:lvl3pPr marL="576000" indent="-217560">
              <a:lnSpc>
                <a:spcPct val="100000"/>
              </a:lnSpc>
              <a:spcBef>
                <a:spcPts val="0"/>
              </a:spcBef>
              <a:spcAft>
                <a:spcPts val="600"/>
              </a:spcAft>
              <a:buFontTx/>
              <a:buBlip>
                <a:blip r:embed="rId4"/>
              </a:buBlip>
              <a:defRPr sz="1050" b="0" i="0">
                <a:solidFill>
                  <a:srgbClr val="D8D8D8"/>
                </a:solidFill>
                <a:latin typeface="Funnel Sans" pitchFamily="2" charset="0"/>
              </a:defRPr>
            </a:lvl3pPr>
            <a:lvl4pPr marL="936000" indent="-216000">
              <a:lnSpc>
                <a:spcPct val="100000"/>
              </a:lnSpc>
              <a:spcBef>
                <a:spcPts val="0"/>
              </a:spcBef>
              <a:spcAft>
                <a:spcPts val="600"/>
              </a:spcAft>
              <a:buFontTx/>
              <a:buBlip>
                <a:blip r:embed="rId4"/>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r>
              <a:rPr lang="en-GB"/>
              <a:t>Click to edit  text </a:t>
            </a:r>
          </a:p>
        </p:txBody>
      </p:sp>
      <p:sp>
        <p:nvSpPr>
          <p:cNvPr id="22" name="Text Placeholder 29">
            <a:extLst>
              <a:ext uri="{FF2B5EF4-FFF2-40B4-BE49-F238E27FC236}">
                <a16:creationId xmlns:a16="http://schemas.microsoft.com/office/drawing/2014/main" id="{9562AF29-3BC4-019C-8595-D09498EA2E9E}"/>
              </a:ext>
            </a:extLst>
          </p:cNvPr>
          <p:cNvSpPr>
            <a:spLocks noGrp="1"/>
          </p:cNvSpPr>
          <p:nvPr>
            <p:ph type="body" sz="quarter" idx="21" hasCustomPrompt="1"/>
          </p:nvPr>
        </p:nvSpPr>
        <p:spPr>
          <a:xfrm>
            <a:off x="3509704" y="3032170"/>
            <a:ext cx="2958331" cy="523779"/>
          </a:xfrm>
        </p:spPr>
        <p:txBody>
          <a:bodyPr lIns="0" tIns="0" rIns="0" bIns="0" anchor="ctr">
            <a:normAutofit/>
          </a:bodyPr>
          <a:lstStyle>
            <a:lvl1pPr marL="0" indent="0">
              <a:lnSpc>
                <a:spcPct val="100000"/>
              </a:lnSpc>
              <a:spcBef>
                <a:spcPts val="0"/>
              </a:spcBef>
              <a:spcAft>
                <a:spcPts val="600"/>
              </a:spcAft>
              <a:buFont typeface="Arial" panose="020B0604020202020204" pitchFamily="34" charset="0"/>
              <a:buNone/>
              <a:defRPr sz="2000" b="0" i="0" spc="0">
                <a:solidFill>
                  <a:schemeClr val="tx1"/>
                </a:solidFill>
                <a:latin typeface="Funnel Sans" pitchFamily="2" charset="0"/>
              </a:defRPr>
            </a:lvl1pPr>
            <a:lvl2pPr marL="216000" indent="-216000">
              <a:lnSpc>
                <a:spcPct val="100000"/>
              </a:lnSpc>
              <a:spcBef>
                <a:spcPts val="0"/>
              </a:spcBef>
              <a:spcAft>
                <a:spcPts val="600"/>
              </a:spcAft>
              <a:buFontTx/>
              <a:buBlip>
                <a:blip r:embed="rId4"/>
              </a:buBlip>
              <a:defRPr sz="1100" b="0" i="0">
                <a:solidFill>
                  <a:srgbClr val="D8D8D8"/>
                </a:solidFill>
                <a:latin typeface="Funnel Sans" pitchFamily="2" charset="0"/>
              </a:defRPr>
            </a:lvl2pPr>
            <a:lvl3pPr marL="576000" indent="-217560">
              <a:lnSpc>
                <a:spcPct val="100000"/>
              </a:lnSpc>
              <a:spcBef>
                <a:spcPts val="0"/>
              </a:spcBef>
              <a:spcAft>
                <a:spcPts val="600"/>
              </a:spcAft>
              <a:buFontTx/>
              <a:buBlip>
                <a:blip r:embed="rId4"/>
              </a:buBlip>
              <a:defRPr sz="1050" b="0" i="0">
                <a:solidFill>
                  <a:srgbClr val="D8D8D8"/>
                </a:solidFill>
                <a:latin typeface="Funnel Sans" pitchFamily="2" charset="0"/>
              </a:defRPr>
            </a:lvl3pPr>
            <a:lvl4pPr marL="936000" indent="-216000">
              <a:lnSpc>
                <a:spcPct val="100000"/>
              </a:lnSpc>
              <a:spcBef>
                <a:spcPts val="0"/>
              </a:spcBef>
              <a:spcAft>
                <a:spcPts val="600"/>
              </a:spcAft>
              <a:buFontTx/>
              <a:buBlip>
                <a:blip r:embed="rId4"/>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r>
              <a:rPr lang="en-GB"/>
              <a:t>Click to edit  text </a:t>
            </a:r>
          </a:p>
        </p:txBody>
      </p:sp>
      <p:sp>
        <p:nvSpPr>
          <p:cNvPr id="23" name="Text Placeholder 29">
            <a:extLst>
              <a:ext uri="{FF2B5EF4-FFF2-40B4-BE49-F238E27FC236}">
                <a16:creationId xmlns:a16="http://schemas.microsoft.com/office/drawing/2014/main" id="{7D5A6C05-246F-9B93-F926-B6AC356C30D9}"/>
              </a:ext>
            </a:extLst>
          </p:cNvPr>
          <p:cNvSpPr>
            <a:spLocks noGrp="1"/>
          </p:cNvSpPr>
          <p:nvPr>
            <p:ph type="body" sz="quarter" idx="22" hasCustomPrompt="1"/>
          </p:nvPr>
        </p:nvSpPr>
        <p:spPr>
          <a:xfrm>
            <a:off x="3509704" y="3857132"/>
            <a:ext cx="2958331" cy="523779"/>
          </a:xfrm>
        </p:spPr>
        <p:txBody>
          <a:bodyPr lIns="0" tIns="0" rIns="0" bIns="0" anchor="ctr">
            <a:normAutofit/>
          </a:bodyPr>
          <a:lstStyle>
            <a:lvl1pPr marL="0" indent="0">
              <a:lnSpc>
                <a:spcPct val="100000"/>
              </a:lnSpc>
              <a:spcBef>
                <a:spcPts val="0"/>
              </a:spcBef>
              <a:spcAft>
                <a:spcPts val="600"/>
              </a:spcAft>
              <a:buFont typeface="Arial" panose="020B0604020202020204" pitchFamily="34" charset="0"/>
              <a:buNone/>
              <a:defRPr sz="2000" b="0" i="0" spc="0">
                <a:solidFill>
                  <a:schemeClr val="tx1"/>
                </a:solidFill>
                <a:latin typeface="Funnel Sans" pitchFamily="2" charset="0"/>
              </a:defRPr>
            </a:lvl1pPr>
            <a:lvl2pPr marL="216000" indent="-216000">
              <a:lnSpc>
                <a:spcPct val="100000"/>
              </a:lnSpc>
              <a:spcBef>
                <a:spcPts val="0"/>
              </a:spcBef>
              <a:spcAft>
                <a:spcPts val="600"/>
              </a:spcAft>
              <a:buFontTx/>
              <a:buBlip>
                <a:blip r:embed="rId4"/>
              </a:buBlip>
              <a:defRPr sz="1100" b="0" i="0">
                <a:solidFill>
                  <a:srgbClr val="D8D8D8"/>
                </a:solidFill>
                <a:latin typeface="Funnel Sans" pitchFamily="2" charset="0"/>
              </a:defRPr>
            </a:lvl2pPr>
            <a:lvl3pPr marL="576000" indent="-217560">
              <a:lnSpc>
                <a:spcPct val="100000"/>
              </a:lnSpc>
              <a:spcBef>
                <a:spcPts val="0"/>
              </a:spcBef>
              <a:spcAft>
                <a:spcPts val="600"/>
              </a:spcAft>
              <a:buFontTx/>
              <a:buBlip>
                <a:blip r:embed="rId4"/>
              </a:buBlip>
              <a:defRPr sz="1050" b="0" i="0">
                <a:solidFill>
                  <a:srgbClr val="D8D8D8"/>
                </a:solidFill>
                <a:latin typeface="Funnel Sans" pitchFamily="2" charset="0"/>
              </a:defRPr>
            </a:lvl3pPr>
            <a:lvl4pPr marL="936000" indent="-216000">
              <a:lnSpc>
                <a:spcPct val="100000"/>
              </a:lnSpc>
              <a:spcBef>
                <a:spcPts val="0"/>
              </a:spcBef>
              <a:spcAft>
                <a:spcPts val="600"/>
              </a:spcAft>
              <a:buFontTx/>
              <a:buBlip>
                <a:blip r:embed="rId4"/>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r>
              <a:rPr lang="en-GB"/>
              <a:t>Click to edit  text </a:t>
            </a:r>
          </a:p>
        </p:txBody>
      </p:sp>
      <p:sp>
        <p:nvSpPr>
          <p:cNvPr id="24" name="Text Placeholder 29">
            <a:extLst>
              <a:ext uri="{FF2B5EF4-FFF2-40B4-BE49-F238E27FC236}">
                <a16:creationId xmlns:a16="http://schemas.microsoft.com/office/drawing/2014/main" id="{F2EE1EA3-B638-FE3D-0F2F-37FCB7A71F89}"/>
              </a:ext>
            </a:extLst>
          </p:cNvPr>
          <p:cNvSpPr>
            <a:spLocks noGrp="1"/>
          </p:cNvSpPr>
          <p:nvPr>
            <p:ph type="body" sz="quarter" idx="23" hasCustomPrompt="1"/>
          </p:nvPr>
        </p:nvSpPr>
        <p:spPr>
          <a:xfrm>
            <a:off x="3509704" y="4679265"/>
            <a:ext cx="2958331" cy="523779"/>
          </a:xfrm>
        </p:spPr>
        <p:txBody>
          <a:bodyPr lIns="0" tIns="0" rIns="0" bIns="0" anchor="ctr">
            <a:normAutofit/>
          </a:bodyPr>
          <a:lstStyle>
            <a:lvl1pPr marL="0" indent="0">
              <a:lnSpc>
                <a:spcPct val="100000"/>
              </a:lnSpc>
              <a:spcBef>
                <a:spcPts val="0"/>
              </a:spcBef>
              <a:spcAft>
                <a:spcPts val="600"/>
              </a:spcAft>
              <a:buFont typeface="Arial" panose="020B0604020202020204" pitchFamily="34" charset="0"/>
              <a:buNone/>
              <a:defRPr sz="2000" b="0" i="0" spc="0">
                <a:solidFill>
                  <a:schemeClr val="tx1"/>
                </a:solidFill>
                <a:latin typeface="Funnel Sans" pitchFamily="2" charset="0"/>
              </a:defRPr>
            </a:lvl1pPr>
            <a:lvl2pPr marL="216000" indent="-216000">
              <a:lnSpc>
                <a:spcPct val="100000"/>
              </a:lnSpc>
              <a:spcBef>
                <a:spcPts val="0"/>
              </a:spcBef>
              <a:spcAft>
                <a:spcPts val="600"/>
              </a:spcAft>
              <a:buFontTx/>
              <a:buBlip>
                <a:blip r:embed="rId4"/>
              </a:buBlip>
              <a:defRPr sz="1100" b="0" i="0">
                <a:solidFill>
                  <a:srgbClr val="D8D8D8"/>
                </a:solidFill>
                <a:latin typeface="Funnel Sans" pitchFamily="2" charset="0"/>
              </a:defRPr>
            </a:lvl2pPr>
            <a:lvl3pPr marL="576000" indent="-217560">
              <a:lnSpc>
                <a:spcPct val="100000"/>
              </a:lnSpc>
              <a:spcBef>
                <a:spcPts val="0"/>
              </a:spcBef>
              <a:spcAft>
                <a:spcPts val="600"/>
              </a:spcAft>
              <a:buFontTx/>
              <a:buBlip>
                <a:blip r:embed="rId4"/>
              </a:buBlip>
              <a:defRPr sz="1050" b="0" i="0">
                <a:solidFill>
                  <a:srgbClr val="D8D8D8"/>
                </a:solidFill>
                <a:latin typeface="Funnel Sans" pitchFamily="2" charset="0"/>
              </a:defRPr>
            </a:lvl3pPr>
            <a:lvl4pPr marL="936000" indent="-216000">
              <a:lnSpc>
                <a:spcPct val="100000"/>
              </a:lnSpc>
              <a:spcBef>
                <a:spcPts val="0"/>
              </a:spcBef>
              <a:spcAft>
                <a:spcPts val="600"/>
              </a:spcAft>
              <a:buFontTx/>
              <a:buBlip>
                <a:blip r:embed="rId4"/>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r>
              <a:rPr lang="en-GB"/>
              <a:t>Click to edit  text </a:t>
            </a:r>
          </a:p>
        </p:txBody>
      </p:sp>
      <p:sp>
        <p:nvSpPr>
          <p:cNvPr id="25" name="Text Placeholder 29">
            <a:extLst>
              <a:ext uri="{FF2B5EF4-FFF2-40B4-BE49-F238E27FC236}">
                <a16:creationId xmlns:a16="http://schemas.microsoft.com/office/drawing/2014/main" id="{77ECA0FA-2314-7192-185F-89F35B19314B}"/>
              </a:ext>
            </a:extLst>
          </p:cNvPr>
          <p:cNvSpPr>
            <a:spLocks noGrp="1"/>
          </p:cNvSpPr>
          <p:nvPr>
            <p:ph type="body" sz="quarter" idx="24" hasCustomPrompt="1"/>
          </p:nvPr>
        </p:nvSpPr>
        <p:spPr>
          <a:xfrm>
            <a:off x="3509704" y="5507056"/>
            <a:ext cx="2958331" cy="523779"/>
          </a:xfrm>
        </p:spPr>
        <p:txBody>
          <a:bodyPr lIns="0" tIns="0" rIns="0" bIns="0" anchor="ctr">
            <a:normAutofit/>
          </a:bodyPr>
          <a:lstStyle>
            <a:lvl1pPr marL="0" indent="0">
              <a:lnSpc>
                <a:spcPct val="100000"/>
              </a:lnSpc>
              <a:spcBef>
                <a:spcPts val="0"/>
              </a:spcBef>
              <a:spcAft>
                <a:spcPts val="600"/>
              </a:spcAft>
              <a:buFont typeface="Arial" panose="020B0604020202020204" pitchFamily="34" charset="0"/>
              <a:buNone/>
              <a:defRPr sz="2000" b="0" i="0" spc="0">
                <a:solidFill>
                  <a:schemeClr val="tx1"/>
                </a:solidFill>
                <a:latin typeface="Funnel Sans" pitchFamily="2" charset="0"/>
              </a:defRPr>
            </a:lvl1pPr>
            <a:lvl2pPr marL="216000" indent="-216000">
              <a:lnSpc>
                <a:spcPct val="100000"/>
              </a:lnSpc>
              <a:spcBef>
                <a:spcPts val="0"/>
              </a:spcBef>
              <a:spcAft>
                <a:spcPts val="600"/>
              </a:spcAft>
              <a:buFontTx/>
              <a:buBlip>
                <a:blip r:embed="rId4"/>
              </a:buBlip>
              <a:defRPr sz="1100" b="0" i="0">
                <a:solidFill>
                  <a:srgbClr val="D8D8D8"/>
                </a:solidFill>
                <a:latin typeface="Funnel Sans" pitchFamily="2" charset="0"/>
              </a:defRPr>
            </a:lvl2pPr>
            <a:lvl3pPr marL="576000" indent="-217560">
              <a:lnSpc>
                <a:spcPct val="100000"/>
              </a:lnSpc>
              <a:spcBef>
                <a:spcPts val="0"/>
              </a:spcBef>
              <a:spcAft>
                <a:spcPts val="600"/>
              </a:spcAft>
              <a:buFontTx/>
              <a:buBlip>
                <a:blip r:embed="rId4"/>
              </a:buBlip>
              <a:defRPr sz="1050" b="0" i="0">
                <a:solidFill>
                  <a:srgbClr val="D8D8D8"/>
                </a:solidFill>
                <a:latin typeface="Funnel Sans" pitchFamily="2" charset="0"/>
              </a:defRPr>
            </a:lvl3pPr>
            <a:lvl4pPr marL="936000" indent="-216000">
              <a:lnSpc>
                <a:spcPct val="100000"/>
              </a:lnSpc>
              <a:spcBef>
                <a:spcPts val="0"/>
              </a:spcBef>
              <a:spcAft>
                <a:spcPts val="600"/>
              </a:spcAft>
              <a:buFontTx/>
              <a:buBlip>
                <a:blip r:embed="rId4"/>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r>
              <a:rPr lang="en-GB"/>
              <a:t>Click to edit  text </a:t>
            </a:r>
          </a:p>
        </p:txBody>
      </p:sp>
      <p:sp>
        <p:nvSpPr>
          <p:cNvPr id="26" name="Text Placeholder 29">
            <a:extLst>
              <a:ext uri="{FF2B5EF4-FFF2-40B4-BE49-F238E27FC236}">
                <a16:creationId xmlns:a16="http://schemas.microsoft.com/office/drawing/2014/main" id="{42A54817-44EB-40C2-D8C3-A943F1D9322E}"/>
              </a:ext>
            </a:extLst>
          </p:cNvPr>
          <p:cNvSpPr>
            <a:spLocks noGrp="1"/>
          </p:cNvSpPr>
          <p:nvPr>
            <p:ph type="body" sz="quarter" idx="25" hasCustomPrompt="1"/>
          </p:nvPr>
        </p:nvSpPr>
        <p:spPr>
          <a:xfrm>
            <a:off x="6750447" y="1382245"/>
            <a:ext cx="4477847" cy="523779"/>
          </a:xfrm>
        </p:spPr>
        <p:txBody>
          <a:bodyPr lIns="0" tIns="0" rIns="0" bIns="0" anchor="ctr">
            <a:normAutofit/>
          </a:bodyPr>
          <a:lstStyle>
            <a:lvl1pPr marL="0" indent="0">
              <a:lnSpc>
                <a:spcPct val="100000"/>
              </a:lnSpc>
              <a:spcBef>
                <a:spcPts val="0"/>
              </a:spcBef>
              <a:spcAft>
                <a:spcPts val="600"/>
              </a:spcAft>
              <a:buFont typeface="Arial" panose="020B0604020202020204" pitchFamily="34" charset="0"/>
              <a:buNone/>
              <a:defRPr sz="1200" b="0" i="0" spc="0">
                <a:solidFill>
                  <a:schemeClr val="tx1"/>
                </a:solidFill>
                <a:latin typeface="Funnel Sans" pitchFamily="2" charset="0"/>
              </a:defRPr>
            </a:lvl1pPr>
            <a:lvl2pPr marL="216000" indent="-216000">
              <a:lnSpc>
                <a:spcPct val="100000"/>
              </a:lnSpc>
              <a:spcBef>
                <a:spcPts val="0"/>
              </a:spcBef>
              <a:spcAft>
                <a:spcPts val="600"/>
              </a:spcAft>
              <a:buFontTx/>
              <a:buBlip>
                <a:blip r:embed="rId4"/>
              </a:buBlip>
              <a:defRPr sz="1100" b="0" i="0">
                <a:solidFill>
                  <a:srgbClr val="D8D8D8"/>
                </a:solidFill>
                <a:latin typeface="Funnel Sans" pitchFamily="2" charset="0"/>
              </a:defRPr>
            </a:lvl2pPr>
            <a:lvl3pPr marL="576000" indent="-217560">
              <a:lnSpc>
                <a:spcPct val="100000"/>
              </a:lnSpc>
              <a:spcBef>
                <a:spcPts val="0"/>
              </a:spcBef>
              <a:spcAft>
                <a:spcPts val="600"/>
              </a:spcAft>
              <a:buFontTx/>
              <a:buBlip>
                <a:blip r:embed="rId4"/>
              </a:buBlip>
              <a:defRPr sz="1050" b="0" i="0">
                <a:solidFill>
                  <a:srgbClr val="D8D8D8"/>
                </a:solidFill>
                <a:latin typeface="Funnel Sans" pitchFamily="2" charset="0"/>
              </a:defRPr>
            </a:lvl3pPr>
            <a:lvl4pPr marL="936000" indent="-216000">
              <a:lnSpc>
                <a:spcPct val="100000"/>
              </a:lnSpc>
              <a:spcBef>
                <a:spcPts val="0"/>
              </a:spcBef>
              <a:spcAft>
                <a:spcPts val="600"/>
              </a:spcAft>
              <a:buFontTx/>
              <a:buBlip>
                <a:blip r:embed="rId4"/>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r>
              <a:rPr lang="en-GB"/>
              <a:t>Click to edit  text </a:t>
            </a:r>
          </a:p>
        </p:txBody>
      </p:sp>
      <p:sp>
        <p:nvSpPr>
          <p:cNvPr id="27" name="Text Placeholder 29">
            <a:extLst>
              <a:ext uri="{FF2B5EF4-FFF2-40B4-BE49-F238E27FC236}">
                <a16:creationId xmlns:a16="http://schemas.microsoft.com/office/drawing/2014/main" id="{5682C179-2910-7A45-2D26-2B7599A94280}"/>
              </a:ext>
            </a:extLst>
          </p:cNvPr>
          <p:cNvSpPr>
            <a:spLocks noGrp="1"/>
          </p:cNvSpPr>
          <p:nvPr>
            <p:ph type="body" sz="quarter" idx="26" hasCustomPrompt="1"/>
          </p:nvPr>
        </p:nvSpPr>
        <p:spPr>
          <a:xfrm>
            <a:off x="6750447" y="2207209"/>
            <a:ext cx="4477847" cy="523779"/>
          </a:xfrm>
        </p:spPr>
        <p:txBody>
          <a:bodyPr lIns="0" tIns="0" rIns="0" bIns="0" anchor="ctr">
            <a:normAutofit/>
          </a:bodyPr>
          <a:lstStyle>
            <a:lvl1pPr marL="0" indent="0">
              <a:lnSpc>
                <a:spcPct val="100000"/>
              </a:lnSpc>
              <a:spcBef>
                <a:spcPts val="0"/>
              </a:spcBef>
              <a:spcAft>
                <a:spcPts val="600"/>
              </a:spcAft>
              <a:buFont typeface="Arial" panose="020B0604020202020204" pitchFamily="34" charset="0"/>
              <a:buNone/>
              <a:defRPr sz="1200" b="0" i="0" spc="0">
                <a:solidFill>
                  <a:schemeClr val="tx1"/>
                </a:solidFill>
                <a:latin typeface="Funnel Sans" pitchFamily="2" charset="0"/>
              </a:defRPr>
            </a:lvl1pPr>
            <a:lvl2pPr marL="216000" indent="-216000">
              <a:lnSpc>
                <a:spcPct val="100000"/>
              </a:lnSpc>
              <a:spcBef>
                <a:spcPts val="0"/>
              </a:spcBef>
              <a:spcAft>
                <a:spcPts val="600"/>
              </a:spcAft>
              <a:buFontTx/>
              <a:buBlip>
                <a:blip r:embed="rId4"/>
              </a:buBlip>
              <a:defRPr sz="1100" b="0" i="0">
                <a:solidFill>
                  <a:srgbClr val="D8D8D8"/>
                </a:solidFill>
                <a:latin typeface="Funnel Sans" pitchFamily="2" charset="0"/>
              </a:defRPr>
            </a:lvl2pPr>
            <a:lvl3pPr marL="576000" indent="-217560">
              <a:lnSpc>
                <a:spcPct val="100000"/>
              </a:lnSpc>
              <a:spcBef>
                <a:spcPts val="0"/>
              </a:spcBef>
              <a:spcAft>
                <a:spcPts val="600"/>
              </a:spcAft>
              <a:buFontTx/>
              <a:buBlip>
                <a:blip r:embed="rId4"/>
              </a:buBlip>
              <a:defRPr sz="1050" b="0" i="0">
                <a:solidFill>
                  <a:srgbClr val="D8D8D8"/>
                </a:solidFill>
                <a:latin typeface="Funnel Sans" pitchFamily="2" charset="0"/>
              </a:defRPr>
            </a:lvl3pPr>
            <a:lvl4pPr marL="936000" indent="-216000">
              <a:lnSpc>
                <a:spcPct val="100000"/>
              </a:lnSpc>
              <a:spcBef>
                <a:spcPts val="0"/>
              </a:spcBef>
              <a:spcAft>
                <a:spcPts val="600"/>
              </a:spcAft>
              <a:buFontTx/>
              <a:buBlip>
                <a:blip r:embed="rId4"/>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r>
              <a:rPr lang="en-GB"/>
              <a:t>Click to edit  text </a:t>
            </a:r>
          </a:p>
        </p:txBody>
      </p:sp>
      <p:sp>
        <p:nvSpPr>
          <p:cNvPr id="28" name="Text Placeholder 29">
            <a:extLst>
              <a:ext uri="{FF2B5EF4-FFF2-40B4-BE49-F238E27FC236}">
                <a16:creationId xmlns:a16="http://schemas.microsoft.com/office/drawing/2014/main" id="{632DB566-FC10-871C-4F8C-C8D44C3DC2ED}"/>
              </a:ext>
            </a:extLst>
          </p:cNvPr>
          <p:cNvSpPr>
            <a:spLocks noGrp="1"/>
          </p:cNvSpPr>
          <p:nvPr>
            <p:ph type="body" sz="quarter" idx="27" hasCustomPrompt="1"/>
          </p:nvPr>
        </p:nvSpPr>
        <p:spPr>
          <a:xfrm>
            <a:off x="6750447" y="3032170"/>
            <a:ext cx="4477847" cy="523779"/>
          </a:xfrm>
        </p:spPr>
        <p:txBody>
          <a:bodyPr lIns="0" tIns="0" rIns="0" bIns="0" anchor="ctr">
            <a:normAutofit/>
          </a:bodyPr>
          <a:lstStyle>
            <a:lvl1pPr marL="0" indent="0">
              <a:lnSpc>
                <a:spcPct val="100000"/>
              </a:lnSpc>
              <a:spcBef>
                <a:spcPts val="0"/>
              </a:spcBef>
              <a:spcAft>
                <a:spcPts val="600"/>
              </a:spcAft>
              <a:buFont typeface="Arial" panose="020B0604020202020204" pitchFamily="34" charset="0"/>
              <a:buNone/>
              <a:defRPr sz="1200" b="0" i="0" spc="0">
                <a:solidFill>
                  <a:schemeClr val="tx1"/>
                </a:solidFill>
                <a:latin typeface="Funnel Sans" pitchFamily="2" charset="0"/>
              </a:defRPr>
            </a:lvl1pPr>
            <a:lvl2pPr marL="216000" indent="-216000">
              <a:lnSpc>
                <a:spcPct val="100000"/>
              </a:lnSpc>
              <a:spcBef>
                <a:spcPts val="0"/>
              </a:spcBef>
              <a:spcAft>
                <a:spcPts val="600"/>
              </a:spcAft>
              <a:buFontTx/>
              <a:buBlip>
                <a:blip r:embed="rId4"/>
              </a:buBlip>
              <a:defRPr sz="1100" b="0" i="0">
                <a:solidFill>
                  <a:srgbClr val="D8D8D8"/>
                </a:solidFill>
                <a:latin typeface="Funnel Sans" pitchFamily="2" charset="0"/>
              </a:defRPr>
            </a:lvl2pPr>
            <a:lvl3pPr marL="576000" indent="-217560">
              <a:lnSpc>
                <a:spcPct val="100000"/>
              </a:lnSpc>
              <a:spcBef>
                <a:spcPts val="0"/>
              </a:spcBef>
              <a:spcAft>
                <a:spcPts val="600"/>
              </a:spcAft>
              <a:buFontTx/>
              <a:buBlip>
                <a:blip r:embed="rId4"/>
              </a:buBlip>
              <a:defRPr sz="1050" b="0" i="0">
                <a:solidFill>
                  <a:srgbClr val="D8D8D8"/>
                </a:solidFill>
                <a:latin typeface="Funnel Sans" pitchFamily="2" charset="0"/>
              </a:defRPr>
            </a:lvl3pPr>
            <a:lvl4pPr marL="936000" indent="-216000">
              <a:lnSpc>
                <a:spcPct val="100000"/>
              </a:lnSpc>
              <a:spcBef>
                <a:spcPts val="0"/>
              </a:spcBef>
              <a:spcAft>
                <a:spcPts val="600"/>
              </a:spcAft>
              <a:buFontTx/>
              <a:buBlip>
                <a:blip r:embed="rId4"/>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r>
              <a:rPr lang="en-GB"/>
              <a:t>Click to edit  text </a:t>
            </a:r>
          </a:p>
        </p:txBody>
      </p:sp>
      <p:sp>
        <p:nvSpPr>
          <p:cNvPr id="29" name="Text Placeholder 29">
            <a:extLst>
              <a:ext uri="{FF2B5EF4-FFF2-40B4-BE49-F238E27FC236}">
                <a16:creationId xmlns:a16="http://schemas.microsoft.com/office/drawing/2014/main" id="{49E58398-EE12-9DC4-49AC-7DB4AE9AA08D}"/>
              </a:ext>
            </a:extLst>
          </p:cNvPr>
          <p:cNvSpPr>
            <a:spLocks noGrp="1"/>
          </p:cNvSpPr>
          <p:nvPr>
            <p:ph type="body" sz="quarter" idx="28" hasCustomPrompt="1"/>
          </p:nvPr>
        </p:nvSpPr>
        <p:spPr>
          <a:xfrm>
            <a:off x="6750447" y="3857132"/>
            <a:ext cx="4477847" cy="523779"/>
          </a:xfrm>
        </p:spPr>
        <p:txBody>
          <a:bodyPr lIns="0" tIns="0" rIns="0" bIns="0" anchor="ctr">
            <a:normAutofit/>
          </a:bodyPr>
          <a:lstStyle>
            <a:lvl1pPr marL="0" indent="0">
              <a:lnSpc>
                <a:spcPct val="100000"/>
              </a:lnSpc>
              <a:spcBef>
                <a:spcPts val="0"/>
              </a:spcBef>
              <a:spcAft>
                <a:spcPts val="600"/>
              </a:spcAft>
              <a:buFont typeface="Arial" panose="020B0604020202020204" pitchFamily="34" charset="0"/>
              <a:buNone/>
              <a:defRPr sz="1200" b="0" i="0" spc="0">
                <a:solidFill>
                  <a:schemeClr val="tx1"/>
                </a:solidFill>
                <a:latin typeface="Funnel Sans" pitchFamily="2" charset="0"/>
              </a:defRPr>
            </a:lvl1pPr>
            <a:lvl2pPr marL="216000" indent="-216000">
              <a:lnSpc>
                <a:spcPct val="100000"/>
              </a:lnSpc>
              <a:spcBef>
                <a:spcPts val="0"/>
              </a:spcBef>
              <a:spcAft>
                <a:spcPts val="600"/>
              </a:spcAft>
              <a:buFontTx/>
              <a:buBlip>
                <a:blip r:embed="rId4"/>
              </a:buBlip>
              <a:defRPr sz="1100" b="0" i="0">
                <a:solidFill>
                  <a:srgbClr val="D8D8D8"/>
                </a:solidFill>
                <a:latin typeface="Funnel Sans" pitchFamily="2" charset="0"/>
              </a:defRPr>
            </a:lvl2pPr>
            <a:lvl3pPr marL="576000" indent="-217560">
              <a:lnSpc>
                <a:spcPct val="100000"/>
              </a:lnSpc>
              <a:spcBef>
                <a:spcPts val="0"/>
              </a:spcBef>
              <a:spcAft>
                <a:spcPts val="600"/>
              </a:spcAft>
              <a:buFontTx/>
              <a:buBlip>
                <a:blip r:embed="rId4"/>
              </a:buBlip>
              <a:defRPr sz="1050" b="0" i="0">
                <a:solidFill>
                  <a:srgbClr val="D8D8D8"/>
                </a:solidFill>
                <a:latin typeface="Funnel Sans" pitchFamily="2" charset="0"/>
              </a:defRPr>
            </a:lvl3pPr>
            <a:lvl4pPr marL="936000" indent="-216000">
              <a:lnSpc>
                <a:spcPct val="100000"/>
              </a:lnSpc>
              <a:spcBef>
                <a:spcPts val="0"/>
              </a:spcBef>
              <a:spcAft>
                <a:spcPts val="600"/>
              </a:spcAft>
              <a:buFontTx/>
              <a:buBlip>
                <a:blip r:embed="rId4"/>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r>
              <a:rPr lang="en-GB"/>
              <a:t>Click to edit  text </a:t>
            </a:r>
          </a:p>
        </p:txBody>
      </p:sp>
      <p:sp>
        <p:nvSpPr>
          <p:cNvPr id="30" name="Text Placeholder 29">
            <a:extLst>
              <a:ext uri="{FF2B5EF4-FFF2-40B4-BE49-F238E27FC236}">
                <a16:creationId xmlns:a16="http://schemas.microsoft.com/office/drawing/2014/main" id="{DED2C998-0161-2571-7BF6-C229081287B8}"/>
              </a:ext>
            </a:extLst>
          </p:cNvPr>
          <p:cNvSpPr>
            <a:spLocks noGrp="1"/>
          </p:cNvSpPr>
          <p:nvPr>
            <p:ph type="body" sz="quarter" idx="29" hasCustomPrompt="1"/>
          </p:nvPr>
        </p:nvSpPr>
        <p:spPr>
          <a:xfrm>
            <a:off x="6750447" y="4679265"/>
            <a:ext cx="4477847" cy="523779"/>
          </a:xfrm>
        </p:spPr>
        <p:txBody>
          <a:bodyPr lIns="0" tIns="0" rIns="0" bIns="0" anchor="ctr">
            <a:normAutofit/>
          </a:bodyPr>
          <a:lstStyle>
            <a:lvl1pPr marL="0" indent="0">
              <a:lnSpc>
                <a:spcPct val="100000"/>
              </a:lnSpc>
              <a:spcBef>
                <a:spcPts val="0"/>
              </a:spcBef>
              <a:spcAft>
                <a:spcPts val="600"/>
              </a:spcAft>
              <a:buFont typeface="Arial" panose="020B0604020202020204" pitchFamily="34" charset="0"/>
              <a:buNone/>
              <a:defRPr sz="1200" b="0" i="0" spc="0">
                <a:solidFill>
                  <a:schemeClr val="tx1"/>
                </a:solidFill>
                <a:latin typeface="Funnel Sans" pitchFamily="2" charset="0"/>
              </a:defRPr>
            </a:lvl1pPr>
            <a:lvl2pPr marL="216000" indent="-216000">
              <a:lnSpc>
                <a:spcPct val="100000"/>
              </a:lnSpc>
              <a:spcBef>
                <a:spcPts val="0"/>
              </a:spcBef>
              <a:spcAft>
                <a:spcPts val="600"/>
              </a:spcAft>
              <a:buFontTx/>
              <a:buBlip>
                <a:blip r:embed="rId4"/>
              </a:buBlip>
              <a:defRPr sz="1100" b="0" i="0">
                <a:solidFill>
                  <a:srgbClr val="D8D8D8"/>
                </a:solidFill>
                <a:latin typeface="Funnel Sans" pitchFamily="2" charset="0"/>
              </a:defRPr>
            </a:lvl2pPr>
            <a:lvl3pPr marL="576000" indent="-217560">
              <a:lnSpc>
                <a:spcPct val="100000"/>
              </a:lnSpc>
              <a:spcBef>
                <a:spcPts val="0"/>
              </a:spcBef>
              <a:spcAft>
                <a:spcPts val="600"/>
              </a:spcAft>
              <a:buFontTx/>
              <a:buBlip>
                <a:blip r:embed="rId4"/>
              </a:buBlip>
              <a:defRPr sz="1050" b="0" i="0">
                <a:solidFill>
                  <a:srgbClr val="D8D8D8"/>
                </a:solidFill>
                <a:latin typeface="Funnel Sans" pitchFamily="2" charset="0"/>
              </a:defRPr>
            </a:lvl3pPr>
            <a:lvl4pPr marL="936000" indent="-216000">
              <a:lnSpc>
                <a:spcPct val="100000"/>
              </a:lnSpc>
              <a:spcBef>
                <a:spcPts val="0"/>
              </a:spcBef>
              <a:spcAft>
                <a:spcPts val="600"/>
              </a:spcAft>
              <a:buFontTx/>
              <a:buBlip>
                <a:blip r:embed="rId4"/>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r>
              <a:rPr lang="en-GB"/>
              <a:t>Click to edit  text </a:t>
            </a:r>
          </a:p>
        </p:txBody>
      </p:sp>
      <p:sp>
        <p:nvSpPr>
          <p:cNvPr id="31" name="Text Placeholder 29">
            <a:extLst>
              <a:ext uri="{FF2B5EF4-FFF2-40B4-BE49-F238E27FC236}">
                <a16:creationId xmlns:a16="http://schemas.microsoft.com/office/drawing/2014/main" id="{1ABBBC37-F0F7-7D16-C91B-1C33DF6ED05F}"/>
              </a:ext>
            </a:extLst>
          </p:cNvPr>
          <p:cNvSpPr>
            <a:spLocks noGrp="1"/>
          </p:cNvSpPr>
          <p:nvPr>
            <p:ph type="body" sz="quarter" idx="30" hasCustomPrompt="1"/>
          </p:nvPr>
        </p:nvSpPr>
        <p:spPr>
          <a:xfrm>
            <a:off x="6750447" y="5507056"/>
            <a:ext cx="4477847" cy="523779"/>
          </a:xfrm>
        </p:spPr>
        <p:txBody>
          <a:bodyPr lIns="0" tIns="0" rIns="0" bIns="0" anchor="ctr">
            <a:normAutofit/>
          </a:bodyPr>
          <a:lstStyle>
            <a:lvl1pPr marL="0" indent="0">
              <a:lnSpc>
                <a:spcPct val="100000"/>
              </a:lnSpc>
              <a:spcBef>
                <a:spcPts val="0"/>
              </a:spcBef>
              <a:spcAft>
                <a:spcPts val="600"/>
              </a:spcAft>
              <a:buFont typeface="Arial" panose="020B0604020202020204" pitchFamily="34" charset="0"/>
              <a:buNone/>
              <a:defRPr sz="1200" b="0" i="0" spc="0">
                <a:solidFill>
                  <a:schemeClr val="tx1"/>
                </a:solidFill>
                <a:latin typeface="Funnel Sans" pitchFamily="2" charset="0"/>
              </a:defRPr>
            </a:lvl1pPr>
            <a:lvl2pPr marL="216000" indent="-216000">
              <a:lnSpc>
                <a:spcPct val="100000"/>
              </a:lnSpc>
              <a:spcBef>
                <a:spcPts val="0"/>
              </a:spcBef>
              <a:spcAft>
                <a:spcPts val="600"/>
              </a:spcAft>
              <a:buFontTx/>
              <a:buBlip>
                <a:blip r:embed="rId4"/>
              </a:buBlip>
              <a:defRPr sz="1100" b="0" i="0">
                <a:solidFill>
                  <a:srgbClr val="D8D8D8"/>
                </a:solidFill>
                <a:latin typeface="Funnel Sans" pitchFamily="2" charset="0"/>
              </a:defRPr>
            </a:lvl2pPr>
            <a:lvl3pPr marL="576000" indent="-217560">
              <a:lnSpc>
                <a:spcPct val="100000"/>
              </a:lnSpc>
              <a:spcBef>
                <a:spcPts val="0"/>
              </a:spcBef>
              <a:spcAft>
                <a:spcPts val="600"/>
              </a:spcAft>
              <a:buFontTx/>
              <a:buBlip>
                <a:blip r:embed="rId4"/>
              </a:buBlip>
              <a:defRPr sz="1050" b="0" i="0">
                <a:solidFill>
                  <a:srgbClr val="D8D8D8"/>
                </a:solidFill>
                <a:latin typeface="Funnel Sans" pitchFamily="2" charset="0"/>
              </a:defRPr>
            </a:lvl3pPr>
            <a:lvl4pPr marL="936000" indent="-216000">
              <a:lnSpc>
                <a:spcPct val="100000"/>
              </a:lnSpc>
              <a:spcBef>
                <a:spcPts val="0"/>
              </a:spcBef>
              <a:spcAft>
                <a:spcPts val="600"/>
              </a:spcAft>
              <a:buFontTx/>
              <a:buBlip>
                <a:blip r:embed="rId4"/>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r>
              <a:rPr lang="en-GB"/>
              <a:t>Click to edit  text </a:t>
            </a:r>
          </a:p>
        </p:txBody>
      </p:sp>
      <p:sp>
        <p:nvSpPr>
          <p:cNvPr id="3" name="Google Shape;22;p26">
            <a:extLst>
              <a:ext uri="{FF2B5EF4-FFF2-40B4-BE49-F238E27FC236}">
                <a16:creationId xmlns:a16="http://schemas.microsoft.com/office/drawing/2014/main" id="{6B748954-01D9-1024-146C-7BB5E7844CE6}"/>
              </a:ext>
            </a:extLst>
          </p:cNvPr>
          <p:cNvSpPr txBox="1">
            <a:spLocks noGrp="1"/>
          </p:cNvSpPr>
          <p:nvPr>
            <p:ph type="ftr" idx="3"/>
          </p:nvPr>
        </p:nvSpPr>
        <p:spPr>
          <a:xfrm>
            <a:off x="9791247" y="6351676"/>
            <a:ext cx="2188802" cy="3384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800" b="0" i="0">
                <a:solidFill>
                  <a:schemeClr val="tx1">
                    <a:lumMod val="75000"/>
                    <a:lumOff val="25000"/>
                    <a:alpha val="50000"/>
                  </a:schemeClr>
                </a:solidFill>
                <a:latin typeface="Funnel Sans" pitchFamily="2"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 2025 Copyright Genpact. All Rights Reserved.</a:t>
            </a:r>
          </a:p>
        </p:txBody>
      </p:sp>
      <p:sp>
        <p:nvSpPr>
          <p:cNvPr id="6" name="Google Shape;18;p26">
            <a:extLst>
              <a:ext uri="{FF2B5EF4-FFF2-40B4-BE49-F238E27FC236}">
                <a16:creationId xmlns:a16="http://schemas.microsoft.com/office/drawing/2014/main" id="{659F6186-7E74-4EB7-114C-04C4206C3C0B}"/>
              </a:ext>
            </a:extLst>
          </p:cNvPr>
          <p:cNvSpPr txBox="1">
            <a:spLocks noGrp="1"/>
          </p:cNvSpPr>
          <p:nvPr>
            <p:ph type="title" hasCustomPrompt="1"/>
          </p:nvPr>
        </p:nvSpPr>
        <p:spPr>
          <a:xfrm>
            <a:off x="993896" y="366489"/>
            <a:ext cx="10640128" cy="538901"/>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3200"/>
              <a:buNone/>
              <a:defRPr sz="4400" b="1" i="0" spc="-150" baseline="0">
                <a:solidFill>
                  <a:schemeClr val="tx1"/>
                </a:solidFill>
                <a:latin typeface="Funnel Sans" pitchFamily="2" charset="0"/>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Titles go here, and never get smaller</a:t>
            </a:r>
            <a:endParaRPr/>
          </a:p>
        </p:txBody>
      </p:sp>
    </p:spTree>
    <p:extLst>
      <p:ext uri="{BB962C8B-B14F-4D97-AF65-F5344CB8AC3E}">
        <p14:creationId xmlns:p14="http://schemas.microsoft.com/office/powerpoint/2010/main" val="34925464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Content with Subtitle 2">
    <p:bg>
      <p:bgPr>
        <a:solidFill>
          <a:schemeClr val="tx1"/>
        </a:solidFill>
        <a:effectLst/>
      </p:bgPr>
    </p:bg>
    <p:spTree>
      <p:nvGrpSpPr>
        <p:cNvPr id="1" name=""/>
        <p:cNvGrpSpPr/>
        <p:nvPr/>
      </p:nvGrpSpPr>
      <p:grpSpPr>
        <a:xfrm>
          <a:off x="0" y="0"/>
          <a:ext cx="0" cy="0"/>
          <a:chOff x="0" y="0"/>
          <a:chExt cx="0" cy="0"/>
        </a:xfrm>
      </p:grpSpPr>
      <p:sp>
        <p:nvSpPr>
          <p:cNvPr id="14" name="Text Placeholder 29">
            <a:extLst>
              <a:ext uri="{FF2B5EF4-FFF2-40B4-BE49-F238E27FC236}">
                <a16:creationId xmlns:a16="http://schemas.microsoft.com/office/drawing/2014/main" id="{0DEDA68D-6CAE-D022-A365-83EC3BD24C0E}"/>
              </a:ext>
            </a:extLst>
          </p:cNvPr>
          <p:cNvSpPr>
            <a:spLocks noGrp="1"/>
          </p:cNvSpPr>
          <p:nvPr>
            <p:ph type="body" sz="quarter" idx="25"/>
          </p:nvPr>
        </p:nvSpPr>
        <p:spPr>
          <a:xfrm>
            <a:off x="3698748" y="2483871"/>
            <a:ext cx="2537011" cy="1058772"/>
          </a:xfrm>
          <a:prstGeom prst="roundRect">
            <a:avLst>
              <a:gd name="adj" fmla="val 18596"/>
            </a:avLst>
          </a:prstGeom>
          <a:ln w="12700">
            <a:solidFill>
              <a:schemeClr val="bg1"/>
            </a:solidFill>
          </a:ln>
        </p:spPr>
        <p:txBody>
          <a:bodyPr vert="horz" lIns="0" tIns="0" rIns="0" bIns="0" rtlCol="0" anchor="ctr">
            <a:normAutofit/>
          </a:bodyPr>
          <a:lstStyle>
            <a:lvl1pPr algn="ctr">
              <a:defRPr lang="en-GB" sz="1800" b="0" i="0" spc="0" dirty="0">
                <a:solidFill>
                  <a:schemeClr val="bg1"/>
                </a:solidFill>
              </a:defRPr>
            </a:lvl1pPr>
          </a:lstStyle>
          <a:p>
            <a:pPr lvl="0" algn="ctr">
              <a:lnSpc>
                <a:spcPct val="100000"/>
              </a:lnSpc>
              <a:spcBef>
                <a:spcPts val="0"/>
              </a:spcBef>
              <a:spcAft>
                <a:spcPts val="600"/>
              </a:spcAft>
            </a:pPr>
            <a:endParaRPr lang="en-GB"/>
          </a:p>
        </p:txBody>
      </p:sp>
      <p:sp>
        <p:nvSpPr>
          <p:cNvPr id="15" name="Text Placeholder 29">
            <a:extLst>
              <a:ext uri="{FF2B5EF4-FFF2-40B4-BE49-F238E27FC236}">
                <a16:creationId xmlns:a16="http://schemas.microsoft.com/office/drawing/2014/main" id="{B2618AE6-FDBE-1354-D93B-8602477F4E75}"/>
              </a:ext>
            </a:extLst>
          </p:cNvPr>
          <p:cNvSpPr>
            <a:spLocks noGrp="1"/>
          </p:cNvSpPr>
          <p:nvPr>
            <p:ph type="body" sz="quarter" idx="26"/>
          </p:nvPr>
        </p:nvSpPr>
        <p:spPr>
          <a:xfrm>
            <a:off x="6397880" y="2483871"/>
            <a:ext cx="2537011" cy="1058772"/>
          </a:xfrm>
          <a:prstGeom prst="roundRect">
            <a:avLst>
              <a:gd name="adj" fmla="val 18596"/>
            </a:avLst>
          </a:prstGeom>
          <a:ln w="12700">
            <a:solidFill>
              <a:schemeClr val="bg1"/>
            </a:solidFill>
          </a:ln>
        </p:spPr>
        <p:txBody>
          <a:bodyPr vert="horz" lIns="0" tIns="0" rIns="0" bIns="0" rtlCol="0" anchor="ctr">
            <a:normAutofit/>
          </a:bodyPr>
          <a:lstStyle>
            <a:lvl1pPr algn="ctr">
              <a:defRPr lang="en-GB" sz="1800" b="0" i="0" spc="0" dirty="0">
                <a:solidFill>
                  <a:schemeClr val="bg1"/>
                </a:solidFill>
              </a:defRPr>
            </a:lvl1pPr>
          </a:lstStyle>
          <a:p>
            <a:pPr lvl="0" algn="ctr">
              <a:lnSpc>
                <a:spcPct val="100000"/>
              </a:lnSpc>
              <a:spcBef>
                <a:spcPts val="0"/>
              </a:spcBef>
              <a:spcAft>
                <a:spcPts val="600"/>
              </a:spcAft>
            </a:pPr>
            <a:endParaRPr lang="en-GB"/>
          </a:p>
        </p:txBody>
      </p:sp>
      <p:sp>
        <p:nvSpPr>
          <p:cNvPr id="22" name="Text Placeholder 29">
            <a:extLst>
              <a:ext uri="{FF2B5EF4-FFF2-40B4-BE49-F238E27FC236}">
                <a16:creationId xmlns:a16="http://schemas.microsoft.com/office/drawing/2014/main" id="{1B78320B-EF80-0262-B50A-37AED8749BD4}"/>
              </a:ext>
            </a:extLst>
          </p:cNvPr>
          <p:cNvSpPr>
            <a:spLocks noGrp="1"/>
          </p:cNvSpPr>
          <p:nvPr>
            <p:ph type="body" sz="quarter" idx="27"/>
          </p:nvPr>
        </p:nvSpPr>
        <p:spPr>
          <a:xfrm>
            <a:off x="9097013" y="2483871"/>
            <a:ext cx="2537011" cy="1058772"/>
          </a:xfrm>
          <a:prstGeom prst="roundRect">
            <a:avLst>
              <a:gd name="adj" fmla="val 18596"/>
            </a:avLst>
          </a:prstGeom>
          <a:ln w="12700">
            <a:solidFill>
              <a:schemeClr val="bg1"/>
            </a:solidFill>
          </a:ln>
        </p:spPr>
        <p:txBody>
          <a:bodyPr vert="horz" lIns="0" tIns="0" rIns="0" bIns="0" rtlCol="0" anchor="ctr">
            <a:normAutofit/>
          </a:bodyPr>
          <a:lstStyle>
            <a:lvl1pPr algn="ctr">
              <a:defRPr lang="en-GB" sz="1800" b="0" i="0" spc="0" dirty="0">
                <a:solidFill>
                  <a:schemeClr val="bg1"/>
                </a:solidFill>
              </a:defRPr>
            </a:lvl1pPr>
          </a:lstStyle>
          <a:p>
            <a:pPr lvl="0" algn="ctr">
              <a:lnSpc>
                <a:spcPct val="100000"/>
              </a:lnSpc>
              <a:spcBef>
                <a:spcPts val="0"/>
              </a:spcBef>
              <a:spcAft>
                <a:spcPts val="600"/>
              </a:spcAft>
            </a:pPr>
            <a:endParaRPr lang="en-GB"/>
          </a:p>
        </p:txBody>
      </p:sp>
      <p:sp>
        <p:nvSpPr>
          <p:cNvPr id="8" name="Text Placeholder 29">
            <a:extLst>
              <a:ext uri="{FF2B5EF4-FFF2-40B4-BE49-F238E27FC236}">
                <a16:creationId xmlns:a16="http://schemas.microsoft.com/office/drawing/2014/main" id="{BCE06CA3-FBDA-0DB1-EC08-8B166A08F26E}"/>
              </a:ext>
            </a:extLst>
          </p:cNvPr>
          <p:cNvSpPr>
            <a:spLocks noGrp="1"/>
          </p:cNvSpPr>
          <p:nvPr>
            <p:ph type="body" sz="quarter" idx="12"/>
          </p:nvPr>
        </p:nvSpPr>
        <p:spPr>
          <a:xfrm>
            <a:off x="999616" y="3802373"/>
            <a:ext cx="2537011" cy="1643798"/>
          </a:xfr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400" b="0" i="0" spc="0">
                <a:solidFill>
                  <a:srgbClr val="D8D8D8"/>
                </a:solidFill>
                <a:latin typeface="Funnel Sans" pitchFamily="2" charset="0"/>
              </a:defRPr>
            </a:lvl1pPr>
            <a:lvl2pPr marL="216000" indent="-216000">
              <a:lnSpc>
                <a:spcPct val="100000"/>
              </a:lnSpc>
              <a:spcBef>
                <a:spcPts val="0"/>
              </a:spcBef>
              <a:spcAft>
                <a:spcPts val="600"/>
              </a:spcAft>
              <a:buFontTx/>
              <a:buBlip>
                <a:blip r:embed="rId2"/>
              </a:buBlip>
              <a:defRPr sz="1400" b="0" i="0">
                <a:solidFill>
                  <a:srgbClr val="D8D8D8"/>
                </a:solidFill>
                <a:latin typeface="Funnel Sans" pitchFamily="2" charset="0"/>
              </a:defRPr>
            </a:lvl2pPr>
            <a:lvl3pPr marL="576000" indent="-217560">
              <a:lnSpc>
                <a:spcPct val="100000"/>
              </a:lnSpc>
              <a:spcBef>
                <a:spcPts val="0"/>
              </a:spcBef>
              <a:spcAft>
                <a:spcPts val="600"/>
              </a:spcAft>
              <a:buFontTx/>
              <a:buBlip>
                <a:blip r:embed="rId2"/>
              </a:buBlip>
              <a:defRPr sz="1200" b="0" i="0">
                <a:solidFill>
                  <a:srgbClr val="D8D8D8"/>
                </a:solidFill>
                <a:latin typeface="Funnel Sans" pitchFamily="2" charset="0"/>
              </a:defRPr>
            </a:lvl3pPr>
            <a:lvl4pPr marL="936000" indent="-216000">
              <a:lnSpc>
                <a:spcPct val="100000"/>
              </a:lnSpc>
              <a:spcBef>
                <a:spcPts val="0"/>
              </a:spcBef>
              <a:spcAft>
                <a:spcPts val="600"/>
              </a:spcAft>
              <a:buFontTx/>
              <a:buBlip>
                <a:blip r:embed="rId2"/>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6" name="Text Placeholder 29">
            <a:extLst>
              <a:ext uri="{FF2B5EF4-FFF2-40B4-BE49-F238E27FC236}">
                <a16:creationId xmlns:a16="http://schemas.microsoft.com/office/drawing/2014/main" id="{3DB8AE90-7EB1-5723-0F92-48827ECF6F3E}"/>
              </a:ext>
            </a:extLst>
          </p:cNvPr>
          <p:cNvSpPr>
            <a:spLocks noGrp="1"/>
          </p:cNvSpPr>
          <p:nvPr>
            <p:ph type="body" sz="quarter" idx="17"/>
          </p:nvPr>
        </p:nvSpPr>
        <p:spPr>
          <a:xfrm>
            <a:off x="999616" y="2483871"/>
            <a:ext cx="2537011" cy="1058772"/>
          </a:xfrm>
          <a:prstGeom prst="roundRect">
            <a:avLst>
              <a:gd name="adj" fmla="val 18596"/>
            </a:avLst>
          </a:prstGeom>
          <a:ln w="12700">
            <a:solidFill>
              <a:schemeClr val="bg1"/>
            </a:solidFill>
          </a:ln>
        </p:spPr>
        <p:txBody>
          <a:bodyPr vert="horz" lIns="0" tIns="0" rIns="0" bIns="0" rtlCol="0" anchor="ctr">
            <a:normAutofit/>
          </a:bodyPr>
          <a:lstStyle>
            <a:lvl1pPr algn="ctr">
              <a:defRPr lang="en-GB" sz="1800" b="0" i="0" spc="0" dirty="0">
                <a:solidFill>
                  <a:schemeClr val="bg1"/>
                </a:solidFill>
              </a:defRPr>
            </a:lvl1pPr>
          </a:lstStyle>
          <a:p>
            <a:pPr lvl="0" algn="ctr">
              <a:lnSpc>
                <a:spcPct val="100000"/>
              </a:lnSpc>
              <a:spcBef>
                <a:spcPts val="0"/>
              </a:spcBef>
              <a:spcAft>
                <a:spcPts val="600"/>
              </a:spcAft>
            </a:pPr>
            <a:endParaRPr lang="en-GB"/>
          </a:p>
        </p:txBody>
      </p:sp>
      <p:sp>
        <p:nvSpPr>
          <p:cNvPr id="13" name="Text Placeholder 29">
            <a:extLst>
              <a:ext uri="{FF2B5EF4-FFF2-40B4-BE49-F238E27FC236}">
                <a16:creationId xmlns:a16="http://schemas.microsoft.com/office/drawing/2014/main" id="{D040A3A8-1C48-A156-8029-7C18C4272F9F}"/>
              </a:ext>
            </a:extLst>
          </p:cNvPr>
          <p:cNvSpPr>
            <a:spLocks noGrp="1"/>
          </p:cNvSpPr>
          <p:nvPr>
            <p:ph type="body" sz="quarter" idx="21"/>
          </p:nvPr>
        </p:nvSpPr>
        <p:spPr>
          <a:xfrm>
            <a:off x="3698748" y="3802373"/>
            <a:ext cx="2537011" cy="1643798"/>
          </a:xfr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400" b="0" i="0" spc="0">
                <a:solidFill>
                  <a:srgbClr val="D8D8D8"/>
                </a:solidFill>
                <a:latin typeface="Funnel Sans" pitchFamily="2" charset="0"/>
              </a:defRPr>
            </a:lvl1pPr>
            <a:lvl2pPr marL="216000" indent="-216000">
              <a:lnSpc>
                <a:spcPct val="100000"/>
              </a:lnSpc>
              <a:spcBef>
                <a:spcPts val="0"/>
              </a:spcBef>
              <a:spcAft>
                <a:spcPts val="600"/>
              </a:spcAft>
              <a:buFontTx/>
              <a:buBlip>
                <a:blip r:embed="rId2"/>
              </a:buBlip>
              <a:defRPr sz="1400" b="0" i="0">
                <a:solidFill>
                  <a:srgbClr val="D8D8D8"/>
                </a:solidFill>
                <a:latin typeface="Funnel Sans" pitchFamily="2" charset="0"/>
              </a:defRPr>
            </a:lvl2pPr>
            <a:lvl3pPr marL="576000" indent="-217560">
              <a:lnSpc>
                <a:spcPct val="100000"/>
              </a:lnSpc>
              <a:spcBef>
                <a:spcPts val="0"/>
              </a:spcBef>
              <a:spcAft>
                <a:spcPts val="600"/>
              </a:spcAft>
              <a:buFontTx/>
              <a:buBlip>
                <a:blip r:embed="rId2"/>
              </a:buBlip>
              <a:defRPr sz="1200" b="0" i="0">
                <a:solidFill>
                  <a:srgbClr val="D8D8D8"/>
                </a:solidFill>
                <a:latin typeface="Funnel Sans" pitchFamily="2" charset="0"/>
              </a:defRPr>
            </a:lvl3pPr>
            <a:lvl4pPr marL="936000" indent="-216000">
              <a:lnSpc>
                <a:spcPct val="100000"/>
              </a:lnSpc>
              <a:spcBef>
                <a:spcPts val="0"/>
              </a:spcBef>
              <a:spcAft>
                <a:spcPts val="600"/>
              </a:spcAft>
              <a:buFontTx/>
              <a:buBlip>
                <a:blip r:embed="rId2"/>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20" name="Text Placeholder 29">
            <a:extLst>
              <a:ext uri="{FF2B5EF4-FFF2-40B4-BE49-F238E27FC236}">
                <a16:creationId xmlns:a16="http://schemas.microsoft.com/office/drawing/2014/main" id="{0BB47F86-F305-9165-364E-B5101312E550}"/>
              </a:ext>
            </a:extLst>
          </p:cNvPr>
          <p:cNvSpPr>
            <a:spLocks noGrp="1"/>
          </p:cNvSpPr>
          <p:nvPr>
            <p:ph type="body" sz="quarter" idx="22"/>
          </p:nvPr>
        </p:nvSpPr>
        <p:spPr>
          <a:xfrm>
            <a:off x="6397881" y="3802373"/>
            <a:ext cx="2537011" cy="1643798"/>
          </a:xfr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400" b="0" i="0" spc="0">
                <a:solidFill>
                  <a:srgbClr val="D8D8D8"/>
                </a:solidFill>
                <a:latin typeface="Funnel Sans" pitchFamily="2" charset="0"/>
              </a:defRPr>
            </a:lvl1pPr>
            <a:lvl2pPr marL="216000" indent="-216000">
              <a:lnSpc>
                <a:spcPct val="100000"/>
              </a:lnSpc>
              <a:spcBef>
                <a:spcPts val="0"/>
              </a:spcBef>
              <a:spcAft>
                <a:spcPts val="600"/>
              </a:spcAft>
              <a:buFontTx/>
              <a:buBlip>
                <a:blip r:embed="rId2"/>
              </a:buBlip>
              <a:defRPr sz="1400" b="0" i="0">
                <a:solidFill>
                  <a:srgbClr val="D8D8D8"/>
                </a:solidFill>
                <a:latin typeface="Funnel Sans" pitchFamily="2" charset="0"/>
              </a:defRPr>
            </a:lvl2pPr>
            <a:lvl3pPr marL="576000" indent="-217560">
              <a:lnSpc>
                <a:spcPct val="100000"/>
              </a:lnSpc>
              <a:spcBef>
                <a:spcPts val="0"/>
              </a:spcBef>
              <a:spcAft>
                <a:spcPts val="600"/>
              </a:spcAft>
              <a:buFontTx/>
              <a:buBlip>
                <a:blip r:embed="rId2"/>
              </a:buBlip>
              <a:defRPr sz="1200" b="0" i="0">
                <a:solidFill>
                  <a:srgbClr val="D8D8D8"/>
                </a:solidFill>
                <a:latin typeface="Funnel Sans" pitchFamily="2" charset="0"/>
              </a:defRPr>
            </a:lvl3pPr>
            <a:lvl4pPr marL="936000" indent="-216000">
              <a:lnSpc>
                <a:spcPct val="100000"/>
              </a:lnSpc>
              <a:spcBef>
                <a:spcPts val="0"/>
              </a:spcBef>
              <a:spcAft>
                <a:spcPts val="600"/>
              </a:spcAft>
              <a:buFontTx/>
              <a:buBlip>
                <a:blip r:embed="rId2"/>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21" name="Text Placeholder 29">
            <a:extLst>
              <a:ext uri="{FF2B5EF4-FFF2-40B4-BE49-F238E27FC236}">
                <a16:creationId xmlns:a16="http://schemas.microsoft.com/office/drawing/2014/main" id="{42ADFDFF-05A9-4992-8DD0-3EC768B002EB}"/>
              </a:ext>
            </a:extLst>
          </p:cNvPr>
          <p:cNvSpPr>
            <a:spLocks noGrp="1"/>
          </p:cNvSpPr>
          <p:nvPr>
            <p:ph type="body" sz="quarter" idx="23"/>
          </p:nvPr>
        </p:nvSpPr>
        <p:spPr>
          <a:xfrm>
            <a:off x="9097013" y="3802373"/>
            <a:ext cx="2537011" cy="1643798"/>
          </a:xfr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400" b="0" i="0" spc="0">
                <a:solidFill>
                  <a:srgbClr val="D8D8D8"/>
                </a:solidFill>
                <a:latin typeface="Funnel Sans" pitchFamily="2" charset="0"/>
              </a:defRPr>
            </a:lvl1pPr>
            <a:lvl2pPr marL="216000" indent="-216000">
              <a:lnSpc>
                <a:spcPct val="100000"/>
              </a:lnSpc>
              <a:spcBef>
                <a:spcPts val="0"/>
              </a:spcBef>
              <a:spcAft>
                <a:spcPts val="600"/>
              </a:spcAft>
              <a:buFontTx/>
              <a:buBlip>
                <a:blip r:embed="rId2"/>
              </a:buBlip>
              <a:defRPr sz="1400" b="0" i="0">
                <a:solidFill>
                  <a:srgbClr val="D8D8D8"/>
                </a:solidFill>
                <a:latin typeface="Funnel Sans" pitchFamily="2" charset="0"/>
              </a:defRPr>
            </a:lvl2pPr>
            <a:lvl3pPr marL="576000" indent="-217560">
              <a:lnSpc>
                <a:spcPct val="100000"/>
              </a:lnSpc>
              <a:spcBef>
                <a:spcPts val="0"/>
              </a:spcBef>
              <a:spcAft>
                <a:spcPts val="600"/>
              </a:spcAft>
              <a:buFontTx/>
              <a:buBlip>
                <a:blip r:embed="rId2"/>
              </a:buBlip>
              <a:defRPr sz="1200" b="0" i="0">
                <a:solidFill>
                  <a:srgbClr val="D8D8D8"/>
                </a:solidFill>
                <a:latin typeface="Funnel Sans" pitchFamily="2" charset="0"/>
              </a:defRPr>
            </a:lvl3pPr>
            <a:lvl4pPr marL="936000" indent="-216000">
              <a:lnSpc>
                <a:spcPct val="100000"/>
              </a:lnSpc>
              <a:spcBef>
                <a:spcPts val="0"/>
              </a:spcBef>
              <a:spcAft>
                <a:spcPts val="600"/>
              </a:spcAft>
              <a:buFontTx/>
              <a:buBlip>
                <a:blip r:embed="rId2"/>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pic>
        <p:nvPicPr>
          <p:cNvPr id="4" name="Graphic 3">
            <a:extLst>
              <a:ext uri="{FF2B5EF4-FFF2-40B4-BE49-F238E27FC236}">
                <a16:creationId xmlns:a16="http://schemas.microsoft.com/office/drawing/2014/main" id="{46047695-D2A7-8CC8-6237-AB6999393F4C}"/>
              </a:ext>
            </a:extLst>
          </p:cNvPr>
          <p:cNvPicPr>
            <a:picLocks noChangeAspect="1"/>
          </p:cNvPicPr>
          <p:nvPr userDrawn="1"/>
        </p:nvPicPr>
        <p:blipFill>
          <a:blip r:embed="rId3">
            <a:extLst>
              <a:ext uri="{96DAC541-7B7A-43D3-8B79-37D633B846F1}">
                <asvg:svgBlip xmlns:asvg="http://schemas.microsoft.com/office/drawing/2016/SVG/main" r:embed="rId4"/>
              </a:ext>
            </a:extLst>
          </a:blip>
          <a:srcRect l="8134" t="14156" r="57486" b="13360"/>
          <a:stretch/>
        </p:blipFill>
        <p:spPr>
          <a:xfrm>
            <a:off x="211950" y="238991"/>
            <a:ext cx="572667" cy="629932"/>
          </a:xfrm>
          <a:prstGeom prst="rect">
            <a:avLst/>
          </a:prstGeom>
        </p:spPr>
      </p:pic>
      <p:sp>
        <p:nvSpPr>
          <p:cNvPr id="10" name="Google Shape;18;p26">
            <a:extLst>
              <a:ext uri="{FF2B5EF4-FFF2-40B4-BE49-F238E27FC236}">
                <a16:creationId xmlns:a16="http://schemas.microsoft.com/office/drawing/2014/main" id="{40BA8D3D-17C0-D789-C333-63552D006772}"/>
              </a:ext>
            </a:extLst>
          </p:cNvPr>
          <p:cNvSpPr txBox="1">
            <a:spLocks noGrp="1"/>
          </p:cNvSpPr>
          <p:nvPr>
            <p:ph type="title" hasCustomPrompt="1"/>
          </p:nvPr>
        </p:nvSpPr>
        <p:spPr>
          <a:xfrm>
            <a:off x="993896" y="366489"/>
            <a:ext cx="10640128" cy="538901"/>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3200"/>
              <a:buNone/>
              <a:defRPr sz="4400" b="1" i="0" spc="-150" baseline="0">
                <a:solidFill>
                  <a:schemeClr val="bg1"/>
                </a:solidFill>
                <a:latin typeface="Funnel Sans" pitchFamily="2" charset="0"/>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Titles go here, and never get smaller</a:t>
            </a:r>
            <a:endParaRPr/>
          </a:p>
        </p:txBody>
      </p:sp>
      <p:sp>
        <p:nvSpPr>
          <p:cNvPr id="3" name="Google Shape;22;p26">
            <a:extLst>
              <a:ext uri="{FF2B5EF4-FFF2-40B4-BE49-F238E27FC236}">
                <a16:creationId xmlns:a16="http://schemas.microsoft.com/office/drawing/2014/main" id="{76027FBC-A175-7DE8-4A2B-184B4960BC7A}"/>
              </a:ext>
            </a:extLst>
          </p:cNvPr>
          <p:cNvSpPr txBox="1">
            <a:spLocks/>
          </p:cNvSpPr>
          <p:nvPr userDrawn="1"/>
        </p:nvSpPr>
        <p:spPr>
          <a:xfrm>
            <a:off x="9829092" y="6361924"/>
            <a:ext cx="2188802" cy="33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800" b="0" i="0" u="none" strike="noStrike" cap="none">
                <a:solidFill>
                  <a:schemeClr val="tx1">
                    <a:lumMod val="10000"/>
                    <a:lumOff val="90000"/>
                    <a:alpha val="50000"/>
                  </a:schemeClr>
                </a:solidFill>
                <a:latin typeface="Funnel Sans" pitchFamily="2" charset="0"/>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dirty="0"/>
              <a:t>© 2025 Copyright Genpact. All Rights Reserved.</a:t>
            </a:r>
          </a:p>
        </p:txBody>
      </p:sp>
      <p:sp>
        <p:nvSpPr>
          <p:cNvPr id="6" name="Google Shape;21;p33">
            <a:extLst>
              <a:ext uri="{FF2B5EF4-FFF2-40B4-BE49-F238E27FC236}">
                <a16:creationId xmlns:a16="http://schemas.microsoft.com/office/drawing/2014/main" id="{A49585B3-35BC-8996-1ED1-14311B3BFE82}"/>
              </a:ext>
            </a:extLst>
          </p:cNvPr>
          <p:cNvSpPr txBox="1">
            <a:spLocks/>
          </p:cNvSpPr>
          <p:nvPr userDrawn="1"/>
        </p:nvSpPr>
        <p:spPr>
          <a:xfrm>
            <a:off x="11366870" y="294924"/>
            <a:ext cx="518986" cy="21873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400" b="0" i="0" u="none" strike="noStrike" cap="none">
                <a:solidFill>
                  <a:schemeClr val="bg1"/>
                </a:solidFill>
                <a:latin typeface="Funnel Sans" pitchFamily="2" charset="0"/>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fld id="{00000000-1234-1234-1234-123412341234}" type="slidenum">
              <a:rPr lang="en-US" smtClean="0">
                <a:solidFill>
                  <a:srgbClr val="BABABA"/>
                </a:solidFill>
              </a:rPr>
              <a:pPr/>
              <a:t>‹#›</a:t>
            </a:fld>
            <a:endParaRPr lang="en-US" dirty="0">
              <a:solidFill>
                <a:srgbClr val="BABABA"/>
              </a:solidFill>
            </a:endParaRPr>
          </a:p>
        </p:txBody>
      </p:sp>
    </p:spTree>
    <p:extLst>
      <p:ext uri="{BB962C8B-B14F-4D97-AF65-F5344CB8AC3E}">
        <p14:creationId xmlns:p14="http://schemas.microsoft.com/office/powerpoint/2010/main" val="17144653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Content with Subtitle 2">
    <p:bg>
      <p:bgPr>
        <a:solidFill>
          <a:schemeClr val="bg1"/>
        </a:solidFill>
        <a:effectLst/>
      </p:bgPr>
    </p:bg>
    <p:spTree>
      <p:nvGrpSpPr>
        <p:cNvPr id="1" name=""/>
        <p:cNvGrpSpPr/>
        <p:nvPr/>
      </p:nvGrpSpPr>
      <p:grpSpPr>
        <a:xfrm>
          <a:off x="0" y="0"/>
          <a:ext cx="0" cy="0"/>
          <a:chOff x="0" y="0"/>
          <a:chExt cx="0" cy="0"/>
        </a:xfrm>
      </p:grpSpPr>
      <p:sp>
        <p:nvSpPr>
          <p:cNvPr id="3" name="Google Shape;22;p26">
            <a:extLst>
              <a:ext uri="{FF2B5EF4-FFF2-40B4-BE49-F238E27FC236}">
                <a16:creationId xmlns:a16="http://schemas.microsoft.com/office/drawing/2014/main" id="{9B989E15-C64E-6380-C523-FD6D0E7C97E8}"/>
              </a:ext>
            </a:extLst>
          </p:cNvPr>
          <p:cNvSpPr txBox="1">
            <a:spLocks noGrp="1"/>
          </p:cNvSpPr>
          <p:nvPr>
            <p:ph type="ftr" idx="3"/>
          </p:nvPr>
        </p:nvSpPr>
        <p:spPr>
          <a:xfrm>
            <a:off x="9791247" y="6351676"/>
            <a:ext cx="2188802" cy="3384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800" b="0" i="0">
                <a:solidFill>
                  <a:schemeClr val="tx1">
                    <a:lumMod val="75000"/>
                    <a:lumOff val="25000"/>
                    <a:alpha val="50000"/>
                  </a:schemeClr>
                </a:solidFill>
                <a:latin typeface="Funnel Sans" pitchFamily="2"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 2025 Copyright Genpact. All Rights Reserved.</a:t>
            </a:r>
          </a:p>
        </p:txBody>
      </p:sp>
      <p:sp>
        <p:nvSpPr>
          <p:cNvPr id="6" name="Google Shape;18;p26">
            <a:extLst>
              <a:ext uri="{FF2B5EF4-FFF2-40B4-BE49-F238E27FC236}">
                <a16:creationId xmlns:a16="http://schemas.microsoft.com/office/drawing/2014/main" id="{C00BB305-E640-844F-1221-CD11AFE33D63}"/>
              </a:ext>
            </a:extLst>
          </p:cNvPr>
          <p:cNvSpPr txBox="1">
            <a:spLocks noGrp="1"/>
          </p:cNvSpPr>
          <p:nvPr>
            <p:ph type="title" hasCustomPrompt="1"/>
          </p:nvPr>
        </p:nvSpPr>
        <p:spPr>
          <a:xfrm>
            <a:off x="993896" y="366489"/>
            <a:ext cx="10640128" cy="538901"/>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3200"/>
              <a:buNone/>
              <a:defRPr sz="4400" b="1" i="0" spc="-150" baseline="0">
                <a:solidFill>
                  <a:schemeClr val="tx1"/>
                </a:solidFill>
                <a:latin typeface="Funnel Sans" pitchFamily="2" charset="0"/>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Titles go here, and never get smaller</a:t>
            </a:r>
            <a:endParaRPr/>
          </a:p>
        </p:txBody>
      </p:sp>
      <p:sp>
        <p:nvSpPr>
          <p:cNvPr id="7" name="Text Placeholder 29">
            <a:extLst>
              <a:ext uri="{FF2B5EF4-FFF2-40B4-BE49-F238E27FC236}">
                <a16:creationId xmlns:a16="http://schemas.microsoft.com/office/drawing/2014/main" id="{0D0E09BA-1A8E-C1D3-D61B-400A35448717}"/>
              </a:ext>
            </a:extLst>
          </p:cNvPr>
          <p:cNvSpPr>
            <a:spLocks noGrp="1"/>
          </p:cNvSpPr>
          <p:nvPr>
            <p:ph type="body" sz="quarter" idx="25"/>
          </p:nvPr>
        </p:nvSpPr>
        <p:spPr>
          <a:xfrm>
            <a:off x="3698748" y="2483871"/>
            <a:ext cx="2537011" cy="1058772"/>
          </a:xfrm>
          <a:prstGeom prst="roundRect">
            <a:avLst>
              <a:gd name="adj" fmla="val 18596"/>
            </a:avLst>
          </a:prstGeom>
          <a:ln w="12700">
            <a:solidFill>
              <a:schemeClr val="tx1"/>
            </a:solidFill>
          </a:ln>
        </p:spPr>
        <p:txBody>
          <a:bodyPr vert="horz" lIns="0" tIns="0" rIns="0" bIns="0" rtlCol="0" anchor="ctr">
            <a:normAutofit/>
          </a:bodyPr>
          <a:lstStyle>
            <a:lvl1pPr algn="ctr">
              <a:defRPr lang="en-GB" sz="1800" b="0" i="0" spc="0" dirty="0">
                <a:solidFill>
                  <a:schemeClr val="tx1"/>
                </a:solidFill>
              </a:defRPr>
            </a:lvl1pPr>
          </a:lstStyle>
          <a:p>
            <a:pPr lvl="0" algn="ctr">
              <a:lnSpc>
                <a:spcPct val="100000"/>
              </a:lnSpc>
              <a:spcBef>
                <a:spcPts val="0"/>
              </a:spcBef>
              <a:spcAft>
                <a:spcPts val="600"/>
              </a:spcAft>
            </a:pPr>
            <a:endParaRPr lang="en-GB"/>
          </a:p>
        </p:txBody>
      </p:sp>
      <p:sp>
        <p:nvSpPr>
          <p:cNvPr id="10" name="Text Placeholder 29">
            <a:extLst>
              <a:ext uri="{FF2B5EF4-FFF2-40B4-BE49-F238E27FC236}">
                <a16:creationId xmlns:a16="http://schemas.microsoft.com/office/drawing/2014/main" id="{FE63F417-6006-9A64-A894-FABE0925D42E}"/>
              </a:ext>
            </a:extLst>
          </p:cNvPr>
          <p:cNvSpPr>
            <a:spLocks noGrp="1"/>
          </p:cNvSpPr>
          <p:nvPr>
            <p:ph type="body" sz="quarter" idx="26"/>
          </p:nvPr>
        </p:nvSpPr>
        <p:spPr>
          <a:xfrm>
            <a:off x="6397880" y="2483871"/>
            <a:ext cx="2537011" cy="1058772"/>
          </a:xfrm>
          <a:prstGeom prst="roundRect">
            <a:avLst>
              <a:gd name="adj" fmla="val 18596"/>
            </a:avLst>
          </a:prstGeom>
          <a:ln w="12700">
            <a:solidFill>
              <a:schemeClr val="tx1"/>
            </a:solidFill>
          </a:ln>
        </p:spPr>
        <p:txBody>
          <a:bodyPr vert="horz" lIns="0" tIns="0" rIns="0" bIns="0" rtlCol="0" anchor="ctr">
            <a:normAutofit/>
          </a:bodyPr>
          <a:lstStyle>
            <a:lvl1pPr algn="ctr">
              <a:defRPr lang="en-GB" sz="1800" b="0" i="0" spc="0" dirty="0">
                <a:solidFill>
                  <a:schemeClr val="tx1"/>
                </a:solidFill>
              </a:defRPr>
            </a:lvl1pPr>
          </a:lstStyle>
          <a:p>
            <a:pPr lvl="0" algn="ctr">
              <a:lnSpc>
                <a:spcPct val="100000"/>
              </a:lnSpc>
              <a:spcBef>
                <a:spcPts val="0"/>
              </a:spcBef>
              <a:spcAft>
                <a:spcPts val="600"/>
              </a:spcAft>
            </a:pPr>
            <a:endParaRPr lang="en-GB"/>
          </a:p>
        </p:txBody>
      </p:sp>
      <p:sp>
        <p:nvSpPr>
          <p:cNvPr id="13" name="Text Placeholder 29">
            <a:extLst>
              <a:ext uri="{FF2B5EF4-FFF2-40B4-BE49-F238E27FC236}">
                <a16:creationId xmlns:a16="http://schemas.microsoft.com/office/drawing/2014/main" id="{01384AD7-7B64-F585-993B-4885BB7F87BF}"/>
              </a:ext>
            </a:extLst>
          </p:cNvPr>
          <p:cNvSpPr>
            <a:spLocks noGrp="1"/>
          </p:cNvSpPr>
          <p:nvPr>
            <p:ph type="body" sz="quarter" idx="27"/>
          </p:nvPr>
        </p:nvSpPr>
        <p:spPr>
          <a:xfrm>
            <a:off x="9097013" y="2483871"/>
            <a:ext cx="2537011" cy="1058772"/>
          </a:xfrm>
          <a:prstGeom prst="roundRect">
            <a:avLst>
              <a:gd name="adj" fmla="val 18596"/>
            </a:avLst>
          </a:prstGeom>
          <a:ln w="12700">
            <a:solidFill>
              <a:schemeClr val="tx1"/>
            </a:solidFill>
          </a:ln>
        </p:spPr>
        <p:txBody>
          <a:bodyPr vert="horz" lIns="0" tIns="0" rIns="0" bIns="0" rtlCol="0" anchor="ctr">
            <a:normAutofit/>
          </a:bodyPr>
          <a:lstStyle>
            <a:lvl1pPr algn="ctr">
              <a:defRPr lang="en-GB" sz="1800" b="0" i="0" spc="0" dirty="0">
                <a:solidFill>
                  <a:schemeClr val="tx1"/>
                </a:solidFill>
              </a:defRPr>
            </a:lvl1pPr>
          </a:lstStyle>
          <a:p>
            <a:pPr lvl="0" algn="ctr">
              <a:lnSpc>
                <a:spcPct val="100000"/>
              </a:lnSpc>
              <a:spcBef>
                <a:spcPts val="0"/>
              </a:spcBef>
              <a:spcAft>
                <a:spcPts val="600"/>
              </a:spcAft>
            </a:pPr>
            <a:endParaRPr lang="en-GB"/>
          </a:p>
        </p:txBody>
      </p:sp>
      <p:sp>
        <p:nvSpPr>
          <p:cNvPr id="15" name="Text Placeholder 29">
            <a:extLst>
              <a:ext uri="{FF2B5EF4-FFF2-40B4-BE49-F238E27FC236}">
                <a16:creationId xmlns:a16="http://schemas.microsoft.com/office/drawing/2014/main" id="{44476820-AC10-F46C-AE32-BFF2361972A8}"/>
              </a:ext>
            </a:extLst>
          </p:cNvPr>
          <p:cNvSpPr>
            <a:spLocks noGrp="1"/>
          </p:cNvSpPr>
          <p:nvPr>
            <p:ph type="body" sz="quarter" idx="12"/>
          </p:nvPr>
        </p:nvSpPr>
        <p:spPr>
          <a:xfrm>
            <a:off x="999616" y="3802373"/>
            <a:ext cx="2537011" cy="1643798"/>
          </a:xfr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400" b="0" i="0" spc="0">
                <a:solidFill>
                  <a:schemeClr val="tx1"/>
                </a:solidFill>
                <a:latin typeface="Funnel Sans" pitchFamily="2" charset="0"/>
              </a:defRPr>
            </a:lvl1pPr>
            <a:lvl2pPr marL="216000" indent="-216000">
              <a:lnSpc>
                <a:spcPct val="100000"/>
              </a:lnSpc>
              <a:spcBef>
                <a:spcPts val="0"/>
              </a:spcBef>
              <a:spcAft>
                <a:spcPts val="600"/>
              </a:spcAft>
              <a:buFontTx/>
              <a:buBlip>
                <a:blip r:embed="rId2"/>
              </a:buBlip>
              <a:defRPr sz="1400" b="0" i="0">
                <a:solidFill>
                  <a:schemeClr val="tx1"/>
                </a:solidFill>
                <a:latin typeface="Funnel Sans" pitchFamily="2" charset="0"/>
              </a:defRPr>
            </a:lvl2pPr>
            <a:lvl3pPr marL="576000" indent="-217560">
              <a:lnSpc>
                <a:spcPct val="100000"/>
              </a:lnSpc>
              <a:spcBef>
                <a:spcPts val="0"/>
              </a:spcBef>
              <a:spcAft>
                <a:spcPts val="600"/>
              </a:spcAft>
              <a:buFontTx/>
              <a:buBlip>
                <a:blip r:embed="rId2"/>
              </a:buBlip>
              <a:defRPr sz="1200" b="0" i="0">
                <a:solidFill>
                  <a:schemeClr val="tx1"/>
                </a:solidFill>
                <a:latin typeface="Funnel Sans" pitchFamily="2" charset="0"/>
              </a:defRPr>
            </a:lvl3pPr>
            <a:lvl4pPr marL="936000" indent="-216000">
              <a:lnSpc>
                <a:spcPct val="100000"/>
              </a:lnSpc>
              <a:spcBef>
                <a:spcPts val="0"/>
              </a:spcBef>
              <a:spcAft>
                <a:spcPts val="600"/>
              </a:spcAft>
              <a:buFontTx/>
              <a:buBlip>
                <a:blip r:embed="rId2"/>
              </a:buBlip>
              <a:defRPr sz="1000" b="0" i="0">
                <a:solidFill>
                  <a:schemeClr val="tx1"/>
                </a:solidFill>
                <a:latin typeface="Funnel Sans" pitchFamily="2" charset="0"/>
              </a:defRPr>
            </a:lvl4pPr>
            <a:lvl5pPr>
              <a:defRPr sz="1800">
                <a:solidFill>
                  <a:schemeClr val="tx2"/>
                </a:solidFill>
                <a:latin typeface="Funnel Sans"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6" name="Text Placeholder 29">
            <a:extLst>
              <a:ext uri="{FF2B5EF4-FFF2-40B4-BE49-F238E27FC236}">
                <a16:creationId xmlns:a16="http://schemas.microsoft.com/office/drawing/2014/main" id="{0431D914-25FF-86D7-FDF9-31BAB47FF10F}"/>
              </a:ext>
            </a:extLst>
          </p:cNvPr>
          <p:cNvSpPr>
            <a:spLocks noGrp="1"/>
          </p:cNvSpPr>
          <p:nvPr>
            <p:ph type="body" sz="quarter" idx="17"/>
          </p:nvPr>
        </p:nvSpPr>
        <p:spPr>
          <a:xfrm>
            <a:off x="999616" y="2483871"/>
            <a:ext cx="2537011" cy="1058772"/>
          </a:xfrm>
          <a:prstGeom prst="roundRect">
            <a:avLst>
              <a:gd name="adj" fmla="val 18596"/>
            </a:avLst>
          </a:prstGeom>
          <a:ln w="12700">
            <a:solidFill>
              <a:schemeClr val="tx1"/>
            </a:solidFill>
          </a:ln>
        </p:spPr>
        <p:txBody>
          <a:bodyPr vert="horz" lIns="0" tIns="0" rIns="0" bIns="0" rtlCol="0" anchor="ctr">
            <a:normAutofit/>
          </a:bodyPr>
          <a:lstStyle>
            <a:lvl1pPr algn="ctr">
              <a:defRPr lang="en-GB" sz="1800" b="0" i="0" spc="0" dirty="0">
                <a:solidFill>
                  <a:schemeClr val="tx1"/>
                </a:solidFill>
              </a:defRPr>
            </a:lvl1pPr>
          </a:lstStyle>
          <a:p>
            <a:pPr lvl="0" algn="ctr">
              <a:lnSpc>
                <a:spcPct val="100000"/>
              </a:lnSpc>
              <a:spcBef>
                <a:spcPts val="0"/>
              </a:spcBef>
              <a:spcAft>
                <a:spcPts val="600"/>
              </a:spcAft>
            </a:pPr>
            <a:endParaRPr lang="en-GB"/>
          </a:p>
        </p:txBody>
      </p:sp>
      <p:sp>
        <p:nvSpPr>
          <p:cNvPr id="17" name="Text Placeholder 29">
            <a:extLst>
              <a:ext uri="{FF2B5EF4-FFF2-40B4-BE49-F238E27FC236}">
                <a16:creationId xmlns:a16="http://schemas.microsoft.com/office/drawing/2014/main" id="{D83B7310-9BCE-4468-5E9D-8DDE65441AE2}"/>
              </a:ext>
            </a:extLst>
          </p:cNvPr>
          <p:cNvSpPr>
            <a:spLocks noGrp="1"/>
          </p:cNvSpPr>
          <p:nvPr>
            <p:ph type="body" sz="quarter" idx="21"/>
          </p:nvPr>
        </p:nvSpPr>
        <p:spPr>
          <a:xfrm>
            <a:off x="3698748" y="3802373"/>
            <a:ext cx="2537011" cy="1643798"/>
          </a:xfr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400" b="0" i="0" spc="0">
                <a:solidFill>
                  <a:schemeClr val="tx1"/>
                </a:solidFill>
                <a:latin typeface="Funnel Sans" pitchFamily="2" charset="0"/>
              </a:defRPr>
            </a:lvl1pPr>
            <a:lvl2pPr marL="216000" indent="-216000">
              <a:lnSpc>
                <a:spcPct val="100000"/>
              </a:lnSpc>
              <a:spcBef>
                <a:spcPts val="0"/>
              </a:spcBef>
              <a:spcAft>
                <a:spcPts val="600"/>
              </a:spcAft>
              <a:buFontTx/>
              <a:buBlip>
                <a:blip r:embed="rId2"/>
              </a:buBlip>
              <a:defRPr sz="1400" b="0" i="0">
                <a:solidFill>
                  <a:schemeClr val="tx1"/>
                </a:solidFill>
                <a:latin typeface="Funnel Sans" pitchFamily="2" charset="0"/>
              </a:defRPr>
            </a:lvl2pPr>
            <a:lvl3pPr marL="576000" indent="-217560">
              <a:lnSpc>
                <a:spcPct val="100000"/>
              </a:lnSpc>
              <a:spcBef>
                <a:spcPts val="0"/>
              </a:spcBef>
              <a:spcAft>
                <a:spcPts val="600"/>
              </a:spcAft>
              <a:buFontTx/>
              <a:buBlip>
                <a:blip r:embed="rId2"/>
              </a:buBlip>
              <a:defRPr sz="1200" b="0" i="0">
                <a:solidFill>
                  <a:schemeClr val="tx1"/>
                </a:solidFill>
                <a:latin typeface="Funnel Sans" pitchFamily="2" charset="0"/>
              </a:defRPr>
            </a:lvl3pPr>
            <a:lvl4pPr marL="936000" indent="-216000">
              <a:lnSpc>
                <a:spcPct val="100000"/>
              </a:lnSpc>
              <a:spcBef>
                <a:spcPts val="0"/>
              </a:spcBef>
              <a:spcAft>
                <a:spcPts val="600"/>
              </a:spcAft>
              <a:buFontTx/>
              <a:buBlip>
                <a:blip r:embed="rId2"/>
              </a:buBlip>
              <a:defRPr sz="1000" b="0" i="0">
                <a:solidFill>
                  <a:schemeClr val="tx1"/>
                </a:solidFill>
                <a:latin typeface="Funnel Sans" pitchFamily="2" charset="0"/>
              </a:defRPr>
            </a:lvl4pPr>
            <a:lvl5pPr>
              <a:defRPr sz="1800">
                <a:solidFill>
                  <a:schemeClr val="tx2"/>
                </a:solidFill>
                <a:latin typeface="Funnel Sans"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8" name="Text Placeholder 29">
            <a:extLst>
              <a:ext uri="{FF2B5EF4-FFF2-40B4-BE49-F238E27FC236}">
                <a16:creationId xmlns:a16="http://schemas.microsoft.com/office/drawing/2014/main" id="{38A1D99D-33A4-1B2E-F589-8C9FB914652A}"/>
              </a:ext>
            </a:extLst>
          </p:cNvPr>
          <p:cNvSpPr>
            <a:spLocks noGrp="1"/>
          </p:cNvSpPr>
          <p:nvPr>
            <p:ph type="body" sz="quarter" idx="22"/>
          </p:nvPr>
        </p:nvSpPr>
        <p:spPr>
          <a:xfrm>
            <a:off x="6397881" y="3802373"/>
            <a:ext cx="2537011" cy="1643798"/>
          </a:xfr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400" b="0" i="0" spc="0">
                <a:solidFill>
                  <a:schemeClr val="tx1"/>
                </a:solidFill>
                <a:latin typeface="Funnel Sans" pitchFamily="2" charset="0"/>
              </a:defRPr>
            </a:lvl1pPr>
            <a:lvl2pPr marL="216000" indent="-216000">
              <a:lnSpc>
                <a:spcPct val="100000"/>
              </a:lnSpc>
              <a:spcBef>
                <a:spcPts val="0"/>
              </a:spcBef>
              <a:spcAft>
                <a:spcPts val="600"/>
              </a:spcAft>
              <a:buFontTx/>
              <a:buBlip>
                <a:blip r:embed="rId2"/>
              </a:buBlip>
              <a:defRPr sz="1400" b="0" i="0">
                <a:solidFill>
                  <a:schemeClr val="tx1"/>
                </a:solidFill>
                <a:latin typeface="Funnel Sans" pitchFamily="2" charset="0"/>
              </a:defRPr>
            </a:lvl2pPr>
            <a:lvl3pPr marL="576000" indent="-217560">
              <a:lnSpc>
                <a:spcPct val="100000"/>
              </a:lnSpc>
              <a:spcBef>
                <a:spcPts val="0"/>
              </a:spcBef>
              <a:spcAft>
                <a:spcPts val="600"/>
              </a:spcAft>
              <a:buFontTx/>
              <a:buBlip>
                <a:blip r:embed="rId2"/>
              </a:buBlip>
              <a:defRPr sz="1200" b="0" i="0">
                <a:solidFill>
                  <a:schemeClr val="tx1"/>
                </a:solidFill>
                <a:latin typeface="Funnel Sans" pitchFamily="2" charset="0"/>
              </a:defRPr>
            </a:lvl3pPr>
            <a:lvl4pPr marL="936000" indent="-216000">
              <a:lnSpc>
                <a:spcPct val="100000"/>
              </a:lnSpc>
              <a:spcBef>
                <a:spcPts val="0"/>
              </a:spcBef>
              <a:spcAft>
                <a:spcPts val="600"/>
              </a:spcAft>
              <a:buFontTx/>
              <a:buBlip>
                <a:blip r:embed="rId2"/>
              </a:buBlip>
              <a:defRPr sz="1000" b="0" i="0">
                <a:solidFill>
                  <a:schemeClr val="tx1"/>
                </a:solidFill>
                <a:latin typeface="Funnel Sans" pitchFamily="2" charset="0"/>
              </a:defRPr>
            </a:lvl4pPr>
            <a:lvl5pPr>
              <a:defRPr sz="1800">
                <a:solidFill>
                  <a:schemeClr val="tx2"/>
                </a:solidFill>
                <a:latin typeface="Funnel Sans"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9" name="Text Placeholder 29">
            <a:extLst>
              <a:ext uri="{FF2B5EF4-FFF2-40B4-BE49-F238E27FC236}">
                <a16:creationId xmlns:a16="http://schemas.microsoft.com/office/drawing/2014/main" id="{EC5EFD97-771E-7331-840A-515C3296796B}"/>
              </a:ext>
            </a:extLst>
          </p:cNvPr>
          <p:cNvSpPr>
            <a:spLocks noGrp="1"/>
          </p:cNvSpPr>
          <p:nvPr>
            <p:ph type="body" sz="quarter" idx="23"/>
          </p:nvPr>
        </p:nvSpPr>
        <p:spPr>
          <a:xfrm>
            <a:off x="9097013" y="3802373"/>
            <a:ext cx="2537011" cy="1643798"/>
          </a:xfr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400" b="0" i="0" spc="0">
                <a:solidFill>
                  <a:schemeClr val="tx1"/>
                </a:solidFill>
                <a:latin typeface="Funnel Sans" pitchFamily="2" charset="0"/>
              </a:defRPr>
            </a:lvl1pPr>
            <a:lvl2pPr marL="216000" indent="-216000">
              <a:lnSpc>
                <a:spcPct val="100000"/>
              </a:lnSpc>
              <a:spcBef>
                <a:spcPts val="0"/>
              </a:spcBef>
              <a:spcAft>
                <a:spcPts val="600"/>
              </a:spcAft>
              <a:buFontTx/>
              <a:buBlip>
                <a:blip r:embed="rId2"/>
              </a:buBlip>
              <a:defRPr sz="1400" b="0" i="0">
                <a:solidFill>
                  <a:schemeClr val="tx1"/>
                </a:solidFill>
                <a:latin typeface="Funnel Sans" pitchFamily="2" charset="0"/>
              </a:defRPr>
            </a:lvl2pPr>
            <a:lvl3pPr marL="576000" indent="-217560">
              <a:lnSpc>
                <a:spcPct val="100000"/>
              </a:lnSpc>
              <a:spcBef>
                <a:spcPts val="0"/>
              </a:spcBef>
              <a:spcAft>
                <a:spcPts val="600"/>
              </a:spcAft>
              <a:buFontTx/>
              <a:buBlip>
                <a:blip r:embed="rId2"/>
              </a:buBlip>
              <a:defRPr sz="1200" b="0" i="0">
                <a:solidFill>
                  <a:schemeClr val="tx1"/>
                </a:solidFill>
                <a:latin typeface="Funnel Sans" pitchFamily="2" charset="0"/>
              </a:defRPr>
            </a:lvl3pPr>
            <a:lvl4pPr marL="936000" indent="-216000">
              <a:lnSpc>
                <a:spcPct val="100000"/>
              </a:lnSpc>
              <a:spcBef>
                <a:spcPts val="0"/>
              </a:spcBef>
              <a:spcAft>
                <a:spcPts val="600"/>
              </a:spcAft>
              <a:buFontTx/>
              <a:buBlip>
                <a:blip r:embed="rId2"/>
              </a:buBlip>
              <a:defRPr sz="1000" b="0" i="0">
                <a:solidFill>
                  <a:schemeClr val="tx1"/>
                </a:solidFill>
                <a:latin typeface="Funnel Sans" pitchFamily="2" charset="0"/>
              </a:defRPr>
            </a:lvl4pPr>
            <a:lvl5pPr>
              <a:defRPr sz="1800">
                <a:solidFill>
                  <a:schemeClr val="tx2"/>
                </a:solidFill>
                <a:latin typeface="Funnel Sans"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1395250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Content with Subtitle 2">
    <p:bg>
      <p:bgPr>
        <a:solidFill>
          <a:schemeClr val="tx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6CC7ED2-4130-8BAA-9526-2D8799302F49}"/>
              </a:ext>
            </a:extLst>
          </p:cNvPr>
          <p:cNvPicPr>
            <a:picLocks noChangeAspect="1"/>
          </p:cNvPicPr>
          <p:nvPr userDrawn="1"/>
        </p:nvPicPr>
        <p:blipFill>
          <a:blip r:embed="rId2">
            <a:extLst>
              <a:ext uri="{96DAC541-7B7A-43D3-8B79-37D633B846F1}">
                <asvg:svgBlip xmlns:asvg="http://schemas.microsoft.com/office/drawing/2016/SVG/main" r:embed="rId3"/>
              </a:ext>
            </a:extLst>
          </a:blip>
          <a:srcRect l="8134" t="14156" r="57486" b="13360"/>
          <a:stretch/>
        </p:blipFill>
        <p:spPr>
          <a:xfrm>
            <a:off x="211950" y="238991"/>
            <a:ext cx="572667" cy="629932"/>
          </a:xfrm>
          <a:prstGeom prst="rect">
            <a:avLst/>
          </a:prstGeom>
        </p:spPr>
      </p:pic>
      <p:sp>
        <p:nvSpPr>
          <p:cNvPr id="12" name="Google Shape;18;p26">
            <a:extLst>
              <a:ext uri="{FF2B5EF4-FFF2-40B4-BE49-F238E27FC236}">
                <a16:creationId xmlns:a16="http://schemas.microsoft.com/office/drawing/2014/main" id="{6C79224C-660E-866A-4310-65AD7FA56EB7}"/>
              </a:ext>
            </a:extLst>
          </p:cNvPr>
          <p:cNvSpPr txBox="1">
            <a:spLocks noGrp="1"/>
          </p:cNvSpPr>
          <p:nvPr>
            <p:ph type="title" hasCustomPrompt="1"/>
          </p:nvPr>
        </p:nvSpPr>
        <p:spPr>
          <a:xfrm>
            <a:off x="993896" y="366489"/>
            <a:ext cx="10640128" cy="538901"/>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3200"/>
              <a:buNone/>
              <a:defRPr sz="4400" b="1" i="0" spc="-150" baseline="0">
                <a:solidFill>
                  <a:schemeClr val="bg1"/>
                </a:solidFill>
                <a:latin typeface="Funnel Sans" pitchFamily="2" charset="0"/>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Titles go here, and never get smaller</a:t>
            </a:r>
            <a:endParaRPr/>
          </a:p>
        </p:txBody>
      </p:sp>
      <p:sp>
        <p:nvSpPr>
          <p:cNvPr id="16" name="Text Placeholder 29">
            <a:extLst>
              <a:ext uri="{FF2B5EF4-FFF2-40B4-BE49-F238E27FC236}">
                <a16:creationId xmlns:a16="http://schemas.microsoft.com/office/drawing/2014/main" id="{7261AA00-40F1-D4FF-078F-0421A78005E0}"/>
              </a:ext>
            </a:extLst>
          </p:cNvPr>
          <p:cNvSpPr>
            <a:spLocks noGrp="1"/>
          </p:cNvSpPr>
          <p:nvPr>
            <p:ph type="body" sz="quarter" idx="17"/>
          </p:nvPr>
        </p:nvSpPr>
        <p:spPr>
          <a:xfrm>
            <a:off x="993896" y="2494889"/>
            <a:ext cx="3332818" cy="1058772"/>
          </a:xfrm>
          <a:prstGeom prst="roundRect">
            <a:avLst>
              <a:gd name="adj" fmla="val 16502"/>
            </a:avLst>
          </a:prstGeom>
          <a:ln w="12700">
            <a:solidFill>
              <a:schemeClr val="bg1"/>
            </a:solidFill>
          </a:ln>
        </p:spPr>
        <p:txBody>
          <a:bodyPr lIns="0" tIns="0" rIns="0" bIns="0" anchor="ctr">
            <a:normAutofit/>
          </a:bodyPr>
          <a:lstStyle>
            <a:lvl1pPr marL="0" indent="0" algn="ctr">
              <a:lnSpc>
                <a:spcPct val="100000"/>
              </a:lnSpc>
              <a:spcBef>
                <a:spcPts val="0"/>
              </a:spcBef>
              <a:spcAft>
                <a:spcPts val="600"/>
              </a:spcAft>
              <a:buFont typeface="Arial" panose="020B0604020202020204" pitchFamily="34" charset="0"/>
              <a:buNone/>
              <a:defRPr sz="1800" b="0" i="0" spc="0">
                <a:solidFill>
                  <a:schemeClr val="bg1"/>
                </a:solidFill>
                <a:latin typeface="Funnel Sans" pitchFamily="2" charset="0"/>
              </a:defRPr>
            </a:lvl1pPr>
            <a:lvl2pPr marL="216000" indent="-216000">
              <a:lnSpc>
                <a:spcPct val="100000"/>
              </a:lnSpc>
              <a:spcBef>
                <a:spcPts val="0"/>
              </a:spcBef>
              <a:spcAft>
                <a:spcPts val="600"/>
              </a:spcAft>
              <a:buFontTx/>
              <a:buBlip>
                <a:blip r:embed="rId4"/>
              </a:buBlip>
              <a:defRPr sz="1600" b="0" i="0">
                <a:solidFill>
                  <a:schemeClr val="bg1"/>
                </a:solidFill>
                <a:latin typeface="Funnel Sans" pitchFamily="2" charset="0"/>
              </a:defRPr>
            </a:lvl2pPr>
            <a:lvl3pPr marL="576000" indent="-217560">
              <a:lnSpc>
                <a:spcPct val="100000"/>
              </a:lnSpc>
              <a:spcBef>
                <a:spcPts val="0"/>
              </a:spcBef>
              <a:spcAft>
                <a:spcPts val="600"/>
              </a:spcAft>
              <a:buFontTx/>
              <a:buBlip>
                <a:blip r:embed="rId4"/>
              </a:buBlip>
              <a:defRPr sz="1400" b="0" i="0">
                <a:solidFill>
                  <a:schemeClr val="bg1"/>
                </a:solidFill>
                <a:latin typeface="Funnel Sans" pitchFamily="2" charset="0"/>
              </a:defRPr>
            </a:lvl3pPr>
            <a:lvl4pPr marL="936000" indent="-216000">
              <a:lnSpc>
                <a:spcPct val="100000"/>
              </a:lnSpc>
              <a:spcBef>
                <a:spcPts val="0"/>
              </a:spcBef>
              <a:spcAft>
                <a:spcPts val="600"/>
              </a:spcAft>
              <a:buFontTx/>
              <a:buBlip>
                <a:blip r:embed="rId4"/>
              </a:buBlip>
              <a:defRPr sz="1200" b="0" i="0">
                <a:solidFill>
                  <a:schemeClr val="bg1"/>
                </a:solidFill>
                <a:latin typeface="Funnel Sans" pitchFamily="2" charset="0"/>
              </a:defRPr>
            </a:lvl4pPr>
            <a:lvl5pPr>
              <a:defRPr sz="1800">
                <a:solidFill>
                  <a:schemeClr val="tx2"/>
                </a:solidFill>
                <a:latin typeface="Funnel Sans" pitchFamily="2" charset="0"/>
              </a:defRPr>
            </a:lvl5pPr>
          </a:lstStyle>
          <a:p>
            <a:pPr lvl="0"/>
            <a:endParaRPr lang="en-GB"/>
          </a:p>
        </p:txBody>
      </p:sp>
      <p:sp>
        <p:nvSpPr>
          <p:cNvPr id="17" name="Text Placeholder 29">
            <a:extLst>
              <a:ext uri="{FF2B5EF4-FFF2-40B4-BE49-F238E27FC236}">
                <a16:creationId xmlns:a16="http://schemas.microsoft.com/office/drawing/2014/main" id="{76F2DFD6-04C7-924C-9200-A415D6C0CAA9}"/>
              </a:ext>
            </a:extLst>
          </p:cNvPr>
          <p:cNvSpPr>
            <a:spLocks noGrp="1"/>
          </p:cNvSpPr>
          <p:nvPr>
            <p:ph type="body" sz="quarter" idx="28"/>
          </p:nvPr>
        </p:nvSpPr>
        <p:spPr>
          <a:xfrm>
            <a:off x="4651496" y="2494889"/>
            <a:ext cx="3332818" cy="1058772"/>
          </a:xfrm>
          <a:prstGeom prst="roundRect">
            <a:avLst>
              <a:gd name="adj" fmla="val 16502"/>
            </a:avLst>
          </a:prstGeom>
          <a:ln w="12700">
            <a:solidFill>
              <a:schemeClr val="bg1"/>
            </a:solidFill>
          </a:ln>
        </p:spPr>
        <p:txBody>
          <a:bodyPr lIns="0" tIns="0" rIns="0" bIns="0" anchor="ctr">
            <a:normAutofit/>
          </a:bodyPr>
          <a:lstStyle>
            <a:lvl1pPr marL="0" indent="0" algn="ctr">
              <a:lnSpc>
                <a:spcPct val="100000"/>
              </a:lnSpc>
              <a:spcBef>
                <a:spcPts val="0"/>
              </a:spcBef>
              <a:spcAft>
                <a:spcPts val="600"/>
              </a:spcAft>
              <a:buFont typeface="Arial" panose="020B0604020202020204" pitchFamily="34" charset="0"/>
              <a:buNone/>
              <a:defRPr sz="1800" b="0" i="0" spc="0">
                <a:solidFill>
                  <a:schemeClr val="bg1"/>
                </a:solidFill>
                <a:latin typeface="Funnel Sans" pitchFamily="2" charset="0"/>
              </a:defRPr>
            </a:lvl1pPr>
            <a:lvl2pPr marL="216000" indent="-216000">
              <a:lnSpc>
                <a:spcPct val="100000"/>
              </a:lnSpc>
              <a:spcBef>
                <a:spcPts val="0"/>
              </a:spcBef>
              <a:spcAft>
                <a:spcPts val="600"/>
              </a:spcAft>
              <a:buFontTx/>
              <a:buBlip>
                <a:blip r:embed="rId4"/>
              </a:buBlip>
              <a:defRPr sz="1600" b="0" i="0">
                <a:solidFill>
                  <a:schemeClr val="bg1"/>
                </a:solidFill>
                <a:latin typeface="Funnel Sans" pitchFamily="2" charset="0"/>
              </a:defRPr>
            </a:lvl2pPr>
            <a:lvl3pPr marL="576000" indent="-217560">
              <a:lnSpc>
                <a:spcPct val="100000"/>
              </a:lnSpc>
              <a:spcBef>
                <a:spcPts val="0"/>
              </a:spcBef>
              <a:spcAft>
                <a:spcPts val="600"/>
              </a:spcAft>
              <a:buFontTx/>
              <a:buBlip>
                <a:blip r:embed="rId4"/>
              </a:buBlip>
              <a:defRPr sz="1400" b="0" i="0">
                <a:solidFill>
                  <a:schemeClr val="bg1"/>
                </a:solidFill>
                <a:latin typeface="Funnel Sans" pitchFamily="2" charset="0"/>
              </a:defRPr>
            </a:lvl3pPr>
            <a:lvl4pPr marL="936000" indent="-216000">
              <a:lnSpc>
                <a:spcPct val="100000"/>
              </a:lnSpc>
              <a:spcBef>
                <a:spcPts val="0"/>
              </a:spcBef>
              <a:spcAft>
                <a:spcPts val="600"/>
              </a:spcAft>
              <a:buFontTx/>
              <a:buBlip>
                <a:blip r:embed="rId4"/>
              </a:buBlip>
              <a:defRPr sz="1200" b="0" i="0">
                <a:solidFill>
                  <a:schemeClr val="bg1"/>
                </a:solidFill>
                <a:latin typeface="Funnel Sans" pitchFamily="2" charset="0"/>
              </a:defRPr>
            </a:lvl4pPr>
            <a:lvl5pPr>
              <a:defRPr sz="1800">
                <a:solidFill>
                  <a:schemeClr val="tx2"/>
                </a:solidFill>
                <a:latin typeface="Funnel Sans" pitchFamily="2" charset="0"/>
              </a:defRPr>
            </a:lvl5pPr>
          </a:lstStyle>
          <a:p>
            <a:pPr lvl="0"/>
            <a:endParaRPr lang="en-GB"/>
          </a:p>
        </p:txBody>
      </p:sp>
      <p:sp>
        <p:nvSpPr>
          <p:cNvPr id="18" name="Text Placeholder 29">
            <a:extLst>
              <a:ext uri="{FF2B5EF4-FFF2-40B4-BE49-F238E27FC236}">
                <a16:creationId xmlns:a16="http://schemas.microsoft.com/office/drawing/2014/main" id="{5339B713-39D3-066D-F35C-4D0F63F3B8E3}"/>
              </a:ext>
            </a:extLst>
          </p:cNvPr>
          <p:cNvSpPr>
            <a:spLocks noGrp="1"/>
          </p:cNvSpPr>
          <p:nvPr>
            <p:ph type="body" sz="quarter" idx="29"/>
          </p:nvPr>
        </p:nvSpPr>
        <p:spPr>
          <a:xfrm>
            <a:off x="8309096" y="2494889"/>
            <a:ext cx="3332818" cy="1058772"/>
          </a:xfrm>
          <a:prstGeom prst="roundRect">
            <a:avLst>
              <a:gd name="adj" fmla="val 16502"/>
            </a:avLst>
          </a:prstGeom>
          <a:ln w="12700">
            <a:solidFill>
              <a:schemeClr val="bg1"/>
            </a:solidFill>
          </a:ln>
        </p:spPr>
        <p:txBody>
          <a:bodyPr lIns="0" tIns="0" rIns="0" bIns="0" anchor="ctr">
            <a:normAutofit/>
          </a:bodyPr>
          <a:lstStyle>
            <a:lvl1pPr marL="0" indent="0" algn="ctr">
              <a:lnSpc>
                <a:spcPct val="100000"/>
              </a:lnSpc>
              <a:spcBef>
                <a:spcPts val="0"/>
              </a:spcBef>
              <a:spcAft>
                <a:spcPts val="600"/>
              </a:spcAft>
              <a:buFont typeface="Arial" panose="020B0604020202020204" pitchFamily="34" charset="0"/>
              <a:buNone/>
              <a:defRPr sz="1800" b="0" i="0" spc="0">
                <a:solidFill>
                  <a:schemeClr val="bg1"/>
                </a:solidFill>
                <a:latin typeface="Funnel Sans" pitchFamily="2" charset="0"/>
              </a:defRPr>
            </a:lvl1pPr>
            <a:lvl2pPr marL="216000" indent="-216000">
              <a:lnSpc>
                <a:spcPct val="100000"/>
              </a:lnSpc>
              <a:spcBef>
                <a:spcPts val="0"/>
              </a:spcBef>
              <a:spcAft>
                <a:spcPts val="600"/>
              </a:spcAft>
              <a:buFontTx/>
              <a:buBlip>
                <a:blip r:embed="rId4"/>
              </a:buBlip>
              <a:defRPr sz="1600" b="0" i="0">
                <a:solidFill>
                  <a:schemeClr val="bg1"/>
                </a:solidFill>
                <a:latin typeface="Funnel Sans" pitchFamily="2" charset="0"/>
              </a:defRPr>
            </a:lvl2pPr>
            <a:lvl3pPr marL="576000" indent="-217560">
              <a:lnSpc>
                <a:spcPct val="100000"/>
              </a:lnSpc>
              <a:spcBef>
                <a:spcPts val="0"/>
              </a:spcBef>
              <a:spcAft>
                <a:spcPts val="600"/>
              </a:spcAft>
              <a:buFontTx/>
              <a:buBlip>
                <a:blip r:embed="rId4"/>
              </a:buBlip>
              <a:defRPr sz="1400" b="0" i="0">
                <a:solidFill>
                  <a:schemeClr val="bg1"/>
                </a:solidFill>
                <a:latin typeface="Funnel Sans" pitchFamily="2" charset="0"/>
              </a:defRPr>
            </a:lvl3pPr>
            <a:lvl4pPr marL="936000" indent="-216000">
              <a:lnSpc>
                <a:spcPct val="100000"/>
              </a:lnSpc>
              <a:spcBef>
                <a:spcPts val="0"/>
              </a:spcBef>
              <a:spcAft>
                <a:spcPts val="600"/>
              </a:spcAft>
              <a:buFontTx/>
              <a:buBlip>
                <a:blip r:embed="rId4"/>
              </a:buBlip>
              <a:defRPr sz="1200" b="0" i="0">
                <a:solidFill>
                  <a:schemeClr val="bg1"/>
                </a:solidFill>
                <a:latin typeface="Funnel Sans" pitchFamily="2" charset="0"/>
              </a:defRPr>
            </a:lvl4pPr>
            <a:lvl5pPr>
              <a:defRPr sz="1800">
                <a:solidFill>
                  <a:schemeClr val="tx2"/>
                </a:solidFill>
                <a:latin typeface="Funnel Sans" pitchFamily="2" charset="0"/>
              </a:defRPr>
            </a:lvl5pPr>
          </a:lstStyle>
          <a:p>
            <a:pPr lvl="0"/>
            <a:endParaRPr lang="en-GB"/>
          </a:p>
        </p:txBody>
      </p:sp>
      <p:sp>
        <p:nvSpPr>
          <p:cNvPr id="2" name="Google Shape;22;p26">
            <a:extLst>
              <a:ext uri="{FF2B5EF4-FFF2-40B4-BE49-F238E27FC236}">
                <a16:creationId xmlns:a16="http://schemas.microsoft.com/office/drawing/2014/main" id="{00C2046C-7F7E-1658-FAEB-8157C4CA1087}"/>
              </a:ext>
            </a:extLst>
          </p:cNvPr>
          <p:cNvSpPr txBox="1">
            <a:spLocks/>
          </p:cNvSpPr>
          <p:nvPr userDrawn="1"/>
        </p:nvSpPr>
        <p:spPr>
          <a:xfrm>
            <a:off x="9829092" y="6361924"/>
            <a:ext cx="2188802" cy="33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800" b="0" i="0" u="none" strike="noStrike" cap="none">
                <a:solidFill>
                  <a:schemeClr val="tx1">
                    <a:lumMod val="10000"/>
                    <a:lumOff val="90000"/>
                    <a:alpha val="50000"/>
                  </a:schemeClr>
                </a:solidFill>
                <a:latin typeface="Funnel Sans" pitchFamily="2" charset="0"/>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a:t>© 2025 Copyright Genpact. All Rights Reserved.</a:t>
            </a:r>
          </a:p>
        </p:txBody>
      </p:sp>
      <p:sp>
        <p:nvSpPr>
          <p:cNvPr id="6" name="Google Shape;21;p33">
            <a:extLst>
              <a:ext uri="{FF2B5EF4-FFF2-40B4-BE49-F238E27FC236}">
                <a16:creationId xmlns:a16="http://schemas.microsoft.com/office/drawing/2014/main" id="{9F23EE78-4B7C-FE88-A9FB-C27A7529A776}"/>
              </a:ext>
            </a:extLst>
          </p:cNvPr>
          <p:cNvSpPr txBox="1">
            <a:spLocks/>
          </p:cNvSpPr>
          <p:nvPr userDrawn="1"/>
        </p:nvSpPr>
        <p:spPr>
          <a:xfrm>
            <a:off x="11366870" y="294924"/>
            <a:ext cx="518986" cy="21873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400" b="0" i="0" u="none" strike="noStrike" cap="none">
                <a:solidFill>
                  <a:schemeClr val="bg1"/>
                </a:solidFill>
                <a:latin typeface="Funnel Sans" pitchFamily="2" charset="0"/>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fld id="{00000000-1234-1234-1234-123412341234}" type="slidenum">
              <a:rPr lang="en-US" smtClean="0">
                <a:solidFill>
                  <a:srgbClr val="BABABA"/>
                </a:solidFill>
              </a:rPr>
              <a:pPr/>
              <a:t>‹#›</a:t>
            </a:fld>
            <a:endParaRPr lang="en-US" dirty="0">
              <a:solidFill>
                <a:srgbClr val="BABABA"/>
              </a:solidFill>
            </a:endParaRPr>
          </a:p>
        </p:txBody>
      </p:sp>
      <p:sp>
        <p:nvSpPr>
          <p:cNvPr id="7" name="Text Placeholder 29">
            <a:extLst>
              <a:ext uri="{FF2B5EF4-FFF2-40B4-BE49-F238E27FC236}">
                <a16:creationId xmlns:a16="http://schemas.microsoft.com/office/drawing/2014/main" id="{B77E4802-0012-E92E-1944-2EE244FDA526}"/>
              </a:ext>
            </a:extLst>
          </p:cNvPr>
          <p:cNvSpPr>
            <a:spLocks noGrp="1"/>
          </p:cNvSpPr>
          <p:nvPr>
            <p:ph type="body" sz="quarter" idx="23"/>
          </p:nvPr>
        </p:nvSpPr>
        <p:spPr>
          <a:xfrm>
            <a:off x="8309097" y="3802373"/>
            <a:ext cx="3324928" cy="1643798"/>
          </a:xfr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400" b="0" i="0" spc="0">
                <a:solidFill>
                  <a:srgbClr val="D8D8D8"/>
                </a:solidFill>
                <a:latin typeface="Funnel Sans" pitchFamily="2" charset="0"/>
              </a:defRPr>
            </a:lvl1pPr>
            <a:lvl2pPr marL="216000" indent="-216000">
              <a:lnSpc>
                <a:spcPct val="100000"/>
              </a:lnSpc>
              <a:spcBef>
                <a:spcPts val="0"/>
              </a:spcBef>
              <a:spcAft>
                <a:spcPts val="600"/>
              </a:spcAft>
              <a:buFontTx/>
              <a:buBlip>
                <a:blip r:embed="rId4"/>
              </a:buBlip>
              <a:defRPr sz="1400" b="0" i="0">
                <a:solidFill>
                  <a:srgbClr val="D8D8D8"/>
                </a:solidFill>
                <a:latin typeface="Funnel Sans" pitchFamily="2" charset="0"/>
              </a:defRPr>
            </a:lvl2pPr>
            <a:lvl3pPr marL="576000" indent="-217560">
              <a:lnSpc>
                <a:spcPct val="100000"/>
              </a:lnSpc>
              <a:spcBef>
                <a:spcPts val="0"/>
              </a:spcBef>
              <a:spcAft>
                <a:spcPts val="600"/>
              </a:spcAft>
              <a:buFontTx/>
              <a:buBlip>
                <a:blip r:embed="rId4"/>
              </a:buBlip>
              <a:defRPr sz="1200" b="0" i="0">
                <a:solidFill>
                  <a:srgbClr val="D8D8D8"/>
                </a:solidFill>
                <a:latin typeface="Funnel Sans" pitchFamily="2" charset="0"/>
              </a:defRPr>
            </a:lvl3pPr>
            <a:lvl4pPr marL="936000" indent="-216000">
              <a:lnSpc>
                <a:spcPct val="100000"/>
              </a:lnSpc>
              <a:spcBef>
                <a:spcPts val="0"/>
              </a:spcBef>
              <a:spcAft>
                <a:spcPts val="600"/>
              </a:spcAft>
              <a:buFontTx/>
              <a:buBlip>
                <a:blip r:embed="rId4"/>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9" name="Text Placeholder 29">
            <a:extLst>
              <a:ext uri="{FF2B5EF4-FFF2-40B4-BE49-F238E27FC236}">
                <a16:creationId xmlns:a16="http://schemas.microsoft.com/office/drawing/2014/main" id="{37582DCF-E36F-AD98-F54F-8875B55C8EC0}"/>
              </a:ext>
            </a:extLst>
          </p:cNvPr>
          <p:cNvSpPr>
            <a:spLocks noGrp="1"/>
          </p:cNvSpPr>
          <p:nvPr>
            <p:ph type="body" sz="quarter" idx="30"/>
          </p:nvPr>
        </p:nvSpPr>
        <p:spPr>
          <a:xfrm>
            <a:off x="4659386" y="3802373"/>
            <a:ext cx="3324928" cy="1643798"/>
          </a:xfr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400" b="0" i="0" spc="0">
                <a:solidFill>
                  <a:srgbClr val="D8D8D8"/>
                </a:solidFill>
                <a:latin typeface="Funnel Sans" pitchFamily="2" charset="0"/>
              </a:defRPr>
            </a:lvl1pPr>
            <a:lvl2pPr marL="216000" indent="-216000">
              <a:lnSpc>
                <a:spcPct val="100000"/>
              </a:lnSpc>
              <a:spcBef>
                <a:spcPts val="0"/>
              </a:spcBef>
              <a:spcAft>
                <a:spcPts val="600"/>
              </a:spcAft>
              <a:buFontTx/>
              <a:buBlip>
                <a:blip r:embed="rId4"/>
              </a:buBlip>
              <a:defRPr sz="1400" b="0" i="0">
                <a:solidFill>
                  <a:srgbClr val="D8D8D8"/>
                </a:solidFill>
                <a:latin typeface="Funnel Sans" pitchFamily="2" charset="0"/>
              </a:defRPr>
            </a:lvl2pPr>
            <a:lvl3pPr marL="576000" indent="-217560">
              <a:lnSpc>
                <a:spcPct val="100000"/>
              </a:lnSpc>
              <a:spcBef>
                <a:spcPts val="0"/>
              </a:spcBef>
              <a:spcAft>
                <a:spcPts val="600"/>
              </a:spcAft>
              <a:buFontTx/>
              <a:buBlip>
                <a:blip r:embed="rId4"/>
              </a:buBlip>
              <a:defRPr sz="1200" b="0" i="0">
                <a:solidFill>
                  <a:srgbClr val="D8D8D8"/>
                </a:solidFill>
                <a:latin typeface="Funnel Sans" pitchFamily="2" charset="0"/>
              </a:defRPr>
            </a:lvl3pPr>
            <a:lvl4pPr marL="936000" indent="-216000">
              <a:lnSpc>
                <a:spcPct val="100000"/>
              </a:lnSpc>
              <a:spcBef>
                <a:spcPts val="0"/>
              </a:spcBef>
              <a:spcAft>
                <a:spcPts val="600"/>
              </a:spcAft>
              <a:buFontTx/>
              <a:buBlip>
                <a:blip r:embed="rId4"/>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1" name="Text Placeholder 29">
            <a:extLst>
              <a:ext uri="{FF2B5EF4-FFF2-40B4-BE49-F238E27FC236}">
                <a16:creationId xmlns:a16="http://schemas.microsoft.com/office/drawing/2014/main" id="{6D052637-4413-4A99-1305-821EB135317A}"/>
              </a:ext>
            </a:extLst>
          </p:cNvPr>
          <p:cNvSpPr>
            <a:spLocks noGrp="1"/>
          </p:cNvSpPr>
          <p:nvPr>
            <p:ph type="body" sz="quarter" idx="31"/>
          </p:nvPr>
        </p:nvSpPr>
        <p:spPr>
          <a:xfrm>
            <a:off x="1009675" y="3802373"/>
            <a:ext cx="3324928" cy="1643798"/>
          </a:xfr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400" b="0" i="0" spc="0">
                <a:solidFill>
                  <a:srgbClr val="D8D8D8"/>
                </a:solidFill>
                <a:latin typeface="Funnel Sans" pitchFamily="2" charset="0"/>
              </a:defRPr>
            </a:lvl1pPr>
            <a:lvl2pPr marL="216000" indent="-216000">
              <a:lnSpc>
                <a:spcPct val="100000"/>
              </a:lnSpc>
              <a:spcBef>
                <a:spcPts val="0"/>
              </a:spcBef>
              <a:spcAft>
                <a:spcPts val="600"/>
              </a:spcAft>
              <a:buFontTx/>
              <a:buBlip>
                <a:blip r:embed="rId4"/>
              </a:buBlip>
              <a:defRPr sz="1400" b="0" i="0">
                <a:solidFill>
                  <a:srgbClr val="D8D8D8"/>
                </a:solidFill>
                <a:latin typeface="Funnel Sans" pitchFamily="2" charset="0"/>
              </a:defRPr>
            </a:lvl2pPr>
            <a:lvl3pPr marL="576000" indent="-217560">
              <a:lnSpc>
                <a:spcPct val="100000"/>
              </a:lnSpc>
              <a:spcBef>
                <a:spcPts val="0"/>
              </a:spcBef>
              <a:spcAft>
                <a:spcPts val="600"/>
              </a:spcAft>
              <a:buFontTx/>
              <a:buBlip>
                <a:blip r:embed="rId4"/>
              </a:buBlip>
              <a:defRPr sz="1200" b="0" i="0">
                <a:solidFill>
                  <a:srgbClr val="D8D8D8"/>
                </a:solidFill>
                <a:latin typeface="Funnel Sans" pitchFamily="2" charset="0"/>
              </a:defRPr>
            </a:lvl3pPr>
            <a:lvl4pPr marL="936000" indent="-216000">
              <a:lnSpc>
                <a:spcPct val="100000"/>
              </a:lnSpc>
              <a:spcBef>
                <a:spcPts val="0"/>
              </a:spcBef>
              <a:spcAft>
                <a:spcPts val="600"/>
              </a:spcAft>
              <a:buFontTx/>
              <a:buBlip>
                <a:blip r:embed="rId4"/>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2212656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Title Content with Subtitle 2">
    <p:spTree>
      <p:nvGrpSpPr>
        <p:cNvPr id="1" name=""/>
        <p:cNvGrpSpPr/>
        <p:nvPr/>
      </p:nvGrpSpPr>
      <p:grpSpPr>
        <a:xfrm>
          <a:off x="0" y="0"/>
          <a:ext cx="0" cy="0"/>
          <a:chOff x="0" y="0"/>
          <a:chExt cx="0" cy="0"/>
        </a:xfrm>
      </p:grpSpPr>
      <p:sp>
        <p:nvSpPr>
          <p:cNvPr id="2" name="Text Placeholder 29">
            <a:extLst>
              <a:ext uri="{FF2B5EF4-FFF2-40B4-BE49-F238E27FC236}">
                <a16:creationId xmlns:a16="http://schemas.microsoft.com/office/drawing/2014/main" id="{1AC42BE0-2D56-2D92-48B8-04B90717018D}"/>
              </a:ext>
            </a:extLst>
          </p:cNvPr>
          <p:cNvSpPr>
            <a:spLocks noGrp="1"/>
          </p:cNvSpPr>
          <p:nvPr>
            <p:ph type="body" sz="quarter" idx="17"/>
          </p:nvPr>
        </p:nvSpPr>
        <p:spPr>
          <a:xfrm>
            <a:off x="993896" y="2032876"/>
            <a:ext cx="3332818" cy="1058772"/>
          </a:xfrm>
          <a:prstGeom prst="roundRect">
            <a:avLst>
              <a:gd name="adj" fmla="val 16502"/>
            </a:avLst>
          </a:prstGeom>
          <a:ln w="12700">
            <a:solidFill>
              <a:schemeClr val="tx1"/>
            </a:solidFill>
          </a:ln>
        </p:spPr>
        <p:txBody>
          <a:bodyPr lIns="0" tIns="0" rIns="0" bIns="0" anchor="ctr">
            <a:normAutofit/>
          </a:bodyPr>
          <a:lstStyle>
            <a:lvl1pPr marL="0" indent="0" algn="ctr">
              <a:lnSpc>
                <a:spcPct val="100000"/>
              </a:lnSpc>
              <a:spcBef>
                <a:spcPts val="0"/>
              </a:spcBef>
              <a:spcAft>
                <a:spcPts val="600"/>
              </a:spcAft>
              <a:buFont typeface="Arial" panose="020B0604020202020204" pitchFamily="34" charset="0"/>
              <a:buNone/>
              <a:defRPr sz="1800" b="0" i="0" spc="0">
                <a:solidFill>
                  <a:schemeClr val="tx1"/>
                </a:solidFill>
                <a:latin typeface="Funnel Sans" pitchFamily="2" charset="0"/>
              </a:defRPr>
            </a:lvl1pPr>
            <a:lvl2pPr marL="216000" indent="-216000">
              <a:lnSpc>
                <a:spcPct val="100000"/>
              </a:lnSpc>
              <a:spcBef>
                <a:spcPts val="0"/>
              </a:spcBef>
              <a:spcAft>
                <a:spcPts val="600"/>
              </a:spcAft>
              <a:buFontTx/>
              <a:buBlip>
                <a:blip r:embed="rId2"/>
              </a:buBlip>
              <a:defRPr sz="1600" b="0" i="0">
                <a:solidFill>
                  <a:schemeClr val="bg1"/>
                </a:solidFill>
                <a:latin typeface="Funnel Sans" pitchFamily="2" charset="0"/>
              </a:defRPr>
            </a:lvl2pPr>
            <a:lvl3pPr marL="576000" indent="-217560">
              <a:lnSpc>
                <a:spcPct val="100000"/>
              </a:lnSpc>
              <a:spcBef>
                <a:spcPts val="0"/>
              </a:spcBef>
              <a:spcAft>
                <a:spcPts val="600"/>
              </a:spcAft>
              <a:buFontTx/>
              <a:buBlip>
                <a:blip r:embed="rId2"/>
              </a:buBlip>
              <a:defRPr sz="1400" b="0" i="0">
                <a:solidFill>
                  <a:schemeClr val="bg1"/>
                </a:solidFill>
                <a:latin typeface="Funnel Sans" pitchFamily="2" charset="0"/>
              </a:defRPr>
            </a:lvl3pPr>
            <a:lvl4pPr marL="936000" indent="-216000">
              <a:lnSpc>
                <a:spcPct val="100000"/>
              </a:lnSpc>
              <a:spcBef>
                <a:spcPts val="0"/>
              </a:spcBef>
              <a:spcAft>
                <a:spcPts val="600"/>
              </a:spcAft>
              <a:buFontTx/>
              <a:buBlip>
                <a:blip r:embed="rId2"/>
              </a:buBlip>
              <a:defRPr sz="1200" b="0" i="0">
                <a:solidFill>
                  <a:schemeClr val="bg1"/>
                </a:solidFill>
                <a:latin typeface="Funnel Sans" pitchFamily="2" charset="0"/>
              </a:defRPr>
            </a:lvl4pPr>
            <a:lvl5pPr>
              <a:defRPr sz="1800">
                <a:solidFill>
                  <a:schemeClr val="tx2"/>
                </a:solidFill>
                <a:latin typeface="Funnel Sans" pitchFamily="2" charset="0"/>
              </a:defRPr>
            </a:lvl5pPr>
          </a:lstStyle>
          <a:p>
            <a:pPr lvl="0"/>
            <a:endParaRPr lang="en-GB"/>
          </a:p>
        </p:txBody>
      </p:sp>
      <p:sp>
        <p:nvSpPr>
          <p:cNvPr id="3" name="Google Shape;22;p26">
            <a:extLst>
              <a:ext uri="{FF2B5EF4-FFF2-40B4-BE49-F238E27FC236}">
                <a16:creationId xmlns:a16="http://schemas.microsoft.com/office/drawing/2014/main" id="{BDF998BC-F153-B576-C507-41EDE28E04E2}"/>
              </a:ext>
            </a:extLst>
          </p:cNvPr>
          <p:cNvSpPr txBox="1">
            <a:spLocks noGrp="1"/>
          </p:cNvSpPr>
          <p:nvPr>
            <p:ph type="ftr" idx="3"/>
          </p:nvPr>
        </p:nvSpPr>
        <p:spPr>
          <a:xfrm>
            <a:off x="9791247" y="6351676"/>
            <a:ext cx="2188802" cy="3384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800" b="0" i="0">
                <a:solidFill>
                  <a:schemeClr val="tx1">
                    <a:lumMod val="75000"/>
                    <a:lumOff val="25000"/>
                    <a:alpha val="50000"/>
                  </a:schemeClr>
                </a:solidFill>
                <a:latin typeface="Funnel Sans" pitchFamily="2"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 2025 Copyright Genpact. All Rights Reserved.</a:t>
            </a:r>
          </a:p>
        </p:txBody>
      </p:sp>
      <p:sp>
        <p:nvSpPr>
          <p:cNvPr id="7" name="Google Shape;18;p26">
            <a:extLst>
              <a:ext uri="{FF2B5EF4-FFF2-40B4-BE49-F238E27FC236}">
                <a16:creationId xmlns:a16="http://schemas.microsoft.com/office/drawing/2014/main" id="{0279D595-C019-D9CB-AFBF-9163B5AAE44C}"/>
              </a:ext>
            </a:extLst>
          </p:cNvPr>
          <p:cNvSpPr txBox="1">
            <a:spLocks noGrp="1"/>
          </p:cNvSpPr>
          <p:nvPr>
            <p:ph type="title" hasCustomPrompt="1"/>
          </p:nvPr>
        </p:nvSpPr>
        <p:spPr>
          <a:xfrm>
            <a:off x="993896" y="366489"/>
            <a:ext cx="10640128" cy="538901"/>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3200"/>
              <a:buNone/>
              <a:defRPr sz="4400" b="1" i="0" spc="-150" baseline="0">
                <a:solidFill>
                  <a:schemeClr val="tx1"/>
                </a:solidFill>
                <a:latin typeface="Funnel Sans" pitchFamily="2" charset="0"/>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Titles go here, and never get smaller</a:t>
            </a:r>
            <a:endParaRPr/>
          </a:p>
        </p:txBody>
      </p:sp>
      <p:sp>
        <p:nvSpPr>
          <p:cNvPr id="10" name="Text Placeholder 29">
            <a:extLst>
              <a:ext uri="{FF2B5EF4-FFF2-40B4-BE49-F238E27FC236}">
                <a16:creationId xmlns:a16="http://schemas.microsoft.com/office/drawing/2014/main" id="{AD08BCF9-0055-C53E-29A2-D708FB041964}"/>
              </a:ext>
            </a:extLst>
          </p:cNvPr>
          <p:cNvSpPr>
            <a:spLocks noGrp="1"/>
          </p:cNvSpPr>
          <p:nvPr>
            <p:ph type="body" sz="quarter" idx="28"/>
          </p:nvPr>
        </p:nvSpPr>
        <p:spPr>
          <a:xfrm>
            <a:off x="4651496" y="2032876"/>
            <a:ext cx="3332818" cy="1058772"/>
          </a:xfrm>
          <a:prstGeom prst="roundRect">
            <a:avLst>
              <a:gd name="adj" fmla="val 16502"/>
            </a:avLst>
          </a:prstGeom>
          <a:ln w="12700">
            <a:solidFill>
              <a:schemeClr val="tx1"/>
            </a:solidFill>
          </a:ln>
        </p:spPr>
        <p:txBody>
          <a:bodyPr lIns="0" tIns="0" rIns="0" bIns="0" anchor="ctr">
            <a:normAutofit/>
          </a:bodyPr>
          <a:lstStyle>
            <a:lvl1pPr marL="0" indent="0" algn="ctr">
              <a:lnSpc>
                <a:spcPct val="100000"/>
              </a:lnSpc>
              <a:spcBef>
                <a:spcPts val="0"/>
              </a:spcBef>
              <a:spcAft>
                <a:spcPts val="600"/>
              </a:spcAft>
              <a:buFont typeface="Arial" panose="020B0604020202020204" pitchFamily="34" charset="0"/>
              <a:buNone/>
              <a:defRPr sz="1800" b="0" i="0" spc="0">
                <a:solidFill>
                  <a:schemeClr val="tx1"/>
                </a:solidFill>
                <a:latin typeface="Funnel Sans" pitchFamily="2" charset="0"/>
              </a:defRPr>
            </a:lvl1pPr>
            <a:lvl2pPr marL="216000" indent="-216000">
              <a:lnSpc>
                <a:spcPct val="100000"/>
              </a:lnSpc>
              <a:spcBef>
                <a:spcPts val="0"/>
              </a:spcBef>
              <a:spcAft>
                <a:spcPts val="600"/>
              </a:spcAft>
              <a:buFontTx/>
              <a:buBlip>
                <a:blip r:embed="rId2"/>
              </a:buBlip>
              <a:defRPr sz="1600" b="0" i="0">
                <a:solidFill>
                  <a:schemeClr val="bg1"/>
                </a:solidFill>
                <a:latin typeface="Funnel Sans" pitchFamily="2" charset="0"/>
              </a:defRPr>
            </a:lvl2pPr>
            <a:lvl3pPr marL="576000" indent="-217560">
              <a:lnSpc>
                <a:spcPct val="100000"/>
              </a:lnSpc>
              <a:spcBef>
                <a:spcPts val="0"/>
              </a:spcBef>
              <a:spcAft>
                <a:spcPts val="600"/>
              </a:spcAft>
              <a:buFontTx/>
              <a:buBlip>
                <a:blip r:embed="rId2"/>
              </a:buBlip>
              <a:defRPr sz="1400" b="0" i="0">
                <a:solidFill>
                  <a:schemeClr val="bg1"/>
                </a:solidFill>
                <a:latin typeface="Funnel Sans" pitchFamily="2" charset="0"/>
              </a:defRPr>
            </a:lvl3pPr>
            <a:lvl4pPr marL="936000" indent="-216000">
              <a:lnSpc>
                <a:spcPct val="100000"/>
              </a:lnSpc>
              <a:spcBef>
                <a:spcPts val="0"/>
              </a:spcBef>
              <a:spcAft>
                <a:spcPts val="600"/>
              </a:spcAft>
              <a:buFontTx/>
              <a:buBlip>
                <a:blip r:embed="rId2"/>
              </a:buBlip>
              <a:defRPr sz="1200" b="0" i="0">
                <a:solidFill>
                  <a:schemeClr val="bg1"/>
                </a:solidFill>
                <a:latin typeface="Funnel Sans" pitchFamily="2" charset="0"/>
              </a:defRPr>
            </a:lvl4pPr>
            <a:lvl5pPr>
              <a:defRPr sz="1800">
                <a:solidFill>
                  <a:schemeClr val="tx2"/>
                </a:solidFill>
                <a:latin typeface="Funnel Sans" pitchFamily="2" charset="0"/>
              </a:defRPr>
            </a:lvl5pPr>
          </a:lstStyle>
          <a:p>
            <a:pPr lvl="0"/>
            <a:endParaRPr lang="en-GB"/>
          </a:p>
        </p:txBody>
      </p:sp>
      <p:sp>
        <p:nvSpPr>
          <p:cNvPr id="12" name="Text Placeholder 29">
            <a:extLst>
              <a:ext uri="{FF2B5EF4-FFF2-40B4-BE49-F238E27FC236}">
                <a16:creationId xmlns:a16="http://schemas.microsoft.com/office/drawing/2014/main" id="{BA20B6CD-2456-61B2-309E-83E5134297CD}"/>
              </a:ext>
            </a:extLst>
          </p:cNvPr>
          <p:cNvSpPr>
            <a:spLocks noGrp="1"/>
          </p:cNvSpPr>
          <p:nvPr>
            <p:ph type="body" sz="quarter" idx="29"/>
          </p:nvPr>
        </p:nvSpPr>
        <p:spPr>
          <a:xfrm>
            <a:off x="8309096" y="2032876"/>
            <a:ext cx="3332818" cy="1058772"/>
          </a:xfrm>
          <a:prstGeom prst="roundRect">
            <a:avLst>
              <a:gd name="adj" fmla="val 16502"/>
            </a:avLst>
          </a:prstGeom>
          <a:ln w="12700">
            <a:solidFill>
              <a:schemeClr val="tx1"/>
            </a:solidFill>
          </a:ln>
        </p:spPr>
        <p:txBody>
          <a:bodyPr lIns="0" tIns="0" rIns="0" bIns="0" anchor="ctr">
            <a:normAutofit/>
          </a:bodyPr>
          <a:lstStyle>
            <a:lvl1pPr marL="0" indent="0" algn="ctr">
              <a:lnSpc>
                <a:spcPct val="100000"/>
              </a:lnSpc>
              <a:spcBef>
                <a:spcPts val="0"/>
              </a:spcBef>
              <a:spcAft>
                <a:spcPts val="600"/>
              </a:spcAft>
              <a:buFont typeface="Arial" panose="020B0604020202020204" pitchFamily="34" charset="0"/>
              <a:buNone/>
              <a:defRPr sz="1800" b="0" i="0" spc="0">
                <a:solidFill>
                  <a:schemeClr val="tx1"/>
                </a:solidFill>
                <a:latin typeface="Funnel Sans" pitchFamily="2" charset="0"/>
              </a:defRPr>
            </a:lvl1pPr>
            <a:lvl2pPr marL="216000" indent="-216000">
              <a:lnSpc>
                <a:spcPct val="100000"/>
              </a:lnSpc>
              <a:spcBef>
                <a:spcPts val="0"/>
              </a:spcBef>
              <a:spcAft>
                <a:spcPts val="600"/>
              </a:spcAft>
              <a:buFontTx/>
              <a:buBlip>
                <a:blip r:embed="rId2"/>
              </a:buBlip>
              <a:defRPr sz="1600" b="0" i="0">
                <a:solidFill>
                  <a:schemeClr val="bg1"/>
                </a:solidFill>
                <a:latin typeface="Funnel Sans" pitchFamily="2" charset="0"/>
              </a:defRPr>
            </a:lvl2pPr>
            <a:lvl3pPr marL="576000" indent="-217560">
              <a:lnSpc>
                <a:spcPct val="100000"/>
              </a:lnSpc>
              <a:spcBef>
                <a:spcPts val="0"/>
              </a:spcBef>
              <a:spcAft>
                <a:spcPts val="600"/>
              </a:spcAft>
              <a:buFontTx/>
              <a:buBlip>
                <a:blip r:embed="rId2"/>
              </a:buBlip>
              <a:defRPr sz="1400" b="0" i="0">
                <a:solidFill>
                  <a:schemeClr val="bg1"/>
                </a:solidFill>
                <a:latin typeface="Funnel Sans" pitchFamily="2" charset="0"/>
              </a:defRPr>
            </a:lvl3pPr>
            <a:lvl4pPr marL="936000" indent="-216000">
              <a:lnSpc>
                <a:spcPct val="100000"/>
              </a:lnSpc>
              <a:spcBef>
                <a:spcPts val="0"/>
              </a:spcBef>
              <a:spcAft>
                <a:spcPts val="600"/>
              </a:spcAft>
              <a:buFontTx/>
              <a:buBlip>
                <a:blip r:embed="rId2"/>
              </a:buBlip>
              <a:defRPr sz="1200" b="0" i="0">
                <a:solidFill>
                  <a:schemeClr val="bg1"/>
                </a:solidFill>
                <a:latin typeface="Funnel Sans" pitchFamily="2" charset="0"/>
              </a:defRPr>
            </a:lvl4pPr>
            <a:lvl5pPr>
              <a:defRPr sz="1800">
                <a:solidFill>
                  <a:schemeClr val="tx2"/>
                </a:solidFill>
                <a:latin typeface="Funnel Sans" pitchFamily="2" charset="0"/>
              </a:defRPr>
            </a:lvl5pPr>
          </a:lstStyle>
          <a:p>
            <a:pPr lvl="0"/>
            <a:endParaRPr lang="en-GB"/>
          </a:p>
        </p:txBody>
      </p:sp>
      <p:sp>
        <p:nvSpPr>
          <p:cNvPr id="5" name="Text Placeholder 29">
            <a:extLst>
              <a:ext uri="{FF2B5EF4-FFF2-40B4-BE49-F238E27FC236}">
                <a16:creationId xmlns:a16="http://schemas.microsoft.com/office/drawing/2014/main" id="{13FE3F9D-E23C-938C-7DB6-F23E94329FC5}"/>
              </a:ext>
            </a:extLst>
          </p:cNvPr>
          <p:cNvSpPr>
            <a:spLocks noGrp="1"/>
          </p:cNvSpPr>
          <p:nvPr>
            <p:ph type="body" sz="quarter" idx="30"/>
          </p:nvPr>
        </p:nvSpPr>
        <p:spPr>
          <a:xfrm>
            <a:off x="8309096" y="3379919"/>
            <a:ext cx="3324928" cy="2087230"/>
          </a:xfrm>
        </p:spPr>
        <p:txBody>
          <a:bodyPr lIns="0" tIns="0" rIns="0" bIns="0">
            <a:normAutofit/>
          </a:bodyPr>
          <a:lstStyle>
            <a:lvl1pPr marL="0" indent="0">
              <a:lnSpc>
                <a:spcPct val="100000"/>
              </a:lnSpc>
              <a:spcBef>
                <a:spcPts val="1328"/>
              </a:spcBef>
              <a:spcAft>
                <a:spcPts val="0"/>
              </a:spcAft>
              <a:defRPr sz="1600" b="0" i="0" spc="0">
                <a:solidFill>
                  <a:schemeClr val="tx1"/>
                </a:solidFill>
                <a:latin typeface="Funnel Sans" pitchFamily="2" charset="0"/>
              </a:defRPr>
            </a:lvl1pPr>
            <a:lvl2pPr marL="216000" indent="-216000">
              <a:lnSpc>
                <a:spcPct val="100000"/>
              </a:lnSpc>
              <a:buFontTx/>
              <a:buBlip>
                <a:blip r:embed="rId3"/>
              </a:buBlip>
              <a:defRPr sz="1600" b="0" i="0">
                <a:solidFill>
                  <a:schemeClr val="tx1"/>
                </a:solidFill>
                <a:latin typeface="Funnel Sans" pitchFamily="2" charset="0"/>
              </a:defRPr>
            </a:lvl2pPr>
            <a:lvl3pPr marL="576000" indent="-217560">
              <a:lnSpc>
                <a:spcPct val="100000"/>
              </a:lnSpc>
              <a:buFontTx/>
              <a:buBlip>
                <a:blip r:embed="rId3"/>
              </a:buBlip>
              <a:defRPr sz="1400" b="0" i="0">
                <a:solidFill>
                  <a:schemeClr val="tx1"/>
                </a:solidFill>
                <a:latin typeface="Funnel Sans" pitchFamily="2" charset="0"/>
              </a:defRPr>
            </a:lvl3pPr>
            <a:lvl4pPr marL="936000" indent="-216000">
              <a:lnSpc>
                <a:spcPct val="100000"/>
              </a:lnSpc>
              <a:buFontTx/>
              <a:buBlip>
                <a:blip r:embed="rId3"/>
              </a:buBlip>
              <a:defRPr sz="1200" b="0" i="0">
                <a:solidFill>
                  <a:schemeClr val="tx1"/>
                </a:solidFill>
                <a:latin typeface="Funnel Sans" pitchFamily="2" charset="0"/>
              </a:defRPr>
            </a:lvl4pPr>
            <a:lvl5pPr>
              <a:defRPr sz="1800">
                <a:solidFill>
                  <a:schemeClr val="tx2"/>
                </a:solidFill>
                <a:latin typeface="Funnel Sans"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8" name="Text Placeholder 29">
            <a:extLst>
              <a:ext uri="{FF2B5EF4-FFF2-40B4-BE49-F238E27FC236}">
                <a16:creationId xmlns:a16="http://schemas.microsoft.com/office/drawing/2014/main" id="{A03FF69E-9DBB-B947-BE0C-347517872542}"/>
              </a:ext>
            </a:extLst>
          </p:cNvPr>
          <p:cNvSpPr>
            <a:spLocks noGrp="1"/>
          </p:cNvSpPr>
          <p:nvPr>
            <p:ph type="body" sz="quarter" idx="31"/>
          </p:nvPr>
        </p:nvSpPr>
        <p:spPr>
          <a:xfrm>
            <a:off x="4651496" y="3379919"/>
            <a:ext cx="3324928" cy="2087230"/>
          </a:xfrm>
        </p:spPr>
        <p:txBody>
          <a:bodyPr lIns="0" tIns="0" rIns="0" bIns="0">
            <a:normAutofit/>
          </a:bodyPr>
          <a:lstStyle>
            <a:lvl1pPr marL="0" indent="0">
              <a:lnSpc>
                <a:spcPct val="100000"/>
              </a:lnSpc>
              <a:spcBef>
                <a:spcPts val="1328"/>
              </a:spcBef>
              <a:spcAft>
                <a:spcPts val="0"/>
              </a:spcAft>
              <a:defRPr sz="1600" b="0" i="0" spc="0">
                <a:solidFill>
                  <a:schemeClr val="tx1"/>
                </a:solidFill>
                <a:latin typeface="Funnel Sans" pitchFamily="2" charset="0"/>
              </a:defRPr>
            </a:lvl1pPr>
            <a:lvl2pPr marL="216000" indent="-216000">
              <a:lnSpc>
                <a:spcPct val="100000"/>
              </a:lnSpc>
              <a:buFontTx/>
              <a:buBlip>
                <a:blip r:embed="rId3"/>
              </a:buBlip>
              <a:defRPr sz="1600" b="0" i="0">
                <a:solidFill>
                  <a:schemeClr val="tx1"/>
                </a:solidFill>
                <a:latin typeface="Funnel Sans" pitchFamily="2" charset="0"/>
              </a:defRPr>
            </a:lvl2pPr>
            <a:lvl3pPr marL="576000" indent="-217560">
              <a:lnSpc>
                <a:spcPct val="100000"/>
              </a:lnSpc>
              <a:buFontTx/>
              <a:buBlip>
                <a:blip r:embed="rId3"/>
              </a:buBlip>
              <a:defRPr sz="1400" b="0" i="0">
                <a:solidFill>
                  <a:schemeClr val="tx1"/>
                </a:solidFill>
                <a:latin typeface="Funnel Sans" pitchFamily="2" charset="0"/>
              </a:defRPr>
            </a:lvl3pPr>
            <a:lvl4pPr marL="936000" indent="-216000">
              <a:lnSpc>
                <a:spcPct val="100000"/>
              </a:lnSpc>
              <a:buFontTx/>
              <a:buBlip>
                <a:blip r:embed="rId3"/>
              </a:buBlip>
              <a:defRPr sz="1200" b="0" i="0">
                <a:solidFill>
                  <a:schemeClr val="tx1"/>
                </a:solidFill>
                <a:latin typeface="Funnel Sans" pitchFamily="2" charset="0"/>
              </a:defRPr>
            </a:lvl4pPr>
            <a:lvl5pPr>
              <a:defRPr sz="1800">
                <a:solidFill>
                  <a:schemeClr val="tx2"/>
                </a:solidFill>
                <a:latin typeface="Funnel Sans"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1" name="Text Placeholder 29">
            <a:extLst>
              <a:ext uri="{FF2B5EF4-FFF2-40B4-BE49-F238E27FC236}">
                <a16:creationId xmlns:a16="http://schemas.microsoft.com/office/drawing/2014/main" id="{8CD8A597-575C-5516-D031-AC2A3FFC038C}"/>
              </a:ext>
            </a:extLst>
          </p:cNvPr>
          <p:cNvSpPr>
            <a:spLocks noGrp="1"/>
          </p:cNvSpPr>
          <p:nvPr>
            <p:ph type="body" sz="quarter" idx="32"/>
          </p:nvPr>
        </p:nvSpPr>
        <p:spPr>
          <a:xfrm>
            <a:off x="1001786" y="3379919"/>
            <a:ext cx="3324928" cy="2087230"/>
          </a:xfrm>
        </p:spPr>
        <p:txBody>
          <a:bodyPr lIns="0" tIns="0" rIns="0" bIns="0">
            <a:normAutofit/>
          </a:bodyPr>
          <a:lstStyle>
            <a:lvl1pPr marL="0" indent="0">
              <a:lnSpc>
                <a:spcPct val="100000"/>
              </a:lnSpc>
              <a:spcBef>
                <a:spcPts val="1328"/>
              </a:spcBef>
              <a:spcAft>
                <a:spcPts val="0"/>
              </a:spcAft>
              <a:defRPr sz="1600" b="0" i="0" spc="0">
                <a:solidFill>
                  <a:schemeClr val="tx1"/>
                </a:solidFill>
                <a:latin typeface="Funnel Sans" pitchFamily="2" charset="0"/>
              </a:defRPr>
            </a:lvl1pPr>
            <a:lvl2pPr marL="216000" indent="-216000">
              <a:lnSpc>
                <a:spcPct val="100000"/>
              </a:lnSpc>
              <a:buFontTx/>
              <a:buBlip>
                <a:blip r:embed="rId3"/>
              </a:buBlip>
              <a:defRPr sz="1600" b="0" i="0">
                <a:solidFill>
                  <a:schemeClr val="tx1"/>
                </a:solidFill>
                <a:latin typeface="Funnel Sans" pitchFamily="2" charset="0"/>
              </a:defRPr>
            </a:lvl2pPr>
            <a:lvl3pPr marL="576000" indent="-217560">
              <a:lnSpc>
                <a:spcPct val="100000"/>
              </a:lnSpc>
              <a:buFontTx/>
              <a:buBlip>
                <a:blip r:embed="rId3"/>
              </a:buBlip>
              <a:defRPr sz="1400" b="0" i="0">
                <a:solidFill>
                  <a:schemeClr val="tx1"/>
                </a:solidFill>
                <a:latin typeface="Funnel Sans" pitchFamily="2" charset="0"/>
              </a:defRPr>
            </a:lvl3pPr>
            <a:lvl4pPr marL="936000" indent="-216000">
              <a:lnSpc>
                <a:spcPct val="100000"/>
              </a:lnSpc>
              <a:buFontTx/>
              <a:buBlip>
                <a:blip r:embed="rId3"/>
              </a:buBlip>
              <a:defRPr sz="1200" b="0" i="0">
                <a:solidFill>
                  <a:schemeClr val="tx1"/>
                </a:solidFill>
                <a:latin typeface="Funnel Sans" pitchFamily="2" charset="0"/>
              </a:defRPr>
            </a:lvl4pPr>
            <a:lvl5pPr>
              <a:defRPr sz="1800">
                <a:solidFill>
                  <a:schemeClr val="tx2"/>
                </a:solidFill>
                <a:latin typeface="Funnel Sans"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436668639"/>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 Content with Subtitle 2">
    <p:bg>
      <p:bgPr>
        <a:solidFill>
          <a:schemeClr val="tx1"/>
        </a:solidFill>
        <a:effectLst/>
      </p:bgPr>
    </p:bg>
    <p:spTree>
      <p:nvGrpSpPr>
        <p:cNvPr id="1" name=""/>
        <p:cNvGrpSpPr/>
        <p:nvPr/>
      </p:nvGrpSpPr>
      <p:grpSpPr>
        <a:xfrm>
          <a:off x="0" y="0"/>
          <a:ext cx="0" cy="0"/>
          <a:chOff x="0" y="0"/>
          <a:chExt cx="0" cy="0"/>
        </a:xfrm>
      </p:grpSpPr>
      <p:sp>
        <p:nvSpPr>
          <p:cNvPr id="8" name="Text Placeholder 29">
            <a:extLst>
              <a:ext uri="{FF2B5EF4-FFF2-40B4-BE49-F238E27FC236}">
                <a16:creationId xmlns:a16="http://schemas.microsoft.com/office/drawing/2014/main" id="{BCE06CA3-FBDA-0DB1-EC08-8B166A08F26E}"/>
              </a:ext>
            </a:extLst>
          </p:cNvPr>
          <p:cNvSpPr>
            <a:spLocks noGrp="1"/>
          </p:cNvSpPr>
          <p:nvPr>
            <p:ph type="body" sz="quarter" idx="12"/>
          </p:nvPr>
        </p:nvSpPr>
        <p:spPr>
          <a:xfrm>
            <a:off x="1029130" y="5220236"/>
            <a:ext cx="2393506" cy="886970"/>
          </a:xfrm>
        </p:spPr>
        <p:txBody>
          <a:bodyPr lIns="0" tIns="0" rIns="0" bIns="0">
            <a:normAutofit/>
          </a:bodyPr>
          <a:lstStyle>
            <a:lvl1pPr marL="0" indent="0">
              <a:lnSpc>
                <a:spcPct val="100000"/>
              </a:lnSpc>
              <a:spcBef>
                <a:spcPts val="0"/>
              </a:spcBef>
              <a:spcAft>
                <a:spcPts val="600"/>
              </a:spcAft>
              <a:buFont typeface="Arial" panose="020B0604020202020204" pitchFamily="34" charset="0"/>
              <a:buNone/>
              <a:defRPr sz="1600" b="0" i="0" spc="0">
                <a:solidFill>
                  <a:schemeClr val="bg1"/>
                </a:solidFill>
                <a:latin typeface="Funnel Sans" pitchFamily="2" charset="0"/>
              </a:defRPr>
            </a:lvl1pPr>
            <a:lvl2pPr marL="216000" indent="-216000">
              <a:lnSpc>
                <a:spcPct val="100000"/>
              </a:lnSpc>
              <a:spcBef>
                <a:spcPts val="0"/>
              </a:spcBef>
              <a:spcAft>
                <a:spcPts val="600"/>
              </a:spcAft>
              <a:buFontTx/>
              <a:buBlip>
                <a:blip r:embed="rId2"/>
              </a:buBlip>
              <a:defRPr sz="1100" b="0" i="0">
                <a:solidFill>
                  <a:schemeClr val="bg1"/>
                </a:solidFill>
                <a:latin typeface="Funnel Sans" pitchFamily="2" charset="0"/>
              </a:defRPr>
            </a:lvl2pPr>
            <a:lvl3pPr marL="576000" indent="-217560">
              <a:lnSpc>
                <a:spcPct val="100000"/>
              </a:lnSpc>
              <a:spcBef>
                <a:spcPts val="0"/>
              </a:spcBef>
              <a:spcAft>
                <a:spcPts val="600"/>
              </a:spcAft>
              <a:buFontTx/>
              <a:buBlip>
                <a:blip r:embed="rId2"/>
              </a:buBlip>
              <a:defRPr sz="1050" b="0" i="0">
                <a:solidFill>
                  <a:schemeClr val="bg1"/>
                </a:solidFill>
                <a:latin typeface="Funnel Sans" pitchFamily="2" charset="0"/>
              </a:defRPr>
            </a:lvl3pPr>
            <a:lvl4pPr marL="936000" indent="-216000">
              <a:lnSpc>
                <a:spcPct val="100000"/>
              </a:lnSpc>
              <a:spcBef>
                <a:spcPts val="0"/>
              </a:spcBef>
              <a:spcAft>
                <a:spcPts val="600"/>
              </a:spcAft>
              <a:buFontTx/>
              <a:buBlip>
                <a:blip r:embed="rId2"/>
              </a:buBlip>
              <a:defRPr sz="1000" b="0" i="0">
                <a:solidFill>
                  <a:schemeClr val="bg1"/>
                </a:solidFill>
                <a:latin typeface="Funnel Sans" pitchFamily="2" charset="0"/>
              </a:defRPr>
            </a:lvl4pPr>
            <a:lvl5pPr>
              <a:defRPr sz="1800">
                <a:solidFill>
                  <a:schemeClr val="tx2"/>
                </a:solidFill>
                <a:latin typeface="Funnel Sans" pitchFamily="2" charset="0"/>
              </a:defRPr>
            </a:lvl5pPr>
          </a:lstStyle>
          <a:p>
            <a:pPr lvl="0"/>
            <a:endParaRPr lang="en-GB"/>
          </a:p>
        </p:txBody>
      </p:sp>
      <p:sp>
        <p:nvSpPr>
          <p:cNvPr id="9" name="Text Placeholder 29">
            <a:extLst>
              <a:ext uri="{FF2B5EF4-FFF2-40B4-BE49-F238E27FC236}">
                <a16:creationId xmlns:a16="http://schemas.microsoft.com/office/drawing/2014/main" id="{7812742B-B5EA-A826-D00D-EA8A7E8F5C42}"/>
              </a:ext>
            </a:extLst>
          </p:cNvPr>
          <p:cNvSpPr>
            <a:spLocks noGrp="1"/>
          </p:cNvSpPr>
          <p:nvPr>
            <p:ph type="body" sz="quarter" idx="14"/>
          </p:nvPr>
        </p:nvSpPr>
        <p:spPr>
          <a:xfrm>
            <a:off x="3710990" y="5220236"/>
            <a:ext cx="2393506" cy="886970"/>
          </a:xfrm>
        </p:spPr>
        <p:txBody>
          <a:bodyPr lIns="0" tIns="0" rIns="0" bIns="0">
            <a:normAutofit/>
          </a:bodyPr>
          <a:lstStyle>
            <a:lvl1pPr marL="0" indent="0">
              <a:lnSpc>
                <a:spcPct val="100000"/>
              </a:lnSpc>
              <a:spcBef>
                <a:spcPts val="0"/>
              </a:spcBef>
              <a:spcAft>
                <a:spcPts val="600"/>
              </a:spcAft>
              <a:buFont typeface="Arial" panose="020B0604020202020204" pitchFamily="34" charset="0"/>
              <a:buNone/>
              <a:defRPr sz="1600" b="0" i="0" spc="0">
                <a:solidFill>
                  <a:schemeClr val="bg1"/>
                </a:solidFill>
                <a:latin typeface="Funnel Sans" pitchFamily="2" charset="0"/>
              </a:defRPr>
            </a:lvl1pPr>
            <a:lvl2pPr marL="216000" indent="-216000">
              <a:lnSpc>
                <a:spcPct val="100000"/>
              </a:lnSpc>
              <a:spcBef>
                <a:spcPts val="0"/>
              </a:spcBef>
              <a:spcAft>
                <a:spcPts val="600"/>
              </a:spcAft>
              <a:buFontTx/>
              <a:buBlip>
                <a:blip r:embed="rId2"/>
              </a:buBlip>
              <a:defRPr sz="1100" b="0" i="0">
                <a:solidFill>
                  <a:schemeClr val="bg1"/>
                </a:solidFill>
                <a:latin typeface="Funnel Sans" pitchFamily="2" charset="0"/>
              </a:defRPr>
            </a:lvl2pPr>
            <a:lvl3pPr marL="576000" indent="-217560">
              <a:lnSpc>
                <a:spcPct val="100000"/>
              </a:lnSpc>
              <a:spcBef>
                <a:spcPts val="0"/>
              </a:spcBef>
              <a:spcAft>
                <a:spcPts val="600"/>
              </a:spcAft>
              <a:buFontTx/>
              <a:buBlip>
                <a:blip r:embed="rId2"/>
              </a:buBlip>
              <a:defRPr sz="1050" b="0" i="0">
                <a:solidFill>
                  <a:schemeClr val="bg1"/>
                </a:solidFill>
                <a:latin typeface="Funnel Sans" pitchFamily="2" charset="0"/>
              </a:defRPr>
            </a:lvl3pPr>
            <a:lvl4pPr marL="936000" indent="-216000">
              <a:lnSpc>
                <a:spcPct val="100000"/>
              </a:lnSpc>
              <a:spcBef>
                <a:spcPts val="0"/>
              </a:spcBef>
              <a:spcAft>
                <a:spcPts val="600"/>
              </a:spcAft>
              <a:buFontTx/>
              <a:buBlip>
                <a:blip r:embed="rId2"/>
              </a:buBlip>
              <a:defRPr sz="1000" b="0" i="0">
                <a:solidFill>
                  <a:schemeClr val="bg1"/>
                </a:solidFill>
                <a:latin typeface="Funnel Sans" pitchFamily="2" charset="0"/>
              </a:defRPr>
            </a:lvl4pPr>
            <a:lvl5pPr>
              <a:defRPr sz="1800">
                <a:solidFill>
                  <a:schemeClr val="tx2"/>
                </a:solidFill>
                <a:latin typeface="Funnel Sans" pitchFamily="2" charset="0"/>
              </a:defRPr>
            </a:lvl5pPr>
          </a:lstStyle>
          <a:p>
            <a:pPr lvl="0"/>
            <a:endParaRPr lang="en-GB"/>
          </a:p>
        </p:txBody>
      </p:sp>
      <p:sp>
        <p:nvSpPr>
          <p:cNvPr id="14" name="Text Placeholder 29">
            <a:extLst>
              <a:ext uri="{FF2B5EF4-FFF2-40B4-BE49-F238E27FC236}">
                <a16:creationId xmlns:a16="http://schemas.microsoft.com/office/drawing/2014/main" id="{D7AED383-9A52-6797-1AB6-80F75FB02648}"/>
              </a:ext>
            </a:extLst>
          </p:cNvPr>
          <p:cNvSpPr>
            <a:spLocks noGrp="1"/>
          </p:cNvSpPr>
          <p:nvPr>
            <p:ph type="body" sz="quarter" idx="15"/>
          </p:nvPr>
        </p:nvSpPr>
        <p:spPr>
          <a:xfrm>
            <a:off x="6421635" y="5220236"/>
            <a:ext cx="2393506" cy="886970"/>
          </a:xfrm>
        </p:spPr>
        <p:txBody>
          <a:bodyPr lIns="0" tIns="0" rIns="0" bIns="0">
            <a:normAutofit/>
          </a:bodyPr>
          <a:lstStyle>
            <a:lvl1pPr marL="0" indent="0">
              <a:lnSpc>
                <a:spcPct val="100000"/>
              </a:lnSpc>
              <a:spcBef>
                <a:spcPts val="0"/>
              </a:spcBef>
              <a:spcAft>
                <a:spcPts val="600"/>
              </a:spcAft>
              <a:buFont typeface="Arial" panose="020B0604020202020204" pitchFamily="34" charset="0"/>
              <a:buNone/>
              <a:defRPr sz="1600" b="0" i="0" spc="0">
                <a:solidFill>
                  <a:schemeClr val="bg1"/>
                </a:solidFill>
                <a:latin typeface="Funnel Sans" pitchFamily="2" charset="0"/>
              </a:defRPr>
            </a:lvl1pPr>
            <a:lvl2pPr marL="216000" indent="-216000">
              <a:lnSpc>
                <a:spcPct val="100000"/>
              </a:lnSpc>
              <a:spcBef>
                <a:spcPts val="0"/>
              </a:spcBef>
              <a:spcAft>
                <a:spcPts val="600"/>
              </a:spcAft>
              <a:buFontTx/>
              <a:buBlip>
                <a:blip r:embed="rId2"/>
              </a:buBlip>
              <a:defRPr sz="1100" b="0" i="0">
                <a:solidFill>
                  <a:schemeClr val="bg1"/>
                </a:solidFill>
                <a:latin typeface="Funnel Sans" pitchFamily="2" charset="0"/>
              </a:defRPr>
            </a:lvl2pPr>
            <a:lvl3pPr marL="576000" indent="-217560">
              <a:lnSpc>
                <a:spcPct val="100000"/>
              </a:lnSpc>
              <a:spcBef>
                <a:spcPts val="0"/>
              </a:spcBef>
              <a:spcAft>
                <a:spcPts val="600"/>
              </a:spcAft>
              <a:buFontTx/>
              <a:buBlip>
                <a:blip r:embed="rId2"/>
              </a:buBlip>
              <a:defRPr sz="1050" b="0" i="0">
                <a:solidFill>
                  <a:schemeClr val="bg1"/>
                </a:solidFill>
                <a:latin typeface="Funnel Sans" pitchFamily="2" charset="0"/>
              </a:defRPr>
            </a:lvl3pPr>
            <a:lvl4pPr marL="936000" indent="-216000">
              <a:lnSpc>
                <a:spcPct val="100000"/>
              </a:lnSpc>
              <a:spcBef>
                <a:spcPts val="0"/>
              </a:spcBef>
              <a:spcAft>
                <a:spcPts val="600"/>
              </a:spcAft>
              <a:buFontTx/>
              <a:buBlip>
                <a:blip r:embed="rId2"/>
              </a:buBlip>
              <a:defRPr sz="1000" b="0" i="0">
                <a:solidFill>
                  <a:schemeClr val="bg1"/>
                </a:solidFill>
                <a:latin typeface="Funnel Sans" pitchFamily="2" charset="0"/>
              </a:defRPr>
            </a:lvl4pPr>
            <a:lvl5pPr>
              <a:defRPr sz="1800">
                <a:solidFill>
                  <a:schemeClr val="tx2"/>
                </a:solidFill>
                <a:latin typeface="Funnel Sans" pitchFamily="2" charset="0"/>
              </a:defRPr>
            </a:lvl5pPr>
          </a:lstStyle>
          <a:p>
            <a:pPr lvl="0"/>
            <a:endParaRPr lang="en-GB"/>
          </a:p>
        </p:txBody>
      </p:sp>
      <p:sp>
        <p:nvSpPr>
          <p:cNvPr id="15" name="Text Placeholder 29">
            <a:extLst>
              <a:ext uri="{FF2B5EF4-FFF2-40B4-BE49-F238E27FC236}">
                <a16:creationId xmlns:a16="http://schemas.microsoft.com/office/drawing/2014/main" id="{40FA7E6F-7BDE-96CA-B9AA-6D74EF94DFC3}"/>
              </a:ext>
            </a:extLst>
          </p:cNvPr>
          <p:cNvSpPr>
            <a:spLocks noGrp="1"/>
          </p:cNvSpPr>
          <p:nvPr>
            <p:ph type="body" sz="quarter" idx="16"/>
          </p:nvPr>
        </p:nvSpPr>
        <p:spPr>
          <a:xfrm>
            <a:off x="9099229" y="5220236"/>
            <a:ext cx="2393506" cy="886970"/>
          </a:xfrm>
        </p:spPr>
        <p:txBody>
          <a:bodyPr lIns="0" tIns="0" rIns="0" bIns="0">
            <a:normAutofit/>
          </a:bodyPr>
          <a:lstStyle>
            <a:lvl1pPr marL="0" indent="0">
              <a:lnSpc>
                <a:spcPct val="100000"/>
              </a:lnSpc>
              <a:spcBef>
                <a:spcPts val="0"/>
              </a:spcBef>
              <a:spcAft>
                <a:spcPts val="600"/>
              </a:spcAft>
              <a:buFont typeface="Arial" panose="020B0604020202020204" pitchFamily="34" charset="0"/>
              <a:buNone/>
              <a:defRPr sz="1600" b="0" i="0" spc="0">
                <a:solidFill>
                  <a:schemeClr val="bg1"/>
                </a:solidFill>
                <a:latin typeface="Funnel Sans" pitchFamily="2" charset="0"/>
              </a:defRPr>
            </a:lvl1pPr>
            <a:lvl2pPr marL="216000" indent="-216000">
              <a:lnSpc>
                <a:spcPct val="100000"/>
              </a:lnSpc>
              <a:spcBef>
                <a:spcPts val="0"/>
              </a:spcBef>
              <a:spcAft>
                <a:spcPts val="600"/>
              </a:spcAft>
              <a:buFontTx/>
              <a:buBlip>
                <a:blip r:embed="rId2"/>
              </a:buBlip>
              <a:defRPr sz="1100" b="0" i="0">
                <a:solidFill>
                  <a:schemeClr val="bg1"/>
                </a:solidFill>
                <a:latin typeface="Funnel Sans" pitchFamily="2" charset="0"/>
              </a:defRPr>
            </a:lvl2pPr>
            <a:lvl3pPr marL="576000" indent="-217560">
              <a:lnSpc>
                <a:spcPct val="100000"/>
              </a:lnSpc>
              <a:spcBef>
                <a:spcPts val="0"/>
              </a:spcBef>
              <a:spcAft>
                <a:spcPts val="600"/>
              </a:spcAft>
              <a:buFontTx/>
              <a:buBlip>
                <a:blip r:embed="rId2"/>
              </a:buBlip>
              <a:defRPr sz="1050" b="0" i="0">
                <a:solidFill>
                  <a:schemeClr val="bg1"/>
                </a:solidFill>
                <a:latin typeface="Funnel Sans" pitchFamily="2" charset="0"/>
              </a:defRPr>
            </a:lvl3pPr>
            <a:lvl4pPr marL="936000" indent="-216000">
              <a:lnSpc>
                <a:spcPct val="100000"/>
              </a:lnSpc>
              <a:spcBef>
                <a:spcPts val="0"/>
              </a:spcBef>
              <a:spcAft>
                <a:spcPts val="600"/>
              </a:spcAft>
              <a:buFontTx/>
              <a:buBlip>
                <a:blip r:embed="rId2"/>
              </a:buBlip>
              <a:defRPr sz="1000" b="0" i="0">
                <a:solidFill>
                  <a:schemeClr val="bg1"/>
                </a:solidFill>
                <a:latin typeface="Funnel Sans" pitchFamily="2" charset="0"/>
              </a:defRPr>
            </a:lvl4pPr>
            <a:lvl5pPr>
              <a:defRPr sz="1800">
                <a:solidFill>
                  <a:schemeClr val="tx2"/>
                </a:solidFill>
                <a:latin typeface="Funnel Sans" pitchFamily="2" charset="0"/>
              </a:defRPr>
            </a:lvl5pPr>
          </a:lstStyle>
          <a:p>
            <a:pPr lvl="0"/>
            <a:endParaRPr lang="en-GB"/>
          </a:p>
        </p:txBody>
      </p:sp>
      <p:sp>
        <p:nvSpPr>
          <p:cNvPr id="7" name="Picture Placeholder 13">
            <a:extLst>
              <a:ext uri="{FF2B5EF4-FFF2-40B4-BE49-F238E27FC236}">
                <a16:creationId xmlns:a16="http://schemas.microsoft.com/office/drawing/2014/main" id="{ED611402-2286-84C4-61AA-A6BA4F8B82AC}"/>
              </a:ext>
            </a:extLst>
          </p:cNvPr>
          <p:cNvSpPr>
            <a:spLocks noGrp="1"/>
          </p:cNvSpPr>
          <p:nvPr>
            <p:ph type="pic" sz="quarter" idx="21"/>
          </p:nvPr>
        </p:nvSpPr>
        <p:spPr>
          <a:xfrm>
            <a:off x="993896" y="1288487"/>
            <a:ext cx="2555678" cy="3691137"/>
          </a:xfrm>
        </p:spPr>
        <p:txBody>
          <a:bodyPr>
            <a:normAutofit/>
          </a:bodyPr>
          <a:lstStyle>
            <a:lvl1pPr>
              <a:defRPr sz="1000"/>
            </a:lvl1pPr>
          </a:lstStyle>
          <a:p>
            <a:endParaRPr lang="en-GB"/>
          </a:p>
        </p:txBody>
      </p:sp>
      <p:sp>
        <p:nvSpPr>
          <p:cNvPr id="21" name="Picture Placeholder 13">
            <a:extLst>
              <a:ext uri="{FF2B5EF4-FFF2-40B4-BE49-F238E27FC236}">
                <a16:creationId xmlns:a16="http://schemas.microsoft.com/office/drawing/2014/main" id="{48261CAA-7C08-0306-CAD7-67DFC398CB9F}"/>
              </a:ext>
            </a:extLst>
          </p:cNvPr>
          <p:cNvSpPr>
            <a:spLocks noGrp="1"/>
          </p:cNvSpPr>
          <p:nvPr>
            <p:ph type="pic" sz="quarter" idx="22"/>
          </p:nvPr>
        </p:nvSpPr>
        <p:spPr>
          <a:xfrm>
            <a:off x="3696701" y="1288487"/>
            <a:ext cx="2555678" cy="3691137"/>
          </a:xfrm>
        </p:spPr>
        <p:txBody>
          <a:bodyPr>
            <a:normAutofit/>
          </a:bodyPr>
          <a:lstStyle>
            <a:lvl1pPr>
              <a:defRPr sz="1000"/>
            </a:lvl1pPr>
          </a:lstStyle>
          <a:p>
            <a:endParaRPr lang="en-GB"/>
          </a:p>
        </p:txBody>
      </p:sp>
      <p:sp>
        <p:nvSpPr>
          <p:cNvPr id="22" name="Picture Placeholder 13">
            <a:extLst>
              <a:ext uri="{FF2B5EF4-FFF2-40B4-BE49-F238E27FC236}">
                <a16:creationId xmlns:a16="http://schemas.microsoft.com/office/drawing/2014/main" id="{086FD225-3ED5-8F6F-C1B3-A1B349DDE180}"/>
              </a:ext>
            </a:extLst>
          </p:cNvPr>
          <p:cNvSpPr>
            <a:spLocks noGrp="1"/>
          </p:cNvSpPr>
          <p:nvPr>
            <p:ph type="pic" sz="quarter" idx="23"/>
          </p:nvPr>
        </p:nvSpPr>
        <p:spPr>
          <a:xfrm>
            <a:off x="6399506" y="1288487"/>
            <a:ext cx="2555678" cy="3691137"/>
          </a:xfrm>
        </p:spPr>
        <p:txBody>
          <a:bodyPr>
            <a:normAutofit/>
          </a:bodyPr>
          <a:lstStyle>
            <a:lvl1pPr>
              <a:defRPr sz="1000"/>
            </a:lvl1pPr>
          </a:lstStyle>
          <a:p>
            <a:endParaRPr lang="en-GB"/>
          </a:p>
        </p:txBody>
      </p:sp>
      <p:sp>
        <p:nvSpPr>
          <p:cNvPr id="23" name="Picture Placeholder 13">
            <a:extLst>
              <a:ext uri="{FF2B5EF4-FFF2-40B4-BE49-F238E27FC236}">
                <a16:creationId xmlns:a16="http://schemas.microsoft.com/office/drawing/2014/main" id="{0B2FC53B-45CA-2392-456B-039DC8D4107D}"/>
              </a:ext>
            </a:extLst>
          </p:cNvPr>
          <p:cNvSpPr>
            <a:spLocks noGrp="1"/>
          </p:cNvSpPr>
          <p:nvPr>
            <p:ph type="pic" sz="quarter" idx="24"/>
          </p:nvPr>
        </p:nvSpPr>
        <p:spPr>
          <a:xfrm>
            <a:off x="9102312" y="1288487"/>
            <a:ext cx="2555678" cy="3691137"/>
          </a:xfrm>
        </p:spPr>
        <p:txBody>
          <a:bodyPr>
            <a:normAutofit/>
          </a:bodyPr>
          <a:lstStyle>
            <a:lvl1pPr>
              <a:defRPr sz="1000"/>
            </a:lvl1pPr>
          </a:lstStyle>
          <a:p>
            <a:endParaRPr lang="en-GB"/>
          </a:p>
        </p:txBody>
      </p:sp>
      <p:pic>
        <p:nvPicPr>
          <p:cNvPr id="4" name="Graphic 3">
            <a:extLst>
              <a:ext uri="{FF2B5EF4-FFF2-40B4-BE49-F238E27FC236}">
                <a16:creationId xmlns:a16="http://schemas.microsoft.com/office/drawing/2014/main" id="{10440387-C8FB-18F4-A9CA-3C92F607A95D}"/>
              </a:ext>
            </a:extLst>
          </p:cNvPr>
          <p:cNvPicPr>
            <a:picLocks noChangeAspect="1"/>
          </p:cNvPicPr>
          <p:nvPr userDrawn="1"/>
        </p:nvPicPr>
        <p:blipFill>
          <a:blip r:embed="rId3">
            <a:extLst>
              <a:ext uri="{96DAC541-7B7A-43D3-8B79-37D633B846F1}">
                <asvg:svgBlip xmlns:asvg="http://schemas.microsoft.com/office/drawing/2016/SVG/main" r:embed="rId4"/>
              </a:ext>
            </a:extLst>
          </a:blip>
          <a:srcRect l="8134" t="14156" r="57486" b="13360"/>
          <a:stretch/>
        </p:blipFill>
        <p:spPr>
          <a:xfrm>
            <a:off x="211950" y="238991"/>
            <a:ext cx="572667" cy="629932"/>
          </a:xfrm>
          <a:prstGeom prst="rect">
            <a:avLst/>
          </a:prstGeom>
        </p:spPr>
      </p:pic>
      <p:sp>
        <p:nvSpPr>
          <p:cNvPr id="16" name="Google Shape;18;p26">
            <a:extLst>
              <a:ext uri="{FF2B5EF4-FFF2-40B4-BE49-F238E27FC236}">
                <a16:creationId xmlns:a16="http://schemas.microsoft.com/office/drawing/2014/main" id="{FAB31B88-AAA4-93D8-1EF0-AF15DC99F64A}"/>
              </a:ext>
            </a:extLst>
          </p:cNvPr>
          <p:cNvSpPr txBox="1">
            <a:spLocks noGrp="1"/>
          </p:cNvSpPr>
          <p:nvPr>
            <p:ph type="title" hasCustomPrompt="1"/>
          </p:nvPr>
        </p:nvSpPr>
        <p:spPr>
          <a:xfrm>
            <a:off x="993896" y="366489"/>
            <a:ext cx="10640128" cy="538901"/>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3200"/>
              <a:buNone/>
              <a:defRPr sz="4400" b="1" i="0" spc="-150" baseline="0">
                <a:solidFill>
                  <a:schemeClr val="bg1"/>
                </a:solidFill>
                <a:latin typeface="Funnel Sans" pitchFamily="2" charset="0"/>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Titles go here, and never get smaller</a:t>
            </a:r>
            <a:endParaRPr/>
          </a:p>
        </p:txBody>
      </p:sp>
      <p:sp>
        <p:nvSpPr>
          <p:cNvPr id="2" name="Google Shape;22;p26">
            <a:extLst>
              <a:ext uri="{FF2B5EF4-FFF2-40B4-BE49-F238E27FC236}">
                <a16:creationId xmlns:a16="http://schemas.microsoft.com/office/drawing/2014/main" id="{D2455404-430D-61F3-C88F-44098D09A566}"/>
              </a:ext>
            </a:extLst>
          </p:cNvPr>
          <p:cNvSpPr txBox="1">
            <a:spLocks/>
          </p:cNvSpPr>
          <p:nvPr userDrawn="1"/>
        </p:nvSpPr>
        <p:spPr>
          <a:xfrm>
            <a:off x="9829092" y="6361924"/>
            <a:ext cx="2188802" cy="33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800" b="0" i="0" u="none" strike="noStrike" cap="none">
                <a:solidFill>
                  <a:schemeClr val="tx1">
                    <a:lumMod val="10000"/>
                    <a:lumOff val="90000"/>
                    <a:alpha val="50000"/>
                  </a:schemeClr>
                </a:solidFill>
                <a:latin typeface="Funnel Sans" pitchFamily="2" charset="0"/>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a:t>© 2025 Copyright Genpact. All Rights Reserved.</a:t>
            </a:r>
          </a:p>
        </p:txBody>
      </p:sp>
      <p:sp>
        <p:nvSpPr>
          <p:cNvPr id="6" name="Google Shape;21;p33">
            <a:extLst>
              <a:ext uri="{FF2B5EF4-FFF2-40B4-BE49-F238E27FC236}">
                <a16:creationId xmlns:a16="http://schemas.microsoft.com/office/drawing/2014/main" id="{917760C0-327F-11D4-C492-76B2A73CB11A}"/>
              </a:ext>
            </a:extLst>
          </p:cNvPr>
          <p:cNvSpPr txBox="1">
            <a:spLocks/>
          </p:cNvSpPr>
          <p:nvPr userDrawn="1"/>
        </p:nvSpPr>
        <p:spPr>
          <a:xfrm>
            <a:off x="11366870" y="294924"/>
            <a:ext cx="518986" cy="21873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400" b="0" i="0" u="none" strike="noStrike" cap="none">
                <a:solidFill>
                  <a:schemeClr val="bg1"/>
                </a:solidFill>
                <a:latin typeface="Funnel Sans" pitchFamily="2" charset="0"/>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fld id="{00000000-1234-1234-1234-123412341234}" type="slidenum">
              <a:rPr lang="en-US" smtClean="0">
                <a:solidFill>
                  <a:srgbClr val="BABABA"/>
                </a:solidFill>
              </a:rPr>
              <a:pPr/>
              <a:t>‹#›</a:t>
            </a:fld>
            <a:endParaRPr lang="en-US" dirty="0">
              <a:solidFill>
                <a:srgbClr val="BABABA"/>
              </a:solidFill>
            </a:endParaRPr>
          </a:p>
        </p:txBody>
      </p:sp>
    </p:spTree>
    <p:extLst>
      <p:ext uri="{BB962C8B-B14F-4D97-AF65-F5344CB8AC3E}">
        <p14:creationId xmlns:p14="http://schemas.microsoft.com/office/powerpoint/2010/main" val="1727458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Content with Subtitle 2">
    <p:bg>
      <p:bgPr>
        <a:solidFill>
          <a:schemeClr val="bg1"/>
        </a:solidFill>
        <a:effectLst/>
      </p:bgPr>
    </p:bg>
    <p:spTree>
      <p:nvGrpSpPr>
        <p:cNvPr id="1" name=""/>
        <p:cNvGrpSpPr/>
        <p:nvPr/>
      </p:nvGrpSpPr>
      <p:grpSpPr>
        <a:xfrm>
          <a:off x="0" y="0"/>
          <a:ext cx="0" cy="0"/>
          <a:chOff x="0" y="0"/>
          <a:chExt cx="0" cy="0"/>
        </a:xfrm>
      </p:grpSpPr>
      <p:sp>
        <p:nvSpPr>
          <p:cNvPr id="4" name="Text Placeholder 29">
            <a:extLst>
              <a:ext uri="{FF2B5EF4-FFF2-40B4-BE49-F238E27FC236}">
                <a16:creationId xmlns:a16="http://schemas.microsoft.com/office/drawing/2014/main" id="{2C8A0DDA-CF2F-C90B-C88B-662DC5A84161}"/>
              </a:ext>
            </a:extLst>
          </p:cNvPr>
          <p:cNvSpPr>
            <a:spLocks noGrp="1"/>
          </p:cNvSpPr>
          <p:nvPr>
            <p:ph type="body" sz="quarter" idx="12"/>
          </p:nvPr>
        </p:nvSpPr>
        <p:spPr>
          <a:xfrm>
            <a:off x="1029130" y="5220236"/>
            <a:ext cx="2393506" cy="886970"/>
          </a:xfrm>
        </p:spPr>
        <p:txBody>
          <a:bodyPr lIns="0" tIns="0" rIns="0" bIns="0">
            <a:normAutofit/>
          </a:bodyPr>
          <a:lstStyle>
            <a:lvl1pPr marL="0" indent="0">
              <a:lnSpc>
                <a:spcPct val="100000"/>
              </a:lnSpc>
              <a:spcBef>
                <a:spcPts val="0"/>
              </a:spcBef>
              <a:spcAft>
                <a:spcPts val="600"/>
              </a:spcAft>
              <a:buFont typeface="Arial" panose="020B0604020202020204" pitchFamily="34" charset="0"/>
              <a:buNone/>
              <a:defRPr sz="1600" b="0" i="0" spc="0">
                <a:solidFill>
                  <a:schemeClr val="tx1"/>
                </a:solidFill>
                <a:latin typeface="Funnel Sans" pitchFamily="2" charset="0"/>
              </a:defRPr>
            </a:lvl1pPr>
            <a:lvl2pPr marL="216000" indent="-216000">
              <a:lnSpc>
                <a:spcPct val="100000"/>
              </a:lnSpc>
              <a:spcBef>
                <a:spcPts val="0"/>
              </a:spcBef>
              <a:spcAft>
                <a:spcPts val="600"/>
              </a:spcAft>
              <a:buFontTx/>
              <a:buBlip>
                <a:blip r:embed="rId2"/>
              </a:buBlip>
              <a:defRPr sz="1100" b="0" i="0">
                <a:solidFill>
                  <a:schemeClr val="bg1"/>
                </a:solidFill>
                <a:latin typeface="Funnel Sans" pitchFamily="2" charset="0"/>
              </a:defRPr>
            </a:lvl2pPr>
            <a:lvl3pPr marL="576000" indent="-217560">
              <a:lnSpc>
                <a:spcPct val="100000"/>
              </a:lnSpc>
              <a:spcBef>
                <a:spcPts val="0"/>
              </a:spcBef>
              <a:spcAft>
                <a:spcPts val="600"/>
              </a:spcAft>
              <a:buFontTx/>
              <a:buBlip>
                <a:blip r:embed="rId2"/>
              </a:buBlip>
              <a:defRPr sz="1050" b="0" i="0">
                <a:solidFill>
                  <a:schemeClr val="bg1"/>
                </a:solidFill>
                <a:latin typeface="Funnel Sans" pitchFamily="2" charset="0"/>
              </a:defRPr>
            </a:lvl3pPr>
            <a:lvl4pPr marL="936000" indent="-216000">
              <a:lnSpc>
                <a:spcPct val="100000"/>
              </a:lnSpc>
              <a:spcBef>
                <a:spcPts val="0"/>
              </a:spcBef>
              <a:spcAft>
                <a:spcPts val="600"/>
              </a:spcAft>
              <a:buFontTx/>
              <a:buBlip>
                <a:blip r:embed="rId2"/>
              </a:buBlip>
              <a:defRPr sz="1000" b="0" i="0">
                <a:solidFill>
                  <a:schemeClr val="bg1"/>
                </a:solidFill>
                <a:latin typeface="Funnel Sans" pitchFamily="2" charset="0"/>
              </a:defRPr>
            </a:lvl4pPr>
            <a:lvl5pPr>
              <a:defRPr sz="1800">
                <a:solidFill>
                  <a:schemeClr val="tx2"/>
                </a:solidFill>
                <a:latin typeface="Funnel Sans" pitchFamily="2" charset="0"/>
              </a:defRPr>
            </a:lvl5pPr>
          </a:lstStyle>
          <a:p>
            <a:pPr lvl="0"/>
            <a:endParaRPr lang="en-GB"/>
          </a:p>
        </p:txBody>
      </p:sp>
      <p:sp>
        <p:nvSpPr>
          <p:cNvPr id="5" name="Text Placeholder 29">
            <a:extLst>
              <a:ext uri="{FF2B5EF4-FFF2-40B4-BE49-F238E27FC236}">
                <a16:creationId xmlns:a16="http://schemas.microsoft.com/office/drawing/2014/main" id="{FE533F53-5F39-197F-584A-55552DA6DA27}"/>
              </a:ext>
            </a:extLst>
          </p:cNvPr>
          <p:cNvSpPr>
            <a:spLocks noGrp="1"/>
          </p:cNvSpPr>
          <p:nvPr>
            <p:ph type="body" sz="quarter" idx="14"/>
          </p:nvPr>
        </p:nvSpPr>
        <p:spPr>
          <a:xfrm>
            <a:off x="3710990" y="5220236"/>
            <a:ext cx="2393506" cy="886970"/>
          </a:xfrm>
        </p:spPr>
        <p:txBody>
          <a:bodyPr lIns="0" tIns="0" rIns="0" bIns="0">
            <a:normAutofit/>
          </a:bodyPr>
          <a:lstStyle>
            <a:lvl1pPr marL="0" indent="0">
              <a:lnSpc>
                <a:spcPct val="100000"/>
              </a:lnSpc>
              <a:spcBef>
                <a:spcPts val="0"/>
              </a:spcBef>
              <a:spcAft>
                <a:spcPts val="600"/>
              </a:spcAft>
              <a:buFont typeface="Arial" panose="020B0604020202020204" pitchFamily="34" charset="0"/>
              <a:buNone/>
              <a:defRPr sz="1600" b="0" i="0" spc="0">
                <a:solidFill>
                  <a:schemeClr val="tx1"/>
                </a:solidFill>
                <a:latin typeface="Funnel Sans" pitchFamily="2" charset="0"/>
              </a:defRPr>
            </a:lvl1pPr>
            <a:lvl2pPr marL="216000" indent="-216000">
              <a:lnSpc>
                <a:spcPct val="100000"/>
              </a:lnSpc>
              <a:spcBef>
                <a:spcPts val="0"/>
              </a:spcBef>
              <a:spcAft>
                <a:spcPts val="600"/>
              </a:spcAft>
              <a:buFontTx/>
              <a:buBlip>
                <a:blip r:embed="rId2"/>
              </a:buBlip>
              <a:defRPr sz="1100" b="0" i="0">
                <a:solidFill>
                  <a:schemeClr val="bg1"/>
                </a:solidFill>
                <a:latin typeface="Funnel Sans" pitchFamily="2" charset="0"/>
              </a:defRPr>
            </a:lvl2pPr>
            <a:lvl3pPr marL="576000" indent="-217560">
              <a:lnSpc>
                <a:spcPct val="100000"/>
              </a:lnSpc>
              <a:spcBef>
                <a:spcPts val="0"/>
              </a:spcBef>
              <a:spcAft>
                <a:spcPts val="600"/>
              </a:spcAft>
              <a:buFontTx/>
              <a:buBlip>
                <a:blip r:embed="rId2"/>
              </a:buBlip>
              <a:defRPr sz="1050" b="0" i="0">
                <a:solidFill>
                  <a:schemeClr val="bg1"/>
                </a:solidFill>
                <a:latin typeface="Funnel Sans" pitchFamily="2" charset="0"/>
              </a:defRPr>
            </a:lvl3pPr>
            <a:lvl4pPr marL="936000" indent="-216000">
              <a:lnSpc>
                <a:spcPct val="100000"/>
              </a:lnSpc>
              <a:spcBef>
                <a:spcPts val="0"/>
              </a:spcBef>
              <a:spcAft>
                <a:spcPts val="600"/>
              </a:spcAft>
              <a:buFontTx/>
              <a:buBlip>
                <a:blip r:embed="rId2"/>
              </a:buBlip>
              <a:defRPr sz="1000" b="0" i="0">
                <a:solidFill>
                  <a:schemeClr val="bg1"/>
                </a:solidFill>
                <a:latin typeface="Funnel Sans" pitchFamily="2" charset="0"/>
              </a:defRPr>
            </a:lvl4pPr>
            <a:lvl5pPr>
              <a:defRPr sz="1800">
                <a:solidFill>
                  <a:schemeClr val="tx2"/>
                </a:solidFill>
                <a:latin typeface="Funnel Sans" pitchFamily="2" charset="0"/>
              </a:defRPr>
            </a:lvl5pPr>
          </a:lstStyle>
          <a:p>
            <a:pPr lvl="0"/>
            <a:endParaRPr lang="en-GB"/>
          </a:p>
        </p:txBody>
      </p:sp>
      <p:sp>
        <p:nvSpPr>
          <p:cNvPr id="6" name="Text Placeholder 29">
            <a:extLst>
              <a:ext uri="{FF2B5EF4-FFF2-40B4-BE49-F238E27FC236}">
                <a16:creationId xmlns:a16="http://schemas.microsoft.com/office/drawing/2014/main" id="{A25C08EE-2973-05B1-C777-A12BAE23D254}"/>
              </a:ext>
            </a:extLst>
          </p:cNvPr>
          <p:cNvSpPr>
            <a:spLocks noGrp="1"/>
          </p:cNvSpPr>
          <p:nvPr>
            <p:ph type="body" sz="quarter" idx="15"/>
          </p:nvPr>
        </p:nvSpPr>
        <p:spPr>
          <a:xfrm>
            <a:off x="6421635" y="5220236"/>
            <a:ext cx="2393506" cy="886970"/>
          </a:xfrm>
        </p:spPr>
        <p:txBody>
          <a:bodyPr lIns="0" tIns="0" rIns="0" bIns="0">
            <a:normAutofit/>
          </a:bodyPr>
          <a:lstStyle>
            <a:lvl1pPr marL="0" indent="0">
              <a:lnSpc>
                <a:spcPct val="100000"/>
              </a:lnSpc>
              <a:spcBef>
                <a:spcPts val="0"/>
              </a:spcBef>
              <a:spcAft>
                <a:spcPts val="600"/>
              </a:spcAft>
              <a:buFont typeface="Arial" panose="020B0604020202020204" pitchFamily="34" charset="0"/>
              <a:buNone/>
              <a:defRPr sz="1600" b="0" i="0" spc="0">
                <a:solidFill>
                  <a:schemeClr val="tx1"/>
                </a:solidFill>
                <a:latin typeface="Funnel Sans" pitchFamily="2" charset="0"/>
              </a:defRPr>
            </a:lvl1pPr>
            <a:lvl2pPr marL="216000" indent="-216000">
              <a:lnSpc>
                <a:spcPct val="100000"/>
              </a:lnSpc>
              <a:spcBef>
                <a:spcPts val="0"/>
              </a:spcBef>
              <a:spcAft>
                <a:spcPts val="600"/>
              </a:spcAft>
              <a:buFontTx/>
              <a:buBlip>
                <a:blip r:embed="rId2"/>
              </a:buBlip>
              <a:defRPr sz="1100" b="0" i="0">
                <a:solidFill>
                  <a:schemeClr val="bg1"/>
                </a:solidFill>
                <a:latin typeface="Funnel Sans" pitchFamily="2" charset="0"/>
              </a:defRPr>
            </a:lvl2pPr>
            <a:lvl3pPr marL="576000" indent="-217560">
              <a:lnSpc>
                <a:spcPct val="100000"/>
              </a:lnSpc>
              <a:spcBef>
                <a:spcPts val="0"/>
              </a:spcBef>
              <a:spcAft>
                <a:spcPts val="600"/>
              </a:spcAft>
              <a:buFontTx/>
              <a:buBlip>
                <a:blip r:embed="rId2"/>
              </a:buBlip>
              <a:defRPr sz="1050" b="0" i="0">
                <a:solidFill>
                  <a:schemeClr val="bg1"/>
                </a:solidFill>
                <a:latin typeface="Funnel Sans" pitchFamily="2" charset="0"/>
              </a:defRPr>
            </a:lvl3pPr>
            <a:lvl4pPr marL="936000" indent="-216000">
              <a:lnSpc>
                <a:spcPct val="100000"/>
              </a:lnSpc>
              <a:spcBef>
                <a:spcPts val="0"/>
              </a:spcBef>
              <a:spcAft>
                <a:spcPts val="600"/>
              </a:spcAft>
              <a:buFontTx/>
              <a:buBlip>
                <a:blip r:embed="rId2"/>
              </a:buBlip>
              <a:defRPr sz="1000" b="0" i="0">
                <a:solidFill>
                  <a:schemeClr val="bg1"/>
                </a:solidFill>
                <a:latin typeface="Funnel Sans" pitchFamily="2" charset="0"/>
              </a:defRPr>
            </a:lvl4pPr>
            <a:lvl5pPr>
              <a:defRPr sz="1800">
                <a:solidFill>
                  <a:schemeClr val="tx2"/>
                </a:solidFill>
                <a:latin typeface="Funnel Sans" pitchFamily="2" charset="0"/>
              </a:defRPr>
            </a:lvl5pPr>
          </a:lstStyle>
          <a:p>
            <a:pPr lvl="0"/>
            <a:endParaRPr lang="en-GB"/>
          </a:p>
        </p:txBody>
      </p:sp>
      <p:sp>
        <p:nvSpPr>
          <p:cNvPr id="10" name="Text Placeholder 29">
            <a:extLst>
              <a:ext uri="{FF2B5EF4-FFF2-40B4-BE49-F238E27FC236}">
                <a16:creationId xmlns:a16="http://schemas.microsoft.com/office/drawing/2014/main" id="{84175955-06ED-8621-1F35-BA0FB5D7D7A7}"/>
              </a:ext>
            </a:extLst>
          </p:cNvPr>
          <p:cNvSpPr>
            <a:spLocks noGrp="1"/>
          </p:cNvSpPr>
          <p:nvPr>
            <p:ph type="body" sz="quarter" idx="16"/>
          </p:nvPr>
        </p:nvSpPr>
        <p:spPr>
          <a:xfrm>
            <a:off x="9099229" y="5220236"/>
            <a:ext cx="2393506" cy="886970"/>
          </a:xfrm>
        </p:spPr>
        <p:txBody>
          <a:bodyPr lIns="0" tIns="0" rIns="0" bIns="0">
            <a:normAutofit/>
          </a:bodyPr>
          <a:lstStyle>
            <a:lvl1pPr marL="0" indent="0">
              <a:lnSpc>
                <a:spcPct val="100000"/>
              </a:lnSpc>
              <a:spcBef>
                <a:spcPts val="0"/>
              </a:spcBef>
              <a:spcAft>
                <a:spcPts val="600"/>
              </a:spcAft>
              <a:buFont typeface="Arial" panose="020B0604020202020204" pitchFamily="34" charset="0"/>
              <a:buNone/>
              <a:defRPr sz="1600" b="0" i="0" spc="0">
                <a:solidFill>
                  <a:schemeClr val="tx1"/>
                </a:solidFill>
                <a:latin typeface="Funnel Sans" pitchFamily="2" charset="0"/>
              </a:defRPr>
            </a:lvl1pPr>
            <a:lvl2pPr marL="216000" indent="-216000">
              <a:lnSpc>
                <a:spcPct val="100000"/>
              </a:lnSpc>
              <a:spcBef>
                <a:spcPts val="0"/>
              </a:spcBef>
              <a:spcAft>
                <a:spcPts val="600"/>
              </a:spcAft>
              <a:buFontTx/>
              <a:buBlip>
                <a:blip r:embed="rId2"/>
              </a:buBlip>
              <a:defRPr sz="1100" b="0" i="0">
                <a:solidFill>
                  <a:schemeClr val="bg1"/>
                </a:solidFill>
                <a:latin typeface="Funnel Sans" pitchFamily="2" charset="0"/>
              </a:defRPr>
            </a:lvl2pPr>
            <a:lvl3pPr marL="576000" indent="-217560">
              <a:lnSpc>
                <a:spcPct val="100000"/>
              </a:lnSpc>
              <a:spcBef>
                <a:spcPts val="0"/>
              </a:spcBef>
              <a:spcAft>
                <a:spcPts val="600"/>
              </a:spcAft>
              <a:buFontTx/>
              <a:buBlip>
                <a:blip r:embed="rId2"/>
              </a:buBlip>
              <a:defRPr sz="1050" b="0" i="0">
                <a:solidFill>
                  <a:schemeClr val="bg1"/>
                </a:solidFill>
                <a:latin typeface="Funnel Sans" pitchFamily="2" charset="0"/>
              </a:defRPr>
            </a:lvl3pPr>
            <a:lvl4pPr marL="936000" indent="-216000">
              <a:lnSpc>
                <a:spcPct val="100000"/>
              </a:lnSpc>
              <a:spcBef>
                <a:spcPts val="0"/>
              </a:spcBef>
              <a:spcAft>
                <a:spcPts val="600"/>
              </a:spcAft>
              <a:buFontTx/>
              <a:buBlip>
                <a:blip r:embed="rId2"/>
              </a:buBlip>
              <a:defRPr sz="1000" b="0" i="0">
                <a:solidFill>
                  <a:schemeClr val="bg1"/>
                </a:solidFill>
                <a:latin typeface="Funnel Sans" pitchFamily="2" charset="0"/>
              </a:defRPr>
            </a:lvl4pPr>
            <a:lvl5pPr>
              <a:defRPr sz="1800">
                <a:solidFill>
                  <a:schemeClr val="tx2"/>
                </a:solidFill>
                <a:latin typeface="Funnel Sans" pitchFamily="2" charset="0"/>
              </a:defRPr>
            </a:lvl5pPr>
          </a:lstStyle>
          <a:p>
            <a:pPr lvl="0"/>
            <a:endParaRPr lang="en-GB"/>
          </a:p>
        </p:txBody>
      </p:sp>
      <p:sp>
        <p:nvSpPr>
          <p:cNvPr id="12" name="Picture Placeholder 13">
            <a:extLst>
              <a:ext uri="{FF2B5EF4-FFF2-40B4-BE49-F238E27FC236}">
                <a16:creationId xmlns:a16="http://schemas.microsoft.com/office/drawing/2014/main" id="{BB46B5F1-C8B1-7564-50AA-442061B7D6FC}"/>
              </a:ext>
            </a:extLst>
          </p:cNvPr>
          <p:cNvSpPr>
            <a:spLocks noGrp="1"/>
          </p:cNvSpPr>
          <p:nvPr>
            <p:ph type="pic" sz="quarter" idx="21"/>
          </p:nvPr>
        </p:nvSpPr>
        <p:spPr>
          <a:xfrm>
            <a:off x="993896" y="1288487"/>
            <a:ext cx="2555678" cy="3691137"/>
          </a:xfrm>
        </p:spPr>
        <p:txBody>
          <a:bodyPr>
            <a:normAutofit/>
          </a:bodyPr>
          <a:lstStyle>
            <a:lvl1pPr>
              <a:defRPr sz="1000">
                <a:solidFill>
                  <a:schemeClr val="tx1"/>
                </a:solidFill>
              </a:defRPr>
            </a:lvl1pPr>
          </a:lstStyle>
          <a:p>
            <a:endParaRPr lang="en-GB"/>
          </a:p>
        </p:txBody>
      </p:sp>
      <p:sp>
        <p:nvSpPr>
          <p:cNvPr id="13" name="Picture Placeholder 13">
            <a:extLst>
              <a:ext uri="{FF2B5EF4-FFF2-40B4-BE49-F238E27FC236}">
                <a16:creationId xmlns:a16="http://schemas.microsoft.com/office/drawing/2014/main" id="{D541EE71-9004-D78A-46A7-C1B882F88124}"/>
              </a:ext>
            </a:extLst>
          </p:cNvPr>
          <p:cNvSpPr>
            <a:spLocks noGrp="1"/>
          </p:cNvSpPr>
          <p:nvPr>
            <p:ph type="pic" sz="quarter" idx="22"/>
          </p:nvPr>
        </p:nvSpPr>
        <p:spPr>
          <a:xfrm>
            <a:off x="3696701" y="1288487"/>
            <a:ext cx="2555678" cy="3691137"/>
          </a:xfrm>
        </p:spPr>
        <p:txBody>
          <a:bodyPr>
            <a:normAutofit/>
          </a:bodyPr>
          <a:lstStyle>
            <a:lvl1pPr>
              <a:defRPr sz="1000">
                <a:solidFill>
                  <a:schemeClr val="tx1"/>
                </a:solidFill>
              </a:defRPr>
            </a:lvl1pPr>
          </a:lstStyle>
          <a:p>
            <a:endParaRPr lang="en-GB"/>
          </a:p>
        </p:txBody>
      </p:sp>
      <p:sp>
        <p:nvSpPr>
          <p:cNvPr id="16" name="Picture Placeholder 13">
            <a:extLst>
              <a:ext uri="{FF2B5EF4-FFF2-40B4-BE49-F238E27FC236}">
                <a16:creationId xmlns:a16="http://schemas.microsoft.com/office/drawing/2014/main" id="{AC63FC5A-402B-328F-2AD6-13A451FFD2F6}"/>
              </a:ext>
            </a:extLst>
          </p:cNvPr>
          <p:cNvSpPr>
            <a:spLocks noGrp="1"/>
          </p:cNvSpPr>
          <p:nvPr>
            <p:ph type="pic" sz="quarter" idx="23"/>
          </p:nvPr>
        </p:nvSpPr>
        <p:spPr>
          <a:xfrm>
            <a:off x="6399506" y="1288487"/>
            <a:ext cx="2555678" cy="3691137"/>
          </a:xfrm>
        </p:spPr>
        <p:txBody>
          <a:bodyPr>
            <a:normAutofit/>
          </a:bodyPr>
          <a:lstStyle>
            <a:lvl1pPr>
              <a:defRPr sz="1000">
                <a:solidFill>
                  <a:schemeClr val="tx1"/>
                </a:solidFill>
              </a:defRPr>
            </a:lvl1pPr>
          </a:lstStyle>
          <a:p>
            <a:endParaRPr lang="en-GB"/>
          </a:p>
        </p:txBody>
      </p:sp>
      <p:sp>
        <p:nvSpPr>
          <p:cNvPr id="17" name="Picture Placeholder 13">
            <a:extLst>
              <a:ext uri="{FF2B5EF4-FFF2-40B4-BE49-F238E27FC236}">
                <a16:creationId xmlns:a16="http://schemas.microsoft.com/office/drawing/2014/main" id="{DF26EEDC-8832-421D-9DB7-BCF54FE6D9B7}"/>
              </a:ext>
            </a:extLst>
          </p:cNvPr>
          <p:cNvSpPr>
            <a:spLocks noGrp="1"/>
          </p:cNvSpPr>
          <p:nvPr>
            <p:ph type="pic" sz="quarter" idx="24"/>
          </p:nvPr>
        </p:nvSpPr>
        <p:spPr>
          <a:xfrm>
            <a:off x="9102312" y="1288487"/>
            <a:ext cx="2555678" cy="3691137"/>
          </a:xfrm>
        </p:spPr>
        <p:txBody>
          <a:bodyPr>
            <a:normAutofit/>
          </a:bodyPr>
          <a:lstStyle>
            <a:lvl1pPr>
              <a:defRPr sz="1000">
                <a:solidFill>
                  <a:schemeClr val="tx1"/>
                </a:solidFill>
              </a:defRPr>
            </a:lvl1pPr>
          </a:lstStyle>
          <a:p>
            <a:endParaRPr lang="en-GB"/>
          </a:p>
        </p:txBody>
      </p:sp>
      <p:sp>
        <p:nvSpPr>
          <p:cNvPr id="3" name="Google Shape;22;p26">
            <a:extLst>
              <a:ext uri="{FF2B5EF4-FFF2-40B4-BE49-F238E27FC236}">
                <a16:creationId xmlns:a16="http://schemas.microsoft.com/office/drawing/2014/main" id="{77141DC7-BA74-FA54-C25B-394DA004F204}"/>
              </a:ext>
            </a:extLst>
          </p:cNvPr>
          <p:cNvSpPr txBox="1">
            <a:spLocks noGrp="1"/>
          </p:cNvSpPr>
          <p:nvPr>
            <p:ph type="ftr" idx="3"/>
          </p:nvPr>
        </p:nvSpPr>
        <p:spPr>
          <a:xfrm>
            <a:off x="9562035" y="6351676"/>
            <a:ext cx="2188802" cy="3384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800" b="0" i="0">
                <a:solidFill>
                  <a:schemeClr val="tx1">
                    <a:lumMod val="75000"/>
                    <a:lumOff val="25000"/>
                    <a:alpha val="50000"/>
                  </a:schemeClr>
                </a:solidFill>
                <a:latin typeface="Funnel Sans" pitchFamily="2"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 2025 Copyright Genpact. All Rights Reserved.</a:t>
            </a:r>
          </a:p>
        </p:txBody>
      </p:sp>
      <p:sp>
        <p:nvSpPr>
          <p:cNvPr id="9" name="Google Shape;18;p26">
            <a:extLst>
              <a:ext uri="{FF2B5EF4-FFF2-40B4-BE49-F238E27FC236}">
                <a16:creationId xmlns:a16="http://schemas.microsoft.com/office/drawing/2014/main" id="{1CD3AB12-AD83-360C-FFFB-1288B30761B9}"/>
              </a:ext>
            </a:extLst>
          </p:cNvPr>
          <p:cNvSpPr txBox="1">
            <a:spLocks noGrp="1"/>
          </p:cNvSpPr>
          <p:nvPr>
            <p:ph type="title" hasCustomPrompt="1"/>
          </p:nvPr>
        </p:nvSpPr>
        <p:spPr>
          <a:xfrm>
            <a:off x="993896" y="366489"/>
            <a:ext cx="10640128" cy="538901"/>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3200"/>
              <a:buNone/>
              <a:defRPr sz="4400" b="1" i="0" spc="-150" baseline="0">
                <a:solidFill>
                  <a:schemeClr val="tx1"/>
                </a:solidFill>
                <a:latin typeface="Funnel Sans" pitchFamily="2" charset="0"/>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Titles go here, and never get smaller</a:t>
            </a:r>
            <a:endParaRPr/>
          </a:p>
        </p:txBody>
      </p:sp>
    </p:spTree>
    <p:extLst>
      <p:ext uri="{BB962C8B-B14F-4D97-AF65-F5344CB8AC3E}">
        <p14:creationId xmlns:p14="http://schemas.microsoft.com/office/powerpoint/2010/main" val="1896110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A33215-CC12-D208-5CCE-E5972FAA08B4}"/>
              </a:ext>
            </a:extLst>
          </p:cNvPr>
          <p:cNvSpPr/>
          <p:nvPr userDrawn="1"/>
        </p:nvSpPr>
        <p:spPr>
          <a:xfrm>
            <a:off x="0" y="0"/>
            <a:ext cx="12191999"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Funnel Sans" pitchFamily="2" charset="0"/>
            </a:endParaRPr>
          </a:p>
        </p:txBody>
      </p:sp>
      <p:sp>
        <p:nvSpPr>
          <p:cNvPr id="8" name="Picture Placeholder 7">
            <a:extLst>
              <a:ext uri="{FF2B5EF4-FFF2-40B4-BE49-F238E27FC236}">
                <a16:creationId xmlns:a16="http://schemas.microsoft.com/office/drawing/2014/main" id="{AC849FFF-65F3-85CF-B3DF-624622CC1D1F}"/>
              </a:ext>
            </a:extLst>
          </p:cNvPr>
          <p:cNvSpPr>
            <a:spLocks noGrp="1"/>
          </p:cNvSpPr>
          <p:nvPr>
            <p:ph type="pic" sz="quarter" idx="10"/>
          </p:nvPr>
        </p:nvSpPr>
        <p:spPr>
          <a:xfrm>
            <a:off x="6096000" y="0"/>
            <a:ext cx="6096000" cy="6858000"/>
          </a:xfrm>
        </p:spPr>
        <p:txBody>
          <a:bodyPr/>
          <a:lstStyle/>
          <a:p>
            <a:endParaRPr lang="en-IN"/>
          </a:p>
        </p:txBody>
      </p:sp>
      <p:sp>
        <p:nvSpPr>
          <p:cNvPr id="5" name="Google Shape;41;p28">
            <a:extLst>
              <a:ext uri="{FF2B5EF4-FFF2-40B4-BE49-F238E27FC236}">
                <a16:creationId xmlns:a16="http://schemas.microsoft.com/office/drawing/2014/main" id="{33382448-C39A-B656-11E6-9701FDBADBBB}"/>
              </a:ext>
            </a:extLst>
          </p:cNvPr>
          <p:cNvSpPr txBox="1">
            <a:spLocks noGrp="1"/>
          </p:cNvSpPr>
          <p:nvPr>
            <p:ph type="title" hasCustomPrompt="1"/>
          </p:nvPr>
        </p:nvSpPr>
        <p:spPr>
          <a:xfrm>
            <a:off x="910209" y="2579967"/>
            <a:ext cx="4004632" cy="1720409"/>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SzPts val="4000"/>
              <a:buNone/>
              <a:defRPr sz="7250" b="1" i="0" u="none" strike="noStrike" cap="none">
                <a:solidFill>
                  <a:schemeClr val="bg1"/>
                </a:solidFill>
                <a:latin typeface="Funnel Sans" pitchFamily="2" charset="0"/>
                <a:ea typeface="Georgia"/>
                <a:cs typeface="Georgia"/>
                <a:sym typeface="Georgia"/>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sz="7250" b="1" i="0" u="none" strike="noStrike" cap="none" dirty="0">
                <a:solidFill>
                  <a:schemeClr val="bg1"/>
                </a:solidFill>
                <a:latin typeface="Funnel Sans" pitchFamily="2" charset="0"/>
                <a:sym typeface="Georgia"/>
              </a:rPr>
              <a:t>Title Slide</a:t>
            </a:r>
            <a:endParaRPr dirty="0"/>
          </a:p>
        </p:txBody>
      </p:sp>
      <p:sp>
        <p:nvSpPr>
          <p:cNvPr id="19" name="Google Shape;24;p26">
            <a:extLst>
              <a:ext uri="{FF2B5EF4-FFF2-40B4-BE49-F238E27FC236}">
                <a16:creationId xmlns:a16="http://schemas.microsoft.com/office/drawing/2014/main" id="{86079E78-6613-8F8B-B6B7-3D6721D2337B}"/>
              </a:ext>
            </a:extLst>
          </p:cNvPr>
          <p:cNvSpPr txBox="1">
            <a:spLocks noGrp="1"/>
          </p:cNvSpPr>
          <p:nvPr>
            <p:ph type="body" idx="2" hasCustomPrompt="1"/>
          </p:nvPr>
        </p:nvSpPr>
        <p:spPr>
          <a:xfrm>
            <a:off x="918332" y="4484154"/>
            <a:ext cx="2962806" cy="501743"/>
          </a:xfrm>
          <a:prstGeom prst="rect">
            <a:avLst/>
          </a:prstGeom>
          <a:noFill/>
          <a:ln>
            <a:noFill/>
          </a:ln>
        </p:spPr>
        <p:txBody>
          <a:bodyPr spcFirstLastPara="1" wrap="square" lIns="0" tIns="0" rIns="0" bIns="0" anchor="t" anchorCtr="0">
            <a:noAutofit/>
          </a:bodyPr>
          <a:lstStyle>
            <a:lvl1pPr marL="0" lvl="0" indent="0" algn="l">
              <a:lnSpc>
                <a:spcPts val="2200"/>
              </a:lnSpc>
              <a:spcBef>
                <a:spcPts val="1200"/>
              </a:spcBef>
              <a:spcAft>
                <a:spcPts val="0"/>
              </a:spcAft>
              <a:buSzPts val="1400"/>
              <a:buFont typeface="Arial" panose="020B0604020202020204" pitchFamily="34" charset="0"/>
              <a:buNone/>
              <a:defRPr sz="2000" b="0" i="0">
                <a:solidFill>
                  <a:schemeClr val="bg1"/>
                </a:solidFill>
                <a:latin typeface="Funnel Sans" pitchFamily="2" charset="0"/>
              </a:defRPr>
            </a:lvl1pPr>
            <a:lvl2pPr marL="914400" lvl="1" indent="-342900" algn="l">
              <a:lnSpc>
                <a:spcPct val="105000"/>
              </a:lnSpc>
              <a:spcBef>
                <a:spcPts val="1200"/>
              </a:spcBef>
              <a:spcAft>
                <a:spcPts val="0"/>
              </a:spcAft>
              <a:buSzPts val="1800"/>
              <a:buChar char="■"/>
              <a:defRPr/>
            </a:lvl2pPr>
            <a:lvl3pPr marL="1371600" lvl="2" indent="-320039" algn="l">
              <a:lnSpc>
                <a:spcPct val="105000"/>
              </a:lnSpc>
              <a:spcBef>
                <a:spcPts val="600"/>
              </a:spcBef>
              <a:spcAft>
                <a:spcPts val="0"/>
              </a:spcAft>
              <a:buSzPts val="1440"/>
              <a:buChar char="►"/>
              <a:defRPr/>
            </a:lvl3pPr>
            <a:lvl4pPr marL="1828800" lvl="3" indent="-342900" algn="l">
              <a:lnSpc>
                <a:spcPct val="105000"/>
              </a:lnSpc>
              <a:spcBef>
                <a:spcPts val="300"/>
              </a:spcBef>
              <a:spcAft>
                <a:spcPts val="0"/>
              </a:spcAft>
              <a:buSzPts val="1800"/>
              <a:buChar char="•"/>
              <a:defRPr/>
            </a:lvl4pPr>
            <a:lvl5pPr marL="2286000" lvl="4" indent="-228600" algn="l">
              <a:lnSpc>
                <a:spcPct val="105000"/>
              </a:lnSpc>
              <a:spcBef>
                <a:spcPts val="1800"/>
              </a:spcBef>
              <a:spcAft>
                <a:spcPts val="0"/>
              </a:spcAft>
              <a:buClr>
                <a:schemeClr val="accent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GB"/>
              <a:t>Innovation into action</a:t>
            </a:r>
            <a:endParaRPr/>
          </a:p>
        </p:txBody>
      </p:sp>
      <p:pic>
        <p:nvPicPr>
          <p:cNvPr id="7" name="Picture 6" descr="A logo with white text&#10;&#10;Description automatically generated">
            <a:extLst>
              <a:ext uri="{FF2B5EF4-FFF2-40B4-BE49-F238E27FC236}">
                <a16:creationId xmlns:a16="http://schemas.microsoft.com/office/drawing/2014/main" id="{527601A5-C06F-FAEF-DE8F-5FA13D9856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673" y="426423"/>
            <a:ext cx="2656930" cy="1393094"/>
          </a:xfrm>
          <a:prstGeom prst="rect">
            <a:avLst/>
          </a:prstGeom>
        </p:spPr>
      </p:pic>
      <p:cxnSp>
        <p:nvCxnSpPr>
          <p:cNvPr id="10" name="Straight Connector 9">
            <a:extLst>
              <a:ext uri="{FF2B5EF4-FFF2-40B4-BE49-F238E27FC236}">
                <a16:creationId xmlns:a16="http://schemas.microsoft.com/office/drawing/2014/main" id="{38A4BBA9-B6E8-ABC3-1C84-53EE89568FDE}"/>
              </a:ext>
            </a:extLst>
          </p:cNvPr>
          <p:cNvCxnSpPr>
            <a:cxnSpLocks/>
          </p:cNvCxnSpPr>
          <p:nvPr userDrawn="1"/>
        </p:nvCxnSpPr>
        <p:spPr>
          <a:xfrm>
            <a:off x="910210" y="4385336"/>
            <a:ext cx="400463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 name="Google Shape;22;p26">
            <a:extLst>
              <a:ext uri="{FF2B5EF4-FFF2-40B4-BE49-F238E27FC236}">
                <a16:creationId xmlns:a16="http://schemas.microsoft.com/office/drawing/2014/main" id="{1DC78D17-A852-450F-A253-70AA3229F384}"/>
              </a:ext>
            </a:extLst>
          </p:cNvPr>
          <p:cNvSpPr txBox="1">
            <a:spLocks/>
          </p:cNvSpPr>
          <p:nvPr userDrawn="1"/>
        </p:nvSpPr>
        <p:spPr>
          <a:xfrm>
            <a:off x="9829092" y="6361924"/>
            <a:ext cx="2188802" cy="33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800" b="0" i="0" u="none" strike="noStrike" cap="none">
                <a:solidFill>
                  <a:schemeClr val="tx1">
                    <a:lumMod val="10000"/>
                    <a:lumOff val="90000"/>
                    <a:alpha val="50000"/>
                  </a:schemeClr>
                </a:solidFill>
                <a:latin typeface="Funnel Sans" pitchFamily="2" charset="0"/>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a:t>© 2025 Copyright Genpact. All Rights Reserved.</a:t>
            </a:r>
          </a:p>
        </p:txBody>
      </p:sp>
    </p:spTree>
    <p:extLst>
      <p:ext uri="{BB962C8B-B14F-4D97-AF65-F5344CB8AC3E}">
        <p14:creationId xmlns:p14="http://schemas.microsoft.com/office/powerpoint/2010/main" val="3304044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 Content with Subtitle 2">
    <p:bg>
      <p:bgPr>
        <a:solidFill>
          <a:schemeClr val="tx1"/>
        </a:solidFill>
        <a:effectLst/>
      </p:bgPr>
    </p:bg>
    <p:spTree>
      <p:nvGrpSpPr>
        <p:cNvPr id="1" name=""/>
        <p:cNvGrpSpPr/>
        <p:nvPr/>
      </p:nvGrpSpPr>
      <p:grpSpPr>
        <a:xfrm>
          <a:off x="0" y="0"/>
          <a:ext cx="0" cy="0"/>
          <a:chOff x="0" y="0"/>
          <a:chExt cx="0" cy="0"/>
        </a:xfrm>
      </p:grpSpPr>
      <p:sp>
        <p:nvSpPr>
          <p:cNvPr id="17" name="Text Placeholder 29">
            <a:extLst>
              <a:ext uri="{FF2B5EF4-FFF2-40B4-BE49-F238E27FC236}">
                <a16:creationId xmlns:a16="http://schemas.microsoft.com/office/drawing/2014/main" id="{AC7F0161-71EE-6B22-A6E5-CA59FF01D5AA}"/>
              </a:ext>
            </a:extLst>
          </p:cNvPr>
          <p:cNvSpPr>
            <a:spLocks noGrp="1"/>
          </p:cNvSpPr>
          <p:nvPr>
            <p:ph type="body" sz="quarter" idx="23"/>
          </p:nvPr>
        </p:nvSpPr>
        <p:spPr>
          <a:xfrm>
            <a:off x="3695119" y="1878487"/>
            <a:ext cx="2537011" cy="985899"/>
          </a:xfrm>
          <a:prstGeom prst="roundRect">
            <a:avLst>
              <a:gd name="adj" fmla="val 18738"/>
            </a:avLst>
          </a:prstGeom>
          <a:ln w="12700">
            <a:solidFill>
              <a:schemeClr val="bg1"/>
            </a:solidFill>
          </a:ln>
        </p:spPr>
        <p:txBody>
          <a:bodyPr lIns="0" tIns="0" rIns="0" bIns="0" anchor="ctr">
            <a:normAutofit/>
          </a:bodyPr>
          <a:lstStyle>
            <a:lvl1pPr marL="0" indent="0" algn="ctr">
              <a:lnSpc>
                <a:spcPct val="100000"/>
              </a:lnSpc>
              <a:spcBef>
                <a:spcPts val="0"/>
              </a:spcBef>
              <a:spcAft>
                <a:spcPts val="600"/>
              </a:spcAft>
              <a:buFont typeface="Arial" panose="020B0604020202020204" pitchFamily="34" charset="0"/>
              <a:buNone/>
              <a:defRPr sz="2800" b="0" i="0" spc="0">
                <a:ln>
                  <a:noFill/>
                </a:ln>
                <a:solidFill>
                  <a:schemeClr val="bg1"/>
                </a:solidFill>
                <a:latin typeface="Funnel Sans" pitchFamily="2" charset="0"/>
              </a:defRPr>
            </a:lvl1pPr>
            <a:lvl2pPr marL="216000" indent="-216000">
              <a:lnSpc>
                <a:spcPct val="100000"/>
              </a:lnSpc>
              <a:spcBef>
                <a:spcPts val="0"/>
              </a:spcBef>
              <a:spcAft>
                <a:spcPts val="600"/>
              </a:spcAft>
              <a:buFontTx/>
              <a:buBlip>
                <a:blip r:embed="rId2"/>
              </a:buBlip>
              <a:defRPr sz="1600" b="0" i="0">
                <a:solidFill>
                  <a:schemeClr val="bg1"/>
                </a:solidFill>
                <a:latin typeface="Funnel Sans" pitchFamily="2" charset="0"/>
              </a:defRPr>
            </a:lvl2pPr>
            <a:lvl3pPr marL="576000" indent="-217560">
              <a:lnSpc>
                <a:spcPct val="100000"/>
              </a:lnSpc>
              <a:spcBef>
                <a:spcPts val="0"/>
              </a:spcBef>
              <a:spcAft>
                <a:spcPts val="600"/>
              </a:spcAft>
              <a:buFontTx/>
              <a:buBlip>
                <a:blip r:embed="rId2"/>
              </a:buBlip>
              <a:defRPr sz="1400" b="0" i="0">
                <a:solidFill>
                  <a:schemeClr val="bg1"/>
                </a:solidFill>
                <a:latin typeface="Funnel Sans" pitchFamily="2" charset="0"/>
              </a:defRPr>
            </a:lvl3pPr>
            <a:lvl4pPr marL="936000" indent="-216000">
              <a:lnSpc>
                <a:spcPct val="100000"/>
              </a:lnSpc>
              <a:spcBef>
                <a:spcPts val="0"/>
              </a:spcBef>
              <a:spcAft>
                <a:spcPts val="600"/>
              </a:spcAft>
              <a:buFontTx/>
              <a:buBlip>
                <a:blip r:embed="rId2"/>
              </a:buBlip>
              <a:defRPr sz="1200" b="0" i="0">
                <a:solidFill>
                  <a:schemeClr val="bg1"/>
                </a:solidFill>
                <a:latin typeface="Funnel Sans" pitchFamily="2" charset="0"/>
              </a:defRPr>
            </a:lvl4pPr>
            <a:lvl5pPr>
              <a:defRPr sz="1800">
                <a:solidFill>
                  <a:schemeClr val="tx2"/>
                </a:solidFill>
                <a:latin typeface="Funnel Sans" pitchFamily="2" charset="0"/>
              </a:defRPr>
            </a:lvl5pPr>
          </a:lstStyle>
          <a:p>
            <a:pPr lvl="0"/>
            <a:endParaRPr lang="en-GB"/>
          </a:p>
        </p:txBody>
      </p:sp>
      <p:sp>
        <p:nvSpPr>
          <p:cNvPr id="18" name="Text Placeholder 29">
            <a:extLst>
              <a:ext uri="{FF2B5EF4-FFF2-40B4-BE49-F238E27FC236}">
                <a16:creationId xmlns:a16="http://schemas.microsoft.com/office/drawing/2014/main" id="{0F2ACCF6-C80A-A638-3A59-400CD1915DA1}"/>
              </a:ext>
            </a:extLst>
          </p:cNvPr>
          <p:cNvSpPr>
            <a:spLocks noGrp="1"/>
          </p:cNvSpPr>
          <p:nvPr>
            <p:ph type="body" sz="quarter" idx="24"/>
          </p:nvPr>
        </p:nvSpPr>
        <p:spPr>
          <a:xfrm>
            <a:off x="6394252" y="1878487"/>
            <a:ext cx="2537011" cy="985899"/>
          </a:xfrm>
          <a:prstGeom prst="roundRect">
            <a:avLst>
              <a:gd name="adj" fmla="val 18738"/>
            </a:avLst>
          </a:prstGeom>
          <a:ln w="12700">
            <a:solidFill>
              <a:schemeClr val="bg1"/>
            </a:solidFill>
          </a:ln>
        </p:spPr>
        <p:txBody>
          <a:bodyPr lIns="0" tIns="0" rIns="0" bIns="0" anchor="ctr">
            <a:normAutofit/>
          </a:bodyPr>
          <a:lstStyle>
            <a:lvl1pPr marL="0" indent="0" algn="ctr">
              <a:lnSpc>
                <a:spcPct val="100000"/>
              </a:lnSpc>
              <a:spcBef>
                <a:spcPts val="0"/>
              </a:spcBef>
              <a:spcAft>
                <a:spcPts val="600"/>
              </a:spcAft>
              <a:buFont typeface="Arial" panose="020B0604020202020204" pitchFamily="34" charset="0"/>
              <a:buNone/>
              <a:defRPr sz="2800" b="0" i="0" spc="0">
                <a:ln>
                  <a:noFill/>
                </a:ln>
                <a:solidFill>
                  <a:schemeClr val="bg1"/>
                </a:solidFill>
                <a:latin typeface="Funnel Sans" pitchFamily="2" charset="0"/>
              </a:defRPr>
            </a:lvl1pPr>
            <a:lvl2pPr marL="216000" indent="-216000">
              <a:lnSpc>
                <a:spcPct val="100000"/>
              </a:lnSpc>
              <a:spcBef>
                <a:spcPts val="0"/>
              </a:spcBef>
              <a:spcAft>
                <a:spcPts val="600"/>
              </a:spcAft>
              <a:buFontTx/>
              <a:buBlip>
                <a:blip r:embed="rId2"/>
              </a:buBlip>
              <a:defRPr sz="1600" b="0" i="0">
                <a:solidFill>
                  <a:schemeClr val="bg1"/>
                </a:solidFill>
                <a:latin typeface="Funnel Sans" pitchFamily="2" charset="0"/>
              </a:defRPr>
            </a:lvl2pPr>
            <a:lvl3pPr marL="576000" indent="-217560">
              <a:lnSpc>
                <a:spcPct val="100000"/>
              </a:lnSpc>
              <a:spcBef>
                <a:spcPts val="0"/>
              </a:spcBef>
              <a:spcAft>
                <a:spcPts val="600"/>
              </a:spcAft>
              <a:buFontTx/>
              <a:buBlip>
                <a:blip r:embed="rId2"/>
              </a:buBlip>
              <a:defRPr sz="1400" b="0" i="0">
                <a:solidFill>
                  <a:schemeClr val="bg1"/>
                </a:solidFill>
                <a:latin typeface="Funnel Sans" pitchFamily="2" charset="0"/>
              </a:defRPr>
            </a:lvl3pPr>
            <a:lvl4pPr marL="936000" indent="-216000">
              <a:lnSpc>
                <a:spcPct val="100000"/>
              </a:lnSpc>
              <a:spcBef>
                <a:spcPts val="0"/>
              </a:spcBef>
              <a:spcAft>
                <a:spcPts val="600"/>
              </a:spcAft>
              <a:buFontTx/>
              <a:buBlip>
                <a:blip r:embed="rId2"/>
              </a:buBlip>
              <a:defRPr sz="1200" b="0" i="0">
                <a:solidFill>
                  <a:schemeClr val="bg1"/>
                </a:solidFill>
                <a:latin typeface="Funnel Sans" pitchFamily="2" charset="0"/>
              </a:defRPr>
            </a:lvl4pPr>
            <a:lvl5pPr>
              <a:defRPr sz="1800">
                <a:solidFill>
                  <a:schemeClr val="tx2"/>
                </a:solidFill>
                <a:latin typeface="Funnel Sans" pitchFamily="2" charset="0"/>
              </a:defRPr>
            </a:lvl5pPr>
          </a:lstStyle>
          <a:p>
            <a:pPr lvl="0"/>
            <a:endParaRPr lang="en-GB"/>
          </a:p>
        </p:txBody>
      </p:sp>
      <p:sp>
        <p:nvSpPr>
          <p:cNvPr id="19" name="Text Placeholder 29">
            <a:extLst>
              <a:ext uri="{FF2B5EF4-FFF2-40B4-BE49-F238E27FC236}">
                <a16:creationId xmlns:a16="http://schemas.microsoft.com/office/drawing/2014/main" id="{3F632B57-9DB9-B8D4-D30F-168C7C2AB8AF}"/>
              </a:ext>
            </a:extLst>
          </p:cNvPr>
          <p:cNvSpPr>
            <a:spLocks noGrp="1"/>
          </p:cNvSpPr>
          <p:nvPr>
            <p:ph type="body" sz="quarter" idx="25"/>
          </p:nvPr>
        </p:nvSpPr>
        <p:spPr>
          <a:xfrm>
            <a:off x="9093384" y="1878487"/>
            <a:ext cx="2537011" cy="985899"/>
          </a:xfrm>
          <a:prstGeom prst="roundRect">
            <a:avLst>
              <a:gd name="adj" fmla="val 18738"/>
            </a:avLst>
          </a:prstGeom>
          <a:ln w="12700">
            <a:solidFill>
              <a:schemeClr val="bg1"/>
            </a:solidFill>
          </a:ln>
        </p:spPr>
        <p:txBody>
          <a:bodyPr lIns="0" tIns="0" rIns="0" bIns="0" anchor="ctr">
            <a:normAutofit/>
          </a:bodyPr>
          <a:lstStyle>
            <a:lvl1pPr marL="0" indent="0" algn="ctr">
              <a:lnSpc>
                <a:spcPct val="100000"/>
              </a:lnSpc>
              <a:spcBef>
                <a:spcPts val="0"/>
              </a:spcBef>
              <a:spcAft>
                <a:spcPts val="600"/>
              </a:spcAft>
              <a:buFont typeface="Arial" panose="020B0604020202020204" pitchFamily="34" charset="0"/>
              <a:buNone/>
              <a:defRPr sz="2800" b="0" i="0" spc="0">
                <a:ln>
                  <a:noFill/>
                </a:ln>
                <a:solidFill>
                  <a:schemeClr val="bg1"/>
                </a:solidFill>
                <a:latin typeface="Funnel Sans" pitchFamily="2" charset="0"/>
              </a:defRPr>
            </a:lvl1pPr>
            <a:lvl2pPr marL="216000" indent="-216000">
              <a:lnSpc>
                <a:spcPct val="100000"/>
              </a:lnSpc>
              <a:spcBef>
                <a:spcPts val="0"/>
              </a:spcBef>
              <a:spcAft>
                <a:spcPts val="600"/>
              </a:spcAft>
              <a:buFontTx/>
              <a:buBlip>
                <a:blip r:embed="rId2"/>
              </a:buBlip>
              <a:defRPr sz="1600" b="0" i="0">
                <a:solidFill>
                  <a:schemeClr val="bg1"/>
                </a:solidFill>
                <a:latin typeface="Funnel Sans" pitchFamily="2" charset="0"/>
              </a:defRPr>
            </a:lvl2pPr>
            <a:lvl3pPr marL="576000" indent="-217560">
              <a:lnSpc>
                <a:spcPct val="100000"/>
              </a:lnSpc>
              <a:spcBef>
                <a:spcPts val="0"/>
              </a:spcBef>
              <a:spcAft>
                <a:spcPts val="600"/>
              </a:spcAft>
              <a:buFontTx/>
              <a:buBlip>
                <a:blip r:embed="rId2"/>
              </a:buBlip>
              <a:defRPr sz="1400" b="0" i="0">
                <a:solidFill>
                  <a:schemeClr val="bg1"/>
                </a:solidFill>
                <a:latin typeface="Funnel Sans" pitchFamily="2" charset="0"/>
              </a:defRPr>
            </a:lvl3pPr>
            <a:lvl4pPr marL="936000" indent="-216000">
              <a:lnSpc>
                <a:spcPct val="100000"/>
              </a:lnSpc>
              <a:spcBef>
                <a:spcPts val="0"/>
              </a:spcBef>
              <a:spcAft>
                <a:spcPts val="600"/>
              </a:spcAft>
              <a:buFontTx/>
              <a:buBlip>
                <a:blip r:embed="rId2"/>
              </a:buBlip>
              <a:defRPr sz="1200" b="0" i="0">
                <a:solidFill>
                  <a:schemeClr val="bg1"/>
                </a:solidFill>
                <a:latin typeface="Funnel Sans" pitchFamily="2" charset="0"/>
              </a:defRPr>
            </a:lvl4pPr>
            <a:lvl5pPr>
              <a:defRPr sz="1800">
                <a:solidFill>
                  <a:schemeClr val="tx2"/>
                </a:solidFill>
                <a:latin typeface="Funnel Sans" pitchFamily="2" charset="0"/>
              </a:defRPr>
            </a:lvl5pPr>
          </a:lstStyle>
          <a:p>
            <a:pPr lvl="0"/>
            <a:endParaRPr lang="en-GB"/>
          </a:p>
        </p:txBody>
      </p:sp>
      <p:pic>
        <p:nvPicPr>
          <p:cNvPr id="7" name="Graphic 6">
            <a:extLst>
              <a:ext uri="{FF2B5EF4-FFF2-40B4-BE49-F238E27FC236}">
                <a16:creationId xmlns:a16="http://schemas.microsoft.com/office/drawing/2014/main" id="{C9FB924E-3FC3-7113-EE69-F976405F959F}"/>
              </a:ext>
            </a:extLst>
          </p:cNvPr>
          <p:cNvPicPr>
            <a:picLocks noChangeAspect="1"/>
          </p:cNvPicPr>
          <p:nvPr userDrawn="1"/>
        </p:nvPicPr>
        <p:blipFill>
          <a:blip r:embed="rId3">
            <a:extLst>
              <a:ext uri="{96DAC541-7B7A-43D3-8B79-37D633B846F1}">
                <asvg:svgBlip xmlns:asvg="http://schemas.microsoft.com/office/drawing/2016/SVG/main" r:embed="rId4"/>
              </a:ext>
            </a:extLst>
          </a:blip>
          <a:srcRect l="8134" t="14156" r="57486" b="13360"/>
          <a:stretch/>
        </p:blipFill>
        <p:spPr>
          <a:xfrm>
            <a:off x="211950" y="238991"/>
            <a:ext cx="572667" cy="629932"/>
          </a:xfrm>
          <a:prstGeom prst="rect">
            <a:avLst/>
          </a:prstGeom>
        </p:spPr>
      </p:pic>
      <p:sp>
        <p:nvSpPr>
          <p:cNvPr id="16" name="Text Placeholder 29">
            <a:extLst>
              <a:ext uri="{FF2B5EF4-FFF2-40B4-BE49-F238E27FC236}">
                <a16:creationId xmlns:a16="http://schemas.microsoft.com/office/drawing/2014/main" id="{FEEB06D8-3F5F-F13A-79D5-8DC9DE239F77}"/>
              </a:ext>
            </a:extLst>
          </p:cNvPr>
          <p:cNvSpPr>
            <a:spLocks noGrp="1"/>
          </p:cNvSpPr>
          <p:nvPr>
            <p:ph type="body" sz="quarter" idx="22"/>
          </p:nvPr>
        </p:nvSpPr>
        <p:spPr>
          <a:xfrm>
            <a:off x="993896" y="1878487"/>
            <a:ext cx="2537011" cy="985899"/>
          </a:xfrm>
          <a:prstGeom prst="roundRect">
            <a:avLst>
              <a:gd name="adj" fmla="val 18738"/>
            </a:avLst>
          </a:prstGeom>
          <a:ln w="12700">
            <a:solidFill>
              <a:schemeClr val="bg1"/>
            </a:solidFill>
          </a:ln>
        </p:spPr>
        <p:txBody>
          <a:bodyPr lIns="0" tIns="0" rIns="0" bIns="0" anchor="ctr">
            <a:normAutofit/>
          </a:bodyPr>
          <a:lstStyle>
            <a:lvl1pPr marL="0" indent="0" algn="ctr">
              <a:lnSpc>
                <a:spcPct val="100000"/>
              </a:lnSpc>
              <a:spcBef>
                <a:spcPts val="0"/>
              </a:spcBef>
              <a:spcAft>
                <a:spcPts val="600"/>
              </a:spcAft>
              <a:buFont typeface="Arial" panose="020B0604020202020204" pitchFamily="34" charset="0"/>
              <a:buNone/>
              <a:defRPr sz="2800" b="0" i="0" spc="0">
                <a:ln>
                  <a:noFill/>
                </a:ln>
                <a:solidFill>
                  <a:schemeClr val="bg1"/>
                </a:solidFill>
                <a:latin typeface="Funnel Sans" pitchFamily="2" charset="0"/>
              </a:defRPr>
            </a:lvl1pPr>
            <a:lvl2pPr marL="216000" indent="-216000">
              <a:lnSpc>
                <a:spcPct val="100000"/>
              </a:lnSpc>
              <a:spcBef>
                <a:spcPts val="0"/>
              </a:spcBef>
              <a:spcAft>
                <a:spcPts val="600"/>
              </a:spcAft>
              <a:buFontTx/>
              <a:buBlip>
                <a:blip r:embed="rId2"/>
              </a:buBlip>
              <a:defRPr sz="1600" b="0" i="0">
                <a:solidFill>
                  <a:schemeClr val="bg1"/>
                </a:solidFill>
                <a:latin typeface="Funnel Sans" pitchFamily="2" charset="0"/>
              </a:defRPr>
            </a:lvl2pPr>
            <a:lvl3pPr marL="576000" indent="-217560">
              <a:lnSpc>
                <a:spcPct val="100000"/>
              </a:lnSpc>
              <a:spcBef>
                <a:spcPts val="0"/>
              </a:spcBef>
              <a:spcAft>
                <a:spcPts val="600"/>
              </a:spcAft>
              <a:buFontTx/>
              <a:buBlip>
                <a:blip r:embed="rId2"/>
              </a:buBlip>
              <a:defRPr sz="1400" b="0" i="0">
                <a:solidFill>
                  <a:schemeClr val="bg1"/>
                </a:solidFill>
                <a:latin typeface="Funnel Sans" pitchFamily="2" charset="0"/>
              </a:defRPr>
            </a:lvl3pPr>
            <a:lvl4pPr marL="936000" indent="-216000">
              <a:lnSpc>
                <a:spcPct val="100000"/>
              </a:lnSpc>
              <a:spcBef>
                <a:spcPts val="0"/>
              </a:spcBef>
              <a:spcAft>
                <a:spcPts val="600"/>
              </a:spcAft>
              <a:buFontTx/>
              <a:buBlip>
                <a:blip r:embed="rId2"/>
              </a:buBlip>
              <a:defRPr sz="1200" b="0" i="0">
                <a:solidFill>
                  <a:schemeClr val="bg1"/>
                </a:solidFill>
                <a:latin typeface="Funnel Sans" pitchFamily="2" charset="0"/>
              </a:defRPr>
            </a:lvl4pPr>
            <a:lvl5pPr>
              <a:defRPr sz="1800">
                <a:solidFill>
                  <a:schemeClr val="tx2"/>
                </a:solidFill>
                <a:latin typeface="Funnel Sans" pitchFamily="2" charset="0"/>
              </a:defRPr>
            </a:lvl5pPr>
          </a:lstStyle>
          <a:p>
            <a:pPr lvl="0"/>
            <a:endParaRPr lang="en-GB"/>
          </a:p>
        </p:txBody>
      </p:sp>
      <p:sp>
        <p:nvSpPr>
          <p:cNvPr id="20" name="Google Shape;24;p26">
            <a:extLst>
              <a:ext uri="{FF2B5EF4-FFF2-40B4-BE49-F238E27FC236}">
                <a16:creationId xmlns:a16="http://schemas.microsoft.com/office/drawing/2014/main" id="{374FBE35-26DC-5388-6D08-51E66D619245}"/>
              </a:ext>
            </a:extLst>
          </p:cNvPr>
          <p:cNvSpPr txBox="1">
            <a:spLocks noGrp="1"/>
          </p:cNvSpPr>
          <p:nvPr>
            <p:ph type="body" idx="2" hasCustomPrompt="1"/>
          </p:nvPr>
        </p:nvSpPr>
        <p:spPr>
          <a:xfrm>
            <a:off x="993896" y="950350"/>
            <a:ext cx="9256696" cy="391626"/>
          </a:xfrm>
          <a:prstGeom prst="rect">
            <a:avLst/>
          </a:prstGeom>
          <a:noFill/>
          <a:ln>
            <a:noFill/>
          </a:ln>
        </p:spPr>
        <p:txBody>
          <a:bodyPr spcFirstLastPara="1" wrap="square" lIns="36000" tIns="0" rIns="0" bIns="0" anchor="t" anchorCtr="0">
            <a:noAutofit/>
          </a:bodyPr>
          <a:lstStyle>
            <a:lvl1pPr marL="0" lvl="0" indent="0" algn="l">
              <a:lnSpc>
                <a:spcPts val="2200"/>
              </a:lnSpc>
              <a:spcBef>
                <a:spcPts val="600"/>
              </a:spcBef>
              <a:spcAft>
                <a:spcPts val="0"/>
              </a:spcAft>
              <a:buSzPts val="1400"/>
              <a:buFont typeface="Arial" panose="020B0604020202020204" pitchFamily="34" charset="0"/>
              <a:buNone/>
              <a:defRPr sz="1200" b="0" i="0">
                <a:solidFill>
                  <a:schemeClr val="bg1"/>
                </a:solidFill>
                <a:latin typeface="Funnel Sans" pitchFamily="2" charset="0"/>
              </a:defRPr>
            </a:lvl1pPr>
            <a:lvl2pPr marL="914400" lvl="1" indent="-342900" algn="l">
              <a:lnSpc>
                <a:spcPct val="105000"/>
              </a:lnSpc>
              <a:spcBef>
                <a:spcPts val="1200"/>
              </a:spcBef>
              <a:spcAft>
                <a:spcPts val="0"/>
              </a:spcAft>
              <a:buSzPts val="1800"/>
              <a:buChar char="■"/>
              <a:defRPr/>
            </a:lvl2pPr>
            <a:lvl3pPr marL="1371600" lvl="2" indent="-320039" algn="l">
              <a:lnSpc>
                <a:spcPct val="105000"/>
              </a:lnSpc>
              <a:spcBef>
                <a:spcPts val="600"/>
              </a:spcBef>
              <a:spcAft>
                <a:spcPts val="0"/>
              </a:spcAft>
              <a:buSzPts val="1440"/>
              <a:buChar char="►"/>
              <a:defRPr/>
            </a:lvl3pPr>
            <a:lvl4pPr marL="1828800" lvl="3" indent="-342900" algn="l">
              <a:lnSpc>
                <a:spcPct val="105000"/>
              </a:lnSpc>
              <a:spcBef>
                <a:spcPts val="300"/>
              </a:spcBef>
              <a:spcAft>
                <a:spcPts val="0"/>
              </a:spcAft>
              <a:buSzPts val="1800"/>
              <a:buChar char="•"/>
              <a:defRPr/>
            </a:lvl4pPr>
            <a:lvl5pPr marL="2286000" lvl="4" indent="-228600" algn="l">
              <a:lnSpc>
                <a:spcPct val="105000"/>
              </a:lnSpc>
              <a:spcBef>
                <a:spcPts val="1800"/>
              </a:spcBef>
              <a:spcAft>
                <a:spcPts val="0"/>
              </a:spcAft>
              <a:buClr>
                <a:schemeClr val="accent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GB"/>
              <a:t>Subheads can drop over multiple lines, and are helpful to take the strain off the big headline.</a:t>
            </a:r>
            <a:endParaRPr/>
          </a:p>
        </p:txBody>
      </p:sp>
      <p:sp>
        <p:nvSpPr>
          <p:cNvPr id="21" name="Google Shape;18;p26">
            <a:extLst>
              <a:ext uri="{FF2B5EF4-FFF2-40B4-BE49-F238E27FC236}">
                <a16:creationId xmlns:a16="http://schemas.microsoft.com/office/drawing/2014/main" id="{A0662B01-017D-6D6B-017D-C78B1F7E313A}"/>
              </a:ext>
            </a:extLst>
          </p:cNvPr>
          <p:cNvSpPr txBox="1">
            <a:spLocks noGrp="1"/>
          </p:cNvSpPr>
          <p:nvPr>
            <p:ph type="title" hasCustomPrompt="1"/>
          </p:nvPr>
        </p:nvSpPr>
        <p:spPr>
          <a:xfrm>
            <a:off x="993896" y="366489"/>
            <a:ext cx="10640128" cy="538901"/>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3200"/>
              <a:buNone/>
              <a:defRPr sz="4400" b="1" i="0" spc="-150" baseline="0">
                <a:solidFill>
                  <a:schemeClr val="bg1"/>
                </a:solidFill>
                <a:latin typeface="Funnel Sans" pitchFamily="2" charset="0"/>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Titles go here, and never get smaller</a:t>
            </a:r>
            <a:endParaRPr/>
          </a:p>
        </p:txBody>
      </p:sp>
      <p:sp>
        <p:nvSpPr>
          <p:cNvPr id="2" name="Google Shape;22;p26">
            <a:extLst>
              <a:ext uri="{FF2B5EF4-FFF2-40B4-BE49-F238E27FC236}">
                <a16:creationId xmlns:a16="http://schemas.microsoft.com/office/drawing/2014/main" id="{DE7AADF0-857D-9550-F2D2-AA568D7B8AB0}"/>
              </a:ext>
            </a:extLst>
          </p:cNvPr>
          <p:cNvSpPr txBox="1">
            <a:spLocks/>
          </p:cNvSpPr>
          <p:nvPr userDrawn="1"/>
        </p:nvSpPr>
        <p:spPr>
          <a:xfrm>
            <a:off x="9829092" y="6361924"/>
            <a:ext cx="2188802" cy="33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800" b="0" i="0" u="none" strike="noStrike" cap="none">
                <a:solidFill>
                  <a:schemeClr val="tx1">
                    <a:lumMod val="10000"/>
                    <a:lumOff val="90000"/>
                    <a:alpha val="50000"/>
                  </a:schemeClr>
                </a:solidFill>
                <a:latin typeface="Funnel Sans" pitchFamily="2" charset="0"/>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a:t>© 2025 Copyright Genpact. All Rights Reserved.</a:t>
            </a:r>
          </a:p>
        </p:txBody>
      </p:sp>
      <p:sp>
        <p:nvSpPr>
          <p:cNvPr id="5" name="Google Shape;21;p33">
            <a:extLst>
              <a:ext uri="{FF2B5EF4-FFF2-40B4-BE49-F238E27FC236}">
                <a16:creationId xmlns:a16="http://schemas.microsoft.com/office/drawing/2014/main" id="{4D8E7F14-9C0A-3B96-68E4-98A22A03751D}"/>
              </a:ext>
            </a:extLst>
          </p:cNvPr>
          <p:cNvSpPr txBox="1">
            <a:spLocks/>
          </p:cNvSpPr>
          <p:nvPr userDrawn="1"/>
        </p:nvSpPr>
        <p:spPr>
          <a:xfrm>
            <a:off x="11366870" y="294924"/>
            <a:ext cx="518986" cy="21873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400" b="0" i="0" u="none" strike="noStrike" cap="none">
                <a:solidFill>
                  <a:schemeClr val="bg1"/>
                </a:solidFill>
                <a:latin typeface="Funnel Sans" pitchFamily="2" charset="0"/>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fld id="{00000000-1234-1234-1234-123412341234}" type="slidenum">
              <a:rPr lang="en-US" smtClean="0">
                <a:solidFill>
                  <a:srgbClr val="BABABA"/>
                </a:solidFill>
              </a:rPr>
              <a:pPr/>
              <a:t>‹#›</a:t>
            </a:fld>
            <a:endParaRPr lang="en-US" dirty="0">
              <a:solidFill>
                <a:srgbClr val="BABABA"/>
              </a:solidFill>
            </a:endParaRPr>
          </a:p>
        </p:txBody>
      </p:sp>
    </p:spTree>
    <p:extLst>
      <p:ext uri="{BB962C8B-B14F-4D97-AF65-F5344CB8AC3E}">
        <p14:creationId xmlns:p14="http://schemas.microsoft.com/office/powerpoint/2010/main" val="6714961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Title Content with Subtitle 2">
    <p:bg>
      <p:bgPr>
        <a:solidFill>
          <a:schemeClr val="bg1"/>
        </a:solidFill>
        <a:effectLst/>
      </p:bgPr>
    </p:bg>
    <p:spTree>
      <p:nvGrpSpPr>
        <p:cNvPr id="1" name=""/>
        <p:cNvGrpSpPr/>
        <p:nvPr/>
      </p:nvGrpSpPr>
      <p:grpSpPr>
        <a:xfrm>
          <a:off x="0" y="0"/>
          <a:ext cx="0" cy="0"/>
          <a:chOff x="0" y="0"/>
          <a:chExt cx="0" cy="0"/>
        </a:xfrm>
      </p:grpSpPr>
      <p:sp>
        <p:nvSpPr>
          <p:cNvPr id="7" name="Text Placeholder 29">
            <a:extLst>
              <a:ext uri="{FF2B5EF4-FFF2-40B4-BE49-F238E27FC236}">
                <a16:creationId xmlns:a16="http://schemas.microsoft.com/office/drawing/2014/main" id="{3AA61CA9-2BE2-2D06-EFB2-9DD29718F0A3}"/>
              </a:ext>
            </a:extLst>
          </p:cNvPr>
          <p:cNvSpPr>
            <a:spLocks noGrp="1"/>
          </p:cNvSpPr>
          <p:nvPr>
            <p:ph type="body" sz="quarter" idx="22"/>
          </p:nvPr>
        </p:nvSpPr>
        <p:spPr>
          <a:xfrm>
            <a:off x="3693028" y="1878487"/>
            <a:ext cx="2537011" cy="985899"/>
          </a:xfrm>
          <a:prstGeom prst="roundRect">
            <a:avLst>
              <a:gd name="adj" fmla="val 18738"/>
            </a:avLst>
          </a:prstGeom>
          <a:ln w="12700">
            <a:solidFill>
              <a:schemeClr val="tx1"/>
            </a:solidFill>
          </a:ln>
        </p:spPr>
        <p:txBody>
          <a:bodyPr lIns="0" tIns="0" rIns="0" bIns="0" anchor="ctr">
            <a:normAutofit/>
          </a:bodyPr>
          <a:lstStyle>
            <a:lvl1pPr marL="0" indent="0" algn="ctr">
              <a:lnSpc>
                <a:spcPct val="100000"/>
              </a:lnSpc>
              <a:spcBef>
                <a:spcPts val="0"/>
              </a:spcBef>
              <a:spcAft>
                <a:spcPts val="600"/>
              </a:spcAft>
              <a:buFont typeface="Arial" panose="020B0604020202020204" pitchFamily="34" charset="0"/>
              <a:buNone/>
              <a:defRPr sz="2800" b="0" i="0" spc="0">
                <a:solidFill>
                  <a:schemeClr val="tx1"/>
                </a:solidFill>
                <a:latin typeface="Funnel Sans" pitchFamily="2" charset="0"/>
              </a:defRPr>
            </a:lvl1pPr>
            <a:lvl2pPr marL="216000" indent="-216000">
              <a:lnSpc>
                <a:spcPct val="100000"/>
              </a:lnSpc>
              <a:spcBef>
                <a:spcPts val="0"/>
              </a:spcBef>
              <a:spcAft>
                <a:spcPts val="600"/>
              </a:spcAft>
              <a:buFontTx/>
              <a:buBlip>
                <a:blip r:embed="rId2"/>
              </a:buBlip>
              <a:defRPr sz="1600" b="0" i="0">
                <a:solidFill>
                  <a:schemeClr val="bg1"/>
                </a:solidFill>
                <a:latin typeface="Funnel Sans" pitchFamily="2" charset="0"/>
              </a:defRPr>
            </a:lvl2pPr>
            <a:lvl3pPr marL="576000" indent="-217560">
              <a:lnSpc>
                <a:spcPct val="100000"/>
              </a:lnSpc>
              <a:spcBef>
                <a:spcPts val="0"/>
              </a:spcBef>
              <a:spcAft>
                <a:spcPts val="600"/>
              </a:spcAft>
              <a:buFontTx/>
              <a:buBlip>
                <a:blip r:embed="rId2"/>
              </a:buBlip>
              <a:defRPr sz="1400" b="0" i="0">
                <a:solidFill>
                  <a:schemeClr val="bg1"/>
                </a:solidFill>
                <a:latin typeface="Funnel Sans" pitchFamily="2" charset="0"/>
              </a:defRPr>
            </a:lvl3pPr>
            <a:lvl4pPr marL="936000" indent="-216000">
              <a:lnSpc>
                <a:spcPct val="100000"/>
              </a:lnSpc>
              <a:spcBef>
                <a:spcPts val="0"/>
              </a:spcBef>
              <a:spcAft>
                <a:spcPts val="600"/>
              </a:spcAft>
              <a:buFontTx/>
              <a:buBlip>
                <a:blip r:embed="rId2"/>
              </a:buBlip>
              <a:defRPr sz="1200" b="0" i="0">
                <a:solidFill>
                  <a:schemeClr val="bg1"/>
                </a:solidFill>
                <a:latin typeface="Funnel Sans" pitchFamily="2" charset="0"/>
              </a:defRPr>
            </a:lvl4pPr>
            <a:lvl5pPr>
              <a:defRPr sz="1800">
                <a:solidFill>
                  <a:schemeClr val="tx2"/>
                </a:solidFill>
                <a:latin typeface="Funnel Sans" pitchFamily="2" charset="0"/>
              </a:defRPr>
            </a:lvl5pPr>
          </a:lstStyle>
          <a:p>
            <a:pPr lvl="0"/>
            <a:endParaRPr lang="en-GB"/>
          </a:p>
        </p:txBody>
      </p:sp>
      <p:sp>
        <p:nvSpPr>
          <p:cNvPr id="10" name="Google Shape;24;p26">
            <a:extLst>
              <a:ext uri="{FF2B5EF4-FFF2-40B4-BE49-F238E27FC236}">
                <a16:creationId xmlns:a16="http://schemas.microsoft.com/office/drawing/2014/main" id="{6B6C8047-0491-9C29-C47A-B6FD3FB089CD}"/>
              </a:ext>
            </a:extLst>
          </p:cNvPr>
          <p:cNvSpPr txBox="1">
            <a:spLocks noGrp="1"/>
          </p:cNvSpPr>
          <p:nvPr>
            <p:ph type="body" idx="2" hasCustomPrompt="1"/>
          </p:nvPr>
        </p:nvSpPr>
        <p:spPr>
          <a:xfrm>
            <a:off x="993896" y="950350"/>
            <a:ext cx="9256696" cy="391626"/>
          </a:xfrm>
          <a:prstGeom prst="rect">
            <a:avLst/>
          </a:prstGeom>
          <a:noFill/>
          <a:ln>
            <a:noFill/>
          </a:ln>
        </p:spPr>
        <p:txBody>
          <a:bodyPr spcFirstLastPara="1" wrap="square" lIns="36000" tIns="0" rIns="0" bIns="0" anchor="t" anchorCtr="0">
            <a:noAutofit/>
          </a:bodyPr>
          <a:lstStyle>
            <a:lvl1pPr marL="0" lvl="0" indent="0" algn="l">
              <a:lnSpc>
                <a:spcPts val="2200"/>
              </a:lnSpc>
              <a:spcBef>
                <a:spcPts val="600"/>
              </a:spcBef>
              <a:spcAft>
                <a:spcPts val="0"/>
              </a:spcAft>
              <a:buSzPts val="1400"/>
              <a:buFont typeface="Arial" panose="020B0604020202020204" pitchFamily="34" charset="0"/>
              <a:buNone/>
              <a:defRPr sz="1200" b="0" i="0">
                <a:solidFill>
                  <a:schemeClr val="tx1"/>
                </a:solidFill>
                <a:latin typeface="Funnel Sans" pitchFamily="2" charset="0"/>
              </a:defRPr>
            </a:lvl1pPr>
            <a:lvl2pPr marL="914400" lvl="1" indent="-342900" algn="l">
              <a:lnSpc>
                <a:spcPct val="105000"/>
              </a:lnSpc>
              <a:spcBef>
                <a:spcPts val="1200"/>
              </a:spcBef>
              <a:spcAft>
                <a:spcPts val="0"/>
              </a:spcAft>
              <a:buSzPts val="1800"/>
              <a:buChar char="■"/>
              <a:defRPr/>
            </a:lvl2pPr>
            <a:lvl3pPr marL="1371600" lvl="2" indent="-320039" algn="l">
              <a:lnSpc>
                <a:spcPct val="105000"/>
              </a:lnSpc>
              <a:spcBef>
                <a:spcPts val="600"/>
              </a:spcBef>
              <a:spcAft>
                <a:spcPts val="0"/>
              </a:spcAft>
              <a:buSzPts val="1440"/>
              <a:buChar char="►"/>
              <a:defRPr/>
            </a:lvl3pPr>
            <a:lvl4pPr marL="1828800" lvl="3" indent="-342900" algn="l">
              <a:lnSpc>
                <a:spcPct val="105000"/>
              </a:lnSpc>
              <a:spcBef>
                <a:spcPts val="300"/>
              </a:spcBef>
              <a:spcAft>
                <a:spcPts val="0"/>
              </a:spcAft>
              <a:buSzPts val="1800"/>
              <a:buChar char="•"/>
              <a:defRPr/>
            </a:lvl4pPr>
            <a:lvl5pPr marL="2286000" lvl="4" indent="-228600" algn="l">
              <a:lnSpc>
                <a:spcPct val="105000"/>
              </a:lnSpc>
              <a:spcBef>
                <a:spcPts val="1800"/>
              </a:spcBef>
              <a:spcAft>
                <a:spcPts val="0"/>
              </a:spcAft>
              <a:buClr>
                <a:schemeClr val="accent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GB"/>
              <a:t>Subheads can drop over multiple lines, and are helpful to take the strain off the big headline.</a:t>
            </a:r>
            <a:endParaRPr/>
          </a:p>
        </p:txBody>
      </p:sp>
      <p:sp>
        <p:nvSpPr>
          <p:cNvPr id="2" name="Text Placeholder 29">
            <a:extLst>
              <a:ext uri="{FF2B5EF4-FFF2-40B4-BE49-F238E27FC236}">
                <a16:creationId xmlns:a16="http://schemas.microsoft.com/office/drawing/2014/main" id="{C058A599-7521-1D71-1E08-22071D540686}"/>
              </a:ext>
            </a:extLst>
          </p:cNvPr>
          <p:cNvSpPr>
            <a:spLocks noGrp="1"/>
          </p:cNvSpPr>
          <p:nvPr>
            <p:ph type="body" sz="quarter" idx="17"/>
          </p:nvPr>
        </p:nvSpPr>
        <p:spPr>
          <a:xfrm>
            <a:off x="993896" y="1878487"/>
            <a:ext cx="2537011" cy="985899"/>
          </a:xfrm>
          <a:prstGeom prst="roundRect">
            <a:avLst>
              <a:gd name="adj" fmla="val 18738"/>
            </a:avLst>
          </a:prstGeom>
          <a:ln w="12700">
            <a:solidFill>
              <a:schemeClr val="tx1"/>
            </a:solidFill>
          </a:ln>
        </p:spPr>
        <p:txBody>
          <a:bodyPr lIns="0" tIns="0" rIns="0" bIns="0" anchor="ctr">
            <a:normAutofit/>
          </a:bodyPr>
          <a:lstStyle>
            <a:lvl1pPr marL="0" indent="0" algn="ctr">
              <a:lnSpc>
                <a:spcPct val="100000"/>
              </a:lnSpc>
              <a:spcBef>
                <a:spcPts val="0"/>
              </a:spcBef>
              <a:spcAft>
                <a:spcPts val="600"/>
              </a:spcAft>
              <a:buFont typeface="Arial" panose="020B0604020202020204" pitchFamily="34" charset="0"/>
              <a:buNone/>
              <a:defRPr sz="2800" b="0" i="0" spc="0">
                <a:solidFill>
                  <a:schemeClr val="tx1"/>
                </a:solidFill>
                <a:latin typeface="Funnel Sans" pitchFamily="2" charset="0"/>
              </a:defRPr>
            </a:lvl1pPr>
            <a:lvl2pPr marL="216000" indent="-216000">
              <a:lnSpc>
                <a:spcPct val="100000"/>
              </a:lnSpc>
              <a:spcBef>
                <a:spcPts val="0"/>
              </a:spcBef>
              <a:spcAft>
                <a:spcPts val="600"/>
              </a:spcAft>
              <a:buFontTx/>
              <a:buBlip>
                <a:blip r:embed="rId2"/>
              </a:buBlip>
              <a:defRPr sz="1600" b="0" i="0">
                <a:solidFill>
                  <a:schemeClr val="bg1"/>
                </a:solidFill>
                <a:latin typeface="Funnel Sans" pitchFamily="2" charset="0"/>
              </a:defRPr>
            </a:lvl2pPr>
            <a:lvl3pPr marL="576000" indent="-217560">
              <a:lnSpc>
                <a:spcPct val="100000"/>
              </a:lnSpc>
              <a:spcBef>
                <a:spcPts val="0"/>
              </a:spcBef>
              <a:spcAft>
                <a:spcPts val="600"/>
              </a:spcAft>
              <a:buFontTx/>
              <a:buBlip>
                <a:blip r:embed="rId2"/>
              </a:buBlip>
              <a:defRPr sz="1400" b="0" i="0">
                <a:solidFill>
                  <a:schemeClr val="bg1"/>
                </a:solidFill>
                <a:latin typeface="Funnel Sans" pitchFamily="2" charset="0"/>
              </a:defRPr>
            </a:lvl3pPr>
            <a:lvl4pPr marL="936000" indent="-216000">
              <a:lnSpc>
                <a:spcPct val="100000"/>
              </a:lnSpc>
              <a:spcBef>
                <a:spcPts val="0"/>
              </a:spcBef>
              <a:spcAft>
                <a:spcPts val="600"/>
              </a:spcAft>
              <a:buFontTx/>
              <a:buBlip>
                <a:blip r:embed="rId2"/>
              </a:buBlip>
              <a:defRPr sz="1200" b="0" i="0">
                <a:solidFill>
                  <a:schemeClr val="bg1"/>
                </a:solidFill>
                <a:latin typeface="Funnel Sans" pitchFamily="2" charset="0"/>
              </a:defRPr>
            </a:lvl4pPr>
            <a:lvl5pPr>
              <a:defRPr sz="1800">
                <a:solidFill>
                  <a:schemeClr val="tx2"/>
                </a:solidFill>
                <a:latin typeface="Funnel Sans" pitchFamily="2" charset="0"/>
              </a:defRPr>
            </a:lvl5pPr>
          </a:lstStyle>
          <a:p>
            <a:pPr lvl="0"/>
            <a:endParaRPr lang="en-GB"/>
          </a:p>
        </p:txBody>
      </p:sp>
      <p:sp>
        <p:nvSpPr>
          <p:cNvPr id="3" name="Google Shape;22;p26">
            <a:extLst>
              <a:ext uri="{FF2B5EF4-FFF2-40B4-BE49-F238E27FC236}">
                <a16:creationId xmlns:a16="http://schemas.microsoft.com/office/drawing/2014/main" id="{FACF5EA3-536E-0471-A9D0-F110C4ED1A7B}"/>
              </a:ext>
            </a:extLst>
          </p:cNvPr>
          <p:cNvSpPr txBox="1">
            <a:spLocks noGrp="1"/>
          </p:cNvSpPr>
          <p:nvPr>
            <p:ph type="ftr" idx="3"/>
          </p:nvPr>
        </p:nvSpPr>
        <p:spPr>
          <a:xfrm>
            <a:off x="9791247" y="6351676"/>
            <a:ext cx="2188802" cy="3384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800" b="0" i="0">
                <a:solidFill>
                  <a:schemeClr val="tx1">
                    <a:lumMod val="75000"/>
                    <a:lumOff val="25000"/>
                    <a:alpha val="50000"/>
                  </a:schemeClr>
                </a:solidFill>
                <a:latin typeface="Funnel Sans" pitchFamily="2"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 2025 Copyright Genpact. All Rights Reserved.</a:t>
            </a:r>
          </a:p>
        </p:txBody>
      </p:sp>
      <p:sp>
        <p:nvSpPr>
          <p:cNvPr id="6" name="Google Shape;18;p26">
            <a:extLst>
              <a:ext uri="{FF2B5EF4-FFF2-40B4-BE49-F238E27FC236}">
                <a16:creationId xmlns:a16="http://schemas.microsoft.com/office/drawing/2014/main" id="{E11DD705-ACC2-9E51-BCC3-79A140DF1F29}"/>
              </a:ext>
            </a:extLst>
          </p:cNvPr>
          <p:cNvSpPr txBox="1">
            <a:spLocks noGrp="1"/>
          </p:cNvSpPr>
          <p:nvPr>
            <p:ph type="title" hasCustomPrompt="1"/>
          </p:nvPr>
        </p:nvSpPr>
        <p:spPr>
          <a:xfrm>
            <a:off x="993896" y="366489"/>
            <a:ext cx="10640128" cy="538901"/>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3200"/>
              <a:buNone/>
              <a:defRPr sz="4400" b="1" i="0" spc="-150" baseline="0">
                <a:solidFill>
                  <a:schemeClr val="tx1"/>
                </a:solidFill>
                <a:latin typeface="Funnel Sans" pitchFamily="2" charset="0"/>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Titles go here, and never get smaller</a:t>
            </a:r>
            <a:endParaRPr/>
          </a:p>
        </p:txBody>
      </p:sp>
      <p:sp>
        <p:nvSpPr>
          <p:cNvPr id="8" name="Text Placeholder 29">
            <a:extLst>
              <a:ext uri="{FF2B5EF4-FFF2-40B4-BE49-F238E27FC236}">
                <a16:creationId xmlns:a16="http://schemas.microsoft.com/office/drawing/2014/main" id="{DC442611-3D6A-330A-C05C-6AFF629C665A}"/>
              </a:ext>
            </a:extLst>
          </p:cNvPr>
          <p:cNvSpPr>
            <a:spLocks noGrp="1"/>
          </p:cNvSpPr>
          <p:nvPr>
            <p:ph type="body" sz="quarter" idx="23"/>
          </p:nvPr>
        </p:nvSpPr>
        <p:spPr>
          <a:xfrm>
            <a:off x="9091293" y="1878487"/>
            <a:ext cx="2537011" cy="985899"/>
          </a:xfrm>
          <a:prstGeom prst="roundRect">
            <a:avLst>
              <a:gd name="adj" fmla="val 18738"/>
            </a:avLst>
          </a:prstGeom>
          <a:ln w="12700">
            <a:solidFill>
              <a:schemeClr val="tx1"/>
            </a:solidFill>
          </a:ln>
        </p:spPr>
        <p:txBody>
          <a:bodyPr lIns="0" tIns="0" rIns="0" bIns="0" anchor="ctr">
            <a:normAutofit/>
          </a:bodyPr>
          <a:lstStyle>
            <a:lvl1pPr marL="0" indent="0" algn="ctr">
              <a:lnSpc>
                <a:spcPct val="100000"/>
              </a:lnSpc>
              <a:spcBef>
                <a:spcPts val="0"/>
              </a:spcBef>
              <a:spcAft>
                <a:spcPts val="600"/>
              </a:spcAft>
              <a:buFont typeface="Arial" panose="020B0604020202020204" pitchFamily="34" charset="0"/>
              <a:buNone/>
              <a:defRPr sz="2800" b="0" i="0" spc="0">
                <a:solidFill>
                  <a:schemeClr val="tx1"/>
                </a:solidFill>
                <a:latin typeface="Funnel Sans" pitchFamily="2" charset="0"/>
              </a:defRPr>
            </a:lvl1pPr>
            <a:lvl2pPr marL="216000" indent="-216000">
              <a:lnSpc>
                <a:spcPct val="100000"/>
              </a:lnSpc>
              <a:spcBef>
                <a:spcPts val="0"/>
              </a:spcBef>
              <a:spcAft>
                <a:spcPts val="600"/>
              </a:spcAft>
              <a:buFontTx/>
              <a:buBlip>
                <a:blip r:embed="rId2"/>
              </a:buBlip>
              <a:defRPr sz="1600" b="0" i="0">
                <a:solidFill>
                  <a:schemeClr val="bg1"/>
                </a:solidFill>
                <a:latin typeface="Funnel Sans" pitchFamily="2" charset="0"/>
              </a:defRPr>
            </a:lvl2pPr>
            <a:lvl3pPr marL="576000" indent="-217560">
              <a:lnSpc>
                <a:spcPct val="100000"/>
              </a:lnSpc>
              <a:spcBef>
                <a:spcPts val="0"/>
              </a:spcBef>
              <a:spcAft>
                <a:spcPts val="600"/>
              </a:spcAft>
              <a:buFontTx/>
              <a:buBlip>
                <a:blip r:embed="rId2"/>
              </a:buBlip>
              <a:defRPr sz="1400" b="0" i="0">
                <a:solidFill>
                  <a:schemeClr val="bg1"/>
                </a:solidFill>
                <a:latin typeface="Funnel Sans" pitchFamily="2" charset="0"/>
              </a:defRPr>
            </a:lvl3pPr>
            <a:lvl4pPr marL="936000" indent="-216000">
              <a:lnSpc>
                <a:spcPct val="100000"/>
              </a:lnSpc>
              <a:spcBef>
                <a:spcPts val="0"/>
              </a:spcBef>
              <a:spcAft>
                <a:spcPts val="600"/>
              </a:spcAft>
              <a:buFontTx/>
              <a:buBlip>
                <a:blip r:embed="rId2"/>
              </a:buBlip>
              <a:defRPr sz="1200" b="0" i="0">
                <a:solidFill>
                  <a:schemeClr val="bg1"/>
                </a:solidFill>
                <a:latin typeface="Funnel Sans" pitchFamily="2" charset="0"/>
              </a:defRPr>
            </a:lvl4pPr>
            <a:lvl5pPr>
              <a:defRPr sz="1800">
                <a:solidFill>
                  <a:schemeClr val="tx2"/>
                </a:solidFill>
                <a:latin typeface="Funnel Sans" pitchFamily="2" charset="0"/>
              </a:defRPr>
            </a:lvl5pPr>
          </a:lstStyle>
          <a:p>
            <a:pPr lvl="0"/>
            <a:endParaRPr lang="en-GB"/>
          </a:p>
        </p:txBody>
      </p:sp>
      <p:sp>
        <p:nvSpPr>
          <p:cNvPr id="9" name="Text Placeholder 29">
            <a:extLst>
              <a:ext uri="{FF2B5EF4-FFF2-40B4-BE49-F238E27FC236}">
                <a16:creationId xmlns:a16="http://schemas.microsoft.com/office/drawing/2014/main" id="{E30FCCAB-5945-B145-6A8F-4B81A61F068B}"/>
              </a:ext>
            </a:extLst>
          </p:cNvPr>
          <p:cNvSpPr>
            <a:spLocks noGrp="1"/>
          </p:cNvSpPr>
          <p:nvPr>
            <p:ph type="body" sz="quarter" idx="24"/>
          </p:nvPr>
        </p:nvSpPr>
        <p:spPr>
          <a:xfrm>
            <a:off x="6392161" y="1878487"/>
            <a:ext cx="2537011" cy="985899"/>
          </a:xfrm>
          <a:prstGeom prst="roundRect">
            <a:avLst>
              <a:gd name="adj" fmla="val 18738"/>
            </a:avLst>
          </a:prstGeom>
          <a:ln w="12700">
            <a:solidFill>
              <a:schemeClr val="tx1"/>
            </a:solidFill>
          </a:ln>
        </p:spPr>
        <p:txBody>
          <a:bodyPr lIns="0" tIns="0" rIns="0" bIns="0" anchor="ctr">
            <a:normAutofit/>
          </a:bodyPr>
          <a:lstStyle>
            <a:lvl1pPr marL="0" indent="0" algn="ctr">
              <a:lnSpc>
                <a:spcPct val="100000"/>
              </a:lnSpc>
              <a:spcBef>
                <a:spcPts val="0"/>
              </a:spcBef>
              <a:spcAft>
                <a:spcPts val="600"/>
              </a:spcAft>
              <a:buFont typeface="Arial" panose="020B0604020202020204" pitchFamily="34" charset="0"/>
              <a:buNone/>
              <a:defRPr sz="2800" b="0" i="0" spc="0">
                <a:solidFill>
                  <a:schemeClr val="tx1"/>
                </a:solidFill>
                <a:latin typeface="Funnel Sans" pitchFamily="2" charset="0"/>
              </a:defRPr>
            </a:lvl1pPr>
            <a:lvl2pPr marL="216000" indent="-216000">
              <a:lnSpc>
                <a:spcPct val="100000"/>
              </a:lnSpc>
              <a:spcBef>
                <a:spcPts val="0"/>
              </a:spcBef>
              <a:spcAft>
                <a:spcPts val="600"/>
              </a:spcAft>
              <a:buFontTx/>
              <a:buBlip>
                <a:blip r:embed="rId2"/>
              </a:buBlip>
              <a:defRPr sz="1600" b="0" i="0">
                <a:solidFill>
                  <a:schemeClr val="bg1"/>
                </a:solidFill>
                <a:latin typeface="Funnel Sans" pitchFamily="2" charset="0"/>
              </a:defRPr>
            </a:lvl2pPr>
            <a:lvl3pPr marL="576000" indent="-217560">
              <a:lnSpc>
                <a:spcPct val="100000"/>
              </a:lnSpc>
              <a:spcBef>
                <a:spcPts val="0"/>
              </a:spcBef>
              <a:spcAft>
                <a:spcPts val="600"/>
              </a:spcAft>
              <a:buFontTx/>
              <a:buBlip>
                <a:blip r:embed="rId2"/>
              </a:buBlip>
              <a:defRPr sz="1400" b="0" i="0">
                <a:solidFill>
                  <a:schemeClr val="bg1"/>
                </a:solidFill>
                <a:latin typeface="Funnel Sans" pitchFamily="2" charset="0"/>
              </a:defRPr>
            </a:lvl3pPr>
            <a:lvl4pPr marL="936000" indent="-216000">
              <a:lnSpc>
                <a:spcPct val="100000"/>
              </a:lnSpc>
              <a:spcBef>
                <a:spcPts val="0"/>
              </a:spcBef>
              <a:spcAft>
                <a:spcPts val="600"/>
              </a:spcAft>
              <a:buFontTx/>
              <a:buBlip>
                <a:blip r:embed="rId2"/>
              </a:buBlip>
              <a:defRPr sz="1200" b="0" i="0">
                <a:solidFill>
                  <a:schemeClr val="bg1"/>
                </a:solidFill>
                <a:latin typeface="Funnel Sans" pitchFamily="2" charset="0"/>
              </a:defRPr>
            </a:lvl4pPr>
            <a:lvl5pPr>
              <a:defRPr sz="1800">
                <a:solidFill>
                  <a:schemeClr val="tx2"/>
                </a:solidFill>
                <a:latin typeface="Funnel Sans" pitchFamily="2" charset="0"/>
              </a:defRPr>
            </a:lvl5pPr>
          </a:lstStyle>
          <a:p>
            <a:pPr lvl="0"/>
            <a:endParaRPr lang="en-GB"/>
          </a:p>
        </p:txBody>
      </p:sp>
    </p:spTree>
    <p:extLst>
      <p:ext uri="{BB962C8B-B14F-4D97-AF65-F5344CB8AC3E}">
        <p14:creationId xmlns:p14="http://schemas.microsoft.com/office/powerpoint/2010/main" val="2618705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Object Box">
    <p:spTree>
      <p:nvGrpSpPr>
        <p:cNvPr id="1" name=""/>
        <p:cNvGrpSpPr/>
        <p:nvPr/>
      </p:nvGrpSpPr>
      <p:grpSpPr>
        <a:xfrm>
          <a:off x="0" y="0"/>
          <a:ext cx="0" cy="0"/>
          <a:chOff x="0" y="0"/>
          <a:chExt cx="0" cy="0"/>
        </a:xfrm>
      </p:grpSpPr>
      <p:sp>
        <p:nvSpPr>
          <p:cNvPr id="3" name="Google Shape;24;p26">
            <a:extLst>
              <a:ext uri="{FF2B5EF4-FFF2-40B4-BE49-F238E27FC236}">
                <a16:creationId xmlns:a16="http://schemas.microsoft.com/office/drawing/2014/main" id="{52C9C0D3-8DC3-41FC-E41A-697E9048B58D}"/>
              </a:ext>
            </a:extLst>
          </p:cNvPr>
          <p:cNvSpPr txBox="1">
            <a:spLocks noGrp="1"/>
          </p:cNvSpPr>
          <p:nvPr>
            <p:ph type="body" idx="2" hasCustomPrompt="1"/>
          </p:nvPr>
        </p:nvSpPr>
        <p:spPr>
          <a:xfrm>
            <a:off x="993896" y="1085261"/>
            <a:ext cx="9256696" cy="696261"/>
          </a:xfrm>
          <a:prstGeom prst="rect">
            <a:avLst/>
          </a:prstGeom>
          <a:noFill/>
          <a:ln>
            <a:noFill/>
          </a:ln>
        </p:spPr>
        <p:txBody>
          <a:bodyPr spcFirstLastPara="1" wrap="square" lIns="0" tIns="0" rIns="0" bIns="0" anchor="t" anchorCtr="0">
            <a:noAutofit/>
          </a:bodyPr>
          <a:lstStyle>
            <a:lvl1pPr marL="0" lvl="0" indent="0" algn="l">
              <a:lnSpc>
                <a:spcPct val="90000"/>
              </a:lnSpc>
              <a:spcBef>
                <a:spcPts val="0"/>
              </a:spcBef>
              <a:spcAft>
                <a:spcPts val="0"/>
              </a:spcAft>
              <a:buSzPts val="1400"/>
              <a:buFont typeface="Arial" panose="020B0604020202020204" pitchFamily="34" charset="0"/>
              <a:buNone/>
              <a:defRPr lang="en-GB" sz="2400" b="1" i="0" kern="1200" spc="0" dirty="0">
                <a:solidFill>
                  <a:schemeClr val="tx1"/>
                </a:solidFill>
                <a:latin typeface="Funnel Sans" pitchFamily="2" charset="0"/>
                <a:ea typeface="+mn-ea"/>
                <a:cs typeface="+mn-cs"/>
              </a:defRPr>
            </a:lvl1pPr>
            <a:lvl2pPr marL="914400" lvl="1" indent="-342900" algn="l">
              <a:lnSpc>
                <a:spcPct val="105000"/>
              </a:lnSpc>
              <a:spcBef>
                <a:spcPts val="1200"/>
              </a:spcBef>
              <a:spcAft>
                <a:spcPts val="0"/>
              </a:spcAft>
              <a:buSzPts val="1800"/>
              <a:buChar char="■"/>
              <a:defRPr/>
            </a:lvl2pPr>
            <a:lvl3pPr marL="1371600" lvl="2" indent="-320039" algn="l">
              <a:lnSpc>
                <a:spcPct val="105000"/>
              </a:lnSpc>
              <a:spcBef>
                <a:spcPts val="600"/>
              </a:spcBef>
              <a:spcAft>
                <a:spcPts val="0"/>
              </a:spcAft>
              <a:buSzPts val="1440"/>
              <a:buChar char="►"/>
              <a:defRPr/>
            </a:lvl3pPr>
            <a:lvl4pPr marL="1828800" lvl="3" indent="-342900" algn="l">
              <a:lnSpc>
                <a:spcPct val="105000"/>
              </a:lnSpc>
              <a:spcBef>
                <a:spcPts val="300"/>
              </a:spcBef>
              <a:spcAft>
                <a:spcPts val="0"/>
              </a:spcAft>
              <a:buSzPts val="1800"/>
              <a:buChar char="•"/>
              <a:defRPr/>
            </a:lvl4pPr>
            <a:lvl5pPr marL="2286000" lvl="4" indent="-228600" algn="l">
              <a:lnSpc>
                <a:spcPct val="105000"/>
              </a:lnSpc>
              <a:spcBef>
                <a:spcPts val="1800"/>
              </a:spcBef>
              <a:spcAft>
                <a:spcPts val="0"/>
              </a:spcAft>
              <a:buClr>
                <a:schemeClr val="accent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GB"/>
              <a:t>Subheads are larger than body copy and can drop over multiple lines, and are helpful to take the strain off the big headline.</a:t>
            </a:r>
          </a:p>
        </p:txBody>
      </p:sp>
      <p:sp>
        <p:nvSpPr>
          <p:cNvPr id="4" name="Text Placeholder 29">
            <a:extLst>
              <a:ext uri="{FF2B5EF4-FFF2-40B4-BE49-F238E27FC236}">
                <a16:creationId xmlns:a16="http://schemas.microsoft.com/office/drawing/2014/main" id="{E615A253-5B1E-9AB4-D135-0130D8C50288}"/>
              </a:ext>
            </a:extLst>
          </p:cNvPr>
          <p:cNvSpPr>
            <a:spLocks noGrp="1"/>
          </p:cNvSpPr>
          <p:nvPr>
            <p:ph type="body" sz="quarter" idx="12"/>
          </p:nvPr>
        </p:nvSpPr>
        <p:spPr>
          <a:xfrm>
            <a:off x="993895" y="1961393"/>
            <a:ext cx="4862241" cy="3805729"/>
          </a:xfrm>
        </p:spPr>
        <p:txBody>
          <a:bodyPr lIns="0" tIns="0" rIns="0" bIns="0">
            <a:normAutofit/>
          </a:bodyPr>
          <a:lstStyle>
            <a:lvl1pPr marL="0" indent="0">
              <a:lnSpc>
                <a:spcPct val="100000"/>
              </a:lnSpc>
              <a:spcBef>
                <a:spcPts val="1328"/>
              </a:spcBef>
              <a:spcAft>
                <a:spcPts val="0"/>
              </a:spcAft>
              <a:defRPr sz="1600" b="0" i="0" spc="0">
                <a:solidFill>
                  <a:schemeClr val="tx1"/>
                </a:solidFill>
                <a:latin typeface="Funnel Sans" pitchFamily="2" charset="0"/>
              </a:defRPr>
            </a:lvl1pPr>
            <a:lvl2pPr marL="216000" indent="-216000">
              <a:lnSpc>
                <a:spcPct val="100000"/>
              </a:lnSpc>
              <a:buFontTx/>
              <a:buBlip>
                <a:blip r:embed="rId2"/>
              </a:buBlip>
              <a:defRPr sz="1600" b="0" i="0">
                <a:solidFill>
                  <a:schemeClr val="tx1"/>
                </a:solidFill>
                <a:latin typeface="Funnel Sans" pitchFamily="2" charset="0"/>
              </a:defRPr>
            </a:lvl2pPr>
            <a:lvl3pPr marL="576000" indent="-217560">
              <a:lnSpc>
                <a:spcPct val="100000"/>
              </a:lnSpc>
              <a:buFontTx/>
              <a:buBlip>
                <a:blip r:embed="rId2"/>
              </a:buBlip>
              <a:defRPr sz="1400" b="0" i="0">
                <a:solidFill>
                  <a:schemeClr val="tx1"/>
                </a:solidFill>
                <a:latin typeface="Funnel Sans" pitchFamily="2" charset="0"/>
              </a:defRPr>
            </a:lvl3pPr>
            <a:lvl4pPr marL="936000" indent="-216000">
              <a:lnSpc>
                <a:spcPct val="100000"/>
              </a:lnSpc>
              <a:buFontTx/>
              <a:buBlip>
                <a:blip r:embed="rId2"/>
              </a:buBlip>
              <a:defRPr sz="1200" b="0" i="0">
                <a:solidFill>
                  <a:schemeClr val="tx1"/>
                </a:solidFill>
                <a:latin typeface="Funnel Sans" pitchFamily="2" charset="0"/>
              </a:defRPr>
            </a:lvl4pPr>
            <a:lvl5pPr>
              <a:defRPr sz="1800">
                <a:solidFill>
                  <a:schemeClr val="tx2"/>
                </a:solidFill>
                <a:latin typeface="Funnel Sans"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 name="Text Placeholder 29">
            <a:extLst>
              <a:ext uri="{FF2B5EF4-FFF2-40B4-BE49-F238E27FC236}">
                <a16:creationId xmlns:a16="http://schemas.microsoft.com/office/drawing/2014/main" id="{F0E2F280-E6EB-5C71-2F3F-12C955E1A4AF}"/>
              </a:ext>
            </a:extLst>
          </p:cNvPr>
          <p:cNvSpPr>
            <a:spLocks noGrp="1"/>
          </p:cNvSpPr>
          <p:nvPr>
            <p:ph type="body" sz="quarter" idx="15"/>
          </p:nvPr>
        </p:nvSpPr>
        <p:spPr>
          <a:xfrm>
            <a:off x="6096000" y="1961393"/>
            <a:ext cx="4862241" cy="3805729"/>
          </a:xfrm>
        </p:spPr>
        <p:txBody>
          <a:bodyPr lIns="0" tIns="0" rIns="0" bIns="0">
            <a:normAutofit/>
          </a:bodyPr>
          <a:lstStyle>
            <a:lvl1pPr marL="0" indent="0">
              <a:lnSpc>
                <a:spcPct val="100000"/>
              </a:lnSpc>
              <a:spcBef>
                <a:spcPts val="1328"/>
              </a:spcBef>
              <a:spcAft>
                <a:spcPts val="0"/>
              </a:spcAft>
              <a:defRPr sz="1600" b="0" i="0" spc="0">
                <a:solidFill>
                  <a:schemeClr val="tx1"/>
                </a:solidFill>
                <a:latin typeface="Funnel Sans" pitchFamily="2" charset="0"/>
              </a:defRPr>
            </a:lvl1pPr>
            <a:lvl2pPr marL="216000" indent="-216000">
              <a:lnSpc>
                <a:spcPct val="100000"/>
              </a:lnSpc>
              <a:buFontTx/>
              <a:buBlip>
                <a:blip r:embed="rId2"/>
              </a:buBlip>
              <a:defRPr sz="1600" b="0" i="0">
                <a:solidFill>
                  <a:schemeClr val="tx1"/>
                </a:solidFill>
                <a:latin typeface="Funnel Sans" pitchFamily="2" charset="0"/>
              </a:defRPr>
            </a:lvl2pPr>
            <a:lvl3pPr marL="576000" indent="-217560">
              <a:lnSpc>
                <a:spcPct val="100000"/>
              </a:lnSpc>
              <a:buFontTx/>
              <a:buBlip>
                <a:blip r:embed="rId2"/>
              </a:buBlip>
              <a:defRPr sz="1400" b="0" i="0">
                <a:solidFill>
                  <a:schemeClr val="tx1"/>
                </a:solidFill>
                <a:latin typeface="Funnel Sans" pitchFamily="2" charset="0"/>
              </a:defRPr>
            </a:lvl3pPr>
            <a:lvl4pPr marL="936000" indent="-216000">
              <a:lnSpc>
                <a:spcPct val="100000"/>
              </a:lnSpc>
              <a:buFontTx/>
              <a:buBlip>
                <a:blip r:embed="rId2"/>
              </a:buBlip>
              <a:defRPr sz="1200" b="0" i="0">
                <a:solidFill>
                  <a:schemeClr val="tx1"/>
                </a:solidFill>
                <a:latin typeface="Funnel Sans" pitchFamily="2" charset="0"/>
              </a:defRPr>
            </a:lvl4pPr>
            <a:lvl5pPr>
              <a:defRPr sz="1800">
                <a:solidFill>
                  <a:schemeClr val="tx2"/>
                </a:solidFill>
                <a:latin typeface="Funnel Sans"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8" name="Google Shape;22;p26">
            <a:extLst>
              <a:ext uri="{FF2B5EF4-FFF2-40B4-BE49-F238E27FC236}">
                <a16:creationId xmlns:a16="http://schemas.microsoft.com/office/drawing/2014/main" id="{0E05869E-EB3E-6E95-2C03-799E1759E05F}"/>
              </a:ext>
            </a:extLst>
          </p:cNvPr>
          <p:cNvSpPr txBox="1">
            <a:spLocks noGrp="1"/>
          </p:cNvSpPr>
          <p:nvPr>
            <p:ph type="ftr" idx="3"/>
          </p:nvPr>
        </p:nvSpPr>
        <p:spPr>
          <a:xfrm>
            <a:off x="9791247" y="6351676"/>
            <a:ext cx="2188802" cy="3384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800" b="0" i="0">
                <a:solidFill>
                  <a:schemeClr val="tx1">
                    <a:lumMod val="75000"/>
                    <a:lumOff val="25000"/>
                    <a:alpha val="50000"/>
                  </a:schemeClr>
                </a:solidFill>
                <a:latin typeface="Funnel Sans" pitchFamily="2"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 2025 Copyright Genpact. All Rights Reserved.</a:t>
            </a:r>
          </a:p>
        </p:txBody>
      </p:sp>
      <p:sp>
        <p:nvSpPr>
          <p:cNvPr id="10" name="Google Shape;18;p26">
            <a:extLst>
              <a:ext uri="{FF2B5EF4-FFF2-40B4-BE49-F238E27FC236}">
                <a16:creationId xmlns:a16="http://schemas.microsoft.com/office/drawing/2014/main" id="{8B3A4F18-670E-635A-0CCD-8B27F72D6D4F}"/>
              </a:ext>
            </a:extLst>
          </p:cNvPr>
          <p:cNvSpPr txBox="1">
            <a:spLocks noGrp="1"/>
          </p:cNvSpPr>
          <p:nvPr>
            <p:ph type="title" hasCustomPrompt="1"/>
          </p:nvPr>
        </p:nvSpPr>
        <p:spPr>
          <a:xfrm>
            <a:off x="993896" y="366489"/>
            <a:ext cx="10640128" cy="538901"/>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3200"/>
              <a:buNone/>
              <a:defRPr sz="4400" b="1" i="0" spc="-150" baseline="0">
                <a:solidFill>
                  <a:schemeClr val="tx1"/>
                </a:solidFill>
                <a:latin typeface="Funnel Sans" pitchFamily="2" charset="0"/>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Titles go here, and never get smaller</a:t>
            </a:r>
            <a:endParaRPr/>
          </a:p>
        </p:txBody>
      </p:sp>
    </p:spTree>
    <p:extLst>
      <p:ext uri="{BB962C8B-B14F-4D97-AF65-F5344CB8AC3E}">
        <p14:creationId xmlns:p14="http://schemas.microsoft.com/office/powerpoint/2010/main" val="32684985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hank you 2">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F8BCBBF0-E111-F024-4228-62A396116D4A}"/>
              </a:ext>
            </a:extLst>
          </p:cNvPr>
          <p:cNvSpPr>
            <a:spLocks noGrp="1"/>
          </p:cNvSpPr>
          <p:nvPr>
            <p:ph type="pic" sz="quarter" idx="10"/>
          </p:nvPr>
        </p:nvSpPr>
        <p:spPr>
          <a:xfrm>
            <a:off x="0" y="-1"/>
            <a:ext cx="12190413" cy="6858001"/>
          </a:xfrm>
        </p:spPr>
        <p:txBody>
          <a:bodyPr/>
          <a:lstStyle/>
          <a:p>
            <a:endParaRPr lang="en-IN"/>
          </a:p>
        </p:txBody>
      </p:sp>
      <p:sp>
        <p:nvSpPr>
          <p:cNvPr id="10" name="Google Shape;41;p28">
            <a:extLst>
              <a:ext uri="{FF2B5EF4-FFF2-40B4-BE49-F238E27FC236}">
                <a16:creationId xmlns:a16="http://schemas.microsoft.com/office/drawing/2014/main" id="{F6B6806E-A381-7E40-8F66-368932A6FEBF}"/>
              </a:ext>
            </a:extLst>
          </p:cNvPr>
          <p:cNvSpPr txBox="1">
            <a:spLocks noGrp="1"/>
          </p:cNvSpPr>
          <p:nvPr>
            <p:ph type="title" hasCustomPrompt="1"/>
          </p:nvPr>
        </p:nvSpPr>
        <p:spPr>
          <a:xfrm>
            <a:off x="910210" y="2568795"/>
            <a:ext cx="4004632" cy="1720409"/>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SzPts val="4000"/>
              <a:buNone/>
              <a:defRPr sz="7250" b="1" i="0" u="none" strike="noStrike" cap="none">
                <a:solidFill>
                  <a:schemeClr val="bg1"/>
                </a:solidFill>
                <a:latin typeface="Funnel Sans" pitchFamily="2" charset="0"/>
                <a:ea typeface="Georgia"/>
                <a:cs typeface="Georgia"/>
                <a:sym typeface="Georgia"/>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sz="7250" b="1" i="0" u="none" strike="noStrike" cap="none">
                <a:solidFill>
                  <a:schemeClr val="bg1"/>
                </a:solidFill>
                <a:latin typeface="Funnel Sans" pitchFamily="2" charset="0"/>
                <a:sym typeface="Georgia"/>
              </a:rPr>
              <a:t>Thank you</a:t>
            </a:r>
            <a:endParaRPr/>
          </a:p>
        </p:txBody>
      </p:sp>
      <p:sp>
        <p:nvSpPr>
          <p:cNvPr id="3" name="Google Shape;22;p26">
            <a:extLst>
              <a:ext uri="{FF2B5EF4-FFF2-40B4-BE49-F238E27FC236}">
                <a16:creationId xmlns:a16="http://schemas.microsoft.com/office/drawing/2014/main" id="{856A676F-3E51-6AED-EE05-71BA38E63DC9}"/>
              </a:ext>
            </a:extLst>
          </p:cNvPr>
          <p:cNvSpPr txBox="1">
            <a:spLocks/>
          </p:cNvSpPr>
          <p:nvPr userDrawn="1"/>
        </p:nvSpPr>
        <p:spPr>
          <a:xfrm>
            <a:off x="9829092" y="6361924"/>
            <a:ext cx="2188802" cy="33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800" b="0" i="0" u="none" strike="noStrike" cap="none">
                <a:solidFill>
                  <a:schemeClr val="tx1">
                    <a:lumMod val="10000"/>
                    <a:lumOff val="90000"/>
                    <a:alpha val="50000"/>
                  </a:schemeClr>
                </a:solidFill>
                <a:latin typeface="Funnel Sans" pitchFamily="2" charset="0"/>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dirty="0">
                <a:solidFill>
                  <a:schemeClr val="bg1">
                    <a:alpha val="50000"/>
                  </a:schemeClr>
                </a:solidFill>
              </a:rPr>
              <a:t>© 2025 Copyright Genpact. All Rights Reserved.</a:t>
            </a:r>
          </a:p>
        </p:txBody>
      </p:sp>
      <p:pic>
        <p:nvPicPr>
          <p:cNvPr id="13" name="Picture 12" descr="A logo with white text&#10;&#10;Description automatically generated">
            <a:extLst>
              <a:ext uri="{FF2B5EF4-FFF2-40B4-BE49-F238E27FC236}">
                <a16:creationId xmlns:a16="http://schemas.microsoft.com/office/drawing/2014/main" id="{4CD2F015-6671-BB1E-08B5-3E9A224E35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42049" y="2152270"/>
            <a:ext cx="4869997" cy="2553458"/>
          </a:xfrm>
          <a:prstGeom prst="rect">
            <a:avLst/>
          </a:prstGeom>
        </p:spPr>
      </p:pic>
    </p:spTree>
    <p:extLst>
      <p:ext uri="{BB962C8B-B14F-4D97-AF65-F5344CB8AC3E}">
        <p14:creationId xmlns:p14="http://schemas.microsoft.com/office/powerpoint/2010/main" val="27167850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31C43D78-E981-9982-64C3-F187938C776F}"/>
              </a:ext>
            </a:extLst>
          </p:cNvPr>
          <p:cNvSpPr>
            <a:spLocks noGrp="1"/>
          </p:cNvSpPr>
          <p:nvPr>
            <p:ph type="pic" sz="quarter" idx="10"/>
          </p:nvPr>
        </p:nvSpPr>
        <p:spPr>
          <a:xfrm>
            <a:off x="6096000" y="0"/>
            <a:ext cx="6096000" cy="6858000"/>
          </a:xfrm>
        </p:spPr>
        <p:txBody>
          <a:bodyPr/>
          <a:lstStyle/>
          <a:p>
            <a:endParaRPr lang="en-IN"/>
          </a:p>
        </p:txBody>
      </p:sp>
      <p:sp>
        <p:nvSpPr>
          <p:cNvPr id="4" name="Rectangle 3">
            <a:extLst>
              <a:ext uri="{FF2B5EF4-FFF2-40B4-BE49-F238E27FC236}">
                <a16:creationId xmlns:a16="http://schemas.microsoft.com/office/drawing/2014/main" id="{E7A33215-CC12-D208-5CCE-E5972FAA08B4}"/>
              </a:ext>
            </a:extLst>
          </p:cNvPr>
          <p:cNvSpPr/>
          <p:nvPr userDrawn="1"/>
        </p:nvSpPr>
        <p:spPr>
          <a:xfrm>
            <a:off x="1" y="0"/>
            <a:ext cx="6096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Funnel Sans" pitchFamily="2" charset="0"/>
            </a:endParaRPr>
          </a:p>
        </p:txBody>
      </p:sp>
      <p:sp>
        <p:nvSpPr>
          <p:cNvPr id="5" name="Google Shape;41;p28">
            <a:extLst>
              <a:ext uri="{FF2B5EF4-FFF2-40B4-BE49-F238E27FC236}">
                <a16:creationId xmlns:a16="http://schemas.microsoft.com/office/drawing/2014/main" id="{33382448-C39A-B656-11E6-9701FDBADBBB}"/>
              </a:ext>
            </a:extLst>
          </p:cNvPr>
          <p:cNvSpPr txBox="1">
            <a:spLocks noGrp="1"/>
          </p:cNvSpPr>
          <p:nvPr>
            <p:ph type="title" hasCustomPrompt="1"/>
          </p:nvPr>
        </p:nvSpPr>
        <p:spPr>
          <a:xfrm>
            <a:off x="910209" y="2303923"/>
            <a:ext cx="4004632" cy="1720409"/>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SzPts val="4000"/>
              <a:buNone/>
              <a:defRPr sz="7250" b="1" i="0" u="none" strike="noStrike" cap="none">
                <a:solidFill>
                  <a:schemeClr val="bg1"/>
                </a:solidFill>
                <a:latin typeface="Funnel Sans" pitchFamily="2" charset="0"/>
                <a:ea typeface="Georgia"/>
                <a:cs typeface="Georgia"/>
                <a:sym typeface="Georgia"/>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sz="7250" b="1" i="0" u="none" strike="noStrike" cap="none">
                <a:solidFill>
                  <a:schemeClr val="bg1"/>
                </a:solidFill>
                <a:latin typeface="Funnel Sans" pitchFamily="2" charset="0"/>
                <a:sym typeface="Georgia"/>
              </a:rPr>
              <a:t>Title Slide</a:t>
            </a:r>
            <a:endParaRPr/>
          </a:p>
        </p:txBody>
      </p:sp>
      <p:sp>
        <p:nvSpPr>
          <p:cNvPr id="19" name="Google Shape;24;p26">
            <a:extLst>
              <a:ext uri="{FF2B5EF4-FFF2-40B4-BE49-F238E27FC236}">
                <a16:creationId xmlns:a16="http://schemas.microsoft.com/office/drawing/2014/main" id="{86079E78-6613-8F8B-B6B7-3D6721D2337B}"/>
              </a:ext>
            </a:extLst>
          </p:cNvPr>
          <p:cNvSpPr txBox="1">
            <a:spLocks noGrp="1"/>
          </p:cNvSpPr>
          <p:nvPr>
            <p:ph type="body" idx="2" hasCustomPrompt="1"/>
          </p:nvPr>
        </p:nvSpPr>
        <p:spPr>
          <a:xfrm>
            <a:off x="918332" y="4208110"/>
            <a:ext cx="2962806" cy="501743"/>
          </a:xfrm>
          <a:prstGeom prst="rect">
            <a:avLst/>
          </a:prstGeom>
          <a:noFill/>
          <a:ln>
            <a:noFill/>
          </a:ln>
        </p:spPr>
        <p:txBody>
          <a:bodyPr spcFirstLastPara="1" wrap="square" lIns="0" tIns="0" rIns="0" bIns="0" anchor="t" anchorCtr="0">
            <a:noAutofit/>
          </a:bodyPr>
          <a:lstStyle>
            <a:lvl1pPr marL="0" lvl="0" indent="0" algn="l">
              <a:lnSpc>
                <a:spcPts val="2200"/>
              </a:lnSpc>
              <a:spcBef>
                <a:spcPts val="1200"/>
              </a:spcBef>
              <a:spcAft>
                <a:spcPts val="0"/>
              </a:spcAft>
              <a:buSzPts val="1400"/>
              <a:buFont typeface="Arial" panose="020B0604020202020204" pitchFamily="34" charset="0"/>
              <a:buNone/>
              <a:defRPr sz="2000" b="0" i="0">
                <a:solidFill>
                  <a:schemeClr val="bg1"/>
                </a:solidFill>
                <a:latin typeface="Funnel Sans" pitchFamily="2" charset="0"/>
              </a:defRPr>
            </a:lvl1pPr>
            <a:lvl2pPr marL="914400" lvl="1" indent="-342900" algn="l">
              <a:lnSpc>
                <a:spcPct val="105000"/>
              </a:lnSpc>
              <a:spcBef>
                <a:spcPts val="1200"/>
              </a:spcBef>
              <a:spcAft>
                <a:spcPts val="0"/>
              </a:spcAft>
              <a:buSzPts val="1800"/>
              <a:buChar char="■"/>
              <a:defRPr/>
            </a:lvl2pPr>
            <a:lvl3pPr marL="1371600" lvl="2" indent="-320039" algn="l">
              <a:lnSpc>
                <a:spcPct val="105000"/>
              </a:lnSpc>
              <a:spcBef>
                <a:spcPts val="600"/>
              </a:spcBef>
              <a:spcAft>
                <a:spcPts val="0"/>
              </a:spcAft>
              <a:buSzPts val="1440"/>
              <a:buChar char="►"/>
              <a:defRPr/>
            </a:lvl3pPr>
            <a:lvl4pPr marL="1828800" lvl="3" indent="-342900" algn="l">
              <a:lnSpc>
                <a:spcPct val="105000"/>
              </a:lnSpc>
              <a:spcBef>
                <a:spcPts val="300"/>
              </a:spcBef>
              <a:spcAft>
                <a:spcPts val="0"/>
              </a:spcAft>
              <a:buSzPts val="1800"/>
              <a:buChar char="•"/>
              <a:defRPr/>
            </a:lvl4pPr>
            <a:lvl5pPr marL="2286000" lvl="4" indent="-228600" algn="l">
              <a:lnSpc>
                <a:spcPct val="105000"/>
              </a:lnSpc>
              <a:spcBef>
                <a:spcPts val="1800"/>
              </a:spcBef>
              <a:spcAft>
                <a:spcPts val="0"/>
              </a:spcAft>
              <a:buClr>
                <a:schemeClr val="accent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GB"/>
              <a:t>Innovation into action</a:t>
            </a:r>
            <a:endParaRPr/>
          </a:p>
        </p:txBody>
      </p:sp>
      <p:pic>
        <p:nvPicPr>
          <p:cNvPr id="7" name="Picture 6" descr="A logo with white text&#10;&#10;Description automatically generated">
            <a:extLst>
              <a:ext uri="{FF2B5EF4-FFF2-40B4-BE49-F238E27FC236}">
                <a16:creationId xmlns:a16="http://schemas.microsoft.com/office/drawing/2014/main" id="{527601A5-C06F-FAEF-DE8F-5FA13D9856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673" y="426423"/>
            <a:ext cx="2656930" cy="1393094"/>
          </a:xfrm>
          <a:prstGeom prst="rect">
            <a:avLst/>
          </a:prstGeom>
        </p:spPr>
      </p:pic>
      <p:cxnSp>
        <p:nvCxnSpPr>
          <p:cNvPr id="10" name="Straight Connector 9">
            <a:extLst>
              <a:ext uri="{FF2B5EF4-FFF2-40B4-BE49-F238E27FC236}">
                <a16:creationId xmlns:a16="http://schemas.microsoft.com/office/drawing/2014/main" id="{38A4BBA9-B6E8-ABC3-1C84-53EE89568FDE}"/>
              </a:ext>
            </a:extLst>
          </p:cNvPr>
          <p:cNvCxnSpPr>
            <a:cxnSpLocks/>
          </p:cNvCxnSpPr>
          <p:nvPr userDrawn="1"/>
        </p:nvCxnSpPr>
        <p:spPr>
          <a:xfrm>
            <a:off x="910210" y="4109292"/>
            <a:ext cx="400463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 name="Google Shape;22;p26">
            <a:extLst>
              <a:ext uri="{FF2B5EF4-FFF2-40B4-BE49-F238E27FC236}">
                <a16:creationId xmlns:a16="http://schemas.microsoft.com/office/drawing/2014/main" id="{1DC78D17-A852-450F-A253-70AA3229F384}"/>
              </a:ext>
            </a:extLst>
          </p:cNvPr>
          <p:cNvSpPr txBox="1">
            <a:spLocks/>
          </p:cNvSpPr>
          <p:nvPr userDrawn="1"/>
        </p:nvSpPr>
        <p:spPr>
          <a:xfrm>
            <a:off x="9829092" y="6361924"/>
            <a:ext cx="2188802" cy="33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800" b="0" i="0" u="none" strike="noStrike" cap="none">
                <a:solidFill>
                  <a:schemeClr val="tx1">
                    <a:lumMod val="10000"/>
                    <a:lumOff val="90000"/>
                    <a:alpha val="50000"/>
                  </a:schemeClr>
                </a:solidFill>
                <a:latin typeface="Funnel Sans" pitchFamily="2" charset="0"/>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a:t>© 2025 Copyright Genpact. All Rights Reserved.</a:t>
            </a:r>
          </a:p>
        </p:txBody>
      </p:sp>
    </p:spTree>
    <p:extLst>
      <p:ext uri="{BB962C8B-B14F-4D97-AF65-F5344CB8AC3E}">
        <p14:creationId xmlns:p14="http://schemas.microsoft.com/office/powerpoint/2010/main" val="36538496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Slide 2">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5D15AF2D-C12D-449E-D174-0D5AE6887B6E}"/>
              </a:ext>
            </a:extLst>
          </p:cNvPr>
          <p:cNvSpPr>
            <a:spLocks noGrp="1"/>
          </p:cNvSpPr>
          <p:nvPr>
            <p:ph type="pic" sz="quarter" idx="10"/>
          </p:nvPr>
        </p:nvSpPr>
        <p:spPr>
          <a:xfrm>
            <a:off x="6096000" y="0"/>
            <a:ext cx="6096000" cy="6858000"/>
          </a:xfrm>
        </p:spPr>
        <p:txBody>
          <a:bodyPr/>
          <a:lstStyle/>
          <a:p>
            <a:endParaRPr lang="en-IN"/>
          </a:p>
        </p:txBody>
      </p:sp>
      <p:sp>
        <p:nvSpPr>
          <p:cNvPr id="4" name="Rectangle 3">
            <a:extLst>
              <a:ext uri="{FF2B5EF4-FFF2-40B4-BE49-F238E27FC236}">
                <a16:creationId xmlns:a16="http://schemas.microsoft.com/office/drawing/2014/main" id="{E7A33215-CC12-D208-5CCE-E5972FAA08B4}"/>
              </a:ext>
            </a:extLst>
          </p:cNvPr>
          <p:cNvSpPr/>
          <p:nvPr userDrawn="1"/>
        </p:nvSpPr>
        <p:spPr>
          <a:xfrm>
            <a:off x="1" y="0"/>
            <a:ext cx="6096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Funnel Sans" pitchFamily="2" charset="0"/>
            </a:endParaRPr>
          </a:p>
        </p:txBody>
      </p:sp>
      <p:sp>
        <p:nvSpPr>
          <p:cNvPr id="5" name="Google Shape;41;p28">
            <a:extLst>
              <a:ext uri="{FF2B5EF4-FFF2-40B4-BE49-F238E27FC236}">
                <a16:creationId xmlns:a16="http://schemas.microsoft.com/office/drawing/2014/main" id="{33382448-C39A-B656-11E6-9701FDBADBBB}"/>
              </a:ext>
            </a:extLst>
          </p:cNvPr>
          <p:cNvSpPr txBox="1">
            <a:spLocks noGrp="1"/>
          </p:cNvSpPr>
          <p:nvPr>
            <p:ph type="title" hasCustomPrompt="1"/>
          </p:nvPr>
        </p:nvSpPr>
        <p:spPr>
          <a:xfrm>
            <a:off x="910209" y="2303923"/>
            <a:ext cx="4004632" cy="1720409"/>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SzPts val="4000"/>
              <a:buNone/>
              <a:defRPr sz="7250" b="1" i="0" u="none" strike="noStrike" cap="none">
                <a:solidFill>
                  <a:schemeClr val="bg1"/>
                </a:solidFill>
                <a:latin typeface="Funnel Sans" pitchFamily="2" charset="0"/>
                <a:ea typeface="Georgia"/>
                <a:cs typeface="Georgia"/>
                <a:sym typeface="Georgia"/>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sz="7250" b="1" i="0" u="none" strike="noStrike" cap="none">
                <a:solidFill>
                  <a:schemeClr val="bg1"/>
                </a:solidFill>
                <a:latin typeface="Funnel Sans" pitchFamily="2" charset="0"/>
                <a:sym typeface="Georgia"/>
              </a:rPr>
              <a:t>Title Slide</a:t>
            </a:r>
            <a:endParaRPr/>
          </a:p>
        </p:txBody>
      </p:sp>
      <p:sp>
        <p:nvSpPr>
          <p:cNvPr id="19" name="Google Shape;24;p26">
            <a:extLst>
              <a:ext uri="{FF2B5EF4-FFF2-40B4-BE49-F238E27FC236}">
                <a16:creationId xmlns:a16="http://schemas.microsoft.com/office/drawing/2014/main" id="{86079E78-6613-8F8B-B6B7-3D6721D2337B}"/>
              </a:ext>
            </a:extLst>
          </p:cNvPr>
          <p:cNvSpPr txBox="1">
            <a:spLocks noGrp="1"/>
          </p:cNvSpPr>
          <p:nvPr>
            <p:ph type="body" idx="2" hasCustomPrompt="1"/>
          </p:nvPr>
        </p:nvSpPr>
        <p:spPr>
          <a:xfrm>
            <a:off x="918332" y="4208110"/>
            <a:ext cx="2962806" cy="501743"/>
          </a:xfrm>
          <a:prstGeom prst="rect">
            <a:avLst/>
          </a:prstGeom>
          <a:noFill/>
          <a:ln>
            <a:noFill/>
          </a:ln>
        </p:spPr>
        <p:txBody>
          <a:bodyPr spcFirstLastPara="1" wrap="square" lIns="0" tIns="0" rIns="0" bIns="0" anchor="t" anchorCtr="0">
            <a:noAutofit/>
          </a:bodyPr>
          <a:lstStyle>
            <a:lvl1pPr marL="0" lvl="0" indent="0" algn="l">
              <a:lnSpc>
                <a:spcPts val="2200"/>
              </a:lnSpc>
              <a:spcBef>
                <a:spcPts val="1200"/>
              </a:spcBef>
              <a:spcAft>
                <a:spcPts val="0"/>
              </a:spcAft>
              <a:buSzPts val="1400"/>
              <a:buFont typeface="Arial" panose="020B0604020202020204" pitchFamily="34" charset="0"/>
              <a:buNone/>
              <a:defRPr sz="2000" b="0" i="0">
                <a:solidFill>
                  <a:schemeClr val="bg1"/>
                </a:solidFill>
                <a:latin typeface="Funnel Sans" pitchFamily="2" charset="0"/>
              </a:defRPr>
            </a:lvl1pPr>
            <a:lvl2pPr marL="914400" lvl="1" indent="-342900" algn="l">
              <a:lnSpc>
                <a:spcPct val="105000"/>
              </a:lnSpc>
              <a:spcBef>
                <a:spcPts val="1200"/>
              </a:spcBef>
              <a:spcAft>
                <a:spcPts val="0"/>
              </a:spcAft>
              <a:buSzPts val="1800"/>
              <a:buChar char="■"/>
              <a:defRPr/>
            </a:lvl2pPr>
            <a:lvl3pPr marL="1371600" lvl="2" indent="-320039" algn="l">
              <a:lnSpc>
                <a:spcPct val="105000"/>
              </a:lnSpc>
              <a:spcBef>
                <a:spcPts val="600"/>
              </a:spcBef>
              <a:spcAft>
                <a:spcPts val="0"/>
              </a:spcAft>
              <a:buSzPts val="1440"/>
              <a:buChar char="►"/>
              <a:defRPr/>
            </a:lvl3pPr>
            <a:lvl4pPr marL="1828800" lvl="3" indent="-342900" algn="l">
              <a:lnSpc>
                <a:spcPct val="105000"/>
              </a:lnSpc>
              <a:spcBef>
                <a:spcPts val="300"/>
              </a:spcBef>
              <a:spcAft>
                <a:spcPts val="0"/>
              </a:spcAft>
              <a:buSzPts val="1800"/>
              <a:buChar char="•"/>
              <a:defRPr/>
            </a:lvl4pPr>
            <a:lvl5pPr marL="2286000" lvl="4" indent="-228600" algn="l">
              <a:lnSpc>
                <a:spcPct val="105000"/>
              </a:lnSpc>
              <a:spcBef>
                <a:spcPts val="1800"/>
              </a:spcBef>
              <a:spcAft>
                <a:spcPts val="0"/>
              </a:spcAft>
              <a:buClr>
                <a:schemeClr val="accent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GB"/>
              <a:t>Innovation into action</a:t>
            </a:r>
            <a:endParaRPr/>
          </a:p>
        </p:txBody>
      </p:sp>
      <p:pic>
        <p:nvPicPr>
          <p:cNvPr id="7" name="Picture 6" descr="A logo with white text&#10;&#10;Description automatically generated">
            <a:extLst>
              <a:ext uri="{FF2B5EF4-FFF2-40B4-BE49-F238E27FC236}">
                <a16:creationId xmlns:a16="http://schemas.microsoft.com/office/drawing/2014/main" id="{527601A5-C06F-FAEF-DE8F-5FA13D9856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673" y="426423"/>
            <a:ext cx="2656930" cy="1393094"/>
          </a:xfrm>
          <a:prstGeom prst="rect">
            <a:avLst/>
          </a:prstGeom>
        </p:spPr>
      </p:pic>
      <p:cxnSp>
        <p:nvCxnSpPr>
          <p:cNvPr id="10" name="Straight Connector 9">
            <a:extLst>
              <a:ext uri="{FF2B5EF4-FFF2-40B4-BE49-F238E27FC236}">
                <a16:creationId xmlns:a16="http://schemas.microsoft.com/office/drawing/2014/main" id="{38A4BBA9-B6E8-ABC3-1C84-53EE89568FDE}"/>
              </a:ext>
            </a:extLst>
          </p:cNvPr>
          <p:cNvCxnSpPr>
            <a:cxnSpLocks/>
          </p:cNvCxnSpPr>
          <p:nvPr userDrawn="1"/>
        </p:nvCxnSpPr>
        <p:spPr>
          <a:xfrm>
            <a:off x="910210" y="4109292"/>
            <a:ext cx="400463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 name="Google Shape;22;p26">
            <a:extLst>
              <a:ext uri="{FF2B5EF4-FFF2-40B4-BE49-F238E27FC236}">
                <a16:creationId xmlns:a16="http://schemas.microsoft.com/office/drawing/2014/main" id="{DFA86F58-FA53-A9B5-9057-25AB9A16D3D3}"/>
              </a:ext>
            </a:extLst>
          </p:cNvPr>
          <p:cNvSpPr txBox="1">
            <a:spLocks/>
          </p:cNvSpPr>
          <p:nvPr userDrawn="1"/>
        </p:nvSpPr>
        <p:spPr>
          <a:xfrm>
            <a:off x="9829092" y="6361924"/>
            <a:ext cx="2188802" cy="33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800" b="0" i="0" u="none" strike="noStrike" cap="none">
                <a:solidFill>
                  <a:schemeClr val="tx1">
                    <a:lumMod val="10000"/>
                    <a:lumOff val="90000"/>
                    <a:alpha val="50000"/>
                  </a:schemeClr>
                </a:solidFill>
                <a:latin typeface="Funnel Sans" pitchFamily="2" charset="0"/>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a:t>© 2025 Copyright Genpact. All Rights Reserved.</a:t>
            </a:r>
          </a:p>
        </p:txBody>
      </p:sp>
    </p:spTree>
    <p:extLst>
      <p:ext uri="{BB962C8B-B14F-4D97-AF65-F5344CB8AC3E}">
        <p14:creationId xmlns:p14="http://schemas.microsoft.com/office/powerpoint/2010/main" val="18055837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itle Slide 2">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248A3CC8-FE84-B70A-CD42-AD9C544ACBC3}"/>
              </a:ext>
            </a:extLst>
          </p:cNvPr>
          <p:cNvSpPr>
            <a:spLocks noGrp="1"/>
          </p:cNvSpPr>
          <p:nvPr>
            <p:ph type="pic" sz="quarter" idx="10"/>
          </p:nvPr>
        </p:nvSpPr>
        <p:spPr>
          <a:xfrm>
            <a:off x="6096000" y="0"/>
            <a:ext cx="6096000" cy="6858000"/>
          </a:xfrm>
        </p:spPr>
        <p:txBody>
          <a:bodyPr/>
          <a:lstStyle/>
          <a:p>
            <a:endParaRPr lang="en-IN"/>
          </a:p>
        </p:txBody>
      </p:sp>
      <p:sp>
        <p:nvSpPr>
          <p:cNvPr id="4" name="Rectangle 3">
            <a:extLst>
              <a:ext uri="{FF2B5EF4-FFF2-40B4-BE49-F238E27FC236}">
                <a16:creationId xmlns:a16="http://schemas.microsoft.com/office/drawing/2014/main" id="{E7A33215-CC12-D208-5CCE-E5972FAA08B4}"/>
              </a:ext>
            </a:extLst>
          </p:cNvPr>
          <p:cNvSpPr/>
          <p:nvPr userDrawn="1"/>
        </p:nvSpPr>
        <p:spPr>
          <a:xfrm>
            <a:off x="0" y="0"/>
            <a:ext cx="12191999"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Funnel Sans" pitchFamily="2" charset="0"/>
            </a:endParaRPr>
          </a:p>
        </p:txBody>
      </p:sp>
      <p:sp>
        <p:nvSpPr>
          <p:cNvPr id="5" name="Google Shape;41;p28">
            <a:extLst>
              <a:ext uri="{FF2B5EF4-FFF2-40B4-BE49-F238E27FC236}">
                <a16:creationId xmlns:a16="http://schemas.microsoft.com/office/drawing/2014/main" id="{33382448-C39A-B656-11E6-9701FDBADBBB}"/>
              </a:ext>
            </a:extLst>
          </p:cNvPr>
          <p:cNvSpPr txBox="1">
            <a:spLocks noGrp="1"/>
          </p:cNvSpPr>
          <p:nvPr>
            <p:ph type="title" hasCustomPrompt="1"/>
          </p:nvPr>
        </p:nvSpPr>
        <p:spPr>
          <a:xfrm>
            <a:off x="910209" y="2303923"/>
            <a:ext cx="4004632" cy="1720409"/>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SzPts val="4000"/>
              <a:buNone/>
              <a:defRPr sz="7250" b="1" i="0" u="none" strike="noStrike" cap="none">
                <a:solidFill>
                  <a:schemeClr val="bg1"/>
                </a:solidFill>
                <a:latin typeface="Funnel Sans" pitchFamily="2" charset="0"/>
                <a:ea typeface="Georgia"/>
                <a:cs typeface="Georgia"/>
                <a:sym typeface="Georgia"/>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sz="7250" b="1" i="0" u="none" strike="noStrike" cap="none">
                <a:solidFill>
                  <a:schemeClr val="bg1"/>
                </a:solidFill>
                <a:latin typeface="Funnel Sans" pitchFamily="2" charset="0"/>
                <a:sym typeface="Georgia"/>
              </a:rPr>
              <a:t>Title Slide</a:t>
            </a:r>
            <a:endParaRPr/>
          </a:p>
        </p:txBody>
      </p:sp>
      <p:sp>
        <p:nvSpPr>
          <p:cNvPr id="19" name="Google Shape;24;p26">
            <a:extLst>
              <a:ext uri="{FF2B5EF4-FFF2-40B4-BE49-F238E27FC236}">
                <a16:creationId xmlns:a16="http://schemas.microsoft.com/office/drawing/2014/main" id="{86079E78-6613-8F8B-B6B7-3D6721D2337B}"/>
              </a:ext>
            </a:extLst>
          </p:cNvPr>
          <p:cNvSpPr txBox="1">
            <a:spLocks noGrp="1"/>
          </p:cNvSpPr>
          <p:nvPr>
            <p:ph type="body" idx="2" hasCustomPrompt="1"/>
          </p:nvPr>
        </p:nvSpPr>
        <p:spPr>
          <a:xfrm>
            <a:off x="918332" y="4208110"/>
            <a:ext cx="2962806" cy="501743"/>
          </a:xfrm>
          <a:prstGeom prst="rect">
            <a:avLst/>
          </a:prstGeom>
          <a:noFill/>
          <a:ln>
            <a:noFill/>
          </a:ln>
        </p:spPr>
        <p:txBody>
          <a:bodyPr spcFirstLastPara="1" wrap="square" lIns="0" tIns="0" rIns="0" bIns="0" anchor="t" anchorCtr="0">
            <a:noAutofit/>
          </a:bodyPr>
          <a:lstStyle>
            <a:lvl1pPr marL="0" lvl="0" indent="0" algn="l">
              <a:lnSpc>
                <a:spcPts val="2200"/>
              </a:lnSpc>
              <a:spcBef>
                <a:spcPts val="1200"/>
              </a:spcBef>
              <a:spcAft>
                <a:spcPts val="0"/>
              </a:spcAft>
              <a:buSzPts val="1400"/>
              <a:buFont typeface="Arial" panose="020B0604020202020204" pitchFamily="34" charset="0"/>
              <a:buNone/>
              <a:defRPr sz="2000" b="0" i="0">
                <a:solidFill>
                  <a:schemeClr val="bg1"/>
                </a:solidFill>
                <a:latin typeface="Funnel Sans" pitchFamily="2" charset="0"/>
              </a:defRPr>
            </a:lvl1pPr>
            <a:lvl2pPr marL="914400" lvl="1" indent="-342900" algn="l">
              <a:lnSpc>
                <a:spcPct val="105000"/>
              </a:lnSpc>
              <a:spcBef>
                <a:spcPts val="1200"/>
              </a:spcBef>
              <a:spcAft>
                <a:spcPts val="0"/>
              </a:spcAft>
              <a:buSzPts val="1800"/>
              <a:buChar char="■"/>
              <a:defRPr/>
            </a:lvl2pPr>
            <a:lvl3pPr marL="1371600" lvl="2" indent="-320039" algn="l">
              <a:lnSpc>
                <a:spcPct val="105000"/>
              </a:lnSpc>
              <a:spcBef>
                <a:spcPts val="600"/>
              </a:spcBef>
              <a:spcAft>
                <a:spcPts val="0"/>
              </a:spcAft>
              <a:buSzPts val="1440"/>
              <a:buChar char="►"/>
              <a:defRPr/>
            </a:lvl3pPr>
            <a:lvl4pPr marL="1828800" lvl="3" indent="-342900" algn="l">
              <a:lnSpc>
                <a:spcPct val="105000"/>
              </a:lnSpc>
              <a:spcBef>
                <a:spcPts val="300"/>
              </a:spcBef>
              <a:spcAft>
                <a:spcPts val="0"/>
              </a:spcAft>
              <a:buSzPts val="1800"/>
              <a:buChar char="•"/>
              <a:defRPr/>
            </a:lvl4pPr>
            <a:lvl5pPr marL="2286000" lvl="4" indent="-228600" algn="l">
              <a:lnSpc>
                <a:spcPct val="105000"/>
              </a:lnSpc>
              <a:spcBef>
                <a:spcPts val="1800"/>
              </a:spcBef>
              <a:spcAft>
                <a:spcPts val="0"/>
              </a:spcAft>
              <a:buClr>
                <a:schemeClr val="accent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GB"/>
              <a:t>Innovation into action</a:t>
            </a:r>
            <a:endParaRPr/>
          </a:p>
        </p:txBody>
      </p:sp>
      <p:pic>
        <p:nvPicPr>
          <p:cNvPr id="7" name="Picture 6" descr="A logo with white text&#10;&#10;Description automatically generated">
            <a:extLst>
              <a:ext uri="{FF2B5EF4-FFF2-40B4-BE49-F238E27FC236}">
                <a16:creationId xmlns:a16="http://schemas.microsoft.com/office/drawing/2014/main" id="{527601A5-C06F-FAEF-DE8F-5FA13D9856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673" y="426423"/>
            <a:ext cx="2656930" cy="1393094"/>
          </a:xfrm>
          <a:prstGeom prst="rect">
            <a:avLst/>
          </a:prstGeom>
        </p:spPr>
      </p:pic>
      <p:cxnSp>
        <p:nvCxnSpPr>
          <p:cNvPr id="10" name="Straight Connector 9">
            <a:extLst>
              <a:ext uri="{FF2B5EF4-FFF2-40B4-BE49-F238E27FC236}">
                <a16:creationId xmlns:a16="http://schemas.microsoft.com/office/drawing/2014/main" id="{38A4BBA9-B6E8-ABC3-1C84-53EE89568FDE}"/>
              </a:ext>
            </a:extLst>
          </p:cNvPr>
          <p:cNvCxnSpPr>
            <a:cxnSpLocks/>
          </p:cNvCxnSpPr>
          <p:nvPr userDrawn="1"/>
        </p:nvCxnSpPr>
        <p:spPr>
          <a:xfrm>
            <a:off x="910210" y="4109292"/>
            <a:ext cx="1055834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 name="Google Shape;22;p26">
            <a:extLst>
              <a:ext uri="{FF2B5EF4-FFF2-40B4-BE49-F238E27FC236}">
                <a16:creationId xmlns:a16="http://schemas.microsoft.com/office/drawing/2014/main" id="{1F72401B-92E5-25AE-3FEA-BB711A0C570C}"/>
              </a:ext>
            </a:extLst>
          </p:cNvPr>
          <p:cNvSpPr txBox="1">
            <a:spLocks/>
          </p:cNvSpPr>
          <p:nvPr userDrawn="1"/>
        </p:nvSpPr>
        <p:spPr>
          <a:xfrm>
            <a:off x="9829092" y="6361924"/>
            <a:ext cx="2188802" cy="33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800" b="0" i="0" u="none" strike="noStrike" cap="none">
                <a:solidFill>
                  <a:schemeClr val="tx1">
                    <a:lumMod val="10000"/>
                    <a:lumOff val="90000"/>
                    <a:alpha val="50000"/>
                  </a:schemeClr>
                </a:solidFill>
                <a:latin typeface="Funnel Sans" pitchFamily="2" charset="0"/>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a:t>© 2025 Copyright Genpact. All Rights Reserved.</a:t>
            </a:r>
          </a:p>
        </p:txBody>
      </p:sp>
    </p:spTree>
    <p:extLst>
      <p:ext uri="{BB962C8B-B14F-4D97-AF65-F5344CB8AC3E}">
        <p14:creationId xmlns:p14="http://schemas.microsoft.com/office/powerpoint/2010/main" val="32522864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A33215-CC12-D208-5CCE-E5972FAA08B4}"/>
              </a:ext>
            </a:extLst>
          </p:cNvPr>
          <p:cNvSpPr/>
          <p:nvPr userDrawn="1"/>
        </p:nvSpPr>
        <p:spPr>
          <a:xfrm>
            <a:off x="0" y="0"/>
            <a:ext cx="12191999"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Funnel Sans" pitchFamily="2" charset="0"/>
            </a:endParaRPr>
          </a:p>
        </p:txBody>
      </p:sp>
      <p:sp>
        <p:nvSpPr>
          <p:cNvPr id="3" name="Picture Placeholder 7">
            <a:extLst>
              <a:ext uri="{FF2B5EF4-FFF2-40B4-BE49-F238E27FC236}">
                <a16:creationId xmlns:a16="http://schemas.microsoft.com/office/drawing/2014/main" id="{B862E0FE-4F87-5684-E32E-370D3CF9A849}"/>
              </a:ext>
            </a:extLst>
          </p:cNvPr>
          <p:cNvSpPr>
            <a:spLocks noGrp="1"/>
          </p:cNvSpPr>
          <p:nvPr>
            <p:ph type="pic" sz="quarter" idx="10"/>
          </p:nvPr>
        </p:nvSpPr>
        <p:spPr>
          <a:xfrm>
            <a:off x="6096000" y="0"/>
            <a:ext cx="6096000" cy="6858000"/>
          </a:xfrm>
        </p:spPr>
        <p:txBody>
          <a:bodyPr/>
          <a:lstStyle/>
          <a:p>
            <a:endParaRPr lang="en-IN"/>
          </a:p>
        </p:txBody>
      </p:sp>
      <p:sp>
        <p:nvSpPr>
          <p:cNvPr id="5" name="Google Shape;41;p28">
            <a:extLst>
              <a:ext uri="{FF2B5EF4-FFF2-40B4-BE49-F238E27FC236}">
                <a16:creationId xmlns:a16="http://schemas.microsoft.com/office/drawing/2014/main" id="{33382448-C39A-B656-11E6-9701FDBADBBB}"/>
              </a:ext>
            </a:extLst>
          </p:cNvPr>
          <p:cNvSpPr txBox="1">
            <a:spLocks noGrp="1"/>
          </p:cNvSpPr>
          <p:nvPr>
            <p:ph type="title" hasCustomPrompt="1"/>
          </p:nvPr>
        </p:nvSpPr>
        <p:spPr>
          <a:xfrm>
            <a:off x="910209" y="2303923"/>
            <a:ext cx="4004632" cy="1720409"/>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SzPts val="4000"/>
              <a:buNone/>
              <a:defRPr sz="7250" b="1" i="0" u="none" strike="noStrike" cap="none">
                <a:solidFill>
                  <a:schemeClr val="bg1"/>
                </a:solidFill>
                <a:latin typeface="Funnel Sans" pitchFamily="2" charset="0"/>
                <a:ea typeface="Georgia"/>
                <a:cs typeface="Georgia"/>
                <a:sym typeface="Georgia"/>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sz="7250" b="1" i="0" u="none" strike="noStrike" cap="none">
                <a:solidFill>
                  <a:schemeClr val="bg1"/>
                </a:solidFill>
                <a:latin typeface="Funnel Sans" pitchFamily="2" charset="0"/>
                <a:sym typeface="Georgia"/>
              </a:rPr>
              <a:t>Title Slide</a:t>
            </a:r>
            <a:endParaRPr/>
          </a:p>
        </p:txBody>
      </p:sp>
      <p:sp>
        <p:nvSpPr>
          <p:cNvPr id="19" name="Google Shape;24;p26">
            <a:extLst>
              <a:ext uri="{FF2B5EF4-FFF2-40B4-BE49-F238E27FC236}">
                <a16:creationId xmlns:a16="http://schemas.microsoft.com/office/drawing/2014/main" id="{86079E78-6613-8F8B-B6B7-3D6721D2337B}"/>
              </a:ext>
            </a:extLst>
          </p:cNvPr>
          <p:cNvSpPr txBox="1">
            <a:spLocks noGrp="1"/>
          </p:cNvSpPr>
          <p:nvPr>
            <p:ph type="body" idx="2" hasCustomPrompt="1"/>
          </p:nvPr>
        </p:nvSpPr>
        <p:spPr>
          <a:xfrm>
            <a:off x="918332" y="4208110"/>
            <a:ext cx="2962806" cy="501743"/>
          </a:xfrm>
          <a:prstGeom prst="rect">
            <a:avLst/>
          </a:prstGeom>
          <a:noFill/>
          <a:ln>
            <a:noFill/>
          </a:ln>
        </p:spPr>
        <p:txBody>
          <a:bodyPr spcFirstLastPara="1" wrap="square" lIns="0" tIns="0" rIns="0" bIns="0" anchor="t" anchorCtr="0">
            <a:noAutofit/>
          </a:bodyPr>
          <a:lstStyle>
            <a:lvl1pPr marL="0" lvl="0" indent="0" algn="l">
              <a:lnSpc>
                <a:spcPts val="2200"/>
              </a:lnSpc>
              <a:spcBef>
                <a:spcPts val="1200"/>
              </a:spcBef>
              <a:spcAft>
                <a:spcPts val="0"/>
              </a:spcAft>
              <a:buSzPts val="1400"/>
              <a:buFont typeface="Arial" panose="020B0604020202020204" pitchFamily="34" charset="0"/>
              <a:buNone/>
              <a:defRPr sz="2000" b="0" i="0">
                <a:solidFill>
                  <a:schemeClr val="bg1"/>
                </a:solidFill>
                <a:latin typeface="Funnel Sans" pitchFamily="2" charset="0"/>
              </a:defRPr>
            </a:lvl1pPr>
            <a:lvl2pPr marL="914400" lvl="1" indent="-342900" algn="l">
              <a:lnSpc>
                <a:spcPct val="105000"/>
              </a:lnSpc>
              <a:spcBef>
                <a:spcPts val="1200"/>
              </a:spcBef>
              <a:spcAft>
                <a:spcPts val="0"/>
              </a:spcAft>
              <a:buSzPts val="1800"/>
              <a:buChar char="■"/>
              <a:defRPr/>
            </a:lvl2pPr>
            <a:lvl3pPr marL="1371600" lvl="2" indent="-320039" algn="l">
              <a:lnSpc>
                <a:spcPct val="105000"/>
              </a:lnSpc>
              <a:spcBef>
                <a:spcPts val="600"/>
              </a:spcBef>
              <a:spcAft>
                <a:spcPts val="0"/>
              </a:spcAft>
              <a:buSzPts val="1440"/>
              <a:buChar char="►"/>
              <a:defRPr/>
            </a:lvl3pPr>
            <a:lvl4pPr marL="1828800" lvl="3" indent="-342900" algn="l">
              <a:lnSpc>
                <a:spcPct val="105000"/>
              </a:lnSpc>
              <a:spcBef>
                <a:spcPts val="300"/>
              </a:spcBef>
              <a:spcAft>
                <a:spcPts val="0"/>
              </a:spcAft>
              <a:buSzPts val="1800"/>
              <a:buChar char="•"/>
              <a:defRPr/>
            </a:lvl4pPr>
            <a:lvl5pPr marL="2286000" lvl="4" indent="-228600" algn="l">
              <a:lnSpc>
                <a:spcPct val="105000"/>
              </a:lnSpc>
              <a:spcBef>
                <a:spcPts val="1800"/>
              </a:spcBef>
              <a:spcAft>
                <a:spcPts val="0"/>
              </a:spcAft>
              <a:buClr>
                <a:schemeClr val="accent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GB"/>
              <a:t>Innovation into action</a:t>
            </a:r>
            <a:endParaRPr/>
          </a:p>
        </p:txBody>
      </p:sp>
      <p:pic>
        <p:nvPicPr>
          <p:cNvPr id="7" name="Picture 6" descr="A logo with white text&#10;&#10;Description automatically generated">
            <a:extLst>
              <a:ext uri="{FF2B5EF4-FFF2-40B4-BE49-F238E27FC236}">
                <a16:creationId xmlns:a16="http://schemas.microsoft.com/office/drawing/2014/main" id="{527601A5-C06F-FAEF-DE8F-5FA13D9856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673" y="426423"/>
            <a:ext cx="2656930" cy="1393094"/>
          </a:xfrm>
          <a:prstGeom prst="rect">
            <a:avLst/>
          </a:prstGeom>
        </p:spPr>
      </p:pic>
      <p:cxnSp>
        <p:nvCxnSpPr>
          <p:cNvPr id="10" name="Straight Connector 9">
            <a:extLst>
              <a:ext uri="{FF2B5EF4-FFF2-40B4-BE49-F238E27FC236}">
                <a16:creationId xmlns:a16="http://schemas.microsoft.com/office/drawing/2014/main" id="{38A4BBA9-B6E8-ABC3-1C84-53EE89568FDE}"/>
              </a:ext>
            </a:extLst>
          </p:cNvPr>
          <p:cNvCxnSpPr>
            <a:cxnSpLocks/>
          </p:cNvCxnSpPr>
          <p:nvPr userDrawn="1"/>
        </p:nvCxnSpPr>
        <p:spPr>
          <a:xfrm>
            <a:off x="910210" y="4109292"/>
            <a:ext cx="1055834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 name="Google Shape;22;p26">
            <a:extLst>
              <a:ext uri="{FF2B5EF4-FFF2-40B4-BE49-F238E27FC236}">
                <a16:creationId xmlns:a16="http://schemas.microsoft.com/office/drawing/2014/main" id="{8F8ABE9E-B85C-7854-0B7D-FD84CA7D1DC2}"/>
              </a:ext>
            </a:extLst>
          </p:cNvPr>
          <p:cNvSpPr txBox="1">
            <a:spLocks/>
          </p:cNvSpPr>
          <p:nvPr userDrawn="1"/>
        </p:nvSpPr>
        <p:spPr>
          <a:xfrm>
            <a:off x="9829092" y="6361924"/>
            <a:ext cx="2188802" cy="33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800" b="0" i="0" u="none" strike="noStrike" cap="none">
                <a:solidFill>
                  <a:schemeClr val="tx1">
                    <a:lumMod val="10000"/>
                    <a:lumOff val="90000"/>
                    <a:alpha val="50000"/>
                  </a:schemeClr>
                </a:solidFill>
                <a:latin typeface="Funnel Sans" pitchFamily="2" charset="0"/>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a:t>© 2025 Copyright Genpact. All Rights Reserved.</a:t>
            </a:r>
          </a:p>
        </p:txBody>
      </p:sp>
    </p:spTree>
    <p:extLst>
      <p:ext uri="{BB962C8B-B14F-4D97-AF65-F5344CB8AC3E}">
        <p14:creationId xmlns:p14="http://schemas.microsoft.com/office/powerpoint/2010/main" val="41991750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_2">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4FC512E5-9F1F-7A0D-7A71-51A402E2842E}"/>
              </a:ext>
            </a:extLst>
          </p:cNvPr>
          <p:cNvSpPr>
            <a:spLocks noGrp="1"/>
          </p:cNvSpPr>
          <p:nvPr>
            <p:ph type="pic" sz="quarter" idx="10"/>
          </p:nvPr>
        </p:nvSpPr>
        <p:spPr>
          <a:xfrm>
            <a:off x="6096000" y="0"/>
            <a:ext cx="6096000" cy="6858000"/>
          </a:xfrm>
        </p:spPr>
        <p:txBody>
          <a:bodyPr/>
          <a:lstStyle/>
          <a:p>
            <a:endParaRPr lang="en-IN"/>
          </a:p>
        </p:txBody>
      </p:sp>
      <p:sp>
        <p:nvSpPr>
          <p:cNvPr id="3" name="Rectangle 2">
            <a:extLst>
              <a:ext uri="{FF2B5EF4-FFF2-40B4-BE49-F238E27FC236}">
                <a16:creationId xmlns:a16="http://schemas.microsoft.com/office/drawing/2014/main" id="{1508DED2-D351-6F02-97F0-EC8D5DB87D78}"/>
              </a:ext>
            </a:extLst>
          </p:cNvPr>
          <p:cNvSpPr/>
          <p:nvPr userDrawn="1"/>
        </p:nvSpPr>
        <p:spPr>
          <a:xfrm>
            <a:off x="1" y="0"/>
            <a:ext cx="6096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Funnel Sans" pitchFamily="2" charset="0"/>
            </a:endParaRPr>
          </a:p>
        </p:txBody>
      </p:sp>
      <p:pic>
        <p:nvPicPr>
          <p:cNvPr id="6" name="Graphic 5">
            <a:extLst>
              <a:ext uri="{FF2B5EF4-FFF2-40B4-BE49-F238E27FC236}">
                <a16:creationId xmlns:a16="http://schemas.microsoft.com/office/drawing/2014/main" id="{64A1C97A-8611-4A24-A3B9-7CA7D0758DB3}"/>
              </a:ext>
            </a:extLst>
          </p:cNvPr>
          <p:cNvPicPr>
            <a:picLocks noChangeAspect="1"/>
          </p:cNvPicPr>
          <p:nvPr userDrawn="1"/>
        </p:nvPicPr>
        <p:blipFill>
          <a:blip r:embed="rId2">
            <a:extLst>
              <a:ext uri="{96DAC541-7B7A-43D3-8B79-37D633B846F1}">
                <asvg:svgBlip xmlns:asvg="http://schemas.microsoft.com/office/drawing/2016/SVG/main" r:embed="rId3"/>
              </a:ext>
            </a:extLst>
          </a:blip>
          <a:srcRect l="8134" t="14156" r="57486" b="13360"/>
          <a:stretch/>
        </p:blipFill>
        <p:spPr>
          <a:xfrm>
            <a:off x="211950" y="238991"/>
            <a:ext cx="572667" cy="629932"/>
          </a:xfrm>
          <a:prstGeom prst="rect">
            <a:avLst/>
          </a:prstGeom>
        </p:spPr>
      </p:pic>
      <p:sp>
        <p:nvSpPr>
          <p:cNvPr id="32" name="Google Shape;24;p26">
            <a:extLst>
              <a:ext uri="{FF2B5EF4-FFF2-40B4-BE49-F238E27FC236}">
                <a16:creationId xmlns:a16="http://schemas.microsoft.com/office/drawing/2014/main" id="{CD5D790D-9423-B18B-2082-61298E142DFA}"/>
              </a:ext>
            </a:extLst>
          </p:cNvPr>
          <p:cNvSpPr txBox="1">
            <a:spLocks noGrp="1"/>
          </p:cNvSpPr>
          <p:nvPr>
            <p:ph type="body" idx="2" hasCustomPrompt="1"/>
          </p:nvPr>
        </p:nvSpPr>
        <p:spPr>
          <a:xfrm>
            <a:off x="1185698" y="1605677"/>
            <a:ext cx="3322413" cy="501743"/>
          </a:xfrm>
          <a:prstGeom prst="rect">
            <a:avLst/>
          </a:prstGeom>
          <a:noFill/>
          <a:ln>
            <a:noFill/>
          </a:ln>
        </p:spPr>
        <p:txBody>
          <a:bodyPr spcFirstLastPara="1" wrap="square" lIns="0" tIns="0" rIns="0" bIns="0" anchor="t" anchorCtr="0">
            <a:noAutofit/>
          </a:bodyPr>
          <a:lstStyle>
            <a:lvl1pPr marL="0" lvl="0" indent="0" algn="l">
              <a:lnSpc>
                <a:spcPts val="2200"/>
              </a:lnSpc>
              <a:spcBef>
                <a:spcPts val="1200"/>
              </a:spcBef>
              <a:spcAft>
                <a:spcPts val="0"/>
              </a:spcAft>
              <a:buSzPts val="1400"/>
              <a:buFont typeface="Arial" panose="020B0604020202020204" pitchFamily="34" charset="0"/>
              <a:buNone/>
              <a:defRPr sz="2000" b="0" i="0">
                <a:solidFill>
                  <a:schemeClr val="bg1"/>
                </a:solidFill>
                <a:latin typeface="Funnel Sans" pitchFamily="2" charset="0"/>
              </a:defRPr>
            </a:lvl1pPr>
            <a:lvl2pPr marL="914400" lvl="1" indent="-342900" algn="l">
              <a:lnSpc>
                <a:spcPct val="105000"/>
              </a:lnSpc>
              <a:spcBef>
                <a:spcPts val="1200"/>
              </a:spcBef>
              <a:spcAft>
                <a:spcPts val="0"/>
              </a:spcAft>
              <a:buSzPts val="1800"/>
              <a:buChar char="■"/>
              <a:defRPr/>
            </a:lvl2pPr>
            <a:lvl3pPr marL="1371600" lvl="2" indent="-320039" algn="l">
              <a:lnSpc>
                <a:spcPct val="105000"/>
              </a:lnSpc>
              <a:spcBef>
                <a:spcPts val="600"/>
              </a:spcBef>
              <a:spcAft>
                <a:spcPts val="0"/>
              </a:spcAft>
              <a:buSzPts val="1440"/>
              <a:buChar char="►"/>
              <a:defRPr/>
            </a:lvl3pPr>
            <a:lvl4pPr marL="1828800" lvl="3" indent="-342900" algn="l">
              <a:lnSpc>
                <a:spcPct val="105000"/>
              </a:lnSpc>
              <a:spcBef>
                <a:spcPts val="300"/>
              </a:spcBef>
              <a:spcAft>
                <a:spcPts val="0"/>
              </a:spcAft>
              <a:buSzPts val="1800"/>
              <a:buChar char="•"/>
              <a:defRPr/>
            </a:lvl4pPr>
            <a:lvl5pPr marL="2286000" lvl="4" indent="-228600" algn="l">
              <a:lnSpc>
                <a:spcPct val="105000"/>
              </a:lnSpc>
              <a:spcBef>
                <a:spcPts val="1800"/>
              </a:spcBef>
              <a:spcAft>
                <a:spcPts val="0"/>
              </a:spcAft>
              <a:buClr>
                <a:schemeClr val="accent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GB"/>
              <a:t>Level 1</a:t>
            </a:r>
          </a:p>
        </p:txBody>
      </p:sp>
      <p:sp>
        <p:nvSpPr>
          <p:cNvPr id="33" name="Google Shape;24;p26">
            <a:extLst>
              <a:ext uri="{FF2B5EF4-FFF2-40B4-BE49-F238E27FC236}">
                <a16:creationId xmlns:a16="http://schemas.microsoft.com/office/drawing/2014/main" id="{FAC077C5-23DB-6672-D948-DEFEE9E8266F}"/>
              </a:ext>
            </a:extLst>
          </p:cNvPr>
          <p:cNvSpPr txBox="1">
            <a:spLocks noGrp="1"/>
          </p:cNvSpPr>
          <p:nvPr>
            <p:ph type="body" idx="13" hasCustomPrompt="1"/>
          </p:nvPr>
        </p:nvSpPr>
        <p:spPr>
          <a:xfrm>
            <a:off x="1185698" y="2258457"/>
            <a:ext cx="3322413" cy="501743"/>
          </a:xfrm>
          <a:prstGeom prst="rect">
            <a:avLst/>
          </a:prstGeom>
          <a:noFill/>
          <a:ln>
            <a:noFill/>
          </a:ln>
        </p:spPr>
        <p:txBody>
          <a:bodyPr spcFirstLastPara="1" wrap="square" lIns="0" tIns="0" rIns="0" bIns="0" anchor="t" anchorCtr="0">
            <a:noAutofit/>
          </a:bodyPr>
          <a:lstStyle>
            <a:lvl1pPr marL="0" lvl="0" indent="0" algn="l">
              <a:lnSpc>
                <a:spcPts val="2200"/>
              </a:lnSpc>
              <a:spcBef>
                <a:spcPts val="1200"/>
              </a:spcBef>
              <a:spcAft>
                <a:spcPts val="0"/>
              </a:spcAft>
              <a:buSzPts val="1400"/>
              <a:buFont typeface="Arial" panose="020B0604020202020204" pitchFamily="34" charset="0"/>
              <a:buNone/>
              <a:defRPr sz="2000" b="0" i="0">
                <a:solidFill>
                  <a:schemeClr val="bg1"/>
                </a:solidFill>
                <a:latin typeface="Funnel Sans" pitchFamily="2" charset="0"/>
              </a:defRPr>
            </a:lvl1pPr>
            <a:lvl2pPr marL="914400" lvl="1" indent="-342900" algn="l">
              <a:lnSpc>
                <a:spcPct val="105000"/>
              </a:lnSpc>
              <a:spcBef>
                <a:spcPts val="1200"/>
              </a:spcBef>
              <a:spcAft>
                <a:spcPts val="0"/>
              </a:spcAft>
              <a:buSzPts val="1800"/>
              <a:buChar char="■"/>
              <a:defRPr/>
            </a:lvl2pPr>
            <a:lvl3pPr marL="1371600" lvl="2" indent="-320039" algn="l">
              <a:lnSpc>
                <a:spcPct val="105000"/>
              </a:lnSpc>
              <a:spcBef>
                <a:spcPts val="600"/>
              </a:spcBef>
              <a:spcAft>
                <a:spcPts val="0"/>
              </a:spcAft>
              <a:buSzPts val="1440"/>
              <a:buChar char="►"/>
              <a:defRPr/>
            </a:lvl3pPr>
            <a:lvl4pPr marL="1828800" lvl="3" indent="-342900" algn="l">
              <a:lnSpc>
                <a:spcPct val="105000"/>
              </a:lnSpc>
              <a:spcBef>
                <a:spcPts val="300"/>
              </a:spcBef>
              <a:spcAft>
                <a:spcPts val="0"/>
              </a:spcAft>
              <a:buSzPts val="1800"/>
              <a:buChar char="•"/>
              <a:defRPr/>
            </a:lvl4pPr>
            <a:lvl5pPr marL="2286000" lvl="4" indent="-228600" algn="l">
              <a:lnSpc>
                <a:spcPct val="105000"/>
              </a:lnSpc>
              <a:spcBef>
                <a:spcPts val="1800"/>
              </a:spcBef>
              <a:spcAft>
                <a:spcPts val="0"/>
              </a:spcAft>
              <a:buClr>
                <a:schemeClr val="accent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GB"/>
              <a:t>Level 2</a:t>
            </a:r>
          </a:p>
        </p:txBody>
      </p:sp>
      <p:sp>
        <p:nvSpPr>
          <p:cNvPr id="34" name="Google Shape;24;p26">
            <a:extLst>
              <a:ext uri="{FF2B5EF4-FFF2-40B4-BE49-F238E27FC236}">
                <a16:creationId xmlns:a16="http://schemas.microsoft.com/office/drawing/2014/main" id="{2918299F-FCC7-1765-77FB-44EB16488DB3}"/>
              </a:ext>
            </a:extLst>
          </p:cNvPr>
          <p:cNvSpPr txBox="1">
            <a:spLocks noGrp="1"/>
          </p:cNvSpPr>
          <p:nvPr>
            <p:ph type="body" idx="14" hasCustomPrompt="1"/>
          </p:nvPr>
        </p:nvSpPr>
        <p:spPr>
          <a:xfrm>
            <a:off x="1185698" y="2911237"/>
            <a:ext cx="3322413" cy="501743"/>
          </a:xfrm>
          <a:prstGeom prst="rect">
            <a:avLst/>
          </a:prstGeom>
          <a:noFill/>
          <a:ln>
            <a:noFill/>
          </a:ln>
        </p:spPr>
        <p:txBody>
          <a:bodyPr spcFirstLastPara="1" wrap="square" lIns="0" tIns="0" rIns="0" bIns="0" anchor="t" anchorCtr="0">
            <a:noAutofit/>
          </a:bodyPr>
          <a:lstStyle>
            <a:lvl1pPr marL="0" lvl="0" indent="0" algn="l">
              <a:lnSpc>
                <a:spcPts val="2200"/>
              </a:lnSpc>
              <a:spcBef>
                <a:spcPts val="1200"/>
              </a:spcBef>
              <a:spcAft>
                <a:spcPts val="0"/>
              </a:spcAft>
              <a:buSzPts val="1400"/>
              <a:buFont typeface="Arial" panose="020B0604020202020204" pitchFamily="34" charset="0"/>
              <a:buNone/>
              <a:defRPr sz="2000" b="0" i="0">
                <a:solidFill>
                  <a:schemeClr val="bg1"/>
                </a:solidFill>
                <a:latin typeface="Funnel Sans" pitchFamily="2" charset="0"/>
              </a:defRPr>
            </a:lvl1pPr>
            <a:lvl2pPr marL="914400" lvl="1" indent="-342900" algn="l">
              <a:lnSpc>
                <a:spcPct val="105000"/>
              </a:lnSpc>
              <a:spcBef>
                <a:spcPts val="1200"/>
              </a:spcBef>
              <a:spcAft>
                <a:spcPts val="0"/>
              </a:spcAft>
              <a:buSzPts val="1800"/>
              <a:buChar char="■"/>
              <a:defRPr/>
            </a:lvl2pPr>
            <a:lvl3pPr marL="1371600" lvl="2" indent="-320039" algn="l">
              <a:lnSpc>
                <a:spcPct val="105000"/>
              </a:lnSpc>
              <a:spcBef>
                <a:spcPts val="600"/>
              </a:spcBef>
              <a:spcAft>
                <a:spcPts val="0"/>
              </a:spcAft>
              <a:buSzPts val="1440"/>
              <a:buChar char="►"/>
              <a:defRPr/>
            </a:lvl3pPr>
            <a:lvl4pPr marL="1828800" lvl="3" indent="-342900" algn="l">
              <a:lnSpc>
                <a:spcPct val="105000"/>
              </a:lnSpc>
              <a:spcBef>
                <a:spcPts val="300"/>
              </a:spcBef>
              <a:spcAft>
                <a:spcPts val="0"/>
              </a:spcAft>
              <a:buSzPts val="1800"/>
              <a:buChar char="•"/>
              <a:defRPr/>
            </a:lvl4pPr>
            <a:lvl5pPr marL="2286000" lvl="4" indent="-228600" algn="l">
              <a:lnSpc>
                <a:spcPct val="105000"/>
              </a:lnSpc>
              <a:spcBef>
                <a:spcPts val="1800"/>
              </a:spcBef>
              <a:spcAft>
                <a:spcPts val="0"/>
              </a:spcAft>
              <a:buClr>
                <a:schemeClr val="accent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GB"/>
              <a:t>Level 3</a:t>
            </a:r>
          </a:p>
        </p:txBody>
      </p:sp>
      <p:sp>
        <p:nvSpPr>
          <p:cNvPr id="35" name="Google Shape;24;p26">
            <a:extLst>
              <a:ext uri="{FF2B5EF4-FFF2-40B4-BE49-F238E27FC236}">
                <a16:creationId xmlns:a16="http://schemas.microsoft.com/office/drawing/2014/main" id="{1F0EBE5B-16A9-6E53-E884-D6A6B0D8C39C}"/>
              </a:ext>
            </a:extLst>
          </p:cNvPr>
          <p:cNvSpPr txBox="1">
            <a:spLocks noGrp="1"/>
          </p:cNvSpPr>
          <p:nvPr>
            <p:ph type="body" idx="15" hasCustomPrompt="1"/>
          </p:nvPr>
        </p:nvSpPr>
        <p:spPr>
          <a:xfrm>
            <a:off x="1185698" y="3564017"/>
            <a:ext cx="3322413" cy="501743"/>
          </a:xfrm>
          <a:prstGeom prst="rect">
            <a:avLst/>
          </a:prstGeom>
          <a:noFill/>
          <a:ln>
            <a:noFill/>
          </a:ln>
        </p:spPr>
        <p:txBody>
          <a:bodyPr spcFirstLastPara="1" wrap="square" lIns="0" tIns="0" rIns="0" bIns="0" anchor="t" anchorCtr="0">
            <a:noAutofit/>
          </a:bodyPr>
          <a:lstStyle>
            <a:lvl1pPr marL="0" lvl="0" indent="0" algn="l">
              <a:lnSpc>
                <a:spcPts val="2200"/>
              </a:lnSpc>
              <a:spcBef>
                <a:spcPts val="1200"/>
              </a:spcBef>
              <a:spcAft>
                <a:spcPts val="0"/>
              </a:spcAft>
              <a:buSzPts val="1400"/>
              <a:buFont typeface="Arial" panose="020B0604020202020204" pitchFamily="34" charset="0"/>
              <a:buNone/>
              <a:defRPr sz="2000" b="0" i="0">
                <a:solidFill>
                  <a:schemeClr val="bg1"/>
                </a:solidFill>
                <a:latin typeface="Funnel Sans" pitchFamily="2" charset="0"/>
              </a:defRPr>
            </a:lvl1pPr>
            <a:lvl2pPr marL="914400" lvl="1" indent="-342900" algn="l">
              <a:lnSpc>
                <a:spcPct val="105000"/>
              </a:lnSpc>
              <a:spcBef>
                <a:spcPts val="1200"/>
              </a:spcBef>
              <a:spcAft>
                <a:spcPts val="0"/>
              </a:spcAft>
              <a:buSzPts val="1800"/>
              <a:buChar char="■"/>
              <a:defRPr/>
            </a:lvl2pPr>
            <a:lvl3pPr marL="1371600" lvl="2" indent="-320039" algn="l">
              <a:lnSpc>
                <a:spcPct val="105000"/>
              </a:lnSpc>
              <a:spcBef>
                <a:spcPts val="600"/>
              </a:spcBef>
              <a:spcAft>
                <a:spcPts val="0"/>
              </a:spcAft>
              <a:buSzPts val="1440"/>
              <a:buChar char="►"/>
              <a:defRPr/>
            </a:lvl3pPr>
            <a:lvl4pPr marL="1828800" lvl="3" indent="-342900" algn="l">
              <a:lnSpc>
                <a:spcPct val="105000"/>
              </a:lnSpc>
              <a:spcBef>
                <a:spcPts val="300"/>
              </a:spcBef>
              <a:spcAft>
                <a:spcPts val="0"/>
              </a:spcAft>
              <a:buSzPts val="1800"/>
              <a:buChar char="•"/>
              <a:defRPr/>
            </a:lvl4pPr>
            <a:lvl5pPr marL="2286000" lvl="4" indent="-228600" algn="l">
              <a:lnSpc>
                <a:spcPct val="105000"/>
              </a:lnSpc>
              <a:spcBef>
                <a:spcPts val="1800"/>
              </a:spcBef>
              <a:spcAft>
                <a:spcPts val="0"/>
              </a:spcAft>
              <a:buClr>
                <a:schemeClr val="accent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GB"/>
              <a:t>Level 4</a:t>
            </a:r>
          </a:p>
        </p:txBody>
      </p:sp>
      <p:sp>
        <p:nvSpPr>
          <p:cNvPr id="36" name="Google Shape;24;p26">
            <a:extLst>
              <a:ext uri="{FF2B5EF4-FFF2-40B4-BE49-F238E27FC236}">
                <a16:creationId xmlns:a16="http://schemas.microsoft.com/office/drawing/2014/main" id="{67FF5144-A4A4-1D38-9F43-B38D8CDE582F}"/>
              </a:ext>
            </a:extLst>
          </p:cNvPr>
          <p:cNvSpPr txBox="1">
            <a:spLocks noGrp="1"/>
          </p:cNvSpPr>
          <p:nvPr>
            <p:ph type="body" idx="16" hasCustomPrompt="1"/>
          </p:nvPr>
        </p:nvSpPr>
        <p:spPr>
          <a:xfrm>
            <a:off x="1185698" y="4216797"/>
            <a:ext cx="3322413" cy="501743"/>
          </a:xfrm>
          <a:prstGeom prst="rect">
            <a:avLst/>
          </a:prstGeom>
          <a:noFill/>
          <a:ln>
            <a:noFill/>
          </a:ln>
        </p:spPr>
        <p:txBody>
          <a:bodyPr spcFirstLastPara="1" wrap="square" lIns="0" tIns="0" rIns="0" bIns="0" anchor="t" anchorCtr="0">
            <a:noAutofit/>
          </a:bodyPr>
          <a:lstStyle>
            <a:lvl1pPr marL="0" lvl="0" indent="0" algn="l">
              <a:lnSpc>
                <a:spcPts val="2200"/>
              </a:lnSpc>
              <a:spcBef>
                <a:spcPts val="1200"/>
              </a:spcBef>
              <a:spcAft>
                <a:spcPts val="0"/>
              </a:spcAft>
              <a:buSzPts val="1400"/>
              <a:buFont typeface="Arial" panose="020B0604020202020204" pitchFamily="34" charset="0"/>
              <a:buNone/>
              <a:defRPr sz="2000" b="0" i="0">
                <a:solidFill>
                  <a:schemeClr val="bg1"/>
                </a:solidFill>
                <a:latin typeface="Funnel Sans" pitchFamily="2" charset="0"/>
              </a:defRPr>
            </a:lvl1pPr>
            <a:lvl2pPr marL="914400" lvl="1" indent="-342900" algn="l">
              <a:lnSpc>
                <a:spcPct val="105000"/>
              </a:lnSpc>
              <a:spcBef>
                <a:spcPts val="1200"/>
              </a:spcBef>
              <a:spcAft>
                <a:spcPts val="0"/>
              </a:spcAft>
              <a:buSzPts val="1800"/>
              <a:buChar char="■"/>
              <a:defRPr/>
            </a:lvl2pPr>
            <a:lvl3pPr marL="1371600" lvl="2" indent="-320039" algn="l">
              <a:lnSpc>
                <a:spcPct val="105000"/>
              </a:lnSpc>
              <a:spcBef>
                <a:spcPts val="600"/>
              </a:spcBef>
              <a:spcAft>
                <a:spcPts val="0"/>
              </a:spcAft>
              <a:buSzPts val="1440"/>
              <a:buChar char="►"/>
              <a:defRPr/>
            </a:lvl3pPr>
            <a:lvl4pPr marL="1828800" lvl="3" indent="-342900" algn="l">
              <a:lnSpc>
                <a:spcPct val="105000"/>
              </a:lnSpc>
              <a:spcBef>
                <a:spcPts val="300"/>
              </a:spcBef>
              <a:spcAft>
                <a:spcPts val="0"/>
              </a:spcAft>
              <a:buSzPts val="1800"/>
              <a:buChar char="•"/>
              <a:defRPr/>
            </a:lvl4pPr>
            <a:lvl5pPr marL="2286000" lvl="4" indent="-228600" algn="l">
              <a:lnSpc>
                <a:spcPct val="105000"/>
              </a:lnSpc>
              <a:spcBef>
                <a:spcPts val="1800"/>
              </a:spcBef>
              <a:spcAft>
                <a:spcPts val="0"/>
              </a:spcAft>
              <a:buClr>
                <a:schemeClr val="accent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GB"/>
              <a:t>Level 5</a:t>
            </a:r>
          </a:p>
        </p:txBody>
      </p:sp>
      <p:sp>
        <p:nvSpPr>
          <p:cNvPr id="37" name="Google Shape;24;p26">
            <a:extLst>
              <a:ext uri="{FF2B5EF4-FFF2-40B4-BE49-F238E27FC236}">
                <a16:creationId xmlns:a16="http://schemas.microsoft.com/office/drawing/2014/main" id="{B9E94BB8-D4CD-EDF0-4B6E-0D409D46B46D}"/>
              </a:ext>
            </a:extLst>
          </p:cNvPr>
          <p:cNvSpPr txBox="1">
            <a:spLocks noGrp="1"/>
          </p:cNvSpPr>
          <p:nvPr>
            <p:ph type="body" idx="17" hasCustomPrompt="1"/>
          </p:nvPr>
        </p:nvSpPr>
        <p:spPr>
          <a:xfrm>
            <a:off x="1185698" y="4869577"/>
            <a:ext cx="3322413" cy="501743"/>
          </a:xfrm>
          <a:prstGeom prst="rect">
            <a:avLst/>
          </a:prstGeom>
          <a:noFill/>
          <a:ln>
            <a:noFill/>
          </a:ln>
        </p:spPr>
        <p:txBody>
          <a:bodyPr spcFirstLastPara="1" wrap="square" lIns="0" tIns="0" rIns="0" bIns="0" anchor="t" anchorCtr="0">
            <a:noAutofit/>
          </a:bodyPr>
          <a:lstStyle>
            <a:lvl1pPr marL="0" lvl="0" indent="0" algn="l">
              <a:lnSpc>
                <a:spcPts val="2200"/>
              </a:lnSpc>
              <a:spcBef>
                <a:spcPts val="1200"/>
              </a:spcBef>
              <a:spcAft>
                <a:spcPts val="0"/>
              </a:spcAft>
              <a:buSzPts val="1400"/>
              <a:buFont typeface="Arial" panose="020B0604020202020204" pitchFamily="34" charset="0"/>
              <a:buNone/>
              <a:defRPr sz="2000" b="0" i="0">
                <a:solidFill>
                  <a:schemeClr val="bg1"/>
                </a:solidFill>
                <a:latin typeface="Funnel Sans" pitchFamily="2" charset="0"/>
              </a:defRPr>
            </a:lvl1pPr>
            <a:lvl2pPr marL="914400" lvl="1" indent="-342900" algn="l">
              <a:lnSpc>
                <a:spcPct val="105000"/>
              </a:lnSpc>
              <a:spcBef>
                <a:spcPts val="1200"/>
              </a:spcBef>
              <a:spcAft>
                <a:spcPts val="0"/>
              </a:spcAft>
              <a:buSzPts val="1800"/>
              <a:buChar char="■"/>
              <a:defRPr/>
            </a:lvl2pPr>
            <a:lvl3pPr marL="1371600" lvl="2" indent="-320039" algn="l">
              <a:lnSpc>
                <a:spcPct val="105000"/>
              </a:lnSpc>
              <a:spcBef>
                <a:spcPts val="600"/>
              </a:spcBef>
              <a:spcAft>
                <a:spcPts val="0"/>
              </a:spcAft>
              <a:buSzPts val="1440"/>
              <a:buChar char="►"/>
              <a:defRPr/>
            </a:lvl3pPr>
            <a:lvl4pPr marL="1828800" lvl="3" indent="-342900" algn="l">
              <a:lnSpc>
                <a:spcPct val="105000"/>
              </a:lnSpc>
              <a:spcBef>
                <a:spcPts val="300"/>
              </a:spcBef>
              <a:spcAft>
                <a:spcPts val="0"/>
              </a:spcAft>
              <a:buSzPts val="1800"/>
              <a:buChar char="•"/>
              <a:defRPr/>
            </a:lvl4pPr>
            <a:lvl5pPr marL="2286000" lvl="4" indent="-228600" algn="l">
              <a:lnSpc>
                <a:spcPct val="105000"/>
              </a:lnSpc>
              <a:spcBef>
                <a:spcPts val="1800"/>
              </a:spcBef>
              <a:spcAft>
                <a:spcPts val="0"/>
              </a:spcAft>
              <a:buClr>
                <a:schemeClr val="accent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GB"/>
              <a:t>Level 6</a:t>
            </a:r>
          </a:p>
        </p:txBody>
      </p:sp>
      <p:sp>
        <p:nvSpPr>
          <p:cNvPr id="8" name="Google Shape;18;p26">
            <a:extLst>
              <a:ext uri="{FF2B5EF4-FFF2-40B4-BE49-F238E27FC236}">
                <a16:creationId xmlns:a16="http://schemas.microsoft.com/office/drawing/2014/main" id="{0FB8683D-0CDA-5A7B-8A1E-49E07216AD49}"/>
              </a:ext>
            </a:extLst>
          </p:cNvPr>
          <p:cNvSpPr txBox="1">
            <a:spLocks noGrp="1"/>
          </p:cNvSpPr>
          <p:nvPr>
            <p:ph type="title" hasCustomPrompt="1"/>
          </p:nvPr>
        </p:nvSpPr>
        <p:spPr>
          <a:xfrm>
            <a:off x="1185698" y="462976"/>
            <a:ext cx="3322413" cy="538901"/>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3200"/>
              <a:buNone/>
              <a:defRPr sz="4400" b="1" i="0" spc="-150" baseline="0">
                <a:solidFill>
                  <a:schemeClr val="bg1"/>
                </a:solidFill>
                <a:latin typeface="Funnel Sans" pitchFamily="2" charset="0"/>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Agenda</a:t>
            </a:r>
            <a:endParaRPr/>
          </a:p>
        </p:txBody>
      </p:sp>
      <p:sp>
        <p:nvSpPr>
          <p:cNvPr id="2" name="Google Shape;22;p26">
            <a:extLst>
              <a:ext uri="{FF2B5EF4-FFF2-40B4-BE49-F238E27FC236}">
                <a16:creationId xmlns:a16="http://schemas.microsoft.com/office/drawing/2014/main" id="{E54128B7-0DEE-77CB-AEBE-B9DF33ED2280}"/>
              </a:ext>
            </a:extLst>
          </p:cNvPr>
          <p:cNvSpPr txBox="1">
            <a:spLocks/>
          </p:cNvSpPr>
          <p:nvPr userDrawn="1"/>
        </p:nvSpPr>
        <p:spPr>
          <a:xfrm>
            <a:off x="9829092" y="6361924"/>
            <a:ext cx="2188802" cy="33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800" b="0" i="0" u="none" strike="noStrike" cap="none">
                <a:solidFill>
                  <a:schemeClr val="tx1">
                    <a:lumMod val="10000"/>
                    <a:lumOff val="90000"/>
                    <a:alpha val="50000"/>
                  </a:schemeClr>
                </a:solidFill>
                <a:latin typeface="Funnel Sans" pitchFamily="2" charset="0"/>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a:t>© 2025 Copyright Genpact. All Rights Reserved.</a:t>
            </a:r>
          </a:p>
        </p:txBody>
      </p:sp>
      <p:sp>
        <p:nvSpPr>
          <p:cNvPr id="4" name="Google Shape;21;p33">
            <a:extLst>
              <a:ext uri="{FF2B5EF4-FFF2-40B4-BE49-F238E27FC236}">
                <a16:creationId xmlns:a16="http://schemas.microsoft.com/office/drawing/2014/main" id="{1074D97E-DB98-E915-569A-5882E1EC4C63}"/>
              </a:ext>
            </a:extLst>
          </p:cNvPr>
          <p:cNvSpPr txBox="1">
            <a:spLocks/>
          </p:cNvSpPr>
          <p:nvPr userDrawn="1"/>
        </p:nvSpPr>
        <p:spPr>
          <a:xfrm>
            <a:off x="11366870" y="294924"/>
            <a:ext cx="518986" cy="21873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400" b="0" i="0" u="none" strike="noStrike" cap="none">
                <a:solidFill>
                  <a:schemeClr val="bg1"/>
                </a:solidFill>
                <a:latin typeface="Funnel Sans" pitchFamily="2" charset="0"/>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fld id="{00000000-1234-1234-1234-123412341234}"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13206495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Content with Subtitle 2">
    <p:bg>
      <p:bgPr>
        <a:solidFill>
          <a:schemeClr val="tx1"/>
        </a:solidFill>
        <a:effectLst/>
      </p:bgPr>
    </p:bg>
    <p:spTree>
      <p:nvGrpSpPr>
        <p:cNvPr id="1" name=""/>
        <p:cNvGrpSpPr/>
        <p:nvPr/>
      </p:nvGrpSpPr>
      <p:grpSpPr>
        <a:xfrm>
          <a:off x="0" y="0"/>
          <a:ext cx="0" cy="0"/>
          <a:chOff x="0" y="0"/>
          <a:chExt cx="0" cy="0"/>
        </a:xfrm>
      </p:grpSpPr>
      <p:sp>
        <p:nvSpPr>
          <p:cNvPr id="4" name="Google Shape;24;p26">
            <a:extLst>
              <a:ext uri="{FF2B5EF4-FFF2-40B4-BE49-F238E27FC236}">
                <a16:creationId xmlns:a16="http://schemas.microsoft.com/office/drawing/2014/main" id="{7D928B5C-F90E-335F-FF83-2AE5D6633DE6}"/>
              </a:ext>
            </a:extLst>
          </p:cNvPr>
          <p:cNvSpPr txBox="1">
            <a:spLocks noGrp="1"/>
          </p:cNvSpPr>
          <p:nvPr>
            <p:ph type="body" idx="2" hasCustomPrompt="1"/>
          </p:nvPr>
        </p:nvSpPr>
        <p:spPr>
          <a:xfrm>
            <a:off x="993896" y="1055697"/>
            <a:ext cx="9256696" cy="696261"/>
          </a:xfrm>
          <a:prstGeom prst="rect">
            <a:avLst/>
          </a:prstGeom>
          <a:noFill/>
          <a:ln>
            <a:noFill/>
          </a:ln>
        </p:spPr>
        <p:txBody>
          <a:bodyPr spcFirstLastPara="1" wrap="square" lIns="0" tIns="0" rIns="0" bIns="0" anchor="t" anchorCtr="0">
            <a:noAutofit/>
          </a:bodyPr>
          <a:lstStyle>
            <a:lvl1pPr marL="0" lvl="0" indent="0" algn="l">
              <a:lnSpc>
                <a:spcPct val="90000"/>
              </a:lnSpc>
              <a:spcBef>
                <a:spcPts val="0"/>
              </a:spcBef>
              <a:spcAft>
                <a:spcPts val="0"/>
              </a:spcAft>
              <a:buSzPts val="1400"/>
              <a:buFont typeface="Arial" panose="020B0604020202020204" pitchFamily="34" charset="0"/>
              <a:buNone/>
              <a:defRPr lang="en-GB" sz="2400" b="1" i="0" kern="1200" spc="0" dirty="0">
                <a:solidFill>
                  <a:schemeClr val="bg1"/>
                </a:solidFill>
                <a:latin typeface="Funnel Sans" pitchFamily="2" charset="0"/>
                <a:ea typeface="+mn-ea"/>
                <a:cs typeface="+mn-cs"/>
              </a:defRPr>
            </a:lvl1pPr>
            <a:lvl2pPr marL="914400" lvl="1" indent="-342900" algn="l">
              <a:lnSpc>
                <a:spcPct val="105000"/>
              </a:lnSpc>
              <a:spcBef>
                <a:spcPts val="1200"/>
              </a:spcBef>
              <a:spcAft>
                <a:spcPts val="0"/>
              </a:spcAft>
              <a:buSzPts val="1800"/>
              <a:buChar char="■"/>
              <a:defRPr/>
            </a:lvl2pPr>
            <a:lvl3pPr marL="1371600" lvl="2" indent="-320039" algn="l">
              <a:lnSpc>
                <a:spcPct val="105000"/>
              </a:lnSpc>
              <a:spcBef>
                <a:spcPts val="600"/>
              </a:spcBef>
              <a:spcAft>
                <a:spcPts val="0"/>
              </a:spcAft>
              <a:buSzPts val="1440"/>
              <a:buChar char="►"/>
              <a:defRPr/>
            </a:lvl3pPr>
            <a:lvl4pPr marL="1828800" lvl="3" indent="-342900" algn="l">
              <a:lnSpc>
                <a:spcPct val="105000"/>
              </a:lnSpc>
              <a:spcBef>
                <a:spcPts val="300"/>
              </a:spcBef>
              <a:spcAft>
                <a:spcPts val="0"/>
              </a:spcAft>
              <a:buSzPts val="1800"/>
              <a:buChar char="•"/>
              <a:defRPr/>
            </a:lvl4pPr>
            <a:lvl5pPr marL="2286000" lvl="4" indent="-228600" algn="l">
              <a:lnSpc>
                <a:spcPct val="105000"/>
              </a:lnSpc>
              <a:spcBef>
                <a:spcPts val="1800"/>
              </a:spcBef>
              <a:spcAft>
                <a:spcPts val="0"/>
              </a:spcAft>
              <a:buClr>
                <a:schemeClr val="accent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GB"/>
              <a:t>Subheads are larger than body copy and can drop over multiple lines, and are helpful to take the strain off the big headline.</a:t>
            </a:r>
          </a:p>
        </p:txBody>
      </p:sp>
      <p:sp>
        <p:nvSpPr>
          <p:cNvPr id="7" name="Text Placeholder 29">
            <a:extLst>
              <a:ext uri="{FF2B5EF4-FFF2-40B4-BE49-F238E27FC236}">
                <a16:creationId xmlns:a16="http://schemas.microsoft.com/office/drawing/2014/main" id="{46482378-AECD-3D9B-EAD3-584511C7220A}"/>
              </a:ext>
            </a:extLst>
          </p:cNvPr>
          <p:cNvSpPr>
            <a:spLocks noGrp="1"/>
          </p:cNvSpPr>
          <p:nvPr>
            <p:ph type="body" sz="quarter" idx="12"/>
          </p:nvPr>
        </p:nvSpPr>
        <p:spPr>
          <a:xfrm>
            <a:off x="993896" y="1996574"/>
            <a:ext cx="4884274" cy="3805729"/>
          </a:xfrm>
        </p:spPr>
        <p:txBody>
          <a:bodyPr lIns="0" tIns="0" rIns="0" bIns="0">
            <a:normAutofit/>
          </a:bodyPr>
          <a:lstStyle>
            <a:lvl1pPr marL="0" indent="0">
              <a:lnSpc>
                <a:spcPct val="100000"/>
              </a:lnSpc>
              <a:spcBef>
                <a:spcPts val="1328"/>
              </a:spcBef>
              <a:spcAft>
                <a:spcPts val="0"/>
              </a:spcAft>
              <a:defRPr sz="1600" b="0" i="0" spc="0">
                <a:solidFill>
                  <a:schemeClr val="bg1"/>
                </a:solidFill>
                <a:latin typeface="Funnel Sans" pitchFamily="2" charset="0"/>
              </a:defRPr>
            </a:lvl1pPr>
            <a:lvl2pPr marL="216000" indent="-216000">
              <a:lnSpc>
                <a:spcPct val="100000"/>
              </a:lnSpc>
              <a:buFontTx/>
              <a:buBlip>
                <a:blip r:embed="rId2"/>
              </a:buBlip>
              <a:defRPr sz="1600" b="0" i="0">
                <a:solidFill>
                  <a:schemeClr val="bg1"/>
                </a:solidFill>
                <a:latin typeface="Funnel Sans" pitchFamily="2" charset="0"/>
              </a:defRPr>
            </a:lvl2pPr>
            <a:lvl3pPr marL="576000" indent="-217560">
              <a:lnSpc>
                <a:spcPct val="100000"/>
              </a:lnSpc>
              <a:buFontTx/>
              <a:buBlip>
                <a:blip r:embed="rId2"/>
              </a:buBlip>
              <a:defRPr sz="1400" b="0" i="0">
                <a:solidFill>
                  <a:schemeClr val="bg1"/>
                </a:solidFill>
                <a:latin typeface="Funnel Sans" pitchFamily="2" charset="0"/>
              </a:defRPr>
            </a:lvl3pPr>
            <a:lvl4pPr marL="936000" indent="-216000">
              <a:lnSpc>
                <a:spcPct val="100000"/>
              </a:lnSpc>
              <a:buFontTx/>
              <a:buBlip>
                <a:blip r:embed="rId2"/>
              </a:buBlip>
              <a:defRPr sz="1200" b="0" i="0">
                <a:solidFill>
                  <a:schemeClr val="bg1"/>
                </a:solidFill>
                <a:latin typeface="Funnel Sans" pitchFamily="2" charset="0"/>
              </a:defRPr>
            </a:lvl4pPr>
            <a:lvl5pPr>
              <a:defRPr sz="1800">
                <a:solidFill>
                  <a:schemeClr val="tx2"/>
                </a:solidFill>
                <a:latin typeface="Funnel Sans"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8" name="Text Placeholder 29">
            <a:extLst>
              <a:ext uri="{FF2B5EF4-FFF2-40B4-BE49-F238E27FC236}">
                <a16:creationId xmlns:a16="http://schemas.microsoft.com/office/drawing/2014/main" id="{D1E70E66-2D85-AF1C-EBE2-3897458CE370}"/>
              </a:ext>
            </a:extLst>
          </p:cNvPr>
          <p:cNvSpPr>
            <a:spLocks noGrp="1"/>
          </p:cNvSpPr>
          <p:nvPr>
            <p:ph type="body" sz="quarter" idx="14"/>
          </p:nvPr>
        </p:nvSpPr>
        <p:spPr>
          <a:xfrm>
            <a:off x="6096000" y="1996574"/>
            <a:ext cx="4884274" cy="3805729"/>
          </a:xfrm>
        </p:spPr>
        <p:txBody>
          <a:bodyPr lIns="0" tIns="0" rIns="0" bIns="0">
            <a:normAutofit/>
          </a:bodyPr>
          <a:lstStyle>
            <a:lvl1pPr marL="0" indent="0">
              <a:lnSpc>
                <a:spcPct val="100000"/>
              </a:lnSpc>
              <a:spcBef>
                <a:spcPts val="1328"/>
              </a:spcBef>
              <a:spcAft>
                <a:spcPts val="0"/>
              </a:spcAft>
              <a:defRPr sz="1600" b="0" i="0" spc="0">
                <a:solidFill>
                  <a:schemeClr val="bg1"/>
                </a:solidFill>
                <a:latin typeface="Funnel Sans" pitchFamily="2" charset="0"/>
              </a:defRPr>
            </a:lvl1pPr>
            <a:lvl2pPr marL="216000" indent="-216000">
              <a:lnSpc>
                <a:spcPct val="100000"/>
              </a:lnSpc>
              <a:buFontTx/>
              <a:buBlip>
                <a:blip r:embed="rId2"/>
              </a:buBlip>
              <a:defRPr sz="1600" b="0" i="0">
                <a:solidFill>
                  <a:schemeClr val="bg1"/>
                </a:solidFill>
                <a:latin typeface="Funnel Sans" pitchFamily="2" charset="0"/>
              </a:defRPr>
            </a:lvl2pPr>
            <a:lvl3pPr marL="576000" indent="-217560">
              <a:lnSpc>
                <a:spcPct val="100000"/>
              </a:lnSpc>
              <a:buFontTx/>
              <a:buBlip>
                <a:blip r:embed="rId2"/>
              </a:buBlip>
              <a:defRPr sz="1400" b="0" i="0">
                <a:solidFill>
                  <a:schemeClr val="bg1"/>
                </a:solidFill>
                <a:latin typeface="Funnel Sans" pitchFamily="2" charset="0"/>
              </a:defRPr>
            </a:lvl3pPr>
            <a:lvl4pPr marL="936000" indent="-216000">
              <a:lnSpc>
                <a:spcPct val="100000"/>
              </a:lnSpc>
              <a:buFontTx/>
              <a:buBlip>
                <a:blip r:embed="rId2"/>
              </a:buBlip>
              <a:defRPr sz="1200" b="0" i="0">
                <a:solidFill>
                  <a:schemeClr val="bg1"/>
                </a:solidFill>
                <a:latin typeface="Funnel Sans" pitchFamily="2" charset="0"/>
              </a:defRPr>
            </a:lvl4pPr>
            <a:lvl5pPr>
              <a:defRPr sz="1800">
                <a:solidFill>
                  <a:schemeClr val="tx2"/>
                </a:solidFill>
                <a:latin typeface="Funnel Sans"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pic>
        <p:nvPicPr>
          <p:cNvPr id="3" name="Graphic 2">
            <a:extLst>
              <a:ext uri="{FF2B5EF4-FFF2-40B4-BE49-F238E27FC236}">
                <a16:creationId xmlns:a16="http://schemas.microsoft.com/office/drawing/2014/main" id="{A609A96A-8F24-9528-E836-E7DDD980E1D8}"/>
              </a:ext>
            </a:extLst>
          </p:cNvPr>
          <p:cNvPicPr>
            <a:picLocks noChangeAspect="1"/>
          </p:cNvPicPr>
          <p:nvPr userDrawn="1"/>
        </p:nvPicPr>
        <p:blipFill>
          <a:blip r:embed="rId3">
            <a:extLst>
              <a:ext uri="{96DAC541-7B7A-43D3-8B79-37D633B846F1}">
                <asvg:svgBlip xmlns:asvg="http://schemas.microsoft.com/office/drawing/2016/SVG/main" r:embed="rId4"/>
              </a:ext>
            </a:extLst>
          </a:blip>
          <a:srcRect l="8134" t="14156" r="57486" b="13360"/>
          <a:stretch/>
        </p:blipFill>
        <p:spPr>
          <a:xfrm>
            <a:off x="211950" y="238991"/>
            <a:ext cx="572667" cy="629932"/>
          </a:xfrm>
          <a:prstGeom prst="rect">
            <a:avLst/>
          </a:prstGeom>
        </p:spPr>
      </p:pic>
      <p:sp>
        <p:nvSpPr>
          <p:cNvPr id="14" name="Google Shape;18;p26">
            <a:extLst>
              <a:ext uri="{FF2B5EF4-FFF2-40B4-BE49-F238E27FC236}">
                <a16:creationId xmlns:a16="http://schemas.microsoft.com/office/drawing/2014/main" id="{5704D772-7781-1777-206A-5DE46FF7FD52}"/>
              </a:ext>
            </a:extLst>
          </p:cNvPr>
          <p:cNvSpPr txBox="1">
            <a:spLocks noGrp="1"/>
          </p:cNvSpPr>
          <p:nvPr>
            <p:ph type="title" hasCustomPrompt="1"/>
          </p:nvPr>
        </p:nvSpPr>
        <p:spPr>
          <a:xfrm>
            <a:off x="993896" y="366489"/>
            <a:ext cx="10640128" cy="538901"/>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3200"/>
              <a:buNone/>
              <a:defRPr sz="4400" b="1" i="0" spc="-150" baseline="0">
                <a:solidFill>
                  <a:schemeClr val="bg1"/>
                </a:solidFill>
                <a:latin typeface="Funnel Sans" pitchFamily="2" charset="0"/>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Titles go here, and never get smaller</a:t>
            </a:r>
            <a:endParaRPr/>
          </a:p>
        </p:txBody>
      </p:sp>
      <p:sp>
        <p:nvSpPr>
          <p:cNvPr id="5" name="Google Shape;22;p26">
            <a:extLst>
              <a:ext uri="{FF2B5EF4-FFF2-40B4-BE49-F238E27FC236}">
                <a16:creationId xmlns:a16="http://schemas.microsoft.com/office/drawing/2014/main" id="{58F683C0-0370-BE33-97F1-6342A172CA48}"/>
              </a:ext>
            </a:extLst>
          </p:cNvPr>
          <p:cNvSpPr txBox="1">
            <a:spLocks/>
          </p:cNvSpPr>
          <p:nvPr userDrawn="1"/>
        </p:nvSpPr>
        <p:spPr>
          <a:xfrm>
            <a:off x="9829092" y="6361924"/>
            <a:ext cx="2188802" cy="33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800" b="0" i="0" u="none" strike="noStrike" cap="none">
                <a:solidFill>
                  <a:schemeClr val="tx1">
                    <a:lumMod val="10000"/>
                    <a:lumOff val="90000"/>
                    <a:alpha val="50000"/>
                  </a:schemeClr>
                </a:solidFill>
                <a:latin typeface="Funnel Sans" pitchFamily="2" charset="0"/>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a:t>© 2025 Copyright Genpact. All Rights Reserved.</a:t>
            </a:r>
          </a:p>
        </p:txBody>
      </p:sp>
    </p:spTree>
    <p:extLst>
      <p:ext uri="{BB962C8B-B14F-4D97-AF65-F5344CB8AC3E}">
        <p14:creationId xmlns:p14="http://schemas.microsoft.com/office/powerpoint/2010/main" val="39147392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08DED2-D351-6F02-97F0-EC8D5DB87D78}"/>
              </a:ext>
            </a:extLst>
          </p:cNvPr>
          <p:cNvSpPr/>
          <p:nvPr userDrawn="1"/>
        </p:nvSpPr>
        <p:spPr>
          <a:xfrm>
            <a:off x="1" y="0"/>
            <a:ext cx="6096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Funnel Sans" pitchFamily="2" charset="0"/>
            </a:endParaRPr>
          </a:p>
        </p:txBody>
      </p:sp>
      <p:pic>
        <p:nvPicPr>
          <p:cNvPr id="6" name="Graphic 5">
            <a:extLst>
              <a:ext uri="{FF2B5EF4-FFF2-40B4-BE49-F238E27FC236}">
                <a16:creationId xmlns:a16="http://schemas.microsoft.com/office/drawing/2014/main" id="{64A1C97A-8611-4A24-A3B9-7CA7D0758DB3}"/>
              </a:ext>
            </a:extLst>
          </p:cNvPr>
          <p:cNvPicPr>
            <a:picLocks noChangeAspect="1"/>
          </p:cNvPicPr>
          <p:nvPr userDrawn="1"/>
        </p:nvPicPr>
        <p:blipFill>
          <a:blip r:embed="rId2">
            <a:extLst>
              <a:ext uri="{96DAC541-7B7A-43D3-8B79-37D633B846F1}">
                <asvg:svgBlip xmlns:asvg="http://schemas.microsoft.com/office/drawing/2016/SVG/main" r:embed="rId3"/>
              </a:ext>
            </a:extLst>
          </a:blip>
          <a:srcRect l="8134" t="14156" r="57486" b="13360"/>
          <a:stretch/>
        </p:blipFill>
        <p:spPr>
          <a:xfrm>
            <a:off x="211950" y="238991"/>
            <a:ext cx="572667" cy="629932"/>
          </a:xfrm>
          <a:prstGeom prst="rect">
            <a:avLst/>
          </a:prstGeom>
        </p:spPr>
      </p:pic>
      <p:sp>
        <p:nvSpPr>
          <p:cNvPr id="32" name="Google Shape;24;p26">
            <a:extLst>
              <a:ext uri="{FF2B5EF4-FFF2-40B4-BE49-F238E27FC236}">
                <a16:creationId xmlns:a16="http://schemas.microsoft.com/office/drawing/2014/main" id="{CD5D790D-9423-B18B-2082-61298E142DFA}"/>
              </a:ext>
            </a:extLst>
          </p:cNvPr>
          <p:cNvSpPr txBox="1">
            <a:spLocks noGrp="1"/>
          </p:cNvSpPr>
          <p:nvPr>
            <p:ph type="body" idx="2" hasCustomPrompt="1"/>
          </p:nvPr>
        </p:nvSpPr>
        <p:spPr>
          <a:xfrm>
            <a:off x="1185698" y="1605677"/>
            <a:ext cx="3322413" cy="501743"/>
          </a:xfrm>
          <a:prstGeom prst="rect">
            <a:avLst/>
          </a:prstGeom>
          <a:noFill/>
          <a:ln>
            <a:noFill/>
          </a:ln>
        </p:spPr>
        <p:txBody>
          <a:bodyPr spcFirstLastPara="1" wrap="square" lIns="0" tIns="0" rIns="0" bIns="0" anchor="t" anchorCtr="0">
            <a:noAutofit/>
          </a:bodyPr>
          <a:lstStyle>
            <a:lvl1pPr marL="0" lvl="0" indent="0" algn="l">
              <a:lnSpc>
                <a:spcPts val="2200"/>
              </a:lnSpc>
              <a:spcBef>
                <a:spcPts val="1200"/>
              </a:spcBef>
              <a:spcAft>
                <a:spcPts val="0"/>
              </a:spcAft>
              <a:buSzPts val="1400"/>
              <a:buFont typeface="Arial" panose="020B0604020202020204" pitchFamily="34" charset="0"/>
              <a:buNone/>
              <a:defRPr sz="2000" b="0" i="0">
                <a:solidFill>
                  <a:schemeClr val="bg1"/>
                </a:solidFill>
                <a:latin typeface="Funnel Sans" pitchFamily="2" charset="0"/>
              </a:defRPr>
            </a:lvl1pPr>
            <a:lvl2pPr marL="914400" lvl="1" indent="-342900" algn="l">
              <a:lnSpc>
                <a:spcPct val="105000"/>
              </a:lnSpc>
              <a:spcBef>
                <a:spcPts val="1200"/>
              </a:spcBef>
              <a:spcAft>
                <a:spcPts val="0"/>
              </a:spcAft>
              <a:buSzPts val="1800"/>
              <a:buChar char="■"/>
              <a:defRPr/>
            </a:lvl2pPr>
            <a:lvl3pPr marL="1371600" lvl="2" indent="-320039" algn="l">
              <a:lnSpc>
                <a:spcPct val="105000"/>
              </a:lnSpc>
              <a:spcBef>
                <a:spcPts val="600"/>
              </a:spcBef>
              <a:spcAft>
                <a:spcPts val="0"/>
              </a:spcAft>
              <a:buSzPts val="1440"/>
              <a:buChar char="►"/>
              <a:defRPr/>
            </a:lvl3pPr>
            <a:lvl4pPr marL="1828800" lvl="3" indent="-342900" algn="l">
              <a:lnSpc>
                <a:spcPct val="105000"/>
              </a:lnSpc>
              <a:spcBef>
                <a:spcPts val="300"/>
              </a:spcBef>
              <a:spcAft>
                <a:spcPts val="0"/>
              </a:spcAft>
              <a:buSzPts val="1800"/>
              <a:buChar char="•"/>
              <a:defRPr/>
            </a:lvl4pPr>
            <a:lvl5pPr marL="2286000" lvl="4" indent="-228600" algn="l">
              <a:lnSpc>
                <a:spcPct val="105000"/>
              </a:lnSpc>
              <a:spcBef>
                <a:spcPts val="1800"/>
              </a:spcBef>
              <a:spcAft>
                <a:spcPts val="0"/>
              </a:spcAft>
              <a:buClr>
                <a:schemeClr val="accent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GB"/>
              <a:t>Level 1</a:t>
            </a:r>
          </a:p>
        </p:txBody>
      </p:sp>
      <p:sp>
        <p:nvSpPr>
          <p:cNvPr id="33" name="Google Shape;24;p26">
            <a:extLst>
              <a:ext uri="{FF2B5EF4-FFF2-40B4-BE49-F238E27FC236}">
                <a16:creationId xmlns:a16="http://schemas.microsoft.com/office/drawing/2014/main" id="{FAC077C5-23DB-6672-D948-DEFEE9E8266F}"/>
              </a:ext>
            </a:extLst>
          </p:cNvPr>
          <p:cNvSpPr txBox="1">
            <a:spLocks noGrp="1"/>
          </p:cNvSpPr>
          <p:nvPr>
            <p:ph type="body" idx="13" hasCustomPrompt="1"/>
          </p:nvPr>
        </p:nvSpPr>
        <p:spPr>
          <a:xfrm>
            <a:off x="1185698" y="2258457"/>
            <a:ext cx="3322413" cy="501743"/>
          </a:xfrm>
          <a:prstGeom prst="rect">
            <a:avLst/>
          </a:prstGeom>
          <a:noFill/>
          <a:ln>
            <a:noFill/>
          </a:ln>
        </p:spPr>
        <p:txBody>
          <a:bodyPr spcFirstLastPara="1" wrap="square" lIns="0" tIns="0" rIns="0" bIns="0" anchor="t" anchorCtr="0">
            <a:noAutofit/>
          </a:bodyPr>
          <a:lstStyle>
            <a:lvl1pPr marL="0" lvl="0" indent="0" algn="l">
              <a:lnSpc>
                <a:spcPts val="2200"/>
              </a:lnSpc>
              <a:spcBef>
                <a:spcPts val="1200"/>
              </a:spcBef>
              <a:spcAft>
                <a:spcPts val="0"/>
              </a:spcAft>
              <a:buSzPts val="1400"/>
              <a:buFont typeface="Arial" panose="020B0604020202020204" pitchFamily="34" charset="0"/>
              <a:buNone/>
              <a:defRPr sz="2000" b="0" i="0">
                <a:solidFill>
                  <a:schemeClr val="bg1"/>
                </a:solidFill>
                <a:latin typeface="Funnel Sans" pitchFamily="2" charset="0"/>
              </a:defRPr>
            </a:lvl1pPr>
            <a:lvl2pPr marL="914400" lvl="1" indent="-342900" algn="l">
              <a:lnSpc>
                <a:spcPct val="105000"/>
              </a:lnSpc>
              <a:spcBef>
                <a:spcPts val="1200"/>
              </a:spcBef>
              <a:spcAft>
                <a:spcPts val="0"/>
              </a:spcAft>
              <a:buSzPts val="1800"/>
              <a:buChar char="■"/>
              <a:defRPr/>
            </a:lvl2pPr>
            <a:lvl3pPr marL="1371600" lvl="2" indent="-320039" algn="l">
              <a:lnSpc>
                <a:spcPct val="105000"/>
              </a:lnSpc>
              <a:spcBef>
                <a:spcPts val="600"/>
              </a:spcBef>
              <a:spcAft>
                <a:spcPts val="0"/>
              </a:spcAft>
              <a:buSzPts val="1440"/>
              <a:buChar char="►"/>
              <a:defRPr/>
            </a:lvl3pPr>
            <a:lvl4pPr marL="1828800" lvl="3" indent="-342900" algn="l">
              <a:lnSpc>
                <a:spcPct val="105000"/>
              </a:lnSpc>
              <a:spcBef>
                <a:spcPts val="300"/>
              </a:spcBef>
              <a:spcAft>
                <a:spcPts val="0"/>
              </a:spcAft>
              <a:buSzPts val="1800"/>
              <a:buChar char="•"/>
              <a:defRPr/>
            </a:lvl4pPr>
            <a:lvl5pPr marL="2286000" lvl="4" indent="-228600" algn="l">
              <a:lnSpc>
                <a:spcPct val="105000"/>
              </a:lnSpc>
              <a:spcBef>
                <a:spcPts val="1800"/>
              </a:spcBef>
              <a:spcAft>
                <a:spcPts val="0"/>
              </a:spcAft>
              <a:buClr>
                <a:schemeClr val="accent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GB"/>
              <a:t>Level 2</a:t>
            </a:r>
          </a:p>
        </p:txBody>
      </p:sp>
      <p:sp>
        <p:nvSpPr>
          <p:cNvPr id="34" name="Google Shape;24;p26">
            <a:extLst>
              <a:ext uri="{FF2B5EF4-FFF2-40B4-BE49-F238E27FC236}">
                <a16:creationId xmlns:a16="http://schemas.microsoft.com/office/drawing/2014/main" id="{2918299F-FCC7-1765-77FB-44EB16488DB3}"/>
              </a:ext>
            </a:extLst>
          </p:cNvPr>
          <p:cNvSpPr txBox="1">
            <a:spLocks noGrp="1"/>
          </p:cNvSpPr>
          <p:nvPr>
            <p:ph type="body" idx="14" hasCustomPrompt="1"/>
          </p:nvPr>
        </p:nvSpPr>
        <p:spPr>
          <a:xfrm>
            <a:off x="1185698" y="2911237"/>
            <a:ext cx="3322413" cy="501743"/>
          </a:xfrm>
          <a:prstGeom prst="rect">
            <a:avLst/>
          </a:prstGeom>
          <a:noFill/>
          <a:ln>
            <a:noFill/>
          </a:ln>
        </p:spPr>
        <p:txBody>
          <a:bodyPr spcFirstLastPara="1" wrap="square" lIns="0" tIns="0" rIns="0" bIns="0" anchor="t" anchorCtr="0">
            <a:noAutofit/>
          </a:bodyPr>
          <a:lstStyle>
            <a:lvl1pPr marL="0" lvl="0" indent="0" algn="l">
              <a:lnSpc>
                <a:spcPts val="2200"/>
              </a:lnSpc>
              <a:spcBef>
                <a:spcPts val="1200"/>
              </a:spcBef>
              <a:spcAft>
                <a:spcPts val="0"/>
              </a:spcAft>
              <a:buSzPts val="1400"/>
              <a:buFont typeface="Arial" panose="020B0604020202020204" pitchFamily="34" charset="0"/>
              <a:buNone/>
              <a:defRPr sz="2000" b="0" i="0">
                <a:solidFill>
                  <a:schemeClr val="bg1"/>
                </a:solidFill>
                <a:latin typeface="Funnel Sans" pitchFamily="2" charset="0"/>
              </a:defRPr>
            </a:lvl1pPr>
            <a:lvl2pPr marL="914400" lvl="1" indent="-342900" algn="l">
              <a:lnSpc>
                <a:spcPct val="105000"/>
              </a:lnSpc>
              <a:spcBef>
                <a:spcPts val="1200"/>
              </a:spcBef>
              <a:spcAft>
                <a:spcPts val="0"/>
              </a:spcAft>
              <a:buSzPts val="1800"/>
              <a:buChar char="■"/>
              <a:defRPr/>
            </a:lvl2pPr>
            <a:lvl3pPr marL="1371600" lvl="2" indent="-320039" algn="l">
              <a:lnSpc>
                <a:spcPct val="105000"/>
              </a:lnSpc>
              <a:spcBef>
                <a:spcPts val="600"/>
              </a:spcBef>
              <a:spcAft>
                <a:spcPts val="0"/>
              </a:spcAft>
              <a:buSzPts val="1440"/>
              <a:buChar char="►"/>
              <a:defRPr/>
            </a:lvl3pPr>
            <a:lvl4pPr marL="1828800" lvl="3" indent="-342900" algn="l">
              <a:lnSpc>
                <a:spcPct val="105000"/>
              </a:lnSpc>
              <a:spcBef>
                <a:spcPts val="300"/>
              </a:spcBef>
              <a:spcAft>
                <a:spcPts val="0"/>
              </a:spcAft>
              <a:buSzPts val="1800"/>
              <a:buChar char="•"/>
              <a:defRPr/>
            </a:lvl4pPr>
            <a:lvl5pPr marL="2286000" lvl="4" indent="-228600" algn="l">
              <a:lnSpc>
                <a:spcPct val="105000"/>
              </a:lnSpc>
              <a:spcBef>
                <a:spcPts val="1800"/>
              </a:spcBef>
              <a:spcAft>
                <a:spcPts val="0"/>
              </a:spcAft>
              <a:buClr>
                <a:schemeClr val="accent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GB"/>
              <a:t>Level 3</a:t>
            </a:r>
          </a:p>
        </p:txBody>
      </p:sp>
      <p:sp>
        <p:nvSpPr>
          <p:cNvPr id="35" name="Google Shape;24;p26">
            <a:extLst>
              <a:ext uri="{FF2B5EF4-FFF2-40B4-BE49-F238E27FC236}">
                <a16:creationId xmlns:a16="http://schemas.microsoft.com/office/drawing/2014/main" id="{1F0EBE5B-16A9-6E53-E884-D6A6B0D8C39C}"/>
              </a:ext>
            </a:extLst>
          </p:cNvPr>
          <p:cNvSpPr txBox="1">
            <a:spLocks noGrp="1"/>
          </p:cNvSpPr>
          <p:nvPr>
            <p:ph type="body" idx="15" hasCustomPrompt="1"/>
          </p:nvPr>
        </p:nvSpPr>
        <p:spPr>
          <a:xfrm>
            <a:off x="1185698" y="3564017"/>
            <a:ext cx="3322413" cy="501743"/>
          </a:xfrm>
          <a:prstGeom prst="rect">
            <a:avLst/>
          </a:prstGeom>
          <a:noFill/>
          <a:ln>
            <a:noFill/>
          </a:ln>
        </p:spPr>
        <p:txBody>
          <a:bodyPr spcFirstLastPara="1" wrap="square" lIns="0" tIns="0" rIns="0" bIns="0" anchor="t" anchorCtr="0">
            <a:noAutofit/>
          </a:bodyPr>
          <a:lstStyle>
            <a:lvl1pPr marL="0" lvl="0" indent="0" algn="l">
              <a:lnSpc>
                <a:spcPts val="2200"/>
              </a:lnSpc>
              <a:spcBef>
                <a:spcPts val="1200"/>
              </a:spcBef>
              <a:spcAft>
                <a:spcPts val="0"/>
              </a:spcAft>
              <a:buSzPts val="1400"/>
              <a:buFont typeface="Arial" panose="020B0604020202020204" pitchFamily="34" charset="0"/>
              <a:buNone/>
              <a:defRPr sz="2000" b="0" i="0">
                <a:solidFill>
                  <a:schemeClr val="bg1"/>
                </a:solidFill>
                <a:latin typeface="Funnel Sans" pitchFamily="2" charset="0"/>
              </a:defRPr>
            </a:lvl1pPr>
            <a:lvl2pPr marL="914400" lvl="1" indent="-342900" algn="l">
              <a:lnSpc>
                <a:spcPct val="105000"/>
              </a:lnSpc>
              <a:spcBef>
                <a:spcPts val="1200"/>
              </a:spcBef>
              <a:spcAft>
                <a:spcPts val="0"/>
              </a:spcAft>
              <a:buSzPts val="1800"/>
              <a:buChar char="■"/>
              <a:defRPr/>
            </a:lvl2pPr>
            <a:lvl3pPr marL="1371600" lvl="2" indent="-320039" algn="l">
              <a:lnSpc>
                <a:spcPct val="105000"/>
              </a:lnSpc>
              <a:spcBef>
                <a:spcPts val="600"/>
              </a:spcBef>
              <a:spcAft>
                <a:spcPts val="0"/>
              </a:spcAft>
              <a:buSzPts val="1440"/>
              <a:buChar char="►"/>
              <a:defRPr/>
            </a:lvl3pPr>
            <a:lvl4pPr marL="1828800" lvl="3" indent="-342900" algn="l">
              <a:lnSpc>
                <a:spcPct val="105000"/>
              </a:lnSpc>
              <a:spcBef>
                <a:spcPts val="300"/>
              </a:spcBef>
              <a:spcAft>
                <a:spcPts val="0"/>
              </a:spcAft>
              <a:buSzPts val="1800"/>
              <a:buChar char="•"/>
              <a:defRPr/>
            </a:lvl4pPr>
            <a:lvl5pPr marL="2286000" lvl="4" indent="-228600" algn="l">
              <a:lnSpc>
                <a:spcPct val="105000"/>
              </a:lnSpc>
              <a:spcBef>
                <a:spcPts val="1800"/>
              </a:spcBef>
              <a:spcAft>
                <a:spcPts val="0"/>
              </a:spcAft>
              <a:buClr>
                <a:schemeClr val="accent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GB"/>
              <a:t>Level 4</a:t>
            </a:r>
          </a:p>
        </p:txBody>
      </p:sp>
      <p:sp>
        <p:nvSpPr>
          <p:cNvPr id="36" name="Google Shape;24;p26">
            <a:extLst>
              <a:ext uri="{FF2B5EF4-FFF2-40B4-BE49-F238E27FC236}">
                <a16:creationId xmlns:a16="http://schemas.microsoft.com/office/drawing/2014/main" id="{67FF5144-A4A4-1D38-9F43-B38D8CDE582F}"/>
              </a:ext>
            </a:extLst>
          </p:cNvPr>
          <p:cNvSpPr txBox="1">
            <a:spLocks noGrp="1"/>
          </p:cNvSpPr>
          <p:nvPr>
            <p:ph type="body" idx="16" hasCustomPrompt="1"/>
          </p:nvPr>
        </p:nvSpPr>
        <p:spPr>
          <a:xfrm>
            <a:off x="1185698" y="4216797"/>
            <a:ext cx="3322413" cy="501743"/>
          </a:xfrm>
          <a:prstGeom prst="rect">
            <a:avLst/>
          </a:prstGeom>
          <a:noFill/>
          <a:ln>
            <a:noFill/>
          </a:ln>
        </p:spPr>
        <p:txBody>
          <a:bodyPr spcFirstLastPara="1" wrap="square" lIns="0" tIns="0" rIns="0" bIns="0" anchor="t" anchorCtr="0">
            <a:noAutofit/>
          </a:bodyPr>
          <a:lstStyle>
            <a:lvl1pPr marL="0" lvl="0" indent="0" algn="l">
              <a:lnSpc>
                <a:spcPts val="2200"/>
              </a:lnSpc>
              <a:spcBef>
                <a:spcPts val="1200"/>
              </a:spcBef>
              <a:spcAft>
                <a:spcPts val="0"/>
              </a:spcAft>
              <a:buSzPts val="1400"/>
              <a:buFont typeface="Arial" panose="020B0604020202020204" pitchFamily="34" charset="0"/>
              <a:buNone/>
              <a:defRPr sz="2000" b="0" i="0">
                <a:solidFill>
                  <a:schemeClr val="bg1"/>
                </a:solidFill>
                <a:latin typeface="Funnel Sans" pitchFamily="2" charset="0"/>
              </a:defRPr>
            </a:lvl1pPr>
            <a:lvl2pPr marL="914400" lvl="1" indent="-342900" algn="l">
              <a:lnSpc>
                <a:spcPct val="105000"/>
              </a:lnSpc>
              <a:spcBef>
                <a:spcPts val="1200"/>
              </a:spcBef>
              <a:spcAft>
                <a:spcPts val="0"/>
              </a:spcAft>
              <a:buSzPts val="1800"/>
              <a:buChar char="■"/>
              <a:defRPr/>
            </a:lvl2pPr>
            <a:lvl3pPr marL="1371600" lvl="2" indent="-320039" algn="l">
              <a:lnSpc>
                <a:spcPct val="105000"/>
              </a:lnSpc>
              <a:spcBef>
                <a:spcPts val="600"/>
              </a:spcBef>
              <a:spcAft>
                <a:spcPts val="0"/>
              </a:spcAft>
              <a:buSzPts val="1440"/>
              <a:buChar char="►"/>
              <a:defRPr/>
            </a:lvl3pPr>
            <a:lvl4pPr marL="1828800" lvl="3" indent="-342900" algn="l">
              <a:lnSpc>
                <a:spcPct val="105000"/>
              </a:lnSpc>
              <a:spcBef>
                <a:spcPts val="300"/>
              </a:spcBef>
              <a:spcAft>
                <a:spcPts val="0"/>
              </a:spcAft>
              <a:buSzPts val="1800"/>
              <a:buChar char="•"/>
              <a:defRPr/>
            </a:lvl4pPr>
            <a:lvl5pPr marL="2286000" lvl="4" indent="-228600" algn="l">
              <a:lnSpc>
                <a:spcPct val="105000"/>
              </a:lnSpc>
              <a:spcBef>
                <a:spcPts val="1800"/>
              </a:spcBef>
              <a:spcAft>
                <a:spcPts val="0"/>
              </a:spcAft>
              <a:buClr>
                <a:schemeClr val="accent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GB"/>
              <a:t>Level 5</a:t>
            </a:r>
          </a:p>
        </p:txBody>
      </p:sp>
      <p:sp>
        <p:nvSpPr>
          <p:cNvPr id="37" name="Google Shape;24;p26">
            <a:extLst>
              <a:ext uri="{FF2B5EF4-FFF2-40B4-BE49-F238E27FC236}">
                <a16:creationId xmlns:a16="http://schemas.microsoft.com/office/drawing/2014/main" id="{B9E94BB8-D4CD-EDF0-4B6E-0D409D46B46D}"/>
              </a:ext>
            </a:extLst>
          </p:cNvPr>
          <p:cNvSpPr txBox="1">
            <a:spLocks noGrp="1"/>
          </p:cNvSpPr>
          <p:nvPr>
            <p:ph type="body" idx="17" hasCustomPrompt="1"/>
          </p:nvPr>
        </p:nvSpPr>
        <p:spPr>
          <a:xfrm>
            <a:off x="1185698" y="4869577"/>
            <a:ext cx="3322413" cy="501743"/>
          </a:xfrm>
          <a:prstGeom prst="rect">
            <a:avLst/>
          </a:prstGeom>
          <a:noFill/>
          <a:ln>
            <a:noFill/>
          </a:ln>
        </p:spPr>
        <p:txBody>
          <a:bodyPr spcFirstLastPara="1" wrap="square" lIns="0" tIns="0" rIns="0" bIns="0" anchor="t" anchorCtr="0">
            <a:noAutofit/>
          </a:bodyPr>
          <a:lstStyle>
            <a:lvl1pPr marL="0" lvl="0" indent="0" algn="l">
              <a:lnSpc>
                <a:spcPts val="2200"/>
              </a:lnSpc>
              <a:spcBef>
                <a:spcPts val="1200"/>
              </a:spcBef>
              <a:spcAft>
                <a:spcPts val="0"/>
              </a:spcAft>
              <a:buSzPts val="1400"/>
              <a:buFont typeface="Arial" panose="020B0604020202020204" pitchFamily="34" charset="0"/>
              <a:buNone/>
              <a:defRPr sz="2000" b="0" i="0">
                <a:solidFill>
                  <a:schemeClr val="bg1"/>
                </a:solidFill>
                <a:latin typeface="Funnel Sans" pitchFamily="2" charset="0"/>
              </a:defRPr>
            </a:lvl1pPr>
            <a:lvl2pPr marL="914400" lvl="1" indent="-342900" algn="l">
              <a:lnSpc>
                <a:spcPct val="105000"/>
              </a:lnSpc>
              <a:spcBef>
                <a:spcPts val="1200"/>
              </a:spcBef>
              <a:spcAft>
                <a:spcPts val="0"/>
              </a:spcAft>
              <a:buSzPts val="1800"/>
              <a:buChar char="■"/>
              <a:defRPr/>
            </a:lvl2pPr>
            <a:lvl3pPr marL="1371600" lvl="2" indent="-320039" algn="l">
              <a:lnSpc>
                <a:spcPct val="105000"/>
              </a:lnSpc>
              <a:spcBef>
                <a:spcPts val="600"/>
              </a:spcBef>
              <a:spcAft>
                <a:spcPts val="0"/>
              </a:spcAft>
              <a:buSzPts val="1440"/>
              <a:buChar char="►"/>
              <a:defRPr/>
            </a:lvl3pPr>
            <a:lvl4pPr marL="1828800" lvl="3" indent="-342900" algn="l">
              <a:lnSpc>
                <a:spcPct val="105000"/>
              </a:lnSpc>
              <a:spcBef>
                <a:spcPts val="300"/>
              </a:spcBef>
              <a:spcAft>
                <a:spcPts val="0"/>
              </a:spcAft>
              <a:buSzPts val="1800"/>
              <a:buChar char="•"/>
              <a:defRPr/>
            </a:lvl4pPr>
            <a:lvl5pPr marL="2286000" lvl="4" indent="-228600" algn="l">
              <a:lnSpc>
                <a:spcPct val="105000"/>
              </a:lnSpc>
              <a:spcBef>
                <a:spcPts val="1800"/>
              </a:spcBef>
              <a:spcAft>
                <a:spcPts val="0"/>
              </a:spcAft>
              <a:buClr>
                <a:schemeClr val="accent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GB"/>
              <a:t>Level 6</a:t>
            </a:r>
          </a:p>
        </p:txBody>
      </p:sp>
      <p:sp>
        <p:nvSpPr>
          <p:cNvPr id="8" name="Google Shape;18;p26">
            <a:extLst>
              <a:ext uri="{FF2B5EF4-FFF2-40B4-BE49-F238E27FC236}">
                <a16:creationId xmlns:a16="http://schemas.microsoft.com/office/drawing/2014/main" id="{0FB8683D-0CDA-5A7B-8A1E-49E07216AD49}"/>
              </a:ext>
            </a:extLst>
          </p:cNvPr>
          <p:cNvSpPr txBox="1">
            <a:spLocks noGrp="1"/>
          </p:cNvSpPr>
          <p:nvPr>
            <p:ph type="title" hasCustomPrompt="1"/>
          </p:nvPr>
        </p:nvSpPr>
        <p:spPr>
          <a:xfrm>
            <a:off x="1185698" y="462976"/>
            <a:ext cx="3322413" cy="538901"/>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3200"/>
              <a:buNone/>
              <a:defRPr sz="4400" b="1" i="0" spc="-150" baseline="0">
                <a:solidFill>
                  <a:schemeClr val="bg1"/>
                </a:solidFill>
                <a:latin typeface="Funnel Sans" pitchFamily="2" charset="0"/>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Agenda</a:t>
            </a:r>
            <a:endParaRPr/>
          </a:p>
        </p:txBody>
      </p:sp>
      <p:sp>
        <p:nvSpPr>
          <p:cNvPr id="2" name="Google Shape;22;p26">
            <a:extLst>
              <a:ext uri="{FF2B5EF4-FFF2-40B4-BE49-F238E27FC236}">
                <a16:creationId xmlns:a16="http://schemas.microsoft.com/office/drawing/2014/main" id="{E54128B7-0DEE-77CB-AEBE-B9DF33ED2280}"/>
              </a:ext>
            </a:extLst>
          </p:cNvPr>
          <p:cNvSpPr txBox="1">
            <a:spLocks/>
          </p:cNvSpPr>
          <p:nvPr userDrawn="1"/>
        </p:nvSpPr>
        <p:spPr>
          <a:xfrm>
            <a:off x="9829092" y="6361924"/>
            <a:ext cx="2188802" cy="33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800" b="0" i="0" u="none" strike="noStrike" cap="none">
                <a:solidFill>
                  <a:schemeClr val="tx1">
                    <a:lumMod val="10000"/>
                    <a:lumOff val="90000"/>
                    <a:alpha val="50000"/>
                  </a:schemeClr>
                </a:solidFill>
                <a:latin typeface="Funnel Sans" pitchFamily="2" charset="0"/>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a:t>© 2025 Copyright Genpact. All Rights Reserved.</a:t>
            </a:r>
          </a:p>
        </p:txBody>
      </p:sp>
      <p:sp>
        <p:nvSpPr>
          <p:cNvPr id="10" name="Google Shape;21;p33">
            <a:extLst>
              <a:ext uri="{FF2B5EF4-FFF2-40B4-BE49-F238E27FC236}">
                <a16:creationId xmlns:a16="http://schemas.microsoft.com/office/drawing/2014/main" id="{4F1D0F46-507B-8710-6651-EFCE6B7CB61E}"/>
              </a:ext>
            </a:extLst>
          </p:cNvPr>
          <p:cNvSpPr txBox="1">
            <a:spLocks/>
          </p:cNvSpPr>
          <p:nvPr userDrawn="1"/>
        </p:nvSpPr>
        <p:spPr>
          <a:xfrm>
            <a:off x="11366870" y="294924"/>
            <a:ext cx="518986" cy="21873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400" b="0" i="0" u="none" strike="noStrike" cap="none">
                <a:solidFill>
                  <a:schemeClr val="bg1"/>
                </a:solidFill>
                <a:latin typeface="Funnel Sans" pitchFamily="2" charset="0"/>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fld id="{00000000-1234-1234-1234-123412341234}" type="slidenum">
              <a:rPr lang="en-US" smtClean="0">
                <a:solidFill>
                  <a:srgbClr val="BABABA"/>
                </a:solidFill>
              </a:rPr>
              <a:pPr/>
              <a:t>‹#›</a:t>
            </a:fld>
            <a:endParaRPr lang="en-US" dirty="0">
              <a:solidFill>
                <a:srgbClr val="BABABA"/>
              </a:solidFill>
            </a:endParaRPr>
          </a:p>
        </p:txBody>
      </p:sp>
      <p:sp>
        <p:nvSpPr>
          <p:cNvPr id="4" name="Picture Placeholder 7">
            <a:extLst>
              <a:ext uri="{FF2B5EF4-FFF2-40B4-BE49-F238E27FC236}">
                <a16:creationId xmlns:a16="http://schemas.microsoft.com/office/drawing/2014/main" id="{F591AD48-8FBC-318B-49FA-FE9A73E20A09}"/>
              </a:ext>
            </a:extLst>
          </p:cNvPr>
          <p:cNvSpPr>
            <a:spLocks noGrp="1"/>
          </p:cNvSpPr>
          <p:nvPr>
            <p:ph type="pic" sz="quarter" idx="10"/>
          </p:nvPr>
        </p:nvSpPr>
        <p:spPr>
          <a:xfrm>
            <a:off x="6096000" y="0"/>
            <a:ext cx="6096000" cy="6858000"/>
          </a:xfrm>
        </p:spPr>
        <p:txBody>
          <a:bodyPr/>
          <a:lstStyle/>
          <a:p>
            <a:endParaRPr lang="en-IN"/>
          </a:p>
        </p:txBody>
      </p:sp>
    </p:spTree>
    <p:extLst>
      <p:ext uri="{BB962C8B-B14F-4D97-AF65-F5344CB8AC3E}">
        <p14:creationId xmlns:p14="http://schemas.microsoft.com/office/powerpoint/2010/main" val="25814296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le Content with Subtitle 2">
    <p:bg>
      <p:bgPr>
        <a:solidFill>
          <a:schemeClr val="tx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BCCADD6-476E-2605-EFDA-DA987E981A7D}"/>
              </a:ext>
            </a:extLst>
          </p:cNvPr>
          <p:cNvPicPr>
            <a:picLocks noChangeAspect="1"/>
          </p:cNvPicPr>
          <p:nvPr userDrawn="1"/>
        </p:nvPicPr>
        <p:blipFill>
          <a:blip r:embed="rId2">
            <a:extLst>
              <a:ext uri="{96DAC541-7B7A-43D3-8B79-37D633B846F1}">
                <asvg:svgBlip xmlns:asvg="http://schemas.microsoft.com/office/drawing/2016/SVG/main" r:embed="rId3"/>
              </a:ext>
            </a:extLst>
          </a:blip>
          <a:srcRect l="8134" t="14156" r="57486" b="13360"/>
          <a:stretch/>
        </p:blipFill>
        <p:spPr>
          <a:xfrm>
            <a:off x="211950" y="238991"/>
            <a:ext cx="572667" cy="629932"/>
          </a:xfrm>
          <a:prstGeom prst="rect">
            <a:avLst/>
          </a:prstGeom>
        </p:spPr>
      </p:pic>
      <p:sp>
        <p:nvSpPr>
          <p:cNvPr id="10" name="Google Shape;18;p26">
            <a:extLst>
              <a:ext uri="{FF2B5EF4-FFF2-40B4-BE49-F238E27FC236}">
                <a16:creationId xmlns:a16="http://schemas.microsoft.com/office/drawing/2014/main" id="{5B750E74-6C9A-AC48-B2A3-B2649BE34D6A}"/>
              </a:ext>
            </a:extLst>
          </p:cNvPr>
          <p:cNvSpPr txBox="1">
            <a:spLocks noGrp="1"/>
          </p:cNvSpPr>
          <p:nvPr>
            <p:ph type="title" hasCustomPrompt="1"/>
          </p:nvPr>
        </p:nvSpPr>
        <p:spPr>
          <a:xfrm>
            <a:off x="993896" y="366489"/>
            <a:ext cx="10640128" cy="538901"/>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3200"/>
              <a:buNone/>
              <a:defRPr sz="4400" b="1" i="0" spc="-150" baseline="0">
                <a:solidFill>
                  <a:schemeClr val="bg1"/>
                </a:solidFill>
                <a:latin typeface="Funnel Sans" pitchFamily="2" charset="0"/>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Titles go here, and never get smaller</a:t>
            </a:r>
            <a:endParaRPr/>
          </a:p>
        </p:txBody>
      </p:sp>
      <p:sp>
        <p:nvSpPr>
          <p:cNvPr id="2" name="Google Shape;22;p26">
            <a:extLst>
              <a:ext uri="{FF2B5EF4-FFF2-40B4-BE49-F238E27FC236}">
                <a16:creationId xmlns:a16="http://schemas.microsoft.com/office/drawing/2014/main" id="{23D58D9C-E749-0648-D647-46FA39F8A49F}"/>
              </a:ext>
            </a:extLst>
          </p:cNvPr>
          <p:cNvSpPr txBox="1">
            <a:spLocks/>
          </p:cNvSpPr>
          <p:nvPr userDrawn="1"/>
        </p:nvSpPr>
        <p:spPr>
          <a:xfrm>
            <a:off x="9829092" y="6361924"/>
            <a:ext cx="2188802" cy="33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800" b="0" i="0" u="none" strike="noStrike" cap="none">
                <a:solidFill>
                  <a:schemeClr val="tx1">
                    <a:lumMod val="10000"/>
                    <a:lumOff val="90000"/>
                    <a:alpha val="50000"/>
                  </a:schemeClr>
                </a:solidFill>
                <a:latin typeface="Funnel Sans" pitchFamily="2" charset="0"/>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a:t>© 2025 Copyright Genpact. All Rights Reserved.</a:t>
            </a:r>
          </a:p>
        </p:txBody>
      </p:sp>
    </p:spTree>
    <p:extLst>
      <p:ext uri="{BB962C8B-B14F-4D97-AF65-F5344CB8AC3E}">
        <p14:creationId xmlns:p14="http://schemas.microsoft.com/office/powerpoint/2010/main" val="211710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Title Content with Subtitle 2">
    <p:bg>
      <p:bgPr>
        <a:solidFill>
          <a:schemeClr val="tx1"/>
        </a:solidFill>
        <a:effectLst/>
      </p:bgPr>
    </p:bg>
    <p:spTree>
      <p:nvGrpSpPr>
        <p:cNvPr id="1" name=""/>
        <p:cNvGrpSpPr/>
        <p:nvPr/>
      </p:nvGrpSpPr>
      <p:grpSpPr>
        <a:xfrm>
          <a:off x="0" y="0"/>
          <a:ext cx="0" cy="0"/>
          <a:chOff x="0" y="0"/>
          <a:chExt cx="0" cy="0"/>
        </a:xfrm>
      </p:grpSpPr>
      <p:sp>
        <p:nvSpPr>
          <p:cNvPr id="22" name="Freeform: Shape 130">
            <a:extLst>
              <a:ext uri="{FF2B5EF4-FFF2-40B4-BE49-F238E27FC236}">
                <a16:creationId xmlns:a16="http://schemas.microsoft.com/office/drawing/2014/main" id="{1AE08231-E7A9-B698-87FD-3D8BAE74AFE9}"/>
              </a:ext>
            </a:extLst>
          </p:cNvPr>
          <p:cNvSpPr/>
          <p:nvPr userDrawn="1"/>
        </p:nvSpPr>
        <p:spPr>
          <a:xfrm>
            <a:off x="1590868" y="4719911"/>
            <a:ext cx="3597782" cy="1573340"/>
          </a:xfrm>
          <a:custGeom>
            <a:avLst/>
            <a:gdLst>
              <a:gd name="connsiteX0" fmla="*/ 262229 w 3597782"/>
              <a:gd name="connsiteY0" fmla="*/ 0 h 1573340"/>
              <a:gd name="connsiteX1" fmla="*/ 3335553 w 3597782"/>
              <a:gd name="connsiteY1" fmla="*/ 0 h 1573340"/>
              <a:gd name="connsiteX2" fmla="*/ 3597782 w 3597782"/>
              <a:gd name="connsiteY2" fmla="*/ 262229 h 1573340"/>
              <a:gd name="connsiteX3" fmla="*/ 3597782 w 3597782"/>
              <a:gd name="connsiteY3" fmla="*/ 1311111 h 1573340"/>
              <a:gd name="connsiteX4" fmla="*/ 3335553 w 3597782"/>
              <a:gd name="connsiteY4" fmla="*/ 1573340 h 1573340"/>
              <a:gd name="connsiteX5" fmla="*/ 262229 w 3597782"/>
              <a:gd name="connsiteY5" fmla="*/ 1573340 h 1573340"/>
              <a:gd name="connsiteX6" fmla="*/ 0 w 3597782"/>
              <a:gd name="connsiteY6" fmla="*/ 1311111 h 1573340"/>
              <a:gd name="connsiteX7" fmla="*/ 0 w 3597782"/>
              <a:gd name="connsiteY7" fmla="*/ 1164712 h 1573340"/>
              <a:gd name="connsiteX8" fmla="*/ 29290 w 3597782"/>
              <a:gd name="connsiteY8" fmla="*/ 1161760 h 1573340"/>
              <a:gd name="connsiteX9" fmla="*/ 334997 w 3597782"/>
              <a:gd name="connsiteY9" fmla="*/ 786670 h 1573340"/>
              <a:gd name="connsiteX10" fmla="*/ 29290 w 3597782"/>
              <a:gd name="connsiteY10" fmla="*/ 411581 h 1573340"/>
              <a:gd name="connsiteX11" fmla="*/ 0 w 3597782"/>
              <a:gd name="connsiteY11" fmla="*/ 408628 h 1573340"/>
              <a:gd name="connsiteX12" fmla="*/ 0 w 3597782"/>
              <a:gd name="connsiteY12" fmla="*/ 262229 h 1573340"/>
              <a:gd name="connsiteX13" fmla="*/ 262229 w 3597782"/>
              <a:gd name="connsiteY13" fmla="*/ 0 h 157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97782" h="1573340">
                <a:moveTo>
                  <a:pt x="262229" y="0"/>
                </a:moveTo>
                <a:lnTo>
                  <a:pt x="3335553" y="0"/>
                </a:lnTo>
                <a:cubicBezTo>
                  <a:pt x="3480378" y="0"/>
                  <a:pt x="3597782" y="117404"/>
                  <a:pt x="3597782" y="262229"/>
                </a:cubicBezTo>
                <a:lnTo>
                  <a:pt x="3597782" y="1311111"/>
                </a:lnTo>
                <a:cubicBezTo>
                  <a:pt x="3597782" y="1455936"/>
                  <a:pt x="3480378" y="1573340"/>
                  <a:pt x="3335553" y="1573340"/>
                </a:cubicBezTo>
                <a:lnTo>
                  <a:pt x="262229" y="1573340"/>
                </a:lnTo>
                <a:cubicBezTo>
                  <a:pt x="117404" y="1573340"/>
                  <a:pt x="0" y="1455936"/>
                  <a:pt x="0" y="1311111"/>
                </a:cubicBezTo>
                <a:lnTo>
                  <a:pt x="0" y="1164712"/>
                </a:lnTo>
                <a:lnTo>
                  <a:pt x="29290" y="1161760"/>
                </a:lnTo>
                <a:cubicBezTo>
                  <a:pt x="203757" y="1126059"/>
                  <a:pt x="334997" y="971691"/>
                  <a:pt x="334997" y="786670"/>
                </a:cubicBezTo>
                <a:cubicBezTo>
                  <a:pt x="334997" y="601650"/>
                  <a:pt x="203757" y="447282"/>
                  <a:pt x="29290" y="411581"/>
                </a:cubicBezTo>
                <a:lnTo>
                  <a:pt x="0" y="408628"/>
                </a:lnTo>
                <a:lnTo>
                  <a:pt x="0" y="262229"/>
                </a:lnTo>
                <a:cubicBezTo>
                  <a:pt x="0" y="117404"/>
                  <a:pt x="117404" y="0"/>
                  <a:pt x="262229" y="0"/>
                </a:cubicBezTo>
                <a:close/>
              </a:path>
            </a:pathLst>
          </a:custGeom>
          <a:noFill/>
          <a:ln w="63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endParaRPr lang="en-IN">
              <a:solidFill>
                <a:schemeClr val="bg1"/>
              </a:solidFill>
            </a:endParaRPr>
          </a:p>
        </p:txBody>
      </p:sp>
      <p:sp>
        <p:nvSpPr>
          <p:cNvPr id="6" name="Oval 5">
            <a:extLst>
              <a:ext uri="{FF2B5EF4-FFF2-40B4-BE49-F238E27FC236}">
                <a16:creationId xmlns:a16="http://schemas.microsoft.com/office/drawing/2014/main" id="{C4540FB7-5140-7DB6-6276-4F65AF568836}"/>
              </a:ext>
            </a:extLst>
          </p:cNvPr>
          <p:cNvSpPr/>
          <p:nvPr userDrawn="1"/>
        </p:nvSpPr>
        <p:spPr>
          <a:xfrm>
            <a:off x="1177989" y="5093702"/>
            <a:ext cx="825758" cy="825758"/>
          </a:xfrm>
          <a:prstGeom prst="ellipse">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Freeform: Shape 125">
            <a:extLst>
              <a:ext uri="{FF2B5EF4-FFF2-40B4-BE49-F238E27FC236}">
                <a16:creationId xmlns:a16="http://schemas.microsoft.com/office/drawing/2014/main" id="{4FC9E0BD-5425-2F56-7138-C4D3125D947F}"/>
              </a:ext>
            </a:extLst>
          </p:cNvPr>
          <p:cNvSpPr/>
          <p:nvPr userDrawn="1"/>
        </p:nvSpPr>
        <p:spPr>
          <a:xfrm>
            <a:off x="1590868" y="2974991"/>
            <a:ext cx="3597782" cy="1573340"/>
          </a:xfrm>
          <a:custGeom>
            <a:avLst/>
            <a:gdLst>
              <a:gd name="connsiteX0" fmla="*/ 262229 w 3597782"/>
              <a:gd name="connsiteY0" fmla="*/ 0 h 1573340"/>
              <a:gd name="connsiteX1" fmla="*/ 3335553 w 3597782"/>
              <a:gd name="connsiteY1" fmla="*/ 0 h 1573340"/>
              <a:gd name="connsiteX2" fmla="*/ 3597782 w 3597782"/>
              <a:gd name="connsiteY2" fmla="*/ 262229 h 1573340"/>
              <a:gd name="connsiteX3" fmla="*/ 3597782 w 3597782"/>
              <a:gd name="connsiteY3" fmla="*/ 1311111 h 1573340"/>
              <a:gd name="connsiteX4" fmla="*/ 3335553 w 3597782"/>
              <a:gd name="connsiteY4" fmla="*/ 1573340 h 1573340"/>
              <a:gd name="connsiteX5" fmla="*/ 262229 w 3597782"/>
              <a:gd name="connsiteY5" fmla="*/ 1573340 h 1573340"/>
              <a:gd name="connsiteX6" fmla="*/ 0 w 3597782"/>
              <a:gd name="connsiteY6" fmla="*/ 1311111 h 1573340"/>
              <a:gd name="connsiteX7" fmla="*/ 0 w 3597782"/>
              <a:gd name="connsiteY7" fmla="*/ 1164712 h 1573340"/>
              <a:gd name="connsiteX8" fmla="*/ 29290 w 3597782"/>
              <a:gd name="connsiteY8" fmla="*/ 1161760 h 1573340"/>
              <a:gd name="connsiteX9" fmla="*/ 334997 w 3597782"/>
              <a:gd name="connsiteY9" fmla="*/ 786670 h 1573340"/>
              <a:gd name="connsiteX10" fmla="*/ 29290 w 3597782"/>
              <a:gd name="connsiteY10" fmla="*/ 411581 h 1573340"/>
              <a:gd name="connsiteX11" fmla="*/ 0 w 3597782"/>
              <a:gd name="connsiteY11" fmla="*/ 408628 h 1573340"/>
              <a:gd name="connsiteX12" fmla="*/ 0 w 3597782"/>
              <a:gd name="connsiteY12" fmla="*/ 262229 h 1573340"/>
              <a:gd name="connsiteX13" fmla="*/ 262229 w 3597782"/>
              <a:gd name="connsiteY13" fmla="*/ 0 h 157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97782" h="1573340">
                <a:moveTo>
                  <a:pt x="262229" y="0"/>
                </a:moveTo>
                <a:lnTo>
                  <a:pt x="3335553" y="0"/>
                </a:lnTo>
                <a:cubicBezTo>
                  <a:pt x="3480378" y="0"/>
                  <a:pt x="3597782" y="117404"/>
                  <a:pt x="3597782" y="262229"/>
                </a:cubicBezTo>
                <a:lnTo>
                  <a:pt x="3597782" y="1311111"/>
                </a:lnTo>
                <a:cubicBezTo>
                  <a:pt x="3597782" y="1455936"/>
                  <a:pt x="3480378" y="1573340"/>
                  <a:pt x="3335553" y="1573340"/>
                </a:cubicBezTo>
                <a:lnTo>
                  <a:pt x="262229" y="1573340"/>
                </a:lnTo>
                <a:cubicBezTo>
                  <a:pt x="117404" y="1573340"/>
                  <a:pt x="0" y="1455936"/>
                  <a:pt x="0" y="1311111"/>
                </a:cubicBezTo>
                <a:lnTo>
                  <a:pt x="0" y="1164712"/>
                </a:lnTo>
                <a:lnTo>
                  <a:pt x="29290" y="1161760"/>
                </a:lnTo>
                <a:cubicBezTo>
                  <a:pt x="203757" y="1126059"/>
                  <a:pt x="334997" y="971691"/>
                  <a:pt x="334997" y="786670"/>
                </a:cubicBezTo>
                <a:cubicBezTo>
                  <a:pt x="334997" y="601650"/>
                  <a:pt x="203757" y="447282"/>
                  <a:pt x="29290" y="411581"/>
                </a:cubicBezTo>
                <a:lnTo>
                  <a:pt x="0" y="408628"/>
                </a:lnTo>
                <a:lnTo>
                  <a:pt x="0" y="262229"/>
                </a:lnTo>
                <a:cubicBezTo>
                  <a:pt x="0" y="117404"/>
                  <a:pt x="117404" y="0"/>
                  <a:pt x="262229" y="0"/>
                </a:cubicBezTo>
                <a:close/>
              </a:path>
            </a:pathLst>
          </a:custGeom>
          <a:noFill/>
          <a:ln w="63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endParaRPr lang="en-IN"/>
          </a:p>
        </p:txBody>
      </p:sp>
      <p:sp>
        <p:nvSpPr>
          <p:cNvPr id="5" name="Oval 4">
            <a:extLst>
              <a:ext uri="{FF2B5EF4-FFF2-40B4-BE49-F238E27FC236}">
                <a16:creationId xmlns:a16="http://schemas.microsoft.com/office/drawing/2014/main" id="{2DE8857D-DC9F-9690-3147-6F0A0FEE3D5F}"/>
              </a:ext>
            </a:extLst>
          </p:cNvPr>
          <p:cNvSpPr/>
          <p:nvPr userDrawn="1"/>
        </p:nvSpPr>
        <p:spPr>
          <a:xfrm>
            <a:off x="1177989" y="3323780"/>
            <a:ext cx="825758" cy="825758"/>
          </a:xfrm>
          <a:prstGeom prst="ellipse">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Freeform: Shape 100">
            <a:extLst>
              <a:ext uri="{FF2B5EF4-FFF2-40B4-BE49-F238E27FC236}">
                <a16:creationId xmlns:a16="http://schemas.microsoft.com/office/drawing/2014/main" id="{87A42313-743C-B14F-7C95-096F6A139962}"/>
              </a:ext>
            </a:extLst>
          </p:cNvPr>
          <p:cNvSpPr/>
          <p:nvPr userDrawn="1"/>
        </p:nvSpPr>
        <p:spPr>
          <a:xfrm>
            <a:off x="1590868" y="1230071"/>
            <a:ext cx="3597782" cy="1573340"/>
          </a:xfrm>
          <a:custGeom>
            <a:avLst/>
            <a:gdLst>
              <a:gd name="connsiteX0" fmla="*/ 262229 w 3597782"/>
              <a:gd name="connsiteY0" fmla="*/ 0 h 1573340"/>
              <a:gd name="connsiteX1" fmla="*/ 3335553 w 3597782"/>
              <a:gd name="connsiteY1" fmla="*/ 0 h 1573340"/>
              <a:gd name="connsiteX2" fmla="*/ 3597782 w 3597782"/>
              <a:gd name="connsiteY2" fmla="*/ 262229 h 1573340"/>
              <a:gd name="connsiteX3" fmla="*/ 3597782 w 3597782"/>
              <a:gd name="connsiteY3" fmla="*/ 1311111 h 1573340"/>
              <a:gd name="connsiteX4" fmla="*/ 3335553 w 3597782"/>
              <a:gd name="connsiteY4" fmla="*/ 1573340 h 1573340"/>
              <a:gd name="connsiteX5" fmla="*/ 262229 w 3597782"/>
              <a:gd name="connsiteY5" fmla="*/ 1573340 h 1573340"/>
              <a:gd name="connsiteX6" fmla="*/ 0 w 3597782"/>
              <a:gd name="connsiteY6" fmla="*/ 1311111 h 1573340"/>
              <a:gd name="connsiteX7" fmla="*/ 0 w 3597782"/>
              <a:gd name="connsiteY7" fmla="*/ 1164712 h 1573340"/>
              <a:gd name="connsiteX8" fmla="*/ 29290 w 3597782"/>
              <a:gd name="connsiteY8" fmla="*/ 1161760 h 1573340"/>
              <a:gd name="connsiteX9" fmla="*/ 334997 w 3597782"/>
              <a:gd name="connsiteY9" fmla="*/ 786670 h 1573340"/>
              <a:gd name="connsiteX10" fmla="*/ 29290 w 3597782"/>
              <a:gd name="connsiteY10" fmla="*/ 411581 h 1573340"/>
              <a:gd name="connsiteX11" fmla="*/ 0 w 3597782"/>
              <a:gd name="connsiteY11" fmla="*/ 408628 h 1573340"/>
              <a:gd name="connsiteX12" fmla="*/ 0 w 3597782"/>
              <a:gd name="connsiteY12" fmla="*/ 262229 h 1573340"/>
              <a:gd name="connsiteX13" fmla="*/ 262229 w 3597782"/>
              <a:gd name="connsiteY13" fmla="*/ 0 h 157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97782" h="1573340">
                <a:moveTo>
                  <a:pt x="262229" y="0"/>
                </a:moveTo>
                <a:lnTo>
                  <a:pt x="3335553" y="0"/>
                </a:lnTo>
                <a:cubicBezTo>
                  <a:pt x="3480378" y="0"/>
                  <a:pt x="3597782" y="117404"/>
                  <a:pt x="3597782" y="262229"/>
                </a:cubicBezTo>
                <a:lnTo>
                  <a:pt x="3597782" y="1311111"/>
                </a:lnTo>
                <a:cubicBezTo>
                  <a:pt x="3597782" y="1455936"/>
                  <a:pt x="3480378" y="1573340"/>
                  <a:pt x="3335553" y="1573340"/>
                </a:cubicBezTo>
                <a:lnTo>
                  <a:pt x="262229" y="1573340"/>
                </a:lnTo>
                <a:cubicBezTo>
                  <a:pt x="117404" y="1573340"/>
                  <a:pt x="0" y="1455936"/>
                  <a:pt x="0" y="1311111"/>
                </a:cubicBezTo>
                <a:lnTo>
                  <a:pt x="0" y="1164712"/>
                </a:lnTo>
                <a:lnTo>
                  <a:pt x="29290" y="1161760"/>
                </a:lnTo>
                <a:cubicBezTo>
                  <a:pt x="203757" y="1126059"/>
                  <a:pt x="334997" y="971691"/>
                  <a:pt x="334997" y="786670"/>
                </a:cubicBezTo>
                <a:cubicBezTo>
                  <a:pt x="334997" y="601650"/>
                  <a:pt x="203757" y="447282"/>
                  <a:pt x="29290" y="411581"/>
                </a:cubicBezTo>
                <a:lnTo>
                  <a:pt x="0" y="408628"/>
                </a:lnTo>
                <a:lnTo>
                  <a:pt x="0" y="262229"/>
                </a:lnTo>
                <a:cubicBezTo>
                  <a:pt x="0" y="117404"/>
                  <a:pt x="117404" y="0"/>
                  <a:pt x="262229" y="0"/>
                </a:cubicBezTo>
                <a:close/>
              </a:path>
            </a:pathLst>
          </a:custGeom>
          <a:noFill/>
          <a:ln w="63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endParaRPr lang="en-IN"/>
          </a:p>
        </p:txBody>
      </p:sp>
      <p:sp>
        <p:nvSpPr>
          <p:cNvPr id="4" name="Oval 3">
            <a:extLst>
              <a:ext uri="{FF2B5EF4-FFF2-40B4-BE49-F238E27FC236}">
                <a16:creationId xmlns:a16="http://schemas.microsoft.com/office/drawing/2014/main" id="{3B5DCD89-F093-74BF-F703-435662D30530}"/>
              </a:ext>
            </a:extLst>
          </p:cNvPr>
          <p:cNvSpPr/>
          <p:nvPr userDrawn="1"/>
        </p:nvSpPr>
        <p:spPr>
          <a:xfrm>
            <a:off x="1192979" y="1603862"/>
            <a:ext cx="825758" cy="825758"/>
          </a:xfrm>
          <a:prstGeom prst="ellipse">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3BCCADD6-476E-2605-EFDA-DA987E981A7D}"/>
              </a:ext>
            </a:extLst>
          </p:cNvPr>
          <p:cNvPicPr>
            <a:picLocks noChangeAspect="1"/>
          </p:cNvPicPr>
          <p:nvPr userDrawn="1"/>
        </p:nvPicPr>
        <p:blipFill>
          <a:blip r:embed="rId2">
            <a:extLst>
              <a:ext uri="{96DAC541-7B7A-43D3-8B79-37D633B846F1}">
                <asvg:svgBlip xmlns:asvg="http://schemas.microsoft.com/office/drawing/2016/SVG/main" r:embed="rId3"/>
              </a:ext>
            </a:extLst>
          </a:blip>
          <a:srcRect l="8134" t="14156" r="57486" b="13360"/>
          <a:stretch/>
        </p:blipFill>
        <p:spPr>
          <a:xfrm>
            <a:off x="211950" y="238991"/>
            <a:ext cx="572667" cy="629932"/>
          </a:xfrm>
          <a:prstGeom prst="rect">
            <a:avLst/>
          </a:prstGeom>
        </p:spPr>
      </p:pic>
      <p:sp>
        <p:nvSpPr>
          <p:cNvPr id="10" name="Google Shape;18;p26">
            <a:extLst>
              <a:ext uri="{FF2B5EF4-FFF2-40B4-BE49-F238E27FC236}">
                <a16:creationId xmlns:a16="http://schemas.microsoft.com/office/drawing/2014/main" id="{5B750E74-6C9A-AC48-B2A3-B2649BE34D6A}"/>
              </a:ext>
            </a:extLst>
          </p:cNvPr>
          <p:cNvSpPr txBox="1">
            <a:spLocks noGrp="1"/>
          </p:cNvSpPr>
          <p:nvPr>
            <p:ph type="title" hasCustomPrompt="1"/>
          </p:nvPr>
        </p:nvSpPr>
        <p:spPr>
          <a:xfrm>
            <a:off x="993896" y="366489"/>
            <a:ext cx="10640128" cy="538901"/>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3200"/>
              <a:buNone/>
              <a:defRPr sz="4400" b="1" i="0" spc="-150" baseline="0">
                <a:solidFill>
                  <a:schemeClr val="bg1"/>
                </a:solidFill>
                <a:latin typeface="Funnel Sans" pitchFamily="2" charset="0"/>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Titles go here, and never get smaller</a:t>
            </a:r>
            <a:endParaRPr/>
          </a:p>
        </p:txBody>
      </p:sp>
      <p:sp>
        <p:nvSpPr>
          <p:cNvPr id="2" name="Google Shape;22;p26">
            <a:extLst>
              <a:ext uri="{FF2B5EF4-FFF2-40B4-BE49-F238E27FC236}">
                <a16:creationId xmlns:a16="http://schemas.microsoft.com/office/drawing/2014/main" id="{23D58D9C-E749-0648-D647-46FA39F8A49F}"/>
              </a:ext>
            </a:extLst>
          </p:cNvPr>
          <p:cNvSpPr txBox="1">
            <a:spLocks/>
          </p:cNvSpPr>
          <p:nvPr userDrawn="1"/>
        </p:nvSpPr>
        <p:spPr>
          <a:xfrm>
            <a:off x="9829092" y="6361924"/>
            <a:ext cx="2188802" cy="33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800" b="0" i="0" u="none" strike="noStrike" cap="none">
                <a:solidFill>
                  <a:schemeClr val="tx1">
                    <a:lumMod val="10000"/>
                    <a:lumOff val="90000"/>
                    <a:alpha val="50000"/>
                  </a:schemeClr>
                </a:solidFill>
                <a:latin typeface="Funnel Sans" pitchFamily="2" charset="0"/>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a:t>© 2025 Copyright Genpact. All Rights Reserved.</a:t>
            </a:r>
          </a:p>
        </p:txBody>
      </p:sp>
      <p:sp>
        <p:nvSpPr>
          <p:cNvPr id="12" name="Oval 11">
            <a:extLst>
              <a:ext uri="{FF2B5EF4-FFF2-40B4-BE49-F238E27FC236}">
                <a16:creationId xmlns:a16="http://schemas.microsoft.com/office/drawing/2014/main" id="{8B32AF04-3F40-C0BD-A45E-4C5A3756E840}"/>
              </a:ext>
            </a:extLst>
          </p:cNvPr>
          <p:cNvSpPr/>
          <p:nvPr userDrawn="1"/>
        </p:nvSpPr>
        <p:spPr>
          <a:xfrm>
            <a:off x="1303770" y="1710255"/>
            <a:ext cx="604176" cy="604174"/>
          </a:xfrm>
          <a:prstGeom prst="ellipse">
            <a:avLst/>
          </a:prstGeom>
          <a:solidFill>
            <a:schemeClr val="accent6"/>
          </a:solidFill>
          <a:ln w="53975">
            <a:noFill/>
          </a:ln>
        </p:spPr>
        <p:style>
          <a:lnRef idx="2">
            <a:schemeClr val="dk1">
              <a:shade val="15000"/>
            </a:schemeClr>
          </a:lnRef>
          <a:fillRef idx="1">
            <a:schemeClr val="dk1"/>
          </a:fillRef>
          <a:effectRef idx="0">
            <a:schemeClr val="dk1"/>
          </a:effectRef>
          <a:fontRef idx="minor">
            <a:schemeClr val="lt1"/>
          </a:fontRef>
        </p:style>
        <p:txBody>
          <a:bodyPr rtlCol="0" anchor="ctr"/>
          <a:lstStyle/>
          <a:p>
            <a:endParaRPr lang="en-IN" dirty="0"/>
          </a:p>
        </p:txBody>
      </p:sp>
      <p:pic>
        <p:nvPicPr>
          <p:cNvPr id="13" name="Graphic 12">
            <a:hlinkClick r:id="rId4" action="ppaction://hlinksldjump"/>
            <a:extLst>
              <a:ext uri="{FF2B5EF4-FFF2-40B4-BE49-F238E27FC236}">
                <a16:creationId xmlns:a16="http://schemas.microsoft.com/office/drawing/2014/main" id="{93145C6A-5E9D-4853-194B-6E4E162A5F8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502111" y="1892825"/>
            <a:ext cx="231671" cy="247834"/>
          </a:xfrm>
          <a:prstGeom prst="rect">
            <a:avLst/>
          </a:prstGeom>
        </p:spPr>
      </p:pic>
      <p:sp>
        <p:nvSpPr>
          <p:cNvPr id="16" name="Oval 15">
            <a:extLst>
              <a:ext uri="{FF2B5EF4-FFF2-40B4-BE49-F238E27FC236}">
                <a16:creationId xmlns:a16="http://schemas.microsoft.com/office/drawing/2014/main" id="{1A04598C-A9DC-4327-4434-AC330CC5E90B}"/>
              </a:ext>
            </a:extLst>
          </p:cNvPr>
          <p:cNvSpPr/>
          <p:nvPr userDrawn="1"/>
        </p:nvSpPr>
        <p:spPr>
          <a:xfrm>
            <a:off x="1309871" y="3442674"/>
            <a:ext cx="604176" cy="604174"/>
          </a:xfrm>
          <a:prstGeom prst="ellipse">
            <a:avLst/>
          </a:prstGeom>
          <a:solidFill>
            <a:schemeClr val="accent6"/>
          </a:solidFill>
          <a:ln w="53975">
            <a:noFill/>
          </a:ln>
        </p:spPr>
        <p:style>
          <a:lnRef idx="2">
            <a:schemeClr val="dk1">
              <a:shade val="15000"/>
            </a:schemeClr>
          </a:lnRef>
          <a:fillRef idx="1">
            <a:schemeClr val="dk1"/>
          </a:fillRef>
          <a:effectRef idx="0">
            <a:schemeClr val="dk1"/>
          </a:effectRef>
          <a:fontRef idx="minor">
            <a:schemeClr val="lt1"/>
          </a:fontRef>
        </p:style>
        <p:txBody>
          <a:bodyPr rtlCol="0" anchor="ctr"/>
          <a:lstStyle/>
          <a:p>
            <a:endParaRPr lang="en-IN"/>
          </a:p>
        </p:txBody>
      </p:sp>
      <p:pic>
        <p:nvPicPr>
          <p:cNvPr id="17" name="Graphic 16">
            <a:hlinkClick r:id="rId4" action="ppaction://hlinksldjump"/>
            <a:extLst>
              <a:ext uri="{FF2B5EF4-FFF2-40B4-BE49-F238E27FC236}">
                <a16:creationId xmlns:a16="http://schemas.microsoft.com/office/drawing/2014/main" id="{C29152DF-CA6A-2D2B-F259-D361722B81E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495529" y="3616380"/>
            <a:ext cx="231671" cy="247834"/>
          </a:xfrm>
          <a:prstGeom prst="rect">
            <a:avLst/>
          </a:prstGeom>
        </p:spPr>
      </p:pic>
      <p:sp>
        <p:nvSpPr>
          <p:cNvPr id="20" name="Oval 19">
            <a:extLst>
              <a:ext uri="{FF2B5EF4-FFF2-40B4-BE49-F238E27FC236}">
                <a16:creationId xmlns:a16="http://schemas.microsoft.com/office/drawing/2014/main" id="{60CF9DA6-B8E4-4221-3133-F7B2CC632302}"/>
              </a:ext>
            </a:extLst>
          </p:cNvPr>
          <p:cNvSpPr/>
          <p:nvPr userDrawn="1"/>
        </p:nvSpPr>
        <p:spPr>
          <a:xfrm>
            <a:off x="1302288" y="5204494"/>
            <a:ext cx="604176" cy="604174"/>
          </a:xfrm>
          <a:prstGeom prst="ellipse">
            <a:avLst/>
          </a:prstGeom>
          <a:solidFill>
            <a:schemeClr val="accent6"/>
          </a:solidFill>
          <a:ln w="53975">
            <a:noFill/>
          </a:ln>
        </p:spPr>
        <p:style>
          <a:lnRef idx="2">
            <a:schemeClr val="dk1">
              <a:shade val="15000"/>
            </a:schemeClr>
          </a:lnRef>
          <a:fillRef idx="1">
            <a:schemeClr val="dk1"/>
          </a:fillRef>
          <a:effectRef idx="0">
            <a:schemeClr val="dk1"/>
          </a:effectRef>
          <a:fontRef idx="minor">
            <a:schemeClr val="lt1"/>
          </a:fontRef>
        </p:style>
        <p:txBody>
          <a:bodyPr rtlCol="0" anchor="ctr"/>
          <a:lstStyle/>
          <a:p>
            <a:endParaRPr lang="en-IN" dirty="0"/>
          </a:p>
        </p:txBody>
      </p:sp>
      <p:pic>
        <p:nvPicPr>
          <p:cNvPr id="21" name="Graphic 20">
            <a:hlinkClick r:id="rId4" action="ppaction://hlinksldjump"/>
            <a:extLst>
              <a:ext uri="{FF2B5EF4-FFF2-40B4-BE49-F238E27FC236}">
                <a16:creationId xmlns:a16="http://schemas.microsoft.com/office/drawing/2014/main" id="{4B2A357D-F5EC-7453-C3A1-EA3C8787BF2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475032" y="5368578"/>
            <a:ext cx="231671" cy="247834"/>
          </a:xfrm>
          <a:prstGeom prst="rect">
            <a:avLst/>
          </a:prstGeom>
        </p:spPr>
      </p:pic>
      <p:sp>
        <p:nvSpPr>
          <p:cNvPr id="24" name="Text Placeholder 29">
            <a:extLst>
              <a:ext uri="{FF2B5EF4-FFF2-40B4-BE49-F238E27FC236}">
                <a16:creationId xmlns:a16="http://schemas.microsoft.com/office/drawing/2014/main" id="{057B2D8C-62F7-5A8A-92CC-A7405C59D4AB}"/>
              </a:ext>
            </a:extLst>
          </p:cNvPr>
          <p:cNvSpPr>
            <a:spLocks noGrp="1"/>
          </p:cNvSpPr>
          <p:nvPr>
            <p:ph type="body" sz="quarter" idx="12" hasCustomPrompt="1"/>
          </p:nvPr>
        </p:nvSpPr>
        <p:spPr>
          <a:xfrm>
            <a:off x="2195044" y="1529061"/>
            <a:ext cx="2727476" cy="975360"/>
          </a:xfrm>
        </p:spPr>
        <p:txBody>
          <a:bodyPr lIns="0" tIns="0" rIns="0" bIns="0" anchor="ctr">
            <a:normAutofit/>
          </a:bodyPr>
          <a:lstStyle>
            <a:lvl1pPr marL="0" indent="0">
              <a:lnSpc>
                <a:spcPct val="100000"/>
              </a:lnSpc>
              <a:spcBef>
                <a:spcPts val="0"/>
              </a:spcBef>
              <a:spcAft>
                <a:spcPts val="600"/>
              </a:spcAft>
              <a:buFont typeface="Arial" panose="020B0604020202020204" pitchFamily="34" charset="0"/>
              <a:buNone/>
              <a:defRPr sz="2400" b="0" i="0" spc="0">
                <a:solidFill>
                  <a:schemeClr val="bg1"/>
                </a:solidFill>
                <a:latin typeface="Funnel Sans" pitchFamily="2" charset="0"/>
              </a:defRPr>
            </a:lvl1pPr>
            <a:lvl2pPr marL="216000" indent="-216000">
              <a:lnSpc>
                <a:spcPct val="100000"/>
              </a:lnSpc>
              <a:spcBef>
                <a:spcPts val="0"/>
              </a:spcBef>
              <a:spcAft>
                <a:spcPts val="600"/>
              </a:spcAft>
              <a:buFontTx/>
              <a:buBlip>
                <a:blip r:embed="rId7"/>
              </a:buBlip>
              <a:defRPr sz="1100" b="0" i="0">
                <a:solidFill>
                  <a:srgbClr val="D8D8D8"/>
                </a:solidFill>
                <a:latin typeface="Funnel Sans" pitchFamily="2" charset="0"/>
              </a:defRPr>
            </a:lvl2pPr>
            <a:lvl3pPr marL="576000" indent="-217560">
              <a:lnSpc>
                <a:spcPct val="100000"/>
              </a:lnSpc>
              <a:spcBef>
                <a:spcPts val="0"/>
              </a:spcBef>
              <a:spcAft>
                <a:spcPts val="600"/>
              </a:spcAft>
              <a:buFontTx/>
              <a:buBlip>
                <a:blip r:embed="rId7"/>
              </a:buBlip>
              <a:defRPr sz="1050" b="0" i="0">
                <a:solidFill>
                  <a:srgbClr val="D8D8D8"/>
                </a:solidFill>
                <a:latin typeface="Funnel Sans" pitchFamily="2" charset="0"/>
              </a:defRPr>
            </a:lvl3pPr>
            <a:lvl4pPr marL="936000" indent="-216000">
              <a:lnSpc>
                <a:spcPct val="100000"/>
              </a:lnSpc>
              <a:spcBef>
                <a:spcPts val="0"/>
              </a:spcBef>
              <a:spcAft>
                <a:spcPts val="600"/>
              </a:spcAft>
              <a:buFontTx/>
              <a:buBlip>
                <a:blip r:embed="rId7"/>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r>
              <a:rPr lang="en-GB" dirty="0"/>
              <a:t>Click to edit  text </a:t>
            </a:r>
          </a:p>
        </p:txBody>
      </p:sp>
      <p:sp>
        <p:nvSpPr>
          <p:cNvPr id="25" name="Text Placeholder 29">
            <a:extLst>
              <a:ext uri="{FF2B5EF4-FFF2-40B4-BE49-F238E27FC236}">
                <a16:creationId xmlns:a16="http://schemas.microsoft.com/office/drawing/2014/main" id="{D8C0B993-9DED-9630-67DF-8F48A3093D4B}"/>
              </a:ext>
            </a:extLst>
          </p:cNvPr>
          <p:cNvSpPr>
            <a:spLocks noGrp="1"/>
          </p:cNvSpPr>
          <p:nvPr>
            <p:ph type="body" sz="quarter" idx="13" hasCustomPrompt="1"/>
          </p:nvPr>
        </p:nvSpPr>
        <p:spPr>
          <a:xfrm>
            <a:off x="2195044" y="3268980"/>
            <a:ext cx="2727476" cy="975360"/>
          </a:xfrm>
        </p:spPr>
        <p:txBody>
          <a:bodyPr lIns="0" tIns="0" rIns="0" bIns="0" anchor="ctr">
            <a:normAutofit/>
          </a:bodyPr>
          <a:lstStyle>
            <a:lvl1pPr marL="0" indent="0">
              <a:lnSpc>
                <a:spcPct val="100000"/>
              </a:lnSpc>
              <a:spcBef>
                <a:spcPts val="0"/>
              </a:spcBef>
              <a:spcAft>
                <a:spcPts val="600"/>
              </a:spcAft>
              <a:buFont typeface="Arial" panose="020B0604020202020204" pitchFamily="34" charset="0"/>
              <a:buNone/>
              <a:defRPr sz="2400" b="0" i="0" spc="0">
                <a:solidFill>
                  <a:schemeClr val="bg1"/>
                </a:solidFill>
                <a:latin typeface="Funnel Sans" pitchFamily="2" charset="0"/>
              </a:defRPr>
            </a:lvl1pPr>
            <a:lvl2pPr marL="216000" indent="-216000">
              <a:lnSpc>
                <a:spcPct val="100000"/>
              </a:lnSpc>
              <a:spcBef>
                <a:spcPts val="0"/>
              </a:spcBef>
              <a:spcAft>
                <a:spcPts val="600"/>
              </a:spcAft>
              <a:buFontTx/>
              <a:buBlip>
                <a:blip r:embed="rId7"/>
              </a:buBlip>
              <a:defRPr sz="1100" b="0" i="0">
                <a:solidFill>
                  <a:srgbClr val="D8D8D8"/>
                </a:solidFill>
                <a:latin typeface="Funnel Sans" pitchFamily="2" charset="0"/>
              </a:defRPr>
            </a:lvl2pPr>
            <a:lvl3pPr marL="576000" indent="-217560">
              <a:lnSpc>
                <a:spcPct val="100000"/>
              </a:lnSpc>
              <a:spcBef>
                <a:spcPts val="0"/>
              </a:spcBef>
              <a:spcAft>
                <a:spcPts val="600"/>
              </a:spcAft>
              <a:buFontTx/>
              <a:buBlip>
                <a:blip r:embed="rId7"/>
              </a:buBlip>
              <a:defRPr sz="1050" b="0" i="0">
                <a:solidFill>
                  <a:srgbClr val="D8D8D8"/>
                </a:solidFill>
                <a:latin typeface="Funnel Sans" pitchFamily="2" charset="0"/>
              </a:defRPr>
            </a:lvl3pPr>
            <a:lvl4pPr marL="936000" indent="-216000">
              <a:lnSpc>
                <a:spcPct val="100000"/>
              </a:lnSpc>
              <a:spcBef>
                <a:spcPts val="0"/>
              </a:spcBef>
              <a:spcAft>
                <a:spcPts val="600"/>
              </a:spcAft>
              <a:buFontTx/>
              <a:buBlip>
                <a:blip r:embed="rId7"/>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r>
              <a:rPr lang="en-GB"/>
              <a:t>Click to edit  text </a:t>
            </a:r>
          </a:p>
        </p:txBody>
      </p:sp>
      <p:sp>
        <p:nvSpPr>
          <p:cNvPr id="26" name="Text Placeholder 29">
            <a:extLst>
              <a:ext uri="{FF2B5EF4-FFF2-40B4-BE49-F238E27FC236}">
                <a16:creationId xmlns:a16="http://schemas.microsoft.com/office/drawing/2014/main" id="{06CB1E66-CA9D-7976-8B76-220E43E15026}"/>
              </a:ext>
            </a:extLst>
          </p:cNvPr>
          <p:cNvSpPr>
            <a:spLocks noGrp="1"/>
          </p:cNvSpPr>
          <p:nvPr>
            <p:ph type="body" sz="quarter" idx="14" hasCustomPrompt="1"/>
          </p:nvPr>
        </p:nvSpPr>
        <p:spPr>
          <a:xfrm>
            <a:off x="2195044" y="5018901"/>
            <a:ext cx="2727476" cy="975360"/>
          </a:xfrm>
        </p:spPr>
        <p:txBody>
          <a:bodyPr lIns="0" tIns="0" rIns="0" bIns="0" anchor="ctr">
            <a:normAutofit/>
          </a:bodyPr>
          <a:lstStyle>
            <a:lvl1pPr marL="0" indent="0">
              <a:lnSpc>
                <a:spcPct val="100000"/>
              </a:lnSpc>
              <a:spcBef>
                <a:spcPts val="0"/>
              </a:spcBef>
              <a:spcAft>
                <a:spcPts val="600"/>
              </a:spcAft>
              <a:buFont typeface="Arial" panose="020B0604020202020204" pitchFamily="34" charset="0"/>
              <a:buNone/>
              <a:defRPr sz="2400" b="0" i="0" spc="0">
                <a:solidFill>
                  <a:schemeClr val="bg1"/>
                </a:solidFill>
                <a:latin typeface="Funnel Sans" pitchFamily="2" charset="0"/>
              </a:defRPr>
            </a:lvl1pPr>
            <a:lvl2pPr marL="216000" indent="-216000">
              <a:lnSpc>
                <a:spcPct val="100000"/>
              </a:lnSpc>
              <a:spcBef>
                <a:spcPts val="0"/>
              </a:spcBef>
              <a:spcAft>
                <a:spcPts val="600"/>
              </a:spcAft>
              <a:buFontTx/>
              <a:buBlip>
                <a:blip r:embed="rId7"/>
              </a:buBlip>
              <a:defRPr sz="1100" b="0" i="0">
                <a:solidFill>
                  <a:srgbClr val="D8D8D8"/>
                </a:solidFill>
                <a:latin typeface="Funnel Sans" pitchFamily="2" charset="0"/>
              </a:defRPr>
            </a:lvl2pPr>
            <a:lvl3pPr marL="576000" indent="-217560">
              <a:lnSpc>
                <a:spcPct val="100000"/>
              </a:lnSpc>
              <a:spcBef>
                <a:spcPts val="0"/>
              </a:spcBef>
              <a:spcAft>
                <a:spcPts val="600"/>
              </a:spcAft>
              <a:buFontTx/>
              <a:buBlip>
                <a:blip r:embed="rId7"/>
              </a:buBlip>
              <a:defRPr sz="1050" b="0" i="0">
                <a:solidFill>
                  <a:srgbClr val="D8D8D8"/>
                </a:solidFill>
                <a:latin typeface="Funnel Sans" pitchFamily="2" charset="0"/>
              </a:defRPr>
            </a:lvl3pPr>
            <a:lvl4pPr marL="936000" indent="-216000">
              <a:lnSpc>
                <a:spcPct val="100000"/>
              </a:lnSpc>
              <a:spcBef>
                <a:spcPts val="0"/>
              </a:spcBef>
              <a:spcAft>
                <a:spcPts val="600"/>
              </a:spcAft>
              <a:buFontTx/>
              <a:buBlip>
                <a:blip r:embed="rId7"/>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r>
              <a:rPr lang="en-GB"/>
              <a:t>Click to edit  text </a:t>
            </a:r>
          </a:p>
        </p:txBody>
      </p:sp>
      <p:sp>
        <p:nvSpPr>
          <p:cNvPr id="27" name="Text Placeholder 29">
            <a:extLst>
              <a:ext uri="{FF2B5EF4-FFF2-40B4-BE49-F238E27FC236}">
                <a16:creationId xmlns:a16="http://schemas.microsoft.com/office/drawing/2014/main" id="{2903C06C-12D7-2881-E21D-78E85C970D26}"/>
              </a:ext>
            </a:extLst>
          </p:cNvPr>
          <p:cNvSpPr>
            <a:spLocks noGrp="1"/>
          </p:cNvSpPr>
          <p:nvPr>
            <p:ph type="body" sz="quarter" idx="25" hasCustomPrompt="1"/>
          </p:nvPr>
        </p:nvSpPr>
        <p:spPr>
          <a:xfrm>
            <a:off x="5538611" y="1356361"/>
            <a:ext cx="6095414" cy="4936890"/>
          </a:xfrm>
        </p:spPr>
        <p:txBody>
          <a:bodyPr lIns="0" tIns="0" rIns="0" bIns="0" anchor="t" anchorCtr="0">
            <a:normAutofit/>
          </a:bodyPr>
          <a:lstStyle>
            <a:lvl1pPr marL="0" indent="0">
              <a:lnSpc>
                <a:spcPct val="100000"/>
              </a:lnSpc>
              <a:spcBef>
                <a:spcPts val="0"/>
              </a:spcBef>
              <a:spcAft>
                <a:spcPts val="600"/>
              </a:spcAft>
              <a:buFont typeface="Arial" panose="020B0604020202020204" pitchFamily="34" charset="0"/>
              <a:buNone/>
              <a:defRPr sz="1400" b="0" i="0" spc="0">
                <a:solidFill>
                  <a:schemeClr val="bg1"/>
                </a:solidFill>
                <a:latin typeface="Funnel Sans" pitchFamily="2" charset="0"/>
              </a:defRPr>
            </a:lvl1pPr>
            <a:lvl2pPr marL="216000" indent="-216000">
              <a:lnSpc>
                <a:spcPct val="100000"/>
              </a:lnSpc>
              <a:spcBef>
                <a:spcPts val="0"/>
              </a:spcBef>
              <a:spcAft>
                <a:spcPts val="600"/>
              </a:spcAft>
              <a:buFontTx/>
              <a:buBlip>
                <a:blip r:embed="rId7"/>
              </a:buBlip>
              <a:defRPr sz="1100" b="0" i="0">
                <a:solidFill>
                  <a:srgbClr val="D8D8D8"/>
                </a:solidFill>
                <a:latin typeface="Funnel Sans" pitchFamily="2" charset="0"/>
              </a:defRPr>
            </a:lvl2pPr>
            <a:lvl3pPr marL="576000" indent="-217560">
              <a:lnSpc>
                <a:spcPct val="100000"/>
              </a:lnSpc>
              <a:spcBef>
                <a:spcPts val="0"/>
              </a:spcBef>
              <a:spcAft>
                <a:spcPts val="600"/>
              </a:spcAft>
              <a:buFontTx/>
              <a:buBlip>
                <a:blip r:embed="rId7"/>
              </a:buBlip>
              <a:defRPr sz="1050" b="0" i="0">
                <a:solidFill>
                  <a:srgbClr val="D8D8D8"/>
                </a:solidFill>
                <a:latin typeface="Funnel Sans" pitchFamily="2" charset="0"/>
              </a:defRPr>
            </a:lvl3pPr>
            <a:lvl4pPr marL="936000" indent="-216000">
              <a:lnSpc>
                <a:spcPct val="100000"/>
              </a:lnSpc>
              <a:spcBef>
                <a:spcPts val="0"/>
              </a:spcBef>
              <a:spcAft>
                <a:spcPts val="600"/>
              </a:spcAft>
              <a:buFontTx/>
              <a:buBlip>
                <a:blip r:embed="rId7"/>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00" cap="none" spc="0" normalizeH="0" baseline="0" noProof="0" dirty="0">
                <a:ln>
                  <a:noFill/>
                </a:ln>
                <a:solidFill>
                  <a:schemeClr val="bg1"/>
                </a:solidFill>
                <a:effectLst/>
                <a:uLnTx/>
                <a:uFillTx/>
                <a:latin typeface="Funnel Sans" pitchFamily="2" charset="0"/>
                <a:ea typeface="Calibri" panose="020F0502020204030204" pitchFamily="34" charset="0"/>
                <a:cs typeface="Times New Roman" panose="02020603050405020304" pitchFamily="18" charset="0"/>
              </a:rPr>
              <a:t>One defining characteristic of Gen AI is their seamless integration with technology. For them, interacting with AI is as natural as breathing. They effortlessly navigate between physical and virtual worlds, leveraging AI-powered tools to enhance productivity, creativity, and connectivity. Their fluency in technology enables them to harness the full potential of AI, leveraging its capabilities to solve complex problems and drive innovation across diverse domains.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00" cap="none" spc="0" normalizeH="0" baseline="0" noProof="0" dirty="0">
                <a:ln>
                  <a:noFill/>
                </a:ln>
                <a:solidFill>
                  <a:schemeClr val="bg1"/>
                </a:solidFill>
                <a:effectLst/>
                <a:uLnTx/>
                <a:uFillTx/>
                <a:latin typeface="Funnel Sans" pitchFamily="2" charset="0"/>
                <a:ea typeface="Calibri" panose="020F0502020204030204" pitchFamily="34" charset="0"/>
                <a:cs typeface="Times New Roman" panose="02020603050405020304" pitchFamily="18" charset="0"/>
              </a:rPr>
              <a:t>However, Gen AI also faces unique challenges and ethical considerations. As they embrace AI-driven technologies, they must grapple with issues of privacy, security, and algorithmic bias. They are keenly aware of the trade-offs between convenience and control, demanding greater transparency and accountability from AI systems. Moreover, they are at the forefront of discussions surrounding the ethical implications of AI, advocating for fairness, inclusivity, and social responsibility in its development and deployment.</a:t>
            </a:r>
          </a:p>
        </p:txBody>
      </p:sp>
    </p:spTree>
    <p:extLst>
      <p:ext uri="{BB962C8B-B14F-4D97-AF65-F5344CB8AC3E}">
        <p14:creationId xmlns:p14="http://schemas.microsoft.com/office/powerpoint/2010/main" val="1846024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Content with Subtitle 2">
    <p:bg>
      <p:bgPr>
        <a:solidFill>
          <a:schemeClr val="tx1"/>
        </a:solidFill>
        <a:effectLst/>
      </p:bgPr>
    </p:bg>
    <p:spTree>
      <p:nvGrpSpPr>
        <p:cNvPr id="1" name=""/>
        <p:cNvGrpSpPr/>
        <p:nvPr/>
      </p:nvGrpSpPr>
      <p:grpSpPr>
        <a:xfrm>
          <a:off x="0" y="0"/>
          <a:ext cx="0" cy="0"/>
          <a:chOff x="0" y="0"/>
          <a:chExt cx="0" cy="0"/>
        </a:xfrm>
      </p:grpSpPr>
      <p:cxnSp>
        <p:nvCxnSpPr>
          <p:cNvPr id="4" name="Google Shape;228;p11">
            <a:extLst>
              <a:ext uri="{FF2B5EF4-FFF2-40B4-BE49-F238E27FC236}">
                <a16:creationId xmlns:a16="http://schemas.microsoft.com/office/drawing/2014/main" id="{EF0346D1-3BDE-9799-56E0-C2451190C7AA}"/>
              </a:ext>
            </a:extLst>
          </p:cNvPr>
          <p:cNvCxnSpPr/>
          <p:nvPr userDrawn="1"/>
        </p:nvCxnSpPr>
        <p:spPr>
          <a:xfrm>
            <a:off x="2375210" y="1247345"/>
            <a:ext cx="0" cy="4968143"/>
          </a:xfrm>
          <a:prstGeom prst="straightConnector1">
            <a:avLst/>
          </a:prstGeom>
          <a:noFill/>
          <a:ln w="12700" cap="flat" cmpd="sng">
            <a:solidFill>
              <a:schemeClr val="lt1"/>
            </a:solidFill>
            <a:prstDash val="solid"/>
            <a:miter lim="800000"/>
            <a:headEnd type="none" w="sm" len="sm"/>
            <a:tailEnd type="none" w="sm" len="sm"/>
          </a:ln>
        </p:spPr>
      </p:cxnSp>
      <p:pic>
        <p:nvPicPr>
          <p:cNvPr id="7" name="Graphic 6">
            <a:extLst>
              <a:ext uri="{FF2B5EF4-FFF2-40B4-BE49-F238E27FC236}">
                <a16:creationId xmlns:a16="http://schemas.microsoft.com/office/drawing/2014/main" id="{76D3A2C9-466A-0FEC-D743-3EAC16DD8788}"/>
              </a:ext>
            </a:extLst>
          </p:cNvPr>
          <p:cNvPicPr>
            <a:picLocks noChangeAspect="1"/>
          </p:cNvPicPr>
          <p:nvPr userDrawn="1"/>
        </p:nvPicPr>
        <p:blipFill>
          <a:blip r:embed="rId2">
            <a:extLst>
              <a:ext uri="{96DAC541-7B7A-43D3-8B79-37D633B846F1}">
                <asvg:svgBlip xmlns:asvg="http://schemas.microsoft.com/office/drawing/2016/SVG/main" r:embed="rId3"/>
              </a:ext>
            </a:extLst>
          </a:blip>
          <a:srcRect l="8134" t="14156" r="57486" b="13360"/>
          <a:stretch/>
        </p:blipFill>
        <p:spPr>
          <a:xfrm>
            <a:off x="1301162" y="2753590"/>
            <a:ext cx="890753" cy="979825"/>
          </a:xfrm>
          <a:prstGeom prst="rect">
            <a:avLst/>
          </a:prstGeom>
        </p:spPr>
      </p:pic>
      <p:pic>
        <p:nvPicPr>
          <p:cNvPr id="8" name="Graphic 7">
            <a:extLst>
              <a:ext uri="{FF2B5EF4-FFF2-40B4-BE49-F238E27FC236}">
                <a16:creationId xmlns:a16="http://schemas.microsoft.com/office/drawing/2014/main" id="{7E47DAF2-8DDC-06BF-8FB7-0928061FB87F}"/>
              </a:ext>
            </a:extLst>
          </p:cNvPr>
          <p:cNvPicPr>
            <a:picLocks noChangeAspect="1"/>
          </p:cNvPicPr>
          <p:nvPr userDrawn="1"/>
        </p:nvPicPr>
        <p:blipFill>
          <a:blip r:embed="rId2">
            <a:extLst>
              <a:ext uri="{96DAC541-7B7A-43D3-8B79-37D633B846F1}">
                <asvg:svgBlip xmlns:asvg="http://schemas.microsoft.com/office/drawing/2016/SVG/main" r:embed="rId3"/>
              </a:ext>
            </a:extLst>
          </a:blip>
          <a:srcRect l="39395" t="26219" r="10339" b="23780"/>
          <a:stretch/>
        </p:blipFill>
        <p:spPr>
          <a:xfrm>
            <a:off x="1287715" y="3717949"/>
            <a:ext cx="911535" cy="473075"/>
          </a:xfrm>
          <a:prstGeom prst="rect">
            <a:avLst/>
          </a:prstGeom>
        </p:spPr>
      </p:pic>
      <p:sp>
        <p:nvSpPr>
          <p:cNvPr id="14" name="Picture Placeholder 13">
            <a:extLst>
              <a:ext uri="{FF2B5EF4-FFF2-40B4-BE49-F238E27FC236}">
                <a16:creationId xmlns:a16="http://schemas.microsoft.com/office/drawing/2014/main" id="{047C1042-56A8-A826-B72C-DFD0FD9648FF}"/>
              </a:ext>
            </a:extLst>
          </p:cNvPr>
          <p:cNvSpPr>
            <a:spLocks noGrp="1"/>
          </p:cNvSpPr>
          <p:nvPr>
            <p:ph type="pic" sz="quarter" idx="14"/>
          </p:nvPr>
        </p:nvSpPr>
        <p:spPr>
          <a:xfrm>
            <a:off x="2703513" y="1382246"/>
            <a:ext cx="523779" cy="523780"/>
          </a:xfrm>
        </p:spPr>
        <p:txBody>
          <a:bodyPr>
            <a:normAutofit/>
          </a:bodyPr>
          <a:lstStyle>
            <a:lvl1pPr>
              <a:defRPr sz="1000"/>
            </a:lvl1pPr>
          </a:lstStyle>
          <a:p>
            <a:endParaRPr lang="en-GB"/>
          </a:p>
        </p:txBody>
      </p:sp>
      <p:sp>
        <p:nvSpPr>
          <p:cNvPr id="15" name="Picture Placeholder 13">
            <a:extLst>
              <a:ext uri="{FF2B5EF4-FFF2-40B4-BE49-F238E27FC236}">
                <a16:creationId xmlns:a16="http://schemas.microsoft.com/office/drawing/2014/main" id="{4CF4C1B9-4FE3-D5D7-C92E-CD4BD21EB1DA}"/>
              </a:ext>
            </a:extLst>
          </p:cNvPr>
          <p:cNvSpPr>
            <a:spLocks noGrp="1"/>
          </p:cNvSpPr>
          <p:nvPr>
            <p:ph type="pic" sz="quarter" idx="15"/>
          </p:nvPr>
        </p:nvSpPr>
        <p:spPr>
          <a:xfrm>
            <a:off x="2703513" y="2207208"/>
            <a:ext cx="523779" cy="523780"/>
          </a:xfrm>
        </p:spPr>
        <p:txBody>
          <a:bodyPr>
            <a:normAutofit/>
          </a:bodyPr>
          <a:lstStyle>
            <a:lvl1pPr>
              <a:defRPr sz="1000"/>
            </a:lvl1pPr>
          </a:lstStyle>
          <a:p>
            <a:endParaRPr lang="en-GB"/>
          </a:p>
        </p:txBody>
      </p:sp>
      <p:sp>
        <p:nvSpPr>
          <p:cNvPr id="16" name="Picture Placeholder 13">
            <a:extLst>
              <a:ext uri="{FF2B5EF4-FFF2-40B4-BE49-F238E27FC236}">
                <a16:creationId xmlns:a16="http://schemas.microsoft.com/office/drawing/2014/main" id="{08B973C0-93BB-BECD-08C8-19E8789F85E3}"/>
              </a:ext>
            </a:extLst>
          </p:cNvPr>
          <p:cNvSpPr>
            <a:spLocks noGrp="1"/>
          </p:cNvSpPr>
          <p:nvPr>
            <p:ph type="pic" sz="quarter" idx="16"/>
          </p:nvPr>
        </p:nvSpPr>
        <p:spPr>
          <a:xfrm>
            <a:off x="2703513" y="3032170"/>
            <a:ext cx="523779" cy="523780"/>
          </a:xfrm>
        </p:spPr>
        <p:txBody>
          <a:bodyPr>
            <a:normAutofit/>
          </a:bodyPr>
          <a:lstStyle>
            <a:lvl1pPr>
              <a:defRPr sz="1000"/>
            </a:lvl1pPr>
          </a:lstStyle>
          <a:p>
            <a:endParaRPr lang="en-GB"/>
          </a:p>
        </p:txBody>
      </p:sp>
      <p:sp>
        <p:nvSpPr>
          <p:cNvPr id="17" name="Picture Placeholder 13">
            <a:extLst>
              <a:ext uri="{FF2B5EF4-FFF2-40B4-BE49-F238E27FC236}">
                <a16:creationId xmlns:a16="http://schemas.microsoft.com/office/drawing/2014/main" id="{3DFF13AD-E03F-F7A0-6EBF-1D4A1A9DBCA1}"/>
              </a:ext>
            </a:extLst>
          </p:cNvPr>
          <p:cNvSpPr>
            <a:spLocks noGrp="1"/>
          </p:cNvSpPr>
          <p:nvPr>
            <p:ph type="pic" sz="quarter" idx="17"/>
          </p:nvPr>
        </p:nvSpPr>
        <p:spPr>
          <a:xfrm>
            <a:off x="2703513" y="3857132"/>
            <a:ext cx="523779" cy="523780"/>
          </a:xfrm>
        </p:spPr>
        <p:txBody>
          <a:bodyPr>
            <a:normAutofit/>
          </a:bodyPr>
          <a:lstStyle>
            <a:lvl1pPr>
              <a:defRPr sz="1000"/>
            </a:lvl1pPr>
          </a:lstStyle>
          <a:p>
            <a:endParaRPr lang="en-GB"/>
          </a:p>
        </p:txBody>
      </p:sp>
      <p:sp>
        <p:nvSpPr>
          <p:cNvPr id="18" name="Picture Placeholder 13">
            <a:extLst>
              <a:ext uri="{FF2B5EF4-FFF2-40B4-BE49-F238E27FC236}">
                <a16:creationId xmlns:a16="http://schemas.microsoft.com/office/drawing/2014/main" id="{6AB04580-4916-00AA-A8F7-FCFF0D44F367}"/>
              </a:ext>
            </a:extLst>
          </p:cNvPr>
          <p:cNvSpPr>
            <a:spLocks noGrp="1"/>
          </p:cNvSpPr>
          <p:nvPr>
            <p:ph type="pic" sz="quarter" idx="18"/>
          </p:nvPr>
        </p:nvSpPr>
        <p:spPr>
          <a:xfrm>
            <a:off x="2703513" y="4682094"/>
            <a:ext cx="523779" cy="523780"/>
          </a:xfrm>
        </p:spPr>
        <p:txBody>
          <a:bodyPr>
            <a:normAutofit/>
          </a:bodyPr>
          <a:lstStyle>
            <a:lvl1pPr>
              <a:defRPr sz="1000"/>
            </a:lvl1pPr>
          </a:lstStyle>
          <a:p>
            <a:endParaRPr lang="en-GB"/>
          </a:p>
        </p:txBody>
      </p:sp>
      <p:sp>
        <p:nvSpPr>
          <p:cNvPr id="19" name="Picture Placeholder 13">
            <a:extLst>
              <a:ext uri="{FF2B5EF4-FFF2-40B4-BE49-F238E27FC236}">
                <a16:creationId xmlns:a16="http://schemas.microsoft.com/office/drawing/2014/main" id="{D801AEC6-DF83-F481-951B-A94269130B43}"/>
              </a:ext>
            </a:extLst>
          </p:cNvPr>
          <p:cNvSpPr>
            <a:spLocks noGrp="1"/>
          </p:cNvSpPr>
          <p:nvPr>
            <p:ph type="pic" sz="quarter" idx="19"/>
          </p:nvPr>
        </p:nvSpPr>
        <p:spPr>
          <a:xfrm>
            <a:off x="2703513" y="5507056"/>
            <a:ext cx="523779" cy="523780"/>
          </a:xfrm>
        </p:spPr>
        <p:txBody>
          <a:bodyPr>
            <a:normAutofit/>
          </a:bodyPr>
          <a:lstStyle>
            <a:lvl1pPr>
              <a:defRPr sz="1000"/>
            </a:lvl1pPr>
          </a:lstStyle>
          <a:p>
            <a:endParaRPr lang="en-GB"/>
          </a:p>
        </p:txBody>
      </p:sp>
      <p:sp>
        <p:nvSpPr>
          <p:cNvPr id="20" name="Text Placeholder 29">
            <a:extLst>
              <a:ext uri="{FF2B5EF4-FFF2-40B4-BE49-F238E27FC236}">
                <a16:creationId xmlns:a16="http://schemas.microsoft.com/office/drawing/2014/main" id="{72973DFC-6171-0DFD-71C6-59997FA09975}"/>
              </a:ext>
            </a:extLst>
          </p:cNvPr>
          <p:cNvSpPr>
            <a:spLocks noGrp="1"/>
          </p:cNvSpPr>
          <p:nvPr>
            <p:ph type="body" sz="quarter" idx="12" hasCustomPrompt="1"/>
          </p:nvPr>
        </p:nvSpPr>
        <p:spPr>
          <a:xfrm>
            <a:off x="3509704" y="1382245"/>
            <a:ext cx="2958331" cy="523779"/>
          </a:xfrm>
        </p:spPr>
        <p:txBody>
          <a:bodyPr lIns="0" tIns="0" rIns="0" bIns="0" anchor="ctr">
            <a:normAutofit/>
          </a:bodyPr>
          <a:lstStyle>
            <a:lvl1pPr marL="0" indent="0">
              <a:lnSpc>
                <a:spcPct val="100000"/>
              </a:lnSpc>
              <a:spcBef>
                <a:spcPts val="0"/>
              </a:spcBef>
              <a:spcAft>
                <a:spcPts val="600"/>
              </a:spcAft>
              <a:buFont typeface="Arial" panose="020B0604020202020204" pitchFamily="34" charset="0"/>
              <a:buNone/>
              <a:defRPr sz="2000" b="0" i="0" spc="0">
                <a:solidFill>
                  <a:schemeClr val="bg1"/>
                </a:solidFill>
                <a:latin typeface="Funnel Sans" pitchFamily="2" charset="0"/>
              </a:defRPr>
            </a:lvl1pPr>
            <a:lvl2pPr marL="216000" indent="-216000">
              <a:lnSpc>
                <a:spcPct val="100000"/>
              </a:lnSpc>
              <a:spcBef>
                <a:spcPts val="0"/>
              </a:spcBef>
              <a:spcAft>
                <a:spcPts val="600"/>
              </a:spcAft>
              <a:buFontTx/>
              <a:buBlip>
                <a:blip r:embed="rId4"/>
              </a:buBlip>
              <a:defRPr sz="1100" b="0" i="0">
                <a:solidFill>
                  <a:srgbClr val="D8D8D8"/>
                </a:solidFill>
                <a:latin typeface="Funnel Sans" pitchFamily="2" charset="0"/>
              </a:defRPr>
            </a:lvl2pPr>
            <a:lvl3pPr marL="576000" indent="-217560">
              <a:lnSpc>
                <a:spcPct val="100000"/>
              </a:lnSpc>
              <a:spcBef>
                <a:spcPts val="0"/>
              </a:spcBef>
              <a:spcAft>
                <a:spcPts val="600"/>
              </a:spcAft>
              <a:buFontTx/>
              <a:buBlip>
                <a:blip r:embed="rId4"/>
              </a:buBlip>
              <a:defRPr sz="1050" b="0" i="0">
                <a:solidFill>
                  <a:srgbClr val="D8D8D8"/>
                </a:solidFill>
                <a:latin typeface="Funnel Sans" pitchFamily="2" charset="0"/>
              </a:defRPr>
            </a:lvl3pPr>
            <a:lvl4pPr marL="936000" indent="-216000">
              <a:lnSpc>
                <a:spcPct val="100000"/>
              </a:lnSpc>
              <a:spcBef>
                <a:spcPts val="0"/>
              </a:spcBef>
              <a:spcAft>
                <a:spcPts val="600"/>
              </a:spcAft>
              <a:buFontTx/>
              <a:buBlip>
                <a:blip r:embed="rId4"/>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r>
              <a:rPr lang="en-GB"/>
              <a:t>Click to edit  text </a:t>
            </a:r>
          </a:p>
        </p:txBody>
      </p:sp>
      <p:sp>
        <p:nvSpPr>
          <p:cNvPr id="21" name="Text Placeholder 29">
            <a:extLst>
              <a:ext uri="{FF2B5EF4-FFF2-40B4-BE49-F238E27FC236}">
                <a16:creationId xmlns:a16="http://schemas.microsoft.com/office/drawing/2014/main" id="{8F80F2FC-0C6A-45BA-E74B-9131EF9549B2}"/>
              </a:ext>
            </a:extLst>
          </p:cNvPr>
          <p:cNvSpPr>
            <a:spLocks noGrp="1"/>
          </p:cNvSpPr>
          <p:nvPr>
            <p:ph type="body" sz="quarter" idx="20" hasCustomPrompt="1"/>
          </p:nvPr>
        </p:nvSpPr>
        <p:spPr>
          <a:xfrm>
            <a:off x="3509704" y="2207209"/>
            <a:ext cx="2958331" cy="523779"/>
          </a:xfrm>
        </p:spPr>
        <p:txBody>
          <a:bodyPr lIns="0" tIns="0" rIns="0" bIns="0" anchor="ctr">
            <a:normAutofit/>
          </a:bodyPr>
          <a:lstStyle>
            <a:lvl1pPr marL="0" indent="0">
              <a:lnSpc>
                <a:spcPct val="100000"/>
              </a:lnSpc>
              <a:spcBef>
                <a:spcPts val="0"/>
              </a:spcBef>
              <a:spcAft>
                <a:spcPts val="600"/>
              </a:spcAft>
              <a:buFont typeface="Arial" panose="020B0604020202020204" pitchFamily="34" charset="0"/>
              <a:buNone/>
              <a:defRPr sz="2000" b="0" i="0" spc="0">
                <a:solidFill>
                  <a:schemeClr val="bg1"/>
                </a:solidFill>
                <a:latin typeface="Funnel Sans" pitchFamily="2" charset="0"/>
              </a:defRPr>
            </a:lvl1pPr>
            <a:lvl2pPr marL="216000" indent="-216000">
              <a:lnSpc>
                <a:spcPct val="100000"/>
              </a:lnSpc>
              <a:spcBef>
                <a:spcPts val="0"/>
              </a:spcBef>
              <a:spcAft>
                <a:spcPts val="600"/>
              </a:spcAft>
              <a:buFontTx/>
              <a:buBlip>
                <a:blip r:embed="rId4"/>
              </a:buBlip>
              <a:defRPr sz="1100" b="0" i="0">
                <a:solidFill>
                  <a:srgbClr val="D8D8D8"/>
                </a:solidFill>
                <a:latin typeface="Funnel Sans" pitchFamily="2" charset="0"/>
              </a:defRPr>
            </a:lvl2pPr>
            <a:lvl3pPr marL="576000" indent="-217560">
              <a:lnSpc>
                <a:spcPct val="100000"/>
              </a:lnSpc>
              <a:spcBef>
                <a:spcPts val="0"/>
              </a:spcBef>
              <a:spcAft>
                <a:spcPts val="600"/>
              </a:spcAft>
              <a:buFontTx/>
              <a:buBlip>
                <a:blip r:embed="rId4"/>
              </a:buBlip>
              <a:defRPr sz="1050" b="0" i="0">
                <a:solidFill>
                  <a:srgbClr val="D8D8D8"/>
                </a:solidFill>
                <a:latin typeface="Funnel Sans" pitchFamily="2" charset="0"/>
              </a:defRPr>
            </a:lvl3pPr>
            <a:lvl4pPr marL="936000" indent="-216000">
              <a:lnSpc>
                <a:spcPct val="100000"/>
              </a:lnSpc>
              <a:spcBef>
                <a:spcPts val="0"/>
              </a:spcBef>
              <a:spcAft>
                <a:spcPts val="600"/>
              </a:spcAft>
              <a:buFontTx/>
              <a:buBlip>
                <a:blip r:embed="rId4"/>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r>
              <a:rPr lang="en-GB"/>
              <a:t>Click to edit  text </a:t>
            </a:r>
          </a:p>
        </p:txBody>
      </p:sp>
      <p:sp>
        <p:nvSpPr>
          <p:cNvPr id="22" name="Text Placeholder 29">
            <a:extLst>
              <a:ext uri="{FF2B5EF4-FFF2-40B4-BE49-F238E27FC236}">
                <a16:creationId xmlns:a16="http://schemas.microsoft.com/office/drawing/2014/main" id="{9562AF29-3BC4-019C-8595-D09498EA2E9E}"/>
              </a:ext>
            </a:extLst>
          </p:cNvPr>
          <p:cNvSpPr>
            <a:spLocks noGrp="1"/>
          </p:cNvSpPr>
          <p:nvPr>
            <p:ph type="body" sz="quarter" idx="21" hasCustomPrompt="1"/>
          </p:nvPr>
        </p:nvSpPr>
        <p:spPr>
          <a:xfrm>
            <a:off x="3509704" y="3032170"/>
            <a:ext cx="2958331" cy="523779"/>
          </a:xfrm>
        </p:spPr>
        <p:txBody>
          <a:bodyPr lIns="0" tIns="0" rIns="0" bIns="0" anchor="ctr">
            <a:normAutofit/>
          </a:bodyPr>
          <a:lstStyle>
            <a:lvl1pPr marL="0" indent="0">
              <a:lnSpc>
                <a:spcPct val="100000"/>
              </a:lnSpc>
              <a:spcBef>
                <a:spcPts val="0"/>
              </a:spcBef>
              <a:spcAft>
                <a:spcPts val="600"/>
              </a:spcAft>
              <a:buFont typeface="Arial" panose="020B0604020202020204" pitchFamily="34" charset="0"/>
              <a:buNone/>
              <a:defRPr sz="2000" b="0" i="0" spc="0">
                <a:solidFill>
                  <a:schemeClr val="bg1"/>
                </a:solidFill>
                <a:latin typeface="Funnel Sans" pitchFamily="2" charset="0"/>
              </a:defRPr>
            </a:lvl1pPr>
            <a:lvl2pPr marL="216000" indent="-216000">
              <a:lnSpc>
                <a:spcPct val="100000"/>
              </a:lnSpc>
              <a:spcBef>
                <a:spcPts val="0"/>
              </a:spcBef>
              <a:spcAft>
                <a:spcPts val="600"/>
              </a:spcAft>
              <a:buFontTx/>
              <a:buBlip>
                <a:blip r:embed="rId4"/>
              </a:buBlip>
              <a:defRPr sz="1100" b="0" i="0">
                <a:solidFill>
                  <a:srgbClr val="D8D8D8"/>
                </a:solidFill>
                <a:latin typeface="Funnel Sans" pitchFamily="2" charset="0"/>
              </a:defRPr>
            </a:lvl2pPr>
            <a:lvl3pPr marL="576000" indent="-217560">
              <a:lnSpc>
                <a:spcPct val="100000"/>
              </a:lnSpc>
              <a:spcBef>
                <a:spcPts val="0"/>
              </a:spcBef>
              <a:spcAft>
                <a:spcPts val="600"/>
              </a:spcAft>
              <a:buFontTx/>
              <a:buBlip>
                <a:blip r:embed="rId4"/>
              </a:buBlip>
              <a:defRPr sz="1050" b="0" i="0">
                <a:solidFill>
                  <a:srgbClr val="D8D8D8"/>
                </a:solidFill>
                <a:latin typeface="Funnel Sans" pitchFamily="2" charset="0"/>
              </a:defRPr>
            </a:lvl3pPr>
            <a:lvl4pPr marL="936000" indent="-216000">
              <a:lnSpc>
                <a:spcPct val="100000"/>
              </a:lnSpc>
              <a:spcBef>
                <a:spcPts val="0"/>
              </a:spcBef>
              <a:spcAft>
                <a:spcPts val="600"/>
              </a:spcAft>
              <a:buFontTx/>
              <a:buBlip>
                <a:blip r:embed="rId4"/>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r>
              <a:rPr lang="en-GB"/>
              <a:t>Click to edit  text </a:t>
            </a:r>
          </a:p>
        </p:txBody>
      </p:sp>
      <p:sp>
        <p:nvSpPr>
          <p:cNvPr id="23" name="Text Placeholder 29">
            <a:extLst>
              <a:ext uri="{FF2B5EF4-FFF2-40B4-BE49-F238E27FC236}">
                <a16:creationId xmlns:a16="http://schemas.microsoft.com/office/drawing/2014/main" id="{7D5A6C05-246F-9B93-F926-B6AC356C30D9}"/>
              </a:ext>
            </a:extLst>
          </p:cNvPr>
          <p:cNvSpPr>
            <a:spLocks noGrp="1"/>
          </p:cNvSpPr>
          <p:nvPr>
            <p:ph type="body" sz="quarter" idx="22" hasCustomPrompt="1"/>
          </p:nvPr>
        </p:nvSpPr>
        <p:spPr>
          <a:xfrm>
            <a:off x="3509704" y="3857132"/>
            <a:ext cx="2958331" cy="523779"/>
          </a:xfrm>
        </p:spPr>
        <p:txBody>
          <a:bodyPr lIns="0" tIns="0" rIns="0" bIns="0" anchor="ctr">
            <a:normAutofit/>
          </a:bodyPr>
          <a:lstStyle>
            <a:lvl1pPr marL="0" indent="0">
              <a:lnSpc>
                <a:spcPct val="100000"/>
              </a:lnSpc>
              <a:spcBef>
                <a:spcPts val="0"/>
              </a:spcBef>
              <a:spcAft>
                <a:spcPts val="600"/>
              </a:spcAft>
              <a:buFont typeface="Arial" panose="020B0604020202020204" pitchFamily="34" charset="0"/>
              <a:buNone/>
              <a:defRPr sz="2000" b="0" i="0" spc="0">
                <a:solidFill>
                  <a:schemeClr val="bg1"/>
                </a:solidFill>
                <a:latin typeface="Funnel Sans" pitchFamily="2" charset="0"/>
              </a:defRPr>
            </a:lvl1pPr>
            <a:lvl2pPr marL="216000" indent="-216000">
              <a:lnSpc>
                <a:spcPct val="100000"/>
              </a:lnSpc>
              <a:spcBef>
                <a:spcPts val="0"/>
              </a:spcBef>
              <a:spcAft>
                <a:spcPts val="600"/>
              </a:spcAft>
              <a:buFontTx/>
              <a:buBlip>
                <a:blip r:embed="rId4"/>
              </a:buBlip>
              <a:defRPr sz="1100" b="0" i="0">
                <a:solidFill>
                  <a:srgbClr val="D8D8D8"/>
                </a:solidFill>
                <a:latin typeface="Funnel Sans" pitchFamily="2" charset="0"/>
              </a:defRPr>
            </a:lvl2pPr>
            <a:lvl3pPr marL="576000" indent="-217560">
              <a:lnSpc>
                <a:spcPct val="100000"/>
              </a:lnSpc>
              <a:spcBef>
                <a:spcPts val="0"/>
              </a:spcBef>
              <a:spcAft>
                <a:spcPts val="600"/>
              </a:spcAft>
              <a:buFontTx/>
              <a:buBlip>
                <a:blip r:embed="rId4"/>
              </a:buBlip>
              <a:defRPr sz="1050" b="0" i="0">
                <a:solidFill>
                  <a:srgbClr val="D8D8D8"/>
                </a:solidFill>
                <a:latin typeface="Funnel Sans" pitchFamily="2" charset="0"/>
              </a:defRPr>
            </a:lvl3pPr>
            <a:lvl4pPr marL="936000" indent="-216000">
              <a:lnSpc>
                <a:spcPct val="100000"/>
              </a:lnSpc>
              <a:spcBef>
                <a:spcPts val="0"/>
              </a:spcBef>
              <a:spcAft>
                <a:spcPts val="600"/>
              </a:spcAft>
              <a:buFontTx/>
              <a:buBlip>
                <a:blip r:embed="rId4"/>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r>
              <a:rPr lang="en-GB"/>
              <a:t>Click to edit  text </a:t>
            </a:r>
          </a:p>
        </p:txBody>
      </p:sp>
      <p:sp>
        <p:nvSpPr>
          <p:cNvPr id="24" name="Text Placeholder 29">
            <a:extLst>
              <a:ext uri="{FF2B5EF4-FFF2-40B4-BE49-F238E27FC236}">
                <a16:creationId xmlns:a16="http://schemas.microsoft.com/office/drawing/2014/main" id="{F2EE1EA3-B638-FE3D-0F2F-37FCB7A71F89}"/>
              </a:ext>
            </a:extLst>
          </p:cNvPr>
          <p:cNvSpPr>
            <a:spLocks noGrp="1"/>
          </p:cNvSpPr>
          <p:nvPr>
            <p:ph type="body" sz="quarter" idx="23" hasCustomPrompt="1"/>
          </p:nvPr>
        </p:nvSpPr>
        <p:spPr>
          <a:xfrm>
            <a:off x="3509704" y="4679265"/>
            <a:ext cx="2958331" cy="523779"/>
          </a:xfrm>
        </p:spPr>
        <p:txBody>
          <a:bodyPr lIns="0" tIns="0" rIns="0" bIns="0" anchor="ctr">
            <a:normAutofit/>
          </a:bodyPr>
          <a:lstStyle>
            <a:lvl1pPr marL="0" indent="0">
              <a:lnSpc>
                <a:spcPct val="100000"/>
              </a:lnSpc>
              <a:spcBef>
                <a:spcPts val="0"/>
              </a:spcBef>
              <a:spcAft>
                <a:spcPts val="600"/>
              </a:spcAft>
              <a:buFont typeface="Arial" panose="020B0604020202020204" pitchFamily="34" charset="0"/>
              <a:buNone/>
              <a:defRPr sz="2000" b="0" i="0" spc="0">
                <a:solidFill>
                  <a:schemeClr val="bg1"/>
                </a:solidFill>
                <a:latin typeface="Funnel Sans" pitchFamily="2" charset="0"/>
              </a:defRPr>
            </a:lvl1pPr>
            <a:lvl2pPr marL="216000" indent="-216000">
              <a:lnSpc>
                <a:spcPct val="100000"/>
              </a:lnSpc>
              <a:spcBef>
                <a:spcPts val="0"/>
              </a:spcBef>
              <a:spcAft>
                <a:spcPts val="600"/>
              </a:spcAft>
              <a:buFontTx/>
              <a:buBlip>
                <a:blip r:embed="rId4"/>
              </a:buBlip>
              <a:defRPr sz="1100" b="0" i="0">
                <a:solidFill>
                  <a:srgbClr val="D8D8D8"/>
                </a:solidFill>
                <a:latin typeface="Funnel Sans" pitchFamily="2" charset="0"/>
              </a:defRPr>
            </a:lvl2pPr>
            <a:lvl3pPr marL="576000" indent="-217560">
              <a:lnSpc>
                <a:spcPct val="100000"/>
              </a:lnSpc>
              <a:spcBef>
                <a:spcPts val="0"/>
              </a:spcBef>
              <a:spcAft>
                <a:spcPts val="600"/>
              </a:spcAft>
              <a:buFontTx/>
              <a:buBlip>
                <a:blip r:embed="rId4"/>
              </a:buBlip>
              <a:defRPr sz="1050" b="0" i="0">
                <a:solidFill>
                  <a:srgbClr val="D8D8D8"/>
                </a:solidFill>
                <a:latin typeface="Funnel Sans" pitchFamily="2" charset="0"/>
              </a:defRPr>
            </a:lvl3pPr>
            <a:lvl4pPr marL="936000" indent="-216000">
              <a:lnSpc>
                <a:spcPct val="100000"/>
              </a:lnSpc>
              <a:spcBef>
                <a:spcPts val="0"/>
              </a:spcBef>
              <a:spcAft>
                <a:spcPts val="600"/>
              </a:spcAft>
              <a:buFontTx/>
              <a:buBlip>
                <a:blip r:embed="rId4"/>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r>
              <a:rPr lang="en-GB"/>
              <a:t>Click to edit  text </a:t>
            </a:r>
          </a:p>
        </p:txBody>
      </p:sp>
      <p:sp>
        <p:nvSpPr>
          <p:cNvPr id="25" name="Text Placeholder 29">
            <a:extLst>
              <a:ext uri="{FF2B5EF4-FFF2-40B4-BE49-F238E27FC236}">
                <a16:creationId xmlns:a16="http://schemas.microsoft.com/office/drawing/2014/main" id="{77ECA0FA-2314-7192-185F-89F35B19314B}"/>
              </a:ext>
            </a:extLst>
          </p:cNvPr>
          <p:cNvSpPr>
            <a:spLocks noGrp="1"/>
          </p:cNvSpPr>
          <p:nvPr>
            <p:ph type="body" sz="quarter" idx="24" hasCustomPrompt="1"/>
          </p:nvPr>
        </p:nvSpPr>
        <p:spPr>
          <a:xfrm>
            <a:off x="3509704" y="5507056"/>
            <a:ext cx="2958331" cy="523779"/>
          </a:xfrm>
        </p:spPr>
        <p:txBody>
          <a:bodyPr lIns="0" tIns="0" rIns="0" bIns="0" anchor="ctr">
            <a:normAutofit/>
          </a:bodyPr>
          <a:lstStyle>
            <a:lvl1pPr marL="0" indent="0">
              <a:lnSpc>
                <a:spcPct val="100000"/>
              </a:lnSpc>
              <a:spcBef>
                <a:spcPts val="0"/>
              </a:spcBef>
              <a:spcAft>
                <a:spcPts val="600"/>
              </a:spcAft>
              <a:buFont typeface="Arial" panose="020B0604020202020204" pitchFamily="34" charset="0"/>
              <a:buNone/>
              <a:defRPr sz="2000" b="0" i="0" spc="0">
                <a:solidFill>
                  <a:schemeClr val="bg1"/>
                </a:solidFill>
                <a:latin typeface="Funnel Sans" pitchFamily="2" charset="0"/>
              </a:defRPr>
            </a:lvl1pPr>
            <a:lvl2pPr marL="216000" indent="-216000">
              <a:lnSpc>
                <a:spcPct val="100000"/>
              </a:lnSpc>
              <a:spcBef>
                <a:spcPts val="0"/>
              </a:spcBef>
              <a:spcAft>
                <a:spcPts val="600"/>
              </a:spcAft>
              <a:buFontTx/>
              <a:buBlip>
                <a:blip r:embed="rId4"/>
              </a:buBlip>
              <a:defRPr sz="1100" b="0" i="0">
                <a:solidFill>
                  <a:srgbClr val="D8D8D8"/>
                </a:solidFill>
                <a:latin typeface="Funnel Sans" pitchFamily="2" charset="0"/>
              </a:defRPr>
            </a:lvl2pPr>
            <a:lvl3pPr marL="576000" indent="-217560">
              <a:lnSpc>
                <a:spcPct val="100000"/>
              </a:lnSpc>
              <a:spcBef>
                <a:spcPts val="0"/>
              </a:spcBef>
              <a:spcAft>
                <a:spcPts val="600"/>
              </a:spcAft>
              <a:buFontTx/>
              <a:buBlip>
                <a:blip r:embed="rId4"/>
              </a:buBlip>
              <a:defRPr sz="1050" b="0" i="0">
                <a:solidFill>
                  <a:srgbClr val="D8D8D8"/>
                </a:solidFill>
                <a:latin typeface="Funnel Sans" pitchFamily="2" charset="0"/>
              </a:defRPr>
            </a:lvl3pPr>
            <a:lvl4pPr marL="936000" indent="-216000">
              <a:lnSpc>
                <a:spcPct val="100000"/>
              </a:lnSpc>
              <a:spcBef>
                <a:spcPts val="0"/>
              </a:spcBef>
              <a:spcAft>
                <a:spcPts val="600"/>
              </a:spcAft>
              <a:buFontTx/>
              <a:buBlip>
                <a:blip r:embed="rId4"/>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r>
              <a:rPr lang="en-GB"/>
              <a:t>Click to edit  text </a:t>
            </a:r>
          </a:p>
        </p:txBody>
      </p:sp>
      <p:sp>
        <p:nvSpPr>
          <p:cNvPr id="26" name="Text Placeholder 29">
            <a:extLst>
              <a:ext uri="{FF2B5EF4-FFF2-40B4-BE49-F238E27FC236}">
                <a16:creationId xmlns:a16="http://schemas.microsoft.com/office/drawing/2014/main" id="{42A54817-44EB-40C2-D8C3-A943F1D9322E}"/>
              </a:ext>
            </a:extLst>
          </p:cNvPr>
          <p:cNvSpPr>
            <a:spLocks noGrp="1"/>
          </p:cNvSpPr>
          <p:nvPr>
            <p:ph type="body" sz="quarter" idx="25" hasCustomPrompt="1"/>
          </p:nvPr>
        </p:nvSpPr>
        <p:spPr>
          <a:xfrm>
            <a:off x="6750447" y="1382245"/>
            <a:ext cx="4477847" cy="523779"/>
          </a:xfrm>
        </p:spPr>
        <p:txBody>
          <a:bodyPr lIns="0" tIns="0" rIns="0" bIns="0" anchor="ctr">
            <a:normAutofit/>
          </a:bodyPr>
          <a:lstStyle>
            <a:lvl1pPr marL="0" indent="0">
              <a:lnSpc>
                <a:spcPct val="100000"/>
              </a:lnSpc>
              <a:spcBef>
                <a:spcPts val="0"/>
              </a:spcBef>
              <a:spcAft>
                <a:spcPts val="600"/>
              </a:spcAft>
              <a:buFont typeface="Arial" panose="020B0604020202020204" pitchFamily="34" charset="0"/>
              <a:buNone/>
              <a:defRPr sz="1200" b="0" i="0" spc="0">
                <a:solidFill>
                  <a:schemeClr val="bg1"/>
                </a:solidFill>
                <a:latin typeface="Funnel Sans" pitchFamily="2" charset="0"/>
              </a:defRPr>
            </a:lvl1pPr>
            <a:lvl2pPr marL="216000" indent="-216000">
              <a:lnSpc>
                <a:spcPct val="100000"/>
              </a:lnSpc>
              <a:spcBef>
                <a:spcPts val="0"/>
              </a:spcBef>
              <a:spcAft>
                <a:spcPts val="600"/>
              </a:spcAft>
              <a:buFontTx/>
              <a:buBlip>
                <a:blip r:embed="rId4"/>
              </a:buBlip>
              <a:defRPr sz="1100" b="0" i="0">
                <a:solidFill>
                  <a:srgbClr val="D8D8D8"/>
                </a:solidFill>
                <a:latin typeface="Funnel Sans" pitchFamily="2" charset="0"/>
              </a:defRPr>
            </a:lvl2pPr>
            <a:lvl3pPr marL="576000" indent="-217560">
              <a:lnSpc>
                <a:spcPct val="100000"/>
              </a:lnSpc>
              <a:spcBef>
                <a:spcPts val="0"/>
              </a:spcBef>
              <a:spcAft>
                <a:spcPts val="600"/>
              </a:spcAft>
              <a:buFontTx/>
              <a:buBlip>
                <a:blip r:embed="rId4"/>
              </a:buBlip>
              <a:defRPr sz="1050" b="0" i="0">
                <a:solidFill>
                  <a:srgbClr val="D8D8D8"/>
                </a:solidFill>
                <a:latin typeface="Funnel Sans" pitchFamily="2" charset="0"/>
              </a:defRPr>
            </a:lvl3pPr>
            <a:lvl4pPr marL="936000" indent="-216000">
              <a:lnSpc>
                <a:spcPct val="100000"/>
              </a:lnSpc>
              <a:spcBef>
                <a:spcPts val="0"/>
              </a:spcBef>
              <a:spcAft>
                <a:spcPts val="600"/>
              </a:spcAft>
              <a:buFontTx/>
              <a:buBlip>
                <a:blip r:embed="rId4"/>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r>
              <a:rPr lang="en-GB"/>
              <a:t>Click to edit  text </a:t>
            </a:r>
          </a:p>
        </p:txBody>
      </p:sp>
      <p:sp>
        <p:nvSpPr>
          <p:cNvPr id="27" name="Text Placeholder 29">
            <a:extLst>
              <a:ext uri="{FF2B5EF4-FFF2-40B4-BE49-F238E27FC236}">
                <a16:creationId xmlns:a16="http://schemas.microsoft.com/office/drawing/2014/main" id="{5682C179-2910-7A45-2D26-2B7599A94280}"/>
              </a:ext>
            </a:extLst>
          </p:cNvPr>
          <p:cNvSpPr>
            <a:spLocks noGrp="1"/>
          </p:cNvSpPr>
          <p:nvPr>
            <p:ph type="body" sz="quarter" idx="26" hasCustomPrompt="1"/>
          </p:nvPr>
        </p:nvSpPr>
        <p:spPr>
          <a:xfrm>
            <a:off x="6750447" y="2207209"/>
            <a:ext cx="4477847" cy="523779"/>
          </a:xfrm>
        </p:spPr>
        <p:txBody>
          <a:bodyPr lIns="0" tIns="0" rIns="0" bIns="0" anchor="ctr">
            <a:normAutofit/>
          </a:bodyPr>
          <a:lstStyle>
            <a:lvl1pPr marL="0" indent="0">
              <a:lnSpc>
                <a:spcPct val="100000"/>
              </a:lnSpc>
              <a:spcBef>
                <a:spcPts val="0"/>
              </a:spcBef>
              <a:spcAft>
                <a:spcPts val="600"/>
              </a:spcAft>
              <a:buFont typeface="Arial" panose="020B0604020202020204" pitchFamily="34" charset="0"/>
              <a:buNone/>
              <a:defRPr sz="1200" b="0" i="0" spc="0">
                <a:solidFill>
                  <a:schemeClr val="bg1"/>
                </a:solidFill>
                <a:latin typeface="Funnel Sans" pitchFamily="2" charset="0"/>
              </a:defRPr>
            </a:lvl1pPr>
            <a:lvl2pPr marL="216000" indent="-216000">
              <a:lnSpc>
                <a:spcPct val="100000"/>
              </a:lnSpc>
              <a:spcBef>
                <a:spcPts val="0"/>
              </a:spcBef>
              <a:spcAft>
                <a:spcPts val="600"/>
              </a:spcAft>
              <a:buFontTx/>
              <a:buBlip>
                <a:blip r:embed="rId4"/>
              </a:buBlip>
              <a:defRPr sz="1100" b="0" i="0">
                <a:solidFill>
                  <a:srgbClr val="D8D8D8"/>
                </a:solidFill>
                <a:latin typeface="Funnel Sans" pitchFamily="2" charset="0"/>
              </a:defRPr>
            </a:lvl2pPr>
            <a:lvl3pPr marL="576000" indent="-217560">
              <a:lnSpc>
                <a:spcPct val="100000"/>
              </a:lnSpc>
              <a:spcBef>
                <a:spcPts val="0"/>
              </a:spcBef>
              <a:spcAft>
                <a:spcPts val="600"/>
              </a:spcAft>
              <a:buFontTx/>
              <a:buBlip>
                <a:blip r:embed="rId4"/>
              </a:buBlip>
              <a:defRPr sz="1050" b="0" i="0">
                <a:solidFill>
                  <a:srgbClr val="D8D8D8"/>
                </a:solidFill>
                <a:latin typeface="Funnel Sans" pitchFamily="2" charset="0"/>
              </a:defRPr>
            </a:lvl3pPr>
            <a:lvl4pPr marL="936000" indent="-216000">
              <a:lnSpc>
                <a:spcPct val="100000"/>
              </a:lnSpc>
              <a:spcBef>
                <a:spcPts val="0"/>
              </a:spcBef>
              <a:spcAft>
                <a:spcPts val="600"/>
              </a:spcAft>
              <a:buFontTx/>
              <a:buBlip>
                <a:blip r:embed="rId4"/>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r>
              <a:rPr lang="en-GB"/>
              <a:t>Click to edit  text </a:t>
            </a:r>
          </a:p>
        </p:txBody>
      </p:sp>
      <p:sp>
        <p:nvSpPr>
          <p:cNvPr id="28" name="Text Placeholder 29">
            <a:extLst>
              <a:ext uri="{FF2B5EF4-FFF2-40B4-BE49-F238E27FC236}">
                <a16:creationId xmlns:a16="http://schemas.microsoft.com/office/drawing/2014/main" id="{632DB566-FC10-871C-4F8C-C8D44C3DC2ED}"/>
              </a:ext>
            </a:extLst>
          </p:cNvPr>
          <p:cNvSpPr>
            <a:spLocks noGrp="1"/>
          </p:cNvSpPr>
          <p:nvPr>
            <p:ph type="body" sz="quarter" idx="27" hasCustomPrompt="1"/>
          </p:nvPr>
        </p:nvSpPr>
        <p:spPr>
          <a:xfrm>
            <a:off x="6750447" y="3032170"/>
            <a:ext cx="4477847" cy="523779"/>
          </a:xfrm>
        </p:spPr>
        <p:txBody>
          <a:bodyPr lIns="0" tIns="0" rIns="0" bIns="0" anchor="ctr">
            <a:normAutofit/>
          </a:bodyPr>
          <a:lstStyle>
            <a:lvl1pPr marL="0" indent="0">
              <a:lnSpc>
                <a:spcPct val="100000"/>
              </a:lnSpc>
              <a:spcBef>
                <a:spcPts val="0"/>
              </a:spcBef>
              <a:spcAft>
                <a:spcPts val="600"/>
              </a:spcAft>
              <a:buFont typeface="Arial" panose="020B0604020202020204" pitchFamily="34" charset="0"/>
              <a:buNone/>
              <a:defRPr sz="1200" b="0" i="0" spc="0">
                <a:solidFill>
                  <a:schemeClr val="bg1"/>
                </a:solidFill>
                <a:latin typeface="Funnel Sans" pitchFamily="2" charset="0"/>
              </a:defRPr>
            </a:lvl1pPr>
            <a:lvl2pPr marL="216000" indent="-216000">
              <a:lnSpc>
                <a:spcPct val="100000"/>
              </a:lnSpc>
              <a:spcBef>
                <a:spcPts val="0"/>
              </a:spcBef>
              <a:spcAft>
                <a:spcPts val="600"/>
              </a:spcAft>
              <a:buFontTx/>
              <a:buBlip>
                <a:blip r:embed="rId4"/>
              </a:buBlip>
              <a:defRPr sz="1100" b="0" i="0">
                <a:solidFill>
                  <a:srgbClr val="D8D8D8"/>
                </a:solidFill>
                <a:latin typeface="Funnel Sans" pitchFamily="2" charset="0"/>
              </a:defRPr>
            </a:lvl2pPr>
            <a:lvl3pPr marL="576000" indent="-217560">
              <a:lnSpc>
                <a:spcPct val="100000"/>
              </a:lnSpc>
              <a:spcBef>
                <a:spcPts val="0"/>
              </a:spcBef>
              <a:spcAft>
                <a:spcPts val="600"/>
              </a:spcAft>
              <a:buFontTx/>
              <a:buBlip>
                <a:blip r:embed="rId4"/>
              </a:buBlip>
              <a:defRPr sz="1050" b="0" i="0">
                <a:solidFill>
                  <a:srgbClr val="D8D8D8"/>
                </a:solidFill>
                <a:latin typeface="Funnel Sans" pitchFamily="2" charset="0"/>
              </a:defRPr>
            </a:lvl3pPr>
            <a:lvl4pPr marL="936000" indent="-216000">
              <a:lnSpc>
                <a:spcPct val="100000"/>
              </a:lnSpc>
              <a:spcBef>
                <a:spcPts val="0"/>
              </a:spcBef>
              <a:spcAft>
                <a:spcPts val="600"/>
              </a:spcAft>
              <a:buFontTx/>
              <a:buBlip>
                <a:blip r:embed="rId4"/>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r>
              <a:rPr lang="en-GB"/>
              <a:t>Click to edit  text </a:t>
            </a:r>
          </a:p>
        </p:txBody>
      </p:sp>
      <p:sp>
        <p:nvSpPr>
          <p:cNvPr id="29" name="Text Placeholder 29">
            <a:extLst>
              <a:ext uri="{FF2B5EF4-FFF2-40B4-BE49-F238E27FC236}">
                <a16:creationId xmlns:a16="http://schemas.microsoft.com/office/drawing/2014/main" id="{49E58398-EE12-9DC4-49AC-7DB4AE9AA08D}"/>
              </a:ext>
            </a:extLst>
          </p:cNvPr>
          <p:cNvSpPr>
            <a:spLocks noGrp="1"/>
          </p:cNvSpPr>
          <p:nvPr>
            <p:ph type="body" sz="quarter" idx="28" hasCustomPrompt="1"/>
          </p:nvPr>
        </p:nvSpPr>
        <p:spPr>
          <a:xfrm>
            <a:off x="6750447" y="3857132"/>
            <a:ext cx="4477847" cy="523779"/>
          </a:xfrm>
        </p:spPr>
        <p:txBody>
          <a:bodyPr lIns="0" tIns="0" rIns="0" bIns="0" anchor="ctr">
            <a:normAutofit/>
          </a:bodyPr>
          <a:lstStyle>
            <a:lvl1pPr marL="0" indent="0">
              <a:lnSpc>
                <a:spcPct val="100000"/>
              </a:lnSpc>
              <a:spcBef>
                <a:spcPts val="0"/>
              </a:spcBef>
              <a:spcAft>
                <a:spcPts val="600"/>
              </a:spcAft>
              <a:buFont typeface="Arial" panose="020B0604020202020204" pitchFamily="34" charset="0"/>
              <a:buNone/>
              <a:defRPr sz="1200" b="0" i="0" spc="0">
                <a:solidFill>
                  <a:schemeClr val="bg1"/>
                </a:solidFill>
                <a:latin typeface="Funnel Sans" pitchFamily="2" charset="0"/>
              </a:defRPr>
            </a:lvl1pPr>
            <a:lvl2pPr marL="216000" indent="-216000">
              <a:lnSpc>
                <a:spcPct val="100000"/>
              </a:lnSpc>
              <a:spcBef>
                <a:spcPts val="0"/>
              </a:spcBef>
              <a:spcAft>
                <a:spcPts val="600"/>
              </a:spcAft>
              <a:buFontTx/>
              <a:buBlip>
                <a:blip r:embed="rId4"/>
              </a:buBlip>
              <a:defRPr sz="1100" b="0" i="0">
                <a:solidFill>
                  <a:srgbClr val="D8D8D8"/>
                </a:solidFill>
                <a:latin typeface="Funnel Sans" pitchFamily="2" charset="0"/>
              </a:defRPr>
            </a:lvl2pPr>
            <a:lvl3pPr marL="576000" indent="-217560">
              <a:lnSpc>
                <a:spcPct val="100000"/>
              </a:lnSpc>
              <a:spcBef>
                <a:spcPts val="0"/>
              </a:spcBef>
              <a:spcAft>
                <a:spcPts val="600"/>
              </a:spcAft>
              <a:buFontTx/>
              <a:buBlip>
                <a:blip r:embed="rId4"/>
              </a:buBlip>
              <a:defRPr sz="1050" b="0" i="0">
                <a:solidFill>
                  <a:srgbClr val="D8D8D8"/>
                </a:solidFill>
                <a:latin typeface="Funnel Sans" pitchFamily="2" charset="0"/>
              </a:defRPr>
            </a:lvl3pPr>
            <a:lvl4pPr marL="936000" indent="-216000">
              <a:lnSpc>
                <a:spcPct val="100000"/>
              </a:lnSpc>
              <a:spcBef>
                <a:spcPts val="0"/>
              </a:spcBef>
              <a:spcAft>
                <a:spcPts val="600"/>
              </a:spcAft>
              <a:buFontTx/>
              <a:buBlip>
                <a:blip r:embed="rId4"/>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r>
              <a:rPr lang="en-GB"/>
              <a:t>Click to edit  text </a:t>
            </a:r>
          </a:p>
        </p:txBody>
      </p:sp>
      <p:sp>
        <p:nvSpPr>
          <p:cNvPr id="30" name="Text Placeholder 29">
            <a:extLst>
              <a:ext uri="{FF2B5EF4-FFF2-40B4-BE49-F238E27FC236}">
                <a16:creationId xmlns:a16="http://schemas.microsoft.com/office/drawing/2014/main" id="{DED2C998-0161-2571-7BF6-C229081287B8}"/>
              </a:ext>
            </a:extLst>
          </p:cNvPr>
          <p:cNvSpPr>
            <a:spLocks noGrp="1"/>
          </p:cNvSpPr>
          <p:nvPr>
            <p:ph type="body" sz="quarter" idx="29" hasCustomPrompt="1"/>
          </p:nvPr>
        </p:nvSpPr>
        <p:spPr>
          <a:xfrm>
            <a:off x="6750447" y="4679265"/>
            <a:ext cx="4477847" cy="523779"/>
          </a:xfrm>
        </p:spPr>
        <p:txBody>
          <a:bodyPr lIns="0" tIns="0" rIns="0" bIns="0" anchor="ctr">
            <a:normAutofit/>
          </a:bodyPr>
          <a:lstStyle>
            <a:lvl1pPr marL="0" indent="0">
              <a:lnSpc>
                <a:spcPct val="100000"/>
              </a:lnSpc>
              <a:spcBef>
                <a:spcPts val="0"/>
              </a:spcBef>
              <a:spcAft>
                <a:spcPts val="600"/>
              </a:spcAft>
              <a:buFont typeface="Arial" panose="020B0604020202020204" pitchFamily="34" charset="0"/>
              <a:buNone/>
              <a:defRPr sz="1200" b="0" i="0" spc="0">
                <a:solidFill>
                  <a:schemeClr val="bg1"/>
                </a:solidFill>
                <a:latin typeface="Funnel Sans" pitchFamily="2" charset="0"/>
              </a:defRPr>
            </a:lvl1pPr>
            <a:lvl2pPr marL="216000" indent="-216000">
              <a:lnSpc>
                <a:spcPct val="100000"/>
              </a:lnSpc>
              <a:spcBef>
                <a:spcPts val="0"/>
              </a:spcBef>
              <a:spcAft>
                <a:spcPts val="600"/>
              </a:spcAft>
              <a:buFontTx/>
              <a:buBlip>
                <a:blip r:embed="rId4"/>
              </a:buBlip>
              <a:defRPr sz="1100" b="0" i="0">
                <a:solidFill>
                  <a:srgbClr val="D8D8D8"/>
                </a:solidFill>
                <a:latin typeface="Funnel Sans" pitchFamily="2" charset="0"/>
              </a:defRPr>
            </a:lvl2pPr>
            <a:lvl3pPr marL="576000" indent="-217560">
              <a:lnSpc>
                <a:spcPct val="100000"/>
              </a:lnSpc>
              <a:spcBef>
                <a:spcPts val="0"/>
              </a:spcBef>
              <a:spcAft>
                <a:spcPts val="600"/>
              </a:spcAft>
              <a:buFontTx/>
              <a:buBlip>
                <a:blip r:embed="rId4"/>
              </a:buBlip>
              <a:defRPr sz="1050" b="0" i="0">
                <a:solidFill>
                  <a:srgbClr val="D8D8D8"/>
                </a:solidFill>
                <a:latin typeface="Funnel Sans" pitchFamily="2" charset="0"/>
              </a:defRPr>
            </a:lvl3pPr>
            <a:lvl4pPr marL="936000" indent="-216000">
              <a:lnSpc>
                <a:spcPct val="100000"/>
              </a:lnSpc>
              <a:spcBef>
                <a:spcPts val="0"/>
              </a:spcBef>
              <a:spcAft>
                <a:spcPts val="600"/>
              </a:spcAft>
              <a:buFontTx/>
              <a:buBlip>
                <a:blip r:embed="rId4"/>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r>
              <a:rPr lang="en-GB"/>
              <a:t>Click to edit  text </a:t>
            </a:r>
          </a:p>
        </p:txBody>
      </p:sp>
      <p:sp>
        <p:nvSpPr>
          <p:cNvPr id="31" name="Text Placeholder 29">
            <a:extLst>
              <a:ext uri="{FF2B5EF4-FFF2-40B4-BE49-F238E27FC236}">
                <a16:creationId xmlns:a16="http://schemas.microsoft.com/office/drawing/2014/main" id="{1ABBBC37-F0F7-7D16-C91B-1C33DF6ED05F}"/>
              </a:ext>
            </a:extLst>
          </p:cNvPr>
          <p:cNvSpPr>
            <a:spLocks noGrp="1"/>
          </p:cNvSpPr>
          <p:nvPr>
            <p:ph type="body" sz="quarter" idx="30" hasCustomPrompt="1"/>
          </p:nvPr>
        </p:nvSpPr>
        <p:spPr>
          <a:xfrm>
            <a:off x="6750447" y="5507056"/>
            <a:ext cx="4477847" cy="523779"/>
          </a:xfrm>
        </p:spPr>
        <p:txBody>
          <a:bodyPr lIns="0" tIns="0" rIns="0" bIns="0" anchor="ctr">
            <a:normAutofit/>
          </a:bodyPr>
          <a:lstStyle>
            <a:lvl1pPr marL="0" indent="0">
              <a:lnSpc>
                <a:spcPct val="100000"/>
              </a:lnSpc>
              <a:spcBef>
                <a:spcPts val="0"/>
              </a:spcBef>
              <a:spcAft>
                <a:spcPts val="600"/>
              </a:spcAft>
              <a:buFont typeface="Arial" panose="020B0604020202020204" pitchFamily="34" charset="0"/>
              <a:buNone/>
              <a:defRPr sz="1200" b="0" i="0" spc="0">
                <a:solidFill>
                  <a:schemeClr val="bg1"/>
                </a:solidFill>
                <a:latin typeface="Funnel Sans" pitchFamily="2" charset="0"/>
              </a:defRPr>
            </a:lvl1pPr>
            <a:lvl2pPr marL="216000" indent="-216000">
              <a:lnSpc>
                <a:spcPct val="100000"/>
              </a:lnSpc>
              <a:spcBef>
                <a:spcPts val="0"/>
              </a:spcBef>
              <a:spcAft>
                <a:spcPts val="600"/>
              </a:spcAft>
              <a:buFontTx/>
              <a:buBlip>
                <a:blip r:embed="rId4"/>
              </a:buBlip>
              <a:defRPr sz="1100" b="0" i="0">
                <a:solidFill>
                  <a:srgbClr val="D8D8D8"/>
                </a:solidFill>
                <a:latin typeface="Funnel Sans" pitchFamily="2" charset="0"/>
              </a:defRPr>
            </a:lvl2pPr>
            <a:lvl3pPr marL="576000" indent="-217560">
              <a:lnSpc>
                <a:spcPct val="100000"/>
              </a:lnSpc>
              <a:spcBef>
                <a:spcPts val="0"/>
              </a:spcBef>
              <a:spcAft>
                <a:spcPts val="600"/>
              </a:spcAft>
              <a:buFontTx/>
              <a:buBlip>
                <a:blip r:embed="rId4"/>
              </a:buBlip>
              <a:defRPr sz="1050" b="0" i="0">
                <a:solidFill>
                  <a:srgbClr val="D8D8D8"/>
                </a:solidFill>
                <a:latin typeface="Funnel Sans" pitchFamily="2" charset="0"/>
              </a:defRPr>
            </a:lvl3pPr>
            <a:lvl4pPr marL="936000" indent="-216000">
              <a:lnSpc>
                <a:spcPct val="100000"/>
              </a:lnSpc>
              <a:spcBef>
                <a:spcPts val="0"/>
              </a:spcBef>
              <a:spcAft>
                <a:spcPts val="600"/>
              </a:spcAft>
              <a:buFontTx/>
              <a:buBlip>
                <a:blip r:embed="rId4"/>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r>
              <a:rPr lang="en-GB"/>
              <a:t>Click to edit  text </a:t>
            </a:r>
          </a:p>
        </p:txBody>
      </p:sp>
      <p:pic>
        <p:nvPicPr>
          <p:cNvPr id="9" name="Graphic 8">
            <a:extLst>
              <a:ext uri="{FF2B5EF4-FFF2-40B4-BE49-F238E27FC236}">
                <a16:creationId xmlns:a16="http://schemas.microsoft.com/office/drawing/2014/main" id="{1BDF681B-0D53-63D4-8D65-AA99732F5A12}"/>
              </a:ext>
            </a:extLst>
          </p:cNvPr>
          <p:cNvPicPr>
            <a:picLocks noChangeAspect="1"/>
          </p:cNvPicPr>
          <p:nvPr userDrawn="1"/>
        </p:nvPicPr>
        <p:blipFill>
          <a:blip r:embed="rId2">
            <a:extLst>
              <a:ext uri="{96DAC541-7B7A-43D3-8B79-37D633B846F1}">
                <asvg:svgBlip xmlns:asvg="http://schemas.microsoft.com/office/drawing/2016/SVG/main" r:embed="rId3"/>
              </a:ext>
            </a:extLst>
          </a:blip>
          <a:srcRect l="8134" t="14156" r="57486" b="13360"/>
          <a:stretch/>
        </p:blipFill>
        <p:spPr>
          <a:xfrm>
            <a:off x="211950" y="238991"/>
            <a:ext cx="572667" cy="629932"/>
          </a:xfrm>
          <a:prstGeom prst="rect">
            <a:avLst/>
          </a:prstGeom>
        </p:spPr>
      </p:pic>
      <p:sp>
        <p:nvSpPr>
          <p:cNvPr id="13" name="Google Shape;18;p26">
            <a:extLst>
              <a:ext uri="{FF2B5EF4-FFF2-40B4-BE49-F238E27FC236}">
                <a16:creationId xmlns:a16="http://schemas.microsoft.com/office/drawing/2014/main" id="{DAE68BB0-3099-7DDC-C0F1-DA5D3EA433E0}"/>
              </a:ext>
            </a:extLst>
          </p:cNvPr>
          <p:cNvSpPr txBox="1">
            <a:spLocks noGrp="1"/>
          </p:cNvSpPr>
          <p:nvPr>
            <p:ph type="title" hasCustomPrompt="1"/>
          </p:nvPr>
        </p:nvSpPr>
        <p:spPr>
          <a:xfrm>
            <a:off x="993896" y="366489"/>
            <a:ext cx="10640128" cy="538901"/>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3200"/>
              <a:buNone/>
              <a:defRPr sz="4400" b="1" i="0" spc="-150" baseline="0">
                <a:solidFill>
                  <a:schemeClr val="bg1"/>
                </a:solidFill>
                <a:latin typeface="Funnel Sans" pitchFamily="2" charset="0"/>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Titles go here, and never get smaller</a:t>
            </a:r>
            <a:endParaRPr/>
          </a:p>
        </p:txBody>
      </p:sp>
      <p:sp>
        <p:nvSpPr>
          <p:cNvPr id="2" name="Google Shape;22;p26">
            <a:extLst>
              <a:ext uri="{FF2B5EF4-FFF2-40B4-BE49-F238E27FC236}">
                <a16:creationId xmlns:a16="http://schemas.microsoft.com/office/drawing/2014/main" id="{8CAA304D-771A-EF02-F95F-69D4045E2FE6}"/>
              </a:ext>
            </a:extLst>
          </p:cNvPr>
          <p:cNvSpPr txBox="1">
            <a:spLocks/>
          </p:cNvSpPr>
          <p:nvPr userDrawn="1"/>
        </p:nvSpPr>
        <p:spPr>
          <a:xfrm>
            <a:off x="9829092" y="6361924"/>
            <a:ext cx="2188802" cy="33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800" b="0" i="0" u="none" strike="noStrike" cap="none">
                <a:solidFill>
                  <a:schemeClr val="tx1">
                    <a:lumMod val="10000"/>
                    <a:lumOff val="90000"/>
                    <a:alpha val="50000"/>
                  </a:schemeClr>
                </a:solidFill>
                <a:latin typeface="Funnel Sans" pitchFamily="2" charset="0"/>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a:t>© 2025 Copyright Genpact. All Rights Reserved.</a:t>
            </a:r>
          </a:p>
        </p:txBody>
      </p:sp>
    </p:spTree>
    <p:extLst>
      <p:ext uri="{BB962C8B-B14F-4D97-AF65-F5344CB8AC3E}">
        <p14:creationId xmlns:p14="http://schemas.microsoft.com/office/powerpoint/2010/main" val="1302271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Content with Subtitle 2">
    <p:bg>
      <p:bgPr>
        <a:solidFill>
          <a:schemeClr val="tx1"/>
        </a:solidFill>
        <a:effectLst/>
      </p:bgPr>
    </p:bg>
    <p:spTree>
      <p:nvGrpSpPr>
        <p:cNvPr id="1" name=""/>
        <p:cNvGrpSpPr/>
        <p:nvPr/>
      </p:nvGrpSpPr>
      <p:grpSpPr>
        <a:xfrm>
          <a:off x="0" y="0"/>
          <a:ext cx="0" cy="0"/>
          <a:chOff x="0" y="0"/>
          <a:chExt cx="0" cy="0"/>
        </a:xfrm>
      </p:grpSpPr>
      <p:sp>
        <p:nvSpPr>
          <p:cNvPr id="14" name="Text Placeholder 29">
            <a:extLst>
              <a:ext uri="{FF2B5EF4-FFF2-40B4-BE49-F238E27FC236}">
                <a16:creationId xmlns:a16="http://schemas.microsoft.com/office/drawing/2014/main" id="{0DEDA68D-6CAE-D022-A365-83EC3BD24C0E}"/>
              </a:ext>
            </a:extLst>
          </p:cNvPr>
          <p:cNvSpPr>
            <a:spLocks noGrp="1"/>
          </p:cNvSpPr>
          <p:nvPr>
            <p:ph type="body" sz="quarter" idx="25"/>
          </p:nvPr>
        </p:nvSpPr>
        <p:spPr>
          <a:xfrm>
            <a:off x="3698748" y="2483871"/>
            <a:ext cx="2537011" cy="1058772"/>
          </a:xfrm>
          <a:prstGeom prst="roundRect">
            <a:avLst>
              <a:gd name="adj" fmla="val 18596"/>
            </a:avLst>
          </a:prstGeom>
          <a:ln w="12700">
            <a:solidFill>
              <a:schemeClr val="bg1"/>
            </a:solidFill>
          </a:ln>
        </p:spPr>
        <p:txBody>
          <a:bodyPr vert="horz" lIns="0" tIns="0" rIns="0" bIns="0" rtlCol="0" anchor="ctr">
            <a:normAutofit/>
          </a:bodyPr>
          <a:lstStyle>
            <a:lvl1pPr algn="ctr">
              <a:defRPr lang="en-GB" sz="1800" b="0" i="0" spc="0" dirty="0">
                <a:solidFill>
                  <a:schemeClr val="bg1"/>
                </a:solidFill>
              </a:defRPr>
            </a:lvl1pPr>
          </a:lstStyle>
          <a:p>
            <a:pPr lvl="0" algn="ctr">
              <a:lnSpc>
                <a:spcPct val="100000"/>
              </a:lnSpc>
              <a:spcBef>
                <a:spcPts val="0"/>
              </a:spcBef>
              <a:spcAft>
                <a:spcPts val="600"/>
              </a:spcAft>
            </a:pPr>
            <a:endParaRPr lang="en-GB"/>
          </a:p>
        </p:txBody>
      </p:sp>
      <p:sp>
        <p:nvSpPr>
          <p:cNvPr id="15" name="Text Placeholder 29">
            <a:extLst>
              <a:ext uri="{FF2B5EF4-FFF2-40B4-BE49-F238E27FC236}">
                <a16:creationId xmlns:a16="http://schemas.microsoft.com/office/drawing/2014/main" id="{B2618AE6-FDBE-1354-D93B-8602477F4E75}"/>
              </a:ext>
            </a:extLst>
          </p:cNvPr>
          <p:cNvSpPr>
            <a:spLocks noGrp="1"/>
          </p:cNvSpPr>
          <p:nvPr>
            <p:ph type="body" sz="quarter" idx="26"/>
          </p:nvPr>
        </p:nvSpPr>
        <p:spPr>
          <a:xfrm>
            <a:off x="6397880" y="2483871"/>
            <a:ext cx="2537011" cy="1058772"/>
          </a:xfrm>
          <a:prstGeom prst="roundRect">
            <a:avLst>
              <a:gd name="adj" fmla="val 18596"/>
            </a:avLst>
          </a:prstGeom>
          <a:ln w="12700">
            <a:solidFill>
              <a:schemeClr val="bg1"/>
            </a:solidFill>
          </a:ln>
        </p:spPr>
        <p:txBody>
          <a:bodyPr vert="horz" lIns="0" tIns="0" rIns="0" bIns="0" rtlCol="0" anchor="ctr">
            <a:normAutofit/>
          </a:bodyPr>
          <a:lstStyle>
            <a:lvl1pPr algn="ctr">
              <a:defRPr lang="en-GB" sz="1800" b="0" i="0" spc="0" dirty="0">
                <a:solidFill>
                  <a:schemeClr val="bg1"/>
                </a:solidFill>
              </a:defRPr>
            </a:lvl1pPr>
          </a:lstStyle>
          <a:p>
            <a:pPr lvl="0" algn="ctr">
              <a:lnSpc>
                <a:spcPct val="100000"/>
              </a:lnSpc>
              <a:spcBef>
                <a:spcPts val="0"/>
              </a:spcBef>
              <a:spcAft>
                <a:spcPts val="600"/>
              </a:spcAft>
            </a:pPr>
            <a:endParaRPr lang="en-GB"/>
          </a:p>
        </p:txBody>
      </p:sp>
      <p:sp>
        <p:nvSpPr>
          <p:cNvPr id="22" name="Text Placeholder 29">
            <a:extLst>
              <a:ext uri="{FF2B5EF4-FFF2-40B4-BE49-F238E27FC236}">
                <a16:creationId xmlns:a16="http://schemas.microsoft.com/office/drawing/2014/main" id="{1B78320B-EF80-0262-B50A-37AED8749BD4}"/>
              </a:ext>
            </a:extLst>
          </p:cNvPr>
          <p:cNvSpPr>
            <a:spLocks noGrp="1"/>
          </p:cNvSpPr>
          <p:nvPr>
            <p:ph type="body" sz="quarter" idx="27"/>
          </p:nvPr>
        </p:nvSpPr>
        <p:spPr>
          <a:xfrm>
            <a:off x="9097013" y="2483871"/>
            <a:ext cx="2537011" cy="1058772"/>
          </a:xfrm>
          <a:prstGeom prst="roundRect">
            <a:avLst>
              <a:gd name="adj" fmla="val 18596"/>
            </a:avLst>
          </a:prstGeom>
          <a:ln w="12700">
            <a:solidFill>
              <a:schemeClr val="bg1"/>
            </a:solidFill>
          </a:ln>
        </p:spPr>
        <p:txBody>
          <a:bodyPr vert="horz" lIns="0" tIns="0" rIns="0" bIns="0" rtlCol="0" anchor="ctr">
            <a:normAutofit/>
          </a:bodyPr>
          <a:lstStyle>
            <a:lvl1pPr algn="ctr">
              <a:defRPr lang="en-GB" sz="1800" b="0" i="0" spc="0" dirty="0">
                <a:solidFill>
                  <a:schemeClr val="bg1"/>
                </a:solidFill>
              </a:defRPr>
            </a:lvl1pPr>
          </a:lstStyle>
          <a:p>
            <a:pPr lvl="0" algn="ctr">
              <a:lnSpc>
                <a:spcPct val="100000"/>
              </a:lnSpc>
              <a:spcBef>
                <a:spcPts val="0"/>
              </a:spcBef>
              <a:spcAft>
                <a:spcPts val="600"/>
              </a:spcAft>
            </a:pPr>
            <a:endParaRPr lang="en-GB"/>
          </a:p>
        </p:txBody>
      </p:sp>
      <p:sp>
        <p:nvSpPr>
          <p:cNvPr id="8" name="Text Placeholder 29">
            <a:extLst>
              <a:ext uri="{FF2B5EF4-FFF2-40B4-BE49-F238E27FC236}">
                <a16:creationId xmlns:a16="http://schemas.microsoft.com/office/drawing/2014/main" id="{BCE06CA3-FBDA-0DB1-EC08-8B166A08F26E}"/>
              </a:ext>
            </a:extLst>
          </p:cNvPr>
          <p:cNvSpPr>
            <a:spLocks noGrp="1"/>
          </p:cNvSpPr>
          <p:nvPr>
            <p:ph type="body" sz="quarter" idx="12"/>
          </p:nvPr>
        </p:nvSpPr>
        <p:spPr>
          <a:xfrm>
            <a:off x="999616" y="3802373"/>
            <a:ext cx="2537011" cy="1643798"/>
          </a:xfr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400" b="0" i="0" spc="0">
                <a:solidFill>
                  <a:srgbClr val="D8D8D8"/>
                </a:solidFill>
                <a:latin typeface="Funnel Sans" pitchFamily="2" charset="0"/>
              </a:defRPr>
            </a:lvl1pPr>
            <a:lvl2pPr marL="216000" indent="-216000">
              <a:lnSpc>
                <a:spcPct val="100000"/>
              </a:lnSpc>
              <a:spcBef>
                <a:spcPts val="0"/>
              </a:spcBef>
              <a:spcAft>
                <a:spcPts val="600"/>
              </a:spcAft>
              <a:buFontTx/>
              <a:buBlip>
                <a:blip r:embed="rId2"/>
              </a:buBlip>
              <a:defRPr sz="1400" b="0" i="0">
                <a:solidFill>
                  <a:srgbClr val="D8D8D8"/>
                </a:solidFill>
                <a:latin typeface="Funnel Sans" pitchFamily="2" charset="0"/>
              </a:defRPr>
            </a:lvl2pPr>
            <a:lvl3pPr marL="576000" indent="-217560">
              <a:lnSpc>
                <a:spcPct val="100000"/>
              </a:lnSpc>
              <a:spcBef>
                <a:spcPts val="0"/>
              </a:spcBef>
              <a:spcAft>
                <a:spcPts val="600"/>
              </a:spcAft>
              <a:buFontTx/>
              <a:buBlip>
                <a:blip r:embed="rId2"/>
              </a:buBlip>
              <a:defRPr sz="1200" b="0" i="0">
                <a:solidFill>
                  <a:srgbClr val="D8D8D8"/>
                </a:solidFill>
                <a:latin typeface="Funnel Sans" pitchFamily="2" charset="0"/>
              </a:defRPr>
            </a:lvl3pPr>
            <a:lvl4pPr marL="936000" indent="-216000">
              <a:lnSpc>
                <a:spcPct val="100000"/>
              </a:lnSpc>
              <a:spcBef>
                <a:spcPts val="0"/>
              </a:spcBef>
              <a:spcAft>
                <a:spcPts val="600"/>
              </a:spcAft>
              <a:buFontTx/>
              <a:buBlip>
                <a:blip r:embed="rId2"/>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6" name="Text Placeholder 29">
            <a:extLst>
              <a:ext uri="{FF2B5EF4-FFF2-40B4-BE49-F238E27FC236}">
                <a16:creationId xmlns:a16="http://schemas.microsoft.com/office/drawing/2014/main" id="{3DB8AE90-7EB1-5723-0F92-48827ECF6F3E}"/>
              </a:ext>
            </a:extLst>
          </p:cNvPr>
          <p:cNvSpPr>
            <a:spLocks noGrp="1"/>
          </p:cNvSpPr>
          <p:nvPr>
            <p:ph type="body" sz="quarter" idx="17"/>
          </p:nvPr>
        </p:nvSpPr>
        <p:spPr>
          <a:xfrm>
            <a:off x="999616" y="2483871"/>
            <a:ext cx="2537011" cy="1058772"/>
          </a:xfrm>
          <a:prstGeom prst="roundRect">
            <a:avLst>
              <a:gd name="adj" fmla="val 18596"/>
            </a:avLst>
          </a:prstGeom>
          <a:ln w="12700">
            <a:solidFill>
              <a:schemeClr val="bg1"/>
            </a:solidFill>
          </a:ln>
        </p:spPr>
        <p:txBody>
          <a:bodyPr vert="horz" lIns="0" tIns="0" rIns="0" bIns="0" rtlCol="0" anchor="ctr">
            <a:normAutofit/>
          </a:bodyPr>
          <a:lstStyle>
            <a:lvl1pPr algn="ctr">
              <a:defRPr lang="en-GB" sz="1800" b="0" i="0" spc="0" dirty="0">
                <a:solidFill>
                  <a:schemeClr val="bg1"/>
                </a:solidFill>
              </a:defRPr>
            </a:lvl1pPr>
          </a:lstStyle>
          <a:p>
            <a:pPr lvl="0" algn="ctr">
              <a:lnSpc>
                <a:spcPct val="100000"/>
              </a:lnSpc>
              <a:spcBef>
                <a:spcPts val="0"/>
              </a:spcBef>
              <a:spcAft>
                <a:spcPts val="600"/>
              </a:spcAft>
            </a:pPr>
            <a:endParaRPr lang="en-GB"/>
          </a:p>
        </p:txBody>
      </p:sp>
      <p:sp>
        <p:nvSpPr>
          <p:cNvPr id="13" name="Text Placeholder 29">
            <a:extLst>
              <a:ext uri="{FF2B5EF4-FFF2-40B4-BE49-F238E27FC236}">
                <a16:creationId xmlns:a16="http://schemas.microsoft.com/office/drawing/2014/main" id="{D040A3A8-1C48-A156-8029-7C18C4272F9F}"/>
              </a:ext>
            </a:extLst>
          </p:cNvPr>
          <p:cNvSpPr>
            <a:spLocks noGrp="1"/>
          </p:cNvSpPr>
          <p:nvPr>
            <p:ph type="body" sz="quarter" idx="21"/>
          </p:nvPr>
        </p:nvSpPr>
        <p:spPr>
          <a:xfrm>
            <a:off x="3698748" y="3802373"/>
            <a:ext cx="2537011" cy="1643798"/>
          </a:xfr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400" b="0" i="0" spc="0">
                <a:solidFill>
                  <a:srgbClr val="D8D8D8"/>
                </a:solidFill>
                <a:latin typeface="Funnel Sans" pitchFamily="2" charset="0"/>
              </a:defRPr>
            </a:lvl1pPr>
            <a:lvl2pPr marL="216000" indent="-216000">
              <a:lnSpc>
                <a:spcPct val="100000"/>
              </a:lnSpc>
              <a:spcBef>
                <a:spcPts val="0"/>
              </a:spcBef>
              <a:spcAft>
                <a:spcPts val="600"/>
              </a:spcAft>
              <a:buFontTx/>
              <a:buBlip>
                <a:blip r:embed="rId2"/>
              </a:buBlip>
              <a:defRPr sz="1400" b="0" i="0">
                <a:solidFill>
                  <a:srgbClr val="D8D8D8"/>
                </a:solidFill>
                <a:latin typeface="Funnel Sans" pitchFamily="2" charset="0"/>
              </a:defRPr>
            </a:lvl2pPr>
            <a:lvl3pPr marL="576000" indent="-217560">
              <a:lnSpc>
                <a:spcPct val="100000"/>
              </a:lnSpc>
              <a:spcBef>
                <a:spcPts val="0"/>
              </a:spcBef>
              <a:spcAft>
                <a:spcPts val="600"/>
              </a:spcAft>
              <a:buFontTx/>
              <a:buBlip>
                <a:blip r:embed="rId2"/>
              </a:buBlip>
              <a:defRPr sz="1200" b="0" i="0">
                <a:solidFill>
                  <a:srgbClr val="D8D8D8"/>
                </a:solidFill>
                <a:latin typeface="Funnel Sans" pitchFamily="2" charset="0"/>
              </a:defRPr>
            </a:lvl3pPr>
            <a:lvl4pPr marL="936000" indent="-216000">
              <a:lnSpc>
                <a:spcPct val="100000"/>
              </a:lnSpc>
              <a:spcBef>
                <a:spcPts val="0"/>
              </a:spcBef>
              <a:spcAft>
                <a:spcPts val="600"/>
              </a:spcAft>
              <a:buFontTx/>
              <a:buBlip>
                <a:blip r:embed="rId2"/>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20" name="Text Placeholder 29">
            <a:extLst>
              <a:ext uri="{FF2B5EF4-FFF2-40B4-BE49-F238E27FC236}">
                <a16:creationId xmlns:a16="http://schemas.microsoft.com/office/drawing/2014/main" id="{0BB47F86-F305-9165-364E-B5101312E550}"/>
              </a:ext>
            </a:extLst>
          </p:cNvPr>
          <p:cNvSpPr>
            <a:spLocks noGrp="1"/>
          </p:cNvSpPr>
          <p:nvPr>
            <p:ph type="body" sz="quarter" idx="22"/>
          </p:nvPr>
        </p:nvSpPr>
        <p:spPr>
          <a:xfrm>
            <a:off x="6397881" y="3802373"/>
            <a:ext cx="2537011" cy="1643798"/>
          </a:xfr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400" b="0" i="0" spc="0">
                <a:solidFill>
                  <a:srgbClr val="D8D8D8"/>
                </a:solidFill>
                <a:latin typeface="Funnel Sans" pitchFamily="2" charset="0"/>
              </a:defRPr>
            </a:lvl1pPr>
            <a:lvl2pPr marL="216000" indent="-216000">
              <a:lnSpc>
                <a:spcPct val="100000"/>
              </a:lnSpc>
              <a:spcBef>
                <a:spcPts val="0"/>
              </a:spcBef>
              <a:spcAft>
                <a:spcPts val="600"/>
              </a:spcAft>
              <a:buFontTx/>
              <a:buBlip>
                <a:blip r:embed="rId2"/>
              </a:buBlip>
              <a:defRPr sz="1400" b="0" i="0">
                <a:solidFill>
                  <a:srgbClr val="D8D8D8"/>
                </a:solidFill>
                <a:latin typeface="Funnel Sans" pitchFamily="2" charset="0"/>
              </a:defRPr>
            </a:lvl2pPr>
            <a:lvl3pPr marL="576000" indent="-217560">
              <a:lnSpc>
                <a:spcPct val="100000"/>
              </a:lnSpc>
              <a:spcBef>
                <a:spcPts val="0"/>
              </a:spcBef>
              <a:spcAft>
                <a:spcPts val="600"/>
              </a:spcAft>
              <a:buFontTx/>
              <a:buBlip>
                <a:blip r:embed="rId2"/>
              </a:buBlip>
              <a:defRPr sz="1200" b="0" i="0">
                <a:solidFill>
                  <a:srgbClr val="D8D8D8"/>
                </a:solidFill>
                <a:latin typeface="Funnel Sans" pitchFamily="2" charset="0"/>
              </a:defRPr>
            </a:lvl3pPr>
            <a:lvl4pPr marL="936000" indent="-216000">
              <a:lnSpc>
                <a:spcPct val="100000"/>
              </a:lnSpc>
              <a:spcBef>
                <a:spcPts val="0"/>
              </a:spcBef>
              <a:spcAft>
                <a:spcPts val="600"/>
              </a:spcAft>
              <a:buFontTx/>
              <a:buBlip>
                <a:blip r:embed="rId2"/>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21" name="Text Placeholder 29">
            <a:extLst>
              <a:ext uri="{FF2B5EF4-FFF2-40B4-BE49-F238E27FC236}">
                <a16:creationId xmlns:a16="http://schemas.microsoft.com/office/drawing/2014/main" id="{42ADFDFF-05A9-4992-8DD0-3EC768B002EB}"/>
              </a:ext>
            </a:extLst>
          </p:cNvPr>
          <p:cNvSpPr>
            <a:spLocks noGrp="1"/>
          </p:cNvSpPr>
          <p:nvPr>
            <p:ph type="body" sz="quarter" idx="23"/>
          </p:nvPr>
        </p:nvSpPr>
        <p:spPr>
          <a:xfrm>
            <a:off x="9097013" y="3802373"/>
            <a:ext cx="2537011" cy="1643798"/>
          </a:xfr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400" b="0" i="0" spc="0">
                <a:solidFill>
                  <a:srgbClr val="D8D8D8"/>
                </a:solidFill>
                <a:latin typeface="Funnel Sans" pitchFamily="2" charset="0"/>
              </a:defRPr>
            </a:lvl1pPr>
            <a:lvl2pPr marL="216000" indent="-216000">
              <a:lnSpc>
                <a:spcPct val="100000"/>
              </a:lnSpc>
              <a:spcBef>
                <a:spcPts val="0"/>
              </a:spcBef>
              <a:spcAft>
                <a:spcPts val="600"/>
              </a:spcAft>
              <a:buFontTx/>
              <a:buBlip>
                <a:blip r:embed="rId2"/>
              </a:buBlip>
              <a:defRPr sz="1400" b="0" i="0">
                <a:solidFill>
                  <a:srgbClr val="D8D8D8"/>
                </a:solidFill>
                <a:latin typeface="Funnel Sans" pitchFamily="2" charset="0"/>
              </a:defRPr>
            </a:lvl2pPr>
            <a:lvl3pPr marL="576000" indent="-217560">
              <a:lnSpc>
                <a:spcPct val="100000"/>
              </a:lnSpc>
              <a:spcBef>
                <a:spcPts val="0"/>
              </a:spcBef>
              <a:spcAft>
                <a:spcPts val="600"/>
              </a:spcAft>
              <a:buFontTx/>
              <a:buBlip>
                <a:blip r:embed="rId2"/>
              </a:buBlip>
              <a:defRPr sz="1200" b="0" i="0">
                <a:solidFill>
                  <a:srgbClr val="D8D8D8"/>
                </a:solidFill>
                <a:latin typeface="Funnel Sans" pitchFamily="2" charset="0"/>
              </a:defRPr>
            </a:lvl3pPr>
            <a:lvl4pPr marL="936000" indent="-216000">
              <a:lnSpc>
                <a:spcPct val="100000"/>
              </a:lnSpc>
              <a:spcBef>
                <a:spcPts val="0"/>
              </a:spcBef>
              <a:spcAft>
                <a:spcPts val="600"/>
              </a:spcAft>
              <a:buFontTx/>
              <a:buBlip>
                <a:blip r:embed="rId2"/>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pic>
        <p:nvPicPr>
          <p:cNvPr id="4" name="Graphic 3">
            <a:extLst>
              <a:ext uri="{FF2B5EF4-FFF2-40B4-BE49-F238E27FC236}">
                <a16:creationId xmlns:a16="http://schemas.microsoft.com/office/drawing/2014/main" id="{46047695-D2A7-8CC8-6237-AB6999393F4C}"/>
              </a:ext>
            </a:extLst>
          </p:cNvPr>
          <p:cNvPicPr>
            <a:picLocks noChangeAspect="1"/>
          </p:cNvPicPr>
          <p:nvPr userDrawn="1"/>
        </p:nvPicPr>
        <p:blipFill>
          <a:blip r:embed="rId3">
            <a:extLst>
              <a:ext uri="{96DAC541-7B7A-43D3-8B79-37D633B846F1}">
                <asvg:svgBlip xmlns:asvg="http://schemas.microsoft.com/office/drawing/2016/SVG/main" r:embed="rId4"/>
              </a:ext>
            </a:extLst>
          </a:blip>
          <a:srcRect l="8134" t="14156" r="57486" b="13360"/>
          <a:stretch/>
        </p:blipFill>
        <p:spPr>
          <a:xfrm>
            <a:off x="211950" y="238991"/>
            <a:ext cx="572667" cy="629932"/>
          </a:xfrm>
          <a:prstGeom prst="rect">
            <a:avLst/>
          </a:prstGeom>
        </p:spPr>
      </p:pic>
      <p:sp>
        <p:nvSpPr>
          <p:cNvPr id="10" name="Google Shape;18;p26">
            <a:extLst>
              <a:ext uri="{FF2B5EF4-FFF2-40B4-BE49-F238E27FC236}">
                <a16:creationId xmlns:a16="http://schemas.microsoft.com/office/drawing/2014/main" id="{40BA8D3D-17C0-D789-C333-63552D006772}"/>
              </a:ext>
            </a:extLst>
          </p:cNvPr>
          <p:cNvSpPr txBox="1">
            <a:spLocks noGrp="1"/>
          </p:cNvSpPr>
          <p:nvPr>
            <p:ph type="title" hasCustomPrompt="1"/>
          </p:nvPr>
        </p:nvSpPr>
        <p:spPr>
          <a:xfrm>
            <a:off x="993896" y="366489"/>
            <a:ext cx="10640128" cy="538901"/>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3200"/>
              <a:buNone/>
              <a:defRPr sz="4400" b="1" i="0" spc="-150" baseline="0">
                <a:solidFill>
                  <a:schemeClr val="bg1"/>
                </a:solidFill>
                <a:latin typeface="Funnel Sans" pitchFamily="2" charset="0"/>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Titles go here, and never get smaller</a:t>
            </a:r>
            <a:endParaRPr/>
          </a:p>
        </p:txBody>
      </p:sp>
      <p:sp>
        <p:nvSpPr>
          <p:cNvPr id="3" name="Google Shape;22;p26">
            <a:extLst>
              <a:ext uri="{FF2B5EF4-FFF2-40B4-BE49-F238E27FC236}">
                <a16:creationId xmlns:a16="http://schemas.microsoft.com/office/drawing/2014/main" id="{76027FBC-A175-7DE8-4A2B-184B4960BC7A}"/>
              </a:ext>
            </a:extLst>
          </p:cNvPr>
          <p:cNvSpPr txBox="1">
            <a:spLocks/>
          </p:cNvSpPr>
          <p:nvPr userDrawn="1"/>
        </p:nvSpPr>
        <p:spPr>
          <a:xfrm>
            <a:off x="9829092" y="6361924"/>
            <a:ext cx="2188802" cy="33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800" b="0" i="0" u="none" strike="noStrike" cap="none">
                <a:solidFill>
                  <a:schemeClr val="tx1">
                    <a:lumMod val="10000"/>
                    <a:lumOff val="90000"/>
                    <a:alpha val="50000"/>
                  </a:schemeClr>
                </a:solidFill>
                <a:latin typeface="Funnel Sans" pitchFamily="2" charset="0"/>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a:t>© 2025 Copyright Genpact. All Rights Reserved.</a:t>
            </a:r>
          </a:p>
        </p:txBody>
      </p:sp>
    </p:spTree>
    <p:extLst>
      <p:ext uri="{BB962C8B-B14F-4D97-AF65-F5344CB8AC3E}">
        <p14:creationId xmlns:p14="http://schemas.microsoft.com/office/powerpoint/2010/main" val="14781243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Content with Subtitle 2">
    <p:bg>
      <p:bgPr>
        <a:solidFill>
          <a:schemeClr val="tx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6CC7ED2-4130-8BAA-9526-2D8799302F49}"/>
              </a:ext>
            </a:extLst>
          </p:cNvPr>
          <p:cNvPicPr>
            <a:picLocks noChangeAspect="1"/>
          </p:cNvPicPr>
          <p:nvPr userDrawn="1"/>
        </p:nvPicPr>
        <p:blipFill>
          <a:blip r:embed="rId2">
            <a:extLst>
              <a:ext uri="{96DAC541-7B7A-43D3-8B79-37D633B846F1}">
                <asvg:svgBlip xmlns:asvg="http://schemas.microsoft.com/office/drawing/2016/SVG/main" r:embed="rId3"/>
              </a:ext>
            </a:extLst>
          </a:blip>
          <a:srcRect l="8134" t="14156" r="57486" b="13360"/>
          <a:stretch/>
        </p:blipFill>
        <p:spPr>
          <a:xfrm>
            <a:off x="211950" y="238991"/>
            <a:ext cx="572667" cy="629932"/>
          </a:xfrm>
          <a:prstGeom prst="rect">
            <a:avLst/>
          </a:prstGeom>
        </p:spPr>
      </p:pic>
      <p:sp>
        <p:nvSpPr>
          <p:cNvPr id="12" name="Google Shape;18;p26">
            <a:extLst>
              <a:ext uri="{FF2B5EF4-FFF2-40B4-BE49-F238E27FC236}">
                <a16:creationId xmlns:a16="http://schemas.microsoft.com/office/drawing/2014/main" id="{6C79224C-660E-866A-4310-65AD7FA56EB7}"/>
              </a:ext>
            </a:extLst>
          </p:cNvPr>
          <p:cNvSpPr txBox="1">
            <a:spLocks noGrp="1"/>
          </p:cNvSpPr>
          <p:nvPr>
            <p:ph type="title" hasCustomPrompt="1"/>
          </p:nvPr>
        </p:nvSpPr>
        <p:spPr>
          <a:xfrm>
            <a:off x="993896" y="366489"/>
            <a:ext cx="10640128" cy="538901"/>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3200"/>
              <a:buNone/>
              <a:defRPr sz="4400" b="1" i="0" spc="-150" baseline="0">
                <a:solidFill>
                  <a:schemeClr val="bg1"/>
                </a:solidFill>
                <a:latin typeface="Funnel Sans" pitchFamily="2" charset="0"/>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Titles go here, and never get smaller</a:t>
            </a:r>
            <a:endParaRPr/>
          </a:p>
        </p:txBody>
      </p:sp>
      <p:sp>
        <p:nvSpPr>
          <p:cNvPr id="13" name="Text Placeholder 29">
            <a:extLst>
              <a:ext uri="{FF2B5EF4-FFF2-40B4-BE49-F238E27FC236}">
                <a16:creationId xmlns:a16="http://schemas.microsoft.com/office/drawing/2014/main" id="{A20BA513-AB44-FBCE-331C-59FEF272E254}"/>
              </a:ext>
            </a:extLst>
          </p:cNvPr>
          <p:cNvSpPr>
            <a:spLocks noGrp="1"/>
          </p:cNvSpPr>
          <p:nvPr>
            <p:ph type="body" sz="quarter" idx="12"/>
          </p:nvPr>
        </p:nvSpPr>
        <p:spPr>
          <a:xfrm>
            <a:off x="993896" y="3813391"/>
            <a:ext cx="3332818" cy="1643798"/>
          </a:xfr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400" b="0" i="0" spc="0">
                <a:solidFill>
                  <a:schemeClr val="bg1"/>
                </a:solidFill>
                <a:latin typeface="Funnel Sans" pitchFamily="2" charset="0"/>
              </a:defRPr>
            </a:lvl1pPr>
            <a:lvl2pPr marL="216000" indent="-216000">
              <a:lnSpc>
                <a:spcPct val="100000"/>
              </a:lnSpc>
              <a:spcBef>
                <a:spcPts val="0"/>
              </a:spcBef>
              <a:spcAft>
                <a:spcPts val="600"/>
              </a:spcAft>
              <a:buFontTx/>
              <a:buBlip>
                <a:blip r:embed="rId4"/>
              </a:buBlip>
              <a:defRPr sz="1100" b="0" i="0">
                <a:solidFill>
                  <a:srgbClr val="D8D8D8"/>
                </a:solidFill>
                <a:latin typeface="Funnel Sans" pitchFamily="2" charset="0"/>
              </a:defRPr>
            </a:lvl2pPr>
            <a:lvl3pPr marL="576000" indent="-217560">
              <a:lnSpc>
                <a:spcPct val="100000"/>
              </a:lnSpc>
              <a:spcBef>
                <a:spcPts val="0"/>
              </a:spcBef>
              <a:spcAft>
                <a:spcPts val="600"/>
              </a:spcAft>
              <a:buFontTx/>
              <a:buBlip>
                <a:blip r:embed="rId4"/>
              </a:buBlip>
              <a:defRPr sz="1050" b="0" i="0">
                <a:solidFill>
                  <a:srgbClr val="D8D8D8"/>
                </a:solidFill>
                <a:latin typeface="Funnel Sans" pitchFamily="2" charset="0"/>
              </a:defRPr>
            </a:lvl3pPr>
            <a:lvl4pPr marL="936000" indent="-216000">
              <a:lnSpc>
                <a:spcPct val="100000"/>
              </a:lnSpc>
              <a:spcBef>
                <a:spcPts val="0"/>
              </a:spcBef>
              <a:spcAft>
                <a:spcPts val="600"/>
              </a:spcAft>
              <a:buFontTx/>
              <a:buBlip>
                <a:blip r:embed="rId4"/>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endParaRPr lang="en-GB"/>
          </a:p>
        </p:txBody>
      </p:sp>
      <p:sp>
        <p:nvSpPr>
          <p:cNvPr id="14" name="Text Placeholder 29">
            <a:extLst>
              <a:ext uri="{FF2B5EF4-FFF2-40B4-BE49-F238E27FC236}">
                <a16:creationId xmlns:a16="http://schemas.microsoft.com/office/drawing/2014/main" id="{A4D511F8-0DC1-91AC-E66E-7AFA42FDE4D1}"/>
              </a:ext>
            </a:extLst>
          </p:cNvPr>
          <p:cNvSpPr>
            <a:spLocks noGrp="1"/>
          </p:cNvSpPr>
          <p:nvPr>
            <p:ph type="body" sz="quarter" idx="24"/>
          </p:nvPr>
        </p:nvSpPr>
        <p:spPr>
          <a:xfrm>
            <a:off x="4651496" y="3813391"/>
            <a:ext cx="3332818" cy="1643798"/>
          </a:xfr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400" b="0" i="0" spc="0">
                <a:solidFill>
                  <a:schemeClr val="bg1"/>
                </a:solidFill>
                <a:latin typeface="Funnel Sans" pitchFamily="2" charset="0"/>
              </a:defRPr>
            </a:lvl1pPr>
            <a:lvl2pPr marL="216000" indent="-216000">
              <a:lnSpc>
                <a:spcPct val="100000"/>
              </a:lnSpc>
              <a:spcBef>
                <a:spcPts val="0"/>
              </a:spcBef>
              <a:spcAft>
                <a:spcPts val="600"/>
              </a:spcAft>
              <a:buFontTx/>
              <a:buBlip>
                <a:blip r:embed="rId4"/>
              </a:buBlip>
              <a:defRPr sz="1100" b="0" i="0">
                <a:solidFill>
                  <a:srgbClr val="D8D8D8"/>
                </a:solidFill>
                <a:latin typeface="Funnel Sans" pitchFamily="2" charset="0"/>
              </a:defRPr>
            </a:lvl2pPr>
            <a:lvl3pPr marL="576000" indent="-217560">
              <a:lnSpc>
                <a:spcPct val="100000"/>
              </a:lnSpc>
              <a:spcBef>
                <a:spcPts val="0"/>
              </a:spcBef>
              <a:spcAft>
                <a:spcPts val="600"/>
              </a:spcAft>
              <a:buFontTx/>
              <a:buBlip>
                <a:blip r:embed="rId4"/>
              </a:buBlip>
              <a:defRPr sz="1050" b="0" i="0">
                <a:solidFill>
                  <a:srgbClr val="D8D8D8"/>
                </a:solidFill>
                <a:latin typeface="Funnel Sans" pitchFamily="2" charset="0"/>
              </a:defRPr>
            </a:lvl3pPr>
            <a:lvl4pPr marL="936000" indent="-216000">
              <a:lnSpc>
                <a:spcPct val="100000"/>
              </a:lnSpc>
              <a:spcBef>
                <a:spcPts val="0"/>
              </a:spcBef>
              <a:spcAft>
                <a:spcPts val="600"/>
              </a:spcAft>
              <a:buFontTx/>
              <a:buBlip>
                <a:blip r:embed="rId4"/>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endParaRPr lang="en-GB"/>
          </a:p>
        </p:txBody>
      </p:sp>
      <p:sp>
        <p:nvSpPr>
          <p:cNvPr id="15" name="Text Placeholder 29">
            <a:extLst>
              <a:ext uri="{FF2B5EF4-FFF2-40B4-BE49-F238E27FC236}">
                <a16:creationId xmlns:a16="http://schemas.microsoft.com/office/drawing/2014/main" id="{6A8CF9EB-86D8-442F-E830-B539DD32C222}"/>
              </a:ext>
            </a:extLst>
          </p:cNvPr>
          <p:cNvSpPr>
            <a:spLocks noGrp="1"/>
          </p:cNvSpPr>
          <p:nvPr>
            <p:ph type="body" sz="quarter" idx="26"/>
          </p:nvPr>
        </p:nvSpPr>
        <p:spPr>
          <a:xfrm>
            <a:off x="8300367" y="3813391"/>
            <a:ext cx="3332818" cy="1643798"/>
          </a:xfr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400" b="0" i="0" spc="0">
                <a:solidFill>
                  <a:schemeClr val="bg1"/>
                </a:solidFill>
                <a:latin typeface="Funnel Sans" pitchFamily="2" charset="0"/>
              </a:defRPr>
            </a:lvl1pPr>
            <a:lvl2pPr marL="216000" indent="-216000">
              <a:lnSpc>
                <a:spcPct val="100000"/>
              </a:lnSpc>
              <a:spcBef>
                <a:spcPts val="0"/>
              </a:spcBef>
              <a:spcAft>
                <a:spcPts val="600"/>
              </a:spcAft>
              <a:buFontTx/>
              <a:buBlip>
                <a:blip r:embed="rId4"/>
              </a:buBlip>
              <a:defRPr sz="1100" b="0" i="0">
                <a:solidFill>
                  <a:srgbClr val="D8D8D8"/>
                </a:solidFill>
                <a:latin typeface="Funnel Sans" pitchFamily="2" charset="0"/>
              </a:defRPr>
            </a:lvl2pPr>
            <a:lvl3pPr marL="576000" indent="-217560">
              <a:lnSpc>
                <a:spcPct val="100000"/>
              </a:lnSpc>
              <a:spcBef>
                <a:spcPts val="0"/>
              </a:spcBef>
              <a:spcAft>
                <a:spcPts val="600"/>
              </a:spcAft>
              <a:buFontTx/>
              <a:buBlip>
                <a:blip r:embed="rId4"/>
              </a:buBlip>
              <a:defRPr sz="1050" b="0" i="0">
                <a:solidFill>
                  <a:srgbClr val="D8D8D8"/>
                </a:solidFill>
                <a:latin typeface="Funnel Sans" pitchFamily="2" charset="0"/>
              </a:defRPr>
            </a:lvl3pPr>
            <a:lvl4pPr marL="936000" indent="-216000">
              <a:lnSpc>
                <a:spcPct val="100000"/>
              </a:lnSpc>
              <a:spcBef>
                <a:spcPts val="0"/>
              </a:spcBef>
              <a:spcAft>
                <a:spcPts val="600"/>
              </a:spcAft>
              <a:buFontTx/>
              <a:buBlip>
                <a:blip r:embed="rId4"/>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endParaRPr lang="en-GB"/>
          </a:p>
        </p:txBody>
      </p:sp>
      <p:sp>
        <p:nvSpPr>
          <p:cNvPr id="16" name="Text Placeholder 29">
            <a:extLst>
              <a:ext uri="{FF2B5EF4-FFF2-40B4-BE49-F238E27FC236}">
                <a16:creationId xmlns:a16="http://schemas.microsoft.com/office/drawing/2014/main" id="{7261AA00-40F1-D4FF-078F-0421A78005E0}"/>
              </a:ext>
            </a:extLst>
          </p:cNvPr>
          <p:cNvSpPr>
            <a:spLocks noGrp="1"/>
          </p:cNvSpPr>
          <p:nvPr>
            <p:ph type="body" sz="quarter" idx="17"/>
          </p:nvPr>
        </p:nvSpPr>
        <p:spPr>
          <a:xfrm>
            <a:off x="993896" y="2494889"/>
            <a:ext cx="3332818" cy="1058772"/>
          </a:xfrm>
          <a:prstGeom prst="roundRect">
            <a:avLst>
              <a:gd name="adj" fmla="val 16502"/>
            </a:avLst>
          </a:prstGeom>
          <a:ln w="12700">
            <a:solidFill>
              <a:schemeClr val="bg1"/>
            </a:solidFill>
          </a:ln>
        </p:spPr>
        <p:txBody>
          <a:bodyPr lIns="0" tIns="0" rIns="0" bIns="0" anchor="ctr">
            <a:normAutofit/>
          </a:bodyPr>
          <a:lstStyle>
            <a:lvl1pPr marL="0" indent="0" algn="ctr">
              <a:lnSpc>
                <a:spcPct val="100000"/>
              </a:lnSpc>
              <a:spcBef>
                <a:spcPts val="0"/>
              </a:spcBef>
              <a:spcAft>
                <a:spcPts val="600"/>
              </a:spcAft>
              <a:buFont typeface="Arial" panose="020B0604020202020204" pitchFamily="34" charset="0"/>
              <a:buNone/>
              <a:defRPr sz="1800" b="0" i="0" spc="0">
                <a:solidFill>
                  <a:schemeClr val="bg1"/>
                </a:solidFill>
                <a:latin typeface="Funnel Sans" pitchFamily="2" charset="0"/>
              </a:defRPr>
            </a:lvl1pPr>
            <a:lvl2pPr marL="216000" indent="-216000">
              <a:lnSpc>
                <a:spcPct val="100000"/>
              </a:lnSpc>
              <a:spcBef>
                <a:spcPts val="0"/>
              </a:spcBef>
              <a:spcAft>
                <a:spcPts val="600"/>
              </a:spcAft>
              <a:buFontTx/>
              <a:buBlip>
                <a:blip r:embed="rId4"/>
              </a:buBlip>
              <a:defRPr sz="1600" b="0" i="0">
                <a:solidFill>
                  <a:schemeClr val="bg1"/>
                </a:solidFill>
                <a:latin typeface="Funnel Sans" pitchFamily="2" charset="0"/>
              </a:defRPr>
            </a:lvl2pPr>
            <a:lvl3pPr marL="576000" indent="-217560">
              <a:lnSpc>
                <a:spcPct val="100000"/>
              </a:lnSpc>
              <a:spcBef>
                <a:spcPts val="0"/>
              </a:spcBef>
              <a:spcAft>
                <a:spcPts val="600"/>
              </a:spcAft>
              <a:buFontTx/>
              <a:buBlip>
                <a:blip r:embed="rId4"/>
              </a:buBlip>
              <a:defRPr sz="1400" b="0" i="0">
                <a:solidFill>
                  <a:schemeClr val="bg1"/>
                </a:solidFill>
                <a:latin typeface="Funnel Sans" pitchFamily="2" charset="0"/>
              </a:defRPr>
            </a:lvl3pPr>
            <a:lvl4pPr marL="936000" indent="-216000">
              <a:lnSpc>
                <a:spcPct val="100000"/>
              </a:lnSpc>
              <a:spcBef>
                <a:spcPts val="0"/>
              </a:spcBef>
              <a:spcAft>
                <a:spcPts val="600"/>
              </a:spcAft>
              <a:buFontTx/>
              <a:buBlip>
                <a:blip r:embed="rId4"/>
              </a:buBlip>
              <a:defRPr sz="1200" b="0" i="0">
                <a:solidFill>
                  <a:schemeClr val="bg1"/>
                </a:solidFill>
                <a:latin typeface="Funnel Sans" pitchFamily="2" charset="0"/>
              </a:defRPr>
            </a:lvl4pPr>
            <a:lvl5pPr>
              <a:defRPr sz="1800">
                <a:solidFill>
                  <a:schemeClr val="tx2"/>
                </a:solidFill>
                <a:latin typeface="Funnel Sans" pitchFamily="2" charset="0"/>
              </a:defRPr>
            </a:lvl5pPr>
          </a:lstStyle>
          <a:p>
            <a:pPr lvl="0"/>
            <a:endParaRPr lang="en-GB"/>
          </a:p>
        </p:txBody>
      </p:sp>
      <p:sp>
        <p:nvSpPr>
          <p:cNvPr id="17" name="Text Placeholder 29">
            <a:extLst>
              <a:ext uri="{FF2B5EF4-FFF2-40B4-BE49-F238E27FC236}">
                <a16:creationId xmlns:a16="http://schemas.microsoft.com/office/drawing/2014/main" id="{76F2DFD6-04C7-924C-9200-A415D6C0CAA9}"/>
              </a:ext>
            </a:extLst>
          </p:cNvPr>
          <p:cNvSpPr>
            <a:spLocks noGrp="1"/>
          </p:cNvSpPr>
          <p:nvPr>
            <p:ph type="body" sz="quarter" idx="28"/>
          </p:nvPr>
        </p:nvSpPr>
        <p:spPr>
          <a:xfrm>
            <a:off x="4651496" y="2494889"/>
            <a:ext cx="3332818" cy="1058772"/>
          </a:xfrm>
          <a:prstGeom prst="roundRect">
            <a:avLst>
              <a:gd name="adj" fmla="val 16502"/>
            </a:avLst>
          </a:prstGeom>
          <a:ln w="12700">
            <a:solidFill>
              <a:schemeClr val="bg1"/>
            </a:solidFill>
          </a:ln>
        </p:spPr>
        <p:txBody>
          <a:bodyPr lIns="0" tIns="0" rIns="0" bIns="0" anchor="ctr">
            <a:normAutofit/>
          </a:bodyPr>
          <a:lstStyle>
            <a:lvl1pPr marL="0" indent="0" algn="ctr">
              <a:lnSpc>
                <a:spcPct val="100000"/>
              </a:lnSpc>
              <a:spcBef>
                <a:spcPts val="0"/>
              </a:spcBef>
              <a:spcAft>
                <a:spcPts val="600"/>
              </a:spcAft>
              <a:buFont typeface="Arial" panose="020B0604020202020204" pitchFamily="34" charset="0"/>
              <a:buNone/>
              <a:defRPr sz="1800" b="0" i="0" spc="0">
                <a:solidFill>
                  <a:schemeClr val="bg1"/>
                </a:solidFill>
                <a:latin typeface="Funnel Sans" pitchFamily="2" charset="0"/>
              </a:defRPr>
            </a:lvl1pPr>
            <a:lvl2pPr marL="216000" indent="-216000">
              <a:lnSpc>
                <a:spcPct val="100000"/>
              </a:lnSpc>
              <a:spcBef>
                <a:spcPts val="0"/>
              </a:spcBef>
              <a:spcAft>
                <a:spcPts val="600"/>
              </a:spcAft>
              <a:buFontTx/>
              <a:buBlip>
                <a:blip r:embed="rId4"/>
              </a:buBlip>
              <a:defRPr sz="1600" b="0" i="0">
                <a:solidFill>
                  <a:schemeClr val="bg1"/>
                </a:solidFill>
                <a:latin typeface="Funnel Sans" pitchFamily="2" charset="0"/>
              </a:defRPr>
            </a:lvl2pPr>
            <a:lvl3pPr marL="576000" indent="-217560">
              <a:lnSpc>
                <a:spcPct val="100000"/>
              </a:lnSpc>
              <a:spcBef>
                <a:spcPts val="0"/>
              </a:spcBef>
              <a:spcAft>
                <a:spcPts val="600"/>
              </a:spcAft>
              <a:buFontTx/>
              <a:buBlip>
                <a:blip r:embed="rId4"/>
              </a:buBlip>
              <a:defRPr sz="1400" b="0" i="0">
                <a:solidFill>
                  <a:schemeClr val="bg1"/>
                </a:solidFill>
                <a:latin typeface="Funnel Sans" pitchFamily="2" charset="0"/>
              </a:defRPr>
            </a:lvl3pPr>
            <a:lvl4pPr marL="936000" indent="-216000">
              <a:lnSpc>
                <a:spcPct val="100000"/>
              </a:lnSpc>
              <a:spcBef>
                <a:spcPts val="0"/>
              </a:spcBef>
              <a:spcAft>
                <a:spcPts val="600"/>
              </a:spcAft>
              <a:buFontTx/>
              <a:buBlip>
                <a:blip r:embed="rId4"/>
              </a:buBlip>
              <a:defRPr sz="1200" b="0" i="0">
                <a:solidFill>
                  <a:schemeClr val="bg1"/>
                </a:solidFill>
                <a:latin typeface="Funnel Sans" pitchFamily="2" charset="0"/>
              </a:defRPr>
            </a:lvl4pPr>
            <a:lvl5pPr>
              <a:defRPr sz="1800">
                <a:solidFill>
                  <a:schemeClr val="tx2"/>
                </a:solidFill>
                <a:latin typeface="Funnel Sans" pitchFamily="2" charset="0"/>
              </a:defRPr>
            </a:lvl5pPr>
          </a:lstStyle>
          <a:p>
            <a:pPr lvl="0"/>
            <a:endParaRPr lang="en-GB"/>
          </a:p>
        </p:txBody>
      </p:sp>
      <p:sp>
        <p:nvSpPr>
          <p:cNvPr id="18" name="Text Placeholder 29">
            <a:extLst>
              <a:ext uri="{FF2B5EF4-FFF2-40B4-BE49-F238E27FC236}">
                <a16:creationId xmlns:a16="http://schemas.microsoft.com/office/drawing/2014/main" id="{5339B713-39D3-066D-F35C-4D0F63F3B8E3}"/>
              </a:ext>
            </a:extLst>
          </p:cNvPr>
          <p:cNvSpPr>
            <a:spLocks noGrp="1"/>
          </p:cNvSpPr>
          <p:nvPr>
            <p:ph type="body" sz="quarter" idx="29"/>
          </p:nvPr>
        </p:nvSpPr>
        <p:spPr>
          <a:xfrm>
            <a:off x="8309096" y="2494889"/>
            <a:ext cx="3332818" cy="1058772"/>
          </a:xfrm>
          <a:prstGeom prst="roundRect">
            <a:avLst>
              <a:gd name="adj" fmla="val 16502"/>
            </a:avLst>
          </a:prstGeom>
          <a:ln w="12700">
            <a:solidFill>
              <a:schemeClr val="bg1"/>
            </a:solidFill>
          </a:ln>
        </p:spPr>
        <p:txBody>
          <a:bodyPr lIns="0" tIns="0" rIns="0" bIns="0" anchor="ctr">
            <a:normAutofit/>
          </a:bodyPr>
          <a:lstStyle>
            <a:lvl1pPr marL="0" indent="0" algn="ctr">
              <a:lnSpc>
                <a:spcPct val="100000"/>
              </a:lnSpc>
              <a:spcBef>
                <a:spcPts val="0"/>
              </a:spcBef>
              <a:spcAft>
                <a:spcPts val="600"/>
              </a:spcAft>
              <a:buFont typeface="Arial" panose="020B0604020202020204" pitchFamily="34" charset="0"/>
              <a:buNone/>
              <a:defRPr sz="1800" b="0" i="0" spc="0">
                <a:solidFill>
                  <a:schemeClr val="bg1"/>
                </a:solidFill>
                <a:latin typeface="Funnel Sans" pitchFamily="2" charset="0"/>
              </a:defRPr>
            </a:lvl1pPr>
            <a:lvl2pPr marL="216000" indent="-216000">
              <a:lnSpc>
                <a:spcPct val="100000"/>
              </a:lnSpc>
              <a:spcBef>
                <a:spcPts val="0"/>
              </a:spcBef>
              <a:spcAft>
                <a:spcPts val="600"/>
              </a:spcAft>
              <a:buFontTx/>
              <a:buBlip>
                <a:blip r:embed="rId4"/>
              </a:buBlip>
              <a:defRPr sz="1600" b="0" i="0">
                <a:solidFill>
                  <a:schemeClr val="bg1"/>
                </a:solidFill>
                <a:latin typeface="Funnel Sans" pitchFamily="2" charset="0"/>
              </a:defRPr>
            </a:lvl2pPr>
            <a:lvl3pPr marL="576000" indent="-217560">
              <a:lnSpc>
                <a:spcPct val="100000"/>
              </a:lnSpc>
              <a:spcBef>
                <a:spcPts val="0"/>
              </a:spcBef>
              <a:spcAft>
                <a:spcPts val="600"/>
              </a:spcAft>
              <a:buFontTx/>
              <a:buBlip>
                <a:blip r:embed="rId4"/>
              </a:buBlip>
              <a:defRPr sz="1400" b="0" i="0">
                <a:solidFill>
                  <a:schemeClr val="bg1"/>
                </a:solidFill>
                <a:latin typeface="Funnel Sans" pitchFamily="2" charset="0"/>
              </a:defRPr>
            </a:lvl3pPr>
            <a:lvl4pPr marL="936000" indent="-216000">
              <a:lnSpc>
                <a:spcPct val="100000"/>
              </a:lnSpc>
              <a:spcBef>
                <a:spcPts val="0"/>
              </a:spcBef>
              <a:spcAft>
                <a:spcPts val="600"/>
              </a:spcAft>
              <a:buFontTx/>
              <a:buBlip>
                <a:blip r:embed="rId4"/>
              </a:buBlip>
              <a:defRPr sz="1200" b="0" i="0">
                <a:solidFill>
                  <a:schemeClr val="bg1"/>
                </a:solidFill>
                <a:latin typeface="Funnel Sans" pitchFamily="2" charset="0"/>
              </a:defRPr>
            </a:lvl4pPr>
            <a:lvl5pPr>
              <a:defRPr sz="1800">
                <a:solidFill>
                  <a:schemeClr val="tx2"/>
                </a:solidFill>
                <a:latin typeface="Funnel Sans" pitchFamily="2" charset="0"/>
              </a:defRPr>
            </a:lvl5pPr>
          </a:lstStyle>
          <a:p>
            <a:pPr lvl="0"/>
            <a:endParaRPr lang="en-GB"/>
          </a:p>
        </p:txBody>
      </p:sp>
      <p:sp>
        <p:nvSpPr>
          <p:cNvPr id="2" name="Google Shape;22;p26">
            <a:extLst>
              <a:ext uri="{FF2B5EF4-FFF2-40B4-BE49-F238E27FC236}">
                <a16:creationId xmlns:a16="http://schemas.microsoft.com/office/drawing/2014/main" id="{00C2046C-7F7E-1658-FAEB-8157C4CA1087}"/>
              </a:ext>
            </a:extLst>
          </p:cNvPr>
          <p:cNvSpPr txBox="1">
            <a:spLocks/>
          </p:cNvSpPr>
          <p:nvPr userDrawn="1"/>
        </p:nvSpPr>
        <p:spPr>
          <a:xfrm>
            <a:off x="9829092" y="6361924"/>
            <a:ext cx="2188802" cy="33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800" b="0" i="0" u="none" strike="noStrike" cap="none">
                <a:solidFill>
                  <a:schemeClr val="tx1">
                    <a:lumMod val="10000"/>
                    <a:lumOff val="90000"/>
                    <a:alpha val="50000"/>
                  </a:schemeClr>
                </a:solidFill>
                <a:latin typeface="Funnel Sans" pitchFamily="2" charset="0"/>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a:t>© 2025 Copyright Genpact. All Rights Reserved.</a:t>
            </a:r>
          </a:p>
        </p:txBody>
      </p:sp>
    </p:spTree>
    <p:extLst>
      <p:ext uri="{BB962C8B-B14F-4D97-AF65-F5344CB8AC3E}">
        <p14:creationId xmlns:p14="http://schemas.microsoft.com/office/powerpoint/2010/main" val="20687375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Title Content with Subtitle 2">
    <p:bg>
      <p:bgPr>
        <a:solidFill>
          <a:schemeClr val="tx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6CC7ED2-4130-8BAA-9526-2D8799302F49}"/>
              </a:ext>
            </a:extLst>
          </p:cNvPr>
          <p:cNvPicPr>
            <a:picLocks noChangeAspect="1"/>
          </p:cNvPicPr>
          <p:nvPr userDrawn="1"/>
        </p:nvPicPr>
        <p:blipFill>
          <a:blip r:embed="rId2">
            <a:extLst>
              <a:ext uri="{96DAC541-7B7A-43D3-8B79-37D633B846F1}">
                <asvg:svgBlip xmlns:asvg="http://schemas.microsoft.com/office/drawing/2016/SVG/main" r:embed="rId3"/>
              </a:ext>
            </a:extLst>
          </a:blip>
          <a:srcRect l="8134" t="14156" r="57486" b="13360"/>
          <a:stretch/>
        </p:blipFill>
        <p:spPr>
          <a:xfrm>
            <a:off x="211950" y="238991"/>
            <a:ext cx="572667" cy="629932"/>
          </a:xfrm>
          <a:prstGeom prst="rect">
            <a:avLst/>
          </a:prstGeom>
        </p:spPr>
      </p:pic>
      <p:sp>
        <p:nvSpPr>
          <p:cNvPr id="12" name="Google Shape;18;p26">
            <a:extLst>
              <a:ext uri="{FF2B5EF4-FFF2-40B4-BE49-F238E27FC236}">
                <a16:creationId xmlns:a16="http://schemas.microsoft.com/office/drawing/2014/main" id="{6C79224C-660E-866A-4310-65AD7FA56EB7}"/>
              </a:ext>
            </a:extLst>
          </p:cNvPr>
          <p:cNvSpPr txBox="1">
            <a:spLocks noGrp="1"/>
          </p:cNvSpPr>
          <p:nvPr>
            <p:ph type="title" hasCustomPrompt="1"/>
          </p:nvPr>
        </p:nvSpPr>
        <p:spPr>
          <a:xfrm>
            <a:off x="993896" y="366489"/>
            <a:ext cx="10640128" cy="538901"/>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3200"/>
              <a:buNone/>
              <a:defRPr sz="4400" b="1" i="0" spc="-150" baseline="0">
                <a:solidFill>
                  <a:schemeClr val="bg1"/>
                </a:solidFill>
                <a:latin typeface="Funnel Sans" pitchFamily="2" charset="0"/>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Titles go here, and never get smaller</a:t>
            </a:r>
            <a:endParaRPr/>
          </a:p>
        </p:txBody>
      </p:sp>
      <p:sp>
        <p:nvSpPr>
          <p:cNvPr id="2" name="Google Shape;22;p26">
            <a:extLst>
              <a:ext uri="{FF2B5EF4-FFF2-40B4-BE49-F238E27FC236}">
                <a16:creationId xmlns:a16="http://schemas.microsoft.com/office/drawing/2014/main" id="{00C2046C-7F7E-1658-FAEB-8157C4CA1087}"/>
              </a:ext>
            </a:extLst>
          </p:cNvPr>
          <p:cNvSpPr txBox="1">
            <a:spLocks/>
          </p:cNvSpPr>
          <p:nvPr userDrawn="1"/>
        </p:nvSpPr>
        <p:spPr>
          <a:xfrm>
            <a:off x="9829092" y="6361924"/>
            <a:ext cx="2188802" cy="33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800" b="0" i="0" u="none" strike="noStrike" cap="none">
                <a:solidFill>
                  <a:schemeClr val="tx1">
                    <a:lumMod val="10000"/>
                    <a:lumOff val="90000"/>
                    <a:alpha val="50000"/>
                  </a:schemeClr>
                </a:solidFill>
                <a:latin typeface="Funnel Sans" pitchFamily="2" charset="0"/>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a:t>© 2025 Copyright Genpact. All Rights Reserved.</a:t>
            </a:r>
          </a:p>
        </p:txBody>
      </p:sp>
    </p:spTree>
    <p:extLst>
      <p:ext uri="{BB962C8B-B14F-4D97-AF65-F5344CB8AC3E}">
        <p14:creationId xmlns:p14="http://schemas.microsoft.com/office/powerpoint/2010/main" val="2874288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Title Content with Subtitle 2">
    <p:bg>
      <p:bgPr>
        <a:solidFill>
          <a:schemeClr val="tx1"/>
        </a:solidFill>
        <a:effectLst/>
      </p:bgPr>
    </p:bg>
    <p:spTree>
      <p:nvGrpSpPr>
        <p:cNvPr id="1" name=""/>
        <p:cNvGrpSpPr/>
        <p:nvPr/>
      </p:nvGrpSpPr>
      <p:grpSpPr>
        <a:xfrm>
          <a:off x="0" y="0"/>
          <a:ext cx="0" cy="0"/>
          <a:chOff x="0" y="0"/>
          <a:chExt cx="0" cy="0"/>
        </a:xfrm>
      </p:grpSpPr>
      <p:sp>
        <p:nvSpPr>
          <p:cNvPr id="8" name="Text Placeholder 29">
            <a:extLst>
              <a:ext uri="{FF2B5EF4-FFF2-40B4-BE49-F238E27FC236}">
                <a16:creationId xmlns:a16="http://schemas.microsoft.com/office/drawing/2014/main" id="{BCE06CA3-FBDA-0DB1-EC08-8B166A08F26E}"/>
              </a:ext>
            </a:extLst>
          </p:cNvPr>
          <p:cNvSpPr>
            <a:spLocks noGrp="1"/>
          </p:cNvSpPr>
          <p:nvPr>
            <p:ph type="body" sz="quarter" idx="12"/>
          </p:nvPr>
        </p:nvSpPr>
        <p:spPr>
          <a:xfrm>
            <a:off x="1029130" y="5220236"/>
            <a:ext cx="2393506" cy="886970"/>
          </a:xfrm>
        </p:spPr>
        <p:txBody>
          <a:bodyPr lIns="0" tIns="0" rIns="0" bIns="0">
            <a:normAutofit/>
          </a:bodyPr>
          <a:lstStyle>
            <a:lvl1pPr marL="0" indent="0">
              <a:lnSpc>
                <a:spcPct val="100000"/>
              </a:lnSpc>
              <a:spcBef>
                <a:spcPts val="0"/>
              </a:spcBef>
              <a:spcAft>
                <a:spcPts val="600"/>
              </a:spcAft>
              <a:buFont typeface="Arial" panose="020B0604020202020204" pitchFamily="34" charset="0"/>
              <a:buNone/>
              <a:defRPr sz="1600" b="0" i="0" spc="0">
                <a:solidFill>
                  <a:schemeClr val="bg1"/>
                </a:solidFill>
                <a:latin typeface="Funnel Sans" pitchFamily="2" charset="0"/>
              </a:defRPr>
            </a:lvl1pPr>
            <a:lvl2pPr marL="216000" indent="-216000">
              <a:lnSpc>
                <a:spcPct val="100000"/>
              </a:lnSpc>
              <a:spcBef>
                <a:spcPts val="0"/>
              </a:spcBef>
              <a:spcAft>
                <a:spcPts val="600"/>
              </a:spcAft>
              <a:buFontTx/>
              <a:buBlip>
                <a:blip r:embed="rId2"/>
              </a:buBlip>
              <a:defRPr sz="1100" b="0" i="0">
                <a:solidFill>
                  <a:schemeClr val="bg1"/>
                </a:solidFill>
                <a:latin typeface="Funnel Sans" pitchFamily="2" charset="0"/>
              </a:defRPr>
            </a:lvl2pPr>
            <a:lvl3pPr marL="576000" indent="-217560">
              <a:lnSpc>
                <a:spcPct val="100000"/>
              </a:lnSpc>
              <a:spcBef>
                <a:spcPts val="0"/>
              </a:spcBef>
              <a:spcAft>
                <a:spcPts val="600"/>
              </a:spcAft>
              <a:buFontTx/>
              <a:buBlip>
                <a:blip r:embed="rId2"/>
              </a:buBlip>
              <a:defRPr sz="1050" b="0" i="0">
                <a:solidFill>
                  <a:schemeClr val="bg1"/>
                </a:solidFill>
                <a:latin typeface="Funnel Sans" pitchFamily="2" charset="0"/>
              </a:defRPr>
            </a:lvl3pPr>
            <a:lvl4pPr marL="936000" indent="-216000">
              <a:lnSpc>
                <a:spcPct val="100000"/>
              </a:lnSpc>
              <a:spcBef>
                <a:spcPts val="0"/>
              </a:spcBef>
              <a:spcAft>
                <a:spcPts val="600"/>
              </a:spcAft>
              <a:buFontTx/>
              <a:buBlip>
                <a:blip r:embed="rId2"/>
              </a:buBlip>
              <a:defRPr sz="1000" b="0" i="0">
                <a:solidFill>
                  <a:schemeClr val="bg1"/>
                </a:solidFill>
                <a:latin typeface="Funnel Sans" pitchFamily="2" charset="0"/>
              </a:defRPr>
            </a:lvl4pPr>
            <a:lvl5pPr>
              <a:defRPr sz="1800">
                <a:solidFill>
                  <a:schemeClr val="tx2"/>
                </a:solidFill>
                <a:latin typeface="Funnel Sans" pitchFamily="2" charset="0"/>
              </a:defRPr>
            </a:lvl5pPr>
          </a:lstStyle>
          <a:p>
            <a:pPr lvl="0"/>
            <a:endParaRPr lang="en-GB"/>
          </a:p>
        </p:txBody>
      </p:sp>
      <p:sp>
        <p:nvSpPr>
          <p:cNvPr id="9" name="Text Placeholder 29">
            <a:extLst>
              <a:ext uri="{FF2B5EF4-FFF2-40B4-BE49-F238E27FC236}">
                <a16:creationId xmlns:a16="http://schemas.microsoft.com/office/drawing/2014/main" id="{7812742B-B5EA-A826-D00D-EA8A7E8F5C42}"/>
              </a:ext>
            </a:extLst>
          </p:cNvPr>
          <p:cNvSpPr>
            <a:spLocks noGrp="1"/>
          </p:cNvSpPr>
          <p:nvPr>
            <p:ph type="body" sz="quarter" idx="14"/>
          </p:nvPr>
        </p:nvSpPr>
        <p:spPr>
          <a:xfrm>
            <a:off x="3710990" y="5220236"/>
            <a:ext cx="2393506" cy="886970"/>
          </a:xfrm>
        </p:spPr>
        <p:txBody>
          <a:bodyPr lIns="0" tIns="0" rIns="0" bIns="0">
            <a:normAutofit/>
          </a:bodyPr>
          <a:lstStyle>
            <a:lvl1pPr marL="0" indent="0">
              <a:lnSpc>
                <a:spcPct val="100000"/>
              </a:lnSpc>
              <a:spcBef>
                <a:spcPts val="0"/>
              </a:spcBef>
              <a:spcAft>
                <a:spcPts val="600"/>
              </a:spcAft>
              <a:buFont typeface="Arial" panose="020B0604020202020204" pitchFamily="34" charset="0"/>
              <a:buNone/>
              <a:defRPr sz="1600" b="0" i="0" spc="0">
                <a:solidFill>
                  <a:schemeClr val="bg1"/>
                </a:solidFill>
                <a:latin typeface="Funnel Sans" pitchFamily="2" charset="0"/>
              </a:defRPr>
            </a:lvl1pPr>
            <a:lvl2pPr marL="216000" indent="-216000">
              <a:lnSpc>
                <a:spcPct val="100000"/>
              </a:lnSpc>
              <a:spcBef>
                <a:spcPts val="0"/>
              </a:spcBef>
              <a:spcAft>
                <a:spcPts val="600"/>
              </a:spcAft>
              <a:buFontTx/>
              <a:buBlip>
                <a:blip r:embed="rId2"/>
              </a:buBlip>
              <a:defRPr sz="1100" b="0" i="0">
                <a:solidFill>
                  <a:schemeClr val="bg1"/>
                </a:solidFill>
                <a:latin typeface="Funnel Sans" pitchFamily="2" charset="0"/>
              </a:defRPr>
            </a:lvl2pPr>
            <a:lvl3pPr marL="576000" indent="-217560">
              <a:lnSpc>
                <a:spcPct val="100000"/>
              </a:lnSpc>
              <a:spcBef>
                <a:spcPts val="0"/>
              </a:spcBef>
              <a:spcAft>
                <a:spcPts val="600"/>
              </a:spcAft>
              <a:buFontTx/>
              <a:buBlip>
                <a:blip r:embed="rId2"/>
              </a:buBlip>
              <a:defRPr sz="1050" b="0" i="0">
                <a:solidFill>
                  <a:schemeClr val="bg1"/>
                </a:solidFill>
                <a:latin typeface="Funnel Sans" pitchFamily="2" charset="0"/>
              </a:defRPr>
            </a:lvl3pPr>
            <a:lvl4pPr marL="936000" indent="-216000">
              <a:lnSpc>
                <a:spcPct val="100000"/>
              </a:lnSpc>
              <a:spcBef>
                <a:spcPts val="0"/>
              </a:spcBef>
              <a:spcAft>
                <a:spcPts val="600"/>
              </a:spcAft>
              <a:buFontTx/>
              <a:buBlip>
                <a:blip r:embed="rId2"/>
              </a:buBlip>
              <a:defRPr sz="1000" b="0" i="0">
                <a:solidFill>
                  <a:schemeClr val="bg1"/>
                </a:solidFill>
                <a:latin typeface="Funnel Sans" pitchFamily="2" charset="0"/>
              </a:defRPr>
            </a:lvl4pPr>
            <a:lvl5pPr>
              <a:defRPr sz="1800">
                <a:solidFill>
                  <a:schemeClr val="tx2"/>
                </a:solidFill>
                <a:latin typeface="Funnel Sans" pitchFamily="2" charset="0"/>
              </a:defRPr>
            </a:lvl5pPr>
          </a:lstStyle>
          <a:p>
            <a:pPr lvl="0"/>
            <a:endParaRPr lang="en-GB"/>
          </a:p>
        </p:txBody>
      </p:sp>
      <p:sp>
        <p:nvSpPr>
          <p:cNvPr id="14" name="Text Placeholder 29">
            <a:extLst>
              <a:ext uri="{FF2B5EF4-FFF2-40B4-BE49-F238E27FC236}">
                <a16:creationId xmlns:a16="http://schemas.microsoft.com/office/drawing/2014/main" id="{D7AED383-9A52-6797-1AB6-80F75FB02648}"/>
              </a:ext>
            </a:extLst>
          </p:cNvPr>
          <p:cNvSpPr>
            <a:spLocks noGrp="1"/>
          </p:cNvSpPr>
          <p:nvPr>
            <p:ph type="body" sz="quarter" idx="15"/>
          </p:nvPr>
        </p:nvSpPr>
        <p:spPr>
          <a:xfrm>
            <a:off x="6421635" y="5220236"/>
            <a:ext cx="2393506" cy="886970"/>
          </a:xfrm>
        </p:spPr>
        <p:txBody>
          <a:bodyPr lIns="0" tIns="0" rIns="0" bIns="0">
            <a:normAutofit/>
          </a:bodyPr>
          <a:lstStyle>
            <a:lvl1pPr marL="0" indent="0">
              <a:lnSpc>
                <a:spcPct val="100000"/>
              </a:lnSpc>
              <a:spcBef>
                <a:spcPts val="0"/>
              </a:spcBef>
              <a:spcAft>
                <a:spcPts val="600"/>
              </a:spcAft>
              <a:buFont typeface="Arial" panose="020B0604020202020204" pitchFamily="34" charset="0"/>
              <a:buNone/>
              <a:defRPr sz="1600" b="0" i="0" spc="0">
                <a:solidFill>
                  <a:schemeClr val="bg1"/>
                </a:solidFill>
                <a:latin typeface="Funnel Sans" pitchFamily="2" charset="0"/>
              </a:defRPr>
            </a:lvl1pPr>
            <a:lvl2pPr marL="216000" indent="-216000">
              <a:lnSpc>
                <a:spcPct val="100000"/>
              </a:lnSpc>
              <a:spcBef>
                <a:spcPts val="0"/>
              </a:spcBef>
              <a:spcAft>
                <a:spcPts val="600"/>
              </a:spcAft>
              <a:buFontTx/>
              <a:buBlip>
                <a:blip r:embed="rId2"/>
              </a:buBlip>
              <a:defRPr sz="1100" b="0" i="0">
                <a:solidFill>
                  <a:schemeClr val="bg1"/>
                </a:solidFill>
                <a:latin typeface="Funnel Sans" pitchFamily="2" charset="0"/>
              </a:defRPr>
            </a:lvl2pPr>
            <a:lvl3pPr marL="576000" indent="-217560">
              <a:lnSpc>
                <a:spcPct val="100000"/>
              </a:lnSpc>
              <a:spcBef>
                <a:spcPts val="0"/>
              </a:spcBef>
              <a:spcAft>
                <a:spcPts val="600"/>
              </a:spcAft>
              <a:buFontTx/>
              <a:buBlip>
                <a:blip r:embed="rId2"/>
              </a:buBlip>
              <a:defRPr sz="1050" b="0" i="0">
                <a:solidFill>
                  <a:schemeClr val="bg1"/>
                </a:solidFill>
                <a:latin typeface="Funnel Sans" pitchFamily="2" charset="0"/>
              </a:defRPr>
            </a:lvl3pPr>
            <a:lvl4pPr marL="936000" indent="-216000">
              <a:lnSpc>
                <a:spcPct val="100000"/>
              </a:lnSpc>
              <a:spcBef>
                <a:spcPts val="0"/>
              </a:spcBef>
              <a:spcAft>
                <a:spcPts val="600"/>
              </a:spcAft>
              <a:buFontTx/>
              <a:buBlip>
                <a:blip r:embed="rId2"/>
              </a:buBlip>
              <a:defRPr sz="1000" b="0" i="0">
                <a:solidFill>
                  <a:schemeClr val="bg1"/>
                </a:solidFill>
                <a:latin typeface="Funnel Sans" pitchFamily="2" charset="0"/>
              </a:defRPr>
            </a:lvl4pPr>
            <a:lvl5pPr>
              <a:defRPr sz="1800">
                <a:solidFill>
                  <a:schemeClr val="tx2"/>
                </a:solidFill>
                <a:latin typeface="Funnel Sans" pitchFamily="2" charset="0"/>
              </a:defRPr>
            </a:lvl5pPr>
          </a:lstStyle>
          <a:p>
            <a:pPr lvl="0"/>
            <a:endParaRPr lang="en-GB"/>
          </a:p>
        </p:txBody>
      </p:sp>
      <p:sp>
        <p:nvSpPr>
          <p:cNvPr id="15" name="Text Placeholder 29">
            <a:extLst>
              <a:ext uri="{FF2B5EF4-FFF2-40B4-BE49-F238E27FC236}">
                <a16:creationId xmlns:a16="http://schemas.microsoft.com/office/drawing/2014/main" id="{40FA7E6F-7BDE-96CA-B9AA-6D74EF94DFC3}"/>
              </a:ext>
            </a:extLst>
          </p:cNvPr>
          <p:cNvSpPr>
            <a:spLocks noGrp="1"/>
          </p:cNvSpPr>
          <p:nvPr>
            <p:ph type="body" sz="quarter" idx="16"/>
          </p:nvPr>
        </p:nvSpPr>
        <p:spPr>
          <a:xfrm>
            <a:off x="9099229" y="5220236"/>
            <a:ext cx="2393506" cy="886970"/>
          </a:xfrm>
        </p:spPr>
        <p:txBody>
          <a:bodyPr lIns="0" tIns="0" rIns="0" bIns="0">
            <a:normAutofit/>
          </a:bodyPr>
          <a:lstStyle>
            <a:lvl1pPr marL="0" indent="0">
              <a:lnSpc>
                <a:spcPct val="100000"/>
              </a:lnSpc>
              <a:spcBef>
                <a:spcPts val="0"/>
              </a:spcBef>
              <a:spcAft>
                <a:spcPts val="600"/>
              </a:spcAft>
              <a:buFont typeface="Arial" panose="020B0604020202020204" pitchFamily="34" charset="0"/>
              <a:buNone/>
              <a:defRPr sz="1600" b="0" i="0" spc="0">
                <a:solidFill>
                  <a:schemeClr val="bg1"/>
                </a:solidFill>
                <a:latin typeface="Funnel Sans" pitchFamily="2" charset="0"/>
              </a:defRPr>
            </a:lvl1pPr>
            <a:lvl2pPr marL="216000" indent="-216000">
              <a:lnSpc>
                <a:spcPct val="100000"/>
              </a:lnSpc>
              <a:spcBef>
                <a:spcPts val="0"/>
              </a:spcBef>
              <a:spcAft>
                <a:spcPts val="600"/>
              </a:spcAft>
              <a:buFontTx/>
              <a:buBlip>
                <a:blip r:embed="rId2"/>
              </a:buBlip>
              <a:defRPr sz="1100" b="0" i="0">
                <a:solidFill>
                  <a:schemeClr val="bg1"/>
                </a:solidFill>
                <a:latin typeface="Funnel Sans" pitchFamily="2" charset="0"/>
              </a:defRPr>
            </a:lvl2pPr>
            <a:lvl3pPr marL="576000" indent="-217560">
              <a:lnSpc>
                <a:spcPct val="100000"/>
              </a:lnSpc>
              <a:spcBef>
                <a:spcPts val="0"/>
              </a:spcBef>
              <a:spcAft>
                <a:spcPts val="600"/>
              </a:spcAft>
              <a:buFontTx/>
              <a:buBlip>
                <a:blip r:embed="rId2"/>
              </a:buBlip>
              <a:defRPr sz="1050" b="0" i="0">
                <a:solidFill>
                  <a:schemeClr val="bg1"/>
                </a:solidFill>
                <a:latin typeface="Funnel Sans" pitchFamily="2" charset="0"/>
              </a:defRPr>
            </a:lvl3pPr>
            <a:lvl4pPr marL="936000" indent="-216000">
              <a:lnSpc>
                <a:spcPct val="100000"/>
              </a:lnSpc>
              <a:spcBef>
                <a:spcPts val="0"/>
              </a:spcBef>
              <a:spcAft>
                <a:spcPts val="600"/>
              </a:spcAft>
              <a:buFontTx/>
              <a:buBlip>
                <a:blip r:embed="rId2"/>
              </a:buBlip>
              <a:defRPr sz="1000" b="0" i="0">
                <a:solidFill>
                  <a:schemeClr val="bg1"/>
                </a:solidFill>
                <a:latin typeface="Funnel Sans" pitchFamily="2" charset="0"/>
              </a:defRPr>
            </a:lvl4pPr>
            <a:lvl5pPr>
              <a:defRPr sz="1800">
                <a:solidFill>
                  <a:schemeClr val="tx2"/>
                </a:solidFill>
                <a:latin typeface="Funnel Sans" pitchFamily="2" charset="0"/>
              </a:defRPr>
            </a:lvl5pPr>
          </a:lstStyle>
          <a:p>
            <a:pPr lvl="0"/>
            <a:endParaRPr lang="en-GB"/>
          </a:p>
        </p:txBody>
      </p:sp>
      <p:sp>
        <p:nvSpPr>
          <p:cNvPr id="7" name="Picture Placeholder 13">
            <a:extLst>
              <a:ext uri="{FF2B5EF4-FFF2-40B4-BE49-F238E27FC236}">
                <a16:creationId xmlns:a16="http://schemas.microsoft.com/office/drawing/2014/main" id="{ED611402-2286-84C4-61AA-A6BA4F8B82AC}"/>
              </a:ext>
            </a:extLst>
          </p:cNvPr>
          <p:cNvSpPr>
            <a:spLocks noGrp="1"/>
          </p:cNvSpPr>
          <p:nvPr>
            <p:ph type="pic" sz="quarter" idx="21"/>
          </p:nvPr>
        </p:nvSpPr>
        <p:spPr>
          <a:xfrm>
            <a:off x="993896" y="1288487"/>
            <a:ext cx="2555678" cy="3691137"/>
          </a:xfrm>
        </p:spPr>
        <p:txBody>
          <a:bodyPr>
            <a:normAutofit/>
          </a:bodyPr>
          <a:lstStyle>
            <a:lvl1pPr>
              <a:defRPr sz="1000"/>
            </a:lvl1pPr>
          </a:lstStyle>
          <a:p>
            <a:endParaRPr lang="en-GB"/>
          </a:p>
        </p:txBody>
      </p:sp>
      <p:sp>
        <p:nvSpPr>
          <p:cNvPr id="21" name="Picture Placeholder 13">
            <a:extLst>
              <a:ext uri="{FF2B5EF4-FFF2-40B4-BE49-F238E27FC236}">
                <a16:creationId xmlns:a16="http://schemas.microsoft.com/office/drawing/2014/main" id="{48261CAA-7C08-0306-CAD7-67DFC398CB9F}"/>
              </a:ext>
            </a:extLst>
          </p:cNvPr>
          <p:cNvSpPr>
            <a:spLocks noGrp="1"/>
          </p:cNvSpPr>
          <p:nvPr>
            <p:ph type="pic" sz="quarter" idx="22"/>
          </p:nvPr>
        </p:nvSpPr>
        <p:spPr>
          <a:xfrm>
            <a:off x="3696701" y="1288487"/>
            <a:ext cx="2555678" cy="3691137"/>
          </a:xfrm>
        </p:spPr>
        <p:txBody>
          <a:bodyPr>
            <a:normAutofit/>
          </a:bodyPr>
          <a:lstStyle>
            <a:lvl1pPr>
              <a:defRPr sz="1000"/>
            </a:lvl1pPr>
          </a:lstStyle>
          <a:p>
            <a:endParaRPr lang="en-GB"/>
          </a:p>
        </p:txBody>
      </p:sp>
      <p:sp>
        <p:nvSpPr>
          <p:cNvPr id="22" name="Picture Placeholder 13">
            <a:extLst>
              <a:ext uri="{FF2B5EF4-FFF2-40B4-BE49-F238E27FC236}">
                <a16:creationId xmlns:a16="http://schemas.microsoft.com/office/drawing/2014/main" id="{086FD225-3ED5-8F6F-C1B3-A1B349DDE180}"/>
              </a:ext>
            </a:extLst>
          </p:cNvPr>
          <p:cNvSpPr>
            <a:spLocks noGrp="1"/>
          </p:cNvSpPr>
          <p:nvPr>
            <p:ph type="pic" sz="quarter" idx="23"/>
          </p:nvPr>
        </p:nvSpPr>
        <p:spPr>
          <a:xfrm>
            <a:off x="6399506" y="1288487"/>
            <a:ext cx="2555678" cy="3691137"/>
          </a:xfrm>
        </p:spPr>
        <p:txBody>
          <a:bodyPr>
            <a:normAutofit/>
          </a:bodyPr>
          <a:lstStyle>
            <a:lvl1pPr>
              <a:defRPr sz="1000"/>
            </a:lvl1pPr>
          </a:lstStyle>
          <a:p>
            <a:endParaRPr lang="en-GB"/>
          </a:p>
        </p:txBody>
      </p:sp>
      <p:sp>
        <p:nvSpPr>
          <p:cNvPr id="23" name="Picture Placeholder 13">
            <a:extLst>
              <a:ext uri="{FF2B5EF4-FFF2-40B4-BE49-F238E27FC236}">
                <a16:creationId xmlns:a16="http://schemas.microsoft.com/office/drawing/2014/main" id="{0B2FC53B-45CA-2392-456B-039DC8D4107D}"/>
              </a:ext>
            </a:extLst>
          </p:cNvPr>
          <p:cNvSpPr>
            <a:spLocks noGrp="1"/>
          </p:cNvSpPr>
          <p:nvPr>
            <p:ph type="pic" sz="quarter" idx="24"/>
          </p:nvPr>
        </p:nvSpPr>
        <p:spPr>
          <a:xfrm>
            <a:off x="9102312" y="1288487"/>
            <a:ext cx="2555678" cy="3691137"/>
          </a:xfrm>
        </p:spPr>
        <p:txBody>
          <a:bodyPr>
            <a:normAutofit/>
          </a:bodyPr>
          <a:lstStyle>
            <a:lvl1pPr>
              <a:defRPr sz="1000"/>
            </a:lvl1pPr>
          </a:lstStyle>
          <a:p>
            <a:endParaRPr lang="en-GB"/>
          </a:p>
        </p:txBody>
      </p:sp>
      <p:pic>
        <p:nvPicPr>
          <p:cNvPr id="4" name="Graphic 3">
            <a:extLst>
              <a:ext uri="{FF2B5EF4-FFF2-40B4-BE49-F238E27FC236}">
                <a16:creationId xmlns:a16="http://schemas.microsoft.com/office/drawing/2014/main" id="{10440387-C8FB-18F4-A9CA-3C92F607A95D}"/>
              </a:ext>
            </a:extLst>
          </p:cNvPr>
          <p:cNvPicPr>
            <a:picLocks noChangeAspect="1"/>
          </p:cNvPicPr>
          <p:nvPr userDrawn="1"/>
        </p:nvPicPr>
        <p:blipFill>
          <a:blip r:embed="rId3">
            <a:extLst>
              <a:ext uri="{96DAC541-7B7A-43D3-8B79-37D633B846F1}">
                <asvg:svgBlip xmlns:asvg="http://schemas.microsoft.com/office/drawing/2016/SVG/main" r:embed="rId4"/>
              </a:ext>
            </a:extLst>
          </a:blip>
          <a:srcRect l="8134" t="14156" r="57486" b="13360"/>
          <a:stretch/>
        </p:blipFill>
        <p:spPr>
          <a:xfrm>
            <a:off x="211950" y="238991"/>
            <a:ext cx="572667" cy="629932"/>
          </a:xfrm>
          <a:prstGeom prst="rect">
            <a:avLst/>
          </a:prstGeom>
        </p:spPr>
      </p:pic>
      <p:sp>
        <p:nvSpPr>
          <p:cNvPr id="16" name="Google Shape;18;p26">
            <a:extLst>
              <a:ext uri="{FF2B5EF4-FFF2-40B4-BE49-F238E27FC236}">
                <a16:creationId xmlns:a16="http://schemas.microsoft.com/office/drawing/2014/main" id="{FAB31B88-AAA4-93D8-1EF0-AF15DC99F64A}"/>
              </a:ext>
            </a:extLst>
          </p:cNvPr>
          <p:cNvSpPr txBox="1">
            <a:spLocks noGrp="1"/>
          </p:cNvSpPr>
          <p:nvPr>
            <p:ph type="title" hasCustomPrompt="1"/>
          </p:nvPr>
        </p:nvSpPr>
        <p:spPr>
          <a:xfrm>
            <a:off x="993896" y="366489"/>
            <a:ext cx="10640128" cy="538901"/>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3200"/>
              <a:buNone/>
              <a:defRPr sz="4400" b="1" i="0" spc="-150" baseline="0">
                <a:solidFill>
                  <a:schemeClr val="bg1"/>
                </a:solidFill>
                <a:latin typeface="Funnel Sans" pitchFamily="2" charset="0"/>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Titles go here, and never get smaller</a:t>
            </a:r>
            <a:endParaRPr/>
          </a:p>
        </p:txBody>
      </p:sp>
      <p:sp>
        <p:nvSpPr>
          <p:cNvPr id="2" name="Google Shape;22;p26">
            <a:extLst>
              <a:ext uri="{FF2B5EF4-FFF2-40B4-BE49-F238E27FC236}">
                <a16:creationId xmlns:a16="http://schemas.microsoft.com/office/drawing/2014/main" id="{D2455404-430D-61F3-C88F-44098D09A566}"/>
              </a:ext>
            </a:extLst>
          </p:cNvPr>
          <p:cNvSpPr txBox="1">
            <a:spLocks/>
          </p:cNvSpPr>
          <p:nvPr userDrawn="1"/>
        </p:nvSpPr>
        <p:spPr>
          <a:xfrm>
            <a:off x="9829092" y="6361924"/>
            <a:ext cx="2188802" cy="33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800" b="0" i="0" u="none" strike="noStrike" cap="none">
                <a:solidFill>
                  <a:schemeClr val="tx1">
                    <a:lumMod val="10000"/>
                    <a:lumOff val="90000"/>
                    <a:alpha val="50000"/>
                  </a:schemeClr>
                </a:solidFill>
                <a:latin typeface="Funnel Sans" pitchFamily="2" charset="0"/>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a:t>© 2025 Copyright Genpact. All Rights Reserved.</a:t>
            </a:r>
          </a:p>
        </p:txBody>
      </p:sp>
    </p:spTree>
    <p:extLst>
      <p:ext uri="{BB962C8B-B14F-4D97-AF65-F5344CB8AC3E}">
        <p14:creationId xmlns:p14="http://schemas.microsoft.com/office/powerpoint/2010/main" val="9342483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itle Content with Subtitle 2">
    <p:bg>
      <p:bgPr>
        <a:solidFill>
          <a:schemeClr val="tx1"/>
        </a:solidFill>
        <a:effectLst/>
      </p:bgPr>
    </p:bg>
    <p:spTree>
      <p:nvGrpSpPr>
        <p:cNvPr id="1" name=""/>
        <p:cNvGrpSpPr/>
        <p:nvPr/>
      </p:nvGrpSpPr>
      <p:grpSpPr>
        <a:xfrm>
          <a:off x="0" y="0"/>
          <a:ext cx="0" cy="0"/>
          <a:chOff x="0" y="0"/>
          <a:chExt cx="0" cy="0"/>
        </a:xfrm>
      </p:grpSpPr>
      <p:sp>
        <p:nvSpPr>
          <p:cNvPr id="17" name="Text Placeholder 29">
            <a:extLst>
              <a:ext uri="{FF2B5EF4-FFF2-40B4-BE49-F238E27FC236}">
                <a16:creationId xmlns:a16="http://schemas.microsoft.com/office/drawing/2014/main" id="{AC7F0161-71EE-6B22-A6E5-CA59FF01D5AA}"/>
              </a:ext>
            </a:extLst>
          </p:cNvPr>
          <p:cNvSpPr>
            <a:spLocks noGrp="1"/>
          </p:cNvSpPr>
          <p:nvPr>
            <p:ph type="body" sz="quarter" idx="23"/>
          </p:nvPr>
        </p:nvSpPr>
        <p:spPr>
          <a:xfrm>
            <a:off x="3695119" y="1878487"/>
            <a:ext cx="2537011" cy="985899"/>
          </a:xfrm>
          <a:prstGeom prst="roundRect">
            <a:avLst>
              <a:gd name="adj" fmla="val 18738"/>
            </a:avLst>
          </a:prstGeom>
          <a:ln w="12700">
            <a:solidFill>
              <a:schemeClr val="bg1"/>
            </a:solidFill>
          </a:ln>
        </p:spPr>
        <p:txBody>
          <a:bodyPr lIns="0" tIns="0" rIns="0" bIns="0" anchor="ctr">
            <a:normAutofit/>
          </a:bodyPr>
          <a:lstStyle>
            <a:lvl1pPr marL="0" indent="0" algn="ctr">
              <a:lnSpc>
                <a:spcPct val="100000"/>
              </a:lnSpc>
              <a:spcBef>
                <a:spcPts val="0"/>
              </a:spcBef>
              <a:spcAft>
                <a:spcPts val="600"/>
              </a:spcAft>
              <a:buFont typeface="Arial" panose="020B0604020202020204" pitchFamily="34" charset="0"/>
              <a:buNone/>
              <a:defRPr sz="2800" b="0" i="0" spc="0">
                <a:ln>
                  <a:noFill/>
                </a:ln>
                <a:solidFill>
                  <a:schemeClr val="bg1"/>
                </a:solidFill>
                <a:latin typeface="Funnel Sans" pitchFamily="2" charset="0"/>
              </a:defRPr>
            </a:lvl1pPr>
            <a:lvl2pPr marL="216000" indent="-216000">
              <a:lnSpc>
                <a:spcPct val="100000"/>
              </a:lnSpc>
              <a:spcBef>
                <a:spcPts val="0"/>
              </a:spcBef>
              <a:spcAft>
                <a:spcPts val="600"/>
              </a:spcAft>
              <a:buFontTx/>
              <a:buBlip>
                <a:blip r:embed="rId2"/>
              </a:buBlip>
              <a:defRPr sz="1600" b="0" i="0">
                <a:solidFill>
                  <a:schemeClr val="bg1"/>
                </a:solidFill>
                <a:latin typeface="Funnel Sans" pitchFamily="2" charset="0"/>
              </a:defRPr>
            </a:lvl2pPr>
            <a:lvl3pPr marL="576000" indent="-217560">
              <a:lnSpc>
                <a:spcPct val="100000"/>
              </a:lnSpc>
              <a:spcBef>
                <a:spcPts val="0"/>
              </a:spcBef>
              <a:spcAft>
                <a:spcPts val="600"/>
              </a:spcAft>
              <a:buFontTx/>
              <a:buBlip>
                <a:blip r:embed="rId2"/>
              </a:buBlip>
              <a:defRPr sz="1400" b="0" i="0">
                <a:solidFill>
                  <a:schemeClr val="bg1"/>
                </a:solidFill>
                <a:latin typeface="Funnel Sans" pitchFamily="2" charset="0"/>
              </a:defRPr>
            </a:lvl3pPr>
            <a:lvl4pPr marL="936000" indent="-216000">
              <a:lnSpc>
                <a:spcPct val="100000"/>
              </a:lnSpc>
              <a:spcBef>
                <a:spcPts val="0"/>
              </a:spcBef>
              <a:spcAft>
                <a:spcPts val="600"/>
              </a:spcAft>
              <a:buFontTx/>
              <a:buBlip>
                <a:blip r:embed="rId2"/>
              </a:buBlip>
              <a:defRPr sz="1200" b="0" i="0">
                <a:solidFill>
                  <a:schemeClr val="bg1"/>
                </a:solidFill>
                <a:latin typeface="Funnel Sans" pitchFamily="2" charset="0"/>
              </a:defRPr>
            </a:lvl4pPr>
            <a:lvl5pPr>
              <a:defRPr sz="1800">
                <a:solidFill>
                  <a:schemeClr val="tx2"/>
                </a:solidFill>
                <a:latin typeface="Funnel Sans" pitchFamily="2" charset="0"/>
              </a:defRPr>
            </a:lvl5pPr>
          </a:lstStyle>
          <a:p>
            <a:pPr lvl="0"/>
            <a:endParaRPr lang="en-GB"/>
          </a:p>
        </p:txBody>
      </p:sp>
      <p:sp>
        <p:nvSpPr>
          <p:cNvPr id="18" name="Text Placeholder 29">
            <a:extLst>
              <a:ext uri="{FF2B5EF4-FFF2-40B4-BE49-F238E27FC236}">
                <a16:creationId xmlns:a16="http://schemas.microsoft.com/office/drawing/2014/main" id="{0F2ACCF6-C80A-A638-3A59-400CD1915DA1}"/>
              </a:ext>
            </a:extLst>
          </p:cNvPr>
          <p:cNvSpPr>
            <a:spLocks noGrp="1"/>
          </p:cNvSpPr>
          <p:nvPr>
            <p:ph type="body" sz="quarter" idx="24"/>
          </p:nvPr>
        </p:nvSpPr>
        <p:spPr>
          <a:xfrm>
            <a:off x="6394252" y="1878487"/>
            <a:ext cx="2537011" cy="985899"/>
          </a:xfrm>
          <a:prstGeom prst="roundRect">
            <a:avLst>
              <a:gd name="adj" fmla="val 18738"/>
            </a:avLst>
          </a:prstGeom>
          <a:ln w="12700">
            <a:solidFill>
              <a:schemeClr val="bg1"/>
            </a:solidFill>
          </a:ln>
        </p:spPr>
        <p:txBody>
          <a:bodyPr lIns="0" tIns="0" rIns="0" bIns="0" anchor="ctr">
            <a:normAutofit/>
          </a:bodyPr>
          <a:lstStyle>
            <a:lvl1pPr marL="0" indent="0" algn="ctr">
              <a:lnSpc>
                <a:spcPct val="100000"/>
              </a:lnSpc>
              <a:spcBef>
                <a:spcPts val="0"/>
              </a:spcBef>
              <a:spcAft>
                <a:spcPts val="600"/>
              </a:spcAft>
              <a:buFont typeface="Arial" panose="020B0604020202020204" pitchFamily="34" charset="0"/>
              <a:buNone/>
              <a:defRPr sz="2800" b="0" i="0" spc="0">
                <a:ln>
                  <a:noFill/>
                </a:ln>
                <a:solidFill>
                  <a:schemeClr val="bg1"/>
                </a:solidFill>
                <a:latin typeface="Funnel Sans" pitchFamily="2" charset="0"/>
              </a:defRPr>
            </a:lvl1pPr>
            <a:lvl2pPr marL="216000" indent="-216000">
              <a:lnSpc>
                <a:spcPct val="100000"/>
              </a:lnSpc>
              <a:spcBef>
                <a:spcPts val="0"/>
              </a:spcBef>
              <a:spcAft>
                <a:spcPts val="600"/>
              </a:spcAft>
              <a:buFontTx/>
              <a:buBlip>
                <a:blip r:embed="rId2"/>
              </a:buBlip>
              <a:defRPr sz="1600" b="0" i="0">
                <a:solidFill>
                  <a:schemeClr val="bg1"/>
                </a:solidFill>
                <a:latin typeface="Funnel Sans" pitchFamily="2" charset="0"/>
              </a:defRPr>
            </a:lvl2pPr>
            <a:lvl3pPr marL="576000" indent="-217560">
              <a:lnSpc>
                <a:spcPct val="100000"/>
              </a:lnSpc>
              <a:spcBef>
                <a:spcPts val="0"/>
              </a:spcBef>
              <a:spcAft>
                <a:spcPts val="600"/>
              </a:spcAft>
              <a:buFontTx/>
              <a:buBlip>
                <a:blip r:embed="rId2"/>
              </a:buBlip>
              <a:defRPr sz="1400" b="0" i="0">
                <a:solidFill>
                  <a:schemeClr val="bg1"/>
                </a:solidFill>
                <a:latin typeface="Funnel Sans" pitchFamily="2" charset="0"/>
              </a:defRPr>
            </a:lvl3pPr>
            <a:lvl4pPr marL="936000" indent="-216000">
              <a:lnSpc>
                <a:spcPct val="100000"/>
              </a:lnSpc>
              <a:spcBef>
                <a:spcPts val="0"/>
              </a:spcBef>
              <a:spcAft>
                <a:spcPts val="600"/>
              </a:spcAft>
              <a:buFontTx/>
              <a:buBlip>
                <a:blip r:embed="rId2"/>
              </a:buBlip>
              <a:defRPr sz="1200" b="0" i="0">
                <a:solidFill>
                  <a:schemeClr val="bg1"/>
                </a:solidFill>
                <a:latin typeface="Funnel Sans" pitchFamily="2" charset="0"/>
              </a:defRPr>
            </a:lvl4pPr>
            <a:lvl5pPr>
              <a:defRPr sz="1800">
                <a:solidFill>
                  <a:schemeClr val="tx2"/>
                </a:solidFill>
                <a:latin typeface="Funnel Sans" pitchFamily="2" charset="0"/>
              </a:defRPr>
            </a:lvl5pPr>
          </a:lstStyle>
          <a:p>
            <a:pPr lvl="0"/>
            <a:endParaRPr lang="en-GB"/>
          </a:p>
        </p:txBody>
      </p:sp>
      <p:sp>
        <p:nvSpPr>
          <p:cNvPr id="19" name="Text Placeholder 29">
            <a:extLst>
              <a:ext uri="{FF2B5EF4-FFF2-40B4-BE49-F238E27FC236}">
                <a16:creationId xmlns:a16="http://schemas.microsoft.com/office/drawing/2014/main" id="{3F632B57-9DB9-B8D4-D30F-168C7C2AB8AF}"/>
              </a:ext>
            </a:extLst>
          </p:cNvPr>
          <p:cNvSpPr>
            <a:spLocks noGrp="1"/>
          </p:cNvSpPr>
          <p:nvPr>
            <p:ph type="body" sz="quarter" idx="25"/>
          </p:nvPr>
        </p:nvSpPr>
        <p:spPr>
          <a:xfrm>
            <a:off x="9093384" y="1878487"/>
            <a:ext cx="2537011" cy="985899"/>
          </a:xfrm>
          <a:prstGeom prst="roundRect">
            <a:avLst>
              <a:gd name="adj" fmla="val 18738"/>
            </a:avLst>
          </a:prstGeom>
          <a:ln w="12700">
            <a:solidFill>
              <a:schemeClr val="bg1"/>
            </a:solidFill>
          </a:ln>
        </p:spPr>
        <p:txBody>
          <a:bodyPr lIns="0" tIns="0" rIns="0" bIns="0" anchor="ctr">
            <a:normAutofit/>
          </a:bodyPr>
          <a:lstStyle>
            <a:lvl1pPr marL="0" indent="0" algn="ctr">
              <a:lnSpc>
                <a:spcPct val="100000"/>
              </a:lnSpc>
              <a:spcBef>
                <a:spcPts val="0"/>
              </a:spcBef>
              <a:spcAft>
                <a:spcPts val="600"/>
              </a:spcAft>
              <a:buFont typeface="Arial" panose="020B0604020202020204" pitchFamily="34" charset="0"/>
              <a:buNone/>
              <a:defRPr sz="2800" b="0" i="0" spc="0">
                <a:ln>
                  <a:noFill/>
                </a:ln>
                <a:solidFill>
                  <a:schemeClr val="bg1"/>
                </a:solidFill>
                <a:latin typeface="Funnel Sans" pitchFamily="2" charset="0"/>
              </a:defRPr>
            </a:lvl1pPr>
            <a:lvl2pPr marL="216000" indent="-216000">
              <a:lnSpc>
                <a:spcPct val="100000"/>
              </a:lnSpc>
              <a:spcBef>
                <a:spcPts val="0"/>
              </a:spcBef>
              <a:spcAft>
                <a:spcPts val="600"/>
              </a:spcAft>
              <a:buFontTx/>
              <a:buBlip>
                <a:blip r:embed="rId2"/>
              </a:buBlip>
              <a:defRPr sz="1600" b="0" i="0">
                <a:solidFill>
                  <a:schemeClr val="bg1"/>
                </a:solidFill>
                <a:latin typeface="Funnel Sans" pitchFamily="2" charset="0"/>
              </a:defRPr>
            </a:lvl2pPr>
            <a:lvl3pPr marL="576000" indent="-217560">
              <a:lnSpc>
                <a:spcPct val="100000"/>
              </a:lnSpc>
              <a:spcBef>
                <a:spcPts val="0"/>
              </a:spcBef>
              <a:spcAft>
                <a:spcPts val="600"/>
              </a:spcAft>
              <a:buFontTx/>
              <a:buBlip>
                <a:blip r:embed="rId2"/>
              </a:buBlip>
              <a:defRPr sz="1400" b="0" i="0">
                <a:solidFill>
                  <a:schemeClr val="bg1"/>
                </a:solidFill>
                <a:latin typeface="Funnel Sans" pitchFamily="2" charset="0"/>
              </a:defRPr>
            </a:lvl3pPr>
            <a:lvl4pPr marL="936000" indent="-216000">
              <a:lnSpc>
                <a:spcPct val="100000"/>
              </a:lnSpc>
              <a:spcBef>
                <a:spcPts val="0"/>
              </a:spcBef>
              <a:spcAft>
                <a:spcPts val="600"/>
              </a:spcAft>
              <a:buFontTx/>
              <a:buBlip>
                <a:blip r:embed="rId2"/>
              </a:buBlip>
              <a:defRPr sz="1200" b="0" i="0">
                <a:solidFill>
                  <a:schemeClr val="bg1"/>
                </a:solidFill>
                <a:latin typeface="Funnel Sans" pitchFamily="2" charset="0"/>
              </a:defRPr>
            </a:lvl4pPr>
            <a:lvl5pPr>
              <a:defRPr sz="1800">
                <a:solidFill>
                  <a:schemeClr val="tx2"/>
                </a:solidFill>
                <a:latin typeface="Funnel Sans" pitchFamily="2" charset="0"/>
              </a:defRPr>
            </a:lvl5pPr>
          </a:lstStyle>
          <a:p>
            <a:pPr lvl="0"/>
            <a:endParaRPr lang="en-GB"/>
          </a:p>
        </p:txBody>
      </p:sp>
      <p:pic>
        <p:nvPicPr>
          <p:cNvPr id="7" name="Graphic 6">
            <a:extLst>
              <a:ext uri="{FF2B5EF4-FFF2-40B4-BE49-F238E27FC236}">
                <a16:creationId xmlns:a16="http://schemas.microsoft.com/office/drawing/2014/main" id="{C9FB924E-3FC3-7113-EE69-F976405F959F}"/>
              </a:ext>
            </a:extLst>
          </p:cNvPr>
          <p:cNvPicPr>
            <a:picLocks noChangeAspect="1"/>
          </p:cNvPicPr>
          <p:nvPr userDrawn="1"/>
        </p:nvPicPr>
        <p:blipFill>
          <a:blip r:embed="rId3">
            <a:extLst>
              <a:ext uri="{96DAC541-7B7A-43D3-8B79-37D633B846F1}">
                <asvg:svgBlip xmlns:asvg="http://schemas.microsoft.com/office/drawing/2016/SVG/main" r:embed="rId4"/>
              </a:ext>
            </a:extLst>
          </a:blip>
          <a:srcRect l="8134" t="14156" r="57486" b="13360"/>
          <a:stretch/>
        </p:blipFill>
        <p:spPr>
          <a:xfrm>
            <a:off x="211950" y="238991"/>
            <a:ext cx="572667" cy="629932"/>
          </a:xfrm>
          <a:prstGeom prst="rect">
            <a:avLst/>
          </a:prstGeom>
        </p:spPr>
      </p:pic>
      <p:sp>
        <p:nvSpPr>
          <p:cNvPr id="16" name="Text Placeholder 29">
            <a:extLst>
              <a:ext uri="{FF2B5EF4-FFF2-40B4-BE49-F238E27FC236}">
                <a16:creationId xmlns:a16="http://schemas.microsoft.com/office/drawing/2014/main" id="{FEEB06D8-3F5F-F13A-79D5-8DC9DE239F77}"/>
              </a:ext>
            </a:extLst>
          </p:cNvPr>
          <p:cNvSpPr>
            <a:spLocks noGrp="1"/>
          </p:cNvSpPr>
          <p:nvPr>
            <p:ph type="body" sz="quarter" idx="22"/>
          </p:nvPr>
        </p:nvSpPr>
        <p:spPr>
          <a:xfrm>
            <a:off x="993896" y="1878487"/>
            <a:ext cx="2537011" cy="985899"/>
          </a:xfrm>
          <a:prstGeom prst="roundRect">
            <a:avLst>
              <a:gd name="adj" fmla="val 18738"/>
            </a:avLst>
          </a:prstGeom>
          <a:ln w="12700">
            <a:solidFill>
              <a:schemeClr val="bg1"/>
            </a:solidFill>
          </a:ln>
        </p:spPr>
        <p:txBody>
          <a:bodyPr lIns="0" tIns="0" rIns="0" bIns="0" anchor="ctr">
            <a:normAutofit/>
          </a:bodyPr>
          <a:lstStyle>
            <a:lvl1pPr marL="0" indent="0" algn="ctr">
              <a:lnSpc>
                <a:spcPct val="100000"/>
              </a:lnSpc>
              <a:spcBef>
                <a:spcPts val="0"/>
              </a:spcBef>
              <a:spcAft>
                <a:spcPts val="600"/>
              </a:spcAft>
              <a:buFont typeface="Arial" panose="020B0604020202020204" pitchFamily="34" charset="0"/>
              <a:buNone/>
              <a:defRPr sz="2800" b="0" i="0" spc="0">
                <a:ln>
                  <a:noFill/>
                </a:ln>
                <a:solidFill>
                  <a:schemeClr val="bg1"/>
                </a:solidFill>
                <a:latin typeface="Funnel Sans" pitchFamily="2" charset="0"/>
              </a:defRPr>
            </a:lvl1pPr>
            <a:lvl2pPr marL="216000" indent="-216000">
              <a:lnSpc>
                <a:spcPct val="100000"/>
              </a:lnSpc>
              <a:spcBef>
                <a:spcPts val="0"/>
              </a:spcBef>
              <a:spcAft>
                <a:spcPts val="600"/>
              </a:spcAft>
              <a:buFontTx/>
              <a:buBlip>
                <a:blip r:embed="rId2"/>
              </a:buBlip>
              <a:defRPr sz="1600" b="0" i="0">
                <a:solidFill>
                  <a:schemeClr val="bg1"/>
                </a:solidFill>
                <a:latin typeface="Funnel Sans" pitchFamily="2" charset="0"/>
              </a:defRPr>
            </a:lvl2pPr>
            <a:lvl3pPr marL="576000" indent="-217560">
              <a:lnSpc>
                <a:spcPct val="100000"/>
              </a:lnSpc>
              <a:spcBef>
                <a:spcPts val="0"/>
              </a:spcBef>
              <a:spcAft>
                <a:spcPts val="600"/>
              </a:spcAft>
              <a:buFontTx/>
              <a:buBlip>
                <a:blip r:embed="rId2"/>
              </a:buBlip>
              <a:defRPr sz="1400" b="0" i="0">
                <a:solidFill>
                  <a:schemeClr val="bg1"/>
                </a:solidFill>
                <a:latin typeface="Funnel Sans" pitchFamily="2" charset="0"/>
              </a:defRPr>
            </a:lvl3pPr>
            <a:lvl4pPr marL="936000" indent="-216000">
              <a:lnSpc>
                <a:spcPct val="100000"/>
              </a:lnSpc>
              <a:spcBef>
                <a:spcPts val="0"/>
              </a:spcBef>
              <a:spcAft>
                <a:spcPts val="600"/>
              </a:spcAft>
              <a:buFontTx/>
              <a:buBlip>
                <a:blip r:embed="rId2"/>
              </a:buBlip>
              <a:defRPr sz="1200" b="0" i="0">
                <a:solidFill>
                  <a:schemeClr val="bg1"/>
                </a:solidFill>
                <a:latin typeface="Funnel Sans" pitchFamily="2" charset="0"/>
              </a:defRPr>
            </a:lvl4pPr>
            <a:lvl5pPr>
              <a:defRPr sz="1800">
                <a:solidFill>
                  <a:schemeClr val="tx2"/>
                </a:solidFill>
                <a:latin typeface="Funnel Sans" pitchFamily="2" charset="0"/>
              </a:defRPr>
            </a:lvl5pPr>
          </a:lstStyle>
          <a:p>
            <a:pPr lvl="0"/>
            <a:endParaRPr lang="en-GB"/>
          </a:p>
        </p:txBody>
      </p:sp>
      <p:sp>
        <p:nvSpPr>
          <p:cNvPr id="20" name="Google Shape;24;p26">
            <a:extLst>
              <a:ext uri="{FF2B5EF4-FFF2-40B4-BE49-F238E27FC236}">
                <a16:creationId xmlns:a16="http://schemas.microsoft.com/office/drawing/2014/main" id="{374FBE35-26DC-5388-6D08-51E66D619245}"/>
              </a:ext>
            </a:extLst>
          </p:cNvPr>
          <p:cNvSpPr txBox="1">
            <a:spLocks noGrp="1"/>
          </p:cNvSpPr>
          <p:nvPr>
            <p:ph type="body" idx="2" hasCustomPrompt="1"/>
          </p:nvPr>
        </p:nvSpPr>
        <p:spPr>
          <a:xfrm>
            <a:off x="993896" y="950350"/>
            <a:ext cx="9256696" cy="391626"/>
          </a:xfrm>
          <a:prstGeom prst="rect">
            <a:avLst/>
          </a:prstGeom>
          <a:noFill/>
          <a:ln>
            <a:noFill/>
          </a:ln>
        </p:spPr>
        <p:txBody>
          <a:bodyPr spcFirstLastPara="1" wrap="square" lIns="36000" tIns="0" rIns="0" bIns="0" anchor="t" anchorCtr="0">
            <a:noAutofit/>
          </a:bodyPr>
          <a:lstStyle>
            <a:lvl1pPr marL="0" lvl="0" indent="0" algn="l">
              <a:lnSpc>
                <a:spcPts val="2200"/>
              </a:lnSpc>
              <a:spcBef>
                <a:spcPts val="600"/>
              </a:spcBef>
              <a:spcAft>
                <a:spcPts val="0"/>
              </a:spcAft>
              <a:buSzPts val="1400"/>
              <a:buFont typeface="Arial" panose="020B0604020202020204" pitchFamily="34" charset="0"/>
              <a:buNone/>
              <a:defRPr sz="1200" b="0" i="0">
                <a:solidFill>
                  <a:schemeClr val="bg1"/>
                </a:solidFill>
                <a:latin typeface="Funnel Sans" pitchFamily="2" charset="0"/>
              </a:defRPr>
            </a:lvl1pPr>
            <a:lvl2pPr marL="914400" lvl="1" indent="-342900" algn="l">
              <a:lnSpc>
                <a:spcPct val="105000"/>
              </a:lnSpc>
              <a:spcBef>
                <a:spcPts val="1200"/>
              </a:spcBef>
              <a:spcAft>
                <a:spcPts val="0"/>
              </a:spcAft>
              <a:buSzPts val="1800"/>
              <a:buChar char="■"/>
              <a:defRPr/>
            </a:lvl2pPr>
            <a:lvl3pPr marL="1371600" lvl="2" indent="-320039" algn="l">
              <a:lnSpc>
                <a:spcPct val="105000"/>
              </a:lnSpc>
              <a:spcBef>
                <a:spcPts val="600"/>
              </a:spcBef>
              <a:spcAft>
                <a:spcPts val="0"/>
              </a:spcAft>
              <a:buSzPts val="1440"/>
              <a:buChar char="►"/>
              <a:defRPr/>
            </a:lvl3pPr>
            <a:lvl4pPr marL="1828800" lvl="3" indent="-342900" algn="l">
              <a:lnSpc>
                <a:spcPct val="105000"/>
              </a:lnSpc>
              <a:spcBef>
                <a:spcPts val="300"/>
              </a:spcBef>
              <a:spcAft>
                <a:spcPts val="0"/>
              </a:spcAft>
              <a:buSzPts val="1800"/>
              <a:buChar char="•"/>
              <a:defRPr/>
            </a:lvl4pPr>
            <a:lvl5pPr marL="2286000" lvl="4" indent="-228600" algn="l">
              <a:lnSpc>
                <a:spcPct val="105000"/>
              </a:lnSpc>
              <a:spcBef>
                <a:spcPts val="1800"/>
              </a:spcBef>
              <a:spcAft>
                <a:spcPts val="0"/>
              </a:spcAft>
              <a:buClr>
                <a:schemeClr val="accent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GB"/>
              <a:t>Subheads can drop over multiple lines, and are helpful to take the strain off the big headline.</a:t>
            </a:r>
            <a:endParaRPr/>
          </a:p>
        </p:txBody>
      </p:sp>
      <p:sp>
        <p:nvSpPr>
          <p:cNvPr id="21" name="Google Shape;18;p26">
            <a:extLst>
              <a:ext uri="{FF2B5EF4-FFF2-40B4-BE49-F238E27FC236}">
                <a16:creationId xmlns:a16="http://schemas.microsoft.com/office/drawing/2014/main" id="{A0662B01-017D-6D6B-017D-C78B1F7E313A}"/>
              </a:ext>
            </a:extLst>
          </p:cNvPr>
          <p:cNvSpPr txBox="1">
            <a:spLocks noGrp="1"/>
          </p:cNvSpPr>
          <p:nvPr>
            <p:ph type="title" hasCustomPrompt="1"/>
          </p:nvPr>
        </p:nvSpPr>
        <p:spPr>
          <a:xfrm>
            <a:off x="993896" y="366489"/>
            <a:ext cx="10640128" cy="538901"/>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3200"/>
              <a:buNone/>
              <a:defRPr sz="4400" b="1" i="0" spc="-150" baseline="0">
                <a:solidFill>
                  <a:schemeClr val="bg1"/>
                </a:solidFill>
                <a:latin typeface="Funnel Sans" pitchFamily="2" charset="0"/>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Titles go here, and never get smaller</a:t>
            </a:r>
            <a:endParaRPr/>
          </a:p>
        </p:txBody>
      </p:sp>
      <p:sp>
        <p:nvSpPr>
          <p:cNvPr id="2" name="Google Shape;22;p26">
            <a:extLst>
              <a:ext uri="{FF2B5EF4-FFF2-40B4-BE49-F238E27FC236}">
                <a16:creationId xmlns:a16="http://schemas.microsoft.com/office/drawing/2014/main" id="{DE7AADF0-857D-9550-F2D2-AA568D7B8AB0}"/>
              </a:ext>
            </a:extLst>
          </p:cNvPr>
          <p:cNvSpPr txBox="1">
            <a:spLocks/>
          </p:cNvSpPr>
          <p:nvPr userDrawn="1"/>
        </p:nvSpPr>
        <p:spPr>
          <a:xfrm>
            <a:off x="9829092" y="6361924"/>
            <a:ext cx="2188802" cy="33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800" b="0" i="0" u="none" strike="noStrike" cap="none">
                <a:solidFill>
                  <a:schemeClr val="tx1">
                    <a:lumMod val="10000"/>
                    <a:lumOff val="90000"/>
                    <a:alpha val="50000"/>
                  </a:schemeClr>
                </a:solidFill>
                <a:latin typeface="Funnel Sans" pitchFamily="2" charset="0"/>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a:t>© 2025 Copyright Genpact. All Rights Reserved.</a:t>
            </a:r>
          </a:p>
        </p:txBody>
      </p:sp>
    </p:spTree>
    <p:extLst>
      <p:ext uri="{BB962C8B-B14F-4D97-AF65-F5344CB8AC3E}">
        <p14:creationId xmlns:p14="http://schemas.microsoft.com/office/powerpoint/2010/main" val="2285290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7ACC8BE-A123-06A2-95AD-E271B3CF0798}"/>
              </a:ext>
            </a:extLst>
          </p:cNvPr>
          <p:cNvSpPr/>
          <p:nvPr userDrawn="1"/>
        </p:nvSpPr>
        <p:spPr>
          <a:xfrm>
            <a:off x="1"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Funnel Sans" pitchFamily="2" charset="0"/>
            </a:endParaRPr>
          </a:p>
        </p:txBody>
      </p:sp>
      <p:sp>
        <p:nvSpPr>
          <p:cNvPr id="17" name="Google Shape;24;p26">
            <a:extLst>
              <a:ext uri="{FF2B5EF4-FFF2-40B4-BE49-F238E27FC236}">
                <a16:creationId xmlns:a16="http://schemas.microsoft.com/office/drawing/2014/main" id="{571F4C8A-17D0-03EC-6FE5-68182450E9D0}"/>
              </a:ext>
            </a:extLst>
          </p:cNvPr>
          <p:cNvSpPr txBox="1">
            <a:spLocks noGrp="1"/>
          </p:cNvSpPr>
          <p:nvPr>
            <p:ph type="body" idx="2" hasCustomPrompt="1"/>
          </p:nvPr>
        </p:nvSpPr>
        <p:spPr>
          <a:xfrm>
            <a:off x="1185698" y="1605677"/>
            <a:ext cx="3322413" cy="501743"/>
          </a:xfrm>
          <a:prstGeom prst="rect">
            <a:avLst/>
          </a:prstGeom>
          <a:noFill/>
          <a:ln>
            <a:noFill/>
          </a:ln>
        </p:spPr>
        <p:txBody>
          <a:bodyPr spcFirstLastPara="1" wrap="square" lIns="0" tIns="0" rIns="0" bIns="0" anchor="t" anchorCtr="0">
            <a:noAutofit/>
          </a:bodyPr>
          <a:lstStyle>
            <a:lvl1pPr marL="0" lvl="0" indent="0" algn="l">
              <a:lnSpc>
                <a:spcPts val="2200"/>
              </a:lnSpc>
              <a:spcBef>
                <a:spcPts val="1200"/>
              </a:spcBef>
              <a:spcAft>
                <a:spcPts val="0"/>
              </a:spcAft>
              <a:buSzPts val="1400"/>
              <a:buFont typeface="Arial" panose="020B0604020202020204" pitchFamily="34" charset="0"/>
              <a:buNone/>
              <a:defRPr sz="2000" b="0" i="0">
                <a:solidFill>
                  <a:schemeClr val="tx1"/>
                </a:solidFill>
                <a:latin typeface="Funnel Sans" pitchFamily="2" charset="0"/>
              </a:defRPr>
            </a:lvl1pPr>
            <a:lvl2pPr marL="914400" lvl="1" indent="-342900" algn="l">
              <a:lnSpc>
                <a:spcPct val="105000"/>
              </a:lnSpc>
              <a:spcBef>
                <a:spcPts val="1200"/>
              </a:spcBef>
              <a:spcAft>
                <a:spcPts val="0"/>
              </a:spcAft>
              <a:buSzPts val="1800"/>
              <a:buChar char="■"/>
              <a:defRPr/>
            </a:lvl2pPr>
            <a:lvl3pPr marL="1371600" lvl="2" indent="-320039" algn="l">
              <a:lnSpc>
                <a:spcPct val="105000"/>
              </a:lnSpc>
              <a:spcBef>
                <a:spcPts val="600"/>
              </a:spcBef>
              <a:spcAft>
                <a:spcPts val="0"/>
              </a:spcAft>
              <a:buSzPts val="1440"/>
              <a:buChar char="►"/>
              <a:defRPr/>
            </a:lvl3pPr>
            <a:lvl4pPr marL="1828800" lvl="3" indent="-342900" algn="l">
              <a:lnSpc>
                <a:spcPct val="105000"/>
              </a:lnSpc>
              <a:spcBef>
                <a:spcPts val="300"/>
              </a:spcBef>
              <a:spcAft>
                <a:spcPts val="0"/>
              </a:spcAft>
              <a:buSzPts val="1800"/>
              <a:buChar char="•"/>
              <a:defRPr/>
            </a:lvl4pPr>
            <a:lvl5pPr marL="2286000" lvl="4" indent="-228600" algn="l">
              <a:lnSpc>
                <a:spcPct val="105000"/>
              </a:lnSpc>
              <a:spcBef>
                <a:spcPts val="1800"/>
              </a:spcBef>
              <a:spcAft>
                <a:spcPts val="0"/>
              </a:spcAft>
              <a:buClr>
                <a:schemeClr val="accent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GB"/>
              <a:t>Level 1</a:t>
            </a:r>
          </a:p>
        </p:txBody>
      </p:sp>
      <p:sp>
        <p:nvSpPr>
          <p:cNvPr id="18" name="Google Shape;24;p26">
            <a:extLst>
              <a:ext uri="{FF2B5EF4-FFF2-40B4-BE49-F238E27FC236}">
                <a16:creationId xmlns:a16="http://schemas.microsoft.com/office/drawing/2014/main" id="{7C2E7A43-14D0-2BEA-3CA6-EFC63FD46BC0}"/>
              </a:ext>
            </a:extLst>
          </p:cNvPr>
          <p:cNvSpPr txBox="1">
            <a:spLocks noGrp="1"/>
          </p:cNvSpPr>
          <p:nvPr>
            <p:ph type="body" idx="13" hasCustomPrompt="1"/>
          </p:nvPr>
        </p:nvSpPr>
        <p:spPr>
          <a:xfrm>
            <a:off x="1185698" y="2258457"/>
            <a:ext cx="3322413" cy="501743"/>
          </a:xfrm>
          <a:prstGeom prst="rect">
            <a:avLst/>
          </a:prstGeom>
          <a:noFill/>
          <a:ln>
            <a:noFill/>
          </a:ln>
        </p:spPr>
        <p:txBody>
          <a:bodyPr spcFirstLastPara="1" wrap="square" lIns="0" tIns="0" rIns="0" bIns="0" anchor="t" anchorCtr="0">
            <a:noAutofit/>
          </a:bodyPr>
          <a:lstStyle>
            <a:lvl1pPr marL="0" lvl="0" indent="0" algn="l">
              <a:lnSpc>
                <a:spcPts val="2200"/>
              </a:lnSpc>
              <a:spcBef>
                <a:spcPts val="1200"/>
              </a:spcBef>
              <a:spcAft>
                <a:spcPts val="0"/>
              </a:spcAft>
              <a:buSzPts val="1400"/>
              <a:buFont typeface="Arial" panose="020B0604020202020204" pitchFamily="34" charset="0"/>
              <a:buNone/>
              <a:defRPr sz="2000" b="0" i="0">
                <a:solidFill>
                  <a:schemeClr val="tx1"/>
                </a:solidFill>
                <a:latin typeface="Funnel Sans" pitchFamily="2" charset="0"/>
              </a:defRPr>
            </a:lvl1pPr>
            <a:lvl2pPr marL="914400" lvl="1" indent="-342900" algn="l">
              <a:lnSpc>
                <a:spcPct val="105000"/>
              </a:lnSpc>
              <a:spcBef>
                <a:spcPts val="1200"/>
              </a:spcBef>
              <a:spcAft>
                <a:spcPts val="0"/>
              </a:spcAft>
              <a:buSzPts val="1800"/>
              <a:buChar char="■"/>
              <a:defRPr/>
            </a:lvl2pPr>
            <a:lvl3pPr marL="1371600" lvl="2" indent="-320039" algn="l">
              <a:lnSpc>
                <a:spcPct val="105000"/>
              </a:lnSpc>
              <a:spcBef>
                <a:spcPts val="600"/>
              </a:spcBef>
              <a:spcAft>
                <a:spcPts val="0"/>
              </a:spcAft>
              <a:buSzPts val="1440"/>
              <a:buChar char="►"/>
              <a:defRPr/>
            </a:lvl3pPr>
            <a:lvl4pPr marL="1828800" lvl="3" indent="-342900" algn="l">
              <a:lnSpc>
                <a:spcPct val="105000"/>
              </a:lnSpc>
              <a:spcBef>
                <a:spcPts val="300"/>
              </a:spcBef>
              <a:spcAft>
                <a:spcPts val="0"/>
              </a:spcAft>
              <a:buSzPts val="1800"/>
              <a:buChar char="•"/>
              <a:defRPr/>
            </a:lvl4pPr>
            <a:lvl5pPr marL="2286000" lvl="4" indent="-228600" algn="l">
              <a:lnSpc>
                <a:spcPct val="105000"/>
              </a:lnSpc>
              <a:spcBef>
                <a:spcPts val="1800"/>
              </a:spcBef>
              <a:spcAft>
                <a:spcPts val="0"/>
              </a:spcAft>
              <a:buClr>
                <a:schemeClr val="accent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GB"/>
              <a:t>Level 2</a:t>
            </a:r>
          </a:p>
        </p:txBody>
      </p:sp>
      <p:sp>
        <p:nvSpPr>
          <p:cNvPr id="19" name="Google Shape;24;p26">
            <a:extLst>
              <a:ext uri="{FF2B5EF4-FFF2-40B4-BE49-F238E27FC236}">
                <a16:creationId xmlns:a16="http://schemas.microsoft.com/office/drawing/2014/main" id="{5531E261-A54F-5BF1-3194-2FAA774C4FD2}"/>
              </a:ext>
            </a:extLst>
          </p:cNvPr>
          <p:cNvSpPr txBox="1">
            <a:spLocks noGrp="1"/>
          </p:cNvSpPr>
          <p:nvPr>
            <p:ph type="body" idx="14" hasCustomPrompt="1"/>
          </p:nvPr>
        </p:nvSpPr>
        <p:spPr>
          <a:xfrm>
            <a:off x="1185698" y="2911237"/>
            <a:ext cx="3322413" cy="501743"/>
          </a:xfrm>
          <a:prstGeom prst="rect">
            <a:avLst/>
          </a:prstGeom>
          <a:noFill/>
          <a:ln>
            <a:noFill/>
          </a:ln>
        </p:spPr>
        <p:txBody>
          <a:bodyPr spcFirstLastPara="1" wrap="square" lIns="0" tIns="0" rIns="0" bIns="0" anchor="t" anchorCtr="0">
            <a:noAutofit/>
          </a:bodyPr>
          <a:lstStyle>
            <a:lvl1pPr marL="0" lvl="0" indent="0" algn="l">
              <a:lnSpc>
                <a:spcPts val="2200"/>
              </a:lnSpc>
              <a:spcBef>
                <a:spcPts val="1200"/>
              </a:spcBef>
              <a:spcAft>
                <a:spcPts val="0"/>
              </a:spcAft>
              <a:buSzPts val="1400"/>
              <a:buFont typeface="Arial" panose="020B0604020202020204" pitchFamily="34" charset="0"/>
              <a:buNone/>
              <a:defRPr sz="2000" b="0" i="0">
                <a:solidFill>
                  <a:schemeClr val="tx1"/>
                </a:solidFill>
                <a:latin typeface="Funnel Sans" pitchFamily="2" charset="0"/>
              </a:defRPr>
            </a:lvl1pPr>
            <a:lvl2pPr marL="914400" lvl="1" indent="-342900" algn="l">
              <a:lnSpc>
                <a:spcPct val="105000"/>
              </a:lnSpc>
              <a:spcBef>
                <a:spcPts val="1200"/>
              </a:spcBef>
              <a:spcAft>
                <a:spcPts val="0"/>
              </a:spcAft>
              <a:buSzPts val="1800"/>
              <a:buChar char="■"/>
              <a:defRPr/>
            </a:lvl2pPr>
            <a:lvl3pPr marL="1371600" lvl="2" indent="-320039" algn="l">
              <a:lnSpc>
                <a:spcPct val="105000"/>
              </a:lnSpc>
              <a:spcBef>
                <a:spcPts val="600"/>
              </a:spcBef>
              <a:spcAft>
                <a:spcPts val="0"/>
              </a:spcAft>
              <a:buSzPts val="1440"/>
              <a:buChar char="►"/>
              <a:defRPr/>
            </a:lvl3pPr>
            <a:lvl4pPr marL="1828800" lvl="3" indent="-342900" algn="l">
              <a:lnSpc>
                <a:spcPct val="105000"/>
              </a:lnSpc>
              <a:spcBef>
                <a:spcPts val="300"/>
              </a:spcBef>
              <a:spcAft>
                <a:spcPts val="0"/>
              </a:spcAft>
              <a:buSzPts val="1800"/>
              <a:buChar char="•"/>
              <a:defRPr/>
            </a:lvl4pPr>
            <a:lvl5pPr marL="2286000" lvl="4" indent="-228600" algn="l">
              <a:lnSpc>
                <a:spcPct val="105000"/>
              </a:lnSpc>
              <a:spcBef>
                <a:spcPts val="1800"/>
              </a:spcBef>
              <a:spcAft>
                <a:spcPts val="0"/>
              </a:spcAft>
              <a:buClr>
                <a:schemeClr val="accent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GB"/>
              <a:t>Level 3</a:t>
            </a:r>
          </a:p>
        </p:txBody>
      </p:sp>
      <p:sp>
        <p:nvSpPr>
          <p:cNvPr id="20" name="Google Shape;24;p26">
            <a:extLst>
              <a:ext uri="{FF2B5EF4-FFF2-40B4-BE49-F238E27FC236}">
                <a16:creationId xmlns:a16="http://schemas.microsoft.com/office/drawing/2014/main" id="{CA7BD352-7A1C-E13F-955C-68CD790D5CDB}"/>
              </a:ext>
            </a:extLst>
          </p:cNvPr>
          <p:cNvSpPr txBox="1">
            <a:spLocks noGrp="1"/>
          </p:cNvSpPr>
          <p:nvPr>
            <p:ph type="body" idx="15" hasCustomPrompt="1"/>
          </p:nvPr>
        </p:nvSpPr>
        <p:spPr>
          <a:xfrm>
            <a:off x="1185698" y="3564017"/>
            <a:ext cx="3322413" cy="501743"/>
          </a:xfrm>
          <a:prstGeom prst="rect">
            <a:avLst/>
          </a:prstGeom>
          <a:noFill/>
          <a:ln>
            <a:noFill/>
          </a:ln>
        </p:spPr>
        <p:txBody>
          <a:bodyPr spcFirstLastPara="1" wrap="square" lIns="0" tIns="0" rIns="0" bIns="0" anchor="t" anchorCtr="0">
            <a:noAutofit/>
          </a:bodyPr>
          <a:lstStyle>
            <a:lvl1pPr marL="0" lvl="0" indent="0" algn="l">
              <a:lnSpc>
                <a:spcPts val="2200"/>
              </a:lnSpc>
              <a:spcBef>
                <a:spcPts val="1200"/>
              </a:spcBef>
              <a:spcAft>
                <a:spcPts val="0"/>
              </a:spcAft>
              <a:buSzPts val="1400"/>
              <a:buFont typeface="Arial" panose="020B0604020202020204" pitchFamily="34" charset="0"/>
              <a:buNone/>
              <a:defRPr sz="2000" b="0" i="0">
                <a:solidFill>
                  <a:schemeClr val="tx1"/>
                </a:solidFill>
                <a:latin typeface="Funnel Sans" pitchFamily="2" charset="0"/>
              </a:defRPr>
            </a:lvl1pPr>
            <a:lvl2pPr marL="914400" lvl="1" indent="-342900" algn="l">
              <a:lnSpc>
                <a:spcPct val="105000"/>
              </a:lnSpc>
              <a:spcBef>
                <a:spcPts val="1200"/>
              </a:spcBef>
              <a:spcAft>
                <a:spcPts val="0"/>
              </a:spcAft>
              <a:buSzPts val="1800"/>
              <a:buChar char="■"/>
              <a:defRPr/>
            </a:lvl2pPr>
            <a:lvl3pPr marL="1371600" lvl="2" indent="-320039" algn="l">
              <a:lnSpc>
                <a:spcPct val="105000"/>
              </a:lnSpc>
              <a:spcBef>
                <a:spcPts val="600"/>
              </a:spcBef>
              <a:spcAft>
                <a:spcPts val="0"/>
              </a:spcAft>
              <a:buSzPts val="1440"/>
              <a:buChar char="►"/>
              <a:defRPr/>
            </a:lvl3pPr>
            <a:lvl4pPr marL="1828800" lvl="3" indent="-342900" algn="l">
              <a:lnSpc>
                <a:spcPct val="105000"/>
              </a:lnSpc>
              <a:spcBef>
                <a:spcPts val="300"/>
              </a:spcBef>
              <a:spcAft>
                <a:spcPts val="0"/>
              </a:spcAft>
              <a:buSzPts val="1800"/>
              <a:buChar char="•"/>
              <a:defRPr/>
            </a:lvl4pPr>
            <a:lvl5pPr marL="2286000" lvl="4" indent="-228600" algn="l">
              <a:lnSpc>
                <a:spcPct val="105000"/>
              </a:lnSpc>
              <a:spcBef>
                <a:spcPts val="1800"/>
              </a:spcBef>
              <a:spcAft>
                <a:spcPts val="0"/>
              </a:spcAft>
              <a:buClr>
                <a:schemeClr val="accent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GB"/>
              <a:t>Level 4</a:t>
            </a:r>
          </a:p>
        </p:txBody>
      </p:sp>
      <p:sp>
        <p:nvSpPr>
          <p:cNvPr id="21" name="Google Shape;24;p26">
            <a:extLst>
              <a:ext uri="{FF2B5EF4-FFF2-40B4-BE49-F238E27FC236}">
                <a16:creationId xmlns:a16="http://schemas.microsoft.com/office/drawing/2014/main" id="{7B8DDF4D-2608-54F6-C2D8-97AA4F078683}"/>
              </a:ext>
            </a:extLst>
          </p:cNvPr>
          <p:cNvSpPr txBox="1">
            <a:spLocks noGrp="1"/>
          </p:cNvSpPr>
          <p:nvPr>
            <p:ph type="body" idx="16" hasCustomPrompt="1"/>
          </p:nvPr>
        </p:nvSpPr>
        <p:spPr>
          <a:xfrm>
            <a:off x="1185698" y="4216797"/>
            <a:ext cx="3322413" cy="501743"/>
          </a:xfrm>
          <a:prstGeom prst="rect">
            <a:avLst/>
          </a:prstGeom>
          <a:noFill/>
          <a:ln>
            <a:noFill/>
          </a:ln>
        </p:spPr>
        <p:txBody>
          <a:bodyPr spcFirstLastPara="1" wrap="square" lIns="0" tIns="0" rIns="0" bIns="0" anchor="t" anchorCtr="0">
            <a:noAutofit/>
          </a:bodyPr>
          <a:lstStyle>
            <a:lvl1pPr marL="0" lvl="0" indent="0" algn="l">
              <a:lnSpc>
                <a:spcPts val="2200"/>
              </a:lnSpc>
              <a:spcBef>
                <a:spcPts val="1200"/>
              </a:spcBef>
              <a:spcAft>
                <a:spcPts val="0"/>
              </a:spcAft>
              <a:buSzPts val="1400"/>
              <a:buFont typeface="Arial" panose="020B0604020202020204" pitchFamily="34" charset="0"/>
              <a:buNone/>
              <a:defRPr sz="2000" b="0" i="0">
                <a:solidFill>
                  <a:schemeClr val="tx1"/>
                </a:solidFill>
                <a:latin typeface="Funnel Sans" pitchFamily="2" charset="0"/>
              </a:defRPr>
            </a:lvl1pPr>
            <a:lvl2pPr marL="914400" lvl="1" indent="-342900" algn="l">
              <a:lnSpc>
                <a:spcPct val="105000"/>
              </a:lnSpc>
              <a:spcBef>
                <a:spcPts val="1200"/>
              </a:spcBef>
              <a:spcAft>
                <a:spcPts val="0"/>
              </a:spcAft>
              <a:buSzPts val="1800"/>
              <a:buChar char="■"/>
              <a:defRPr/>
            </a:lvl2pPr>
            <a:lvl3pPr marL="1371600" lvl="2" indent="-320039" algn="l">
              <a:lnSpc>
                <a:spcPct val="105000"/>
              </a:lnSpc>
              <a:spcBef>
                <a:spcPts val="600"/>
              </a:spcBef>
              <a:spcAft>
                <a:spcPts val="0"/>
              </a:spcAft>
              <a:buSzPts val="1440"/>
              <a:buChar char="►"/>
              <a:defRPr/>
            </a:lvl3pPr>
            <a:lvl4pPr marL="1828800" lvl="3" indent="-342900" algn="l">
              <a:lnSpc>
                <a:spcPct val="105000"/>
              </a:lnSpc>
              <a:spcBef>
                <a:spcPts val="300"/>
              </a:spcBef>
              <a:spcAft>
                <a:spcPts val="0"/>
              </a:spcAft>
              <a:buSzPts val="1800"/>
              <a:buChar char="•"/>
              <a:defRPr/>
            </a:lvl4pPr>
            <a:lvl5pPr marL="2286000" lvl="4" indent="-228600" algn="l">
              <a:lnSpc>
                <a:spcPct val="105000"/>
              </a:lnSpc>
              <a:spcBef>
                <a:spcPts val="1800"/>
              </a:spcBef>
              <a:spcAft>
                <a:spcPts val="0"/>
              </a:spcAft>
              <a:buClr>
                <a:schemeClr val="accent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GB"/>
              <a:t>Level 5</a:t>
            </a:r>
          </a:p>
        </p:txBody>
      </p:sp>
      <p:sp>
        <p:nvSpPr>
          <p:cNvPr id="22" name="Google Shape;24;p26">
            <a:extLst>
              <a:ext uri="{FF2B5EF4-FFF2-40B4-BE49-F238E27FC236}">
                <a16:creationId xmlns:a16="http://schemas.microsoft.com/office/drawing/2014/main" id="{BFD52ACE-1943-F107-4F60-E869E751C393}"/>
              </a:ext>
            </a:extLst>
          </p:cNvPr>
          <p:cNvSpPr txBox="1">
            <a:spLocks noGrp="1"/>
          </p:cNvSpPr>
          <p:nvPr>
            <p:ph type="body" idx="17" hasCustomPrompt="1"/>
          </p:nvPr>
        </p:nvSpPr>
        <p:spPr>
          <a:xfrm>
            <a:off x="1185698" y="4869577"/>
            <a:ext cx="3322413" cy="501743"/>
          </a:xfrm>
          <a:prstGeom prst="rect">
            <a:avLst/>
          </a:prstGeom>
          <a:noFill/>
          <a:ln>
            <a:noFill/>
          </a:ln>
        </p:spPr>
        <p:txBody>
          <a:bodyPr spcFirstLastPara="1" wrap="square" lIns="0" tIns="0" rIns="0" bIns="0" anchor="t" anchorCtr="0">
            <a:noAutofit/>
          </a:bodyPr>
          <a:lstStyle>
            <a:lvl1pPr marL="0" lvl="0" indent="0" algn="l">
              <a:lnSpc>
                <a:spcPts val="2200"/>
              </a:lnSpc>
              <a:spcBef>
                <a:spcPts val="1200"/>
              </a:spcBef>
              <a:spcAft>
                <a:spcPts val="0"/>
              </a:spcAft>
              <a:buSzPts val="1400"/>
              <a:buFont typeface="Arial" panose="020B0604020202020204" pitchFamily="34" charset="0"/>
              <a:buNone/>
              <a:defRPr sz="2000" b="0" i="0">
                <a:solidFill>
                  <a:schemeClr val="tx1"/>
                </a:solidFill>
                <a:latin typeface="Funnel Sans" pitchFamily="2" charset="0"/>
              </a:defRPr>
            </a:lvl1pPr>
            <a:lvl2pPr marL="914400" lvl="1" indent="-342900" algn="l">
              <a:lnSpc>
                <a:spcPct val="105000"/>
              </a:lnSpc>
              <a:spcBef>
                <a:spcPts val="1200"/>
              </a:spcBef>
              <a:spcAft>
                <a:spcPts val="0"/>
              </a:spcAft>
              <a:buSzPts val="1800"/>
              <a:buChar char="■"/>
              <a:defRPr/>
            </a:lvl2pPr>
            <a:lvl3pPr marL="1371600" lvl="2" indent="-320039" algn="l">
              <a:lnSpc>
                <a:spcPct val="105000"/>
              </a:lnSpc>
              <a:spcBef>
                <a:spcPts val="600"/>
              </a:spcBef>
              <a:spcAft>
                <a:spcPts val="0"/>
              </a:spcAft>
              <a:buSzPts val="1440"/>
              <a:buChar char="►"/>
              <a:defRPr/>
            </a:lvl3pPr>
            <a:lvl4pPr marL="1828800" lvl="3" indent="-342900" algn="l">
              <a:lnSpc>
                <a:spcPct val="105000"/>
              </a:lnSpc>
              <a:spcBef>
                <a:spcPts val="300"/>
              </a:spcBef>
              <a:spcAft>
                <a:spcPts val="0"/>
              </a:spcAft>
              <a:buSzPts val="1800"/>
              <a:buChar char="•"/>
              <a:defRPr/>
            </a:lvl4pPr>
            <a:lvl5pPr marL="2286000" lvl="4" indent="-228600" algn="l">
              <a:lnSpc>
                <a:spcPct val="105000"/>
              </a:lnSpc>
              <a:spcBef>
                <a:spcPts val="1800"/>
              </a:spcBef>
              <a:spcAft>
                <a:spcPts val="0"/>
              </a:spcAft>
              <a:buClr>
                <a:schemeClr val="accent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GB"/>
              <a:t>Level 6</a:t>
            </a:r>
          </a:p>
        </p:txBody>
      </p:sp>
      <p:sp>
        <p:nvSpPr>
          <p:cNvPr id="5" name="Google Shape;18;p26">
            <a:extLst>
              <a:ext uri="{FF2B5EF4-FFF2-40B4-BE49-F238E27FC236}">
                <a16:creationId xmlns:a16="http://schemas.microsoft.com/office/drawing/2014/main" id="{F58EC344-CBD9-11BC-201D-E1E1D48364AF}"/>
              </a:ext>
            </a:extLst>
          </p:cNvPr>
          <p:cNvSpPr txBox="1">
            <a:spLocks noGrp="1"/>
          </p:cNvSpPr>
          <p:nvPr>
            <p:ph type="title" hasCustomPrompt="1"/>
          </p:nvPr>
        </p:nvSpPr>
        <p:spPr>
          <a:xfrm>
            <a:off x="1185698" y="462976"/>
            <a:ext cx="3322413" cy="538901"/>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3200"/>
              <a:buNone/>
              <a:defRPr sz="4400" b="1" i="0" spc="-150" baseline="0">
                <a:solidFill>
                  <a:schemeClr val="tx1"/>
                </a:solidFill>
                <a:latin typeface="Funnel Sans" pitchFamily="2" charset="0"/>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Agenda</a:t>
            </a:r>
            <a:endParaRPr/>
          </a:p>
        </p:txBody>
      </p:sp>
      <p:pic>
        <p:nvPicPr>
          <p:cNvPr id="25" name="Graphic 24">
            <a:extLst>
              <a:ext uri="{FF2B5EF4-FFF2-40B4-BE49-F238E27FC236}">
                <a16:creationId xmlns:a16="http://schemas.microsoft.com/office/drawing/2014/main" id="{CAD70370-529C-AB08-D974-788D40274038}"/>
              </a:ext>
            </a:extLst>
          </p:cNvPr>
          <p:cNvPicPr>
            <a:picLocks noChangeAspect="1"/>
          </p:cNvPicPr>
          <p:nvPr userDrawn="1"/>
        </p:nvPicPr>
        <p:blipFill>
          <a:blip r:embed="rId2">
            <a:extLst>
              <a:ext uri="{96DAC541-7B7A-43D3-8B79-37D633B846F1}">
                <asvg:svgBlip xmlns:asvg="http://schemas.microsoft.com/office/drawing/2016/SVG/main" r:embed="rId3"/>
              </a:ext>
            </a:extLst>
          </a:blip>
          <a:srcRect l="8134" t="14156" r="57486" b="13360"/>
          <a:stretch/>
        </p:blipFill>
        <p:spPr>
          <a:xfrm>
            <a:off x="211951" y="238990"/>
            <a:ext cx="572666" cy="629931"/>
          </a:xfrm>
          <a:prstGeom prst="rect">
            <a:avLst/>
          </a:prstGeom>
        </p:spPr>
      </p:pic>
      <p:sp>
        <p:nvSpPr>
          <p:cNvPr id="2" name="Google Shape;22;p26">
            <a:extLst>
              <a:ext uri="{FF2B5EF4-FFF2-40B4-BE49-F238E27FC236}">
                <a16:creationId xmlns:a16="http://schemas.microsoft.com/office/drawing/2014/main" id="{9A8133DD-84D2-D748-0ABC-BF6ED0DADA49}"/>
              </a:ext>
            </a:extLst>
          </p:cNvPr>
          <p:cNvSpPr txBox="1">
            <a:spLocks/>
          </p:cNvSpPr>
          <p:nvPr userDrawn="1"/>
        </p:nvSpPr>
        <p:spPr>
          <a:xfrm>
            <a:off x="9829092" y="6361924"/>
            <a:ext cx="2188802" cy="33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800" b="0" i="0" u="none" strike="noStrike" cap="none">
                <a:solidFill>
                  <a:schemeClr val="tx1">
                    <a:lumMod val="10000"/>
                    <a:lumOff val="90000"/>
                    <a:alpha val="50000"/>
                  </a:schemeClr>
                </a:solidFill>
                <a:latin typeface="Funnel Sans" pitchFamily="2" charset="0"/>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a:t>© 2025 Copyright Genpact. All Rights Reserved.</a:t>
            </a:r>
          </a:p>
        </p:txBody>
      </p:sp>
      <p:sp>
        <p:nvSpPr>
          <p:cNvPr id="6" name="Google Shape;21;p33">
            <a:extLst>
              <a:ext uri="{FF2B5EF4-FFF2-40B4-BE49-F238E27FC236}">
                <a16:creationId xmlns:a16="http://schemas.microsoft.com/office/drawing/2014/main" id="{FC1FB6F3-18DD-A2B2-69C1-9A8C82F7FFA8}"/>
              </a:ext>
            </a:extLst>
          </p:cNvPr>
          <p:cNvSpPr txBox="1">
            <a:spLocks/>
          </p:cNvSpPr>
          <p:nvPr userDrawn="1"/>
        </p:nvSpPr>
        <p:spPr>
          <a:xfrm>
            <a:off x="11366870" y="294924"/>
            <a:ext cx="518986" cy="21873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400" b="0" i="0" u="none" strike="noStrike" cap="none">
                <a:solidFill>
                  <a:schemeClr val="bg1"/>
                </a:solidFill>
                <a:latin typeface="Funnel Sans" pitchFamily="2" charset="0"/>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fld id="{00000000-1234-1234-1234-123412341234}" type="slidenum">
              <a:rPr lang="en-US" smtClean="0">
                <a:solidFill>
                  <a:srgbClr val="BABABA"/>
                </a:solidFill>
              </a:rPr>
              <a:pPr/>
              <a:t>‹#›</a:t>
            </a:fld>
            <a:endParaRPr lang="en-US" dirty="0">
              <a:solidFill>
                <a:srgbClr val="BABABA"/>
              </a:solidFill>
            </a:endParaRPr>
          </a:p>
        </p:txBody>
      </p:sp>
      <p:sp>
        <p:nvSpPr>
          <p:cNvPr id="4" name="Picture Placeholder 7">
            <a:extLst>
              <a:ext uri="{FF2B5EF4-FFF2-40B4-BE49-F238E27FC236}">
                <a16:creationId xmlns:a16="http://schemas.microsoft.com/office/drawing/2014/main" id="{C47BC8DF-0544-72F7-079D-7D37B6655FB2}"/>
              </a:ext>
            </a:extLst>
          </p:cNvPr>
          <p:cNvSpPr>
            <a:spLocks noGrp="1"/>
          </p:cNvSpPr>
          <p:nvPr>
            <p:ph type="pic" sz="quarter" idx="10"/>
          </p:nvPr>
        </p:nvSpPr>
        <p:spPr>
          <a:xfrm>
            <a:off x="6096000" y="0"/>
            <a:ext cx="6096000" cy="6858000"/>
          </a:xfrm>
        </p:spPr>
        <p:txBody>
          <a:bodyPr/>
          <a:lstStyle/>
          <a:p>
            <a:endParaRPr lang="en-IN"/>
          </a:p>
        </p:txBody>
      </p:sp>
    </p:spTree>
    <p:extLst>
      <p:ext uri="{BB962C8B-B14F-4D97-AF65-F5344CB8AC3E}">
        <p14:creationId xmlns:p14="http://schemas.microsoft.com/office/powerpoint/2010/main" val="832729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reak Slide 2">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CCB0F4C-3F26-BA7E-616F-A197B95C390C}"/>
              </a:ext>
            </a:extLst>
          </p:cNvPr>
          <p:cNvPicPr>
            <a:picLocks noChangeAspect="1"/>
          </p:cNvPicPr>
          <p:nvPr userDrawn="1"/>
        </p:nvPicPr>
        <p:blipFill>
          <a:blip r:embed="rId2">
            <a:extLst>
              <a:ext uri="{96DAC541-7B7A-43D3-8B79-37D633B846F1}">
                <asvg:svgBlip xmlns:asvg="http://schemas.microsoft.com/office/drawing/2016/SVG/main" r:embed="rId3"/>
              </a:ext>
            </a:extLst>
          </a:blip>
          <a:srcRect l="8134" t="14156" r="57486" b="13360"/>
          <a:stretch/>
        </p:blipFill>
        <p:spPr>
          <a:xfrm>
            <a:off x="211950" y="238991"/>
            <a:ext cx="572667" cy="629932"/>
          </a:xfrm>
          <a:prstGeom prst="rect">
            <a:avLst/>
          </a:prstGeom>
        </p:spPr>
      </p:pic>
      <p:sp>
        <p:nvSpPr>
          <p:cNvPr id="2" name="Google Shape;41;p28">
            <a:extLst>
              <a:ext uri="{FF2B5EF4-FFF2-40B4-BE49-F238E27FC236}">
                <a16:creationId xmlns:a16="http://schemas.microsoft.com/office/drawing/2014/main" id="{53BD9F75-D4D5-1671-69E7-8827B8F0E17C}"/>
              </a:ext>
            </a:extLst>
          </p:cNvPr>
          <p:cNvSpPr txBox="1">
            <a:spLocks noGrp="1"/>
          </p:cNvSpPr>
          <p:nvPr>
            <p:ph type="title" hasCustomPrompt="1"/>
          </p:nvPr>
        </p:nvSpPr>
        <p:spPr>
          <a:xfrm>
            <a:off x="910210" y="2284470"/>
            <a:ext cx="4004632" cy="1720409"/>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SzPts val="4000"/>
              <a:buNone/>
              <a:defRPr sz="7250" b="1" i="0" u="none" strike="noStrike" cap="none">
                <a:solidFill>
                  <a:schemeClr val="bg1"/>
                </a:solidFill>
                <a:latin typeface="Funnel Sans" pitchFamily="2" charset="0"/>
                <a:ea typeface="Georgia"/>
                <a:cs typeface="Georgia"/>
                <a:sym typeface="Georgia"/>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sz="7250" b="1" i="0" u="none" strike="noStrike" cap="none">
                <a:solidFill>
                  <a:schemeClr val="bg1"/>
                </a:solidFill>
                <a:latin typeface="Funnel Sans" pitchFamily="2" charset="0"/>
                <a:sym typeface="Georgia"/>
              </a:rPr>
              <a:t>Break Slide</a:t>
            </a:r>
            <a:endParaRPr/>
          </a:p>
        </p:txBody>
      </p:sp>
      <p:sp>
        <p:nvSpPr>
          <p:cNvPr id="6" name="Google Shape;24;p26">
            <a:extLst>
              <a:ext uri="{FF2B5EF4-FFF2-40B4-BE49-F238E27FC236}">
                <a16:creationId xmlns:a16="http://schemas.microsoft.com/office/drawing/2014/main" id="{45B6F066-7027-6C8D-88C9-A63310804D1F}"/>
              </a:ext>
            </a:extLst>
          </p:cNvPr>
          <p:cNvSpPr txBox="1">
            <a:spLocks noGrp="1"/>
          </p:cNvSpPr>
          <p:nvPr>
            <p:ph type="body" idx="2" hasCustomPrompt="1"/>
          </p:nvPr>
        </p:nvSpPr>
        <p:spPr>
          <a:xfrm>
            <a:off x="910210" y="4214200"/>
            <a:ext cx="2962806" cy="501743"/>
          </a:xfrm>
          <a:prstGeom prst="rect">
            <a:avLst/>
          </a:prstGeom>
          <a:noFill/>
          <a:ln>
            <a:noFill/>
          </a:ln>
        </p:spPr>
        <p:txBody>
          <a:bodyPr spcFirstLastPara="1" wrap="square" lIns="0" tIns="0" rIns="0" bIns="0" anchor="t" anchorCtr="0">
            <a:noAutofit/>
          </a:bodyPr>
          <a:lstStyle>
            <a:lvl1pPr marL="0" lvl="0" indent="0" algn="l">
              <a:lnSpc>
                <a:spcPts val="2200"/>
              </a:lnSpc>
              <a:spcBef>
                <a:spcPts val="1200"/>
              </a:spcBef>
              <a:spcAft>
                <a:spcPts val="0"/>
              </a:spcAft>
              <a:buSzPts val="1400"/>
              <a:buFont typeface="Arial" panose="020B0604020202020204" pitchFamily="34" charset="0"/>
              <a:buNone/>
              <a:defRPr sz="2000" b="1" i="0">
                <a:solidFill>
                  <a:schemeClr val="bg1"/>
                </a:solidFill>
                <a:latin typeface="Funnel Sans" pitchFamily="2" charset="0"/>
              </a:defRPr>
            </a:lvl1pPr>
            <a:lvl2pPr marL="914400" lvl="1" indent="-342900" algn="l">
              <a:lnSpc>
                <a:spcPct val="105000"/>
              </a:lnSpc>
              <a:spcBef>
                <a:spcPts val="1200"/>
              </a:spcBef>
              <a:spcAft>
                <a:spcPts val="0"/>
              </a:spcAft>
              <a:buSzPts val="1800"/>
              <a:buChar char="■"/>
              <a:defRPr/>
            </a:lvl2pPr>
            <a:lvl3pPr marL="1371600" lvl="2" indent="-320039" algn="l">
              <a:lnSpc>
                <a:spcPct val="105000"/>
              </a:lnSpc>
              <a:spcBef>
                <a:spcPts val="600"/>
              </a:spcBef>
              <a:spcAft>
                <a:spcPts val="0"/>
              </a:spcAft>
              <a:buSzPts val="1440"/>
              <a:buChar char="►"/>
              <a:defRPr/>
            </a:lvl3pPr>
            <a:lvl4pPr marL="1828800" lvl="3" indent="-342900" algn="l">
              <a:lnSpc>
                <a:spcPct val="105000"/>
              </a:lnSpc>
              <a:spcBef>
                <a:spcPts val="300"/>
              </a:spcBef>
              <a:spcAft>
                <a:spcPts val="0"/>
              </a:spcAft>
              <a:buSzPts val="1800"/>
              <a:buChar char="•"/>
              <a:defRPr/>
            </a:lvl4pPr>
            <a:lvl5pPr marL="2286000" lvl="4" indent="-228600" algn="l">
              <a:lnSpc>
                <a:spcPct val="105000"/>
              </a:lnSpc>
              <a:spcBef>
                <a:spcPts val="1800"/>
              </a:spcBef>
              <a:spcAft>
                <a:spcPts val="0"/>
              </a:spcAft>
              <a:buClr>
                <a:schemeClr val="accent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GB"/>
              <a:t>Part Two</a:t>
            </a:r>
          </a:p>
        </p:txBody>
      </p:sp>
      <p:cxnSp>
        <p:nvCxnSpPr>
          <p:cNvPr id="9" name="Straight Connector 8">
            <a:extLst>
              <a:ext uri="{FF2B5EF4-FFF2-40B4-BE49-F238E27FC236}">
                <a16:creationId xmlns:a16="http://schemas.microsoft.com/office/drawing/2014/main" id="{0BF47ABB-BAA1-ED1A-C2CB-08A5AD2BF2C4}"/>
              </a:ext>
            </a:extLst>
          </p:cNvPr>
          <p:cNvCxnSpPr/>
          <p:nvPr userDrawn="1"/>
        </p:nvCxnSpPr>
        <p:spPr>
          <a:xfrm>
            <a:off x="910210" y="4109292"/>
            <a:ext cx="400463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7" name="Google Shape;22;p26">
            <a:extLst>
              <a:ext uri="{FF2B5EF4-FFF2-40B4-BE49-F238E27FC236}">
                <a16:creationId xmlns:a16="http://schemas.microsoft.com/office/drawing/2014/main" id="{B4F2EE16-3133-4741-9B83-27EEFFB40CB7}"/>
              </a:ext>
            </a:extLst>
          </p:cNvPr>
          <p:cNvSpPr txBox="1">
            <a:spLocks/>
          </p:cNvSpPr>
          <p:nvPr userDrawn="1"/>
        </p:nvSpPr>
        <p:spPr>
          <a:xfrm>
            <a:off x="9829092" y="6361924"/>
            <a:ext cx="2188802" cy="33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800" b="0" i="0" u="none" strike="noStrike" cap="none">
                <a:solidFill>
                  <a:schemeClr val="tx1">
                    <a:lumMod val="10000"/>
                    <a:lumOff val="90000"/>
                    <a:alpha val="50000"/>
                  </a:schemeClr>
                </a:solidFill>
                <a:latin typeface="Funnel Sans" pitchFamily="2" charset="0"/>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a:t>© 2025 Copyright Genpact. All Rights Reserved.</a:t>
            </a:r>
          </a:p>
        </p:txBody>
      </p:sp>
      <p:sp>
        <p:nvSpPr>
          <p:cNvPr id="11" name="Google Shape;21;p33">
            <a:extLst>
              <a:ext uri="{FF2B5EF4-FFF2-40B4-BE49-F238E27FC236}">
                <a16:creationId xmlns:a16="http://schemas.microsoft.com/office/drawing/2014/main" id="{4EF2AD72-C585-8DFC-D8C6-7C66CF850725}"/>
              </a:ext>
            </a:extLst>
          </p:cNvPr>
          <p:cNvSpPr txBox="1">
            <a:spLocks/>
          </p:cNvSpPr>
          <p:nvPr userDrawn="1"/>
        </p:nvSpPr>
        <p:spPr>
          <a:xfrm>
            <a:off x="11366870" y="294924"/>
            <a:ext cx="518986" cy="21873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400" b="0" i="0" u="none" strike="noStrike" cap="none">
                <a:solidFill>
                  <a:schemeClr val="bg1"/>
                </a:solidFill>
                <a:latin typeface="Funnel Sans" pitchFamily="2" charset="0"/>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fld id="{00000000-1234-1234-1234-123412341234}" type="slidenum">
              <a:rPr lang="en-US" smtClean="0">
                <a:solidFill>
                  <a:srgbClr val="BABABA"/>
                </a:solidFill>
              </a:rPr>
              <a:pPr/>
              <a:t>‹#›</a:t>
            </a:fld>
            <a:endParaRPr lang="en-US" dirty="0">
              <a:solidFill>
                <a:srgbClr val="BABABA"/>
              </a:solidFill>
            </a:endParaRPr>
          </a:p>
        </p:txBody>
      </p:sp>
    </p:spTree>
    <p:extLst>
      <p:ext uri="{BB962C8B-B14F-4D97-AF65-F5344CB8AC3E}">
        <p14:creationId xmlns:p14="http://schemas.microsoft.com/office/powerpoint/2010/main" val="1624547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reak Slide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7782AB7-F991-DB56-558C-B246AABA84E3}"/>
              </a:ext>
            </a:extLst>
          </p:cNvPr>
          <p:cNvSpPr>
            <a:spLocks noGrp="1"/>
          </p:cNvSpPr>
          <p:nvPr>
            <p:ph type="pic" sz="quarter" idx="10"/>
          </p:nvPr>
        </p:nvSpPr>
        <p:spPr>
          <a:xfrm>
            <a:off x="0" y="-1"/>
            <a:ext cx="12190413" cy="6858001"/>
          </a:xfrm>
        </p:spPr>
        <p:txBody>
          <a:bodyPr/>
          <a:lstStyle/>
          <a:p>
            <a:endParaRPr lang="en-IN"/>
          </a:p>
        </p:txBody>
      </p:sp>
      <p:pic>
        <p:nvPicPr>
          <p:cNvPr id="3" name="Graphic 2">
            <a:extLst>
              <a:ext uri="{FF2B5EF4-FFF2-40B4-BE49-F238E27FC236}">
                <a16:creationId xmlns:a16="http://schemas.microsoft.com/office/drawing/2014/main" id="{DCCB0F4C-3F26-BA7E-616F-A197B95C390C}"/>
              </a:ext>
            </a:extLst>
          </p:cNvPr>
          <p:cNvPicPr>
            <a:picLocks noChangeAspect="1"/>
          </p:cNvPicPr>
          <p:nvPr userDrawn="1"/>
        </p:nvPicPr>
        <p:blipFill>
          <a:blip r:embed="rId2">
            <a:extLst>
              <a:ext uri="{96DAC541-7B7A-43D3-8B79-37D633B846F1}">
                <asvg:svgBlip xmlns:asvg="http://schemas.microsoft.com/office/drawing/2016/SVG/main" r:embed="rId3"/>
              </a:ext>
            </a:extLst>
          </a:blip>
          <a:srcRect l="8134" t="14156" r="57486" b="13360"/>
          <a:stretch/>
        </p:blipFill>
        <p:spPr>
          <a:xfrm>
            <a:off x="211950" y="238991"/>
            <a:ext cx="572667" cy="629932"/>
          </a:xfrm>
          <a:prstGeom prst="rect">
            <a:avLst/>
          </a:prstGeom>
        </p:spPr>
      </p:pic>
      <p:sp>
        <p:nvSpPr>
          <p:cNvPr id="14" name="Google Shape;41;p28">
            <a:extLst>
              <a:ext uri="{FF2B5EF4-FFF2-40B4-BE49-F238E27FC236}">
                <a16:creationId xmlns:a16="http://schemas.microsoft.com/office/drawing/2014/main" id="{E0A28E8E-74E7-8041-0258-301147A1B7AF}"/>
              </a:ext>
            </a:extLst>
          </p:cNvPr>
          <p:cNvSpPr txBox="1">
            <a:spLocks noGrp="1"/>
          </p:cNvSpPr>
          <p:nvPr>
            <p:ph type="title" hasCustomPrompt="1"/>
          </p:nvPr>
        </p:nvSpPr>
        <p:spPr>
          <a:xfrm>
            <a:off x="910210" y="2284470"/>
            <a:ext cx="4004632" cy="1720409"/>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SzPts val="4000"/>
              <a:buNone/>
              <a:defRPr sz="7250" b="1" i="0" u="none" strike="noStrike" cap="none">
                <a:solidFill>
                  <a:schemeClr val="bg1"/>
                </a:solidFill>
                <a:latin typeface="Funnel Sans" pitchFamily="2" charset="0"/>
                <a:ea typeface="Georgia"/>
                <a:cs typeface="Georgia"/>
                <a:sym typeface="Georgia"/>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sz="7250" b="1" i="0" u="none" strike="noStrike" cap="none">
                <a:solidFill>
                  <a:schemeClr val="bg1"/>
                </a:solidFill>
                <a:latin typeface="Funnel Sans" pitchFamily="2" charset="0"/>
                <a:sym typeface="Georgia"/>
              </a:rPr>
              <a:t>Break Slide</a:t>
            </a:r>
            <a:endParaRPr/>
          </a:p>
        </p:txBody>
      </p:sp>
      <p:sp>
        <p:nvSpPr>
          <p:cNvPr id="15" name="Google Shape;24;p26">
            <a:extLst>
              <a:ext uri="{FF2B5EF4-FFF2-40B4-BE49-F238E27FC236}">
                <a16:creationId xmlns:a16="http://schemas.microsoft.com/office/drawing/2014/main" id="{6A0C8B14-2FB7-5C89-EE4F-E5ABCD33044F}"/>
              </a:ext>
            </a:extLst>
          </p:cNvPr>
          <p:cNvSpPr txBox="1">
            <a:spLocks noGrp="1"/>
          </p:cNvSpPr>
          <p:nvPr>
            <p:ph type="body" idx="2" hasCustomPrompt="1"/>
          </p:nvPr>
        </p:nvSpPr>
        <p:spPr>
          <a:xfrm>
            <a:off x="910210" y="4214200"/>
            <a:ext cx="2962806" cy="501743"/>
          </a:xfrm>
          <a:prstGeom prst="rect">
            <a:avLst/>
          </a:prstGeom>
          <a:noFill/>
          <a:ln>
            <a:noFill/>
          </a:ln>
        </p:spPr>
        <p:txBody>
          <a:bodyPr spcFirstLastPara="1" wrap="square" lIns="0" tIns="0" rIns="0" bIns="0" anchor="t" anchorCtr="0">
            <a:noAutofit/>
          </a:bodyPr>
          <a:lstStyle>
            <a:lvl1pPr marL="0" lvl="0" indent="0" algn="l">
              <a:lnSpc>
                <a:spcPts val="2200"/>
              </a:lnSpc>
              <a:spcBef>
                <a:spcPts val="1200"/>
              </a:spcBef>
              <a:spcAft>
                <a:spcPts val="0"/>
              </a:spcAft>
              <a:buSzPts val="1400"/>
              <a:buFont typeface="Arial" panose="020B0604020202020204" pitchFamily="34" charset="0"/>
              <a:buNone/>
              <a:defRPr sz="2000" b="1" i="0">
                <a:solidFill>
                  <a:schemeClr val="bg1"/>
                </a:solidFill>
                <a:latin typeface="Funnel Sans" pitchFamily="2" charset="0"/>
              </a:defRPr>
            </a:lvl1pPr>
            <a:lvl2pPr marL="914400" lvl="1" indent="-342900" algn="l">
              <a:lnSpc>
                <a:spcPct val="105000"/>
              </a:lnSpc>
              <a:spcBef>
                <a:spcPts val="1200"/>
              </a:spcBef>
              <a:spcAft>
                <a:spcPts val="0"/>
              </a:spcAft>
              <a:buSzPts val="1800"/>
              <a:buChar char="■"/>
              <a:defRPr/>
            </a:lvl2pPr>
            <a:lvl3pPr marL="1371600" lvl="2" indent="-320039" algn="l">
              <a:lnSpc>
                <a:spcPct val="105000"/>
              </a:lnSpc>
              <a:spcBef>
                <a:spcPts val="600"/>
              </a:spcBef>
              <a:spcAft>
                <a:spcPts val="0"/>
              </a:spcAft>
              <a:buSzPts val="1440"/>
              <a:buChar char="►"/>
              <a:defRPr/>
            </a:lvl3pPr>
            <a:lvl4pPr marL="1828800" lvl="3" indent="-342900" algn="l">
              <a:lnSpc>
                <a:spcPct val="105000"/>
              </a:lnSpc>
              <a:spcBef>
                <a:spcPts val="300"/>
              </a:spcBef>
              <a:spcAft>
                <a:spcPts val="0"/>
              </a:spcAft>
              <a:buSzPts val="1800"/>
              <a:buChar char="•"/>
              <a:defRPr/>
            </a:lvl4pPr>
            <a:lvl5pPr marL="2286000" lvl="4" indent="-228600" algn="l">
              <a:lnSpc>
                <a:spcPct val="105000"/>
              </a:lnSpc>
              <a:spcBef>
                <a:spcPts val="1800"/>
              </a:spcBef>
              <a:spcAft>
                <a:spcPts val="0"/>
              </a:spcAft>
              <a:buClr>
                <a:schemeClr val="accent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GB"/>
              <a:t>Part Two</a:t>
            </a:r>
          </a:p>
        </p:txBody>
      </p:sp>
      <p:cxnSp>
        <p:nvCxnSpPr>
          <p:cNvPr id="16" name="Straight Connector 15">
            <a:extLst>
              <a:ext uri="{FF2B5EF4-FFF2-40B4-BE49-F238E27FC236}">
                <a16:creationId xmlns:a16="http://schemas.microsoft.com/office/drawing/2014/main" id="{996DFDB4-8792-0DBC-A28F-B978788E0872}"/>
              </a:ext>
            </a:extLst>
          </p:cNvPr>
          <p:cNvCxnSpPr/>
          <p:nvPr userDrawn="1"/>
        </p:nvCxnSpPr>
        <p:spPr>
          <a:xfrm>
            <a:off x="910210" y="4109292"/>
            <a:ext cx="400463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 name="Google Shape;22;p26">
            <a:extLst>
              <a:ext uri="{FF2B5EF4-FFF2-40B4-BE49-F238E27FC236}">
                <a16:creationId xmlns:a16="http://schemas.microsoft.com/office/drawing/2014/main" id="{02322672-9E18-DF0D-FB66-4A5EF7EA94CD}"/>
              </a:ext>
            </a:extLst>
          </p:cNvPr>
          <p:cNvSpPr txBox="1">
            <a:spLocks/>
          </p:cNvSpPr>
          <p:nvPr userDrawn="1"/>
        </p:nvSpPr>
        <p:spPr>
          <a:xfrm>
            <a:off x="9829092" y="6361924"/>
            <a:ext cx="2188802" cy="33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800" b="0" i="0" u="none" strike="noStrike" cap="none">
                <a:solidFill>
                  <a:schemeClr val="tx1">
                    <a:lumMod val="10000"/>
                    <a:lumOff val="90000"/>
                    <a:alpha val="50000"/>
                  </a:schemeClr>
                </a:solidFill>
                <a:latin typeface="Funnel Sans" pitchFamily="2" charset="0"/>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a:t>© 2025 Copyright Genpact. All Rights Reserved.</a:t>
            </a:r>
          </a:p>
        </p:txBody>
      </p:sp>
      <p:sp>
        <p:nvSpPr>
          <p:cNvPr id="7" name="Google Shape;21;p33">
            <a:extLst>
              <a:ext uri="{FF2B5EF4-FFF2-40B4-BE49-F238E27FC236}">
                <a16:creationId xmlns:a16="http://schemas.microsoft.com/office/drawing/2014/main" id="{1B33AA57-A469-D3D7-512B-6C47E0FF7CC8}"/>
              </a:ext>
            </a:extLst>
          </p:cNvPr>
          <p:cNvSpPr txBox="1">
            <a:spLocks/>
          </p:cNvSpPr>
          <p:nvPr userDrawn="1"/>
        </p:nvSpPr>
        <p:spPr>
          <a:xfrm>
            <a:off x="11366870" y="294924"/>
            <a:ext cx="518986" cy="21873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400" b="0" i="0" u="none" strike="noStrike" cap="none">
                <a:solidFill>
                  <a:schemeClr val="bg1"/>
                </a:solidFill>
                <a:latin typeface="Funnel Sans" pitchFamily="2" charset="0"/>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fld id="{00000000-1234-1234-1234-123412341234}" type="slidenum">
              <a:rPr lang="en-US" smtClean="0">
                <a:solidFill>
                  <a:srgbClr val="BABABA"/>
                </a:solidFill>
              </a:rPr>
              <a:pPr/>
              <a:t>‹#›</a:t>
            </a:fld>
            <a:endParaRPr lang="en-US" dirty="0">
              <a:solidFill>
                <a:srgbClr val="BABABA"/>
              </a:solidFill>
            </a:endParaRPr>
          </a:p>
        </p:txBody>
      </p:sp>
    </p:spTree>
    <p:extLst>
      <p:ext uri="{BB962C8B-B14F-4D97-AF65-F5344CB8AC3E}">
        <p14:creationId xmlns:p14="http://schemas.microsoft.com/office/powerpoint/2010/main" val="167951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Break Slide 2">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0B73F427-C17E-4D6F-5482-048D53CC5F09}"/>
              </a:ext>
            </a:extLst>
          </p:cNvPr>
          <p:cNvSpPr>
            <a:spLocks noGrp="1"/>
          </p:cNvSpPr>
          <p:nvPr>
            <p:ph type="pic" sz="quarter" idx="10"/>
          </p:nvPr>
        </p:nvSpPr>
        <p:spPr>
          <a:xfrm>
            <a:off x="0" y="-1"/>
            <a:ext cx="12190413" cy="6858001"/>
          </a:xfrm>
        </p:spPr>
        <p:txBody>
          <a:bodyPr/>
          <a:lstStyle/>
          <a:p>
            <a:endParaRPr lang="en-IN"/>
          </a:p>
        </p:txBody>
      </p:sp>
      <p:pic>
        <p:nvPicPr>
          <p:cNvPr id="3" name="Graphic 2">
            <a:extLst>
              <a:ext uri="{FF2B5EF4-FFF2-40B4-BE49-F238E27FC236}">
                <a16:creationId xmlns:a16="http://schemas.microsoft.com/office/drawing/2014/main" id="{DCCB0F4C-3F26-BA7E-616F-A197B95C390C}"/>
              </a:ext>
            </a:extLst>
          </p:cNvPr>
          <p:cNvPicPr>
            <a:picLocks noChangeAspect="1"/>
          </p:cNvPicPr>
          <p:nvPr userDrawn="1"/>
        </p:nvPicPr>
        <p:blipFill>
          <a:blip r:embed="rId2">
            <a:extLst>
              <a:ext uri="{96DAC541-7B7A-43D3-8B79-37D633B846F1}">
                <asvg:svgBlip xmlns:asvg="http://schemas.microsoft.com/office/drawing/2016/SVG/main" r:embed="rId3"/>
              </a:ext>
            </a:extLst>
          </a:blip>
          <a:srcRect l="8134" t="14156" r="57486" b="13360"/>
          <a:stretch/>
        </p:blipFill>
        <p:spPr>
          <a:xfrm>
            <a:off x="211950" y="238991"/>
            <a:ext cx="572667" cy="629932"/>
          </a:xfrm>
          <a:prstGeom prst="rect">
            <a:avLst/>
          </a:prstGeom>
        </p:spPr>
      </p:pic>
      <p:sp>
        <p:nvSpPr>
          <p:cNvPr id="2" name="Google Shape;41;p28">
            <a:extLst>
              <a:ext uri="{FF2B5EF4-FFF2-40B4-BE49-F238E27FC236}">
                <a16:creationId xmlns:a16="http://schemas.microsoft.com/office/drawing/2014/main" id="{B1824BAF-E3BC-FBA5-DE07-555B0B0D068C}"/>
              </a:ext>
            </a:extLst>
          </p:cNvPr>
          <p:cNvSpPr txBox="1">
            <a:spLocks noGrp="1"/>
          </p:cNvSpPr>
          <p:nvPr>
            <p:ph type="title" hasCustomPrompt="1"/>
          </p:nvPr>
        </p:nvSpPr>
        <p:spPr>
          <a:xfrm>
            <a:off x="910210" y="2284470"/>
            <a:ext cx="4004632" cy="1720409"/>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SzPts val="4000"/>
              <a:buNone/>
              <a:defRPr sz="7250" b="1" i="0" u="none" strike="noStrike" cap="none">
                <a:solidFill>
                  <a:schemeClr val="bg1"/>
                </a:solidFill>
                <a:latin typeface="Funnel Sans" pitchFamily="2" charset="0"/>
                <a:ea typeface="Georgia"/>
                <a:cs typeface="Georgia"/>
                <a:sym typeface="Georgia"/>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sz="7250" b="1" i="0" u="none" strike="noStrike" cap="none">
                <a:solidFill>
                  <a:schemeClr val="bg1"/>
                </a:solidFill>
                <a:latin typeface="Funnel Sans" pitchFamily="2" charset="0"/>
                <a:sym typeface="Georgia"/>
              </a:rPr>
              <a:t>Break Slide</a:t>
            </a:r>
            <a:endParaRPr/>
          </a:p>
        </p:txBody>
      </p:sp>
      <p:sp>
        <p:nvSpPr>
          <p:cNvPr id="6" name="Google Shape;24;p26">
            <a:extLst>
              <a:ext uri="{FF2B5EF4-FFF2-40B4-BE49-F238E27FC236}">
                <a16:creationId xmlns:a16="http://schemas.microsoft.com/office/drawing/2014/main" id="{1464962D-83C2-E7E0-2178-08E7E3B6CD6F}"/>
              </a:ext>
            </a:extLst>
          </p:cNvPr>
          <p:cNvSpPr txBox="1">
            <a:spLocks noGrp="1"/>
          </p:cNvSpPr>
          <p:nvPr>
            <p:ph type="body" idx="2" hasCustomPrompt="1"/>
          </p:nvPr>
        </p:nvSpPr>
        <p:spPr>
          <a:xfrm>
            <a:off x="910210" y="4214200"/>
            <a:ext cx="2962806" cy="501743"/>
          </a:xfrm>
          <a:prstGeom prst="rect">
            <a:avLst/>
          </a:prstGeom>
          <a:noFill/>
          <a:ln>
            <a:noFill/>
          </a:ln>
        </p:spPr>
        <p:txBody>
          <a:bodyPr spcFirstLastPara="1" wrap="square" lIns="0" tIns="0" rIns="0" bIns="0" anchor="t" anchorCtr="0">
            <a:noAutofit/>
          </a:bodyPr>
          <a:lstStyle>
            <a:lvl1pPr marL="0" lvl="0" indent="0" algn="l">
              <a:lnSpc>
                <a:spcPts val="2200"/>
              </a:lnSpc>
              <a:spcBef>
                <a:spcPts val="1200"/>
              </a:spcBef>
              <a:spcAft>
                <a:spcPts val="0"/>
              </a:spcAft>
              <a:buSzPts val="1400"/>
              <a:buFont typeface="Arial" panose="020B0604020202020204" pitchFamily="34" charset="0"/>
              <a:buNone/>
              <a:defRPr sz="2000" b="1" i="0">
                <a:solidFill>
                  <a:schemeClr val="bg1"/>
                </a:solidFill>
                <a:latin typeface="Funnel Sans" pitchFamily="2" charset="0"/>
              </a:defRPr>
            </a:lvl1pPr>
            <a:lvl2pPr marL="914400" lvl="1" indent="-342900" algn="l">
              <a:lnSpc>
                <a:spcPct val="105000"/>
              </a:lnSpc>
              <a:spcBef>
                <a:spcPts val="1200"/>
              </a:spcBef>
              <a:spcAft>
                <a:spcPts val="0"/>
              </a:spcAft>
              <a:buSzPts val="1800"/>
              <a:buChar char="■"/>
              <a:defRPr/>
            </a:lvl2pPr>
            <a:lvl3pPr marL="1371600" lvl="2" indent="-320039" algn="l">
              <a:lnSpc>
                <a:spcPct val="105000"/>
              </a:lnSpc>
              <a:spcBef>
                <a:spcPts val="600"/>
              </a:spcBef>
              <a:spcAft>
                <a:spcPts val="0"/>
              </a:spcAft>
              <a:buSzPts val="1440"/>
              <a:buChar char="►"/>
              <a:defRPr/>
            </a:lvl3pPr>
            <a:lvl4pPr marL="1828800" lvl="3" indent="-342900" algn="l">
              <a:lnSpc>
                <a:spcPct val="105000"/>
              </a:lnSpc>
              <a:spcBef>
                <a:spcPts val="300"/>
              </a:spcBef>
              <a:spcAft>
                <a:spcPts val="0"/>
              </a:spcAft>
              <a:buSzPts val="1800"/>
              <a:buChar char="•"/>
              <a:defRPr/>
            </a:lvl4pPr>
            <a:lvl5pPr marL="2286000" lvl="4" indent="-228600" algn="l">
              <a:lnSpc>
                <a:spcPct val="105000"/>
              </a:lnSpc>
              <a:spcBef>
                <a:spcPts val="1800"/>
              </a:spcBef>
              <a:spcAft>
                <a:spcPts val="0"/>
              </a:spcAft>
              <a:buClr>
                <a:schemeClr val="accent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GB"/>
              <a:t>Part Two</a:t>
            </a:r>
          </a:p>
        </p:txBody>
      </p:sp>
      <p:cxnSp>
        <p:nvCxnSpPr>
          <p:cNvPr id="9" name="Straight Connector 8">
            <a:extLst>
              <a:ext uri="{FF2B5EF4-FFF2-40B4-BE49-F238E27FC236}">
                <a16:creationId xmlns:a16="http://schemas.microsoft.com/office/drawing/2014/main" id="{09328822-9300-A4BD-ACAF-5720BD7EC96B}"/>
              </a:ext>
            </a:extLst>
          </p:cNvPr>
          <p:cNvCxnSpPr/>
          <p:nvPr userDrawn="1"/>
        </p:nvCxnSpPr>
        <p:spPr>
          <a:xfrm>
            <a:off x="910210" y="4109292"/>
            <a:ext cx="400463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7" name="Google Shape;22;p26">
            <a:extLst>
              <a:ext uri="{FF2B5EF4-FFF2-40B4-BE49-F238E27FC236}">
                <a16:creationId xmlns:a16="http://schemas.microsoft.com/office/drawing/2014/main" id="{C7D9C8D9-D5F1-B8CB-545C-C5AD77328BE6}"/>
              </a:ext>
            </a:extLst>
          </p:cNvPr>
          <p:cNvSpPr txBox="1">
            <a:spLocks/>
          </p:cNvSpPr>
          <p:nvPr userDrawn="1"/>
        </p:nvSpPr>
        <p:spPr>
          <a:xfrm>
            <a:off x="9829092" y="6361924"/>
            <a:ext cx="2188802" cy="33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800" b="0" i="0" u="none" strike="noStrike" cap="none">
                <a:solidFill>
                  <a:schemeClr val="tx1">
                    <a:lumMod val="10000"/>
                    <a:lumOff val="90000"/>
                    <a:alpha val="50000"/>
                  </a:schemeClr>
                </a:solidFill>
                <a:latin typeface="Funnel Sans" pitchFamily="2" charset="0"/>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a:t>© 2025 Copyright Genpact. All Rights Reserved.</a:t>
            </a:r>
          </a:p>
        </p:txBody>
      </p:sp>
      <p:sp>
        <p:nvSpPr>
          <p:cNvPr id="11" name="Google Shape;21;p33">
            <a:extLst>
              <a:ext uri="{FF2B5EF4-FFF2-40B4-BE49-F238E27FC236}">
                <a16:creationId xmlns:a16="http://schemas.microsoft.com/office/drawing/2014/main" id="{84D80696-78E7-2436-F44C-882FFC1FBFDB}"/>
              </a:ext>
            </a:extLst>
          </p:cNvPr>
          <p:cNvSpPr txBox="1">
            <a:spLocks/>
          </p:cNvSpPr>
          <p:nvPr userDrawn="1"/>
        </p:nvSpPr>
        <p:spPr>
          <a:xfrm>
            <a:off x="11366870" y="294924"/>
            <a:ext cx="518986" cy="21873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400" b="0" i="0" u="none" strike="noStrike" cap="none">
                <a:solidFill>
                  <a:schemeClr val="bg1"/>
                </a:solidFill>
                <a:latin typeface="Funnel Sans" pitchFamily="2" charset="0"/>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fld id="{00000000-1234-1234-1234-123412341234}" type="slidenum">
              <a:rPr lang="en-US" smtClean="0">
                <a:solidFill>
                  <a:srgbClr val="BABABA"/>
                </a:solidFill>
              </a:rPr>
              <a:pPr/>
              <a:t>‹#›</a:t>
            </a:fld>
            <a:endParaRPr lang="en-US" dirty="0">
              <a:solidFill>
                <a:srgbClr val="BABABA"/>
              </a:solidFill>
            </a:endParaRPr>
          </a:p>
        </p:txBody>
      </p:sp>
    </p:spTree>
    <p:extLst>
      <p:ext uri="{BB962C8B-B14F-4D97-AF65-F5344CB8AC3E}">
        <p14:creationId xmlns:p14="http://schemas.microsoft.com/office/powerpoint/2010/main" val="1816811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with Subtitle 2">
    <p:bg>
      <p:bgPr>
        <a:solidFill>
          <a:schemeClr val="tx1"/>
        </a:solidFill>
        <a:effectLst/>
      </p:bgPr>
    </p:bg>
    <p:spTree>
      <p:nvGrpSpPr>
        <p:cNvPr id="1" name=""/>
        <p:cNvGrpSpPr/>
        <p:nvPr/>
      </p:nvGrpSpPr>
      <p:grpSpPr>
        <a:xfrm>
          <a:off x="0" y="0"/>
          <a:ext cx="0" cy="0"/>
          <a:chOff x="0" y="0"/>
          <a:chExt cx="0" cy="0"/>
        </a:xfrm>
      </p:grpSpPr>
      <p:sp>
        <p:nvSpPr>
          <p:cNvPr id="4" name="Google Shape;24;p26">
            <a:extLst>
              <a:ext uri="{FF2B5EF4-FFF2-40B4-BE49-F238E27FC236}">
                <a16:creationId xmlns:a16="http://schemas.microsoft.com/office/drawing/2014/main" id="{7D928B5C-F90E-335F-FF83-2AE5D6633DE6}"/>
              </a:ext>
            </a:extLst>
          </p:cNvPr>
          <p:cNvSpPr txBox="1">
            <a:spLocks noGrp="1"/>
          </p:cNvSpPr>
          <p:nvPr>
            <p:ph type="body" idx="2" hasCustomPrompt="1"/>
          </p:nvPr>
        </p:nvSpPr>
        <p:spPr>
          <a:xfrm>
            <a:off x="993896" y="1055697"/>
            <a:ext cx="9256696" cy="696261"/>
          </a:xfrm>
          <a:prstGeom prst="rect">
            <a:avLst/>
          </a:prstGeom>
          <a:noFill/>
          <a:ln>
            <a:noFill/>
          </a:ln>
        </p:spPr>
        <p:txBody>
          <a:bodyPr spcFirstLastPara="1" wrap="square" lIns="0" tIns="0" rIns="0" bIns="0" anchor="t" anchorCtr="0">
            <a:noAutofit/>
          </a:bodyPr>
          <a:lstStyle>
            <a:lvl1pPr marL="0" lvl="0" indent="0" algn="l">
              <a:lnSpc>
                <a:spcPct val="90000"/>
              </a:lnSpc>
              <a:spcBef>
                <a:spcPts val="0"/>
              </a:spcBef>
              <a:spcAft>
                <a:spcPts val="0"/>
              </a:spcAft>
              <a:buSzPts val="1400"/>
              <a:buFont typeface="Arial" panose="020B0604020202020204" pitchFamily="34" charset="0"/>
              <a:buNone/>
              <a:defRPr lang="en-GB" sz="2400" b="1" i="0" kern="1200" spc="0" dirty="0">
                <a:solidFill>
                  <a:schemeClr val="bg1"/>
                </a:solidFill>
                <a:latin typeface="Funnel Sans" pitchFamily="2" charset="0"/>
                <a:ea typeface="+mn-ea"/>
                <a:cs typeface="+mn-cs"/>
              </a:defRPr>
            </a:lvl1pPr>
            <a:lvl2pPr marL="914400" lvl="1" indent="-342900" algn="l">
              <a:lnSpc>
                <a:spcPct val="105000"/>
              </a:lnSpc>
              <a:spcBef>
                <a:spcPts val="1200"/>
              </a:spcBef>
              <a:spcAft>
                <a:spcPts val="0"/>
              </a:spcAft>
              <a:buSzPts val="1800"/>
              <a:buChar char="■"/>
              <a:defRPr/>
            </a:lvl2pPr>
            <a:lvl3pPr marL="1371600" lvl="2" indent="-320039" algn="l">
              <a:lnSpc>
                <a:spcPct val="105000"/>
              </a:lnSpc>
              <a:spcBef>
                <a:spcPts val="600"/>
              </a:spcBef>
              <a:spcAft>
                <a:spcPts val="0"/>
              </a:spcAft>
              <a:buSzPts val="1440"/>
              <a:buChar char="►"/>
              <a:defRPr/>
            </a:lvl3pPr>
            <a:lvl4pPr marL="1828800" lvl="3" indent="-342900" algn="l">
              <a:lnSpc>
                <a:spcPct val="105000"/>
              </a:lnSpc>
              <a:spcBef>
                <a:spcPts val="300"/>
              </a:spcBef>
              <a:spcAft>
                <a:spcPts val="0"/>
              </a:spcAft>
              <a:buSzPts val="1800"/>
              <a:buChar char="•"/>
              <a:defRPr/>
            </a:lvl4pPr>
            <a:lvl5pPr marL="2286000" lvl="4" indent="-228600" algn="l">
              <a:lnSpc>
                <a:spcPct val="105000"/>
              </a:lnSpc>
              <a:spcBef>
                <a:spcPts val="1800"/>
              </a:spcBef>
              <a:spcAft>
                <a:spcPts val="0"/>
              </a:spcAft>
              <a:buClr>
                <a:schemeClr val="accent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GB"/>
              <a:t>Subheads are larger than body copy and can drop over multiple lines, and are helpful to take the strain off the big headline.</a:t>
            </a:r>
          </a:p>
        </p:txBody>
      </p:sp>
      <p:sp>
        <p:nvSpPr>
          <p:cNvPr id="7" name="Text Placeholder 29">
            <a:extLst>
              <a:ext uri="{FF2B5EF4-FFF2-40B4-BE49-F238E27FC236}">
                <a16:creationId xmlns:a16="http://schemas.microsoft.com/office/drawing/2014/main" id="{46482378-AECD-3D9B-EAD3-584511C7220A}"/>
              </a:ext>
            </a:extLst>
          </p:cNvPr>
          <p:cNvSpPr>
            <a:spLocks noGrp="1"/>
          </p:cNvSpPr>
          <p:nvPr>
            <p:ph type="body" sz="quarter" idx="12"/>
          </p:nvPr>
        </p:nvSpPr>
        <p:spPr>
          <a:xfrm>
            <a:off x="993896" y="1996574"/>
            <a:ext cx="4884274" cy="3805729"/>
          </a:xfrm>
        </p:spPr>
        <p:txBody>
          <a:bodyPr lIns="0" tIns="0" rIns="0" bIns="0">
            <a:normAutofit/>
          </a:bodyPr>
          <a:lstStyle>
            <a:lvl1pPr marL="0" indent="0">
              <a:lnSpc>
                <a:spcPct val="100000"/>
              </a:lnSpc>
              <a:spcBef>
                <a:spcPts val="1328"/>
              </a:spcBef>
              <a:spcAft>
                <a:spcPts val="0"/>
              </a:spcAft>
              <a:defRPr sz="1600" b="0" i="0" spc="0">
                <a:solidFill>
                  <a:schemeClr val="bg1"/>
                </a:solidFill>
                <a:latin typeface="Funnel Sans" pitchFamily="2" charset="0"/>
              </a:defRPr>
            </a:lvl1pPr>
            <a:lvl2pPr marL="216000" indent="-216000">
              <a:lnSpc>
                <a:spcPct val="100000"/>
              </a:lnSpc>
              <a:buFontTx/>
              <a:buBlip>
                <a:blip r:embed="rId2"/>
              </a:buBlip>
              <a:defRPr sz="1600" b="0" i="0">
                <a:solidFill>
                  <a:schemeClr val="bg1"/>
                </a:solidFill>
                <a:latin typeface="Funnel Sans" pitchFamily="2" charset="0"/>
              </a:defRPr>
            </a:lvl2pPr>
            <a:lvl3pPr marL="576000" indent="-217560">
              <a:lnSpc>
                <a:spcPct val="100000"/>
              </a:lnSpc>
              <a:buFontTx/>
              <a:buBlip>
                <a:blip r:embed="rId2"/>
              </a:buBlip>
              <a:defRPr sz="1400" b="0" i="0">
                <a:solidFill>
                  <a:schemeClr val="bg1"/>
                </a:solidFill>
                <a:latin typeface="Funnel Sans" pitchFamily="2" charset="0"/>
              </a:defRPr>
            </a:lvl3pPr>
            <a:lvl4pPr marL="936000" indent="-216000">
              <a:lnSpc>
                <a:spcPct val="100000"/>
              </a:lnSpc>
              <a:buFontTx/>
              <a:buBlip>
                <a:blip r:embed="rId2"/>
              </a:buBlip>
              <a:defRPr sz="1200" b="0" i="0">
                <a:solidFill>
                  <a:schemeClr val="bg1"/>
                </a:solidFill>
                <a:latin typeface="Funnel Sans" pitchFamily="2" charset="0"/>
              </a:defRPr>
            </a:lvl4pPr>
            <a:lvl5pPr>
              <a:defRPr sz="1800">
                <a:solidFill>
                  <a:schemeClr val="tx2"/>
                </a:solidFill>
                <a:latin typeface="Funnel Sans"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8" name="Text Placeholder 29">
            <a:extLst>
              <a:ext uri="{FF2B5EF4-FFF2-40B4-BE49-F238E27FC236}">
                <a16:creationId xmlns:a16="http://schemas.microsoft.com/office/drawing/2014/main" id="{D1E70E66-2D85-AF1C-EBE2-3897458CE370}"/>
              </a:ext>
            </a:extLst>
          </p:cNvPr>
          <p:cNvSpPr>
            <a:spLocks noGrp="1"/>
          </p:cNvSpPr>
          <p:nvPr>
            <p:ph type="body" sz="quarter" idx="14"/>
          </p:nvPr>
        </p:nvSpPr>
        <p:spPr>
          <a:xfrm>
            <a:off x="6096000" y="1996574"/>
            <a:ext cx="4884274" cy="3805729"/>
          </a:xfrm>
        </p:spPr>
        <p:txBody>
          <a:bodyPr lIns="0" tIns="0" rIns="0" bIns="0">
            <a:normAutofit/>
          </a:bodyPr>
          <a:lstStyle>
            <a:lvl1pPr marL="0" indent="0">
              <a:lnSpc>
                <a:spcPct val="100000"/>
              </a:lnSpc>
              <a:spcBef>
                <a:spcPts val="1328"/>
              </a:spcBef>
              <a:spcAft>
                <a:spcPts val="0"/>
              </a:spcAft>
              <a:defRPr sz="1600" b="0" i="0" spc="0">
                <a:solidFill>
                  <a:schemeClr val="bg1"/>
                </a:solidFill>
                <a:latin typeface="Funnel Sans" pitchFamily="2" charset="0"/>
              </a:defRPr>
            </a:lvl1pPr>
            <a:lvl2pPr marL="216000" indent="-216000">
              <a:lnSpc>
                <a:spcPct val="100000"/>
              </a:lnSpc>
              <a:buFontTx/>
              <a:buBlip>
                <a:blip r:embed="rId2"/>
              </a:buBlip>
              <a:defRPr sz="1600" b="0" i="0">
                <a:solidFill>
                  <a:schemeClr val="bg1"/>
                </a:solidFill>
                <a:latin typeface="Funnel Sans" pitchFamily="2" charset="0"/>
              </a:defRPr>
            </a:lvl2pPr>
            <a:lvl3pPr marL="576000" indent="-217560">
              <a:lnSpc>
                <a:spcPct val="100000"/>
              </a:lnSpc>
              <a:buFontTx/>
              <a:buBlip>
                <a:blip r:embed="rId2"/>
              </a:buBlip>
              <a:defRPr sz="1400" b="0" i="0">
                <a:solidFill>
                  <a:schemeClr val="bg1"/>
                </a:solidFill>
                <a:latin typeface="Funnel Sans" pitchFamily="2" charset="0"/>
              </a:defRPr>
            </a:lvl3pPr>
            <a:lvl4pPr marL="936000" indent="-216000">
              <a:lnSpc>
                <a:spcPct val="100000"/>
              </a:lnSpc>
              <a:buFontTx/>
              <a:buBlip>
                <a:blip r:embed="rId2"/>
              </a:buBlip>
              <a:defRPr sz="1200" b="0" i="0">
                <a:solidFill>
                  <a:schemeClr val="bg1"/>
                </a:solidFill>
                <a:latin typeface="Funnel Sans" pitchFamily="2" charset="0"/>
              </a:defRPr>
            </a:lvl4pPr>
            <a:lvl5pPr>
              <a:defRPr sz="1800">
                <a:solidFill>
                  <a:schemeClr val="tx2"/>
                </a:solidFill>
                <a:latin typeface="Funnel Sans"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pic>
        <p:nvPicPr>
          <p:cNvPr id="3" name="Graphic 2">
            <a:extLst>
              <a:ext uri="{FF2B5EF4-FFF2-40B4-BE49-F238E27FC236}">
                <a16:creationId xmlns:a16="http://schemas.microsoft.com/office/drawing/2014/main" id="{A609A96A-8F24-9528-E836-E7DDD980E1D8}"/>
              </a:ext>
            </a:extLst>
          </p:cNvPr>
          <p:cNvPicPr>
            <a:picLocks noChangeAspect="1"/>
          </p:cNvPicPr>
          <p:nvPr userDrawn="1"/>
        </p:nvPicPr>
        <p:blipFill>
          <a:blip r:embed="rId3">
            <a:extLst>
              <a:ext uri="{96DAC541-7B7A-43D3-8B79-37D633B846F1}">
                <asvg:svgBlip xmlns:asvg="http://schemas.microsoft.com/office/drawing/2016/SVG/main" r:embed="rId4"/>
              </a:ext>
            </a:extLst>
          </a:blip>
          <a:srcRect l="8134" t="14156" r="57486" b="13360"/>
          <a:stretch/>
        </p:blipFill>
        <p:spPr>
          <a:xfrm>
            <a:off x="211950" y="238991"/>
            <a:ext cx="572667" cy="629932"/>
          </a:xfrm>
          <a:prstGeom prst="rect">
            <a:avLst/>
          </a:prstGeom>
        </p:spPr>
      </p:pic>
      <p:sp>
        <p:nvSpPr>
          <p:cNvPr id="14" name="Google Shape;18;p26">
            <a:extLst>
              <a:ext uri="{FF2B5EF4-FFF2-40B4-BE49-F238E27FC236}">
                <a16:creationId xmlns:a16="http://schemas.microsoft.com/office/drawing/2014/main" id="{5704D772-7781-1777-206A-5DE46FF7FD52}"/>
              </a:ext>
            </a:extLst>
          </p:cNvPr>
          <p:cNvSpPr txBox="1">
            <a:spLocks noGrp="1"/>
          </p:cNvSpPr>
          <p:nvPr>
            <p:ph type="title" hasCustomPrompt="1"/>
          </p:nvPr>
        </p:nvSpPr>
        <p:spPr>
          <a:xfrm>
            <a:off x="993896" y="366489"/>
            <a:ext cx="10640128" cy="538901"/>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3200"/>
              <a:buNone/>
              <a:defRPr sz="4400" b="1" i="0" spc="-150" baseline="0">
                <a:solidFill>
                  <a:schemeClr val="bg1"/>
                </a:solidFill>
                <a:latin typeface="Funnel Sans" pitchFamily="2" charset="0"/>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Titles go here, and never get smaller</a:t>
            </a:r>
            <a:endParaRPr/>
          </a:p>
        </p:txBody>
      </p:sp>
      <p:sp>
        <p:nvSpPr>
          <p:cNvPr id="5" name="Google Shape;22;p26">
            <a:extLst>
              <a:ext uri="{FF2B5EF4-FFF2-40B4-BE49-F238E27FC236}">
                <a16:creationId xmlns:a16="http://schemas.microsoft.com/office/drawing/2014/main" id="{58F683C0-0370-BE33-97F1-6342A172CA48}"/>
              </a:ext>
            </a:extLst>
          </p:cNvPr>
          <p:cNvSpPr txBox="1">
            <a:spLocks/>
          </p:cNvSpPr>
          <p:nvPr userDrawn="1"/>
        </p:nvSpPr>
        <p:spPr>
          <a:xfrm>
            <a:off x="9829092" y="6361924"/>
            <a:ext cx="2188802" cy="33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800" b="0" i="0" u="none" strike="noStrike" cap="none">
                <a:solidFill>
                  <a:schemeClr val="tx1">
                    <a:lumMod val="10000"/>
                    <a:lumOff val="90000"/>
                    <a:alpha val="50000"/>
                  </a:schemeClr>
                </a:solidFill>
                <a:latin typeface="Funnel Sans" pitchFamily="2" charset="0"/>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a:t>© 2025 Copyright Genpact. All Rights Reserved.</a:t>
            </a:r>
          </a:p>
        </p:txBody>
      </p:sp>
      <p:sp>
        <p:nvSpPr>
          <p:cNvPr id="9" name="Google Shape;21;p33">
            <a:extLst>
              <a:ext uri="{FF2B5EF4-FFF2-40B4-BE49-F238E27FC236}">
                <a16:creationId xmlns:a16="http://schemas.microsoft.com/office/drawing/2014/main" id="{9DD421EE-A81C-E6F5-AFCC-40E69287AEAA}"/>
              </a:ext>
            </a:extLst>
          </p:cNvPr>
          <p:cNvSpPr txBox="1">
            <a:spLocks/>
          </p:cNvSpPr>
          <p:nvPr userDrawn="1"/>
        </p:nvSpPr>
        <p:spPr>
          <a:xfrm>
            <a:off x="11366870" y="294924"/>
            <a:ext cx="518986" cy="21873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400" b="0" i="0" u="none" strike="noStrike" cap="none">
                <a:solidFill>
                  <a:schemeClr val="bg1"/>
                </a:solidFill>
                <a:latin typeface="Funnel Sans" pitchFamily="2" charset="0"/>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fld id="{00000000-1234-1234-1234-123412341234}" type="slidenum">
              <a:rPr lang="en-US" smtClean="0">
                <a:solidFill>
                  <a:srgbClr val="BABABA"/>
                </a:solidFill>
              </a:rPr>
              <a:pPr/>
              <a:t>‹#›</a:t>
            </a:fld>
            <a:endParaRPr lang="en-US" dirty="0">
              <a:solidFill>
                <a:srgbClr val="BABABA"/>
              </a:solidFill>
            </a:endParaRPr>
          </a:p>
        </p:txBody>
      </p:sp>
    </p:spTree>
    <p:extLst>
      <p:ext uri="{BB962C8B-B14F-4D97-AF65-F5344CB8AC3E}">
        <p14:creationId xmlns:p14="http://schemas.microsoft.com/office/powerpoint/2010/main" val="31379134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Content with Subtitle 2">
    <p:bg>
      <p:bgPr>
        <a:solidFill>
          <a:schemeClr val="tx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BCCADD6-476E-2605-EFDA-DA987E981A7D}"/>
              </a:ext>
            </a:extLst>
          </p:cNvPr>
          <p:cNvPicPr>
            <a:picLocks noChangeAspect="1"/>
          </p:cNvPicPr>
          <p:nvPr userDrawn="1"/>
        </p:nvPicPr>
        <p:blipFill>
          <a:blip r:embed="rId2">
            <a:extLst>
              <a:ext uri="{96DAC541-7B7A-43D3-8B79-37D633B846F1}">
                <asvg:svgBlip xmlns:asvg="http://schemas.microsoft.com/office/drawing/2016/SVG/main" r:embed="rId3"/>
              </a:ext>
            </a:extLst>
          </a:blip>
          <a:srcRect l="8134" t="14156" r="57486" b="13360"/>
          <a:stretch/>
        </p:blipFill>
        <p:spPr>
          <a:xfrm>
            <a:off x="211950" y="238991"/>
            <a:ext cx="572667" cy="629932"/>
          </a:xfrm>
          <a:prstGeom prst="rect">
            <a:avLst/>
          </a:prstGeom>
        </p:spPr>
      </p:pic>
      <p:sp>
        <p:nvSpPr>
          <p:cNvPr id="10" name="Google Shape;18;p26">
            <a:extLst>
              <a:ext uri="{FF2B5EF4-FFF2-40B4-BE49-F238E27FC236}">
                <a16:creationId xmlns:a16="http://schemas.microsoft.com/office/drawing/2014/main" id="{5B750E74-6C9A-AC48-B2A3-B2649BE34D6A}"/>
              </a:ext>
            </a:extLst>
          </p:cNvPr>
          <p:cNvSpPr txBox="1">
            <a:spLocks noGrp="1"/>
          </p:cNvSpPr>
          <p:nvPr>
            <p:ph type="title" hasCustomPrompt="1"/>
          </p:nvPr>
        </p:nvSpPr>
        <p:spPr>
          <a:xfrm>
            <a:off x="993896" y="366489"/>
            <a:ext cx="10640128" cy="538901"/>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3200"/>
              <a:buNone/>
              <a:defRPr sz="4400" b="1" i="0" spc="-150" baseline="0">
                <a:solidFill>
                  <a:schemeClr val="bg1"/>
                </a:solidFill>
                <a:latin typeface="Funnel Sans" pitchFamily="2" charset="0"/>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Titles go here, and never get smaller</a:t>
            </a:r>
            <a:endParaRPr/>
          </a:p>
        </p:txBody>
      </p:sp>
      <p:sp>
        <p:nvSpPr>
          <p:cNvPr id="2" name="Google Shape;22;p26">
            <a:extLst>
              <a:ext uri="{FF2B5EF4-FFF2-40B4-BE49-F238E27FC236}">
                <a16:creationId xmlns:a16="http://schemas.microsoft.com/office/drawing/2014/main" id="{23D58D9C-E749-0648-D647-46FA39F8A49F}"/>
              </a:ext>
            </a:extLst>
          </p:cNvPr>
          <p:cNvSpPr txBox="1">
            <a:spLocks/>
          </p:cNvSpPr>
          <p:nvPr userDrawn="1"/>
        </p:nvSpPr>
        <p:spPr>
          <a:xfrm>
            <a:off x="9829092" y="6361924"/>
            <a:ext cx="2188802" cy="33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800" b="0" i="0" u="none" strike="noStrike" cap="none">
                <a:solidFill>
                  <a:schemeClr val="tx1">
                    <a:lumMod val="10000"/>
                    <a:lumOff val="90000"/>
                    <a:alpha val="50000"/>
                  </a:schemeClr>
                </a:solidFill>
                <a:latin typeface="Funnel Sans" pitchFamily="2" charset="0"/>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a:t>© 2025 Copyright Genpact. All Rights Reserved.</a:t>
            </a:r>
          </a:p>
        </p:txBody>
      </p:sp>
      <p:sp>
        <p:nvSpPr>
          <p:cNvPr id="5" name="Google Shape;21;p33">
            <a:extLst>
              <a:ext uri="{FF2B5EF4-FFF2-40B4-BE49-F238E27FC236}">
                <a16:creationId xmlns:a16="http://schemas.microsoft.com/office/drawing/2014/main" id="{01CCE6EA-2C40-085B-42D0-470AD6819204}"/>
              </a:ext>
            </a:extLst>
          </p:cNvPr>
          <p:cNvSpPr txBox="1">
            <a:spLocks/>
          </p:cNvSpPr>
          <p:nvPr userDrawn="1"/>
        </p:nvSpPr>
        <p:spPr>
          <a:xfrm>
            <a:off x="11366870" y="294924"/>
            <a:ext cx="518986" cy="21873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400" b="0" i="0" u="none" strike="noStrike" cap="none">
                <a:solidFill>
                  <a:schemeClr val="bg1"/>
                </a:solidFill>
                <a:latin typeface="Funnel Sans" pitchFamily="2" charset="0"/>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fld id="{00000000-1234-1234-1234-123412341234}" type="slidenum">
              <a:rPr lang="en-US" smtClean="0">
                <a:solidFill>
                  <a:srgbClr val="BABABA"/>
                </a:solidFill>
              </a:rPr>
              <a:pPr/>
              <a:t>‹#›</a:t>
            </a:fld>
            <a:endParaRPr lang="en-US" dirty="0">
              <a:solidFill>
                <a:srgbClr val="BABABA"/>
              </a:solidFill>
            </a:endParaRPr>
          </a:p>
        </p:txBody>
      </p:sp>
    </p:spTree>
    <p:extLst>
      <p:ext uri="{BB962C8B-B14F-4D97-AF65-F5344CB8AC3E}">
        <p14:creationId xmlns:p14="http://schemas.microsoft.com/office/powerpoint/2010/main" val="7772635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image" Target="../media/image3.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7.svg"/><Relationship Id="rId2" Type="http://schemas.openxmlformats.org/officeDocument/2006/relationships/slideLayout" Target="../slideLayouts/slideLayout25.xml"/><Relationship Id="rId16" Type="http://schemas.openxmlformats.org/officeDocument/2006/relationships/image" Target="../media/image6.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2.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8A7FA1-4461-3986-3A68-E30C7EE73639}"/>
              </a:ext>
            </a:extLst>
          </p:cNvPr>
          <p:cNvSpPr>
            <a:spLocks noGrp="1"/>
          </p:cNvSpPr>
          <p:nvPr>
            <p:ph type="title"/>
          </p:nvPr>
        </p:nvSpPr>
        <p:spPr>
          <a:xfrm>
            <a:off x="872753" y="167924"/>
            <a:ext cx="9764486" cy="75075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F7672CB9-7850-7518-75D6-6B70A620C632}"/>
              </a:ext>
            </a:extLst>
          </p:cNvPr>
          <p:cNvSpPr>
            <a:spLocks noGrp="1"/>
          </p:cNvSpPr>
          <p:nvPr>
            <p:ph type="body" idx="1"/>
          </p:nvPr>
        </p:nvSpPr>
        <p:spPr>
          <a:xfrm>
            <a:off x="872753" y="1179900"/>
            <a:ext cx="9764486" cy="479986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p:txBody>
      </p:sp>
      <p:pic>
        <p:nvPicPr>
          <p:cNvPr id="7" name="Graphic 6">
            <a:extLst>
              <a:ext uri="{FF2B5EF4-FFF2-40B4-BE49-F238E27FC236}">
                <a16:creationId xmlns:a16="http://schemas.microsoft.com/office/drawing/2014/main" id="{DFEB7F22-4A70-E54B-3A3E-143E726EEE28}"/>
              </a:ext>
            </a:extLst>
          </p:cNvPr>
          <p:cNvPicPr>
            <a:picLocks noChangeAspect="1"/>
          </p:cNvPicPr>
          <p:nvPr userDrawn="1"/>
        </p:nvPicPr>
        <p:blipFill>
          <a:blip r:embed="rId25">
            <a:extLst>
              <a:ext uri="{96DAC541-7B7A-43D3-8B79-37D633B846F1}">
                <asvg:svgBlip xmlns:asvg="http://schemas.microsoft.com/office/drawing/2016/SVG/main" r:embed="rId26"/>
              </a:ext>
            </a:extLst>
          </a:blip>
          <a:srcRect l="8134" t="14156" r="57486" b="13360"/>
          <a:stretch/>
        </p:blipFill>
        <p:spPr>
          <a:xfrm>
            <a:off x="211951" y="238990"/>
            <a:ext cx="572666" cy="629931"/>
          </a:xfrm>
          <a:prstGeom prst="rect">
            <a:avLst/>
          </a:prstGeom>
        </p:spPr>
      </p:pic>
      <p:sp>
        <p:nvSpPr>
          <p:cNvPr id="5" name="Google Shape;22;p26">
            <a:extLst>
              <a:ext uri="{FF2B5EF4-FFF2-40B4-BE49-F238E27FC236}">
                <a16:creationId xmlns:a16="http://schemas.microsoft.com/office/drawing/2014/main" id="{460F95E3-9554-37AD-D5D9-F95CE4E75829}"/>
              </a:ext>
            </a:extLst>
          </p:cNvPr>
          <p:cNvSpPr txBox="1">
            <a:spLocks/>
          </p:cNvSpPr>
          <p:nvPr userDrawn="1"/>
        </p:nvSpPr>
        <p:spPr>
          <a:xfrm>
            <a:off x="9829092" y="6361924"/>
            <a:ext cx="2188802" cy="33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800" b="0" i="0" u="none" strike="noStrike" cap="none">
                <a:solidFill>
                  <a:schemeClr val="tx1">
                    <a:lumMod val="10000"/>
                    <a:lumOff val="90000"/>
                    <a:alpha val="50000"/>
                  </a:schemeClr>
                </a:solidFill>
                <a:latin typeface="Funnel Sans" pitchFamily="2" charset="0"/>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sz="800" b="0" i="0" u="none" strike="noStrike" cap="none">
                <a:solidFill>
                  <a:schemeClr val="tx1">
                    <a:alpha val="50000"/>
                  </a:schemeClr>
                </a:solidFill>
                <a:latin typeface="Funnel Sans" pitchFamily="2" charset="0"/>
                <a:cs typeface="Arial"/>
                <a:sym typeface="Arial"/>
              </a:rPr>
              <a:t>© 2025 Copyright Genpact. All Rights Reserved</a:t>
            </a:r>
            <a:r>
              <a:rPr lang="en-GB"/>
              <a:t>.</a:t>
            </a:r>
          </a:p>
        </p:txBody>
      </p:sp>
      <p:sp>
        <p:nvSpPr>
          <p:cNvPr id="6" name="Google Shape;21;p33">
            <a:extLst>
              <a:ext uri="{FF2B5EF4-FFF2-40B4-BE49-F238E27FC236}">
                <a16:creationId xmlns:a16="http://schemas.microsoft.com/office/drawing/2014/main" id="{4701B558-6ED4-D6E6-F644-73CF388F6B66}"/>
              </a:ext>
            </a:extLst>
          </p:cNvPr>
          <p:cNvSpPr txBox="1">
            <a:spLocks/>
          </p:cNvSpPr>
          <p:nvPr userDrawn="1"/>
        </p:nvSpPr>
        <p:spPr>
          <a:xfrm>
            <a:off x="11366870" y="294924"/>
            <a:ext cx="518986" cy="21873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400" b="0" i="0" u="none" strike="noStrike" cap="none">
                <a:solidFill>
                  <a:schemeClr val="bg1"/>
                </a:solidFill>
                <a:latin typeface="Funnel Sans" pitchFamily="2" charset="0"/>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fld id="{00000000-1234-1234-1234-123412341234}"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18900852"/>
      </p:ext>
    </p:extLst>
  </p:cSld>
  <p:clrMap bg1="lt1" tx1="dk1" bg2="lt2" tx2="dk2" accent1="accent1" accent2="accent2" accent3="accent3" accent4="accent4" accent5="accent5" accent6="accent6" hlink="hlink" folHlink="folHlink"/>
  <p:sldLayoutIdLst>
    <p:sldLayoutId id="2147483814" r:id="rId1"/>
    <p:sldLayoutId id="2147483805" r:id="rId2"/>
    <p:sldLayoutId id="2147483769" r:id="rId3"/>
    <p:sldLayoutId id="2147483770" r:id="rId4"/>
    <p:sldLayoutId id="2147483793" r:id="rId5"/>
    <p:sldLayoutId id="2147483780" r:id="rId6"/>
    <p:sldLayoutId id="2147483798" r:id="rId7"/>
    <p:sldLayoutId id="2147483773" r:id="rId8"/>
    <p:sldLayoutId id="2147483783" r:id="rId9"/>
    <p:sldLayoutId id="2147483789" r:id="rId10"/>
    <p:sldLayoutId id="2147483872" r:id="rId11"/>
    <p:sldLayoutId id="2147483784" r:id="rId12"/>
    <p:sldLayoutId id="2147483790" r:id="rId13"/>
    <p:sldLayoutId id="2147483781" r:id="rId14"/>
    <p:sldLayoutId id="2147483787" r:id="rId15"/>
    <p:sldLayoutId id="2147483782" r:id="rId16"/>
    <p:sldLayoutId id="2147483788" r:id="rId17"/>
    <p:sldLayoutId id="2147483785" r:id="rId18"/>
    <p:sldLayoutId id="2147483791" r:id="rId19"/>
    <p:sldLayoutId id="2147483786" r:id="rId20"/>
    <p:sldLayoutId id="2147483792" r:id="rId21"/>
    <p:sldLayoutId id="2147483777" r:id="rId22"/>
    <p:sldLayoutId id="2147483819" r:id="rId23"/>
  </p:sldLayoutIdLst>
  <p:hf hdr="0" dt="0"/>
  <p:txStyles>
    <p:titleStyle>
      <a:lvl1pPr algn="l" defTabSz="914400" rtl="0" eaLnBrk="1" latinLnBrk="0" hangingPunct="1">
        <a:lnSpc>
          <a:spcPct val="90000"/>
        </a:lnSpc>
        <a:spcBef>
          <a:spcPct val="0"/>
        </a:spcBef>
        <a:buNone/>
        <a:defRPr sz="4400" b="1" kern="1200">
          <a:solidFill>
            <a:schemeClr val="tx1"/>
          </a:solidFill>
          <a:latin typeface="Funnel Sans" pitchFamily="2"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Funnel Sans" pitchFamily="2" charset="0"/>
          <a:ea typeface="+mn-ea"/>
          <a:cs typeface="+mn-cs"/>
        </a:defRPr>
      </a:lvl1pPr>
      <a:lvl2pPr marL="685800" indent="-228600" algn="l" defTabSz="914400" rtl="0" eaLnBrk="1" latinLnBrk="0" hangingPunct="1">
        <a:lnSpc>
          <a:spcPct val="90000"/>
        </a:lnSpc>
        <a:spcBef>
          <a:spcPts val="500"/>
        </a:spcBef>
        <a:buFontTx/>
        <a:buBlip>
          <a:blip r:embed="rId27"/>
        </a:buBlip>
        <a:defRPr sz="2400" kern="1200">
          <a:solidFill>
            <a:schemeClr val="tx1"/>
          </a:solidFill>
          <a:latin typeface="Funnel Sans" pitchFamily="2" charset="0"/>
          <a:ea typeface="+mn-ea"/>
          <a:cs typeface="+mn-cs"/>
        </a:defRPr>
      </a:lvl2pPr>
      <a:lvl3pPr marL="1143000" indent="-228600" algn="l" defTabSz="914400" rtl="0" eaLnBrk="1" latinLnBrk="0" hangingPunct="1">
        <a:lnSpc>
          <a:spcPct val="90000"/>
        </a:lnSpc>
        <a:spcBef>
          <a:spcPts val="500"/>
        </a:spcBef>
        <a:buFontTx/>
        <a:buBlip>
          <a:blip r:embed="rId27"/>
        </a:buBlip>
        <a:defRPr sz="2000" kern="1200">
          <a:solidFill>
            <a:schemeClr val="tx1"/>
          </a:solidFill>
          <a:latin typeface="Funnel Sans" pitchFamily="2" charset="0"/>
          <a:ea typeface="+mn-ea"/>
          <a:cs typeface="+mn-cs"/>
        </a:defRPr>
      </a:lvl3pPr>
      <a:lvl4pPr marL="1600200" indent="-228600" algn="l" defTabSz="914400" rtl="0" eaLnBrk="1" latinLnBrk="0" hangingPunct="1">
        <a:lnSpc>
          <a:spcPct val="90000"/>
        </a:lnSpc>
        <a:spcBef>
          <a:spcPts val="500"/>
        </a:spcBef>
        <a:buFontTx/>
        <a:buBlip>
          <a:blip r:embed="rId27"/>
        </a:buBlip>
        <a:defRPr sz="1800" kern="1200">
          <a:solidFill>
            <a:schemeClr val="tx1"/>
          </a:solidFill>
          <a:latin typeface="Funnel Sans" pitchFamily="2" charset="0"/>
          <a:ea typeface="+mn-ea"/>
          <a:cs typeface="+mn-cs"/>
        </a:defRPr>
      </a:lvl4pPr>
      <a:lvl5pPr marL="2057400" indent="-228600" algn="l" defTabSz="914400" rtl="0" eaLnBrk="1" latinLnBrk="0" hangingPunct="1">
        <a:lnSpc>
          <a:spcPct val="90000"/>
        </a:lnSpc>
        <a:spcBef>
          <a:spcPts val="500"/>
        </a:spcBef>
        <a:buFontTx/>
        <a:buBlip>
          <a:blip r:embed="rId27"/>
        </a:buBlip>
        <a:defRPr sz="1800" kern="1200">
          <a:solidFill>
            <a:schemeClr val="tx1"/>
          </a:solidFill>
          <a:latin typeface="Funnel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8A7FA1-4461-3986-3A68-E30C7EE73639}"/>
              </a:ext>
            </a:extLst>
          </p:cNvPr>
          <p:cNvSpPr>
            <a:spLocks noGrp="1"/>
          </p:cNvSpPr>
          <p:nvPr>
            <p:ph type="title"/>
          </p:nvPr>
        </p:nvSpPr>
        <p:spPr>
          <a:xfrm>
            <a:off x="872753" y="167924"/>
            <a:ext cx="9764486" cy="75075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F7672CB9-7850-7518-75D6-6B70A620C632}"/>
              </a:ext>
            </a:extLst>
          </p:cNvPr>
          <p:cNvSpPr>
            <a:spLocks noGrp="1"/>
          </p:cNvSpPr>
          <p:nvPr>
            <p:ph type="body" idx="1"/>
          </p:nvPr>
        </p:nvSpPr>
        <p:spPr>
          <a:xfrm>
            <a:off x="872753" y="1179900"/>
            <a:ext cx="9764486" cy="479986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6" name="Google Shape;21;p33">
            <a:extLst>
              <a:ext uri="{FF2B5EF4-FFF2-40B4-BE49-F238E27FC236}">
                <a16:creationId xmlns:a16="http://schemas.microsoft.com/office/drawing/2014/main" id="{4701B558-6ED4-D6E6-F644-73CF388F6B66}"/>
              </a:ext>
            </a:extLst>
          </p:cNvPr>
          <p:cNvSpPr txBox="1">
            <a:spLocks/>
          </p:cNvSpPr>
          <p:nvPr userDrawn="1"/>
        </p:nvSpPr>
        <p:spPr>
          <a:xfrm>
            <a:off x="11366870" y="294924"/>
            <a:ext cx="518986" cy="21873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400" b="0" i="0" u="none" strike="noStrike" cap="none">
                <a:solidFill>
                  <a:schemeClr val="bg1"/>
                </a:solidFill>
                <a:latin typeface="Funnel Sans" pitchFamily="2" charset="0"/>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fld id="{00000000-1234-1234-1234-123412341234}" type="slidenum">
              <a:rPr lang="en-US" smtClean="0">
                <a:solidFill>
                  <a:srgbClr val="BABABA"/>
                </a:solidFill>
              </a:rPr>
              <a:pPr/>
              <a:t>‹#›</a:t>
            </a:fld>
            <a:endParaRPr lang="en-US" dirty="0">
              <a:solidFill>
                <a:srgbClr val="BABABA"/>
              </a:solidFill>
            </a:endParaRPr>
          </a:p>
        </p:txBody>
      </p:sp>
      <p:pic>
        <p:nvPicPr>
          <p:cNvPr id="4" name="Graphic 3">
            <a:extLst>
              <a:ext uri="{FF2B5EF4-FFF2-40B4-BE49-F238E27FC236}">
                <a16:creationId xmlns:a16="http://schemas.microsoft.com/office/drawing/2014/main" id="{0A1A8C10-643A-1914-FCD3-BE3D60B7F665}"/>
              </a:ext>
            </a:extLst>
          </p:cNvPr>
          <p:cNvPicPr>
            <a:picLocks noChangeAspect="1"/>
          </p:cNvPicPr>
          <p:nvPr userDrawn="1"/>
        </p:nvPicPr>
        <p:blipFill>
          <a:blip r:embed="rId16">
            <a:extLst>
              <a:ext uri="{96DAC541-7B7A-43D3-8B79-37D633B846F1}">
                <asvg:svgBlip xmlns:asvg="http://schemas.microsoft.com/office/drawing/2016/SVG/main" r:embed="rId17"/>
              </a:ext>
            </a:extLst>
          </a:blip>
          <a:srcRect l="8134" t="14156" r="57486" b="13360"/>
          <a:stretch/>
        </p:blipFill>
        <p:spPr>
          <a:xfrm>
            <a:off x="211950" y="238991"/>
            <a:ext cx="572667" cy="629932"/>
          </a:xfrm>
          <a:prstGeom prst="rect">
            <a:avLst/>
          </a:prstGeom>
        </p:spPr>
      </p:pic>
      <p:sp>
        <p:nvSpPr>
          <p:cNvPr id="8" name="Google Shape;22;p26">
            <a:extLst>
              <a:ext uri="{FF2B5EF4-FFF2-40B4-BE49-F238E27FC236}">
                <a16:creationId xmlns:a16="http://schemas.microsoft.com/office/drawing/2014/main" id="{967D9A61-5F6C-328D-DB67-296B2D246208}"/>
              </a:ext>
            </a:extLst>
          </p:cNvPr>
          <p:cNvSpPr txBox="1">
            <a:spLocks/>
          </p:cNvSpPr>
          <p:nvPr userDrawn="1"/>
        </p:nvSpPr>
        <p:spPr>
          <a:xfrm>
            <a:off x="9829092" y="6361924"/>
            <a:ext cx="2188802" cy="33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800" b="0" i="0" u="none" strike="noStrike" cap="none">
                <a:solidFill>
                  <a:schemeClr val="tx1">
                    <a:lumMod val="10000"/>
                    <a:lumOff val="90000"/>
                    <a:alpha val="50000"/>
                  </a:schemeClr>
                </a:solidFill>
                <a:latin typeface="Funnel Sans" pitchFamily="2" charset="0"/>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dirty="0"/>
              <a:t>© 2025 Copyright Genpact. All Rights Reserved.</a:t>
            </a:r>
          </a:p>
        </p:txBody>
      </p:sp>
    </p:spTree>
    <p:extLst>
      <p:ext uri="{BB962C8B-B14F-4D97-AF65-F5344CB8AC3E}">
        <p14:creationId xmlns:p14="http://schemas.microsoft.com/office/powerpoint/2010/main" val="390437262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8" r:id="rId3"/>
    <p:sldLayoutId id="2147483829" r:id="rId4"/>
    <p:sldLayoutId id="2147483838" r:id="rId5"/>
    <p:sldLayoutId id="2147483853" r:id="rId6"/>
    <p:sldLayoutId id="2147483854" r:id="rId7"/>
    <p:sldLayoutId id="2147483871" r:id="rId8"/>
    <p:sldLayoutId id="2147483856" r:id="rId9"/>
    <p:sldLayoutId id="2147483858" r:id="rId10"/>
    <p:sldLayoutId id="2147483860" r:id="rId11"/>
    <p:sldLayoutId id="2147483870" r:id="rId12"/>
    <p:sldLayoutId id="2147483862" r:id="rId13"/>
    <p:sldLayoutId id="2147483864" r:id="rId14"/>
  </p:sldLayoutIdLst>
  <p:hf hdr="0" dt="0"/>
  <p:txStyles>
    <p:titleStyle>
      <a:lvl1pPr algn="l" defTabSz="914400" rtl="0" eaLnBrk="1" latinLnBrk="0" hangingPunct="1">
        <a:lnSpc>
          <a:spcPct val="90000"/>
        </a:lnSpc>
        <a:spcBef>
          <a:spcPct val="0"/>
        </a:spcBef>
        <a:buNone/>
        <a:defRPr sz="4400" b="1" kern="1200">
          <a:solidFill>
            <a:schemeClr val="bg1"/>
          </a:solidFill>
          <a:latin typeface="Funnel Sans" pitchFamily="2"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Funnel Sans" pitchFamily="2" charset="0"/>
          <a:ea typeface="+mn-ea"/>
          <a:cs typeface="+mn-cs"/>
        </a:defRPr>
      </a:lvl1pPr>
      <a:lvl2pPr marL="685800" indent="-228600" algn="l" defTabSz="914400" rtl="0" eaLnBrk="1" latinLnBrk="0" hangingPunct="1">
        <a:lnSpc>
          <a:spcPct val="90000"/>
        </a:lnSpc>
        <a:spcBef>
          <a:spcPts val="500"/>
        </a:spcBef>
        <a:buFontTx/>
        <a:buBlip>
          <a:blip r:embed="rId18"/>
        </a:buBlip>
        <a:defRPr sz="2400" kern="1200">
          <a:solidFill>
            <a:schemeClr val="bg1"/>
          </a:solidFill>
          <a:latin typeface="Funnel Sans" pitchFamily="2" charset="0"/>
          <a:ea typeface="+mn-ea"/>
          <a:cs typeface="+mn-cs"/>
        </a:defRPr>
      </a:lvl2pPr>
      <a:lvl3pPr marL="1143000" indent="-228600" algn="l" defTabSz="914400" rtl="0" eaLnBrk="1" latinLnBrk="0" hangingPunct="1">
        <a:lnSpc>
          <a:spcPct val="90000"/>
        </a:lnSpc>
        <a:spcBef>
          <a:spcPts val="500"/>
        </a:spcBef>
        <a:buFontTx/>
        <a:buBlip>
          <a:blip r:embed="rId18"/>
        </a:buBlip>
        <a:defRPr sz="2000" kern="1200">
          <a:solidFill>
            <a:schemeClr val="bg1"/>
          </a:solidFill>
          <a:latin typeface="Funnel Sans" pitchFamily="2" charset="0"/>
          <a:ea typeface="+mn-ea"/>
          <a:cs typeface="+mn-cs"/>
        </a:defRPr>
      </a:lvl3pPr>
      <a:lvl4pPr marL="1600200" indent="-228600" algn="l" defTabSz="914400" rtl="0" eaLnBrk="1" latinLnBrk="0" hangingPunct="1">
        <a:lnSpc>
          <a:spcPct val="90000"/>
        </a:lnSpc>
        <a:spcBef>
          <a:spcPts val="500"/>
        </a:spcBef>
        <a:buFontTx/>
        <a:buBlip>
          <a:blip r:embed="rId18"/>
        </a:buBlip>
        <a:defRPr sz="1800" kern="1200">
          <a:solidFill>
            <a:schemeClr val="bg1"/>
          </a:solidFill>
          <a:latin typeface="Funnel Sans" pitchFamily="2" charset="0"/>
          <a:ea typeface="+mn-ea"/>
          <a:cs typeface="+mn-cs"/>
        </a:defRPr>
      </a:lvl4pPr>
      <a:lvl5pPr marL="2057400" indent="-228600" algn="l" defTabSz="914400" rtl="0" eaLnBrk="1" latinLnBrk="0" hangingPunct="1">
        <a:lnSpc>
          <a:spcPct val="90000"/>
        </a:lnSpc>
        <a:spcBef>
          <a:spcPts val="500"/>
        </a:spcBef>
        <a:buFontTx/>
        <a:buBlip>
          <a:blip r:embed="rId18"/>
        </a:buBlip>
        <a:defRPr sz="1800" kern="1200">
          <a:solidFill>
            <a:schemeClr val="tx1"/>
          </a:solidFill>
          <a:latin typeface="Funnel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35.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26.emf"/><Relationship Id="rId7" Type="http://schemas.openxmlformats.org/officeDocument/2006/relationships/image" Target="../media/image30.emf"/><Relationship Id="rId2" Type="http://schemas.openxmlformats.org/officeDocument/2006/relationships/image" Target="../media/image25.emf"/><Relationship Id="rId1" Type="http://schemas.openxmlformats.org/officeDocument/2006/relationships/slideLayout" Target="../slideLayouts/slideLayout12.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0.xml"/><Relationship Id="rId1" Type="http://schemas.openxmlformats.org/officeDocument/2006/relationships/slideLayout" Target="../slideLayouts/slideLayout9.xml"/><Relationship Id="rId4" Type="http://schemas.openxmlformats.org/officeDocument/2006/relationships/image" Target="../media/image31.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3.jpeg"/><Relationship Id="rId1" Type="http://schemas.openxmlformats.org/officeDocument/2006/relationships/slideLayout" Target="../slideLayouts/slideLayout6.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7.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8" Type="http://schemas.openxmlformats.org/officeDocument/2006/relationships/image" Target="../media/image24.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1.png"/><Relationship Id="rId1" Type="http://schemas.openxmlformats.org/officeDocument/2006/relationships/slideLayout" Target="../slideLayouts/slideLayout10.xml"/><Relationship Id="rId6" Type="http://schemas.openxmlformats.org/officeDocument/2006/relationships/image" Target="../media/image23.png"/><Relationship Id="rId5" Type="http://schemas.microsoft.com/office/2007/relationships/hdphoto" Target="../media/hdphoto2.wdp"/><Relationship Id="rId4" Type="http://schemas.openxmlformats.org/officeDocument/2006/relationships/image" Target="../media/image22.png"/><Relationship Id="rId9" Type="http://schemas.microsoft.com/office/2007/relationships/hdphoto" Target="../media/hdphoto5.wdp"/></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chart" Target="../charts/chart12.xml"/><Relationship Id="rId7" Type="http://schemas.openxmlformats.org/officeDocument/2006/relationships/chart" Target="../charts/chart16.xml"/><Relationship Id="rId2" Type="http://schemas.openxmlformats.org/officeDocument/2006/relationships/chart" Target="../charts/chart11.xml"/><Relationship Id="rId1" Type="http://schemas.openxmlformats.org/officeDocument/2006/relationships/slideLayout" Target="../slideLayouts/slideLayout10.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3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image" Target="../media/image34.emf"/><Relationship Id="rId7" Type="http://schemas.openxmlformats.org/officeDocument/2006/relationships/image" Target="../media/image38.emf"/><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20.xml"/><Relationship Id="rId1" Type="http://schemas.openxmlformats.org/officeDocument/2006/relationships/slideLayout" Target="../slideLayouts/slideLayout10.xml"/><Relationship Id="rId4" Type="http://schemas.openxmlformats.org/officeDocument/2006/relationships/image" Target="../media/image40.sv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1.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eg"/><Relationship Id="rId1" Type="http://schemas.openxmlformats.org/officeDocument/2006/relationships/slideLayout" Target="../slideLayouts/slideLayout6.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1.png"/><Relationship Id="rId1" Type="http://schemas.openxmlformats.org/officeDocument/2006/relationships/slideLayout" Target="../slideLayouts/slideLayout35.xml"/><Relationship Id="rId6" Type="http://schemas.openxmlformats.org/officeDocument/2006/relationships/image" Target="../media/image23.png"/><Relationship Id="rId5" Type="http://schemas.microsoft.com/office/2007/relationships/hdphoto" Target="../media/hdphoto2.wdp"/><Relationship Id="rId4" Type="http://schemas.openxmlformats.org/officeDocument/2006/relationships/image" Target="../media/image22.png"/><Relationship Id="rId9"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D06AB-F20F-3EE4-D53D-73971669D444}"/>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4F88E7F0-B0FD-AD28-36CD-D2640ADC47FE}"/>
              </a:ext>
            </a:extLst>
          </p:cNvPr>
          <p:cNvSpPr>
            <a:spLocks noGrp="1"/>
          </p:cNvSpPr>
          <p:nvPr>
            <p:ph type="body" sz="quarter" idx="25"/>
          </p:nvPr>
        </p:nvSpPr>
        <p:spPr>
          <a:xfrm>
            <a:off x="3558989" y="1962663"/>
            <a:ext cx="2537011" cy="1058772"/>
          </a:xfrm>
        </p:spPr>
        <p:txBody>
          <a:bodyPr/>
          <a:lstStyle/>
          <a:p>
            <a:r>
              <a:rPr lang="en-US" dirty="0"/>
              <a:t>Avoid title case, avoid acronyms, avoid jargon</a:t>
            </a:r>
          </a:p>
        </p:txBody>
      </p:sp>
      <p:sp>
        <p:nvSpPr>
          <p:cNvPr id="10" name="Text Placeholder 9">
            <a:extLst>
              <a:ext uri="{FF2B5EF4-FFF2-40B4-BE49-F238E27FC236}">
                <a16:creationId xmlns:a16="http://schemas.microsoft.com/office/drawing/2014/main" id="{EDDB12E9-DA62-DEC4-05B7-525230E094D3}"/>
              </a:ext>
            </a:extLst>
          </p:cNvPr>
          <p:cNvSpPr>
            <a:spLocks noGrp="1"/>
          </p:cNvSpPr>
          <p:nvPr>
            <p:ph type="body" sz="quarter" idx="26"/>
          </p:nvPr>
        </p:nvSpPr>
        <p:spPr>
          <a:xfrm>
            <a:off x="6258121" y="1962663"/>
            <a:ext cx="2537011" cy="1058772"/>
          </a:xfrm>
        </p:spPr>
        <p:txBody>
          <a:bodyPr/>
          <a:lstStyle/>
          <a:p>
            <a:r>
              <a:rPr lang="en-US"/>
              <a:t>Monochrome with a hint of color</a:t>
            </a:r>
          </a:p>
        </p:txBody>
      </p:sp>
      <p:sp>
        <p:nvSpPr>
          <p:cNvPr id="12" name="Text Placeholder 11">
            <a:extLst>
              <a:ext uri="{FF2B5EF4-FFF2-40B4-BE49-F238E27FC236}">
                <a16:creationId xmlns:a16="http://schemas.microsoft.com/office/drawing/2014/main" id="{B85BC369-9F61-21CB-1CB4-57FF900DA622}"/>
              </a:ext>
            </a:extLst>
          </p:cNvPr>
          <p:cNvSpPr>
            <a:spLocks noGrp="1"/>
          </p:cNvSpPr>
          <p:nvPr>
            <p:ph type="body" sz="quarter" idx="27"/>
          </p:nvPr>
        </p:nvSpPr>
        <p:spPr>
          <a:xfrm>
            <a:off x="8957254" y="1962663"/>
            <a:ext cx="2537011" cy="1058772"/>
          </a:xfrm>
        </p:spPr>
        <p:txBody>
          <a:bodyPr/>
          <a:lstStyle/>
          <a:p>
            <a:r>
              <a:rPr lang="en-US"/>
              <a:t>Nice imagery</a:t>
            </a:r>
          </a:p>
        </p:txBody>
      </p:sp>
      <p:sp>
        <p:nvSpPr>
          <p:cNvPr id="11" name="Text Placeholder 10">
            <a:extLst>
              <a:ext uri="{FF2B5EF4-FFF2-40B4-BE49-F238E27FC236}">
                <a16:creationId xmlns:a16="http://schemas.microsoft.com/office/drawing/2014/main" id="{C35ACABC-9C23-5ADF-788E-3275C778FEBD}"/>
              </a:ext>
            </a:extLst>
          </p:cNvPr>
          <p:cNvSpPr>
            <a:spLocks noGrp="1"/>
          </p:cNvSpPr>
          <p:nvPr>
            <p:ph type="body" sz="quarter" idx="12"/>
          </p:nvPr>
        </p:nvSpPr>
        <p:spPr>
          <a:xfrm>
            <a:off x="859857" y="3281165"/>
            <a:ext cx="2537011" cy="1643798"/>
          </a:xfrm>
        </p:spPr>
        <p:txBody>
          <a:bodyPr>
            <a:noAutofit/>
          </a:bodyPr>
          <a:lstStyle/>
          <a:p>
            <a:pPr lvl="0"/>
            <a:r>
              <a:rPr lang="en-US" dirty="0"/>
              <a:t>Methods of guiding the eye to the correct piece of information gets harder the more design is on the page. Guide the viewer with simplicity and you’ll need fewer things on page to shout louder than the design.</a:t>
            </a:r>
          </a:p>
        </p:txBody>
      </p:sp>
      <p:sp>
        <p:nvSpPr>
          <p:cNvPr id="40" name="Text Placeholder 39">
            <a:extLst>
              <a:ext uri="{FF2B5EF4-FFF2-40B4-BE49-F238E27FC236}">
                <a16:creationId xmlns:a16="http://schemas.microsoft.com/office/drawing/2014/main" id="{470BBDDD-58D7-5EA7-3DA4-11CAADEF492A}"/>
              </a:ext>
            </a:extLst>
          </p:cNvPr>
          <p:cNvSpPr>
            <a:spLocks noGrp="1"/>
          </p:cNvSpPr>
          <p:nvPr>
            <p:ph type="body" sz="quarter" idx="17"/>
          </p:nvPr>
        </p:nvSpPr>
        <p:spPr>
          <a:xfrm>
            <a:off x="859857" y="1962663"/>
            <a:ext cx="2537011" cy="1058772"/>
          </a:xfrm>
        </p:spPr>
        <p:txBody>
          <a:bodyPr/>
          <a:lstStyle/>
          <a:p>
            <a:pPr lvl="0"/>
            <a:r>
              <a:rPr lang="en-US">
                <a:sym typeface="Georgia"/>
              </a:rPr>
              <a:t>Reduce complexity to remove complexity</a:t>
            </a:r>
            <a:endParaRPr lang="en-US"/>
          </a:p>
        </p:txBody>
      </p:sp>
      <p:sp>
        <p:nvSpPr>
          <p:cNvPr id="9" name="Text Placeholder 8">
            <a:extLst>
              <a:ext uri="{FF2B5EF4-FFF2-40B4-BE49-F238E27FC236}">
                <a16:creationId xmlns:a16="http://schemas.microsoft.com/office/drawing/2014/main" id="{3CCE1E7C-E871-A572-F6D4-94DF53F22C57}"/>
              </a:ext>
            </a:extLst>
          </p:cNvPr>
          <p:cNvSpPr>
            <a:spLocks noGrp="1"/>
          </p:cNvSpPr>
          <p:nvPr>
            <p:ph type="body" sz="quarter" idx="21"/>
          </p:nvPr>
        </p:nvSpPr>
        <p:spPr>
          <a:xfrm>
            <a:off x="3558989" y="3281165"/>
            <a:ext cx="2537011" cy="1643798"/>
          </a:xfrm>
        </p:spPr>
        <p:txBody>
          <a:bodyPr/>
          <a:lstStyle/>
          <a:p>
            <a:pPr lvl="0"/>
            <a:r>
              <a:rPr lang="en-US">
                <a:sym typeface="Georgia"/>
              </a:rPr>
              <a:t>Make the content as easy to read as possible. Capital letters are spiky and interrupt legibility. Acronyms exclude people and don’t save as much space as they harm legibility. TAM is total addressable market. </a:t>
            </a:r>
            <a:endParaRPr lang="en-US"/>
          </a:p>
        </p:txBody>
      </p:sp>
      <p:sp>
        <p:nvSpPr>
          <p:cNvPr id="62" name="Text Placeholder 61">
            <a:extLst>
              <a:ext uri="{FF2B5EF4-FFF2-40B4-BE49-F238E27FC236}">
                <a16:creationId xmlns:a16="http://schemas.microsoft.com/office/drawing/2014/main" id="{51F621A4-8B34-6CD8-956C-A4A0CEBA3802}"/>
              </a:ext>
            </a:extLst>
          </p:cNvPr>
          <p:cNvSpPr>
            <a:spLocks noGrp="1"/>
          </p:cNvSpPr>
          <p:nvPr>
            <p:ph type="body" sz="quarter" idx="22"/>
          </p:nvPr>
        </p:nvSpPr>
        <p:spPr>
          <a:xfrm>
            <a:off x="6258122" y="3281165"/>
            <a:ext cx="2537011" cy="1643798"/>
          </a:xfrm>
        </p:spPr>
        <p:txBody>
          <a:bodyPr/>
          <a:lstStyle/>
          <a:p>
            <a:r>
              <a:rPr lang="en-US" dirty="0">
                <a:sym typeface="Georgia"/>
              </a:rPr>
              <a:t>All text and graphics should be black, white and grey. Only use Coral and Sunrise Gold for small highlights to draw the readers’ eye.  Use imagery to add visual richness.</a:t>
            </a:r>
            <a:endParaRPr lang="en-GB" dirty="0"/>
          </a:p>
        </p:txBody>
      </p:sp>
      <p:sp>
        <p:nvSpPr>
          <p:cNvPr id="63" name="Text Placeholder 62">
            <a:extLst>
              <a:ext uri="{FF2B5EF4-FFF2-40B4-BE49-F238E27FC236}">
                <a16:creationId xmlns:a16="http://schemas.microsoft.com/office/drawing/2014/main" id="{C54A534A-F595-CF82-4257-C5727C033A17}"/>
              </a:ext>
            </a:extLst>
          </p:cNvPr>
          <p:cNvSpPr>
            <a:spLocks noGrp="1"/>
          </p:cNvSpPr>
          <p:nvPr>
            <p:ph type="body" sz="quarter" idx="23"/>
          </p:nvPr>
        </p:nvSpPr>
        <p:spPr>
          <a:xfrm>
            <a:off x="8957254" y="3281165"/>
            <a:ext cx="2537011" cy="1643798"/>
          </a:xfrm>
        </p:spPr>
        <p:txBody>
          <a:bodyPr/>
          <a:lstStyle/>
          <a:p>
            <a:pPr lvl="0"/>
            <a:r>
              <a:rPr lang="en-US">
                <a:sym typeface="Georgia"/>
              </a:rPr>
              <a:t>Replace tired corporate imagery and tech-tropes with warmer, more stylized images. </a:t>
            </a:r>
            <a:endParaRPr lang="en-US"/>
          </a:p>
        </p:txBody>
      </p:sp>
      <p:sp>
        <p:nvSpPr>
          <p:cNvPr id="89" name="Title 88">
            <a:extLst>
              <a:ext uri="{FF2B5EF4-FFF2-40B4-BE49-F238E27FC236}">
                <a16:creationId xmlns:a16="http://schemas.microsoft.com/office/drawing/2014/main" id="{677CBDB5-FA15-F6D7-6738-78A9149ED8BC}"/>
              </a:ext>
            </a:extLst>
          </p:cNvPr>
          <p:cNvSpPr>
            <a:spLocks noGrp="1"/>
          </p:cNvSpPr>
          <p:nvPr>
            <p:ph type="title"/>
          </p:nvPr>
        </p:nvSpPr>
        <p:spPr/>
        <p:txBody>
          <a:bodyPr/>
          <a:lstStyle/>
          <a:p>
            <a:r>
              <a:rPr lang="en-US">
                <a:sym typeface="Georgia"/>
              </a:rPr>
              <a:t>Some top-line tips</a:t>
            </a:r>
            <a:endParaRPr lang="en-GB"/>
          </a:p>
        </p:txBody>
      </p:sp>
    </p:spTree>
    <p:extLst>
      <p:ext uri="{BB962C8B-B14F-4D97-AF65-F5344CB8AC3E}">
        <p14:creationId xmlns:p14="http://schemas.microsoft.com/office/powerpoint/2010/main" val="858079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63940-79AC-C99F-7A03-4BCE41905F40}"/>
              </a:ext>
            </a:extLst>
          </p:cNvPr>
          <p:cNvSpPr>
            <a:spLocks noGrp="1"/>
          </p:cNvSpPr>
          <p:nvPr>
            <p:ph type="title"/>
          </p:nvPr>
        </p:nvSpPr>
        <p:spPr/>
        <p:txBody>
          <a:bodyPr/>
          <a:lstStyle/>
          <a:p>
            <a:endParaRPr lang="en-US"/>
          </a:p>
        </p:txBody>
      </p:sp>
      <p:sp>
        <p:nvSpPr>
          <p:cNvPr id="3" name="Graphic 2">
            <a:extLst>
              <a:ext uri="{FF2B5EF4-FFF2-40B4-BE49-F238E27FC236}">
                <a16:creationId xmlns:a16="http://schemas.microsoft.com/office/drawing/2014/main" id="{FC6B9CF6-C26D-D9EB-E470-5F3159F49675}"/>
              </a:ext>
            </a:extLst>
          </p:cNvPr>
          <p:cNvSpPr/>
          <p:nvPr/>
        </p:nvSpPr>
        <p:spPr>
          <a:xfrm>
            <a:off x="925975" y="1817879"/>
            <a:ext cx="10340050" cy="4236127"/>
          </a:xfrm>
          <a:custGeom>
            <a:avLst/>
            <a:gdLst>
              <a:gd name="connsiteX0" fmla="*/ 12166287 w 12166287"/>
              <a:gd name="connsiteY0" fmla="*/ 0 h 6325584"/>
              <a:gd name="connsiteX1" fmla="*/ 11805599 w 12166287"/>
              <a:gd name="connsiteY1" fmla="*/ 291812 h 6325584"/>
              <a:gd name="connsiteX2" fmla="*/ 9771398 w 12166287"/>
              <a:gd name="connsiteY2" fmla="*/ 291812 h 6325584"/>
              <a:gd name="connsiteX3" fmla="*/ 9410711 w 12166287"/>
              <a:gd name="connsiteY3" fmla="*/ 583624 h 6325584"/>
              <a:gd name="connsiteX4" fmla="*/ 9214799 w 12166287"/>
              <a:gd name="connsiteY4" fmla="*/ 1501698 h 6325584"/>
              <a:gd name="connsiteX5" fmla="*/ 8854112 w 12166287"/>
              <a:gd name="connsiteY5" fmla="*/ 1793510 h 6325584"/>
              <a:gd name="connsiteX6" fmla="*/ 6819911 w 12166287"/>
              <a:gd name="connsiteY6" fmla="*/ 1793510 h 6325584"/>
              <a:gd name="connsiteX7" fmla="*/ 6459224 w 12166287"/>
              <a:gd name="connsiteY7" fmla="*/ 2085322 h 6325584"/>
              <a:gd name="connsiteX8" fmla="*/ 6263312 w 12166287"/>
              <a:gd name="connsiteY8" fmla="*/ 3003395 h 6325584"/>
              <a:gd name="connsiteX9" fmla="*/ 5902625 w 12166287"/>
              <a:gd name="connsiteY9" fmla="*/ 3295208 h 6325584"/>
              <a:gd name="connsiteX10" fmla="*/ 3880406 w 12166287"/>
              <a:gd name="connsiteY10" fmla="*/ 3295208 h 6325584"/>
              <a:gd name="connsiteX11" fmla="*/ 3519719 w 12166287"/>
              <a:gd name="connsiteY11" fmla="*/ 3587020 h 6325584"/>
              <a:gd name="connsiteX12" fmla="*/ 3321271 w 12166287"/>
              <a:gd name="connsiteY12" fmla="*/ 4517075 h 6325584"/>
              <a:gd name="connsiteX13" fmla="*/ 2960583 w 12166287"/>
              <a:gd name="connsiteY13" fmla="*/ 4808888 h 6325584"/>
              <a:gd name="connsiteX14" fmla="*/ 920479 w 12166287"/>
              <a:gd name="connsiteY14" fmla="*/ 4808888 h 6325584"/>
              <a:gd name="connsiteX15" fmla="*/ 559791 w 12166287"/>
              <a:gd name="connsiteY15" fmla="*/ 5100700 h 6325584"/>
              <a:gd name="connsiteX16" fmla="*/ 360687 w 12166287"/>
              <a:gd name="connsiteY16" fmla="*/ 6033773 h 6325584"/>
              <a:gd name="connsiteX17" fmla="*/ 0 w 12166287"/>
              <a:gd name="connsiteY17" fmla="*/ 6325585 h 6325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66287" h="6325584">
                <a:moveTo>
                  <a:pt x="12166287" y="0"/>
                </a:moveTo>
                <a:cubicBezTo>
                  <a:pt x="12080794" y="249525"/>
                  <a:pt x="11979645" y="291812"/>
                  <a:pt x="11805599" y="291812"/>
                </a:cubicBezTo>
                <a:lnTo>
                  <a:pt x="9771398" y="291812"/>
                </a:lnTo>
                <a:cubicBezTo>
                  <a:pt x="9597395" y="291812"/>
                  <a:pt x="9447051" y="413470"/>
                  <a:pt x="9410711" y="583624"/>
                </a:cubicBezTo>
                <a:lnTo>
                  <a:pt x="9214799" y="1501698"/>
                </a:lnTo>
                <a:cubicBezTo>
                  <a:pt x="9178503" y="1671896"/>
                  <a:pt x="9028159" y="1793510"/>
                  <a:pt x="8854112" y="1793510"/>
                </a:cubicBezTo>
                <a:lnTo>
                  <a:pt x="6819911" y="1793510"/>
                </a:lnTo>
                <a:cubicBezTo>
                  <a:pt x="6645908" y="1793510"/>
                  <a:pt x="6495564" y="1915168"/>
                  <a:pt x="6459224" y="2085322"/>
                </a:cubicBezTo>
                <a:lnTo>
                  <a:pt x="6263312" y="3003395"/>
                </a:lnTo>
                <a:cubicBezTo>
                  <a:pt x="6227016" y="3173594"/>
                  <a:pt x="6076671" y="3295208"/>
                  <a:pt x="5902625" y="3295208"/>
                </a:cubicBezTo>
                <a:lnTo>
                  <a:pt x="3880406" y="3295208"/>
                </a:lnTo>
                <a:cubicBezTo>
                  <a:pt x="3706403" y="3295208"/>
                  <a:pt x="3556058" y="3416865"/>
                  <a:pt x="3519719" y="3587020"/>
                </a:cubicBezTo>
                <a:lnTo>
                  <a:pt x="3321271" y="4517075"/>
                </a:lnTo>
                <a:cubicBezTo>
                  <a:pt x="3284974" y="4687273"/>
                  <a:pt x="3134630" y="4808888"/>
                  <a:pt x="2960583" y="4808888"/>
                </a:cubicBezTo>
                <a:lnTo>
                  <a:pt x="920479" y="4808888"/>
                </a:lnTo>
                <a:cubicBezTo>
                  <a:pt x="746476" y="4808888"/>
                  <a:pt x="596131" y="4930545"/>
                  <a:pt x="559791" y="5100700"/>
                </a:cubicBezTo>
                <a:lnTo>
                  <a:pt x="360687" y="6033773"/>
                </a:lnTo>
                <a:cubicBezTo>
                  <a:pt x="324391" y="6203970"/>
                  <a:pt x="174046" y="6325585"/>
                  <a:pt x="0" y="6325585"/>
                </a:cubicBezTo>
              </a:path>
            </a:pathLst>
          </a:custGeom>
          <a:noFill/>
          <a:ln w="6350" cap="rnd">
            <a:gradFill>
              <a:gsLst>
                <a:gs pos="1000">
                  <a:schemeClr val="accent3"/>
                </a:gs>
                <a:gs pos="33000">
                  <a:schemeClr val="accent1"/>
                </a:gs>
                <a:gs pos="66000">
                  <a:schemeClr val="accent3"/>
                </a:gs>
                <a:gs pos="100000">
                  <a:schemeClr val="accent1"/>
                </a:gs>
              </a:gsLst>
              <a:lin ang="0" scaled="0"/>
            </a:gradFill>
            <a:prstDash val="solid"/>
            <a:miter/>
          </a:ln>
        </p:spPr>
        <p:txBody>
          <a:bodyPr rtlCol="0" anchor="ctr"/>
          <a:lstStyle/>
          <a:p>
            <a:endParaRPr lang="en-IN"/>
          </a:p>
        </p:txBody>
      </p:sp>
      <p:grpSp>
        <p:nvGrpSpPr>
          <p:cNvPr id="4" name="Group 3">
            <a:extLst>
              <a:ext uri="{FF2B5EF4-FFF2-40B4-BE49-F238E27FC236}">
                <a16:creationId xmlns:a16="http://schemas.microsoft.com/office/drawing/2014/main" id="{4C1D3592-F90E-8DB6-4AD1-4E31CDA8C4FA}"/>
              </a:ext>
            </a:extLst>
          </p:cNvPr>
          <p:cNvGrpSpPr/>
          <p:nvPr/>
        </p:nvGrpSpPr>
        <p:grpSpPr>
          <a:xfrm>
            <a:off x="1633728" y="4125864"/>
            <a:ext cx="1878372" cy="2379433"/>
            <a:chOff x="2061992" y="3735797"/>
            <a:chExt cx="1878372" cy="2379433"/>
          </a:xfrm>
        </p:grpSpPr>
        <p:grpSp>
          <p:nvGrpSpPr>
            <p:cNvPr id="5" name="Group 4">
              <a:extLst>
                <a:ext uri="{FF2B5EF4-FFF2-40B4-BE49-F238E27FC236}">
                  <a16:creationId xmlns:a16="http://schemas.microsoft.com/office/drawing/2014/main" id="{BFA898AC-F25F-9DCB-3F8E-5F2D42394585}"/>
                </a:ext>
              </a:extLst>
            </p:cNvPr>
            <p:cNvGrpSpPr/>
            <p:nvPr/>
          </p:nvGrpSpPr>
          <p:grpSpPr>
            <a:xfrm>
              <a:off x="2809622" y="3735797"/>
              <a:ext cx="383112" cy="506470"/>
              <a:chOff x="5972174" y="3290887"/>
              <a:chExt cx="247650" cy="276510"/>
            </a:xfrm>
          </p:grpSpPr>
          <p:sp>
            <p:nvSpPr>
              <p:cNvPr id="8" name="Freeform: Shape 6">
                <a:extLst>
                  <a:ext uri="{FF2B5EF4-FFF2-40B4-BE49-F238E27FC236}">
                    <a16:creationId xmlns:a16="http://schemas.microsoft.com/office/drawing/2014/main" id="{2187904E-A427-15EC-5E88-AB4F7966538B}"/>
                  </a:ext>
                </a:extLst>
              </p:cNvPr>
              <p:cNvSpPr/>
              <p:nvPr/>
            </p:nvSpPr>
            <p:spPr>
              <a:xfrm>
                <a:off x="6010274" y="3290887"/>
                <a:ext cx="209550" cy="242030"/>
              </a:xfrm>
              <a:custGeom>
                <a:avLst/>
                <a:gdLst>
                  <a:gd name="connsiteX0" fmla="*/ 0 w 209550"/>
                  <a:gd name="connsiteY0" fmla="*/ 223266 h 242030"/>
                  <a:gd name="connsiteX1" fmla="*/ 0 w 209550"/>
                  <a:gd name="connsiteY1" fmla="*/ 18669 h 242030"/>
                  <a:gd name="connsiteX2" fmla="*/ 20574 w 209550"/>
                  <a:gd name="connsiteY2" fmla="*/ 0 h 242030"/>
                  <a:gd name="connsiteX3" fmla="*/ 159925 w 209550"/>
                  <a:gd name="connsiteY3" fmla="*/ 0 h 242030"/>
                  <a:gd name="connsiteX4" fmla="*/ 209550 w 209550"/>
                  <a:gd name="connsiteY4" fmla="*/ 45053 h 242030"/>
                  <a:gd name="connsiteX5" fmla="*/ 209550 w 209550"/>
                  <a:gd name="connsiteY5" fmla="*/ 223361 h 242030"/>
                  <a:gd name="connsiteX6" fmla="*/ 188976 w 209550"/>
                  <a:gd name="connsiteY6" fmla="*/ 242030 h 242030"/>
                  <a:gd name="connsiteX7" fmla="*/ 20574 w 209550"/>
                  <a:gd name="connsiteY7" fmla="*/ 242030 h 242030"/>
                  <a:gd name="connsiteX8" fmla="*/ 0 w 209550"/>
                  <a:gd name="connsiteY8" fmla="*/ 223361 h 24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550" h="242030">
                    <a:moveTo>
                      <a:pt x="0" y="223266"/>
                    </a:moveTo>
                    <a:lnTo>
                      <a:pt x="0" y="18669"/>
                    </a:lnTo>
                    <a:cubicBezTo>
                      <a:pt x="0" y="8382"/>
                      <a:pt x="9239" y="0"/>
                      <a:pt x="20574" y="0"/>
                    </a:cubicBezTo>
                    <a:lnTo>
                      <a:pt x="159925" y="0"/>
                    </a:lnTo>
                    <a:lnTo>
                      <a:pt x="209550" y="45053"/>
                    </a:lnTo>
                    <a:lnTo>
                      <a:pt x="209550" y="223361"/>
                    </a:lnTo>
                    <a:cubicBezTo>
                      <a:pt x="209550" y="233648"/>
                      <a:pt x="200311" y="242030"/>
                      <a:pt x="188976" y="242030"/>
                    </a:cubicBezTo>
                    <a:lnTo>
                      <a:pt x="20574" y="242030"/>
                    </a:lnTo>
                    <a:cubicBezTo>
                      <a:pt x="9239" y="242030"/>
                      <a:pt x="0" y="233648"/>
                      <a:pt x="0" y="223361"/>
                    </a:cubicBezTo>
                    <a:close/>
                  </a:path>
                </a:pathLst>
              </a:custGeom>
              <a:noFill/>
              <a:ln w="9525" cap="flat">
                <a:solidFill>
                  <a:schemeClr val="bg1"/>
                </a:solidFill>
                <a:prstDash val="solid"/>
                <a:miter/>
              </a:ln>
            </p:spPr>
            <p:txBody>
              <a:bodyPr rtlCol="0" anchor="ctr"/>
              <a:lstStyle/>
              <a:p>
                <a:endParaRPr lang="en-IN">
                  <a:latin typeface="Funnel Sans" pitchFamily="2" charset="0"/>
                </a:endParaRPr>
              </a:p>
            </p:txBody>
          </p:sp>
          <p:sp>
            <p:nvSpPr>
              <p:cNvPr id="9" name="Freeform: Shape 9">
                <a:extLst>
                  <a:ext uri="{FF2B5EF4-FFF2-40B4-BE49-F238E27FC236}">
                    <a16:creationId xmlns:a16="http://schemas.microsoft.com/office/drawing/2014/main" id="{8FBE05BB-A00D-C48D-AE1B-0764CE0DB7E2}"/>
                  </a:ext>
                </a:extLst>
              </p:cNvPr>
              <p:cNvSpPr/>
              <p:nvPr/>
            </p:nvSpPr>
            <p:spPr>
              <a:xfrm>
                <a:off x="6153149" y="3316795"/>
                <a:ext cx="38100" cy="34575"/>
              </a:xfrm>
              <a:custGeom>
                <a:avLst/>
                <a:gdLst>
                  <a:gd name="connsiteX0" fmla="*/ 38100 w 38100"/>
                  <a:gd name="connsiteY0" fmla="*/ 34576 h 34575"/>
                  <a:gd name="connsiteX1" fmla="*/ 0 w 38100"/>
                  <a:gd name="connsiteY1" fmla="*/ 34576 h 34575"/>
                  <a:gd name="connsiteX2" fmla="*/ 0 w 38100"/>
                  <a:gd name="connsiteY2" fmla="*/ 0 h 34575"/>
                </a:gdLst>
                <a:ahLst/>
                <a:cxnLst>
                  <a:cxn ang="0">
                    <a:pos x="connsiteX0" y="connsiteY0"/>
                  </a:cxn>
                  <a:cxn ang="0">
                    <a:pos x="connsiteX1" y="connsiteY1"/>
                  </a:cxn>
                  <a:cxn ang="0">
                    <a:pos x="connsiteX2" y="connsiteY2"/>
                  </a:cxn>
                </a:cxnLst>
                <a:rect l="l" t="t" r="r" b="b"/>
                <a:pathLst>
                  <a:path w="38100" h="34575">
                    <a:moveTo>
                      <a:pt x="38100" y="34576"/>
                    </a:moveTo>
                    <a:lnTo>
                      <a:pt x="0" y="34576"/>
                    </a:lnTo>
                    <a:lnTo>
                      <a:pt x="0" y="0"/>
                    </a:lnTo>
                  </a:path>
                </a:pathLst>
              </a:custGeom>
              <a:noFill/>
              <a:ln w="9525" cap="flat">
                <a:solidFill>
                  <a:schemeClr val="bg1"/>
                </a:solidFill>
                <a:prstDash val="solid"/>
                <a:miter/>
              </a:ln>
            </p:spPr>
            <p:txBody>
              <a:bodyPr rtlCol="0" anchor="ctr"/>
              <a:lstStyle/>
              <a:p>
                <a:endParaRPr lang="en-IN">
                  <a:latin typeface="Funnel Sans" pitchFamily="2" charset="0"/>
                </a:endParaRPr>
              </a:p>
            </p:txBody>
          </p:sp>
          <p:sp>
            <p:nvSpPr>
              <p:cNvPr id="10" name="Freeform: Shape 11">
                <a:extLst>
                  <a:ext uri="{FF2B5EF4-FFF2-40B4-BE49-F238E27FC236}">
                    <a16:creationId xmlns:a16="http://schemas.microsoft.com/office/drawing/2014/main" id="{C592CBBB-C90E-B13C-4189-BE97E4F02C53}"/>
                  </a:ext>
                </a:extLst>
              </p:cNvPr>
              <p:cNvSpPr/>
              <p:nvPr/>
            </p:nvSpPr>
            <p:spPr>
              <a:xfrm>
                <a:off x="6048374" y="3342703"/>
                <a:ext cx="38100" cy="34575"/>
              </a:xfrm>
              <a:custGeom>
                <a:avLst/>
                <a:gdLst>
                  <a:gd name="connsiteX0" fmla="*/ 0 w 38100"/>
                  <a:gd name="connsiteY0" fmla="*/ 0 h 34575"/>
                  <a:gd name="connsiteX1" fmla="*/ 38100 w 38100"/>
                  <a:gd name="connsiteY1" fmla="*/ 0 h 34575"/>
                  <a:gd name="connsiteX2" fmla="*/ 38100 w 38100"/>
                  <a:gd name="connsiteY2" fmla="*/ 34576 h 34575"/>
                  <a:gd name="connsiteX3" fmla="*/ 0 w 38100"/>
                  <a:gd name="connsiteY3" fmla="*/ 34576 h 34575"/>
                </a:gdLst>
                <a:ahLst/>
                <a:cxnLst>
                  <a:cxn ang="0">
                    <a:pos x="connsiteX0" y="connsiteY0"/>
                  </a:cxn>
                  <a:cxn ang="0">
                    <a:pos x="connsiteX1" y="connsiteY1"/>
                  </a:cxn>
                  <a:cxn ang="0">
                    <a:pos x="connsiteX2" y="connsiteY2"/>
                  </a:cxn>
                  <a:cxn ang="0">
                    <a:pos x="connsiteX3" y="connsiteY3"/>
                  </a:cxn>
                </a:cxnLst>
                <a:rect l="l" t="t" r="r" b="b"/>
                <a:pathLst>
                  <a:path w="38100" h="34575">
                    <a:moveTo>
                      <a:pt x="0" y="0"/>
                    </a:moveTo>
                    <a:lnTo>
                      <a:pt x="38100" y="0"/>
                    </a:lnTo>
                    <a:lnTo>
                      <a:pt x="38100" y="34576"/>
                    </a:lnTo>
                    <a:lnTo>
                      <a:pt x="0" y="34576"/>
                    </a:lnTo>
                    <a:close/>
                  </a:path>
                </a:pathLst>
              </a:custGeom>
              <a:noFill/>
              <a:ln w="9525" cap="flat">
                <a:solidFill>
                  <a:schemeClr val="bg1"/>
                </a:solidFill>
                <a:prstDash val="solid"/>
                <a:miter/>
              </a:ln>
            </p:spPr>
            <p:txBody>
              <a:bodyPr rtlCol="0" anchor="ctr"/>
              <a:lstStyle/>
              <a:p>
                <a:endParaRPr lang="en-IN">
                  <a:latin typeface="Funnel Sans" pitchFamily="2" charset="0"/>
                </a:endParaRPr>
              </a:p>
            </p:txBody>
          </p:sp>
          <p:sp>
            <p:nvSpPr>
              <p:cNvPr id="11" name="Freeform: Shape 14">
                <a:extLst>
                  <a:ext uri="{FF2B5EF4-FFF2-40B4-BE49-F238E27FC236}">
                    <a16:creationId xmlns:a16="http://schemas.microsoft.com/office/drawing/2014/main" id="{006C1EE9-F3B7-4617-0A1C-4D12E2740331}"/>
                  </a:ext>
                </a:extLst>
              </p:cNvPr>
              <p:cNvSpPr/>
              <p:nvPr/>
            </p:nvSpPr>
            <p:spPr>
              <a:xfrm>
                <a:off x="6048374" y="3446430"/>
                <a:ext cx="133350" cy="9525"/>
              </a:xfrm>
              <a:custGeom>
                <a:avLst/>
                <a:gdLst>
                  <a:gd name="connsiteX0" fmla="*/ 0 w 133350"/>
                  <a:gd name="connsiteY0" fmla="*/ 0 h 9525"/>
                  <a:gd name="connsiteX1" fmla="*/ 133350 w 133350"/>
                  <a:gd name="connsiteY1" fmla="*/ 0 h 9525"/>
                </a:gdLst>
                <a:ahLst/>
                <a:cxnLst>
                  <a:cxn ang="0">
                    <a:pos x="connsiteX0" y="connsiteY0"/>
                  </a:cxn>
                  <a:cxn ang="0">
                    <a:pos x="connsiteX1" y="connsiteY1"/>
                  </a:cxn>
                </a:cxnLst>
                <a:rect l="l" t="t" r="r" b="b"/>
                <a:pathLst>
                  <a:path w="133350" h="9525">
                    <a:moveTo>
                      <a:pt x="0" y="0"/>
                    </a:moveTo>
                    <a:lnTo>
                      <a:pt x="133350" y="0"/>
                    </a:lnTo>
                  </a:path>
                </a:pathLst>
              </a:custGeom>
              <a:ln w="9525" cap="flat">
                <a:solidFill>
                  <a:schemeClr val="bg1"/>
                </a:solidFill>
                <a:prstDash val="solid"/>
                <a:miter/>
              </a:ln>
            </p:spPr>
            <p:txBody>
              <a:bodyPr rtlCol="0" anchor="ctr"/>
              <a:lstStyle/>
              <a:p>
                <a:endParaRPr lang="en-IN">
                  <a:latin typeface="Funnel Sans" pitchFamily="2" charset="0"/>
                </a:endParaRPr>
              </a:p>
            </p:txBody>
          </p:sp>
          <p:sp>
            <p:nvSpPr>
              <p:cNvPr id="12" name="Freeform: Shape 15">
                <a:extLst>
                  <a:ext uri="{FF2B5EF4-FFF2-40B4-BE49-F238E27FC236}">
                    <a16:creationId xmlns:a16="http://schemas.microsoft.com/office/drawing/2014/main" id="{E6C0A519-FB57-B2A6-A300-037370633217}"/>
                  </a:ext>
                </a:extLst>
              </p:cNvPr>
              <p:cNvSpPr/>
              <p:nvPr/>
            </p:nvSpPr>
            <p:spPr>
              <a:xfrm>
                <a:off x="6048374" y="3481006"/>
                <a:ext cx="85725" cy="9525"/>
              </a:xfrm>
              <a:custGeom>
                <a:avLst/>
                <a:gdLst>
                  <a:gd name="connsiteX0" fmla="*/ 0 w 85725"/>
                  <a:gd name="connsiteY0" fmla="*/ 0 h 9525"/>
                  <a:gd name="connsiteX1" fmla="*/ 85725 w 85725"/>
                  <a:gd name="connsiteY1" fmla="*/ 0 h 9525"/>
                </a:gdLst>
                <a:ahLst/>
                <a:cxnLst>
                  <a:cxn ang="0">
                    <a:pos x="connsiteX0" y="connsiteY0"/>
                  </a:cxn>
                  <a:cxn ang="0">
                    <a:pos x="connsiteX1" y="connsiteY1"/>
                  </a:cxn>
                </a:cxnLst>
                <a:rect l="l" t="t" r="r" b="b"/>
                <a:pathLst>
                  <a:path w="85725" h="9525">
                    <a:moveTo>
                      <a:pt x="0" y="0"/>
                    </a:moveTo>
                    <a:lnTo>
                      <a:pt x="85725" y="0"/>
                    </a:lnTo>
                  </a:path>
                </a:pathLst>
              </a:custGeom>
              <a:ln w="9525" cap="flat">
                <a:solidFill>
                  <a:schemeClr val="bg1"/>
                </a:solidFill>
                <a:prstDash val="solid"/>
                <a:miter/>
              </a:ln>
            </p:spPr>
            <p:txBody>
              <a:bodyPr rtlCol="0" anchor="ctr"/>
              <a:lstStyle/>
              <a:p>
                <a:endParaRPr lang="en-IN">
                  <a:latin typeface="Funnel Sans" pitchFamily="2" charset="0"/>
                </a:endParaRPr>
              </a:p>
            </p:txBody>
          </p:sp>
          <p:sp>
            <p:nvSpPr>
              <p:cNvPr id="13" name="Freeform: Shape 26">
                <a:extLst>
                  <a:ext uri="{FF2B5EF4-FFF2-40B4-BE49-F238E27FC236}">
                    <a16:creationId xmlns:a16="http://schemas.microsoft.com/office/drawing/2014/main" id="{2504C0BD-DFA5-8101-8226-B69372CABBE4}"/>
                  </a:ext>
                </a:extLst>
              </p:cNvPr>
              <p:cNvSpPr/>
              <p:nvPr/>
            </p:nvSpPr>
            <p:spPr>
              <a:xfrm>
                <a:off x="6048374" y="3411855"/>
                <a:ext cx="133350" cy="9525"/>
              </a:xfrm>
              <a:custGeom>
                <a:avLst/>
                <a:gdLst>
                  <a:gd name="connsiteX0" fmla="*/ 0 w 133350"/>
                  <a:gd name="connsiteY0" fmla="*/ 0 h 9525"/>
                  <a:gd name="connsiteX1" fmla="*/ 133350 w 133350"/>
                  <a:gd name="connsiteY1" fmla="*/ 0 h 9525"/>
                </a:gdLst>
                <a:ahLst/>
                <a:cxnLst>
                  <a:cxn ang="0">
                    <a:pos x="connsiteX0" y="connsiteY0"/>
                  </a:cxn>
                  <a:cxn ang="0">
                    <a:pos x="connsiteX1" y="connsiteY1"/>
                  </a:cxn>
                </a:cxnLst>
                <a:rect l="l" t="t" r="r" b="b"/>
                <a:pathLst>
                  <a:path w="133350" h="9525">
                    <a:moveTo>
                      <a:pt x="0" y="0"/>
                    </a:moveTo>
                    <a:lnTo>
                      <a:pt x="133350" y="0"/>
                    </a:lnTo>
                  </a:path>
                </a:pathLst>
              </a:custGeom>
              <a:ln w="9525" cap="flat">
                <a:solidFill>
                  <a:schemeClr val="bg1"/>
                </a:solidFill>
                <a:prstDash val="solid"/>
                <a:miter/>
              </a:ln>
            </p:spPr>
            <p:txBody>
              <a:bodyPr rtlCol="0" anchor="ctr"/>
              <a:lstStyle/>
              <a:p>
                <a:endParaRPr lang="en-IN">
                  <a:latin typeface="Funnel Sans" pitchFamily="2" charset="0"/>
                </a:endParaRPr>
              </a:p>
            </p:txBody>
          </p:sp>
          <p:sp>
            <p:nvSpPr>
              <p:cNvPr id="14" name="Freeform: Shape 27">
                <a:extLst>
                  <a:ext uri="{FF2B5EF4-FFF2-40B4-BE49-F238E27FC236}">
                    <a16:creationId xmlns:a16="http://schemas.microsoft.com/office/drawing/2014/main" id="{9DA25434-5A75-C1DC-32C2-9B40DCA1E20B}"/>
                  </a:ext>
                </a:extLst>
              </p:cNvPr>
              <p:cNvSpPr/>
              <p:nvPr/>
            </p:nvSpPr>
            <p:spPr>
              <a:xfrm>
                <a:off x="5972174" y="3342703"/>
                <a:ext cx="171450" cy="224694"/>
              </a:xfrm>
              <a:custGeom>
                <a:avLst/>
                <a:gdLst>
                  <a:gd name="connsiteX0" fmla="*/ 171450 w 171450"/>
                  <a:gd name="connsiteY0" fmla="*/ 224695 h 224694"/>
                  <a:gd name="connsiteX1" fmla="*/ 31718 w 171450"/>
                  <a:gd name="connsiteY1" fmla="*/ 224695 h 224694"/>
                  <a:gd name="connsiteX2" fmla="*/ 0 w 171450"/>
                  <a:gd name="connsiteY2" fmla="*/ 195929 h 224694"/>
                  <a:gd name="connsiteX3" fmla="*/ 0 w 171450"/>
                  <a:gd name="connsiteY3" fmla="*/ 0 h 224694"/>
                </a:gdLst>
                <a:ahLst/>
                <a:cxnLst>
                  <a:cxn ang="0">
                    <a:pos x="connsiteX0" y="connsiteY0"/>
                  </a:cxn>
                  <a:cxn ang="0">
                    <a:pos x="connsiteX1" y="connsiteY1"/>
                  </a:cxn>
                  <a:cxn ang="0">
                    <a:pos x="connsiteX2" y="connsiteY2"/>
                  </a:cxn>
                  <a:cxn ang="0">
                    <a:pos x="connsiteX3" y="connsiteY3"/>
                  </a:cxn>
                </a:cxnLst>
                <a:rect l="l" t="t" r="r" b="b"/>
                <a:pathLst>
                  <a:path w="171450" h="224694">
                    <a:moveTo>
                      <a:pt x="171450" y="224695"/>
                    </a:moveTo>
                    <a:lnTo>
                      <a:pt x="31718" y="224695"/>
                    </a:lnTo>
                    <a:cubicBezTo>
                      <a:pt x="14192" y="224695"/>
                      <a:pt x="0" y="211836"/>
                      <a:pt x="0" y="195929"/>
                    </a:cubicBezTo>
                    <a:lnTo>
                      <a:pt x="0" y="0"/>
                    </a:lnTo>
                  </a:path>
                </a:pathLst>
              </a:custGeom>
              <a:noFill/>
              <a:ln w="9525" cap="flat">
                <a:solidFill>
                  <a:schemeClr val="bg1"/>
                </a:solidFill>
                <a:prstDash val="solid"/>
                <a:miter/>
              </a:ln>
            </p:spPr>
            <p:txBody>
              <a:bodyPr rtlCol="0" anchor="ctr"/>
              <a:lstStyle/>
              <a:p>
                <a:endParaRPr lang="en-IN">
                  <a:latin typeface="Funnel Sans" pitchFamily="2" charset="0"/>
                </a:endParaRPr>
              </a:p>
            </p:txBody>
          </p:sp>
        </p:grpSp>
        <p:sp>
          <p:nvSpPr>
            <p:cNvPr id="6" name="TextBox 5">
              <a:extLst>
                <a:ext uri="{FF2B5EF4-FFF2-40B4-BE49-F238E27FC236}">
                  <a16:creationId xmlns:a16="http://schemas.microsoft.com/office/drawing/2014/main" id="{0D8D6C1D-D8D0-EF0E-5F06-5DAAD94A8B60}"/>
                </a:ext>
              </a:extLst>
            </p:cNvPr>
            <p:cNvSpPr txBox="1"/>
            <p:nvPr/>
          </p:nvSpPr>
          <p:spPr>
            <a:xfrm>
              <a:off x="2061992" y="4884124"/>
              <a:ext cx="1878372" cy="1231106"/>
            </a:xfrm>
            <a:prstGeom prst="rect">
              <a:avLst/>
            </a:prstGeom>
            <a:noFill/>
          </p:spPr>
          <p:txBody>
            <a:bodyPr wrap="square" lIns="0" tIns="0" rIns="0" bIns="0">
              <a:spAutoFit/>
            </a:bodyPr>
            <a:lstStyle/>
            <a:p>
              <a:pPr algn="ctr">
                <a:spcAft>
                  <a:spcPts val="600"/>
                </a:spcAft>
                <a:defRPr/>
              </a:pPr>
              <a:r>
                <a:rPr lang="fr-FR" b="1" dirty="0">
                  <a:solidFill>
                    <a:schemeClr val="bg1"/>
                  </a:solidFill>
                  <a:latin typeface="Funnel Sans" pitchFamily="2" charset="0"/>
                </a:rPr>
                <a:t>Lorem ipsum </a:t>
              </a:r>
            </a:p>
            <a:p>
              <a:pPr algn="ctr">
                <a:spcAft>
                  <a:spcPts val="600"/>
                </a:spcAft>
                <a:defRPr/>
              </a:pPr>
              <a:r>
                <a:rPr lang="fr-FR" b="1" dirty="0" err="1">
                  <a:solidFill>
                    <a:schemeClr val="bg1"/>
                  </a:solidFill>
                  <a:latin typeface="Funnel Sans" pitchFamily="2" charset="0"/>
                </a:rPr>
                <a:t>dolor</a:t>
              </a:r>
              <a:r>
                <a:rPr lang="fr-FR" b="1" dirty="0">
                  <a:solidFill>
                    <a:schemeClr val="bg1"/>
                  </a:solidFill>
                  <a:latin typeface="Funnel Sans" pitchFamily="2" charset="0"/>
                </a:rPr>
                <a:t> </a:t>
              </a:r>
              <a:r>
                <a:rPr lang="fr-FR" b="1" dirty="0" err="1">
                  <a:solidFill>
                    <a:schemeClr val="bg1"/>
                  </a:solidFill>
                  <a:latin typeface="Funnel Sans" pitchFamily="2" charset="0"/>
                </a:rPr>
                <a:t>sit</a:t>
              </a:r>
              <a:endParaRPr lang="fr-FR" b="1" dirty="0">
                <a:solidFill>
                  <a:schemeClr val="bg1"/>
                </a:solidFill>
                <a:latin typeface="Funnel Sans" pitchFamily="2" charset="0"/>
              </a:endParaRPr>
            </a:p>
            <a:p>
              <a:pPr algn="ctr">
                <a:spcAft>
                  <a:spcPts val="600"/>
                </a:spcAft>
                <a:defRPr/>
              </a:pPr>
              <a:r>
                <a:rPr lang="en-US" dirty="0">
                  <a:solidFill>
                    <a:schemeClr val="bg1"/>
                  </a:solidFill>
                  <a:latin typeface="Funnel Sans" pitchFamily="2" charset="0"/>
                </a:rPr>
                <a:t>Duis aute </a:t>
              </a:r>
              <a:r>
                <a:rPr lang="en-US" dirty="0" err="1">
                  <a:solidFill>
                    <a:schemeClr val="bg1"/>
                  </a:solidFill>
                  <a:latin typeface="Funnel Sans" pitchFamily="2" charset="0"/>
                </a:rPr>
                <a:t>irure</a:t>
              </a:r>
              <a:r>
                <a:rPr lang="en-US" dirty="0">
                  <a:solidFill>
                    <a:schemeClr val="bg1"/>
                  </a:solidFill>
                  <a:latin typeface="Funnel Sans" pitchFamily="2" charset="0"/>
                </a:rPr>
                <a:t> dolor in </a:t>
              </a:r>
              <a:r>
                <a:rPr lang="en-US" dirty="0" err="1">
                  <a:solidFill>
                    <a:schemeClr val="bg1"/>
                  </a:solidFill>
                  <a:latin typeface="Funnel Sans" pitchFamily="2" charset="0"/>
                </a:rPr>
                <a:t>reprehenvoluptate</a:t>
              </a:r>
              <a:r>
                <a:rPr lang="en-US" dirty="0">
                  <a:solidFill>
                    <a:schemeClr val="bg1"/>
                  </a:solidFill>
                  <a:latin typeface="Funnel Sans" pitchFamily="2" charset="0"/>
                </a:rPr>
                <a:t> </a:t>
              </a:r>
              <a:r>
                <a:rPr lang="en-US" dirty="0" err="1">
                  <a:solidFill>
                    <a:schemeClr val="bg1"/>
                  </a:solidFill>
                  <a:latin typeface="Funnel Sans" pitchFamily="2" charset="0"/>
                </a:rPr>
                <a:t>velit</a:t>
              </a:r>
              <a:r>
                <a:rPr lang="en-US" dirty="0">
                  <a:solidFill>
                    <a:schemeClr val="bg1"/>
                  </a:solidFill>
                  <a:latin typeface="Funnel Sans" pitchFamily="2" charset="0"/>
                </a:rPr>
                <a:t> esse </a:t>
              </a:r>
              <a:r>
                <a:rPr lang="en-US" dirty="0" err="1">
                  <a:solidFill>
                    <a:schemeClr val="bg1"/>
                  </a:solidFill>
                  <a:latin typeface="Funnel Sans" pitchFamily="2" charset="0"/>
                </a:rPr>
                <a:t>cillum</a:t>
              </a:r>
              <a:endParaRPr lang="en-US" dirty="0">
                <a:solidFill>
                  <a:schemeClr val="bg1"/>
                </a:solidFill>
                <a:latin typeface="Funnel Sans" pitchFamily="2" charset="0"/>
              </a:endParaRPr>
            </a:p>
          </p:txBody>
        </p:sp>
        <p:sp>
          <p:nvSpPr>
            <p:cNvPr id="7" name="Oval 6">
              <a:extLst>
                <a:ext uri="{FF2B5EF4-FFF2-40B4-BE49-F238E27FC236}">
                  <a16:creationId xmlns:a16="http://schemas.microsoft.com/office/drawing/2014/main" id="{A592CE7B-5DD8-AE58-721B-1313B98B8C06}"/>
                </a:ext>
              </a:extLst>
            </p:cNvPr>
            <p:cNvSpPr/>
            <p:nvPr/>
          </p:nvSpPr>
          <p:spPr>
            <a:xfrm>
              <a:off x="2897628" y="4551592"/>
              <a:ext cx="207100" cy="207100"/>
            </a:xfrm>
            <a:prstGeom prst="ellipse">
              <a:avLst/>
            </a:prstGeom>
            <a:solidFill>
              <a:schemeClr val="accent3"/>
            </a:solidFill>
            <a:ln w="53975">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endParaRPr lang="en-IN">
                <a:latin typeface="Funnel Sans" pitchFamily="2" charset="0"/>
              </a:endParaRPr>
            </a:p>
          </p:txBody>
        </p:sp>
      </p:grpSp>
      <p:grpSp>
        <p:nvGrpSpPr>
          <p:cNvPr id="15" name="Group 14">
            <a:extLst>
              <a:ext uri="{FF2B5EF4-FFF2-40B4-BE49-F238E27FC236}">
                <a16:creationId xmlns:a16="http://schemas.microsoft.com/office/drawing/2014/main" id="{CC499E0F-EF93-7992-645B-3471527B978F}"/>
              </a:ext>
            </a:extLst>
          </p:cNvPr>
          <p:cNvGrpSpPr/>
          <p:nvPr/>
        </p:nvGrpSpPr>
        <p:grpSpPr>
          <a:xfrm>
            <a:off x="4259910" y="3114945"/>
            <a:ext cx="1610630" cy="2594877"/>
            <a:chOff x="4505923" y="2605388"/>
            <a:chExt cx="1610630" cy="2594877"/>
          </a:xfrm>
        </p:grpSpPr>
        <p:grpSp>
          <p:nvGrpSpPr>
            <p:cNvPr id="16" name="Group 15">
              <a:extLst>
                <a:ext uri="{FF2B5EF4-FFF2-40B4-BE49-F238E27FC236}">
                  <a16:creationId xmlns:a16="http://schemas.microsoft.com/office/drawing/2014/main" id="{25E05DC4-D3F5-2729-8978-B7B86973F03D}"/>
                </a:ext>
              </a:extLst>
            </p:cNvPr>
            <p:cNvGrpSpPr/>
            <p:nvPr/>
          </p:nvGrpSpPr>
          <p:grpSpPr>
            <a:xfrm>
              <a:off x="5119682" y="2605388"/>
              <a:ext cx="383112" cy="506470"/>
              <a:chOff x="5972174" y="3290887"/>
              <a:chExt cx="247650" cy="276510"/>
            </a:xfrm>
          </p:grpSpPr>
          <p:sp>
            <p:nvSpPr>
              <p:cNvPr id="19" name="Freeform: Shape 31">
                <a:extLst>
                  <a:ext uri="{FF2B5EF4-FFF2-40B4-BE49-F238E27FC236}">
                    <a16:creationId xmlns:a16="http://schemas.microsoft.com/office/drawing/2014/main" id="{76098928-615B-A744-DE9C-86E2AB5B54B0}"/>
                  </a:ext>
                </a:extLst>
              </p:cNvPr>
              <p:cNvSpPr/>
              <p:nvPr/>
            </p:nvSpPr>
            <p:spPr>
              <a:xfrm>
                <a:off x="6010274" y="3290887"/>
                <a:ext cx="209550" cy="242030"/>
              </a:xfrm>
              <a:custGeom>
                <a:avLst/>
                <a:gdLst>
                  <a:gd name="connsiteX0" fmla="*/ 0 w 209550"/>
                  <a:gd name="connsiteY0" fmla="*/ 223266 h 242030"/>
                  <a:gd name="connsiteX1" fmla="*/ 0 w 209550"/>
                  <a:gd name="connsiteY1" fmla="*/ 18669 h 242030"/>
                  <a:gd name="connsiteX2" fmla="*/ 20574 w 209550"/>
                  <a:gd name="connsiteY2" fmla="*/ 0 h 242030"/>
                  <a:gd name="connsiteX3" fmla="*/ 159925 w 209550"/>
                  <a:gd name="connsiteY3" fmla="*/ 0 h 242030"/>
                  <a:gd name="connsiteX4" fmla="*/ 209550 w 209550"/>
                  <a:gd name="connsiteY4" fmla="*/ 45053 h 242030"/>
                  <a:gd name="connsiteX5" fmla="*/ 209550 w 209550"/>
                  <a:gd name="connsiteY5" fmla="*/ 223361 h 242030"/>
                  <a:gd name="connsiteX6" fmla="*/ 188976 w 209550"/>
                  <a:gd name="connsiteY6" fmla="*/ 242030 h 242030"/>
                  <a:gd name="connsiteX7" fmla="*/ 20574 w 209550"/>
                  <a:gd name="connsiteY7" fmla="*/ 242030 h 242030"/>
                  <a:gd name="connsiteX8" fmla="*/ 0 w 209550"/>
                  <a:gd name="connsiteY8" fmla="*/ 223361 h 24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550" h="242030">
                    <a:moveTo>
                      <a:pt x="0" y="223266"/>
                    </a:moveTo>
                    <a:lnTo>
                      <a:pt x="0" y="18669"/>
                    </a:lnTo>
                    <a:cubicBezTo>
                      <a:pt x="0" y="8382"/>
                      <a:pt x="9239" y="0"/>
                      <a:pt x="20574" y="0"/>
                    </a:cubicBezTo>
                    <a:lnTo>
                      <a:pt x="159925" y="0"/>
                    </a:lnTo>
                    <a:lnTo>
                      <a:pt x="209550" y="45053"/>
                    </a:lnTo>
                    <a:lnTo>
                      <a:pt x="209550" y="223361"/>
                    </a:lnTo>
                    <a:cubicBezTo>
                      <a:pt x="209550" y="233648"/>
                      <a:pt x="200311" y="242030"/>
                      <a:pt x="188976" y="242030"/>
                    </a:cubicBezTo>
                    <a:lnTo>
                      <a:pt x="20574" y="242030"/>
                    </a:lnTo>
                    <a:cubicBezTo>
                      <a:pt x="9239" y="242030"/>
                      <a:pt x="0" y="233648"/>
                      <a:pt x="0" y="223361"/>
                    </a:cubicBezTo>
                    <a:close/>
                  </a:path>
                </a:pathLst>
              </a:custGeom>
              <a:noFill/>
              <a:ln w="9525" cap="flat">
                <a:solidFill>
                  <a:schemeClr val="bg1"/>
                </a:solidFill>
                <a:prstDash val="solid"/>
                <a:miter/>
              </a:ln>
            </p:spPr>
            <p:txBody>
              <a:bodyPr rtlCol="0" anchor="ctr"/>
              <a:lstStyle/>
              <a:p>
                <a:endParaRPr lang="en-IN">
                  <a:latin typeface="Funnel Sans" pitchFamily="2" charset="0"/>
                </a:endParaRPr>
              </a:p>
            </p:txBody>
          </p:sp>
          <p:sp>
            <p:nvSpPr>
              <p:cNvPr id="20" name="Freeform: Shape 32">
                <a:extLst>
                  <a:ext uri="{FF2B5EF4-FFF2-40B4-BE49-F238E27FC236}">
                    <a16:creationId xmlns:a16="http://schemas.microsoft.com/office/drawing/2014/main" id="{DDD8CD8C-846E-FFBB-6B08-41CF5CA17C1B}"/>
                  </a:ext>
                </a:extLst>
              </p:cNvPr>
              <p:cNvSpPr/>
              <p:nvPr/>
            </p:nvSpPr>
            <p:spPr>
              <a:xfrm>
                <a:off x="6153149" y="3316795"/>
                <a:ext cx="38100" cy="34575"/>
              </a:xfrm>
              <a:custGeom>
                <a:avLst/>
                <a:gdLst>
                  <a:gd name="connsiteX0" fmla="*/ 38100 w 38100"/>
                  <a:gd name="connsiteY0" fmla="*/ 34576 h 34575"/>
                  <a:gd name="connsiteX1" fmla="*/ 0 w 38100"/>
                  <a:gd name="connsiteY1" fmla="*/ 34576 h 34575"/>
                  <a:gd name="connsiteX2" fmla="*/ 0 w 38100"/>
                  <a:gd name="connsiteY2" fmla="*/ 0 h 34575"/>
                </a:gdLst>
                <a:ahLst/>
                <a:cxnLst>
                  <a:cxn ang="0">
                    <a:pos x="connsiteX0" y="connsiteY0"/>
                  </a:cxn>
                  <a:cxn ang="0">
                    <a:pos x="connsiteX1" y="connsiteY1"/>
                  </a:cxn>
                  <a:cxn ang="0">
                    <a:pos x="connsiteX2" y="connsiteY2"/>
                  </a:cxn>
                </a:cxnLst>
                <a:rect l="l" t="t" r="r" b="b"/>
                <a:pathLst>
                  <a:path w="38100" h="34575">
                    <a:moveTo>
                      <a:pt x="38100" y="34576"/>
                    </a:moveTo>
                    <a:lnTo>
                      <a:pt x="0" y="34576"/>
                    </a:lnTo>
                    <a:lnTo>
                      <a:pt x="0" y="0"/>
                    </a:lnTo>
                  </a:path>
                </a:pathLst>
              </a:custGeom>
              <a:noFill/>
              <a:ln w="9525" cap="flat">
                <a:solidFill>
                  <a:schemeClr val="bg1"/>
                </a:solidFill>
                <a:prstDash val="solid"/>
                <a:miter/>
              </a:ln>
            </p:spPr>
            <p:txBody>
              <a:bodyPr rtlCol="0" anchor="ctr"/>
              <a:lstStyle/>
              <a:p>
                <a:endParaRPr lang="en-IN">
                  <a:latin typeface="Funnel Sans" pitchFamily="2" charset="0"/>
                </a:endParaRPr>
              </a:p>
            </p:txBody>
          </p:sp>
          <p:sp>
            <p:nvSpPr>
              <p:cNvPr id="21" name="Freeform: Shape 33">
                <a:extLst>
                  <a:ext uri="{FF2B5EF4-FFF2-40B4-BE49-F238E27FC236}">
                    <a16:creationId xmlns:a16="http://schemas.microsoft.com/office/drawing/2014/main" id="{D7590E46-2BFC-4D69-8504-4330F957467A}"/>
                  </a:ext>
                </a:extLst>
              </p:cNvPr>
              <p:cNvSpPr/>
              <p:nvPr/>
            </p:nvSpPr>
            <p:spPr>
              <a:xfrm>
                <a:off x="6048374" y="3342703"/>
                <a:ext cx="38100" cy="34575"/>
              </a:xfrm>
              <a:custGeom>
                <a:avLst/>
                <a:gdLst>
                  <a:gd name="connsiteX0" fmla="*/ 0 w 38100"/>
                  <a:gd name="connsiteY0" fmla="*/ 0 h 34575"/>
                  <a:gd name="connsiteX1" fmla="*/ 38100 w 38100"/>
                  <a:gd name="connsiteY1" fmla="*/ 0 h 34575"/>
                  <a:gd name="connsiteX2" fmla="*/ 38100 w 38100"/>
                  <a:gd name="connsiteY2" fmla="*/ 34576 h 34575"/>
                  <a:gd name="connsiteX3" fmla="*/ 0 w 38100"/>
                  <a:gd name="connsiteY3" fmla="*/ 34576 h 34575"/>
                </a:gdLst>
                <a:ahLst/>
                <a:cxnLst>
                  <a:cxn ang="0">
                    <a:pos x="connsiteX0" y="connsiteY0"/>
                  </a:cxn>
                  <a:cxn ang="0">
                    <a:pos x="connsiteX1" y="connsiteY1"/>
                  </a:cxn>
                  <a:cxn ang="0">
                    <a:pos x="connsiteX2" y="connsiteY2"/>
                  </a:cxn>
                  <a:cxn ang="0">
                    <a:pos x="connsiteX3" y="connsiteY3"/>
                  </a:cxn>
                </a:cxnLst>
                <a:rect l="l" t="t" r="r" b="b"/>
                <a:pathLst>
                  <a:path w="38100" h="34575">
                    <a:moveTo>
                      <a:pt x="0" y="0"/>
                    </a:moveTo>
                    <a:lnTo>
                      <a:pt x="38100" y="0"/>
                    </a:lnTo>
                    <a:lnTo>
                      <a:pt x="38100" y="34576"/>
                    </a:lnTo>
                    <a:lnTo>
                      <a:pt x="0" y="34576"/>
                    </a:lnTo>
                    <a:close/>
                  </a:path>
                </a:pathLst>
              </a:custGeom>
              <a:noFill/>
              <a:ln w="9525" cap="flat">
                <a:solidFill>
                  <a:schemeClr val="bg1"/>
                </a:solidFill>
                <a:prstDash val="solid"/>
                <a:miter/>
              </a:ln>
            </p:spPr>
            <p:txBody>
              <a:bodyPr rtlCol="0" anchor="ctr"/>
              <a:lstStyle/>
              <a:p>
                <a:endParaRPr lang="en-IN">
                  <a:latin typeface="Funnel Sans" pitchFamily="2" charset="0"/>
                </a:endParaRPr>
              </a:p>
            </p:txBody>
          </p:sp>
          <p:sp>
            <p:nvSpPr>
              <p:cNvPr id="22" name="Freeform: Shape 34">
                <a:extLst>
                  <a:ext uri="{FF2B5EF4-FFF2-40B4-BE49-F238E27FC236}">
                    <a16:creationId xmlns:a16="http://schemas.microsoft.com/office/drawing/2014/main" id="{18866E66-19C9-6B2C-10E4-B786FE0147FA}"/>
                  </a:ext>
                </a:extLst>
              </p:cNvPr>
              <p:cNvSpPr/>
              <p:nvPr/>
            </p:nvSpPr>
            <p:spPr>
              <a:xfrm>
                <a:off x="6048374" y="3446430"/>
                <a:ext cx="133350" cy="9525"/>
              </a:xfrm>
              <a:custGeom>
                <a:avLst/>
                <a:gdLst>
                  <a:gd name="connsiteX0" fmla="*/ 0 w 133350"/>
                  <a:gd name="connsiteY0" fmla="*/ 0 h 9525"/>
                  <a:gd name="connsiteX1" fmla="*/ 133350 w 133350"/>
                  <a:gd name="connsiteY1" fmla="*/ 0 h 9525"/>
                </a:gdLst>
                <a:ahLst/>
                <a:cxnLst>
                  <a:cxn ang="0">
                    <a:pos x="connsiteX0" y="connsiteY0"/>
                  </a:cxn>
                  <a:cxn ang="0">
                    <a:pos x="connsiteX1" y="connsiteY1"/>
                  </a:cxn>
                </a:cxnLst>
                <a:rect l="l" t="t" r="r" b="b"/>
                <a:pathLst>
                  <a:path w="133350" h="9525">
                    <a:moveTo>
                      <a:pt x="0" y="0"/>
                    </a:moveTo>
                    <a:lnTo>
                      <a:pt x="133350" y="0"/>
                    </a:lnTo>
                  </a:path>
                </a:pathLst>
              </a:custGeom>
              <a:ln w="9525" cap="flat">
                <a:solidFill>
                  <a:schemeClr val="bg1"/>
                </a:solidFill>
                <a:prstDash val="solid"/>
                <a:miter/>
              </a:ln>
            </p:spPr>
            <p:txBody>
              <a:bodyPr rtlCol="0" anchor="ctr"/>
              <a:lstStyle/>
              <a:p>
                <a:endParaRPr lang="en-IN">
                  <a:latin typeface="Funnel Sans" pitchFamily="2" charset="0"/>
                </a:endParaRPr>
              </a:p>
            </p:txBody>
          </p:sp>
          <p:sp>
            <p:nvSpPr>
              <p:cNvPr id="23" name="Freeform: Shape 35">
                <a:extLst>
                  <a:ext uri="{FF2B5EF4-FFF2-40B4-BE49-F238E27FC236}">
                    <a16:creationId xmlns:a16="http://schemas.microsoft.com/office/drawing/2014/main" id="{A1843CE5-3682-FE9B-3047-0BE679388895}"/>
                  </a:ext>
                </a:extLst>
              </p:cNvPr>
              <p:cNvSpPr/>
              <p:nvPr/>
            </p:nvSpPr>
            <p:spPr>
              <a:xfrm>
                <a:off x="6048374" y="3481006"/>
                <a:ext cx="85725" cy="9525"/>
              </a:xfrm>
              <a:custGeom>
                <a:avLst/>
                <a:gdLst>
                  <a:gd name="connsiteX0" fmla="*/ 0 w 85725"/>
                  <a:gd name="connsiteY0" fmla="*/ 0 h 9525"/>
                  <a:gd name="connsiteX1" fmla="*/ 85725 w 85725"/>
                  <a:gd name="connsiteY1" fmla="*/ 0 h 9525"/>
                </a:gdLst>
                <a:ahLst/>
                <a:cxnLst>
                  <a:cxn ang="0">
                    <a:pos x="connsiteX0" y="connsiteY0"/>
                  </a:cxn>
                  <a:cxn ang="0">
                    <a:pos x="connsiteX1" y="connsiteY1"/>
                  </a:cxn>
                </a:cxnLst>
                <a:rect l="l" t="t" r="r" b="b"/>
                <a:pathLst>
                  <a:path w="85725" h="9525">
                    <a:moveTo>
                      <a:pt x="0" y="0"/>
                    </a:moveTo>
                    <a:lnTo>
                      <a:pt x="85725" y="0"/>
                    </a:lnTo>
                  </a:path>
                </a:pathLst>
              </a:custGeom>
              <a:ln w="9525" cap="flat">
                <a:solidFill>
                  <a:schemeClr val="bg1"/>
                </a:solidFill>
                <a:prstDash val="solid"/>
                <a:miter/>
              </a:ln>
            </p:spPr>
            <p:txBody>
              <a:bodyPr rtlCol="0" anchor="ctr"/>
              <a:lstStyle/>
              <a:p>
                <a:endParaRPr lang="en-IN">
                  <a:latin typeface="Funnel Sans" pitchFamily="2" charset="0"/>
                </a:endParaRPr>
              </a:p>
            </p:txBody>
          </p:sp>
          <p:sp>
            <p:nvSpPr>
              <p:cNvPr id="24" name="Freeform: Shape 36">
                <a:extLst>
                  <a:ext uri="{FF2B5EF4-FFF2-40B4-BE49-F238E27FC236}">
                    <a16:creationId xmlns:a16="http://schemas.microsoft.com/office/drawing/2014/main" id="{462E32FA-FC3D-A086-269E-FEBC8346D7C5}"/>
                  </a:ext>
                </a:extLst>
              </p:cNvPr>
              <p:cNvSpPr/>
              <p:nvPr/>
            </p:nvSpPr>
            <p:spPr>
              <a:xfrm>
                <a:off x="6048374" y="3411855"/>
                <a:ext cx="133350" cy="9525"/>
              </a:xfrm>
              <a:custGeom>
                <a:avLst/>
                <a:gdLst>
                  <a:gd name="connsiteX0" fmla="*/ 0 w 133350"/>
                  <a:gd name="connsiteY0" fmla="*/ 0 h 9525"/>
                  <a:gd name="connsiteX1" fmla="*/ 133350 w 133350"/>
                  <a:gd name="connsiteY1" fmla="*/ 0 h 9525"/>
                </a:gdLst>
                <a:ahLst/>
                <a:cxnLst>
                  <a:cxn ang="0">
                    <a:pos x="connsiteX0" y="connsiteY0"/>
                  </a:cxn>
                  <a:cxn ang="0">
                    <a:pos x="connsiteX1" y="connsiteY1"/>
                  </a:cxn>
                </a:cxnLst>
                <a:rect l="l" t="t" r="r" b="b"/>
                <a:pathLst>
                  <a:path w="133350" h="9525">
                    <a:moveTo>
                      <a:pt x="0" y="0"/>
                    </a:moveTo>
                    <a:lnTo>
                      <a:pt x="133350" y="0"/>
                    </a:lnTo>
                  </a:path>
                </a:pathLst>
              </a:custGeom>
              <a:ln w="9525" cap="flat">
                <a:solidFill>
                  <a:schemeClr val="bg1"/>
                </a:solidFill>
                <a:prstDash val="solid"/>
                <a:miter/>
              </a:ln>
            </p:spPr>
            <p:txBody>
              <a:bodyPr rtlCol="0" anchor="ctr"/>
              <a:lstStyle/>
              <a:p>
                <a:endParaRPr lang="en-IN">
                  <a:latin typeface="Funnel Sans" pitchFamily="2" charset="0"/>
                </a:endParaRPr>
              </a:p>
            </p:txBody>
          </p:sp>
          <p:sp>
            <p:nvSpPr>
              <p:cNvPr id="25" name="Freeform: Shape 37">
                <a:extLst>
                  <a:ext uri="{FF2B5EF4-FFF2-40B4-BE49-F238E27FC236}">
                    <a16:creationId xmlns:a16="http://schemas.microsoft.com/office/drawing/2014/main" id="{1B22C916-6697-3DAB-900F-B83D7DAD3959}"/>
                  </a:ext>
                </a:extLst>
              </p:cNvPr>
              <p:cNvSpPr/>
              <p:nvPr/>
            </p:nvSpPr>
            <p:spPr>
              <a:xfrm>
                <a:off x="5972174" y="3342703"/>
                <a:ext cx="171450" cy="224694"/>
              </a:xfrm>
              <a:custGeom>
                <a:avLst/>
                <a:gdLst>
                  <a:gd name="connsiteX0" fmla="*/ 171450 w 171450"/>
                  <a:gd name="connsiteY0" fmla="*/ 224695 h 224694"/>
                  <a:gd name="connsiteX1" fmla="*/ 31718 w 171450"/>
                  <a:gd name="connsiteY1" fmla="*/ 224695 h 224694"/>
                  <a:gd name="connsiteX2" fmla="*/ 0 w 171450"/>
                  <a:gd name="connsiteY2" fmla="*/ 195929 h 224694"/>
                  <a:gd name="connsiteX3" fmla="*/ 0 w 171450"/>
                  <a:gd name="connsiteY3" fmla="*/ 0 h 224694"/>
                </a:gdLst>
                <a:ahLst/>
                <a:cxnLst>
                  <a:cxn ang="0">
                    <a:pos x="connsiteX0" y="connsiteY0"/>
                  </a:cxn>
                  <a:cxn ang="0">
                    <a:pos x="connsiteX1" y="connsiteY1"/>
                  </a:cxn>
                  <a:cxn ang="0">
                    <a:pos x="connsiteX2" y="connsiteY2"/>
                  </a:cxn>
                  <a:cxn ang="0">
                    <a:pos x="connsiteX3" y="connsiteY3"/>
                  </a:cxn>
                </a:cxnLst>
                <a:rect l="l" t="t" r="r" b="b"/>
                <a:pathLst>
                  <a:path w="171450" h="224694">
                    <a:moveTo>
                      <a:pt x="171450" y="224695"/>
                    </a:moveTo>
                    <a:lnTo>
                      <a:pt x="31718" y="224695"/>
                    </a:lnTo>
                    <a:cubicBezTo>
                      <a:pt x="14192" y="224695"/>
                      <a:pt x="0" y="211836"/>
                      <a:pt x="0" y="195929"/>
                    </a:cubicBezTo>
                    <a:lnTo>
                      <a:pt x="0" y="0"/>
                    </a:lnTo>
                  </a:path>
                </a:pathLst>
              </a:custGeom>
              <a:noFill/>
              <a:ln w="9525" cap="flat">
                <a:solidFill>
                  <a:schemeClr val="bg1"/>
                </a:solidFill>
                <a:prstDash val="solid"/>
                <a:miter/>
              </a:ln>
            </p:spPr>
            <p:txBody>
              <a:bodyPr rtlCol="0" anchor="ctr"/>
              <a:lstStyle/>
              <a:p>
                <a:endParaRPr lang="en-IN">
                  <a:latin typeface="Funnel Sans" pitchFamily="2" charset="0"/>
                </a:endParaRPr>
              </a:p>
            </p:txBody>
          </p:sp>
        </p:grpSp>
        <p:sp>
          <p:nvSpPr>
            <p:cNvPr id="17" name="TextBox 16">
              <a:extLst>
                <a:ext uri="{FF2B5EF4-FFF2-40B4-BE49-F238E27FC236}">
                  <a16:creationId xmlns:a16="http://schemas.microsoft.com/office/drawing/2014/main" id="{CA8279EC-FBE5-7353-B9EA-AE63255B7161}"/>
                </a:ext>
              </a:extLst>
            </p:cNvPr>
            <p:cNvSpPr txBox="1"/>
            <p:nvPr/>
          </p:nvSpPr>
          <p:spPr>
            <a:xfrm>
              <a:off x="4505923" y="3753715"/>
              <a:ext cx="1610630" cy="1446550"/>
            </a:xfrm>
            <a:prstGeom prst="rect">
              <a:avLst/>
            </a:prstGeom>
            <a:noFill/>
          </p:spPr>
          <p:txBody>
            <a:bodyPr wrap="square" lIns="0" tIns="0" rIns="0" bIns="0">
              <a:spAutoFit/>
            </a:bodyPr>
            <a:lstStyle/>
            <a:p>
              <a:pPr algn="ctr">
                <a:spcAft>
                  <a:spcPts val="600"/>
                </a:spcAft>
                <a:defRPr/>
              </a:pPr>
              <a:r>
                <a:rPr lang="fr-FR" b="1" dirty="0">
                  <a:solidFill>
                    <a:schemeClr val="bg1"/>
                  </a:solidFill>
                  <a:latin typeface="Funnel Sans" pitchFamily="2" charset="0"/>
                </a:rPr>
                <a:t>Lorem ipsum </a:t>
              </a:r>
            </a:p>
            <a:p>
              <a:pPr algn="ctr">
                <a:spcAft>
                  <a:spcPts val="600"/>
                </a:spcAft>
                <a:defRPr/>
              </a:pPr>
              <a:r>
                <a:rPr lang="fr-FR" b="1" dirty="0" err="1">
                  <a:solidFill>
                    <a:schemeClr val="bg1"/>
                  </a:solidFill>
                  <a:latin typeface="Funnel Sans" pitchFamily="2" charset="0"/>
                </a:rPr>
                <a:t>dolor</a:t>
              </a:r>
              <a:r>
                <a:rPr lang="fr-FR" b="1" dirty="0">
                  <a:solidFill>
                    <a:schemeClr val="bg1"/>
                  </a:solidFill>
                  <a:latin typeface="Funnel Sans" pitchFamily="2" charset="0"/>
                </a:rPr>
                <a:t> </a:t>
              </a:r>
              <a:r>
                <a:rPr lang="fr-FR" b="1" dirty="0" err="1">
                  <a:solidFill>
                    <a:schemeClr val="bg1"/>
                  </a:solidFill>
                  <a:latin typeface="Funnel Sans" pitchFamily="2" charset="0"/>
                </a:rPr>
                <a:t>sit</a:t>
              </a:r>
              <a:endParaRPr lang="fr-FR" b="1" dirty="0">
                <a:solidFill>
                  <a:schemeClr val="bg1"/>
                </a:solidFill>
                <a:latin typeface="Funnel Sans" pitchFamily="2" charset="0"/>
              </a:endParaRPr>
            </a:p>
            <a:p>
              <a:pPr algn="ctr">
                <a:spcAft>
                  <a:spcPts val="600"/>
                </a:spcAft>
                <a:defRPr/>
              </a:pPr>
              <a:r>
                <a:rPr lang="en-US" dirty="0">
                  <a:solidFill>
                    <a:schemeClr val="bg1"/>
                  </a:solidFill>
                  <a:latin typeface="Funnel Sans" pitchFamily="2" charset="0"/>
                </a:rPr>
                <a:t>Duis </a:t>
              </a:r>
              <a:r>
                <a:rPr lang="en-US" dirty="0" err="1">
                  <a:solidFill>
                    <a:schemeClr val="bg1"/>
                  </a:solidFill>
                  <a:latin typeface="Funnel Sans" pitchFamily="2" charset="0"/>
                </a:rPr>
                <a:t>aute</a:t>
              </a:r>
              <a:r>
                <a:rPr lang="en-US" dirty="0">
                  <a:solidFill>
                    <a:schemeClr val="bg1"/>
                  </a:solidFill>
                  <a:latin typeface="Funnel Sans" pitchFamily="2" charset="0"/>
                </a:rPr>
                <a:t> </a:t>
              </a:r>
              <a:r>
                <a:rPr lang="en-US" dirty="0" err="1">
                  <a:solidFill>
                    <a:schemeClr val="bg1"/>
                  </a:solidFill>
                  <a:latin typeface="Funnel Sans" pitchFamily="2" charset="0"/>
                </a:rPr>
                <a:t>irure</a:t>
              </a:r>
              <a:r>
                <a:rPr lang="en-US" dirty="0">
                  <a:solidFill>
                    <a:schemeClr val="bg1"/>
                  </a:solidFill>
                  <a:latin typeface="Funnel Sans" pitchFamily="2" charset="0"/>
                </a:rPr>
                <a:t> dolor in </a:t>
              </a:r>
              <a:r>
                <a:rPr lang="en-US" dirty="0" err="1">
                  <a:solidFill>
                    <a:schemeClr val="bg1"/>
                  </a:solidFill>
                  <a:latin typeface="Funnel Sans" pitchFamily="2" charset="0"/>
                </a:rPr>
                <a:t>reprehenvoluptate</a:t>
              </a:r>
              <a:r>
                <a:rPr lang="en-US" dirty="0">
                  <a:solidFill>
                    <a:schemeClr val="bg1"/>
                  </a:solidFill>
                  <a:latin typeface="Funnel Sans" pitchFamily="2" charset="0"/>
                </a:rPr>
                <a:t> </a:t>
              </a:r>
              <a:r>
                <a:rPr lang="en-US" dirty="0" err="1">
                  <a:solidFill>
                    <a:schemeClr val="bg1"/>
                  </a:solidFill>
                  <a:latin typeface="Funnel Sans" pitchFamily="2" charset="0"/>
                </a:rPr>
                <a:t>velit</a:t>
              </a:r>
              <a:r>
                <a:rPr lang="en-US" dirty="0">
                  <a:solidFill>
                    <a:schemeClr val="bg1"/>
                  </a:solidFill>
                  <a:latin typeface="Funnel Sans" pitchFamily="2" charset="0"/>
                </a:rPr>
                <a:t> </a:t>
              </a:r>
              <a:r>
                <a:rPr lang="en-US" dirty="0" err="1">
                  <a:solidFill>
                    <a:schemeClr val="bg1"/>
                  </a:solidFill>
                  <a:latin typeface="Funnel Sans" pitchFamily="2" charset="0"/>
                </a:rPr>
                <a:t>esse</a:t>
              </a:r>
              <a:r>
                <a:rPr lang="en-US" dirty="0">
                  <a:solidFill>
                    <a:schemeClr val="bg1"/>
                  </a:solidFill>
                  <a:latin typeface="Funnel Sans" pitchFamily="2" charset="0"/>
                </a:rPr>
                <a:t> </a:t>
              </a:r>
              <a:r>
                <a:rPr lang="en-US" dirty="0" err="1">
                  <a:solidFill>
                    <a:schemeClr val="bg1"/>
                  </a:solidFill>
                  <a:latin typeface="Funnel Sans" pitchFamily="2" charset="0"/>
                </a:rPr>
                <a:t>cillum</a:t>
              </a:r>
              <a:endParaRPr lang="en-US" dirty="0">
                <a:solidFill>
                  <a:schemeClr val="bg1"/>
                </a:solidFill>
                <a:latin typeface="Funnel Sans" pitchFamily="2" charset="0"/>
              </a:endParaRPr>
            </a:p>
          </p:txBody>
        </p:sp>
        <p:sp>
          <p:nvSpPr>
            <p:cNvPr id="18" name="Oval 17">
              <a:extLst>
                <a:ext uri="{FF2B5EF4-FFF2-40B4-BE49-F238E27FC236}">
                  <a16:creationId xmlns:a16="http://schemas.microsoft.com/office/drawing/2014/main" id="{36E33E7A-AF23-8CF9-9B42-29E6E3574BAE}"/>
                </a:ext>
              </a:extLst>
            </p:cNvPr>
            <p:cNvSpPr/>
            <p:nvPr/>
          </p:nvSpPr>
          <p:spPr>
            <a:xfrm>
              <a:off x="5207688" y="3421183"/>
              <a:ext cx="207100" cy="207100"/>
            </a:xfrm>
            <a:prstGeom prst="ellipse">
              <a:avLst/>
            </a:prstGeom>
            <a:solidFill>
              <a:schemeClr val="accent1"/>
            </a:solidFill>
            <a:ln w="53975">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endParaRPr lang="en-IN">
                <a:latin typeface="Funnel Sans" pitchFamily="2" charset="0"/>
              </a:endParaRPr>
            </a:p>
          </p:txBody>
        </p:sp>
      </p:grpSp>
      <p:grpSp>
        <p:nvGrpSpPr>
          <p:cNvPr id="26" name="Group 25">
            <a:extLst>
              <a:ext uri="{FF2B5EF4-FFF2-40B4-BE49-F238E27FC236}">
                <a16:creationId xmlns:a16="http://schemas.microsoft.com/office/drawing/2014/main" id="{54C4EABC-930B-8139-0095-627BA4A4F4F6}"/>
              </a:ext>
            </a:extLst>
          </p:cNvPr>
          <p:cNvGrpSpPr/>
          <p:nvPr/>
        </p:nvGrpSpPr>
        <p:grpSpPr>
          <a:xfrm>
            <a:off x="6767362" y="2104025"/>
            <a:ext cx="1580348" cy="2163990"/>
            <a:chOff x="4521064" y="2605388"/>
            <a:chExt cx="1580348" cy="2163990"/>
          </a:xfrm>
        </p:grpSpPr>
        <p:grpSp>
          <p:nvGrpSpPr>
            <p:cNvPr id="27" name="Group 26">
              <a:extLst>
                <a:ext uri="{FF2B5EF4-FFF2-40B4-BE49-F238E27FC236}">
                  <a16:creationId xmlns:a16="http://schemas.microsoft.com/office/drawing/2014/main" id="{A20B22AC-67C8-84C1-4771-FC74BB22E8CE}"/>
                </a:ext>
              </a:extLst>
            </p:cNvPr>
            <p:cNvGrpSpPr/>
            <p:nvPr/>
          </p:nvGrpSpPr>
          <p:grpSpPr>
            <a:xfrm>
              <a:off x="5119682" y="2605388"/>
              <a:ext cx="383112" cy="506470"/>
              <a:chOff x="5972174" y="3290887"/>
              <a:chExt cx="247650" cy="276510"/>
            </a:xfrm>
          </p:grpSpPr>
          <p:sp>
            <p:nvSpPr>
              <p:cNvPr id="30" name="Freeform: Shape 46">
                <a:extLst>
                  <a:ext uri="{FF2B5EF4-FFF2-40B4-BE49-F238E27FC236}">
                    <a16:creationId xmlns:a16="http://schemas.microsoft.com/office/drawing/2014/main" id="{F7771386-BE18-0324-30DD-9BF2A8F70A57}"/>
                  </a:ext>
                </a:extLst>
              </p:cNvPr>
              <p:cNvSpPr/>
              <p:nvPr/>
            </p:nvSpPr>
            <p:spPr>
              <a:xfrm>
                <a:off x="6010274" y="3290887"/>
                <a:ext cx="209550" cy="242030"/>
              </a:xfrm>
              <a:custGeom>
                <a:avLst/>
                <a:gdLst>
                  <a:gd name="connsiteX0" fmla="*/ 0 w 209550"/>
                  <a:gd name="connsiteY0" fmla="*/ 223266 h 242030"/>
                  <a:gd name="connsiteX1" fmla="*/ 0 w 209550"/>
                  <a:gd name="connsiteY1" fmla="*/ 18669 h 242030"/>
                  <a:gd name="connsiteX2" fmla="*/ 20574 w 209550"/>
                  <a:gd name="connsiteY2" fmla="*/ 0 h 242030"/>
                  <a:gd name="connsiteX3" fmla="*/ 159925 w 209550"/>
                  <a:gd name="connsiteY3" fmla="*/ 0 h 242030"/>
                  <a:gd name="connsiteX4" fmla="*/ 209550 w 209550"/>
                  <a:gd name="connsiteY4" fmla="*/ 45053 h 242030"/>
                  <a:gd name="connsiteX5" fmla="*/ 209550 w 209550"/>
                  <a:gd name="connsiteY5" fmla="*/ 223361 h 242030"/>
                  <a:gd name="connsiteX6" fmla="*/ 188976 w 209550"/>
                  <a:gd name="connsiteY6" fmla="*/ 242030 h 242030"/>
                  <a:gd name="connsiteX7" fmla="*/ 20574 w 209550"/>
                  <a:gd name="connsiteY7" fmla="*/ 242030 h 242030"/>
                  <a:gd name="connsiteX8" fmla="*/ 0 w 209550"/>
                  <a:gd name="connsiteY8" fmla="*/ 223361 h 24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550" h="242030">
                    <a:moveTo>
                      <a:pt x="0" y="223266"/>
                    </a:moveTo>
                    <a:lnTo>
                      <a:pt x="0" y="18669"/>
                    </a:lnTo>
                    <a:cubicBezTo>
                      <a:pt x="0" y="8382"/>
                      <a:pt x="9239" y="0"/>
                      <a:pt x="20574" y="0"/>
                    </a:cubicBezTo>
                    <a:lnTo>
                      <a:pt x="159925" y="0"/>
                    </a:lnTo>
                    <a:lnTo>
                      <a:pt x="209550" y="45053"/>
                    </a:lnTo>
                    <a:lnTo>
                      <a:pt x="209550" y="223361"/>
                    </a:lnTo>
                    <a:cubicBezTo>
                      <a:pt x="209550" y="233648"/>
                      <a:pt x="200311" y="242030"/>
                      <a:pt x="188976" y="242030"/>
                    </a:cubicBezTo>
                    <a:lnTo>
                      <a:pt x="20574" y="242030"/>
                    </a:lnTo>
                    <a:cubicBezTo>
                      <a:pt x="9239" y="242030"/>
                      <a:pt x="0" y="233648"/>
                      <a:pt x="0" y="223361"/>
                    </a:cubicBezTo>
                    <a:close/>
                  </a:path>
                </a:pathLst>
              </a:custGeom>
              <a:noFill/>
              <a:ln w="9525" cap="flat">
                <a:solidFill>
                  <a:schemeClr val="bg1"/>
                </a:solidFill>
                <a:prstDash val="solid"/>
                <a:miter/>
              </a:ln>
            </p:spPr>
            <p:txBody>
              <a:bodyPr rtlCol="0" anchor="ctr"/>
              <a:lstStyle/>
              <a:p>
                <a:endParaRPr lang="en-IN">
                  <a:latin typeface="Funnel Sans" pitchFamily="2" charset="0"/>
                </a:endParaRPr>
              </a:p>
            </p:txBody>
          </p:sp>
          <p:sp>
            <p:nvSpPr>
              <p:cNvPr id="31" name="Freeform: Shape 47">
                <a:extLst>
                  <a:ext uri="{FF2B5EF4-FFF2-40B4-BE49-F238E27FC236}">
                    <a16:creationId xmlns:a16="http://schemas.microsoft.com/office/drawing/2014/main" id="{9290E8D8-64BD-0760-5D7D-5CACF6D91CFF}"/>
                  </a:ext>
                </a:extLst>
              </p:cNvPr>
              <p:cNvSpPr/>
              <p:nvPr/>
            </p:nvSpPr>
            <p:spPr>
              <a:xfrm>
                <a:off x="6153149" y="3316795"/>
                <a:ext cx="38100" cy="34575"/>
              </a:xfrm>
              <a:custGeom>
                <a:avLst/>
                <a:gdLst>
                  <a:gd name="connsiteX0" fmla="*/ 38100 w 38100"/>
                  <a:gd name="connsiteY0" fmla="*/ 34576 h 34575"/>
                  <a:gd name="connsiteX1" fmla="*/ 0 w 38100"/>
                  <a:gd name="connsiteY1" fmla="*/ 34576 h 34575"/>
                  <a:gd name="connsiteX2" fmla="*/ 0 w 38100"/>
                  <a:gd name="connsiteY2" fmla="*/ 0 h 34575"/>
                </a:gdLst>
                <a:ahLst/>
                <a:cxnLst>
                  <a:cxn ang="0">
                    <a:pos x="connsiteX0" y="connsiteY0"/>
                  </a:cxn>
                  <a:cxn ang="0">
                    <a:pos x="connsiteX1" y="connsiteY1"/>
                  </a:cxn>
                  <a:cxn ang="0">
                    <a:pos x="connsiteX2" y="connsiteY2"/>
                  </a:cxn>
                </a:cxnLst>
                <a:rect l="l" t="t" r="r" b="b"/>
                <a:pathLst>
                  <a:path w="38100" h="34575">
                    <a:moveTo>
                      <a:pt x="38100" y="34576"/>
                    </a:moveTo>
                    <a:lnTo>
                      <a:pt x="0" y="34576"/>
                    </a:lnTo>
                    <a:lnTo>
                      <a:pt x="0" y="0"/>
                    </a:lnTo>
                  </a:path>
                </a:pathLst>
              </a:custGeom>
              <a:noFill/>
              <a:ln w="9525" cap="flat">
                <a:solidFill>
                  <a:schemeClr val="bg1"/>
                </a:solidFill>
                <a:prstDash val="solid"/>
                <a:miter/>
              </a:ln>
            </p:spPr>
            <p:txBody>
              <a:bodyPr rtlCol="0" anchor="ctr"/>
              <a:lstStyle/>
              <a:p>
                <a:endParaRPr lang="en-IN">
                  <a:latin typeface="Funnel Sans" pitchFamily="2" charset="0"/>
                </a:endParaRPr>
              </a:p>
            </p:txBody>
          </p:sp>
          <p:sp>
            <p:nvSpPr>
              <p:cNvPr id="32" name="Freeform: Shape 48">
                <a:extLst>
                  <a:ext uri="{FF2B5EF4-FFF2-40B4-BE49-F238E27FC236}">
                    <a16:creationId xmlns:a16="http://schemas.microsoft.com/office/drawing/2014/main" id="{CDA78780-A4C4-CE25-9099-77B1F5350D4C}"/>
                  </a:ext>
                </a:extLst>
              </p:cNvPr>
              <p:cNvSpPr/>
              <p:nvPr/>
            </p:nvSpPr>
            <p:spPr>
              <a:xfrm>
                <a:off x="6048374" y="3342703"/>
                <a:ext cx="38100" cy="34575"/>
              </a:xfrm>
              <a:custGeom>
                <a:avLst/>
                <a:gdLst>
                  <a:gd name="connsiteX0" fmla="*/ 0 w 38100"/>
                  <a:gd name="connsiteY0" fmla="*/ 0 h 34575"/>
                  <a:gd name="connsiteX1" fmla="*/ 38100 w 38100"/>
                  <a:gd name="connsiteY1" fmla="*/ 0 h 34575"/>
                  <a:gd name="connsiteX2" fmla="*/ 38100 w 38100"/>
                  <a:gd name="connsiteY2" fmla="*/ 34576 h 34575"/>
                  <a:gd name="connsiteX3" fmla="*/ 0 w 38100"/>
                  <a:gd name="connsiteY3" fmla="*/ 34576 h 34575"/>
                </a:gdLst>
                <a:ahLst/>
                <a:cxnLst>
                  <a:cxn ang="0">
                    <a:pos x="connsiteX0" y="connsiteY0"/>
                  </a:cxn>
                  <a:cxn ang="0">
                    <a:pos x="connsiteX1" y="connsiteY1"/>
                  </a:cxn>
                  <a:cxn ang="0">
                    <a:pos x="connsiteX2" y="connsiteY2"/>
                  </a:cxn>
                  <a:cxn ang="0">
                    <a:pos x="connsiteX3" y="connsiteY3"/>
                  </a:cxn>
                </a:cxnLst>
                <a:rect l="l" t="t" r="r" b="b"/>
                <a:pathLst>
                  <a:path w="38100" h="34575">
                    <a:moveTo>
                      <a:pt x="0" y="0"/>
                    </a:moveTo>
                    <a:lnTo>
                      <a:pt x="38100" y="0"/>
                    </a:lnTo>
                    <a:lnTo>
                      <a:pt x="38100" y="34576"/>
                    </a:lnTo>
                    <a:lnTo>
                      <a:pt x="0" y="34576"/>
                    </a:lnTo>
                    <a:close/>
                  </a:path>
                </a:pathLst>
              </a:custGeom>
              <a:noFill/>
              <a:ln w="9525" cap="flat">
                <a:solidFill>
                  <a:schemeClr val="bg1"/>
                </a:solidFill>
                <a:prstDash val="solid"/>
                <a:miter/>
              </a:ln>
            </p:spPr>
            <p:txBody>
              <a:bodyPr rtlCol="0" anchor="ctr"/>
              <a:lstStyle/>
              <a:p>
                <a:endParaRPr lang="en-IN">
                  <a:latin typeface="Funnel Sans" pitchFamily="2" charset="0"/>
                </a:endParaRPr>
              </a:p>
            </p:txBody>
          </p:sp>
          <p:sp>
            <p:nvSpPr>
              <p:cNvPr id="33" name="Freeform: Shape 49">
                <a:extLst>
                  <a:ext uri="{FF2B5EF4-FFF2-40B4-BE49-F238E27FC236}">
                    <a16:creationId xmlns:a16="http://schemas.microsoft.com/office/drawing/2014/main" id="{2D86DE2A-1AB8-2A9F-FC81-9264BEB23ED3}"/>
                  </a:ext>
                </a:extLst>
              </p:cNvPr>
              <p:cNvSpPr/>
              <p:nvPr/>
            </p:nvSpPr>
            <p:spPr>
              <a:xfrm>
                <a:off x="6048374" y="3446430"/>
                <a:ext cx="133350" cy="9525"/>
              </a:xfrm>
              <a:custGeom>
                <a:avLst/>
                <a:gdLst>
                  <a:gd name="connsiteX0" fmla="*/ 0 w 133350"/>
                  <a:gd name="connsiteY0" fmla="*/ 0 h 9525"/>
                  <a:gd name="connsiteX1" fmla="*/ 133350 w 133350"/>
                  <a:gd name="connsiteY1" fmla="*/ 0 h 9525"/>
                </a:gdLst>
                <a:ahLst/>
                <a:cxnLst>
                  <a:cxn ang="0">
                    <a:pos x="connsiteX0" y="connsiteY0"/>
                  </a:cxn>
                  <a:cxn ang="0">
                    <a:pos x="connsiteX1" y="connsiteY1"/>
                  </a:cxn>
                </a:cxnLst>
                <a:rect l="l" t="t" r="r" b="b"/>
                <a:pathLst>
                  <a:path w="133350" h="9525">
                    <a:moveTo>
                      <a:pt x="0" y="0"/>
                    </a:moveTo>
                    <a:lnTo>
                      <a:pt x="133350" y="0"/>
                    </a:lnTo>
                  </a:path>
                </a:pathLst>
              </a:custGeom>
              <a:ln w="9525" cap="flat">
                <a:solidFill>
                  <a:schemeClr val="bg1"/>
                </a:solidFill>
                <a:prstDash val="solid"/>
                <a:miter/>
              </a:ln>
            </p:spPr>
            <p:txBody>
              <a:bodyPr rtlCol="0" anchor="ctr"/>
              <a:lstStyle/>
              <a:p>
                <a:endParaRPr lang="en-IN">
                  <a:latin typeface="Funnel Sans" pitchFamily="2" charset="0"/>
                </a:endParaRPr>
              </a:p>
            </p:txBody>
          </p:sp>
          <p:sp>
            <p:nvSpPr>
              <p:cNvPr id="34" name="Freeform: Shape 50">
                <a:extLst>
                  <a:ext uri="{FF2B5EF4-FFF2-40B4-BE49-F238E27FC236}">
                    <a16:creationId xmlns:a16="http://schemas.microsoft.com/office/drawing/2014/main" id="{4BEEC67D-89A8-C916-934D-3DCAEDDC5EF7}"/>
                  </a:ext>
                </a:extLst>
              </p:cNvPr>
              <p:cNvSpPr/>
              <p:nvPr/>
            </p:nvSpPr>
            <p:spPr>
              <a:xfrm>
                <a:off x="6048374" y="3481006"/>
                <a:ext cx="85725" cy="9525"/>
              </a:xfrm>
              <a:custGeom>
                <a:avLst/>
                <a:gdLst>
                  <a:gd name="connsiteX0" fmla="*/ 0 w 85725"/>
                  <a:gd name="connsiteY0" fmla="*/ 0 h 9525"/>
                  <a:gd name="connsiteX1" fmla="*/ 85725 w 85725"/>
                  <a:gd name="connsiteY1" fmla="*/ 0 h 9525"/>
                </a:gdLst>
                <a:ahLst/>
                <a:cxnLst>
                  <a:cxn ang="0">
                    <a:pos x="connsiteX0" y="connsiteY0"/>
                  </a:cxn>
                  <a:cxn ang="0">
                    <a:pos x="connsiteX1" y="connsiteY1"/>
                  </a:cxn>
                </a:cxnLst>
                <a:rect l="l" t="t" r="r" b="b"/>
                <a:pathLst>
                  <a:path w="85725" h="9525">
                    <a:moveTo>
                      <a:pt x="0" y="0"/>
                    </a:moveTo>
                    <a:lnTo>
                      <a:pt x="85725" y="0"/>
                    </a:lnTo>
                  </a:path>
                </a:pathLst>
              </a:custGeom>
              <a:ln w="9525" cap="flat">
                <a:solidFill>
                  <a:schemeClr val="bg1"/>
                </a:solidFill>
                <a:prstDash val="solid"/>
                <a:miter/>
              </a:ln>
            </p:spPr>
            <p:txBody>
              <a:bodyPr rtlCol="0" anchor="ctr"/>
              <a:lstStyle/>
              <a:p>
                <a:endParaRPr lang="en-IN">
                  <a:latin typeface="Funnel Sans" pitchFamily="2" charset="0"/>
                </a:endParaRPr>
              </a:p>
            </p:txBody>
          </p:sp>
          <p:sp>
            <p:nvSpPr>
              <p:cNvPr id="35" name="Freeform: Shape 51">
                <a:extLst>
                  <a:ext uri="{FF2B5EF4-FFF2-40B4-BE49-F238E27FC236}">
                    <a16:creationId xmlns:a16="http://schemas.microsoft.com/office/drawing/2014/main" id="{320F6C8D-C42D-DBF2-1094-838CB6EE8EEE}"/>
                  </a:ext>
                </a:extLst>
              </p:cNvPr>
              <p:cNvSpPr/>
              <p:nvPr/>
            </p:nvSpPr>
            <p:spPr>
              <a:xfrm>
                <a:off x="6048374" y="3411855"/>
                <a:ext cx="133350" cy="9525"/>
              </a:xfrm>
              <a:custGeom>
                <a:avLst/>
                <a:gdLst>
                  <a:gd name="connsiteX0" fmla="*/ 0 w 133350"/>
                  <a:gd name="connsiteY0" fmla="*/ 0 h 9525"/>
                  <a:gd name="connsiteX1" fmla="*/ 133350 w 133350"/>
                  <a:gd name="connsiteY1" fmla="*/ 0 h 9525"/>
                </a:gdLst>
                <a:ahLst/>
                <a:cxnLst>
                  <a:cxn ang="0">
                    <a:pos x="connsiteX0" y="connsiteY0"/>
                  </a:cxn>
                  <a:cxn ang="0">
                    <a:pos x="connsiteX1" y="connsiteY1"/>
                  </a:cxn>
                </a:cxnLst>
                <a:rect l="l" t="t" r="r" b="b"/>
                <a:pathLst>
                  <a:path w="133350" h="9525">
                    <a:moveTo>
                      <a:pt x="0" y="0"/>
                    </a:moveTo>
                    <a:lnTo>
                      <a:pt x="133350" y="0"/>
                    </a:lnTo>
                  </a:path>
                </a:pathLst>
              </a:custGeom>
              <a:ln w="9525" cap="flat">
                <a:solidFill>
                  <a:schemeClr val="bg1"/>
                </a:solidFill>
                <a:prstDash val="solid"/>
                <a:miter/>
              </a:ln>
            </p:spPr>
            <p:txBody>
              <a:bodyPr rtlCol="0" anchor="ctr"/>
              <a:lstStyle/>
              <a:p>
                <a:endParaRPr lang="en-IN">
                  <a:latin typeface="Funnel Sans" pitchFamily="2" charset="0"/>
                </a:endParaRPr>
              </a:p>
            </p:txBody>
          </p:sp>
          <p:sp>
            <p:nvSpPr>
              <p:cNvPr id="36" name="Freeform: Shape 52">
                <a:extLst>
                  <a:ext uri="{FF2B5EF4-FFF2-40B4-BE49-F238E27FC236}">
                    <a16:creationId xmlns:a16="http://schemas.microsoft.com/office/drawing/2014/main" id="{13D64696-18B1-F215-E889-519408BFDA22}"/>
                  </a:ext>
                </a:extLst>
              </p:cNvPr>
              <p:cNvSpPr/>
              <p:nvPr/>
            </p:nvSpPr>
            <p:spPr>
              <a:xfrm>
                <a:off x="5972174" y="3342703"/>
                <a:ext cx="171450" cy="224694"/>
              </a:xfrm>
              <a:custGeom>
                <a:avLst/>
                <a:gdLst>
                  <a:gd name="connsiteX0" fmla="*/ 171450 w 171450"/>
                  <a:gd name="connsiteY0" fmla="*/ 224695 h 224694"/>
                  <a:gd name="connsiteX1" fmla="*/ 31718 w 171450"/>
                  <a:gd name="connsiteY1" fmla="*/ 224695 h 224694"/>
                  <a:gd name="connsiteX2" fmla="*/ 0 w 171450"/>
                  <a:gd name="connsiteY2" fmla="*/ 195929 h 224694"/>
                  <a:gd name="connsiteX3" fmla="*/ 0 w 171450"/>
                  <a:gd name="connsiteY3" fmla="*/ 0 h 224694"/>
                </a:gdLst>
                <a:ahLst/>
                <a:cxnLst>
                  <a:cxn ang="0">
                    <a:pos x="connsiteX0" y="connsiteY0"/>
                  </a:cxn>
                  <a:cxn ang="0">
                    <a:pos x="connsiteX1" y="connsiteY1"/>
                  </a:cxn>
                  <a:cxn ang="0">
                    <a:pos x="connsiteX2" y="connsiteY2"/>
                  </a:cxn>
                  <a:cxn ang="0">
                    <a:pos x="connsiteX3" y="connsiteY3"/>
                  </a:cxn>
                </a:cxnLst>
                <a:rect l="l" t="t" r="r" b="b"/>
                <a:pathLst>
                  <a:path w="171450" h="224694">
                    <a:moveTo>
                      <a:pt x="171450" y="224695"/>
                    </a:moveTo>
                    <a:lnTo>
                      <a:pt x="31718" y="224695"/>
                    </a:lnTo>
                    <a:cubicBezTo>
                      <a:pt x="14192" y="224695"/>
                      <a:pt x="0" y="211836"/>
                      <a:pt x="0" y="195929"/>
                    </a:cubicBezTo>
                    <a:lnTo>
                      <a:pt x="0" y="0"/>
                    </a:lnTo>
                  </a:path>
                </a:pathLst>
              </a:custGeom>
              <a:noFill/>
              <a:ln w="9525" cap="flat">
                <a:solidFill>
                  <a:schemeClr val="bg1"/>
                </a:solidFill>
                <a:prstDash val="solid"/>
                <a:miter/>
              </a:ln>
            </p:spPr>
            <p:txBody>
              <a:bodyPr rtlCol="0" anchor="ctr"/>
              <a:lstStyle/>
              <a:p>
                <a:endParaRPr lang="en-IN">
                  <a:latin typeface="Funnel Sans" pitchFamily="2" charset="0"/>
                </a:endParaRPr>
              </a:p>
            </p:txBody>
          </p:sp>
        </p:grpSp>
        <p:sp>
          <p:nvSpPr>
            <p:cNvPr id="28" name="TextBox 27">
              <a:extLst>
                <a:ext uri="{FF2B5EF4-FFF2-40B4-BE49-F238E27FC236}">
                  <a16:creationId xmlns:a16="http://schemas.microsoft.com/office/drawing/2014/main" id="{FBC67D8A-3E6B-8183-8744-E3512B0D220D}"/>
                </a:ext>
              </a:extLst>
            </p:cNvPr>
            <p:cNvSpPr txBox="1"/>
            <p:nvPr/>
          </p:nvSpPr>
          <p:spPr>
            <a:xfrm>
              <a:off x="4521064" y="3753715"/>
              <a:ext cx="1580348" cy="1015663"/>
            </a:xfrm>
            <a:prstGeom prst="rect">
              <a:avLst/>
            </a:prstGeom>
            <a:noFill/>
          </p:spPr>
          <p:txBody>
            <a:bodyPr wrap="square" lIns="0" tIns="0" rIns="0" bIns="0">
              <a:spAutoFit/>
            </a:bodyPr>
            <a:lstStyle/>
            <a:p>
              <a:pPr algn="ctr">
                <a:spcAft>
                  <a:spcPts val="600"/>
                </a:spcAft>
                <a:defRPr/>
              </a:pPr>
              <a:r>
                <a:rPr lang="fr-FR" b="1" dirty="0">
                  <a:solidFill>
                    <a:schemeClr val="bg1"/>
                  </a:solidFill>
                  <a:latin typeface="Funnel Sans" pitchFamily="2" charset="0"/>
                </a:rPr>
                <a:t>Lorem ipsum </a:t>
              </a:r>
            </a:p>
            <a:p>
              <a:pPr algn="ctr">
                <a:spcAft>
                  <a:spcPts val="600"/>
                </a:spcAft>
                <a:defRPr/>
              </a:pPr>
              <a:r>
                <a:rPr lang="fr-FR" b="1" dirty="0" err="1">
                  <a:solidFill>
                    <a:schemeClr val="bg1"/>
                  </a:solidFill>
                  <a:latin typeface="Funnel Sans" pitchFamily="2" charset="0"/>
                </a:rPr>
                <a:t>dolor</a:t>
              </a:r>
              <a:r>
                <a:rPr lang="fr-FR" b="1" dirty="0">
                  <a:solidFill>
                    <a:schemeClr val="bg1"/>
                  </a:solidFill>
                  <a:latin typeface="Funnel Sans" pitchFamily="2" charset="0"/>
                </a:rPr>
                <a:t> </a:t>
              </a:r>
              <a:r>
                <a:rPr lang="fr-FR" b="1" dirty="0" err="1">
                  <a:solidFill>
                    <a:schemeClr val="bg1"/>
                  </a:solidFill>
                  <a:latin typeface="Funnel Sans" pitchFamily="2" charset="0"/>
                </a:rPr>
                <a:t>sit</a:t>
              </a:r>
              <a:endParaRPr lang="fr-FR" b="1" dirty="0">
                <a:solidFill>
                  <a:schemeClr val="bg1"/>
                </a:solidFill>
                <a:latin typeface="Funnel Sans" pitchFamily="2" charset="0"/>
              </a:endParaRPr>
            </a:p>
            <a:p>
              <a:pPr algn="ctr">
                <a:spcAft>
                  <a:spcPts val="600"/>
                </a:spcAft>
                <a:defRPr/>
              </a:pPr>
              <a:r>
                <a:rPr lang="en-US" dirty="0">
                  <a:solidFill>
                    <a:schemeClr val="bg1"/>
                  </a:solidFill>
                  <a:latin typeface="Funnel Sans" pitchFamily="2" charset="0"/>
                </a:rPr>
                <a:t>Duis </a:t>
              </a:r>
              <a:r>
                <a:rPr lang="en-US" dirty="0" err="1">
                  <a:solidFill>
                    <a:schemeClr val="bg1"/>
                  </a:solidFill>
                  <a:latin typeface="Funnel Sans" pitchFamily="2" charset="0"/>
                </a:rPr>
                <a:t>aute</a:t>
              </a:r>
              <a:r>
                <a:rPr lang="en-US" dirty="0">
                  <a:solidFill>
                    <a:schemeClr val="bg1"/>
                  </a:solidFill>
                  <a:latin typeface="Funnel Sans" pitchFamily="2" charset="0"/>
                </a:rPr>
                <a:t> </a:t>
              </a:r>
              <a:r>
                <a:rPr lang="en-US" dirty="0" err="1">
                  <a:solidFill>
                    <a:schemeClr val="bg1"/>
                  </a:solidFill>
                  <a:latin typeface="Funnel Sans" pitchFamily="2" charset="0"/>
                </a:rPr>
                <a:t>irure</a:t>
              </a:r>
              <a:r>
                <a:rPr lang="en-US" dirty="0">
                  <a:solidFill>
                    <a:schemeClr val="bg1"/>
                  </a:solidFill>
                  <a:latin typeface="Funnel Sans" pitchFamily="2" charset="0"/>
                </a:rPr>
                <a:t> dolor</a:t>
              </a:r>
            </a:p>
          </p:txBody>
        </p:sp>
        <p:sp>
          <p:nvSpPr>
            <p:cNvPr id="29" name="Oval 28">
              <a:extLst>
                <a:ext uri="{FF2B5EF4-FFF2-40B4-BE49-F238E27FC236}">
                  <a16:creationId xmlns:a16="http://schemas.microsoft.com/office/drawing/2014/main" id="{517F69B8-BC58-F42D-8EB4-7A0425C80636}"/>
                </a:ext>
              </a:extLst>
            </p:cNvPr>
            <p:cNvSpPr/>
            <p:nvPr/>
          </p:nvSpPr>
          <p:spPr>
            <a:xfrm>
              <a:off x="5207688" y="3421183"/>
              <a:ext cx="207100" cy="207100"/>
            </a:xfrm>
            <a:prstGeom prst="ellipse">
              <a:avLst/>
            </a:prstGeom>
            <a:solidFill>
              <a:schemeClr val="accent3"/>
            </a:solidFill>
            <a:ln w="53975">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endParaRPr lang="en-IN">
                <a:latin typeface="Funnel Sans" pitchFamily="2" charset="0"/>
              </a:endParaRPr>
            </a:p>
          </p:txBody>
        </p:sp>
      </p:grpSp>
      <p:grpSp>
        <p:nvGrpSpPr>
          <p:cNvPr id="37" name="Group 36">
            <a:extLst>
              <a:ext uri="{FF2B5EF4-FFF2-40B4-BE49-F238E27FC236}">
                <a16:creationId xmlns:a16="http://schemas.microsoft.com/office/drawing/2014/main" id="{ABC1ED15-0B6F-C898-BA53-CF9F032DCF31}"/>
              </a:ext>
            </a:extLst>
          </p:cNvPr>
          <p:cNvGrpSpPr/>
          <p:nvPr/>
        </p:nvGrpSpPr>
        <p:grpSpPr>
          <a:xfrm>
            <a:off x="9215467" y="1093105"/>
            <a:ext cx="1668760" cy="2594877"/>
            <a:chOff x="4476858" y="2605388"/>
            <a:chExt cx="1668760" cy="2594877"/>
          </a:xfrm>
        </p:grpSpPr>
        <p:grpSp>
          <p:nvGrpSpPr>
            <p:cNvPr id="38" name="Group 37">
              <a:extLst>
                <a:ext uri="{FF2B5EF4-FFF2-40B4-BE49-F238E27FC236}">
                  <a16:creationId xmlns:a16="http://schemas.microsoft.com/office/drawing/2014/main" id="{66DCE8AD-0396-CE93-0CDF-8F009812982D}"/>
                </a:ext>
              </a:extLst>
            </p:cNvPr>
            <p:cNvGrpSpPr/>
            <p:nvPr/>
          </p:nvGrpSpPr>
          <p:grpSpPr>
            <a:xfrm>
              <a:off x="5119682" y="2605388"/>
              <a:ext cx="383112" cy="506470"/>
              <a:chOff x="5972174" y="3290887"/>
              <a:chExt cx="247650" cy="276510"/>
            </a:xfrm>
          </p:grpSpPr>
          <p:sp>
            <p:nvSpPr>
              <p:cNvPr id="41" name="Freeform: Shape 57">
                <a:extLst>
                  <a:ext uri="{FF2B5EF4-FFF2-40B4-BE49-F238E27FC236}">
                    <a16:creationId xmlns:a16="http://schemas.microsoft.com/office/drawing/2014/main" id="{5ED61F16-1290-2FB6-E208-7303D4F22C14}"/>
                  </a:ext>
                </a:extLst>
              </p:cNvPr>
              <p:cNvSpPr/>
              <p:nvPr/>
            </p:nvSpPr>
            <p:spPr>
              <a:xfrm>
                <a:off x="6010274" y="3290887"/>
                <a:ext cx="209550" cy="242030"/>
              </a:xfrm>
              <a:custGeom>
                <a:avLst/>
                <a:gdLst>
                  <a:gd name="connsiteX0" fmla="*/ 0 w 209550"/>
                  <a:gd name="connsiteY0" fmla="*/ 223266 h 242030"/>
                  <a:gd name="connsiteX1" fmla="*/ 0 w 209550"/>
                  <a:gd name="connsiteY1" fmla="*/ 18669 h 242030"/>
                  <a:gd name="connsiteX2" fmla="*/ 20574 w 209550"/>
                  <a:gd name="connsiteY2" fmla="*/ 0 h 242030"/>
                  <a:gd name="connsiteX3" fmla="*/ 159925 w 209550"/>
                  <a:gd name="connsiteY3" fmla="*/ 0 h 242030"/>
                  <a:gd name="connsiteX4" fmla="*/ 209550 w 209550"/>
                  <a:gd name="connsiteY4" fmla="*/ 45053 h 242030"/>
                  <a:gd name="connsiteX5" fmla="*/ 209550 w 209550"/>
                  <a:gd name="connsiteY5" fmla="*/ 223361 h 242030"/>
                  <a:gd name="connsiteX6" fmla="*/ 188976 w 209550"/>
                  <a:gd name="connsiteY6" fmla="*/ 242030 h 242030"/>
                  <a:gd name="connsiteX7" fmla="*/ 20574 w 209550"/>
                  <a:gd name="connsiteY7" fmla="*/ 242030 h 242030"/>
                  <a:gd name="connsiteX8" fmla="*/ 0 w 209550"/>
                  <a:gd name="connsiteY8" fmla="*/ 223361 h 24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550" h="242030">
                    <a:moveTo>
                      <a:pt x="0" y="223266"/>
                    </a:moveTo>
                    <a:lnTo>
                      <a:pt x="0" y="18669"/>
                    </a:lnTo>
                    <a:cubicBezTo>
                      <a:pt x="0" y="8382"/>
                      <a:pt x="9239" y="0"/>
                      <a:pt x="20574" y="0"/>
                    </a:cubicBezTo>
                    <a:lnTo>
                      <a:pt x="159925" y="0"/>
                    </a:lnTo>
                    <a:lnTo>
                      <a:pt x="209550" y="45053"/>
                    </a:lnTo>
                    <a:lnTo>
                      <a:pt x="209550" y="223361"/>
                    </a:lnTo>
                    <a:cubicBezTo>
                      <a:pt x="209550" y="233648"/>
                      <a:pt x="200311" y="242030"/>
                      <a:pt x="188976" y="242030"/>
                    </a:cubicBezTo>
                    <a:lnTo>
                      <a:pt x="20574" y="242030"/>
                    </a:lnTo>
                    <a:cubicBezTo>
                      <a:pt x="9239" y="242030"/>
                      <a:pt x="0" y="233648"/>
                      <a:pt x="0" y="223361"/>
                    </a:cubicBezTo>
                    <a:close/>
                  </a:path>
                </a:pathLst>
              </a:custGeom>
              <a:noFill/>
              <a:ln w="9525" cap="flat">
                <a:solidFill>
                  <a:schemeClr val="bg1"/>
                </a:solidFill>
                <a:prstDash val="solid"/>
                <a:miter/>
              </a:ln>
            </p:spPr>
            <p:txBody>
              <a:bodyPr rtlCol="0" anchor="ctr"/>
              <a:lstStyle/>
              <a:p>
                <a:endParaRPr lang="en-IN">
                  <a:latin typeface="Funnel Sans" pitchFamily="2" charset="0"/>
                </a:endParaRPr>
              </a:p>
            </p:txBody>
          </p:sp>
          <p:sp>
            <p:nvSpPr>
              <p:cNvPr id="42" name="Freeform: Shape 58">
                <a:extLst>
                  <a:ext uri="{FF2B5EF4-FFF2-40B4-BE49-F238E27FC236}">
                    <a16:creationId xmlns:a16="http://schemas.microsoft.com/office/drawing/2014/main" id="{B54DC7A9-2190-CC5E-2475-38A1F8368A0F}"/>
                  </a:ext>
                </a:extLst>
              </p:cNvPr>
              <p:cNvSpPr/>
              <p:nvPr/>
            </p:nvSpPr>
            <p:spPr>
              <a:xfrm>
                <a:off x="6153149" y="3316795"/>
                <a:ext cx="38100" cy="34575"/>
              </a:xfrm>
              <a:custGeom>
                <a:avLst/>
                <a:gdLst>
                  <a:gd name="connsiteX0" fmla="*/ 38100 w 38100"/>
                  <a:gd name="connsiteY0" fmla="*/ 34576 h 34575"/>
                  <a:gd name="connsiteX1" fmla="*/ 0 w 38100"/>
                  <a:gd name="connsiteY1" fmla="*/ 34576 h 34575"/>
                  <a:gd name="connsiteX2" fmla="*/ 0 w 38100"/>
                  <a:gd name="connsiteY2" fmla="*/ 0 h 34575"/>
                </a:gdLst>
                <a:ahLst/>
                <a:cxnLst>
                  <a:cxn ang="0">
                    <a:pos x="connsiteX0" y="connsiteY0"/>
                  </a:cxn>
                  <a:cxn ang="0">
                    <a:pos x="connsiteX1" y="connsiteY1"/>
                  </a:cxn>
                  <a:cxn ang="0">
                    <a:pos x="connsiteX2" y="connsiteY2"/>
                  </a:cxn>
                </a:cxnLst>
                <a:rect l="l" t="t" r="r" b="b"/>
                <a:pathLst>
                  <a:path w="38100" h="34575">
                    <a:moveTo>
                      <a:pt x="38100" y="34576"/>
                    </a:moveTo>
                    <a:lnTo>
                      <a:pt x="0" y="34576"/>
                    </a:lnTo>
                    <a:lnTo>
                      <a:pt x="0" y="0"/>
                    </a:lnTo>
                  </a:path>
                </a:pathLst>
              </a:custGeom>
              <a:noFill/>
              <a:ln w="9525" cap="flat">
                <a:solidFill>
                  <a:schemeClr val="bg1"/>
                </a:solidFill>
                <a:prstDash val="solid"/>
                <a:miter/>
              </a:ln>
            </p:spPr>
            <p:txBody>
              <a:bodyPr rtlCol="0" anchor="ctr"/>
              <a:lstStyle/>
              <a:p>
                <a:endParaRPr lang="en-IN">
                  <a:latin typeface="Funnel Sans" pitchFamily="2" charset="0"/>
                </a:endParaRPr>
              </a:p>
            </p:txBody>
          </p:sp>
          <p:sp>
            <p:nvSpPr>
              <p:cNvPr id="43" name="Freeform: Shape 59">
                <a:extLst>
                  <a:ext uri="{FF2B5EF4-FFF2-40B4-BE49-F238E27FC236}">
                    <a16:creationId xmlns:a16="http://schemas.microsoft.com/office/drawing/2014/main" id="{B6680ECB-D2DA-1033-4F19-589DBAA94A82}"/>
                  </a:ext>
                </a:extLst>
              </p:cNvPr>
              <p:cNvSpPr/>
              <p:nvPr/>
            </p:nvSpPr>
            <p:spPr>
              <a:xfrm>
                <a:off x="6048374" y="3342703"/>
                <a:ext cx="38100" cy="34575"/>
              </a:xfrm>
              <a:custGeom>
                <a:avLst/>
                <a:gdLst>
                  <a:gd name="connsiteX0" fmla="*/ 0 w 38100"/>
                  <a:gd name="connsiteY0" fmla="*/ 0 h 34575"/>
                  <a:gd name="connsiteX1" fmla="*/ 38100 w 38100"/>
                  <a:gd name="connsiteY1" fmla="*/ 0 h 34575"/>
                  <a:gd name="connsiteX2" fmla="*/ 38100 w 38100"/>
                  <a:gd name="connsiteY2" fmla="*/ 34576 h 34575"/>
                  <a:gd name="connsiteX3" fmla="*/ 0 w 38100"/>
                  <a:gd name="connsiteY3" fmla="*/ 34576 h 34575"/>
                </a:gdLst>
                <a:ahLst/>
                <a:cxnLst>
                  <a:cxn ang="0">
                    <a:pos x="connsiteX0" y="connsiteY0"/>
                  </a:cxn>
                  <a:cxn ang="0">
                    <a:pos x="connsiteX1" y="connsiteY1"/>
                  </a:cxn>
                  <a:cxn ang="0">
                    <a:pos x="connsiteX2" y="connsiteY2"/>
                  </a:cxn>
                  <a:cxn ang="0">
                    <a:pos x="connsiteX3" y="connsiteY3"/>
                  </a:cxn>
                </a:cxnLst>
                <a:rect l="l" t="t" r="r" b="b"/>
                <a:pathLst>
                  <a:path w="38100" h="34575">
                    <a:moveTo>
                      <a:pt x="0" y="0"/>
                    </a:moveTo>
                    <a:lnTo>
                      <a:pt x="38100" y="0"/>
                    </a:lnTo>
                    <a:lnTo>
                      <a:pt x="38100" y="34576"/>
                    </a:lnTo>
                    <a:lnTo>
                      <a:pt x="0" y="34576"/>
                    </a:lnTo>
                    <a:close/>
                  </a:path>
                </a:pathLst>
              </a:custGeom>
              <a:noFill/>
              <a:ln w="9525" cap="flat">
                <a:solidFill>
                  <a:schemeClr val="bg1"/>
                </a:solidFill>
                <a:prstDash val="solid"/>
                <a:miter/>
              </a:ln>
            </p:spPr>
            <p:txBody>
              <a:bodyPr rtlCol="0" anchor="ctr"/>
              <a:lstStyle/>
              <a:p>
                <a:endParaRPr lang="en-IN">
                  <a:latin typeface="Funnel Sans" pitchFamily="2" charset="0"/>
                </a:endParaRPr>
              </a:p>
            </p:txBody>
          </p:sp>
          <p:sp>
            <p:nvSpPr>
              <p:cNvPr id="44" name="Freeform: Shape 60">
                <a:extLst>
                  <a:ext uri="{FF2B5EF4-FFF2-40B4-BE49-F238E27FC236}">
                    <a16:creationId xmlns:a16="http://schemas.microsoft.com/office/drawing/2014/main" id="{1609D068-96F4-FEED-8C80-23AB73526D66}"/>
                  </a:ext>
                </a:extLst>
              </p:cNvPr>
              <p:cNvSpPr/>
              <p:nvPr/>
            </p:nvSpPr>
            <p:spPr>
              <a:xfrm>
                <a:off x="6048374" y="3446430"/>
                <a:ext cx="133350" cy="9525"/>
              </a:xfrm>
              <a:custGeom>
                <a:avLst/>
                <a:gdLst>
                  <a:gd name="connsiteX0" fmla="*/ 0 w 133350"/>
                  <a:gd name="connsiteY0" fmla="*/ 0 h 9525"/>
                  <a:gd name="connsiteX1" fmla="*/ 133350 w 133350"/>
                  <a:gd name="connsiteY1" fmla="*/ 0 h 9525"/>
                </a:gdLst>
                <a:ahLst/>
                <a:cxnLst>
                  <a:cxn ang="0">
                    <a:pos x="connsiteX0" y="connsiteY0"/>
                  </a:cxn>
                  <a:cxn ang="0">
                    <a:pos x="connsiteX1" y="connsiteY1"/>
                  </a:cxn>
                </a:cxnLst>
                <a:rect l="l" t="t" r="r" b="b"/>
                <a:pathLst>
                  <a:path w="133350" h="9525">
                    <a:moveTo>
                      <a:pt x="0" y="0"/>
                    </a:moveTo>
                    <a:lnTo>
                      <a:pt x="133350" y="0"/>
                    </a:lnTo>
                  </a:path>
                </a:pathLst>
              </a:custGeom>
              <a:ln w="9525" cap="flat">
                <a:solidFill>
                  <a:schemeClr val="bg1"/>
                </a:solidFill>
                <a:prstDash val="solid"/>
                <a:miter/>
              </a:ln>
            </p:spPr>
            <p:txBody>
              <a:bodyPr rtlCol="0" anchor="ctr"/>
              <a:lstStyle/>
              <a:p>
                <a:endParaRPr lang="en-IN">
                  <a:latin typeface="Funnel Sans" pitchFamily="2" charset="0"/>
                </a:endParaRPr>
              </a:p>
            </p:txBody>
          </p:sp>
          <p:sp>
            <p:nvSpPr>
              <p:cNvPr id="45" name="Freeform: Shape 61">
                <a:extLst>
                  <a:ext uri="{FF2B5EF4-FFF2-40B4-BE49-F238E27FC236}">
                    <a16:creationId xmlns:a16="http://schemas.microsoft.com/office/drawing/2014/main" id="{E246E367-9CF3-99A7-488F-2DC8F5E478DB}"/>
                  </a:ext>
                </a:extLst>
              </p:cNvPr>
              <p:cNvSpPr/>
              <p:nvPr/>
            </p:nvSpPr>
            <p:spPr>
              <a:xfrm>
                <a:off x="6048374" y="3481006"/>
                <a:ext cx="85725" cy="9525"/>
              </a:xfrm>
              <a:custGeom>
                <a:avLst/>
                <a:gdLst>
                  <a:gd name="connsiteX0" fmla="*/ 0 w 85725"/>
                  <a:gd name="connsiteY0" fmla="*/ 0 h 9525"/>
                  <a:gd name="connsiteX1" fmla="*/ 85725 w 85725"/>
                  <a:gd name="connsiteY1" fmla="*/ 0 h 9525"/>
                </a:gdLst>
                <a:ahLst/>
                <a:cxnLst>
                  <a:cxn ang="0">
                    <a:pos x="connsiteX0" y="connsiteY0"/>
                  </a:cxn>
                  <a:cxn ang="0">
                    <a:pos x="connsiteX1" y="connsiteY1"/>
                  </a:cxn>
                </a:cxnLst>
                <a:rect l="l" t="t" r="r" b="b"/>
                <a:pathLst>
                  <a:path w="85725" h="9525">
                    <a:moveTo>
                      <a:pt x="0" y="0"/>
                    </a:moveTo>
                    <a:lnTo>
                      <a:pt x="85725" y="0"/>
                    </a:lnTo>
                  </a:path>
                </a:pathLst>
              </a:custGeom>
              <a:ln w="9525" cap="flat">
                <a:solidFill>
                  <a:schemeClr val="bg1"/>
                </a:solidFill>
                <a:prstDash val="solid"/>
                <a:miter/>
              </a:ln>
            </p:spPr>
            <p:txBody>
              <a:bodyPr rtlCol="0" anchor="ctr"/>
              <a:lstStyle/>
              <a:p>
                <a:endParaRPr lang="en-IN">
                  <a:latin typeface="Funnel Sans" pitchFamily="2" charset="0"/>
                </a:endParaRPr>
              </a:p>
            </p:txBody>
          </p:sp>
          <p:sp>
            <p:nvSpPr>
              <p:cNvPr id="46" name="Freeform: Shape 62">
                <a:extLst>
                  <a:ext uri="{FF2B5EF4-FFF2-40B4-BE49-F238E27FC236}">
                    <a16:creationId xmlns:a16="http://schemas.microsoft.com/office/drawing/2014/main" id="{7DD14BB0-F56E-99B1-D441-3FE2EC6A17C1}"/>
                  </a:ext>
                </a:extLst>
              </p:cNvPr>
              <p:cNvSpPr/>
              <p:nvPr/>
            </p:nvSpPr>
            <p:spPr>
              <a:xfrm>
                <a:off x="6048374" y="3411855"/>
                <a:ext cx="133350" cy="9525"/>
              </a:xfrm>
              <a:custGeom>
                <a:avLst/>
                <a:gdLst>
                  <a:gd name="connsiteX0" fmla="*/ 0 w 133350"/>
                  <a:gd name="connsiteY0" fmla="*/ 0 h 9525"/>
                  <a:gd name="connsiteX1" fmla="*/ 133350 w 133350"/>
                  <a:gd name="connsiteY1" fmla="*/ 0 h 9525"/>
                </a:gdLst>
                <a:ahLst/>
                <a:cxnLst>
                  <a:cxn ang="0">
                    <a:pos x="connsiteX0" y="connsiteY0"/>
                  </a:cxn>
                  <a:cxn ang="0">
                    <a:pos x="connsiteX1" y="connsiteY1"/>
                  </a:cxn>
                </a:cxnLst>
                <a:rect l="l" t="t" r="r" b="b"/>
                <a:pathLst>
                  <a:path w="133350" h="9525">
                    <a:moveTo>
                      <a:pt x="0" y="0"/>
                    </a:moveTo>
                    <a:lnTo>
                      <a:pt x="133350" y="0"/>
                    </a:lnTo>
                  </a:path>
                </a:pathLst>
              </a:custGeom>
              <a:ln w="9525" cap="flat">
                <a:solidFill>
                  <a:schemeClr val="bg1"/>
                </a:solidFill>
                <a:prstDash val="solid"/>
                <a:miter/>
              </a:ln>
            </p:spPr>
            <p:txBody>
              <a:bodyPr rtlCol="0" anchor="ctr"/>
              <a:lstStyle/>
              <a:p>
                <a:endParaRPr lang="en-IN">
                  <a:latin typeface="Funnel Sans" pitchFamily="2" charset="0"/>
                </a:endParaRPr>
              </a:p>
            </p:txBody>
          </p:sp>
          <p:sp>
            <p:nvSpPr>
              <p:cNvPr id="47" name="Freeform: Shape 63">
                <a:extLst>
                  <a:ext uri="{FF2B5EF4-FFF2-40B4-BE49-F238E27FC236}">
                    <a16:creationId xmlns:a16="http://schemas.microsoft.com/office/drawing/2014/main" id="{CE9CD9A0-6185-5D05-0C7A-042C2FFFCACB}"/>
                  </a:ext>
                </a:extLst>
              </p:cNvPr>
              <p:cNvSpPr/>
              <p:nvPr/>
            </p:nvSpPr>
            <p:spPr>
              <a:xfrm>
                <a:off x="5972174" y="3342703"/>
                <a:ext cx="171450" cy="224694"/>
              </a:xfrm>
              <a:custGeom>
                <a:avLst/>
                <a:gdLst>
                  <a:gd name="connsiteX0" fmla="*/ 171450 w 171450"/>
                  <a:gd name="connsiteY0" fmla="*/ 224695 h 224694"/>
                  <a:gd name="connsiteX1" fmla="*/ 31718 w 171450"/>
                  <a:gd name="connsiteY1" fmla="*/ 224695 h 224694"/>
                  <a:gd name="connsiteX2" fmla="*/ 0 w 171450"/>
                  <a:gd name="connsiteY2" fmla="*/ 195929 h 224694"/>
                  <a:gd name="connsiteX3" fmla="*/ 0 w 171450"/>
                  <a:gd name="connsiteY3" fmla="*/ 0 h 224694"/>
                </a:gdLst>
                <a:ahLst/>
                <a:cxnLst>
                  <a:cxn ang="0">
                    <a:pos x="connsiteX0" y="connsiteY0"/>
                  </a:cxn>
                  <a:cxn ang="0">
                    <a:pos x="connsiteX1" y="connsiteY1"/>
                  </a:cxn>
                  <a:cxn ang="0">
                    <a:pos x="connsiteX2" y="connsiteY2"/>
                  </a:cxn>
                  <a:cxn ang="0">
                    <a:pos x="connsiteX3" y="connsiteY3"/>
                  </a:cxn>
                </a:cxnLst>
                <a:rect l="l" t="t" r="r" b="b"/>
                <a:pathLst>
                  <a:path w="171450" h="224694">
                    <a:moveTo>
                      <a:pt x="171450" y="224695"/>
                    </a:moveTo>
                    <a:lnTo>
                      <a:pt x="31718" y="224695"/>
                    </a:lnTo>
                    <a:cubicBezTo>
                      <a:pt x="14192" y="224695"/>
                      <a:pt x="0" y="211836"/>
                      <a:pt x="0" y="195929"/>
                    </a:cubicBezTo>
                    <a:lnTo>
                      <a:pt x="0" y="0"/>
                    </a:lnTo>
                  </a:path>
                </a:pathLst>
              </a:custGeom>
              <a:noFill/>
              <a:ln w="9525" cap="flat">
                <a:solidFill>
                  <a:schemeClr val="bg1"/>
                </a:solidFill>
                <a:prstDash val="solid"/>
                <a:miter/>
              </a:ln>
            </p:spPr>
            <p:txBody>
              <a:bodyPr rtlCol="0" anchor="ctr"/>
              <a:lstStyle/>
              <a:p>
                <a:endParaRPr lang="en-IN">
                  <a:latin typeface="Funnel Sans" pitchFamily="2" charset="0"/>
                </a:endParaRPr>
              </a:p>
            </p:txBody>
          </p:sp>
        </p:grpSp>
        <p:sp>
          <p:nvSpPr>
            <p:cNvPr id="39" name="TextBox 38">
              <a:extLst>
                <a:ext uri="{FF2B5EF4-FFF2-40B4-BE49-F238E27FC236}">
                  <a16:creationId xmlns:a16="http://schemas.microsoft.com/office/drawing/2014/main" id="{0048A055-7B71-18E5-8686-F0AF47B5AA3C}"/>
                </a:ext>
              </a:extLst>
            </p:cNvPr>
            <p:cNvSpPr txBox="1"/>
            <p:nvPr/>
          </p:nvSpPr>
          <p:spPr>
            <a:xfrm>
              <a:off x="4476858" y="3753715"/>
              <a:ext cx="1668760" cy="1446550"/>
            </a:xfrm>
            <a:prstGeom prst="rect">
              <a:avLst/>
            </a:prstGeom>
            <a:noFill/>
          </p:spPr>
          <p:txBody>
            <a:bodyPr wrap="square" lIns="0" tIns="0" rIns="0" bIns="0">
              <a:spAutoFit/>
            </a:bodyPr>
            <a:lstStyle/>
            <a:p>
              <a:pPr algn="ctr">
                <a:spcAft>
                  <a:spcPts val="600"/>
                </a:spcAft>
                <a:defRPr/>
              </a:pPr>
              <a:r>
                <a:rPr lang="fr-FR" b="1" dirty="0">
                  <a:solidFill>
                    <a:schemeClr val="bg1"/>
                  </a:solidFill>
                  <a:latin typeface="Funnel Sans" pitchFamily="2" charset="0"/>
                </a:rPr>
                <a:t>Lorem ipsum </a:t>
              </a:r>
            </a:p>
            <a:p>
              <a:pPr algn="ctr">
                <a:spcAft>
                  <a:spcPts val="600"/>
                </a:spcAft>
                <a:defRPr/>
              </a:pPr>
              <a:r>
                <a:rPr lang="fr-FR" b="1" dirty="0" err="1">
                  <a:solidFill>
                    <a:schemeClr val="bg1"/>
                  </a:solidFill>
                  <a:latin typeface="Funnel Sans" pitchFamily="2" charset="0"/>
                </a:rPr>
                <a:t>dolor</a:t>
              </a:r>
              <a:r>
                <a:rPr lang="fr-FR" b="1" dirty="0">
                  <a:solidFill>
                    <a:schemeClr val="bg1"/>
                  </a:solidFill>
                  <a:latin typeface="Funnel Sans" pitchFamily="2" charset="0"/>
                </a:rPr>
                <a:t> </a:t>
              </a:r>
              <a:r>
                <a:rPr lang="fr-FR" b="1" dirty="0" err="1">
                  <a:solidFill>
                    <a:schemeClr val="bg1"/>
                  </a:solidFill>
                  <a:latin typeface="Funnel Sans" pitchFamily="2" charset="0"/>
                </a:rPr>
                <a:t>sit</a:t>
              </a:r>
              <a:endParaRPr lang="fr-FR" b="1" dirty="0">
                <a:solidFill>
                  <a:schemeClr val="bg1"/>
                </a:solidFill>
                <a:latin typeface="Funnel Sans" pitchFamily="2" charset="0"/>
              </a:endParaRPr>
            </a:p>
            <a:p>
              <a:pPr algn="ctr">
                <a:spcAft>
                  <a:spcPts val="600"/>
                </a:spcAft>
                <a:defRPr/>
              </a:pPr>
              <a:r>
                <a:rPr lang="en-US" dirty="0">
                  <a:solidFill>
                    <a:schemeClr val="bg1"/>
                  </a:solidFill>
                  <a:latin typeface="Funnel Sans" pitchFamily="2" charset="0"/>
                </a:rPr>
                <a:t>Duis </a:t>
              </a:r>
              <a:r>
                <a:rPr lang="en-US" dirty="0" err="1">
                  <a:solidFill>
                    <a:schemeClr val="bg1"/>
                  </a:solidFill>
                  <a:latin typeface="Funnel Sans" pitchFamily="2" charset="0"/>
                </a:rPr>
                <a:t>aute</a:t>
              </a:r>
              <a:r>
                <a:rPr lang="en-US" dirty="0">
                  <a:solidFill>
                    <a:schemeClr val="bg1"/>
                  </a:solidFill>
                  <a:latin typeface="Funnel Sans" pitchFamily="2" charset="0"/>
                </a:rPr>
                <a:t> </a:t>
              </a:r>
              <a:r>
                <a:rPr lang="en-US" dirty="0" err="1">
                  <a:solidFill>
                    <a:schemeClr val="bg1"/>
                  </a:solidFill>
                  <a:latin typeface="Funnel Sans" pitchFamily="2" charset="0"/>
                </a:rPr>
                <a:t>irure</a:t>
              </a:r>
              <a:r>
                <a:rPr lang="en-US" dirty="0">
                  <a:solidFill>
                    <a:schemeClr val="bg1"/>
                  </a:solidFill>
                  <a:latin typeface="Funnel Sans" pitchFamily="2" charset="0"/>
                </a:rPr>
                <a:t> dolor in </a:t>
              </a:r>
              <a:r>
                <a:rPr lang="en-US" dirty="0" err="1">
                  <a:solidFill>
                    <a:schemeClr val="bg1"/>
                  </a:solidFill>
                  <a:latin typeface="Funnel Sans" pitchFamily="2" charset="0"/>
                </a:rPr>
                <a:t>reprehenvoluptate</a:t>
              </a:r>
              <a:r>
                <a:rPr lang="en-US" dirty="0">
                  <a:solidFill>
                    <a:schemeClr val="bg1"/>
                  </a:solidFill>
                  <a:latin typeface="Funnel Sans" pitchFamily="2" charset="0"/>
                </a:rPr>
                <a:t> </a:t>
              </a:r>
              <a:r>
                <a:rPr lang="en-US" dirty="0" err="1">
                  <a:solidFill>
                    <a:schemeClr val="bg1"/>
                  </a:solidFill>
                  <a:latin typeface="Funnel Sans" pitchFamily="2" charset="0"/>
                </a:rPr>
                <a:t>velit</a:t>
              </a:r>
              <a:r>
                <a:rPr lang="en-US" dirty="0">
                  <a:solidFill>
                    <a:schemeClr val="bg1"/>
                  </a:solidFill>
                  <a:latin typeface="Funnel Sans" pitchFamily="2" charset="0"/>
                </a:rPr>
                <a:t> </a:t>
              </a:r>
              <a:r>
                <a:rPr lang="en-US" dirty="0" err="1">
                  <a:solidFill>
                    <a:schemeClr val="bg1"/>
                  </a:solidFill>
                  <a:latin typeface="Funnel Sans" pitchFamily="2" charset="0"/>
                </a:rPr>
                <a:t>esse</a:t>
              </a:r>
              <a:r>
                <a:rPr lang="en-US" dirty="0">
                  <a:solidFill>
                    <a:schemeClr val="bg1"/>
                  </a:solidFill>
                  <a:latin typeface="Funnel Sans" pitchFamily="2" charset="0"/>
                </a:rPr>
                <a:t> </a:t>
              </a:r>
              <a:r>
                <a:rPr lang="en-US" dirty="0" err="1">
                  <a:solidFill>
                    <a:schemeClr val="bg1"/>
                  </a:solidFill>
                  <a:latin typeface="Funnel Sans" pitchFamily="2" charset="0"/>
                </a:rPr>
                <a:t>cillum</a:t>
              </a:r>
              <a:endParaRPr lang="en-US" dirty="0">
                <a:solidFill>
                  <a:schemeClr val="bg1"/>
                </a:solidFill>
                <a:latin typeface="Funnel Sans" pitchFamily="2" charset="0"/>
              </a:endParaRPr>
            </a:p>
          </p:txBody>
        </p:sp>
        <p:sp>
          <p:nvSpPr>
            <p:cNvPr id="40" name="Oval 39">
              <a:extLst>
                <a:ext uri="{FF2B5EF4-FFF2-40B4-BE49-F238E27FC236}">
                  <a16:creationId xmlns:a16="http://schemas.microsoft.com/office/drawing/2014/main" id="{A22FE4CC-D3BC-3ABD-3683-3128BBF68089}"/>
                </a:ext>
              </a:extLst>
            </p:cNvPr>
            <p:cNvSpPr/>
            <p:nvPr/>
          </p:nvSpPr>
          <p:spPr>
            <a:xfrm>
              <a:off x="5207688" y="3421183"/>
              <a:ext cx="207100" cy="207100"/>
            </a:xfrm>
            <a:prstGeom prst="ellipse">
              <a:avLst/>
            </a:prstGeom>
            <a:solidFill>
              <a:schemeClr val="accent1"/>
            </a:solidFill>
            <a:ln w="53975">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endParaRPr lang="en-IN">
                <a:latin typeface="Funnel Sans" pitchFamily="2" charset="0"/>
              </a:endParaRPr>
            </a:p>
          </p:txBody>
        </p:sp>
      </p:grpSp>
    </p:spTree>
    <p:extLst>
      <p:ext uri="{BB962C8B-B14F-4D97-AF65-F5344CB8AC3E}">
        <p14:creationId xmlns:p14="http://schemas.microsoft.com/office/powerpoint/2010/main" val="221809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4000"/>
                                        <p:tgtEl>
                                          <p:spTgt spid="3"/>
                                        </p:tgtEl>
                                      </p:cBhvr>
                                    </p:animEffect>
                                  </p:childTnLst>
                                </p:cTn>
                              </p:par>
                              <p:par>
                                <p:cTn id="8" presetID="10" presetClass="entr" presetSubtype="0" fill="hold"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10" presetClass="entr" presetSubtype="0" fill="hold" nodeType="withEffect">
                                  <p:stCondLst>
                                    <p:cond delay="20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nodeType="withEffect">
                                  <p:stCondLst>
                                    <p:cond delay="300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childTnLst>
                                </p:cTn>
                              </p:par>
                              <p:par>
                                <p:cTn id="17" presetID="10" presetClass="entr" presetSubtype="0" fill="hold" nodeType="withEffect">
                                  <p:stCondLst>
                                    <p:cond delay="400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A1066-5E7C-00BC-C72F-071C397531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481A73-B8C4-EB8D-8156-FFA8CBCE7164}"/>
              </a:ext>
            </a:extLst>
          </p:cNvPr>
          <p:cNvSpPr>
            <a:spLocks noGrp="1"/>
          </p:cNvSpPr>
          <p:nvPr>
            <p:ph type="title"/>
          </p:nvPr>
        </p:nvSpPr>
        <p:spPr/>
        <p:txBody>
          <a:bodyPr/>
          <a:lstStyle/>
          <a:p>
            <a:r>
              <a:rPr lang="en-US" dirty="0"/>
              <a:t>Shapes</a:t>
            </a:r>
          </a:p>
        </p:txBody>
      </p:sp>
      <p:sp>
        <p:nvSpPr>
          <p:cNvPr id="15" name="Rectangle 12">
            <a:extLst>
              <a:ext uri="{FF2B5EF4-FFF2-40B4-BE49-F238E27FC236}">
                <a16:creationId xmlns:a16="http://schemas.microsoft.com/office/drawing/2014/main" id="{5AE23827-A661-E4D7-540C-265FB8C25F0F}"/>
              </a:ext>
            </a:extLst>
          </p:cNvPr>
          <p:cNvSpPr/>
          <p:nvPr/>
        </p:nvSpPr>
        <p:spPr>
          <a:xfrm>
            <a:off x="914540" y="1869728"/>
            <a:ext cx="2451489" cy="139498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spcBef>
                <a:spcPts val="200"/>
              </a:spcBef>
              <a:spcAft>
                <a:spcPts val="200"/>
              </a:spcAft>
            </a:pPr>
            <a:r>
              <a:rPr lang="en-US" b="1" dirty="0">
                <a:solidFill>
                  <a:schemeClr val="bg2"/>
                </a:solidFill>
                <a:latin typeface="Funnel Sans" pitchFamily="2" charset="0"/>
              </a:rPr>
              <a:t>Lorem ipsum</a:t>
            </a:r>
          </a:p>
          <a:p>
            <a:pPr>
              <a:spcBef>
                <a:spcPts val="200"/>
              </a:spcBef>
              <a:spcAft>
                <a:spcPts val="200"/>
              </a:spcAft>
            </a:pPr>
            <a:r>
              <a:rPr lang="en-US" dirty="0">
                <a:solidFill>
                  <a:schemeClr val="bg2"/>
                </a:solidFill>
                <a:latin typeface="Funnel Sans" pitchFamily="2" charset="0"/>
              </a:rPr>
              <a:t>Lorem ipsum dolor sit </a:t>
            </a:r>
            <a:r>
              <a:rPr lang="en-US" dirty="0" err="1">
                <a:solidFill>
                  <a:schemeClr val="bg2"/>
                </a:solidFill>
                <a:latin typeface="Funnel Sans" pitchFamily="2" charset="0"/>
              </a:rPr>
              <a:t>amet</a:t>
            </a:r>
            <a:r>
              <a:rPr lang="en-US" dirty="0">
                <a:solidFill>
                  <a:schemeClr val="bg2"/>
                </a:solidFill>
                <a:latin typeface="Funnel Sans" pitchFamily="2" charset="0"/>
              </a:rPr>
              <a:t>, </a:t>
            </a:r>
            <a:r>
              <a:rPr lang="en-US" dirty="0" err="1">
                <a:solidFill>
                  <a:schemeClr val="bg2"/>
                </a:solidFill>
                <a:latin typeface="Funnel Sans" pitchFamily="2" charset="0"/>
              </a:rPr>
              <a:t>consectetur</a:t>
            </a:r>
            <a:r>
              <a:rPr lang="en-US" dirty="0">
                <a:solidFill>
                  <a:schemeClr val="bg2"/>
                </a:solidFill>
                <a:latin typeface="Funnel Sans" pitchFamily="2" charset="0"/>
              </a:rPr>
              <a:t> </a:t>
            </a:r>
            <a:r>
              <a:rPr lang="en-US" dirty="0" err="1">
                <a:solidFill>
                  <a:schemeClr val="bg2"/>
                </a:solidFill>
                <a:latin typeface="Funnel Sans" pitchFamily="2" charset="0"/>
              </a:rPr>
              <a:t>adipiscing</a:t>
            </a:r>
            <a:r>
              <a:rPr lang="en-US" dirty="0">
                <a:solidFill>
                  <a:schemeClr val="bg2"/>
                </a:solidFill>
                <a:latin typeface="Funnel Sans" pitchFamily="2" charset="0"/>
              </a:rPr>
              <a:t> </a:t>
            </a:r>
            <a:r>
              <a:rPr lang="en-US" dirty="0" err="1">
                <a:solidFill>
                  <a:schemeClr val="bg2"/>
                </a:solidFill>
                <a:latin typeface="Funnel Sans" pitchFamily="2" charset="0"/>
              </a:rPr>
              <a:t>elit</a:t>
            </a:r>
            <a:r>
              <a:rPr lang="en-US" dirty="0">
                <a:solidFill>
                  <a:schemeClr val="bg2"/>
                </a:solidFill>
                <a:latin typeface="Funnel Sans" pitchFamily="2" charset="0"/>
              </a:rPr>
              <a:t>. Nam </a:t>
            </a:r>
            <a:r>
              <a:rPr lang="en-US" dirty="0" err="1">
                <a:solidFill>
                  <a:schemeClr val="bg2"/>
                </a:solidFill>
                <a:latin typeface="Funnel Sans" pitchFamily="2" charset="0"/>
              </a:rPr>
              <a:t>venenatis</a:t>
            </a:r>
            <a:r>
              <a:rPr lang="en-US" dirty="0">
                <a:solidFill>
                  <a:schemeClr val="bg2"/>
                </a:solidFill>
                <a:latin typeface="Funnel Sans" pitchFamily="2" charset="0"/>
              </a:rPr>
              <a:t> mi </a:t>
            </a:r>
            <a:r>
              <a:rPr lang="en-US" dirty="0" err="1">
                <a:solidFill>
                  <a:schemeClr val="bg2"/>
                </a:solidFill>
                <a:latin typeface="Funnel Sans" pitchFamily="2" charset="0"/>
              </a:rPr>
              <a:t>neque</a:t>
            </a:r>
            <a:r>
              <a:rPr lang="en-US" dirty="0">
                <a:solidFill>
                  <a:schemeClr val="bg2"/>
                </a:solidFill>
                <a:latin typeface="Funnel Sans" pitchFamily="2" charset="0"/>
              </a:rPr>
              <a:t>, non </a:t>
            </a:r>
            <a:r>
              <a:rPr lang="en-US" dirty="0" err="1">
                <a:solidFill>
                  <a:schemeClr val="bg2"/>
                </a:solidFill>
                <a:latin typeface="Funnel Sans" pitchFamily="2" charset="0"/>
              </a:rPr>
              <a:t>fringilla</a:t>
            </a:r>
            <a:r>
              <a:rPr lang="en-US" dirty="0">
                <a:solidFill>
                  <a:schemeClr val="bg2"/>
                </a:solidFill>
                <a:latin typeface="Funnel Sans" pitchFamily="2" charset="0"/>
              </a:rPr>
              <a:t> dui </a:t>
            </a:r>
            <a:r>
              <a:rPr lang="en-US" dirty="0" err="1">
                <a:solidFill>
                  <a:schemeClr val="bg2"/>
                </a:solidFill>
                <a:latin typeface="Funnel Sans" pitchFamily="2" charset="0"/>
              </a:rPr>
              <a:t>interdum</a:t>
            </a:r>
            <a:r>
              <a:rPr lang="en-US" dirty="0">
                <a:solidFill>
                  <a:schemeClr val="bg2"/>
                </a:solidFill>
                <a:latin typeface="Funnel Sans" pitchFamily="2" charset="0"/>
              </a:rPr>
              <a:t>.</a:t>
            </a:r>
          </a:p>
          <a:p>
            <a:pPr>
              <a:spcBef>
                <a:spcPts val="200"/>
              </a:spcBef>
              <a:spcAft>
                <a:spcPts val="200"/>
              </a:spcAft>
            </a:pPr>
            <a:endParaRPr lang="en-US" b="1" dirty="0">
              <a:solidFill>
                <a:schemeClr val="bg2"/>
              </a:solidFill>
              <a:latin typeface="Funnel Sans" pitchFamily="2" charset="0"/>
            </a:endParaRPr>
          </a:p>
        </p:txBody>
      </p:sp>
      <p:sp>
        <p:nvSpPr>
          <p:cNvPr id="16" name="Freeform: Shape 29">
            <a:extLst>
              <a:ext uri="{FF2B5EF4-FFF2-40B4-BE49-F238E27FC236}">
                <a16:creationId xmlns:a16="http://schemas.microsoft.com/office/drawing/2014/main" id="{73820022-415A-B632-D20F-42E039EEEF42}"/>
              </a:ext>
            </a:extLst>
          </p:cNvPr>
          <p:cNvSpPr/>
          <p:nvPr/>
        </p:nvSpPr>
        <p:spPr>
          <a:xfrm flipV="1">
            <a:off x="802319" y="3480442"/>
            <a:ext cx="3231523" cy="129192"/>
          </a:xfrm>
          <a:custGeom>
            <a:avLst/>
            <a:gdLst>
              <a:gd name="connsiteX0" fmla="*/ 0 w 4093029"/>
              <a:gd name="connsiteY0" fmla="*/ 0 h 0"/>
              <a:gd name="connsiteX1" fmla="*/ 4093029 w 4093029"/>
              <a:gd name="connsiteY1" fmla="*/ 0 h 0"/>
            </a:gdLst>
            <a:ahLst/>
            <a:cxnLst>
              <a:cxn ang="0">
                <a:pos x="connsiteX0" y="connsiteY0"/>
              </a:cxn>
              <a:cxn ang="0">
                <a:pos x="connsiteX1" y="connsiteY1"/>
              </a:cxn>
            </a:cxnLst>
            <a:rect l="l" t="t" r="r" b="b"/>
            <a:pathLst>
              <a:path w="4093029">
                <a:moveTo>
                  <a:pt x="0" y="0"/>
                </a:moveTo>
                <a:lnTo>
                  <a:pt x="4093029" y="0"/>
                </a:lnTo>
              </a:path>
            </a:pathLst>
          </a:cu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Funnel Sans" pitchFamily="2" charset="0"/>
            </a:endParaRPr>
          </a:p>
        </p:txBody>
      </p:sp>
      <p:sp>
        <p:nvSpPr>
          <p:cNvPr id="27" name="Freeform: Shape 29">
            <a:extLst>
              <a:ext uri="{FF2B5EF4-FFF2-40B4-BE49-F238E27FC236}">
                <a16:creationId xmlns:a16="http://schemas.microsoft.com/office/drawing/2014/main" id="{1B68523B-F7EB-F628-5929-96DAD599E45C}"/>
              </a:ext>
            </a:extLst>
          </p:cNvPr>
          <p:cNvSpPr/>
          <p:nvPr/>
        </p:nvSpPr>
        <p:spPr>
          <a:xfrm flipV="1">
            <a:off x="8402501" y="3466986"/>
            <a:ext cx="3231523" cy="129192"/>
          </a:xfrm>
          <a:custGeom>
            <a:avLst/>
            <a:gdLst>
              <a:gd name="connsiteX0" fmla="*/ 0 w 4093029"/>
              <a:gd name="connsiteY0" fmla="*/ 0 h 0"/>
              <a:gd name="connsiteX1" fmla="*/ 4093029 w 4093029"/>
              <a:gd name="connsiteY1" fmla="*/ 0 h 0"/>
            </a:gdLst>
            <a:ahLst/>
            <a:cxnLst>
              <a:cxn ang="0">
                <a:pos x="connsiteX0" y="connsiteY0"/>
              </a:cxn>
              <a:cxn ang="0">
                <a:pos x="connsiteX1" y="connsiteY1"/>
              </a:cxn>
            </a:cxnLst>
            <a:rect l="l" t="t" r="r" b="b"/>
            <a:pathLst>
              <a:path w="4093029">
                <a:moveTo>
                  <a:pt x="0" y="0"/>
                </a:moveTo>
                <a:lnTo>
                  <a:pt x="4093029" y="0"/>
                </a:lnTo>
              </a:path>
            </a:pathLst>
          </a:cu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Funnel Sans" pitchFamily="2" charset="0"/>
            </a:endParaRPr>
          </a:p>
        </p:txBody>
      </p:sp>
      <p:sp>
        <p:nvSpPr>
          <p:cNvPr id="28" name="Rectangle 12">
            <a:extLst>
              <a:ext uri="{FF2B5EF4-FFF2-40B4-BE49-F238E27FC236}">
                <a16:creationId xmlns:a16="http://schemas.microsoft.com/office/drawing/2014/main" id="{FF16DA82-1862-F2D5-6E1D-2F686526699A}"/>
              </a:ext>
            </a:extLst>
          </p:cNvPr>
          <p:cNvSpPr/>
          <p:nvPr/>
        </p:nvSpPr>
        <p:spPr>
          <a:xfrm>
            <a:off x="914541" y="3882415"/>
            <a:ext cx="2457590" cy="139498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spcBef>
                <a:spcPts val="200"/>
              </a:spcBef>
              <a:spcAft>
                <a:spcPts val="200"/>
              </a:spcAft>
            </a:pPr>
            <a:r>
              <a:rPr lang="en-US" b="1" dirty="0">
                <a:solidFill>
                  <a:schemeClr val="bg2"/>
                </a:solidFill>
                <a:latin typeface="Funnel Sans" pitchFamily="2" charset="0"/>
              </a:rPr>
              <a:t>Lorem ipsum</a:t>
            </a:r>
          </a:p>
          <a:p>
            <a:pPr>
              <a:spcBef>
                <a:spcPts val="200"/>
              </a:spcBef>
              <a:spcAft>
                <a:spcPts val="200"/>
              </a:spcAft>
            </a:pPr>
            <a:r>
              <a:rPr lang="en-US" dirty="0">
                <a:solidFill>
                  <a:schemeClr val="bg2"/>
                </a:solidFill>
                <a:latin typeface="Funnel Sans" pitchFamily="2" charset="0"/>
              </a:rPr>
              <a:t>Lorem ipsum dolor sit </a:t>
            </a:r>
            <a:r>
              <a:rPr lang="en-US" dirty="0" err="1">
                <a:solidFill>
                  <a:schemeClr val="bg2"/>
                </a:solidFill>
                <a:latin typeface="Funnel Sans" pitchFamily="2" charset="0"/>
              </a:rPr>
              <a:t>amet</a:t>
            </a:r>
            <a:r>
              <a:rPr lang="en-US" dirty="0">
                <a:solidFill>
                  <a:schemeClr val="bg2"/>
                </a:solidFill>
                <a:latin typeface="Funnel Sans" pitchFamily="2" charset="0"/>
              </a:rPr>
              <a:t>, </a:t>
            </a:r>
            <a:r>
              <a:rPr lang="en-US" dirty="0" err="1">
                <a:solidFill>
                  <a:schemeClr val="bg2"/>
                </a:solidFill>
                <a:latin typeface="Funnel Sans" pitchFamily="2" charset="0"/>
              </a:rPr>
              <a:t>consectetur</a:t>
            </a:r>
            <a:r>
              <a:rPr lang="en-US" dirty="0">
                <a:solidFill>
                  <a:schemeClr val="bg2"/>
                </a:solidFill>
                <a:latin typeface="Funnel Sans" pitchFamily="2" charset="0"/>
              </a:rPr>
              <a:t> </a:t>
            </a:r>
            <a:r>
              <a:rPr lang="en-US" dirty="0" err="1">
                <a:solidFill>
                  <a:schemeClr val="bg2"/>
                </a:solidFill>
                <a:latin typeface="Funnel Sans" pitchFamily="2" charset="0"/>
              </a:rPr>
              <a:t>adipiscing</a:t>
            </a:r>
            <a:r>
              <a:rPr lang="en-US" dirty="0">
                <a:solidFill>
                  <a:schemeClr val="bg2"/>
                </a:solidFill>
                <a:latin typeface="Funnel Sans" pitchFamily="2" charset="0"/>
              </a:rPr>
              <a:t> </a:t>
            </a:r>
            <a:r>
              <a:rPr lang="en-US" dirty="0" err="1">
                <a:solidFill>
                  <a:schemeClr val="bg2"/>
                </a:solidFill>
                <a:latin typeface="Funnel Sans" pitchFamily="2" charset="0"/>
              </a:rPr>
              <a:t>elit</a:t>
            </a:r>
            <a:r>
              <a:rPr lang="en-US" dirty="0">
                <a:solidFill>
                  <a:schemeClr val="bg2"/>
                </a:solidFill>
                <a:latin typeface="Funnel Sans" pitchFamily="2" charset="0"/>
              </a:rPr>
              <a:t>. Nam </a:t>
            </a:r>
            <a:r>
              <a:rPr lang="en-US" dirty="0" err="1">
                <a:solidFill>
                  <a:schemeClr val="bg2"/>
                </a:solidFill>
                <a:latin typeface="Funnel Sans" pitchFamily="2" charset="0"/>
              </a:rPr>
              <a:t>venenatis</a:t>
            </a:r>
            <a:r>
              <a:rPr lang="en-US" dirty="0">
                <a:solidFill>
                  <a:schemeClr val="bg2"/>
                </a:solidFill>
                <a:latin typeface="Funnel Sans" pitchFamily="2" charset="0"/>
              </a:rPr>
              <a:t> mi </a:t>
            </a:r>
            <a:r>
              <a:rPr lang="en-US" dirty="0" err="1">
                <a:solidFill>
                  <a:schemeClr val="bg2"/>
                </a:solidFill>
                <a:latin typeface="Funnel Sans" pitchFamily="2" charset="0"/>
              </a:rPr>
              <a:t>neque</a:t>
            </a:r>
            <a:r>
              <a:rPr lang="en-US" dirty="0">
                <a:solidFill>
                  <a:schemeClr val="bg2"/>
                </a:solidFill>
                <a:latin typeface="Funnel Sans" pitchFamily="2" charset="0"/>
              </a:rPr>
              <a:t>, non </a:t>
            </a:r>
            <a:r>
              <a:rPr lang="en-US" dirty="0" err="1">
                <a:solidFill>
                  <a:schemeClr val="bg2"/>
                </a:solidFill>
                <a:latin typeface="Funnel Sans" pitchFamily="2" charset="0"/>
              </a:rPr>
              <a:t>fringilla</a:t>
            </a:r>
            <a:r>
              <a:rPr lang="en-US" dirty="0">
                <a:solidFill>
                  <a:schemeClr val="bg2"/>
                </a:solidFill>
                <a:latin typeface="Funnel Sans" pitchFamily="2" charset="0"/>
              </a:rPr>
              <a:t> dui </a:t>
            </a:r>
            <a:r>
              <a:rPr lang="en-US" dirty="0" err="1">
                <a:solidFill>
                  <a:schemeClr val="bg2"/>
                </a:solidFill>
                <a:latin typeface="Funnel Sans" pitchFamily="2" charset="0"/>
              </a:rPr>
              <a:t>interdum</a:t>
            </a:r>
            <a:r>
              <a:rPr lang="en-US" dirty="0">
                <a:solidFill>
                  <a:schemeClr val="bg2"/>
                </a:solidFill>
                <a:latin typeface="Funnel Sans" pitchFamily="2" charset="0"/>
              </a:rPr>
              <a:t>.</a:t>
            </a:r>
          </a:p>
          <a:p>
            <a:pPr>
              <a:spcBef>
                <a:spcPts val="200"/>
              </a:spcBef>
              <a:spcAft>
                <a:spcPts val="200"/>
              </a:spcAft>
            </a:pPr>
            <a:endParaRPr lang="en-US" b="1" dirty="0">
              <a:solidFill>
                <a:schemeClr val="bg2"/>
              </a:solidFill>
              <a:latin typeface="Funnel Sans" pitchFamily="2" charset="0"/>
            </a:endParaRPr>
          </a:p>
        </p:txBody>
      </p:sp>
      <p:sp>
        <p:nvSpPr>
          <p:cNvPr id="29" name="Rectangle 12">
            <a:extLst>
              <a:ext uri="{FF2B5EF4-FFF2-40B4-BE49-F238E27FC236}">
                <a16:creationId xmlns:a16="http://schemas.microsoft.com/office/drawing/2014/main" id="{7356D7BA-D23C-792C-297D-9C9E4BDB1A3C}"/>
              </a:ext>
            </a:extLst>
          </p:cNvPr>
          <p:cNvSpPr/>
          <p:nvPr/>
        </p:nvSpPr>
        <p:spPr>
          <a:xfrm>
            <a:off x="8929731" y="1788380"/>
            <a:ext cx="2602603" cy="139498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spcBef>
                <a:spcPts val="200"/>
              </a:spcBef>
              <a:spcAft>
                <a:spcPts val="200"/>
              </a:spcAft>
            </a:pPr>
            <a:r>
              <a:rPr lang="en-US" b="1" dirty="0">
                <a:solidFill>
                  <a:schemeClr val="bg2"/>
                </a:solidFill>
                <a:latin typeface="Funnel Sans" pitchFamily="2" charset="0"/>
              </a:rPr>
              <a:t>Lorem ipsum</a:t>
            </a:r>
          </a:p>
          <a:p>
            <a:pPr>
              <a:spcBef>
                <a:spcPts val="200"/>
              </a:spcBef>
              <a:spcAft>
                <a:spcPts val="200"/>
              </a:spcAft>
            </a:pPr>
            <a:r>
              <a:rPr lang="en-US" dirty="0">
                <a:solidFill>
                  <a:schemeClr val="bg2"/>
                </a:solidFill>
                <a:latin typeface="Funnel Sans" pitchFamily="2" charset="0"/>
              </a:rPr>
              <a:t>Lorem ipsum dolor sit </a:t>
            </a:r>
            <a:r>
              <a:rPr lang="en-US" dirty="0" err="1">
                <a:solidFill>
                  <a:schemeClr val="bg2"/>
                </a:solidFill>
                <a:latin typeface="Funnel Sans" pitchFamily="2" charset="0"/>
              </a:rPr>
              <a:t>amet</a:t>
            </a:r>
            <a:r>
              <a:rPr lang="en-US" dirty="0">
                <a:solidFill>
                  <a:schemeClr val="bg2"/>
                </a:solidFill>
                <a:latin typeface="Funnel Sans" pitchFamily="2" charset="0"/>
              </a:rPr>
              <a:t>, </a:t>
            </a:r>
            <a:r>
              <a:rPr lang="en-US" dirty="0" err="1">
                <a:solidFill>
                  <a:schemeClr val="bg2"/>
                </a:solidFill>
                <a:latin typeface="Funnel Sans" pitchFamily="2" charset="0"/>
              </a:rPr>
              <a:t>consectetur</a:t>
            </a:r>
            <a:r>
              <a:rPr lang="en-US" dirty="0">
                <a:solidFill>
                  <a:schemeClr val="bg2"/>
                </a:solidFill>
                <a:latin typeface="Funnel Sans" pitchFamily="2" charset="0"/>
              </a:rPr>
              <a:t> </a:t>
            </a:r>
            <a:r>
              <a:rPr lang="en-US" dirty="0" err="1">
                <a:solidFill>
                  <a:schemeClr val="bg2"/>
                </a:solidFill>
                <a:latin typeface="Funnel Sans" pitchFamily="2" charset="0"/>
              </a:rPr>
              <a:t>adipiscing</a:t>
            </a:r>
            <a:r>
              <a:rPr lang="en-US" dirty="0">
                <a:solidFill>
                  <a:schemeClr val="bg2"/>
                </a:solidFill>
                <a:latin typeface="Funnel Sans" pitchFamily="2" charset="0"/>
              </a:rPr>
              <a:t> </a:t>
            </a:r>
            <a:r>
              <a:rPr lang="en-US" dirty="0" err="1">
                <a:solidFill>
                  <a:schemeClr val="bg2"/>
                </a:solidFill>
                <a:latin typeface="Funnel Sans" pitchFamily="2" charset="0"/>
              </a:rPr>
              <a:t>elit</a:t>
            </a:r>
            <a:r>
              <a:rPr lang="en-US" dirty="0">
                <a:solidFill>
                  <a:schemeClr val="bg2"/>
                </a:solidFill>
                <a:latin typeface="Funnel Sans" pitchFamily="2" charset="0"/>
              </a:rPr>
              <a:t>. Nam </a:t>
            </a:r>
            <a:r>
              <a:rPr lang="en-US" dirty="0" err="1">
                <a:solidFill>
                  <a:schemeClr val="bg2"/>
                </a:solidFill>
                <a:latin typeface="Funnel Sans" pitchFamily="2" charset="0"/>
              </a:rPr>
              <a:t>venenatis</a:t>
            </a:r>
            <a:r>
              <a:rPr lang="en-US" dirty="0">
                <a:solidFill>
                  <a:schemeClr val="bg2"/>
                </a:solidFill>
                <a:latin typeface="Funnel Sans" pitchFamily="2" charset="0"/>
              </a:rPr>
              <a:t> mi </a:t>
            </a:r>
            <a:r>
              <a:rPr lang="en-US" dirty="0" err="1">
                <a:solidFill>
                  <a:schemeClr val="bg2"/>
                </a:solidFill>
                <a:latin typeface="Funnel Sans" pitchFamily="2" charset="0"/>
              </a:rPr>
              <a:t>neque</a:t>
            </a:r>
            <a:r>
              <a:rPr lang="en-US" dirty="0">
                <a:solidFill>
                  <a:schemeClr val="bg2"/>
                </a:solidFill>
                <a:latin typeface="Funnel Sans" pitchFamily="2" charset="0"/>
              </a:rPr>
              <a:t>, non </a:t>
            </a:r>
            <a:r>
              <a:rPr lang="en-US" dirty="0" err="1">
                <a:solidFill>
                  <a:schemeClr val="bg2"/>
                </a:solidFill>
                <a:latin typeface="Funnel Sans" pitchFamily="2" charset="0"/>
              </a:rPr>
              <a:t>fringilla</a:t>
            </a:r>
            <a:r>
              <a:rPr lang="en-US" dirty="0">
                <a:solidFill>
                  <a:schemeClr val="bg2"/>
                </a:solidFill>
                <a:latin typeface="Funnel Sans" pitchFamily="2" charset="0"/>
              </a:rPr>
              <a:t> dui </a:t>
            </a:r>
            <a:r>
              <a:rPr lang="en-US" dirty="0" err="1">
                <a:solidFill>
                  <a:schemeClr val="bg2"/>
                </a:solidFill>
                <a:latin typeface="Funnel Sans" pitchFamily="2" charset="0"/>
              </a:rPr>
              <a:t>interdum</a:t>
            </a:r>
            <a:r>
              <a:rPr lang="en-US" dirty="0">
                <a:solidFill>
                  <a:schemeClr val="bg2"/>
                </a:solidFill>
                <a:latin typeface="Funnel Sans" pitchFamily="2" charset="0"/>
              </a:rPr>
              <a:t>.</a:t>
            </a:r>
          </a:p>
          <a:p>
            <a:pPr>
              <a:spcBef>
                <a:spcPts val="200"/>
              </a:spcBef>
              <a:spcAft>
                <a:spcPts val="200"/>
              </a:spcAft>
            </a:pPr>
            <a:endParaRPr lang="en-US" b="1" dirty="0">
              <a:solidFill>
                <a:schemeClr val="bg2"/>
              </a:solidFill>
              <a:latin typeface="Funnel Sans" pitchFamily="2" charset="0"/>
            </a:endParaRPr>
          </a:p>
        </p:txBody>
      </p:sp>
      <p:sp>
        <p:nvSpPr>
          <p:cNvPr id="30" name="Rectangle 12">
            <a:extLst>
              <a:ext uri="{FF2B5EF4-FFF2-40B4-BE49-F238E27FC236}">
                <a16:creationId xmlns:a16="http://schemas.microsoft.com/office/drawing/2014/main" id="{4A1A2D87-C704-3FC5-89E8-BECE78AB620A}"/>
              </a:ext>
            </a:extLst>
          </p:cNvPr>
          <p:cNvSpPr/>
          <p:nvPr/>
        </p:nvSpPr>
        <p:spPr>
          <a:xfrm>
            <a:off x="8929731" y="3801067"/>
            <a:ext cx="2602603" cy="139498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spcBef>
                <a:spcPts val="200"/>
              </a:spcBef>
              <a:spcAft>
                <a:spcPts val="200"/>
              </a:spcAft>
            </a:pPr>
            <a:r>
              <a:rPr lang="en-US" b="1" dirty="0">
                <a:solidFill>
                  <a:schemeClr val="bg2"/>
                </a:solidFill>
                <a:latin typeface="Funnel Sans" pitchFamily="2" charset="0"/>
              </a:rPr>
              <a:t>Lorem ipsum</a:t>
            </a:r>
          </a:p>
          <a:p>
            <a:pPr>
              <a:spcBef>
                <a:spcPts val="200"/>
              </a:spcBef>
              <a:spcAft>
                <a:spcPts val="200"/>
              </a:spcAft>
            </a:pPr>
            <a:r>
              <a:rPr lang="en-US" dirty="0">
                <a:solidFill>
                  <a:schemeClr val="bg2"/>
                </a:solidFill>
                <a:latin typeface="Funnel Sans" pitchFamily="2" charset="0"/>
              </a:rPr>
              <a:t>Lorem ipsum dolor sit </a:t>
            </a:r>
            <a:r>
              <a:rPr lang="en-US" dirty="0" err="1">
                <a:solidFill>
                  <a:schemeClr val="bg2"/>
                </a:solidFill>
                <a:latin typeface="Funnel Sans" pitchFamily="2" charset="0"/>
              </a:rPr>
              <a:t>amet</a:t>
            </a:r>
            <a:r>
              <a:rPr lang="en-US" dirty="0">
                <a:solidFill>
                  <a:schemeClr val="bg2"/>
                </a:solidFill>
                <a:latin typeface="Funnel Sans" pitchFamily="2" charset="0"/>
              </a:rPr>
              <a:t>, </a:t>
            </a:r>
            <a:r>
              <a:rPr lang="en-US" dirty="0" err="1">
                <a:solidFill>
                  <a:schemeClr val="bg2"/>
                </a:solidFill>
                <a:latin typeface="Funnel Sans" pitchFamily="2" charset="0"/>
              </a:rPr>
              <a:t>consectetur</a:t>
            </a:r>
            <a:r>
              <a:rPr lang="en-US" dirty="0">
                <a:solidFill>
                  <a:schemeClr val="bg2"/>
                </a:solidFill>
                <a:latin typeface="Funnel Sans" pitchFamily="2" charset="0"/>
              </a:rPr>
              <a:t> </a:t>
            </a:r>
            <a:r>
              <a:rPr lang="en-US" dirty="0" err="1">
                <a:solidFill>
                  <a:schemeClr val="bg2"/>
                </a:solidFill>
                <a:latin typeface="Funnel Sans" pitchFamily="2" charset="0"/>
              </a:rPr>
              <a:t>adipiscing</a:t>
            </a:r>
            <a:r>
              <a:rPr lang="en-US" dirty="0">
                <a:solidFill>
                  <a:schemeClr val="bg2"/>
                </a:solidFill>
                <a:latin typeface="Funnel Sans" pitchFamily="2" charset="0"/>
              </a:rPr>
              <a:t> </a:t>
            </a:r>
            <a:r>
              <a:rPr lang="en-US" dirty="0" err="1">
                <a:solidFill>
                  <a:schemeClr val="bg2"/>
                </a:solidFill>
                <a:latin typeface="Funnel Sans" pitchFamily="2" charset="0"/>
              </a:rPr>
              <a:t>elit</a:t>
            </a:r>
            <a:r>
              <a:rPr lang="en-US" dirty="0">
                <a:solidFill>
                  <a:schemeClr val="bg2"/>
                </a:solidFill>
                <a:latin typeface="Funnel Sans" pitchFamily="2" charset="0"/>
              </a:rPr>
              <a:t>. Nam </a:t>
            </a:r>
            <a:r>
              <a:rPr lang="en-US" dirty="0" err="1">
                <a:solidFill>
                  <a:schemeClr val="bg2"/>
                </a:solidFill>
                <a:latin typeface="Funnel Sans" pitchFamily="2" charset="0"/>
              </a:rPr>
              <a:t>venenatis</a:t>
            </a:r>
            <a:r>
              <a:rPr lang="en-US" dirty="0">
                <a:solidFill>
                  <a:schemeClr val="bg2"/>
                </a:solidFill>
                <a:latin typeface="Funnel Sans" pitchFamily="2" charset="0"/>
              </a:rPr>
              <a:t> mi </a:t>
            </a:r>
            <a:r>
              <a:rPr lang="en-US" dirty="0" err="1">
                <a:solidFill>
                  <a:schemeClr val="bg2"/>
                </a:solidFill>
                <a:latin typeface="Funnel Sans" pitchFamily="2" charset="0"/>
              </a:rPr>
              <a:t>neque</a:t>
            </a:r>
            <a:r>
              <a:rPr lang="en-US" dirty="0">
                <a:solidFill>
                  <a:schemeClr val="bg2"/>
                </a:solidFill>
                <a:latin typeface="Funnel Sans" pitchFamily="2" charset="0"/>
              </a:rPr>
              <a:t>, non </a:t>
            </a:r>
            <a:r>
              <a:rPr lang="en-US" dirty="0" err="1">
                <a:solidFill>
                  <a:schemeClr val="bg2"/>
                </a:solidFill>
                <a:latin typeface="Funnel Sans" pitchFamily="2" charset="0"/>
              </a:rPr>
              <a:t>fringilla</a:t>
            </a:r>
            <a:r>
              <a:rPr lang="en-US" dirty="0">
                <a:solidFill>
                  <a:schemeClr val="bg2"/>
                </a:solidFill>
                <a:latin typeface="Funnel Sans" pitchFamily="2" charset="0"/>
              </a:rPr>
              <a:t> dui </a:t>
            </a:r>
            <a:r>
              <a:rPr lang="en-US" dirty="0" err="1">
                <a:solidFill>
                  <a:schemeClr val="bg2"/>
                </a:solidFill>
                <a:latin typeface="Funnel Sans" pitchFamily="2" charset="0"/>
              </a:rPr>
              <a:t>interdum</a:t>
            </a:r>
            <a:r>
              <a:rPr lang="en-US" dirty="0">
                <a:solidFill>
                  <a:schemeClr val="bg2"/>
                </a:solidFill>
                <a:latin typeface="Funnel Sans" pitchFamily="2" charset="0"/>
              </a:rPr>
              <a:t>.</a:t>
            </a:r>
          </a:p>
          <a:p>
            <a:pPr>
              <a:spcBef>
                <a:spcPts val="200"/>
              </a:spcBef>
              <a:spcAft>
                <a:spcPts val="200"/>
              </a:spcAft>
            </a:pPr>
            <a:endParaRPr lang="en-US" b="1" dirty="0">
              <a:solidFill>
                <a:schemeClr val="bg2"/>
              </a:solidFill>
              <a:latin typeface="Funnel Sans" pitchFamily="2" charset="0"/>
            </a:endParaRPr>
          </a:p>
        </p:txBody>
      </p:sp>
      <p:grpSp>
        <p:nvGrpSpPr>
          <p:cNvPr id="13" name="Group 12">
            <a:extLst>
              <a:ext uri="{FF2B5EF4-FFF2-40B4-BE49-F238E27FC236}">
                <a16:creationId xmlns:a16="http://schemas.microsoft.com/office/drawing/2014/main" id="{73F3D6C3-141B-5526-0598-F2CBEAA43DF2}"/>
              </a:ext>
            </a:extLst>
          </p:cNvPr>
          <p:cNvGrpSpPr/>
          <p:nvPr/>
        </p:nvGrpSpPr>
        <p:grpSpPr>
          <a:xfrm>
            <a:off x="3584664" y="1131831"/>
            <a:ext cx="5064876" cy="5007870"/>
            <a:chOff x="3584664" y="1131831"/>
            <a:chExt cx="5064876" cy="5007870"/>
          </a:xfrm>
        </p:grpSpPr>
        <p:sp>
          <p:nvSpPr>
            <p:cNvPr id="31" name="Freeform: Shape 6">
              <a:extLst>
                <a:ext uri="{FF2B5EF4-FFF2-40B4-BE49-F238E27FC236}">
                  <a16:creationId xmlns:a16="http://schemas.microsoft.com/office/drawing/2014/main" id="{E67CE7F1-0E3C-6A67-CB03-EB8460EB18C5}"/>
                </a:ext>
              </a:extLst>
            </p:cNvPr>
            <p:cNvSpPr/>
            <p:nvPr/>
          </p:nvSpPr>
          <p:spPr>
            <a:xfrm>
              <a:off x="5824793" y="3714939"/>
              <a:ext cx="2812723" cy="2424762"/>
            </a:xfrm>
            <a:custGeom>
              <a:avLst/>
              <a:gdLst>
                <a:gd name="connsiteX0" fmla="*/ 2127387 w 2428188"/>
                <a:gd name="connsiteY0" fmla="*/ 296492 h 2093266"/>
                <a:gd name="connsiteX1" fmla="*/ 2127387 w 2428188"/>
                <a:gd name="connsiteY1" fmla="*/ 1802388 h 2093266"/>
                <a:gd name="connsiteX2" fmla="*/ 637400 w 2428188"/>
                <a:gd name="connsiteY2" fmla="*/ 1784386 h 2093266"/>
                <a:gd name="connsiteX3" fmla="*/ 69078 w 2428188"/>
                <a:gd name="connsiteY3" fmla="*/ 1216065 h 2093266"/>
                <a:gd name="connsiteX4" fmla="*/ 69078 w 2428188"/>
                <a:gd name="connsiteY4" fmla="*/ 882607 h 2093266"/>
                <a:gd name="connsiteX5" fmla="*/ 637400 w 2428188"/>
                <a:gd name="connsiteY5" fmla="*/ 314285 h 2093266"/>
                <a:gd name="connsiteX6" fmla="*/ 2127387 w 2428188"/>
                <a:gd name="connsiteY6" fmla="*/ 296492 h 209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8188" h="2093266">
                  <a:moveTo>
                    <a:pt x="2127387" y="296492"/>
                  </a:moveTo>
                  <a:cubicBezTo>
                    <a:pt x="2550017" y="709703"/>
                    <a:pt x="2550017" y="1389178"/>
                    <a:pt x="2127387" y="1802388"/>
                  </a:cubicBezTo>
                  <a:cubicBezTo>
                    <a:pt x="1713338" y="2207226"/>
                    <a:pt x="1046843" y="2193829"/>
                    <a:pt x="637400" y="1784386"/>
                  </a:cubicBezTo>
                  <a:lnTo>
                    <a:pt x="69078" y="1216065"/>
                  </a:lnTo>
                  <a:cubicBezTo>
                    <a:pt x="-23026" y="1123961"/>
                    <a:pt x="-23026" y="974711"/>
                    <a:pt x="69078" y="882607"/>
                  </a:cubicBezTo>
                  <a:lnTo>
                    <a:pt x="637400" y="314285"/>
                  </a:lnTo>
                  <a:cubicBezTo>
                    <a:pt x="1046843" y="-94948"/>
                    <a:pt x="1713338" y="-108345"/>
                    <a:pt x="2127387" y="296492"/>
                  </a:cubicBezTo>
                  <a:close/>
                </a:path>
              </a:pathLst>
            </a:custGeom>
            <a:solidFill>
              <a:srgbClr val="262B27"/>
            </a:solidFill>
            <a:ln w="20917" cap="flat">
              <a:noFill/>
              <a:prstDash val="solid"/>
              <a:miter/>
            </a:ln>
          </p:spPr>
          <p:txBody>
            <a:bodyPr rtlCol="0" anchor="ctr"/>
            <a:lstStyle/>
            <a:p>
              <a:endParaRPr lang="en-IN"/>
            </a:p>
          </p:txBody>
        </p:sp>
        <p:sp>
          <p:nvSpPr>
            <p:cNvPr id="4" name="Freeform: Shape 8">
              <a:extLst>
                <a:ext uri="{FF2B5EF4-FFF2-40B4-BE49-F238E27FC236}">
                  <a16:creationId xmlns:a16="http://schemas.microsoft.com/office/drawing/2014/main" id="{B60E7126-11C6-BADC-7E59-93A18FCE98E1}"/>
                </a:ext>
              </a:extLst>
            </p:cNvPr>
            <p:cNvSpPr/>
            <p:nvPr/>
          </p:nvSpPr>
          <p:spPr>
            <a:xfrm>
              <a:off x="6461050" y="3955089"/>
              <a:ext cx="1939809" cy="1939809"/>
            </a:xfrm>
            <a:custGeom>
              <a:avLst/>
              <a:gdLst>
                <a:gd name="connsiteX0" fmla="*/ 1684242 w 1674613"/>
                <a:gd name="connsiteY0" fmla="*/ 842121 h 1674613"/>
                <a:gd name="connsiteX1" fmla="*/ 842121 w 1674613"/>
                <a:gd name="connsiteY1" fmla="*/ 1684242 h 1674613"/>
                <a:gd name="connsiteX2" fmla="*/ 0 w 1674613"/>
                <a:gd name="connsiteY2" fmla="*/ 842121 h 1674613"/>
                <a:gd name="connsiteX3" fmla="*/ 842121 w 1674613"/>
                <a:gd name="connsiteY3" fmla="*/ 0 h 1674613"/>
                <a:gd name="connsiteX4" fmla="*/ 1684242 w 1674613"/>
                <a:gd name="connsiteY4" fmla="*/ 842121 h 1674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613" h="1674613">
                  <a:moveTo>
                    <a:pt x="1684242" y="842121"/>
                  </a:moveTo>
                  <a:cubicBezTo>
                    <a:pt x="1684242" y="1307212"/>
                    <a:pt x="1307212" y="1684242"/>
                    <a:pt x="842121" y="1684242"/>
                  </a:cubicBezTo>
                  <a:cubicBezTo>
                    <a:pt x="377031" y="1684242"/>
                    <a:pt x="0" y="1307212"/>
                    <a:pt x="0" y="842121"/>
                  </a:cubicBezTo>
                  <a:cubicBezTo>
                    <a:pt x="0" y="377031"/>
                    <a:pt x="377030" y="0"/>
                    <a:pt x="842121" y="0"/>
                  </a:cubicBezTo>
                  <a:cubicBezTo>
                    <a:pt x="1307212" y="0"/>
                    <a:pt x="1684242" y="377031"/>
                    <a:pt x="1684242" y="842121"/>
                  </a:cubicBezTo>
                  <a:close/>
                </a:path>
              </a:pathLst>
            </a:custGeom>
            <a:solidFill>
              <a:schemeClr val="bg1"/>
            </a:solidFill>
            <a:ln w="20917" cap="flat">
              <a:noFill/>
              <a:prstDash val="solid"/>
              <a:miter/>
            </a:ln>
          </p:spPr>
          <p:txBody>
            <a:bodyPr rtlCol="0" anchor="ctr"/>
            <a:lstStyle/>
            <a:p>
              <a:endParaRPr lang="en-IN">
                <a:latin typeface="Funnel Sans" pitchFamily="2" charset="0"/>
              </a:endParaRPr>
            </a:p>
          </p:txBody>
        </p:sp>
        <p:sp>
          <p:nvSpPr>
            <p:cNvPr id="6" name="Freeform: Shape 10">
              <a:extLst>
                <a:ext uri="{FF2B5EF4-FFF2-40B4-BE49-F238E27FC236}">
                  <a16:creationId xmlns:a16="http://schemas.microsoft.com/office/drawing/2014/main" id="{393E0D87-F94A-92EE-59DC-E039ACCC04E4}"/>
                </a:ext>
              </a:extLst>
            </p:cNvPr>
            <p:cNvSpPr/>
            <p:nvPr/>
          </p:nvSpPr>
          <p:spPr>
            <a:xfrm>
              <a:off x="6224779" y="1131831"/>
              <a:ext cx="2424761" cy="2812723"/>
            </a:xfrm>
            <a:custGeom>
              <a:avLst/>
              <a:gdLst>
                <a:gd name="connsiteX0" fmla="*/ 296492 w 2093266"/>
                <a:gd name="connsiteY0" fmla="*/ 316973 h 2428189"/>
                <a:gd name="connsiteX1" fmla="*/ 1802388 w 2093266"/>
                <a:gd name="connsiteY1" fmla="*/ 316973 h 2428189"/>
                <a:gd name="connsiteX2" fmla="*/ 1784386 w 2093266"/>
                <a:gd name="connsiteY2" fmla="*/ 1806960 h 2428189"/>
                <a:gd name="connsiteX3" fmla="*/ 1216064 w 2093266"/>
                <a:gd name="connsiteY3" fmla="*/ 2375282 h 2428189"/>
                <a:gd name="connsiteX4" fmla="*/ 882607 w 2093266"/>
                <a:gd name="connsiteY4" fmla="*/ 2375282 h 2428189"/>
                <a:gd name="connsiteX5" fmla="*/ 314285 w 2093266"/>
                <a:gd name="connsiteY5" fmla="*/ 1806960 h 2428189"/>
                <a:gd name="connsiteX6" fmla="*/ 296492 w 2093266"/>
                <a:gd name="connsiteY6" fmla="*/ 316973 h 242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3266" h="2428189">
                  <a:moveTo>
                    <a:pt x="296492" y="316973"/>
                  </a:moveTo>
                  <a:cubicBezTo>
                    <a:pt x="709703" y="-105658"/>
                    <a:pt x="1389178" y="-105658"/>
                    <a:pt x="1802388" y="316973"/>
                  </a:cubicBezTo>
                  <a:cubicBezTo>
                    <a:pt x="2207226" y="731021"/>
                    <a:pt x="2193829" y="1397517"/>
                    <a:pt x="1784386" y="1806960"/>
                  </a:cubicBezTo>
                  <a:lnTo>
                    <a:pt x="1216064" y="2375282"/>
                  </a:lnTo>
                  <a:cubicBezTo>
                    <a:pt x="1123961" y="2467386"/>
                    <a:pt x="974711" y="2467386"/>
                    <a:pt x="882607" y="2375282"/>
                  </a:cubicBezTo>
                  <a:lnTo>
                    <a:pt x="314285" y="1806960"/>
                  </a:lnTo>
                  <a:cubicBezTo>
                    <a:pt x="-94948" y="1397517"/>
                    <a:pt x="-108345" y="731021"/>
                    <a:pt x="296492" y="316973"/>
                  </a:cubicBezTo>
                  <a:close/>
                </a:path>
              </a:pathLst>
            </a:custGeom>
            <a:solidFill>
              <a:schemeClr val="accent5"/>
            </a:solidFill>
            <a:ln w="20917" cap="flat">
              <a:noFill/>
              <a:prstDash val="solid"/>
              <a:miter/>
            </a:ln>
          </p:spPr>
          <p:txBody>
            <a:bodyPr rtlCol="0" anchor="ctr"/>
            <a:lstStyle/>
            <a:p>
              <a:endParaRPr lang="en-IN">
                <a:latin typeface="Funnel Sans" pitchFamily="2" charset="0"/>
              </a:endParaRPr>
            </a:p>
          </p:txBody>
        </p:sp>
        <p:sp>
          <p:nvSpPr>
            <p:cNvPr id="7" name="Freeform: Shape 12">
              <a:extLst>
                <a:ext uri="{FF2B5EF4-FFF2-40B4-BE49-F238E27FC236}">
                  <a16:creationId xmlns:a16="http://schemas.microsoft.com/office/drawing/2014/main" id="{DAAC9381-BD10-2180-E052-F466C94AD05A}"/>
                </a:ext>
              </a:extLst>
            </p:cNvPr>
            <p:cNvSpPr/>
            <p:nvPr/>
          </p:nvSpPr>
          <p:spPr>
            <a:xfrm>
              <a:off x="6464931" y="1376065"/>
              <a:ext cx="1939809" cy="1939809"/>
            </a:xfrm>
            <a:custGeom>
              <a:avLst/>
              <a:gdLst>
                <a:gd name="connsiteX0" fmla="*/ 1684242 w 1674613"/>
                <a:gd name="connsiteY0" fmla="*/ 842121 h 1674613"/>
                <a:gd name="connsiteX1" fmla="*/ 842121 w 1674613"/>
                <a:gd name="connsiteY1" fmla="*/ 1684242 h 1674613"/>
                <a:gd name="connsiteX2" fmla="*/ 0 w 1674613"/>
                <a:gd name="connsiteY2" fmla="*/ 842121 h 1674613"/>
                <a:gd name="connsiteX3" fmla="*/ 842121 w 1674613"/>
                <a:gd name="connsiteY3" fmla="*/ 0 h 1674613"/>
                <a:gd name="connsiteX4" fmla="*/ 1684242 w 1674613"/>
                <a:gd name="connsiteY4" fmla="*/ 842121 h 1674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613" h="1674613">
                  <a:moveTo>
                    <a:pt x="1684242" y="842121"/>
                  </a:moveTo>
                  <a:cubicBezTo>
                    <a:pt x="1684242" y="1307212"/>
                    <a:pt x="1307212" y="1684242"/>
                    <a:pt x="842121" y="1684242"/>
                  </a:cubicBezTo>
                  <a:cubicBezTo>
                    <a:pt x="377031" y="1684242"/>
                    <a:pt x="0" y="1307212"/>
                    <a:pt x="0" y="842121"/>
                  </a:cubicBezTo>
                  <a:cubicBezTo>
                    <a:pt x="0" y="377030"/>
                    <a:pt x="377031" y="0"/>
                    <a:pt x="842121" y="0"/>
                  </a:cubicBezTo>
                  <a:cubicBezTo>
                    <a:pt x="1307212" y="0"/>
                    <a:pt x="1684242" y="377031"/>
                    <a:pt x="1684242" y="842121"/>
                  </a:cubicBezTo>
                  <a:close/>
                </a:path>
              </a:pathLst>
            </a:custGeom>
            <a:solidFill>
              <a:schemeClr val="bg1"/>
            </a:solidFill>
            <a:ln w="20917" cap="flat">
              <a:noFill/>
              <a:prstDash val="solid"/>
              <a:miter/>
            </a:ln>
          </p:spPr>
          <p:txBody>
            <a:bodyPr rtlCol="0" anchor="ctr"/>
            <a:lstStyle/>
            <a:p>
              <a:endParaRPr lang="en-IN">
                <a:latin typeface="Funnel Sans" pitchFamily="2" charset="0"/>
              </a:endParaRPr>
            </a:p>
          </p:txBody>
        </p:sp>
        <p:sp>
          <p:nvSpPr>
            <p:cNvPr id="8" name="Freeform: Shape 13">
              <a:extLst>
                <a:ext uri="{FF2B5EF4-FFF2-40B4-BE49-F238E27FC236}">
                  <a16:creationId xmlns:a16="http://schemas.microsoft.com/office/drawing/2014/main" id="{6B8862B8-7302-2436-0F65-CB0616304451}"/>
                </a:ext>
              </a:extLst>
            </p:cNvPr>
            <p:cNvSpPr/>
            <p:nvPr/>
          </p:nvSpPr>
          <p:spPr>
            <a:xfrm>
              <a:off x="3584664" y="1135942"/>
              <a:ext cx="2812723" cy="2424762"/>
            </a:xfrm>
            <a:custGeom>
              <a:avLst/>
              <a:gdLst>
                <a:gd name="connsiteX0" fmla="*/ 316973 w 2428188"/>
                <a:gd name="connsiteY0" fmla="*/ 1802364 h 2093266"/>
                <a:gd name="connsiteX1" fmla="*/ 316973 w 2428188"/>
                <a:gd name="connsiteY1" fmla="*/ 296468 h 2093266"/>
                <a:gd name="connsiteX2" fmla="*/ 1806960 w 2428188"/>
                <a:gd name="connsiteY2" fmla="*/ 314470 h 2093266"/>
                <a:gd name="connsiteX3" fmla="*/ 2375282 w 2428188"/>
                <a:gd name="connsiteY3" fmla="*/ 882792 h 2093266"/>
                <a:gd name="connsiteX4" fmla="*/ 2375282 w 2428188"/>
                <a:gd name="connsiteY4" fmla="*/ 1216249 h 2093266"/>
                <a:gd name="connsiteX5" fmla="*/ 1806960 w 2428188"/>
                <a:gd name="connsiteY5" fmla="*/ 1784571 h 2093266"/>
                <a:gd name="connsiteX6" fmla="*/ 316973 w 2428188"/>
                <a:gd name="connsiteY6" fmla="*/ 1802364 h 209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8188" h="2093266">
                  <a:moveTo>
                    <a:pt x="316973" y="1802364"/>
                  </a:moveTo>
                  <a:cubicBezTo>
                    <a:pt x="-105658" y="1389153"/>
                    <a:pt x="-105658" y="709679"/>
                    <a:pt x="316973" y="296468"/>
                  </a:cubicBezTo>
                  <a:cubicBezTo>
                    <a:pt x="731021" y="-108370"/>
                    <a:pt x="1397517" y="-94973"/>
                    <a:pt x="1806960" y="314470"/>
                  </a:cubicBezTo>
                  <a:lnTo>
                    <a:pt x="2375282" y="882792"/>
                  </a:lnTo>
                  <a:cubicBezTo>
                    <a:pt x="2467386" y="974896"/>
                    <a:pt x="2467386" y="1124145"/>
                    <a:pt x="2375282" y="1216249"/>
                  </a:cubicBezTo>
                  <a:lnTo>
                    <a:pt x="1806960" y="1784571"/>
                  </a:lnTo>
                  <a:cubicBezTo>
                    <a:pt x="1397517" y="2194014"/>
                    <a:pt x="731021" y="2207202"/>
                    <a:pt x="316973" y="1802364"/>
                  </a:cubicBezTo>
                  <a:close/>
                </a:path>
              </a:pathLst>
            </a:custGeom>
            <a:solidFill>
              <a:srgbClr val="262B27"/>
            </a:solidFill>
            <a:ln w="20917" cap="flat">
              <a:noFill/>
              <a:prstDash val="solid"/>
              <a:miter/>
            </a:ln>
          </p:spPr>
          <p:txBody>
            <a:bodyPr rtlCol="0" anchor="ctr"/>
            <a:lstStyle/>
            <a:p>
              <a:endParaRPr lang="en-IN">
                <a:latin typeface="Funnel Sans" pitchFamily="2" charset="0"/>
              </a:endParaRPr>
            </a:p>
          </p:txBody>
        </p:sp>
        <p:sp>
          <p:nvSpPr>
            <p:cNvPr id="9" name="Freeform: Shape 14">
              <a:extLst>
                <a:ext uri="{FF2B5EF4-FFF2-40B4-BE49-F238E27FC236}">
                  <a16:creationId xmlns:a16="http://schemas.microsoft.com/office/drawing/2014/main" id="{95FD0146-D836-48B7-6E4F-F74DED342C07}"/>
                </a:ext>
              </a:extLst>
            </p:cNvPr>
            <p:cNvSpPr/>
            <p:nvPr/>
          </p:nvSpPr>
          <p:spPr>
            <a:xfrm>
              <a:off x="3828898" y="1376065"/>
              <a:ext cx="1939809" cy="1939809"/>
            </a:xfrm>
            <a:custGeom>
              <a:avLst/>
              <a:gdLst>
                <a:gd name="connsiteX0" fmla="*/ 1684242 w 1674613"/>
                <a:gd name="connsiteY0" fmla="*/ 842121 h 1674613"/>
                <a:gd name="connsiteX1" fmla="*/ 842121 w 1674613"/>
                <a:gd name="connsiteY1" fmla="*/ 1684242 h 1674613"/>
                <a:gd name="connsiteX2" fmla="*/ 0 w 1674613"/>
                <a:gd name="connsiteY2" fmla="*/ 842121 h 1674613"/>
                <a:gd name="connsiteX3" fmla="*/ 842121 w 1674613"/>
                <a:gd name="connsiteY3" fmla="*/ 0 h 1674613"/>
                <a:gd name="connsiteX4" fmla="*/ 1684242 w 1674613"/>
                <a:gd name="connsiteY4" fmla="*/ 842121 h 1674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613" h="1674613">
                  <a:moveTo>
                    <a:pt x="1684242" y="842121"/>
                  </a:moveTo>
                  <a:cubicBezTo>
                    <a:pt x="1684242" y="1307212"/>
                    <a:pt x="1307212" y="1684242"/>
                    <a:pt x="842121" y="1684242"/>
                  </a:cubicBezTo>
                  <a:cubicBezTo>
                    <a:pt x="377030" y="1684242"/>
                    <a:pt x="0" y="1307212"/>
                    <a:pt x="0" y="842121"/>
                  </a:cubicBezTo>
                  <a:cubicBezTo>
                    <a:pt x="0" y="377030"/>
                    <a:pt x="377030" y="0"/>
                    <a:pt x="842121" y="0"/>
                  </a:cubicBezTo>
                  <a:cubicBezTo>
                    <a:pt x="1307212" y="0"/>
                    <a:pt x="1684242" y="377031"/>
                    <a:pt x="1684242" y="842121"/>
                  </a:cubicBezTo>
                  <a:close/>
                </a:path>
              </a:pathLst>
            </a:custGeom>
            <a:solidFill>
              <a:schemeClr val="bg1"/>
            </a:solidFill>
            <a:ln w="20917" cap="flat">
              <a:noFill/>
              <a:prstDash val="solid"/>
              <a:miter/>
            </a:ln>
          </p:spPr>
          <p:txBody>
            <a:bodyPr rtlCol="0" anchor="ctr"/>
            <a:lstStyle/>
            <a:p>
              <a:endParaRPr lang="en-IN">
                <a:latin typeface="Funnel Sans" pitchFamily="2" charset="0"/>
              </a:endParaRPr>
            </a:p>
          </p:txBody>
        </p:sp>
        <p:sp>
          <p:nvSpPr>
            <p:cNvPr id="32" name="Freeform: Shape 16">
              <a:extLst>
                <a:ext uri="{FF2B5EF4-FFF2-40B4-BE49-F238E27FC236}">
                  <a16:creationId xmlns:a16="http://schemas.microsoft.com/office/drawing/2014/main" id="{ED61C8A0-920C-FF4D-F30C-726ACE9CA297}"/>
                </a:ext>
              </a:extLst>
            </p:cNvPr>
            <p:cNvSpPr/>
            <p:nvPr/>
          </p:nvSpPr>
          <p:spPr>
            <a:xfrm>
              <a:off x="3584896" y="3318832"/>
              <a:ext cx="2424761" cy="2812723"/>
            </a:xfrm>
            <a:custGeom>
              <a:avLst/>
              <a:gdLst>
                <a:gd name="connsiteX0" fmla="*/ 1802364 w 2093266"/>
                <a:gd name="connsiteY0" fmla="*/ 2127387 h 2428189"/>
                <a:gd name="connsiteX1" fmla="*/ 296468 w 2093266"/>
                <a:gd name="connsiteY1" fmla="*/ 2127387 h 2428189"/>
                <a:gd name="connsiteX2" fmla="*/ 314470 w 2093266"/>
                <a:gd name="connsiteY2" fmla="*/ 637400 h 2428189"/>
                <a:gd name="connsiteX3" fmla="*/ 882792 w 2093266"/>
                <a:gd name="connsiteY3" fmla="*/ 69078 h 2428189"/>
                <a:gd name="connsiteX4" fmla="*/ 1216249 w 2093266"/>
                <a:gd name="connsiteY4" fmla="*/ 69078 h 2428189"/>
                <a:gd name="connsiteX5" fmla="*/ 1784571 w 2093266"/>
                <a:gd name="connsiteY5" fmla="*/ 637400 h 2428189"/>
                <a:gd name="connsiteX6" fmla="*/ 1802364 w 2093266"/>
                <a:gd name="connsiteY6" fmla="*/ 2127387 h 242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3266" h="2428189">
                  <a:moveTo>
                    <a:pt x="1802364" y="2127387"/>
                  </a:moveTo>
                  <a:cubicBezTo>
                    <a:pt x="1389153" y="2550018"/>
                    <a:pt x="709678" y="2550018"/>
                    <a:pt x="296468" y="2127387"/>
                  </a:cubicBezTo>
                  <a:cubicBezTo>
                    <a:pt x="-108370" y="1713339"/>
                    <a:pt x="-94973" y="1046843"/>
                    <a:pt x="314470" y="637400"/>
                  </a:cubicBezTo>
                  <a:lnTo>
                    <a:pt x="882792" y="69078"/>
                  </a:lnTo>
                  <a:cubicBezTo>
                    <a:pt x="974895" y="-23026"/>
                    <a:pt x="1124145" y="-23026"/>
                    <a:pt x="1216249" y="69078"/>
                  </a:cubicBezTo>
                  <a:lnTo>
                    <a:pt x="1784571" y="637400"/>
                  </a:lnTo>
                  <a:cubicBezTo>
                    <a:pt x="2193804" y="1046843"/>
                    <a:pt x="2207201" y="1713339"/>
                    <a:pt x="1802364" y="2127387"/>
                  </a:cubicBezTo>
                  <a:close/>
                </a:path>
              </a:pathLst>
            </a:custGeom>
            <a:solidFill>
              <a:schemeClr val="tx1">
                <a:lumMod val="75000"/>
                <a:lumOff val="25000"/>
              </a:schemeClr>
            </a:solidFill>
            <a:ln w="20917" cap="flat">
              <a:noFill/>
              <a:prstDash val="solid"/>
              <a:miter/>
            </a:ln>
          </p:spPr>
          <p:txBody>
            <a:bodyPr rtlCol="0" anchor="ctr"/>
            <a:lstStyle/>
            <a:p>
              <a:endParaRPr lang="en-IN"/>
            </a:p>
          </p:txBody>
        </p:sp>
        <p:sp>
          <p:nvSpPr>
            <p:cNvPr id="5" name="Freeform: Shape 9">
              <a:extLst>
                <a:ext uri="{FF2B5EF4-FFF2-40B4-BE49-F238E27FC236}">
                  <a16:creationId xmlns:a16="http://schemas.microsoft.com/office/drawing/2014/main" id="{A809CB5C-598F-D0A9-7131-2BFF424AEF9F}"/>
                </a:ext>
              </a:extLst>
            </p:cNvPr>
            <p:cNvSpPr/>
            <p:nvPr/>
          </p:nvSpPr>
          <p:spPr>
            <a:xfrm>
              <a:off x="6815840" y="4149454"/>
              <a:ext cx="1256631" cy="387962"/>
            </a:xfrm>
            <a:custGeom>
              <a:avLst/>
              <a:gdLst>
                <a:gd name="connsiteX0" fmla="*/ 1166368 w 1151296"/>
                <a:gd name="connsiteY0" fmla="*/ 351983 h 334922"/>
                <a:gd name="connsiteX1" fmla="*/ 1049145 w 1151296"/>
                <a:gd name="connsiteY1" fmla="*/ 193104 h 334922"/>
                <a:gd name="connsiteX2" fmla="*/ 117223 w 1151296"/>
                <a:gd name="connsiteY2" fmla="*/ 193104 h 334922"/>
                <a:gd name="connsiteX3" fmla="*/ 0 w 1151296"/>
                <a:gd name="connsiteY3" fmla="*/ 351983 h 334922"/>
                <a:gd name="connsiteX4" fmla="*/ 1166368 w 1151296"/>
                <a:gd name="connsiteY4" fmla="*/ 351983 h 334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296" h="334922">
                  <a:moveTo>
                    <a:pt x="1166368" y="351983"/>
                  </a:moveTo>
                  <a:cubicBezTo>
                    <a:pt x="1136225" y="294837"/>
                    <a:pt x="1097081" y="241040"/>
                    <a:pt x="1049145" y="193104"/>
                  </a:cubicBezTo>
                  <a:cubicBezTo>
                    <a:pt x="791883" y="-64368"/>
                    <a:pt x="374485" y="-64368"/>
                    <a:pt x="117223" y="193104"/>
                  </a:cubicBezTo>
                  <a:cubicBezTo>
                    <a:pt x="69078" y="241249"/>
                    <a:pt x="30143" y="294837"/>
                    <a:pt x="0" y="351983"/>
                  </a:cubicBezTo>
                  <a:lnTo>
                    <a:pt x="1166368" y="351983"/>
                  </a:lnTo>
                  <a:close/>
                </a:path>
              </a:pathLst>
            </a:custGeom>
            <a:solidFill>
              <a:srgbClr val="262B26"/>
            </a:solidFill>
            <a:ln w="20917" cap="flat">
              <a:noFill/>
              <a:prstDash val="solid"/>
              <a:miter/>
            </a:ln>
          </p:spPr>
          <p:txBody>
            <a:bodyPr rtlCol="0" anchor="ctr"/>
            <a:lstStyle/>
            <a:p>
              <a:endParaRPr lang="en-IN">
                <a:latin typeface="Funnel Sans" pitchFamily="2" charset="0"/>
              </a:endParaRPr>
            </a:p>
          </p:txBody>
        </p:sp>
        <p:sp>
          <p:nvSpPr>
            <p:cNvPr id="10" name="Freeform: Shape 15">
              <a:extLst>
                <a:ext uri="{FF2B5EF4-FFF2-40B4-BE49-F238E27FC236}">
                  <a16:creationId xmlns:a16="http://schemas.microsoft.com/office/drawing/2014/main" id="{02AA2F59-1FD4-D6F0-5F91-1B0F2AA9A6F0}"/>
                </a:ext>
              </a:extLst>
            </p:cNvPr>
            <p:cNvSpPr/>
            <p:nvPr/>
          </p:nvSpPr>
          <p:spPr>
            <a:xfrm>
              <a:off x="4129083" y="1588110"/>
              <a:ext cx="1333618" cy="387962"/>
            </a:xfrm>
            <a:custGeom>
              <a:avLst/>
              <a:gdLst>
                <a:gd name="connsiteX0" fmla="*/ 1166368 w 1151296"/>
                <a:gd name="connsiteY0" fmla="*/ 351983 h 334922"/>
                <a:gd name="connsiteX1" fmla="*/ 1049145 w 1151296"/>
                <a:gd name="connsiteY1" fmla="*/ 193104 h 334922"/>
                <a:gd name="connsiteX2" fmla="*/ 117223 w 1151296"/>
                <a:gd name="connsiteY2" fmla="*/ 193104 h 334922"/>
                <a:gd name="connsiteX3" fmla="*/ 0 w 1151296"/>
                <a:gd name="connsiteY3" fmla="*/ 351983 h 334922"/>
                <a:gd name="connsiteX4" fmla="*/ 1166368 w 1151296"/>
                <a:gd name="connsiteY4" fmla="*/ 351983 h 334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296" h="334922">
                  <a:moveTo>
                    <a:pt x="1166368" y="351983"/>
                  </a:moveTo>
                  <a:cubicBezTo>
                    <a:pt x="1136225" y="294837"/>
                    <a:pt x="1097081" y="241040"/>
                    <a:pt x="1049145" y="193104"/>
                  </a:cubicBezTo>
                  <a:cubicBezTo>
                    <a:pt x="791883" y="-64368"/>
                    <a:pt x="374485" y="-64368"/>
                    <a:pt x="117223" y="193104"/>
                  </a:cubicBezTo>
                  <a:cubicBezTo>
                    <a:pt x="69078" y="241249"/>
                    <a:pt x="30143" y="294837"/>
                    <a:pt x="0" y="351983"/>
                  </a:cubicBezTo>
                  <a:lnTo>
                    <a:pt x="1166368" y="351983"/>
                  </a:lnTo>
                  <a:close/>
                </a:path>
              </a:pathLst>
            </a:custGeom>
            <a:solidFill>
              <a:srgbClr val="181C22"/>
            </a:solidFill>
            <a:ln w="20917" cap="flat">
              <a:noFill/>
              <a:prstDash val="solid"/>
              <a:miter/>
            </a:ln>
          </p:spPr>
          <p:txBody>
            <a:bodyPr rtlCol="0" anchor="ctr"/>
            <a:lstStyle/>
            <a:p>
              <a:endParaRPr lang="en-IN">
                <a:latin typeface="Funnel Sans" pitchFamily="2" charset="0"/>
              </a:endParaRPr>
            </a:p>
          </p:txBody>
        </p:sp>
        <p:sp>
          <p:nvSpPr>
            <p:cNvPr id="11" name="Freeform: Shape 18">
              <a:extLst>
                <a:ext uri="{FF2B5EF4-FFF2-40B4-BE49-F238E27FC236}">
                  <a16:creationId xmlns:a16="http://schemas.microsoft.com/office/drawing/2014/main" id="{BB4102CD-F70E-B21B-1CAD-CC7B5E922931}"/>
                </a:ext>
              </a:extLst>
            </p:cNvPr>
            <p:cNvSpPr/>
            <p:nvPr/>
          </p:nvSpPr>
          <p:spPr>
            <a:xfrm>
              <a:off x="3825018" y="3955089"/>
              <a:ext cx="1939809" cy="1939809"/>
            </a:xfrm>
            <a:custGeom>
              <a:avLst/>
              <a:gdLst>
                <a:gd name="connsiteX0" fmla="*/ 1684242 w 1674613"/>
                <a:gd name="connsiteY0" fmla="*/ 842121 h 1674613"/>
                <a:gd name="connsiteX1" fmla="*/ 842121 w 1674613"/>
                <a:gd name="connsiteY1" fmla="*/ 1684242 h 1674613"/>
                <a:gd name="connsiteX2" fmla="*/ 0 w 1674613"/>
                <a:gd name="connsiteY2" fmla="*/ 842121 h 1674613"/>
                <a:gd name="connsiteX3" fmla="*/ 842121 w 1674613"/>
                <a:gd name="connsiteY3" fmla="*/ 0 h 1674613"/>
                <a:gd name="connsiteX4" fmla="*/ 1684242 w 1674613"/>
                <a:gd name="connsiteY4" fmla="*/ 842121 h 1674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613" h="1674613">
                  <a:moveTo>
                    <a:pt x="1684242" y="842121"/>
                  </a:moveTo>
                  <a:cubicBezTo>
                    <a:pt x="1684242" y="1307212"/>
                    <a:pt x="1307212" y="1684242"/>
                    <a:pt x="842121" y="1684242"/>
                  </a:cubicBezTo>
                  <a:cubicBezTo>
                    <a:pt x="377031" y="1684242"/>
                    <a:pt x="0" y="1307212"/>
                    <a:pt x="0" y="842121"/>
                  </a:cubicBezTo>
                  <a:cubicBezTo>
                    <a:pt x="0" y="377031"/>
                    <a:pt x="377031" y="0"/>
                    <a:pt x="842121" y="0"/>
                  </a:cubicBezTo>
                  <a:cubicBezTo>
                    <a:pt x="1307212" y="0"/>
                    <a:pt x="1684242" y="377031"/>
                    <a:pt x="1684242" y="842121"/>
                  </a:cubicBezTo>
                  <a:close/>
                </a:path>
              </a:pathLst>
            </a:custGeom>
            <a:solidFill>
              <a:schemeClr val="bg1"/>
            </a:solidFill>
            <a:ln w="20917" cap="flat">
              <a:noFill/>
              <a:prstDash val="solid"/>
              <a:miter/>
            </a:ln>
          </p:spPr>
          <p:txBody>
            <a:bodyPr rtlCol="0" anchor="ctr"/>
            <a:lstStyle/>
            <a:p>
              <a:endParaRPr lang="en-IN">
                <a:latin typeface="Funnel Sans" pitchFamily="2" charset="0"/>
              </a:endParaRPr>
            </a:p>
          </p:txBody>
        </p:sp>
        <p:sp>
          <p:nvSpPr>
            <p:cNvPr id="12" name="Freeform: Shape 19">
              <a:extLst>
                <a:ext uri="{FF2B5EF4-FFF2-40B4-BE49-F238E27FC236}">
                  <a16:creationId xmlns:a16="http://schemas.microsoft.com/office/drawing/2014/main" id="{B1E17ECD-E134-6B25-1347-3CB5578618B8}"/>
                </a:ext>
              </a:extLst>
            </p:cNvPr>
            <p:cNvSpPr/>
            <p:nvPr/>
          </p:nvSpPr>
          <p:spPr>
            <a:xfrm>
              <a:off x="4128113" y="4156195"/>
              <a:ext cx="1333618" cy="387962"/>
            </a:xfrm>
            <a:custGeom>
              <a:avLst/>
              <a:gdLst>
                <a:gd name="connsiteX0" fmla="*/ 1166368 w 1151296"/>
                <a:gd name="connsiteY0" fmla="*/ 351983 h 334922"/>
                <a:gd name="connsiteX1" fmla="*/ 1049145 w 1151296"/>
                <a:gd name="connsiteY1" fmla="*/ 193104 h 334922"/>
                <a:gd name="connsiteX2" fmla="*/ 117223 w 1151296"/>
                <a:gd name="connsiteY2" fmla="*/ 193104 h 334922"/>
                <a:gd name="connsiteX3" fmla="*/ 0 w 1151296"/>
                <a:gd name="connsiteY3" fmla="*/ 351983 h 334922"/>
                <a:gd name="connsiteX4" fmla="*/ 1166368 w 1151296"/>
                <a:gd name="connsiteY4" fmla="*/ 351983 h 334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296" h="334922">
                  <a:moveTo>
                    <a:pt x="1166368" y="351983"/>
                  </a:moveTo>
                  <a:cubicBezTo>
                    <a:pt x="1136225" y="294837"/>
                    <a:pt x="1097081" y="241040"/>
                    <a:pt x="1049145" y="193104"/>
                  </a:cubicBezTo>
                  <a:cubicBezTo>
                    <a:pt x="791883" y="-64368"/>
                    <a:pt x="374485" y="-64368"/>
                    <a:pt x="117223" y="193104"/>
                  </a:cubicBezTo>
                  <a:cubicBezTo>
                    <a:pt x="69078" y="241249"/>
                    <a:pt x="30143" y="294837"/>
                    <a:pt x="0" y="351983"/>
                  </a:cubicBezTo>
                  <a:lnTo>
                    <a:pt x="1166368" y="351983"/>
                  </a:lnTo>
                  <a:close/>
                </a:path>
              </a:pathLst>
            </a:custGeom>
            <a:solidFill>
              <a:srgbClr val="4C574C"/>
            </a:solidFill>
            <a:ln w="20917" cap="flat">
              <a:noFill/>
              <a:prstDash val="solid"/>
              <a:miter/>
            </a:ln>
          </p:spPr>
          <p:txBody>
            <a:bodyPr rtlCol="0" anchor="ctr"/>
            <a:lstStyle/>
            <a:p>
              <a:endParaRPr lang="en-IN">
                <a:latin typeface="Funnel Sans" pitchFamily="2" charset="0"/>
              </a:endParaRPr>
            </a:p>
          </p:txBody>
        </p:sp>
        <p:sp>
          <p:nvSpPr>
            <p:cNvPr id="14" name="Freeform: Shape 22">
              <a:extLst>
                <a:ext uri="{FF2B5EF4-FFF2-40B4-BE49-F238E27FC236}">
                  <a16:creationId xmlns:a16="http://schemas.microsoft.com/office/drawing/2014/main" id="{5AE65815-F500-0F35-16BE-65239A48BE2E}"/>
                </a:ext>
              </a:extLst>
            </p:cNvPr>
            <p:cNvSpPr/>
            <p:nvPr/>
          </p:nvSpPr>
          <p:spPr>
            <a:xfrm>
              <a:off x="6788868" y="1588110"/>
              <a:ext cx="1333618" cy="387962"/>
            </a:xfrm>
            <a:custGeom>
              <a:avLst/>
              <a:gdLst>
                <a:gd name="connsiteX0" fmla="*/ 1166368 w 1151296"/>
                <a:gd name="connsiteY0" fmla="*/ 351983 h 334922"/>
                <a:gd name="connsiteX1" fmla="*/ 1049145 w 1151296"/>
                <a:gd name="connsiteY1" fmla="*/ 193104 h 334922"/>
                <a:gd name="connsiteX2" fmla="*/ 117223 w 1151296"/>
                <a:gd name="connsiteY2" fmla="*/ 193104 h 334922"/>
                <a:gd name="connsiteX3" fmla="*/ 0 w 1151296"/>
                <a:gd name="connsiteY3" fmla="*/ 351983 h 334922"/>
                <a:gd name="connsiteX4" fmla="*/ 1166368 w 1151296"/>
                <a:gd name="connsiteY4" fmla="*/ 351983 h 334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296" h="334922">
                  <a:moveTo>
                    <a:pt x="1166368" y="351983"/>
                  </a:moveTo>
                  <a:cubicBezTo>
                    <a:pt x="1136225" y="294837"/>
                    <a:pt x="1097081" y="241040"/>
                    <a:pt x="1049145" y="193104"/>
                  </a:cubicBezTo>
                  <a:cubicBezTo>
                    <a:pt x="791883" y="-64368"/>
                    <a:pt x="374485" y="-64368"/>
                    <a:pt x="117223" y="193104"/>
                  </a:cubicBezTo>
                  <a:cubicBezTo>
                    <a:pt x="69078" y="241249"/>
                    <a:pt x="30143" y="294837"/>
                    <a:pt x="0" y="351983"/>
                  </a:cubicBezTo>
                  <a:lnTo>
                    <a:pt x="1166368" y="351983"/>
                  </a:lnTo>
                  <a:close/>
                </a:path>
              </a:pathLst>
            </a:custGeom>
            <a:solidFill>
              <a:srgbClr val="494949"/>
            </a:solidFill>
            <a:ln w="20917" cap="flat">
              <a:noFill/>
              <a:prstDash val="solid"/>
              <a:miter/>
            </a:ln>
          </p:spPr>
          <p:txBody>
            <a:bodyPr rtlCol="0" anchor="ctr"/>
            <a:lstStyle/>
            <a:p>
              <a:endParaRPr lang="en-IN">
                <a:latin typeface="Funnel Sans" pitchFamily="2" charset="0"/>
              </a:endParaRPr>
            </a:p>
          </p:txBody>
        </p:sp>
        <p:sp>
          <p:nvSpPr>
            <p:cNvPr id="17" name="Rectangle 16">
              <a:extLst>
                <a:ext uri="{FF2B5EF4-FFF2-40B4-BE49-F238E27FC236}">
                  <a16:creationId xmlns:a16="http://schemas.microsoft.com/office/drawing/2014/main" id="{09CDDC41-F5E6-5CB3-E398-21668F067C5E}"/>
                </a:ext>
              </a:extLst>
            </p:cNvPr>
            <p:cNvSpPr/>
            <p:nvPr/>
          </p:nvSpPr>
          <p:spPr>
            <a:xfrm>
              <a:off x="4124434" y="2077161"/>
              <a:ext cx="1340973" cy="584775"/>
            </a:xfrm>
            <a:prstGeom prst="rect">
              <a:avLst/>
            </a:prstGeom>
          </p:spPr>
          <p:txBody>
            <a:bodyPr wrap="square">
              <a:spAutoFit/>
            </a:bodyPr>
            <a:lstStyle/>
            <a:p>
              <a:pPr algn="ctr">
                <a:spcBef>
                  <a:spcPts val="200"/>
                </a:spcBef>
                <a:spcAft>
                  <a:spcPts val="200"/>
                </a:spcAft>
              </a:pPr>
              <a:r>
                <a:rPr lang="en-US" sz="1600" b="1" dirty="0" err="1">
                  <a:solidFill>
                    <a:schemeClr val="tx2"/>
                  </a:solidFill>
                  <a:latin typeface="Funnel Sans" pitchFamily="2" charset="0"/>
                </a:rPr>
                <a:t>Loream</a:t>
              </a:r>
              <a:r>
                <a:rPr lang="en-US" sz="1600" b="1" dirty="0">
                  <a:solidFill>
                    <a:schemeClr val="tx2"/>
                  </a:solidFill>
                  <a:latin typeface="Funnel Sans" pitchFamily="2" charset="0"/>
                </a:rPr>
                <a:t> ipsum</a:t>
              </a:r>
            </a:p>
          </p:txBody>
        </p:sp>
        <p:sp>
          <p:nvSpPr>
            <p:cNvPr id="18" name="Rectangle 17">
              <a:extLst>
                <a:ext uri="{FF2B5EF4-FFF2-40B4-BE49-F238E27FC236}">
                  <a16:creationId xmlns:a16="http://schemas.microsoft.com/office/drawing/2014/main" id="{97E3BDFC-05C2-8164-070B-A00CBC3D5ABC}"/>
                </a:ext>
              </a:extLst>
            </p:cNvPr>
            <p:cNvSpPr/>
            <p:nvPr/>
          </p:nvSpPr>
          <p:spPr>
            <a:xfrm>
              <a:off x="6796304" y="2077161"/>
              <a:ext cx="1326181" cy="584775"/>
            </a:xfrm>
            <a:prstGeom prst="rect">
              <a:avLst/>
            </a:prstGeom>
          </p:spPr>
          <p:txBody>
            <a:bodyPr wrap="square">
              <a:spAutoFit/>
            </a:bodyPr>
            <a:lstStyle/>
            <a:p>
              <a:pPr algn="ctr">
                <a:spcBef>
                  <a:spcPts val="200"/>
                </a:spcBef>
                <a:spcAft>
                  <a:spcPts val="200"/>
                </a:spcAft>
              </a:pPr>
              <a:r>
                <a:rPr lang="en-US" sz="1600" b="1" dirty="0" err="1">
                  <a:solidFill>
                    <a:schemeClr val="tx2"/>
                  </a:solidFill>
                  <a:latin typeface="Funnel Sans" pitchFamily="2" charset="0"/>
                </a:rPr>
                <a:t>Loream</a:t>
              </a:r>
              <a:r>
                <a:rPr lang="en-US" sz="1600" b="1" dirty="0">
                  <a:solidFill>
                    <a:schemeClr val="tx2"/>
                  </a:solidFill>
                  <a:latin typeface="Funnel Sans" pitchFamily="2" charset="0"/>
                </a:rPr>
                <a:t> ipsum</a:t>
              </a:r>
            </a:p>
          </p:txBody>
        </p:sp>
        <p:sp>
          <p:nvSpPr>
            <p:cNvPr id="19" name="Rectangle 18">
              <a:extLst>
                <a:ext uri="{FF2B5EF4-FFF2-40B4-BE49-F238E27FC236}">
                  <a16:creationId xmlns:a16="http://schemas.microsoft.com/office/drawing/2014/main" id="{DD011740-1536-5C4D-D739-A9F38204B00C}"/>
                </a:ext>
              </a:extLst>
            </p:cNvPr>
            <p:cNvSpPr/>
            <p:nvPr/>
          </p:nvSpPr>
          <p:spPr>
            <a:xfrm>
              <a:off x="6815839" y="4625276"/>
              <a:ext cx="1256631" cy="584775"/>
            </a:xfrm>
            <a:prstGeom prst="rect">
              <a:avLst/>
            </a:prstGeom>
          </p:spPr>
          <p:txBody>
            <a:bodyPr wrap="square">
              <a:spAutoFit/>
            </a:bodyPr>
            <a:lstStyle/>
            <a:p>
              <a:pPr algn="ctr">
                <a:spcBef>
                  <a:spcPts val="200"/>
                </a:spcBef>
                <a:spcAft>
                  <a:spcPts val="200"/>
                </a:spcAft>
              </a:pPr>
              <a:r>
                <a:rPr lang="en-US" sz="1600" b="1" dirty="0" err="1">
                  <a:solidFill>
                    <a:schemeClr val="tx2"/>
                  </a:solidFill>
                  <a:latin typeface="Funnel Sans" pitchFamily="2" charset="0"/>
                </a:rPr>
                <a:t>Loream</a:t>
              </a:r>
              <a:r>
                <a:rPr lang="en-US" sz="1600" b="1" dirty="0">
                  <a:solidFill>
                    <a:schemeClr val="tx2"/>
                  </a:solidFill>
                  <a:latin typeface="Funnel Sans" pitchFamily="2" charset="0"/>
                </a:rPr>
                <a:t> ipsum</a:t>
              </a:r>
            </a:p>
          </p:txBody>
        </p:sp>
        <p:sp>
          <p:nvSpPr>
            <p:cNvPr id="20" name="Rectangle 19">
              <a:extLst>
                <a:ext uri="{FF2B5EF4-FFF2-40B4-BE49-F238E27FC236}">
                  <a16:creationId xmlns:a16="http://schemas.microsoft.com/office/drawing/2014/main" id="{C03E481C-F1A6-9DC0-C6E9-8F5310C8E130}"/>
                </a:ext>
              </a:extLst>
            </p:cNvPr>
            <p:cNvSpPr/>
            <p:nvPr/>
          </p:nvSpPr>
          <p:spPr>
            <a:xfrm>
              <a:off x="4128113" y="4603475"/>
              <a:ext cx="1333618" cy="584775"/>
            </a:xfrm>
            <a:prstGeom prst="rect">
              <a:avLst/>
            </a:prstGeom>
          </p:spPr>
          <p:txBody>
            <a:bodyPr wrap="square">
              <a:spAutoFit/>
            </a:bodyPr>
            <a:lstStyle/>
            <a:p>
              <a:pPr algn="ctr">
                <a:spcBef>
                  <a:spcPts val="200"/>
                </a:spcBef>
                <a:spcAft>
                  <a:spcPts val="200"/>
                </a:spcAft>
              </a:pPr>
              <a:r>
                <a:rPr lang="en-US" sz="1600" b="1" dirty="0" err="1">
                  <a:solidFill>
                    <a:schemeClr val="tx2"/>
                  </a:solidFill>
                  <a:latin typeface="Funnel Sans" pitchFamily="2" charset="0"/>
                </a:rPr>
                <a:t>Loream</a:t>
              </a:r>
              <a:r>
                <a:rPr lang="en-US" sz="1600" b="1" dirty="0">
                  <a:solidFill>
                    <a:schemeClr val="tx2"/>
                  </a:solidFill>
                  <a:latin typeface="Funnel Sans" pitchFamily="2" charset="0"/>
                </a:rPr>
                <a:t> ipsum</a:t>
              </a:r>
            </a:p>
          </p:txBody>
        </p:sp>
        <p:sp>
          <p:nvSpPr>
            <p:cNvPr id="21" name="TextBox 20">
              <a:extLst>
                <a:ext uri="{FF2B5EF4-FFF2-40B4-BE49-F238E27FC236}">
                  <a16:creationId xmlns:a16="http://schemas.microsoft.com/office/drawing/2014/main" id="{EC2B2057-84F5-96F2-346B-17C7051B8CA8}"/>
                </a:ext>
              </a:extLst>
            </p:cNvPr>
            <p:cNvSpPr txBox="1"/>
            <p:nvPr/>
          </p:nvSpPr>
          <p:spPr>
            <a:xfrm>
              <a:off x="4124434" y="1658822"/>
              <a:ext cx="1340973" cy="307777"/>
            </a:xfrm>
            <a:prstGeom prst="rect">
              <a:avLst/>
            </a:prstGeom>
            <a:noFill/>
          </p:spPr>
          <p:txBody>
            <a:bodyPr wrap="square" rtlCol="0">
              <a:spAutoFit/>
            </a:bodyPr>
            <a:lstStyle/>
            <a:p>
              <a:pPr algn="ctr"/>
              <a:r>
                <a:rPr lang="en-IN" b="1" dirty="0">
                  <a:solidFill>
                    <a:schemeClr val="bg1"/>
                  </a:solidFill>
                  <a:latin typeface="Funnel Sans" pitchFamily="2" charset="0"/>
                </a:rPr>
                <a:t>01</a:t>
              </a:r>
            </a:p>
          </p:txBody>
        </p:sp>
        <p:sp>
          <p:nvSpPr>
            <p:cNvPr id="22" name="TextBox 21">
              <a:extLst>
                <a:ext uri="{FF2B5EF4-FFF2-40B4-BE49-F238E27FC236}">
                  <a16:creationId xmlns:a16="http://schemas.microsoft.com/office/drawing/2014/main" id="{B7E496D4-75D1-4740-C6D5-FBD8F9C36A4B}"/>
                </a:ext>
              </a:extLst>
            </p:cNvPr>
            <p:cNvSpPr txBox="1"/>
            <p:nvPr/>
          </p:nvSpPr>
          <p:spPr>
            <a:xfrm>
              <a:off x="6788868" y="1641730"/>
              <a:ext cx="1333618" cy="307777"/>
            </a:xfrm>
            <a:prstGeom prst="rect">
              <a:avLst/>
            </a:prstGeom>
            <a:noFill/>
          </p:spPr>
          <p:txBody>
            <a:bodyPr wrap="square" rtlCol="0">
              <a:spAutoFit/>
            </a:bodyPr>
            <a:lstStyle/>
            <a:p>
              <a:pPr algn="ctr"/>
              <a:r>
                <a:rPr lang="en-IN" b="1" dirty="0">
                  <a:solidFill>
                    <a:schemeClr val="bg1"/>
                  </a:solidFill>
                  <a:latin typeface="Funnel Sans" pitchFamily="2" charset="0"/>
                </a:rPr>
                <a:t>02</a:t>
              </a:r>
            </a:p>
          </p:txBody>
        </p:sp>
        <p:sp>
          <p:nvSpPr>
            <p:cNvPr id="23" name="TextBox 22">
              <a:extLst>
                <a:ext uri="{FF2B5EF4-FFF2-40B4-BE49-F238E27FC236}">
                  <a16:creationId xmlns:a16="http://schemas.microsoft.com/office/drawing/2014/main" id="{40F8A160-96C4-20F0-DD36-A88FD73B8B6E}"/>
                </a:ext>
              </a:extLst>
            </p:cNvPr>
            <p:cNvSpPr txBox="1"/>
            <p:nvPr/>
          </p:nvSpPr>
          <p:spPr>
            <a:xfrm>
              <a:off x="4124435" y="4253273"/>
              <a:ext cx="1340973" cy="307777"/>
            </a:xfrm>
            <a:prstGeom prst="rect">
              <a:avLst/>
            </a:prstGeom>
            <a:noFill/>
          </p:spPr>
          <p:txBody>
            <a:bodyPr wrap="square" rtlCol="0">
              <a:spAutoFit/>
            </a:bodyPr>
            <a:lstStyle/>
            <a:p>
              <a:pPr algn="ctr"/>
              <a:r>
                <a:rPr lang="en-IN" b="1" dirty="0">
                  <a:solidFill>
                    <a:schemeClr val="bg1"/>
                  </a:solidFill>
                  <a:latin typeface="Funnel Sans" pitchFamily="2" charset="0"/>
                </a:rPr>
                <a:t>04</a:t>
              </a:r>
            </a:p>
          </p:txBody>
        </p:sp>
        <p:sp>
          <p:nvSpPr>
            <p:cNvPr id="24" name="TextBox 23">
              <a:extLst>
                <a:ext uri="{FF2B5EF4-FFF2-40B4-BE49-F238E27FC236}">
                  <a16:creationId xmlns:a16="http://schemas.microsoft.com/office/drawing/2014/main" id="{5E133D94-90B8-08BB-B11C-2C8A31F150F4}"/>
                </a:ext>
              </a:extLst>
            </p:cNvPr>
            <p:cNvSpPr txBox="1"/>
            <p:nvPr/>
          </p:nvSpPr>
          <p:spPr>
            <a:xfrm>
              <a:off x="6803816" y="4249888"/>
              <a:ext cx="1268655" cy="307777"/>
            </a:xfrm>
            <a:prstGeom prst="rect">
              <a:avLst/>
            </a:prstGeom>
            <a:noFill/>
            <a:ln>
              <a:noFill/>
            </a:ln>
          </p:spPr>
          <p:txBody>
            <a:bodyPr wrap="square" rtlCol="0">
              <a:spAutoFit/>
            </a:bodyPr>
            <a:lstStyle/>
            <a:p>
              <a:pPr algn="ctr"/>
              <a:r>
                <a:rPr lang="en-IN" b="1" dirty="0">
                  <a:solidFill>
                    <a:schemeClr val="bg1"/>
                  </a:solidFill>
                  <a:latin typeface="Funnel Sans" pitchFamily="2" charset="0"/>
                </a:rPr>
                <a:t>03</a:t>
              </a:r>
            </a:p>
          </p:txBody>
        </p:sp>
        <p:sp>
          <p:nvSpPr>
            <p:cNvPr id="3" name="Freeform: Shape 5">
              <a:extLst>
                <a:ext uri="{FF2B5EF4-FFF2-40B4-BE49-F238E27FC236}">
                  <a16:creationId xmlns:a16="http://schemas.microsoft.com/office/drawing/2014/main" id="{CFA541DE-C622-4585-E52B-9EF18B78381B}"/>
                </a:ext>
              </a:extLst>
            </p:cNvPr>
            <p:cNvSpPr/>
            <p:nvPr/>
          </p:nvSpPr>
          <p:spPr>
            <a:xfrm>
              <a:off x="5818751" y="4476412"/>
              <a:ext cx="412209" cy="897162"/>
            </a:xfrm>
            <a:custGeom>
              <a:avLst/>
              <a:gdLst>
                <a:gd name="connsiteX0" fmla="*/ 297244 w 355855"/>
                <a:gd name="connsiteY0" fmla="*/ 787696 h 774508"/>
                <a:gd name="connsiteX1" fmla="*/ 69078 w 355855"/>
                <a:gd name="connsiteY1" fmla="*/ 559530 h 774508"/>
                <a:gd name="connsiteX2" fmla="*/ 69078 w 355855"/>
                <a:gd name="connsiteY2" fmla="*/ 226073 h 774508"/>
                <a:gd name="connsiteX3" fmla="*/ 295151 w 355855"/>
                <a:gd name="connsiteY3" fmla="*/ 0 h 774508"/>
                <a:gd name="connsiteX4" fmla="*/ 297244 w 355855"/>
                <a:gd name="connsiteY4" fmla="*/ 787696 h 774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855" h="774508">
                  <a:moveTo>
                    <a:pt x="297244" y="787696"/>
                  </a:moveTo>
                  <a:lnTo>
                    <a:pt x="69078" y="559530"/>
                  </a:lnTo>
                  <a:cubicBezTo>
                    <a:pt x="-23026" y="467427"/>
                    <a:pt x="-23026" y="318176"/>
                    <a:pt x="69078" y="226073"/>
                  </a:cubicBezTo>
                  <a:lnTo>
                    <a:pt x="295151" y="0"/>
                  </a:lnTo>
                  <a:cubicBezTo>
                    <a:pt x="396046" y="252448"/>
                    <a:pt x="397511" y="535876"/>
                    <a:pt x="297244" y="787696"/>
                  </a:cubicBezTo>
                  <a:close/>
                </a:path>
              </a:pathLst>
            </a:custGeom>
            <a:solidFill>
              <a:srgbClr val="262B27"/>
            </a:solidFill>
            <a:ln w="20917" cap="flat">
              <a:noFill/>
              <a:prstDash val="solid"/>
              <a:miter/>
            </a:ln>
          </p:spPr>
          <p:txBody>
            <a:bodyPr rtlCol="0" anchor="ctr"/>
            <a:lstStyle/>
            <a:p>
              <a:endParaRPr lang="en-IN">
                <a:latin typeface="Funnel Sans" pitchFamily="2" charset="0"/>
              </a:endParaRPr>
            </a:p>
          </p:txBody>
        </p:sp>
      </p:grpSp>
    </p:spTree>
    <p:extLst>
      <p:ext uri="{BB962C8B-B14F-4D97-AF65-F5344CB8AC3E}">
        <p14:creationId xmlns:p14="http://schemas.microsoft.com/office/powerpoint/2010/main" val="430839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E4F32-CBA7-ECE7-256E-5630BECE28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BDC63D-2343-8444-DA4A-30A58D688C8B}"/>
              </a:ext>
            </a:extLst>
          </p:cNvPr>
          <p:cNvSpPr>
            <a:spLocks noGrp="1"/>
          </p:cNvSpPr>
          <p:nvPr>
            <p:ph type="title"/>
          </p:nvPr>
        </p:nvSpPr>
        <p:spPr/>
        <p:txBody>
          <a:bodyPr/>
          <a:lstStyle/>
          <a:p>
            <a:r>
              <a:rPr lang="en-US" dirty="0"/>
              <a:t>Map/chart</a:t>
            </a:r>
          </a:p>
        </p:txBody>
      </p:sp>
      <p:grpSp>
        <p:nvGrpSpPr>
          <p:cNvPr id="3" name="Group 225">
            <a:extLst>
              <a:ext uri="{FF2B5EF4-FFF2-40B4-BE49-F238E27FC236}">
                <a16:creationId xmlns:a16="http://schemas.microsoft.com/office/drawing/2014/main" id="{D2CAC6FE-FB20-F757-A157-560488416906}"/>
              </a:ext>
            </a:extLst>
          </p:cNvPr>
          <p:cNvGrpSpPr>
            <a:grpSpLocks/>
          </p:cNvGrpSpPr>
          <p:nvPr/>
        </p:nvGrpSpPr>
        <p:grpSpPr bwMode="auto">
          <a:xfrm>
            <a:off x="2524165" y="2196195"/>
            <a:ext cx="7143671" cy="4130748"/>
            <a:chOff x="61885" y="752495"/>
            <a:chExt cx="8724928" cy="5045055"/>
          </a:xfrm>
          <a:solidFill>
            <a:srgbClr val="494949"/>
          </a:solidFill>
        </p:grpSpPr>
        <p:sp>
          <p:nvSpPr>
            <p:cNvPr id="4" name="Freeform 5962">
              <a:extLst>
                <a:ext uri="{FF2B5EF4-FFF2-40B4-BE49-F238E27FC236}">
                  <a16:creationId xmlns:a16="http://schemas.microsoft.com/office/drawing/2014/main" id="{FA92BCDD-BA82-95AE-A337-73F012E8270F}"/>
                </a:ext>
              </a:extLst>
            </p:cNvPr>
            <p:cNvSpPr>
              <a:spLocks noEditPoints="1"/>
            </p:cNvSpPr>
            <p:nvPr/>
          </p:nvSpPr>
          <p:spPr bwMode="auto">
            <a:xfrm>
              <a:off x="2279629" y="3535372"/>
              <a:ext cx="1189042" cy="2262178"/>
            </a:xfrm>
            <a:custGeom>
              <a:avLst/>
              <a:gdLst>
                <a:gd name="T0" fmla="*/ 168775 w 1874"/>
                <a:gd name="T1" fmla="*/ 2086902 h 3562"/>
                <a:gd name="T2" fmla="*/ 147202 w 1874"/>
                <a:gd name="T3" fmla="*/ 1968776 h 3562"/>
                <a:gd name="T4" fmla="*/ 184003 w 1874"/>
                <a:gd name="T5" fmla="*/ 1976397 h 3562"/>
                <a:gd name="T6" fmla="*/ 161161 w 1874"/>
                <a:gd name="T7" fmla="*/ 1982748 h 3562"/>
                <a:gd name="T8" fmla="*/ 154816 w 1874"/>
                <a:gd name="T9" fmla="*/ 2042446 h 3562"/>
                <a:gd name="T10" fmla="*/ 156085 w 1874"/>
                <a:gd name="T11" fmla="*/ 1997990 h 3562"/>
                <a:gd name="T12" fmla="*/ 147202 w 1874"/>
                <a:gd name="T13" fmla="*/ 2006881 h 3562"/>
                <a:gd name="T14" fmla="*/ 184003 w 1874"/>
                <a:gd name="T15" fmla="*/ 2086902 h 3562"/>
                <a:gd name="T16" fmla="*/ 153547 w 1874"/>
                <a:gd name="T17" fmla="*/ 1999260 h 3562"/>
                <a:gd name="T18" fmla="*/ 185272 w 1874"/>
                <a:gd name="T19" fmla="*/ 1850649 h 3562"/>
                <a:gd name="T20" fmla="*/ 192886 w 1874"/>
                <a:gd name="T21" fmla="*/ 1841758 h 3562"/>
                <a:gd name="T22" fmla="*/ 166237 w 1874"/>
                <a:gd name="T23" fmla="*/ 1884944 h 3562"/>
                <a:gd name="T24" fmla="*/ 348971 w 1874"/>
                <a:gd name="T25" fmla="*/ 2235513 h 3562"/>
                <a:gd name="T26" fmla="*/ 304556 w 1874"/>
                <a:gd name="T27" fmla="*/ 2245675 h 3562"/>
                <a:gd name="T28" fmla="*/ 284252 w 1874"/>
                <a:gd name="T29" fmla="*/ 2227892 h 3562"/>
                <a:gd name="T30" fmla="*/ 323591 w 1874"/>
                <a:gd name="T31" fmla="*/ 2224082 h 3562"/>
                <a:gd name="T32" fmla="*/ 277907 w 1874"/>
                <a:gd name="T33" fmla="*/ 2230433 h 3562"/>
                <a:gd name="T34" fmla="*/ 170044 w 1874"/>
                <a:gd name="T35" fmla="*/ 2140250 h 3562"/>
                <a:gd name="T36" fmla="*/ 180196 w 1874"/>
                <a:gd name="T37" fmla="*/ 2163113 h 3562"/>
                <a:gd name="T38" fmla="*/ 157354 w 1874"/>
                <a:gd name="T39" fmla="*/ 2090713 h 3562"/>
                <a:gd name="T40" fmla="*/ 247452 w 1874"/>
                <a:gd name="T41" fmla="*/ 2198678 h 3562"/>
                <a:gd name="T42" fmla="*/ 214458 w 1874"/>
                <a:gd name="T43" fmla="*/ 2170734 h 3562"/>
                <a:gd name="T44" fmla="*/ 224610 w 1874"/>
                <a:gd name="T45" fmla="*/ 2189787 h 3562"/>
                <a:gd name="T46" fmla="*/ 300749 w 1874"/>
                <a:gd name="T47" fmla="*/ 2198678 h 3562"/>
                <a:gd name="T48" fmla="*/ 237300 w 1874"/>
                <a:gd name="T49" fmla="*/ 2207569 h 3562"/>
                <a:gd name="T50" fmla="*/ 319784 w 1874"/>
                <a:gd name="T51" fmla="*/ 2224082 h 3562"/>
                <a:gd name="T52" fmla="*/ 184003 w 1874"/>
                <a:gd name="T53" fmla="*/ 1738874 h 3562"/>
                <a:gd name="T54" fmla="*/ 166237 w 1874"/>
                <a:gd name="T55" fmla="*/ 1802383 h 3562"/>
                <a:gd name="T56" fmla="*/ 187810 w 1874"/>
                <a:gd name="T57" fmla="*/ 1807463 h 3562"/>
                <a:gd name="T58" fmla="*/ 176389 w 1874"/>
                <a:gd name="T59" fmla="*/ 1878593 h 3562"/>
                <a:gd name="T60" fmla="*/ 939048 w 1874"/>
                <a:gd name="T61" fmla="*/ 443292 h 3562"/>
                <a:gd name="T62" fmla="*/ 767735 w 1874"/>
                <a:gd name="T63" fmla="*/ 403917 h 3562"/>
                <a:gd name="T64" fmla="*/ 761390 w 1874"/>
                <a:gd name="T65" fmla="*/ 248955 h 3562"/>
                <a:gd name="T66" fmla="*/ 611650 w 1874"/>
                <a:gd name="T67" fmla="*/ 190527 h 3562"/>
                <a:gd name="T68" fmla="*/ 474600 w 1874"/>
                <a:gd name="T69" fmla="*/ 59698 h 3562"/>
                <a:gd name="T70" fmla="*/ 281714 w 1874"/>
                <a:gd name="T71" fmla="*/ 21593 h 3562"/>
                <a:gd name="T72" fmla="*/ 157354 w 1874"/>
                <a:gd name="T73" fmla="*/ 45726 h 3562"/>
                <a:gd name="T74" fmla="*/ 91367 w 1874"/>
                <a:gd name="T75" fmla="*/ 299762 h 3562"/>
                <a:gd name="T76" fmla="*/ 35532 w 1874"/>
                <a:gd name="T77" fmla="*/ 461075 h 3562"/>
                <a:gd name="T78" fmla="*/ 109133 w 1874"/>
                <a:gd name="T79" fmla="*/ 768458 h 3562"/>
                <a:gd name="T80" fmla="*/ 275370 w 1874"/>
                <a:gd name="T81" fmla="*/ 1108865 h 3562"/>
                <a:gd name="T82" fmla="*/ 252528 w 1874"/>
                <a:gd name="T83" fmla="*/ 1420059 h 3562"/>
                <a:gd name="T84" fmla="*/ 196693 w 1874"/>
                <a:gd name="T85" fmla="*/ 1667744 h 3562"/>
                <a:gd name="T86" fmla="*/ 209382 w 1874"/>
                <a:gd name="T87" fmla="*/ 1797302 h 3562"/>
                <a:gd name="T88" fmla="*/ 171313 w 1874"/>
                <a:gd name="T89" fmla="*/ 1882404 h 3562"/>
                <a:gd name="T90" fmla="*/ 170044 w 1874"/>
                <a:gd name="T91" fmla="*/ 1947183 h 3562"/>
                <a:gd name="T92" fmla="*/ 176389 w 1874"/>
                <a:gd name="T93" fmla="*/ 2011962 h 3562"/>
                <a:gd name="T94" fmla="*/ 185272 w 1874"/>
                <a:gd name="T95" fmla="*/ 2053878 h 3562"/>
                <a:gd name="T96" fmla="*/ 196693 w 1874"/>
                <a:gd name="T97" fmla="*/ 2100874 h 3562"/>
                <a:gd name="T98" fmla="*/ 194155 w 1874"/>
                <a:gd name="T99" fmla="*/ 2113576 h 3562"/>
                <a:gd name="T100" fmla="*/ 233493 w 1874"/>
                <a:gd name="T101" fmla="*/ 2131359 h 3562"/>
                <a:gd name="T102" fmla="*/ 255066 w 1874"/>
                <a:gd name="T103" fmla="*/ 2141520 h 3562"/>
                <a:gd name="T104" fmla="*/ 314708 w 1874"/>
                <a:gd name="T105" fmla="*/ 2122467 h 3562"/>
                <a:gd name="T106" fmla="*/ 348971 w 1874"/>
                <a:gd name="T107" fmla="*/ 1890025 h 3562"/>
                <a:gd name="T108" fmla="*/ 453027 w 1874"/>
                <a:gd name="T109" fmla="*/ 1764277 h 3562"/>
                <a:gd name="T110" fmla="*/ 491097 w 1874"/>
                <a:gd name="T111" fmla="*/ 1635989 h 3562"/>
                <a:gd name="T112" fmla="*/ 629416 w 1874"/>
                <a:gd name="T113" fmla="*/ 1491189 h 3562"/>
                <a:gd name="T114" fmla="*/ 865447 w 1874"/>
                <a:gd name="T115" fmla="*/ 1158402 h 3562"/>
                <a:gd name="T116" fmla="*/ 1079905 w 1874"/>
                <a:gd name="T117" fmla="*/ 900556 h 3562"/>
                <a:gd name="T118" fmla="*/ 426379 w 1874"/>
                <a:gd name="T119" fmla="*/ 2222811 h 3562"/>
                <a:gd name="T120" fmla="*/ 184003 w 1874"/>
                <a:gd name="T121" fmla="*/ 1928130 h 3562"/>
                <a:gd name="T122" fmla="*/ 159892 w 1874"/>
                <a:gd name="T123" fmla="*/ 1994179 h 3562"/>
                <a:gd name="T124" fmla="*/ 175120 w 1874"/>
                <a:gd name="T125" fmla="*/ 2027204 h 35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74"/>
                <a:gd name="T190" fmla="*/ 0 h 3562"/>
                <a:gd name="T191" fmla="*/ 1874 w 1874"/>
                <a:gd name="T192" fmla="*/ 3562 h 356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74" h="3562">
                  <a:moveTo>
                    <a:pt x="282" y="3320"/>
                  </a:moveTo>
                  <a:lnTo>
                    <a:pt x="282" y="3320"/>
                  </a:lnTo>
                  <a:lnTo>
                    <a:pt x="286" y="3322"/>
                  </a:lnTo>
                  <a:lnTo>
                    <a:pt x="286" y="3320"/>
                  </a:lnTo>
                  <a:lnTo>
                    <a:pt x="284" y="3316"/>
                  </a:lnTo>
                  <a:lnTo>
                    <a:pt x="282" y="3312"/>
                  </a:lnTo>
                  <a:lnTo>
                    <a:pt x="278" y="3308"/>
                  </a:lnTo>
                  <a:lnTo>
                    <a:pt x="274" y="3308"/>
                  </a:lnTo>
                  <a:lnTo>
                    <a:pt x="274" y="3310"/>
                  </a:lnTo>
                  <a:lnTo>
                    <a:pt x="276" y="3314"/>
                  </a:lnTo>
                  <a:lnTo>
                    <a:pt x="276" y="3316"/>
                  </a:lnTo>
                  <a:lnTo>
                    <a:pt x="282" y="3320"/>
                  </a:lnTo>
                  <a:close/>
                  <a:moveTo>
                    <a:pt x="286" y="3348"/>
                  </a:moveTo>
                  <a:lnTo>
                    <a:pt x="286" y="3348"/>
                  </a:lnTo>
                  <a:lnTo>
                    <a:pt x="288" y="3348"/>
                  </a:lnTo>
                  <a:lnTo>
                    <a:pt x="290" y="3348"/>
                  </a:lnTo>
                  <a:lnTo>
                    <a:pt x="296" y="3344"/>
                  </a:lnTo>
                  <a:lnTo>
                    <a:pt x="294" y="3340"/>
                  </a:lnTo>
                  <a:lnTo>
                    <a:pt x="286" y="3334"/>
                  </a:lnTo>
                  <a:lnTo>
                    <a:pt x="282" y="3330"/>
                  </a:lnTo>
                  <a:lnTo>
                    <a:pt x="278" y="3330"/>
                  </a:lnTo>
                  <a:lnTo>
                    <a:pt x="276" y="3332"/>
                  </a:lnTo>
                  <a:lnTo>
                    <a:pt x="278" y="3334"/>
                  </a:lnTo>
                  <a:lnTo>
                    <a:pt x="278" y="3336"/>
                  </a:lnTo>
                  <a:lnTo>
                    <a:pt x="280" y="3336"/>
                  </a:lnTo>
                  <a:lnTo>
                    <a:pt x="282" y="3336"/>
                  </a:lnTo>
                  <a:lnTo>
                    <a:pt x="284" y="3336"/>
                  </a:lnTo>
                  <a:lnTo>
                    <a:pt x="284" y="3338"/>
                  </a:lnTo>
                  <a:lnTo>
                    <a:pt x="284" y="3340"/>
                  </a:lnTo>
                  <a:lnTo>
                    <a:pt x="284" y="3342"/>
                  </a:lnTo>
                  <a:lnTo>
                    <a:pt x="286" y="3348"/>
                  </a:lnTo>
                  <a:close/>
                  <a:moveTo>
                    <a:pt x="270" y="3286"/>
                  </a:moveTo>
                  <a:lnTo>
                    <a:pt x="270" y="3286"/>
                  </a:lnTo>
                  <a:lnTo>
                    <a:pt x="270" y="3280"/>
                  </a:lnTo>
                  <a:lnTo>
                    <a:pt x="268" y="3278"/>
                  </a:lnTo>
                  <a:lnTo>
                    <a:pt x="266" y="3278"/>
                  </a:lnTo>
                  <a:lnTo>
                    <a:pt x="262" y="3278"/>
                  </a:lnTo>
                  <a:lnTo>
                    <a:pt x="260" y="3280"/>
                  </a:lnTo>
                  <a:lnTo>
                    <a:pt x="256" y="3286"/>
                  </a:lnTo>
                  <a:lnTo>
                    <a:pt x="252" y="3292"/>
                  </a:lnTo>
                  <a:lnTo>
                    <a:pt x="254" y="3292"/>
                  </a:lnTo>
                  <a:lnTo>
                    <a:pt x="258" y="3292"/>
                  </a:lnTo>
                  <a:lnTo>
                    <a:pt x="262" y="3290"/>
                  </a:lnTo>
                  <a:lnTo>
                    <a:pt x="262" y="3288"/>
                  </a:lnTo>
                  <a:lnTo>
                    <a:pt x="264" y="3286"/>
                  </a:lnTo>
                  <a:lnTo>
                    <a:pt x="266" y="3286"/>
                  </a:lnTo>
                  <a:lnTo>
                    <a:pt x="266" y="3288"/>
                  </a:lnTo>
                  <a:lnTo>
                    <a:pt x="268" y="3290"/>
                  </a:lnTo>
                  <a:lnTo>
                    <a:pt x="270" y="3288"/>
                  </a:lnTo>
                  <a:lnTo>
                    <a:pt x="270" y="3286"/>
                  </a:lnTo>
                  <a:close/>
                  <a:moveTo>
                    <a:pt x="262" y="3260"/>
                  </a:moveTo>
                  <a:lnTo>
                    <a:pt x="262" y="3260"/>
                  </a:lnTo>
                  <a:lnTo>
                    <a:pt x="256" y="3260"/>
                  </a:lnTo>
                  <a:lnTo>
                    <a:pt x="254" y="3260"/>
                  </a:lnTo>
                  <a:lnTo>
                    <a:pt x="254" y="3262"/>
                  </a:lnTo>
                  <a:lnTo>
                    <a:pt x="256" y="3264"/>
                  </a:lnTo>
                  <a:lnTo>
                    <a:pt x="258" y="3266"/>
                  </a:lnTo>
                  <a:lnTo>
                    <a:pt x="260" y="3270"/>
                  </a:lnTo>
                  <a:lnTo>
                    <a:pt x="264" y="3272"/>
                  </a:lnTo>
                  <a:lnTo>
                    <a:pt x="266" y="3270"/>
                  </a:lnTo>
                  <a:lnTo>
                    <a:pt x="268" y="3268"/>
                  </a:lnTo>
                  <a:lnTo>
                    <a:pt x="270" y="3266"/>
                  </a:lnTo>
                  <a:lnTo>
                    <a:pt x="274" y="3266"/>
                  </a:lnTo>
                  <a:lnTo>
                    <a:pt x="276" y="3266"/>
                  </a:lnTo>
                  <a:lnTo>
                    <a:pt x="276" y="3258"/>
                  </a:lnTo>
                  <a:lnTo>
                    <a:pt x="274" y="3254"/>
                  </a:lnTo>
                  <a:lnTo>
                    <a:pt x="270" y="3250"/>
                  </a:lnTo>
                  <a:lnTo>
                    <a:pt x="268" y="3250"/>
                  </a:lnTo>
                  <a:lnTo>
                    <a:pt x="266" y="3252"/>
                  </a:lnTo>
                  <a:lnTo>
                    <a:pt x="268" y="3258"/>
                  </a:lnTo>
                  <a:lnTo>
                    <a:pt x="266" y="3260"/>
                  </a:lnTo>
                  <a:lnTo>
                    <a:pt x="262" y="3260"/>
                  </a:lnTo>
                  <a:close/>
                  <a:moveTo>
                    <a:pt x="236" y="3110"/>
                  </a:moveTo>
                  <a:lnTo>
                    <a:pt x="236" y="3110"/>
                  </a:lnTo>
                  <a:lnTo>
                    <a:pt x="238" y="3110"/>
                  </a:lnTo>
                  <a:lnTo>
                    <a:pt x="240" y="3112"/>
                  </a:lnTo>
                  <a:lnTo>
                    <a:pt x="240" y="3118"/>
                  </a:lnTo>
                  <a:lnTo>
                    <a:pt x="240" y="3126"/>
                  </a:lnTo>
                  <a:lnTo>
                    <a:pt x="242" y="3128"/>
                  </a:lnTo>
                  <a:lnTo>
                    <a:pt x="244" y="3128"/>
                  </a:lnTo>
                  <a:lnTo>
                    <a:pt x="248" y="3124"/>
                  </a:lnTo>
                  <a:lnTo>
                    <a:pt x="250" y="3120"/>
                  </a:lnTo>
                  <a:lnTo>
                    <a:pt x="244" y="3108"/>
                  </a:lnTo>
                  <a:lnTo>
                    <a:pt x="240" y="3102"/>
                  </a:lnTo>
                  <a:lnTo>
                    <a:pt x="240" y="3096"/>
                  </a:lnTo>
                  <a:lnTo>
                    <a:pt x="238" y="3090"/>
                  </a:lnTo>
                  <a:lnTo>
                    <a:pt x="236" y="3088"/>
                  </a:lnTo>
                  <a:lnTo>
                    <a:pt x="232" y="3090"/>
                  </a:lnTo>
                  <a:lnTo>
                    <a:pt x="230" y="3094"/>
                  </a:lnTo>
                  <a:lnTo>
                    <a:pt x="230" y="3098"/>
                  </a:lnTo>
                  <a:lnTo>
                    <a:pt x="232" y="3100"/>
                  </a:lnTo>
                  <a:lnTo>
                    <a:pt x="232" y="3104"/>
                  </a:lnTo>
                  <a:lnTo>
                    <a:pt x="230" y="3108"/>
                  </a:lnTo>
                  <a:lnTo>
                    <a:pt x="230" y="3110"/>
                  </a:lnTo>
                  <a:lnTo>
                    <a:pt x="232" y="3110"/>
                  </a:lnTo>
                  <a:lnTo>
                    <a:pt x="236" y="3110"/>
                  </a:lnTo>
                  <a:close/>
                  <a:moveTo>
                    <a:pt x="284" y="3278"/>
                  </a:moveTo>
                  <a:lnTo>
                    <a:pt x="284" y="3278"/>
                  </a:lnTo>
                  <a:lnTo>
                    <a:pt x="284" y="3276"/>
                  </a:lnTo>
                  <a:lnTo>
                    <a:pt x="284" y="3270"/>
                  </a:lnTo>
                  <a:lnTo>
                    <a:pt x="282" y="3264"/>
                  </a:lnTo>
                  <a:lnTo>
                    <a:pt x="280" y="3260"/>
                  </a:lnTo>
                  <a:lnTo>
                    <a:pt x="278" y="3264"/>
                  </a:lnTo>
                  <a:lnTo>
                    <a:pt x="278" y="3270"/>
                  </a:lnTo>
                  <a:lnTo>
                    <a:pt x="280" y="3276"/>
                  </a:lnTo>
                  <a:lnTo>
                    <a:pt x="282" y="3278"/>
                  </a:lnTo>
                  <a:lnTo>
                    <a:pt x="284" y="3278"/>
                  </a:lnTo>
                  <a:close/>
                  <a:moveTo>
                    <a:pt x="304" y="3362"/>
                  </a:moveTo>
                  <a:lnTo>
                    <a:pt x="304" y="3362"/>
                  </a:lnTo>
                  <a:lnTo>
                    <a:pt x="304" y="3358"/>
                  </a:lnTo>
                  <a:lnTo>
                    <a:pt x="304" y="3356"/>
                  </a:lnTo>
                  <a:lnTo>
                    <a:pt x="306" y="3354"/>
                  </a:lnTo>
                  <a:lnTo>
                    <a:pt x="304" y="3352"/>
                  </a:lnTo>
                  <a:lnTo>
                    <a:pt x="302" y="3350"/>
                  </a:lnTo>
                  <a:lnTo>
                    <a:pt x="300" y="3350"/>
                  </a:lnTo>
                  <a:lnTo>
                    <a:pt x="294" y="3356"/>
                  </a:lnTo>
                  <a:lnTo>
                    <a:pt x="292" y="3360"/>
                  </a:lnTo>
                  <a:lnTo>
                    <a:pt x="292" y="3362"/>
                  </a:lnTo>
                  <a:lnTo>
                    <a:pt x="296" y="3368"/>
                  </a:lnTo>
                  <a:lnTo>
                    <a:pt x="298" y="3368"/>
                  </a:lnTo>
                  <a:lnTo>
                    <a:pt x="300" y="3368"/>
                  </a:lnTo>
                  <a:lnTo>
                    <a:pt x="302" y="3366"/>
                  </a:lnTo>
                  <a:lnTo>
                    <a:pt x="304" y="3362"/>
                  </a:lnTo>
                  <a:close/>
                  <a:moveTo>
                    <a:pt x="262" y="3320"/>
                  </a:moveTo>
                  <a:lnTo>
                    <a:pt x="262" y="3320"/>
                  </a:lnTo>
                  <a:lnTo>
                    <a:pt x="260" y="3330"/>
                  </a:lnTo>
                  <a:lnTo>
                    <a:pt x="258" y="3332"/>
                  </a:lnTo>
                  <a:lnTo>
                    <a:pt x="260" y="3330"/>
                  </a:lnTo>
                  <a:lnTo>
                    <a:pt x="264" y="3328"/>
                  </a:lnTo>
                  <a:lnTo>
                    <a:pt x="268" y="3320"/>
                  </a:lnTo>
                  <a:lnTo>
                    <a:pt x="268" y="3316"/>
                  </a:lnTo>
                  <a:lnTo>
                    <a:pt x="266" y="3314"/>
                  </a:lnTo>
                  <a:lnTo>
                    <a:pt x="264" y="3314"/>
                  </a:lnTo>
                  <a:lnTo>
                    <a:pt x="262" y="3320"/>
                  </a:lnTo>
                  <a:close/>
                  <a:moveTo>
                    <a:pt x="276" y="3112"/>
                  </a:moveTo>
                  <a:lnTo>
                    <a:pt x="276" y="3112"/>
                  </a:lnTo>
                  <a:lnTo>
                    <a:pt x="286" y="3114"/>
                  </a:lnTo>
                  <a:lnTo>
                    <a:pt x="288" y="3114"/>
                  </a:lnTo>
                  <a:lnTo>
                    <a:pt x="290" y="3112"/>
                  </a:lnTo>
                  <a:lnTo>
                    <a:pt x="284" y="3110"/>
                  </a:lnTo>
                  <a:lnTo>
                    <a:pt x="276" y="3102"/>
                  </a:lnTo>
                  <a:lnTo>
                    <a:pt x="270" y="3096"/>
                  </a:lnTo>
                  <a:lnTo>
                    <a:pt x="270" y="3098"/>
                  </a:lnTo>
                  <a:lnTo>
                    <a:pt x="270" y="3102"/>
                  </a:lnTo>
                  <a:lnTo>
                    <a:pt x="272" y="3108"/>
                  </a:lnTo>
                  <a:lnTo>
                    <a:pt x="276" y="3112"/>
                  </a:lnTo>
                  <a:close/>
                  <a:moveTo>
                    <a:pt x="274" y="3270"/>
                  </a:moveTo>
                  <a:lnTo>
                    <a:pt x="274" y="3270"/>
                  </a:lnTo>
                  <a:lnTo>
                    <a:pt x="272" y="3270"/>
                  </a:lnTo>
                  <a:lnTo>
                    <a:pt x="270" y="3272"/>
                  </a:lnTo>
                  <a:lnTo>
                    <a:pt x="270" y="3274"/>
                  </a:lnTo>
                  <a:lnTo>
                    <a:pt x="272" y="3276"/>
                  </a:lnTo>
                  <a:lnTo>
                    <a:pt x="274" y="3278"/>
                  </a:lnTo>
                  <a:lnTo>
                    <a:pt x="276" y="3276"/>
                  </a:lnTo>
                  <a:lnTo>
                    <a:pt x="276" y="3272"/>
                  </a:lnTo>
                  <a:lnTo>
                    <a:pt x="274" y="3270"/>
                  </a:lnTo>
                  <a:close/>
                  <a:moveTo>
                    <a:pt x="246" y="3090"/>
                  </a:moveTo>
                  <a:lnTo>
                    <a:pt x="246" y="3090"/>
                  </a:lnTo>
                  <a:lnTo>
                    <a:pt x="250" y="3090"/>
                  </a:lnTo>
                  <a:lnTo>
                    <a:pt x="252" y="3090"/>
                  </a:lnTo>
                  <a:lnTo>
                    <a:pt x="254" y="3092"/>
                  </a:lnTo>
                  <a:lnTo>
                    <a:pt x="258" y="3092"/>
                  </a:lnTo>
                  <a:lnTo>
                    <a:pt x="260" y="3090"/>
                  </a:lnTo>
                  <a:lnTo>
                    <a:pt x="260" y="3084"/>
                  </a:lnTo>
                  <a:lnTo>
                    <a:pt x="260" y="3080"/>
                  </a:lnTo>
                  <a:lnTo>
                    <a:pt x="260" y="3076"/>
                  </a:lnTo>
                  <a:lnTo>
                    <a:pt x="258" y="3078"/>
                  </a:lnTo>
                  <a:lnTo>
                    <a:pt x="256" y="3080"/>
                  </a:lnTo>
                  <a:lnTo>
                    <a:pt x="252" y="3084"/>
                  </a:lnTo>
                  <a:lnTo>
                    <a:pt x="248" y="3086"/>
                  </a:lnTo>
                  <a:lnTo>
                    <a:pt x="244" y="3086"/>
                  </a:lnTo>
                  <a:lnTo>
                    <a:pt x="242" y="3088"/>
                  </a:lnTo>
                  <a:lnTo>
                    <a:pt x="242" y="3090"/>
                  </a:lnTo>
                  <a:lnTo>
                    <a:pt x="246" y="3090"/>
                  </a:lnTo>
                  <a:close/>
                  <a:moveTo>
                    <a:pt x="248" y="3074"/>
                  </a:moveTo>
                  <a:lnTo>
                    <a:pt x="248" y="3074"/>
                  </a:lnTo>
                  <a:lnTo>
                    <a:pt x="246" y="3072"/>
                  </a:lnTo>
                  <a:lnTo>
                    <a:pt x="244" y="3072"/>
                  </a:lnTo>
                  <a:lnTo>
                    <a:pt x="242" y="3074"/>
                  </a:lnTo>
                  <a:lnTo>
                    <a:pt x="244" y="3078"/>
                  </a:lnTo>
                  <a:lnTo>
                    <a:pt x="246" y="3080"/>
                  </a:lnTo>
                  <a:lnTo>
                    <a:pt x="248" y="3078"/>
                  </a:lnTo>
                  <a:lnTo>
                    <a:pt x="250" y="3076"/>
                  </a:lnTo>
                  <a:lnTo>
                    <a:pt x="248" y="3074"/>
                  </a:lnTo>
                  <a:close/>
                  <a:moveTo>
                    <a:pt x="252" y="3118"/>
                  </a:moveTo>
                  <a:lnTo>
                    <a:pt x="252" y="3118"/>
                  </a:lnTo>
                  <a:lnTo>
                    <a:pt x="252" y="3120"/>
                  </a:lnTo>
                  <a:lnTo>
                    <a:pt x="254" y="3122"/>
                  </a:lnTo>
                  <a:lnTo>
                    <a:pt x="266" y="3128"/>
                  </a:lnTo>
                  <a:lnTo>
                    <a:pt x="272" y="3128"/>
                  </a:lnTo>
                  <a:lnTo>
                    <a:pt x="274" y="3124"/>
                  </a:lnTo>
                  <a:lnTo>
                    <a:pt x="272" y="3124"/>
                  </a:lnTo>
                  <a:lnTo>
                    <a:pt x="270" y="3122"/>
                  </a:lnTo>
                  <a:lnTo>
                    <a:pt x="268" y="3118"/>
                  </a:lnTo>
                  <a:lnTo>
                    <a:pt x="270" y="3116"/>
                  </a:lnTo>
                  <a:lnTo>
                    <a:pt x="270" y="3114"/>
                  </a:lnTo>
                  <a:lnTo>
                    <a:pt x="270" y="3108"/>
                  </a:lnTo>
                  <a:lnTo>
                    <a:pt x="266" y="3100"/>
                  </a:lnTo>
                  <a:lnTo>
                    <a:pt x="264" y="3098"/>
                  </a:lnTo>
                  <a:lnTo>
                    <a:pt x="262" y="3102"/>
                  </a:lnTo>
                  <a:lnTo>
                    <a:pt x="262" y="3106"/>
                  </a:lnTo>
                  <a:lnTo>
                    <a:pt x="262" y="3108"/>
                  </a:lnTo>
                  <a:lnTo>
                    <a:pt x="262" y="3114"/>
                  </a:lnTo>
                  <a:lnTo>
                    <a:pt x="262" y="3116"/>
                  </a:lnTo>
                  <a:lnTo>
                    <a:pt x="260" y="3114"/>
                  </a:lnTo>
                  <a:lnTo>
                    <a:pt x="258" y="3114"/>
                  </a:lnTo>
                  <a:lnTo>
                    <a:pt x="252" y="3118"/>
                  </a:lnTo>
                  <a:close/>
                  <a:moveTo>
                    <a:pt x="246" y="3228"/>
                  </a:moveTo>
                  <a:lnTo>
                    <a:pt x="246" y="3228"/>
                  </a:lnTo>
                  <a:lnTo>
                    <a:pt x="248" y="3228"/>
                  </a:lnTo>
                  <a:lnTo>
                    <a:pt x="250" y="3228"/>
                  </a:lnTo>
                  <a:lnTo>
                    <a:pt x="252" y="3228"/>
                  </a:lnTo>
                  <a:lnTo>
                    <a:pt x="254" y="3228"/>
                  </a:lnTo>
                  <a:lnTo>
                    <a:pt x="256" y="3224"/>
                  </a:lnTo>
                  <a:lnTo>
                    <a:pt x="256" y="3222"/>
                  </a:lnTo>
                  <a:lnTo>
                    <a:pt x="258" y="3218"/>
                  </a:lnTo>
                  <a:lnTo>
                    <a:pt x="262" y="3216"/>
                  </a:lnTo>
                  <a:lnTo>
                    <a:pt x="262" y="3214"/>
                  </a:lnTo>
                  <a:lnTo>
                    <a:pt x="260" y="3214"/>
                  </a:lnTo>
                  <a:lnTo>
                    <a:pt x="256" y="3216"/>
                  </a:lnTo>
                  <a:lnTo>
                    <a:pt x="254" y="3216"/>
                  </a:lnTo>
                  <a:lnTo>
                    <a:pt x="254" y="3214"/>
                  </a:lnTo>
                  <a:lnTo>
                    <a:pt x="254" y="3212"/>
                  </a:lnTo>
                  <a:lnTo>
                    <a:pt x="252" y="3212"/>
                  </a:lnTo>
                  <a:lnTo>
                    <a:pt x="248" y="3210"/>
                  </a:lnTo>
                  <a:lnTo>
                    <a:pt x="246" y="3210"/>
                  </a:lnTo>
                  <a:lnTo>
                    <a:pt x="242" y="3208"/>
                  </a:lnTo>
                  <a:lnTo>
                    <a:pt x="238" y="3208"/>
                  </a:lnTo>
                  <a:lnTo>
                    <a:pt x="236" y="3208"/>
                  </a:lnTo>
                  <a:lnTo>
                    <a:pt x="236" y="3210"/>
                  </a:lnTo>
                  <a:lnTo>
                    <a:pt x="240" y="3212"/>
                  </a:lnTo>
                  <a:lnTo>
                    <a:pt x="244" y="3216"/>
                  </a:lnTo>
                  <a:lnTo>
                    <a:pt x="244" y="3218"/>
                  </a:lnTo>
                  <a:lnTo>
                    <a:pt x="242" y="3218"/>
                  </a:lnTo>
                  <a:lnTo>
                    <a:pt x="240" y="3218"/>
                  </a:lnTo>
                  <a:lnTo>
                    <a:pt x="236" y="3218"/>
                  </a:lnTo>
                  <a:lnTo>
                    <a:pt x="232" y="3222"/>
                  </a:lnTo>
                  <a:lnTo>
                    <a:pt x="232" y="3224"/>
                  </a:lnTo>
                  <a:lnTo>
                    <a:pt x="234" y="3226"/>
                  </a:lnTo>
                  <a:lnTo>
                    <a:pt x="238" y="3226"/>
                  </a:lnTo>
                  <a:lnTo>
                    <a:pt x="242" y="3226"/>
                  </a:lnTo>
                  <a:lnTo>
                    <a:pt x="240" y="3230"/>
                  </a:lnTo>
                  <a:lnTo>
                    <a:pt x="240" y="3232"/>
                  </a:lnTo>
                  <a:lnTo>
                    <a:pt x="242" y="3232"/>
                  </a:lnTo>
                  <a:lnTo>
                    <a:pt x="246" y="3228"/>
                  </a:lnTo>
                  <a:close/>
                  <a:moveTo>
                    <a:pt x="256" y="3248"/>
                  </a:moveTo>
                  <a:lnTo>
                    <a:pt x="256" y="3248"/>
                  </a:lnTo>
                  <a:lnTo>
                    <a:pt x="254" y="3250"/>
                  </a:lnTo>
                  <a:lnTo>
                    <a:pt x="254" y="3252"/>
                  </a:lnTo>
                  <a:lnTo>
                    <a:pt x="258" y="3256"/>
                  </a:lnTo>
                  <a:lnTo>
                    <a:pt x="262" y="3258"/>
                  </a:lnTo>
                  <a:lnTo>
                    <a:pt x="264" y="3258"/>
                  </a:lnTo>
                  <a:lnTo>
                    <a:pt x="264" y="3256"/>
                  </a:lnTo>
                  <a:lnTo>
                    <a:pt x="262" y="3252"/>
                  </a:lnTo>
                  <a:lnTo>
                    <a:pt x="260" y="3248"/>
                  </a:lnTo>
                  <a:lnTo>
                    <a:pt x="258" y="3248"/>
                  </a:lnTo>
                  <a:lnTo>
                    <a:pt x="256" y="3248"/>
                  </a:lnTo>
                  <a:close/>
                  <a:moveTo>
                    <a:pt x="254" y="3160"/>
                  </a:moveTo>
                  <a:lnTo>
                    <a:pt x="254" y="3160"/>
                  </a:lnTo>
                  <a:lnTo>
                    <a:pt x="256" y="3160"/>
                  </a:lnTo>
                  <a:lnTo>
                    <a:pt x="256" y="3154"/>
                  </a:lnTo>
                  <a:lnTo>
                    <a:pt x="254" y="3150"/>
                  </a:lnTo>
                  <a:lnTo>
                    <a:pt x="250" y="3150"/>
                  </a:lnTo>
                  <a:lnTo>
                    <a:pt x="246" y="3152"/>
                  </a:lnTo>
                  <a:lnTo>
                    <a:pt x="242" y="3154"/>
                  </a:lnTo>
                  <a:lnTo>
                    <a:pt x="242" y="3156"/>
                  </a:lnTo>
                  <a:lnTo>
                    <a:pt x="246" y="3156"/>
                  </a:lnTo>
                  <a:lnTo>
                    <a:pt x="248" y="3158"/>
                  </a:lnTo>
                  <a:lnTo>
                    <a:pt x="254" y="3160"/>
                  </a:lnTo>
                  <a:close/>
                  <a:moveTo>
                    <a:pt x="248" y="3146"/>
                  </a:moveTo>
                  <a:lnTo>
                    <a:pt x="248" y="3146"/>
                  </a:lnTo>
                  <a:lnTo>
                    <a:pt x="250" y="3144"/>
                  </a:lnTo>
                  <a:lnTo>
                    <a:pt x="250" y="3142"/>
                  </a:lnTo>
                  <a:lnTo>
                    <a:pt x="244" y="3136"/>
                  </a:lnTo>
                  <a:lnTo>
                    <a:pt x="242" y="3136"/>
                  </a:lnTo>
                  <a:lnTo>
                    <a:pt x="244" y="3142"/>
                  </a:lnTo>
                  <a:lnTo>
                    <a:pt x="246" y="3146"/>
                  </a:lnTo>
                  <a:lnTo>
                    <a:pt x="248" y="3146"/>
                  </a:lnTo>
                  <a:close/>
                  <a:moveTo>
                    <a:pt x="282" y="3246"/>
                  </a:moveTo>
                  <a:lnTo>
                    <a:pt x="282" y="3246"/>
                  </a:lnTo>
                  <a:lnTo>
                    <a:pt x="280" y="3242"/>
                  </a:lnTo>
                  <a:lnTo>
                    <a:pt x="278" y="3238"/>
                  </a:lnTo>
                  <a:lnTo>
                    <a:pt x="278" y="3236"/>
                  </a:lnTo>
                  <a:lnTo>
                    <a:pt x="276" y="3234"/>
                  </a:lnTo>
                  <a:lnTo>
                    <a:pt x="272" y="3232"/>
                  </a:lnTo>
                  <a:lnTo>
                    <a:pt x="270" y="3232"/>
                  </a:lnTo>
                  <a:lnTo>
                    <a:pt x="270" y="3234"/>
                  </a:lnTo>
                  <a:lnTo>
                    <a:pt x="272" y="3238"/>
                  </a:lnTo>
                  <a:lnTo>
                    <a:pt x="274" y="3240"/>
                  </a:lnTo>
                  <a:lnTo>
                    <a:pt x="272" y="3242"/>
                  </a:lnTo>
                  <a:lnTo>
                    <a:pt x="272" y="3244"/>
                  </a:lnTo>
                  <a:lnTo>
                    <a:pt x="276" y="3252"/>
                  </a:lnTo>
                  <a:lnTo>
                    <a:pt x="280" y="3256"/>
                  </a:lnTo>
                  <a:lnTo>
                    <a:pt x="284" y="3256"/>
                  </a:lnTo>
                  <a:lnTo>
                    <a:pt x="286" y="3254"/>
                  </a:lnTo>
                  <a:lnTo>
                    <a:pt x="286" y="3252"/>
                  </a:lnTo>
                  <a:lnTo>
                    <a:pt x="282" y="3246"/>
                  </a:lnTo>
                  <a:close/>
                  <a:moveTo>
                    <a:pt x="234" y="3130"/>
                  </a:moveTo>
                  <a:lnTo>
                    <a:pt x="234" y="3130"/>
                  </a:lnTo>
                  <a:lnTo>
                    <a:pt x="228" y="3130"/>
                  </a:lnTo>
                  <a:lnTo>
                    <a:pt x="226" y="3132"/>
                  </a:lnTo>
                  <a:lnTo>
                    <a:pt x="226" y="3134"/>
                  </a:lnTo>
                  <a:lnTo>
                    <a:pt x="228" y="3134"/>
                  </a:lnTo>
                  <a:lnTo>
                    <a:pt x="236" y="3132"/>
                  </a:lnTo>
                  <a:lnTo>
                    <a:pt x="240" y="3132"/>
                  </a:lnTo>
                  <a:lnTo>
                    <a:pt x="240" y="3130"/>
                  </a:lnTo>
                  <a:lnTo>
                    <a:pt x="238" y="3128"/>
                  </a:lnTo>
                  <a:lnTo>
                    <a:pt x="234" y="3130"/>
                  </a:lnTo>
                  <a:close/>
                  <a:moveTo>
                    <a:pt x="224" y="3120"/>
                  </a:moveTo>
                  <a:lnTo>
                    <a:pt x="224" y="3120"/>
                  </a:lnTo>
                  <a:lnTo>
                    <a:pt x="226" y="3124"/>
                  </a:lnTo>
                  <a:lnTo>
                    <a:pt x="228" y="3126"/>
                  </a:lnTo>
                  <a:lnTo>
                    <a:pt x="230" y="3128"/>
                  </a:lnTo>
                  <a:lnTo>
                    <a:pt x="236" y="3126"/>
                  </a:lnTo>
                  <a:lnTo>
                    <a:pt x="238" y="3124"/>
                  </a:lnTo>
                  <a:lnTo>
                    <a:pt x="236" y="3120"/>
                  </a:lnTo>
                  <a:lnTo>
                    <a:pt x="236" y="3116"/>
                  </a:lnTo>
                  <a:lnTo>
                    <a:pt x="234" y="3114"/>
                  </a:lnTo>
                  <a:lnTo>
                    <a:pt x="230" y="3116"/>
                  </a:lnTo>
                  <a:lnTo>
                    <a:pt x="228" y="3116"/>
                  </a:lnTo>
                  <a:lnTo>
                    <a:pt x="226" y="3116"/>
                  </a:lnTo>
                  <a:lnTo>
                    <a:pt x="224" y="3120"/>
                  </a:lnTo>
                  <a:close/>
                  <a:moveTo>
                    <a:pt x="232" y="3160"/>
                  </a:moveTo>
                  <a:lnTo>
                    <a:pt x="232" y="3160"/>
                  </a:lnTo>
                  <a:lnTo>
                    <a:pt x="234" y="3158"/>
                  </a:lnTo>
                  <a:lnTo>
                    <a:pt x="236" y="3156"/>
                  </a:lnTo>
                  <a:lnTo>
                    <a:pt x="238" y="3154"/>
                  </a:lnTo>
                  <a:lnTo>
                    <a:pt x="238" y="3152"/>
                  </a:lnTo>
                  <a:lnTo>
                    <a:pt x="236" y="3148"/>
                  </a:lnTo>
                  <a:lnTo>
                    <a:pt x="236" y="3150"/>
                  </a:lnTo>
                  <a:lnTo>
                    <a:pt x="234" y="3152"/>
                  </a:lnTo>
                  <a:lnTo>
                    <a:pt x="230" y="3154"/>
                  </a:lnTo>
                  <a:lnTo>
                    <a:pt x="228" y="3156"/>
                  </a:lnTo>
                  <a:lnTo>
                    <a:pt x="226" y="3158"/>
                  </a:lnTo>
                  <a:lnTo>
                    <a:pt x="226" y="3160"/>
                  </a:lnTo>
                  <a:lnTo>
                    <a:pt x="228" y="3162"/>
                  </a:lnTo>
                  <a:lnTo>
                    <a:pt x="232" y="3164"/>
                  </a:lnTo>
                  <a:lnTo>
                    <a:pt x="232" y="3160"/>
                  </a:lnTo>
                  <a:close/>
                  <a:moveTo>
                    <a:pt x="290" y="3322"/>
                  </a:moveTo>
                  <a:lnTo>
                    <a:pt x="290" y="3322"/>
                  </a:lnTo>
                  <a:lnTo>
                    <a:pt x="290" y="3324"/>
                  </a:lnTo>
                  <a:lnTo>
                    <a:pt x="292" y="3326"/>
                  </a:lnTo>
                  <a:lnTo>
                    <a:pt x="300" y="3334"/>
                  </a:lnTo>
                  <a:lnTo>
                    <a:pt x="304" y="3338"/>
                  </a:lnTo>
                  <a:lnTo>
                    <a:pt x="302" y="3332"/>
                  </a:lnTo>
                  <a:lnTo>
                    <a:pt x="296" y="3324"/>
                  </a:lnTo>
                  <a:lnTo>
                    <a:pt x="292" y="3322"/>
                  </a:lnTo>
                  <a:lnTo>
                    <a:pt x="290" y="3322"/>
                  </a:lnTo>
                  <a:close/>
                  <a:moveTo>
                    <a:pt x="246" y="3094"/>
                  </a:moveTo>
                  <a:lnTo>
                    <a:pt x="246" y="3094"/>
                  </a:lnTo>
                  <a:lnTo>
                    <a:pt x="244" y="3094"/>
                  </a:lnTo>
                  <a:lnTo>
                    <a:pt x="242" y="3094"/>
                  </a:lnTo>
                  <a:lnTo>
                    <a:pt x="242" y="3098"/>
                  </a:lnTo>
                  <a:lnTo>
                    <a:pt x="250" y="3112"/>
                  </a:lnTo>
                  <a:lnTo>
                    <a:pt x="252" y="3114"/>
                  </a:lnTo>
                  <a:lnTo>
                    <a:pt x="254" y="3112"/>
                  </a:lnTo>
                  <a:lnTo>
                    <a:pt x="256" y="3110"/>
                  </a:lnTo>
                  <a:lnTo>
                    <a:pt x="258" y="3110"/>
                  </a:lnTo>
                  <a:lnTo>
                    <a:pt x="258" y="3108"/>
                  </a:lnTo>
                  <a:lnTo>
                    <a:pt x="258" y="3102"/>
                  </a:lnTo>
                  <a:lnTo>
                    <a:pt x="258" y="3098"/>
                  </a:lnTo>
                  <a:lnTo>
                    <a:pt x="256" y="3096"/>
                  </a:lnTo>
                  <a:lnTo>
                    <a:pt x="246" y="3094"/>
                  </a:lnTo>
                  <a:close/>
                  <a:moveTo>
                    <a:pt x="294" y="3282"/>
                  </a:moveTo>
                  <a:lnTo>
                    <a:pt x="294" y="3282"/>
                  </a:lnTo>
                  <a:lnTo>
                    <a:pt x="294" y="3280"/>
                  </a:lnTo>
                  <a:lnTo>
                    <a:pt x="290" y="3278"/>
                  </a:lnTo>
                  <a:lnTo>
                    <a:pt x="288" y="3280"/>
                  </a:lnTo>
                  <a:lnTo>
                    <a:pt x="288" y="3284"/>
                  </a:lnTo>
                  <a:lnTo>
                    <a:pt x="290" y="3286"/>
                  </a:lnTo>
                  <a:lnTo>
                    <a:pt x="292" y="3286"/>
                  </a:lnTo>
                  <a:lnTo>
                    <a:pt x="294" y="3284"/>
                  </a:lnTo>
                  <a:lnTo>
                    <a:pt x="294" y="3282"/>
                  </a:lnTo>
                  <a:close/>
                  <a:moveTo>
                    <a:pt x="284" y="3284"/>
                  </a:moveTo>
                  <a:lnTo>
                    <a:pt x="284" y="3284"/>
                  </a:lnTo>
                  <a:lnTo>
                    <a:pt x="282" y="3284"/>
                  </a:lnTo>
                  <a:lnTo>
                    <a:pt x="282" y="3286"/>
                  </a:lnTo>
                  <a:lnTo>
                    <a:pt x="282" y="3288"/>
                  </a:lnTo>
                  <a:lnTo>
                    <a:pt x="286" y="3292"/>
                  </a:lnTo>
                  <a:lnTo>
                    <a:pt x="286" y="3288"/>
                  </a:lnTo>
                  <a:lnTo>
                    <a:pt x="286" y="3286"/>
                  </a:lnTo>
                  <a:lnTo>
                    <a:pt x="284" y="3284"/>
                  </a:lnTo>
                  <a:close/>
                  <a:moveTo>
                    <a:pt x="294" y="3312"/>
                  </a:moveTo>
                  <a:lnTo>
                    <a:pt x="294" y="3312"/>
                  </a:lnTo>
                  <a:lnTo>
                    <a:pt x="294" y="3310"/>
                  </a:lnTo>
                  <a:lnTo>
                    <a:pt x="294" y="3306"/>
                  </a:lnTo>
                  <a:lnTo>
                    <a:pt x="290" y="3298"/>
                  </a:lnTo>
                  <a:lnTo>
                    <a:pt x="288" y="3296"/>
                  </a:lnTo>
                  <a:lnTo>
                    <a:pt x="288" y="3298"/>
                  </a:lnTo>
                  <a:lnTo>
                    <a:pt x="288" y="3302"/>
                  </a:lnTo>
                  <a:lnTo>
                    <a:pt x="286" y="3306"/>
                  </a:lnTo>
                  <a:lnTo>
                    <a:pt x="284" y="3308"/>
                  </a:lnTo>
                  <a:lnTo>
                    <a:pt x="286" y="3312"/>
                  </a:lnTo>
                  <a:lnTo>
                    <a:pt x="290" y="3314"/>
                  </a:lnTo>
                  <a:lnTo>
                    <a:pt x="294" y="3312"/>
                  </a:lnTo>
                  <a:close/>
                  <a:moveTo>
                    <a:pt x="240" y="3200"/>
                  </a:moveTo>
                  <a:lnTo>
                    <a:pt x="240" y="3200"/>
                  </a:lnTo>
                  <a:lnTo>
                    <a:pt x="242" y="3200"/>
                  </a:lnTo>
                  <a:lnTo>
                    <a:pt x="242" y="3192"/>
                  </a:lnTo>
                  <a:lnTo>
                    <a:pt x="238" y="3184"/>
                  </a:lnTo>
                  <a:lnTo>
                    <a:pt x="236" y="3184"/>
                  </a:lnTo>
                  <a:lnTo>
                    <a:pt x="234" y="3184"/>
                  </a:lnTo>
                  <a:lnTo>
                    <a:pt x="230" y="3184"/>
                  </a:lnTo>
                  <a:lnTo>
                    <a:pt x="230" y="3186"/>
                  </a:lnTo>
                  <a:lnTo>
                    <a:pt x="230" y="3196"/>
                  </a:lnTo>
                  <a:lnTo>
                    <a:pt x="236" y="3194"/>
                  </a:lnTo>
                  <a:lnTo>
                    <a:pt x="238" y="3192"/>
                  </a:lnTo>
                  <a:lnTo>
                    <a:pt x="238" y="3194"/>
                  </a:lnTo>
                  <a:lnTo>
                    <a:pt x="238" y="3198"/>
                  </a:lnTo>
                  <a:lnTo>
                    <a:pt x="240" y="3200"/>
                  </a:lnTo>
                  <a:close/>
                  <a:moveTo>
                    <a:pt x="236" y="3146"/>
                  </a:moveTo>
                  <a:lnTo>
                    <a:pt x="236" y="3146"/>
                  </a:lnTo>
                  <a:lnTo>
                    <a:pt x="238" y="3146"/>
                  </a:lnTo>
                  <a:lnTo>
                    <a:pt x="240" y="3148"/>
                  </a:lnTo>
                  <a:lnTo>
                    <a:pt x="242" y="3148"/>
                  </a:lnTo>
                  <a:lnTo>
                    <a:pt x="242" y="3146"/>
                  </a:lnTo>
                  <a:lnTo>
                    <a:pt x="240" y="3142"/>
                  </a:lnTo>
                  <a:lnTo>
                    <a:pt x="236" y="3138"/>
                  </a:lnTo>
                  <a:lnTo>
                    <a:pt x="232" y="3138"/>
                  </a:lnTo>
                  <a:lnTo>
                    <a:pt x="228" y="3138"/>
                  </a:lnTo>
                  <a:lnTo>
                    <a:pt x="224" y="3140"/>
                  </a:lnTo>
                  <a:lnTo>
                    <a:pt x="224" y="3144"/>
                  </a:lnTo>
                  <a:lnTo>
                    <a:pt x="226" y="3146"/>
                  </a:lnTo>
                  <a:lnTo>
                    <a:pt x="230" y="3146"/>
                  </a:lnTo>
                  <a:lnTo>
                    <a:pt x="236" y="3146"/>
                  </a:lnTo>
                  <a:close/>
                  <a:moveTo>
                    <a:pt x="292" y="2928"/>
                  </a:moveTo>
                  <a:lnTo>
                    <a:pt x="292" y="2928"/>
                  </a:lnTo>
                  <a:lnTo>
                    <a:pt x="294" y="2930"/>
                  </a:lnTo>
                  <a:lnTo>
                    <a:pt x="296" y="2930"/>
                  </a:lnTo>
                  <a:lnTo>
                    <a:pt x="298" y="2930"/>
                  </a:lnTo>
                  <a:lnTo>
                    <a:pt x="302" y="2930"/>
                  </a:lnTo>
                  <a:lnTo>
                    <a:pt x="304" y="2930"/>
                  </a:lnTo>
                  <a:lnTo>
                    <a:pt x="306" y="2928"/>
                  </a:lnTo>
                  <a:lnTo>
                    <a:pt x="302" y="2918"/>
                  </a:lnTo>
                  <a:lnTo>
                    <a:pt x="300" y="2916"/>
                  </a:lnTo>
                  <a:lnTo>
                    <a:pt x="298" y="2916"/>
                  </a:lnTo>
                  <a:lnTo>
                    <a:pt x="294" y="2918"/>
                  </a:lnTo>
                  <a:lnTo>
                    <a:pt x="290" y="2918"/>
                  </a:lnTo>
                  <a:lnTo>
                    <a:pt x="286" y="2918"/>
                  </a:lnTo>
                  <a:lnTo>
                    <a:pt x="284" y="2920"/>
                  </a:lnTo>
                  <a:lnTo>
                    <a:pt x="284" y="2922"/>
                  </a:lnTo>
                  <a:lnTo>
                    <a:pt x="288" y="2924"/>
                  </a:lnTo>
                  <a:lnTo>
                    <a:pt x="290" y="2924"/>
                  </a:lnTo>
                  <a:lnTo>
                    <a:pt x="292" y="2928"/>
                  </a:lnTo>
                  <a:close/>
                  <a:moveTo>
                    <a:pt x="294" y="2944"/>
                  </a:moveTo>
                  <a:lnTo>
                    <a:pt x="294" y="2944"/>
                  </a:lnTo>
                  <a:lnTo>
                    <a:pt x="296" y="2944"/>
                  </a:lnTo>
                  <a:lnTo>
                    <a:pt x="298" y="2942"/>
                  </a:lnTo>
                  <a:lnTo>
                    <a:pt x="300" y="2940"/>
                  </a:lnTo>
                  <a:lnTo>
                    <a:pt x="298" y="2940"/>
                  </a:lnTo>
                  <a:lnTo>
                    <a:pt x="292" y="2940"/>
                  </a:lnTo>
                  <a:lnTo>
                    <a:pt x="290" y="2940"/>
                  </a:lnTo>
                  <a:lnTo>
                    <a:pt x="290" y="2942"/>
                  </a:lnTo>
                  <a:lnTo>
                    <a:pt x="288" y="2944"/>
                  </a:lnTo>
                  <a:lnTo>
                    <a:pt x="290" y="2944"/>
                  </a:lnTo>
                  <a:lnTo>
                    <a:pt x="294" y="2944"/>
                  </a:lnTo>
                  <a:close/>
                  <a:moveTo>
                    <a:pt x="278" y="2914"/>
                  </a:moveTo>
                  <a:lnTo>
                    <a:pt x="278" y="2914"/>
                  </a:lnTo>
                  <a:lnTo>
                    <a:pt x="278" y="2916"/>
                  </a:lnTo>
                  <a:lnTo>
                    <a:pt x="282" y="2916"/>
                  </a:lnTo>
                  <a:lnTo>
                    <a:pt x="286" y="2914"/>
                  </a:lnTo>
                  <a:lnTo>
                    <a:pt x="292" y="2914"/>
                  </a:lnTo>
                  <a:lnTo>
                    <a:pt x="294" y="2914"/>
                  </a:lnTo>
                  <a:lnTo>
                    <a:pt x="294" y="2912"/>
                  </a:lnTo>
                  <a:lnTo>
                    <a:pt x="288" y="2908"/>
                  </a:lnTo>
                  <a:lnTo>
                    <a:pt x="286" y="2908"/>
                  </a:lnTo>
                  <a:lnTo>
                    <a:pt x="282" y="2908"/>
                  </a:lnTo>
                  <a:lnTo>
                    <a:pt x="278" y="2914"/>
                  </a:lnTo>
                  <a:close/>
                  <a:moveTo>
                    <a:pt x="276" y="2888"/>
                  </a:moveTo>
                  <a:lnTo>
                    <a:pt x="276" y="2888"/>
                  </a:lnTo>
                  <a:lnTo>
                    <a:pt x="280" y="2886"/>
                  </a:lnTo>
                  <a:lnTo>
                    <a:pt x="282" y="2884"/>
                  </a:lnTo>
                  <a:lnTo>
                    <a:pt x="282" y="2882"/>
                  </a:lnTo>
                  <a:lnTo>
                    <a:pt x="282" y="2880"/>
                  </a:lnTo>
                  <a:lnTo>
                    <a:pt x="278" y="2880"/>
                  </a:lnTo>
                  <a:lnTo>
                    <a:pt x="272" y="2884"/>
                  </a:lnTo>
                  <a:lnTo>
                    <a:pt x="270" y="2884"/>
                  </a:lnTo>
                  <a:lnTo>
                    <a:pt x="270" y="2886"/>
                  </a:lnTo>
                  <a:lnTo>
                    <a:pt x="272" y="2888"/>
                  </a:lnTo>
                  <a:lnTo>
                    <a:pt x="276" y="2888"/>
                  </a:lnTo>
                  <a:close/>
                  <a:moveTo>
                    <a:pt x="282" y="2902"/>
                  </a:moveTo>
                  <a:lnTo>
                    <a:pt x="282" y="2902"/>
                  </a:lnTo>
                  <a:lnTo>
                    <a:pt x="284" y="2902"/>
                  </a:lnTo>
                  <a:lnTo>
                    <a:pt x="290" y="2900"/>
                  </a:lnTo>
                  <a:lnTo>
                    <a:pt x="296" y="2898"/>
                  </a:lnTo>
                  <a:lnTo>
                    <a:pt x="296" y="2896"/>
                  </a:lnTo>
                  <a:lnTo>
                    <a:pt x="294" y="2894"/>
                  </a:lnTo>
                  <a:lnTo>
                    <a:pt x="292" y="2894"/>
                  </a:lnTo>
                  <a:lnTo>
                    <a:pt x="282" y="2894"/>
                  </a:lnTo>
                  <a:lnTo>
                    <a:pt x="276" y="2894"/>
                  </a:lnTo>
                  <a:lnTo>
                    <a:pt x="276" y="2896"/>
                  </a:lnTo>
                  <a:lnTo>
                    <a:pt x="278" y="2900"/>
                  </a:lnTo>
                  <a:lnTo>
                    <a:pt x="282" y="2902"/>
                  </a:lnTo>
                  <a:close/>
                  <a:moveTo>
                    <a:pt x="296" y="2950"/>
                  </a:moveTo>
                  <a:lnTo>
                    <a:pt x="296" y="2950"/>
                  </a:lnTo>
                  <a:lnTo>
                    <a:pt x="294" y="2948"/>
                  </a:lnTo>
                  <a:lnTo>
                    <a:pt x="290" y="2950"/>
                  </a:lnTo>
                  <a:lnTo>
                    <a:pt x="290" y="2952"/>
                  </a:lnTo>
                  <a:lnTo>
                    <a:pt x="290" y="2954"/>
                  </a:lnTo>
                  <a:lnTo>
                    <a:pt x="292" y="2956"/>
                  </a:lnTo>
                  <a:lnTo>
                    <a:pt x="294" y="2954"/>
                  </a:lnTo>
                  <a:lnTo>
                    <a:pt x="296" y="2952"/>
                  </a:lnTo>
                  <a:lnTo>
                    <a:pt x="296" y="2950"/>
                  </a:lnTo>
                  <a:close/>
                  <a:moveTo>
                    <a:pt x="302" y="2888"/>
                  </a:moveTo>
                  <a:lnTo>
                    <a:pt x="302" y="2888"/>
                  </a:lnTo>
                  <a:lnTo>
                    <a:pt x="300" y="2890"/>
                  </a:lnTo>
                  <a:lnTo>
                    <a:pt x="300" y="2892"/>
                  </a:lnTo>
                  <a:lnTo>
                    <a:pt x="302" y="2898"/>
                  </a:lnTo>
                  <a:lnTo>
                    <a:pt x="304" y="2900"/>
                  </a:lnTo>
                  <a:lnTo>
                    <a:pt x="308" y="2898"/>
                  </a:lnTo>
                  <a:lnTo>
                    <a:pt x="310" y="2896"/>
                  </a:lnTo>
                  <a:lnTo>
                    <a:pt x="308" y="2894"/>
                  </a:lnTo>
                  <a:lnTo>
                    <a:pt x="306" y="2890"/>
                  </a:lnTo>
                  <a:lnTo>
                    <a:pt x="302" y="2888"/>
                  </a:lnTo>
                  <a:close/>
                  <a:moveTo>
                    <a:pt x="304" y="2856"/>
                  </a:moveTo>
                  <a:lnTo>
                    <a:pt x="304" y="2856"/>
                  </a:lnTo>
                  <a:lnTo>
                    <a:pt x="304" y="2858"/>
                  </a:lnTo>
                  <a:lnTo>
                    <a:pt x="304" y="2862"/>
                  </a:lnTo>
                  <a:lnTo>
                    <a:pt x="306" y="2864"/>
                  </a:lnTo>
                  <a:lnTo>
                    <a:pt x="308" y="2864"/>
                  </a:lnTo>
                  <a:lnTo>
                    <a:pt x="310" y="2862"/>
                  </a:lnTo>
                  <a:lnTo>
                    <a:pt x="308" y="2860"/>
                  </a:lnTo>
                  <a:lnTo>
                    <a:pt x="306" y="2856"/>
                  </a:lnTo>
                  <a:lnTo>
                    <a:pt x="304" y="2856"/>
                  </a:lnTo>
                  <a:close/>
                  <a:moveTo>
                    <a:pt x="300" y="2968"/>
                  </a:moveTo>
                  <a:lnTo>
                    <a:pt x="300" y="2968"/>
                  </a:lnTo>
                  <a:lnTo>
                    <a:pt x="304" y="2964"/>
                  </a:lnTo>
                  <a:lnTo>
                    <a:pt x="304" y="2962"/>
                  </a:lnTo>
                  <a:lnTo>
                    <a:pt x="304" y="2960"/>
                  </a:lnTo>
                  <a:lnTo>
                    <a:pt x="300" y="2962"/>
                  </a:lnTo>
                  <a:lnTo>
                    <a:pt x="298" y="2964"/>
                  </a:lnTo>
                  <a:lnTo>
                    <a:pt x="296" y="2968"/>
                  </a:lnTo>
                  <a:lnTo>
                    <a:pt x="296" y="2970"/>
                  </a:lnTo>
                  <a:lnTo>
                    <a:pt x="300" y="2968"/>
                  </a:lnTo>
                  <a:close/>
                  <a:moveTo>
                    <a:pt x="290" y="2888"/>
                  </a:moveTo>
                  <a:lnTo>
                    <a:pt x="290" y="2888"/>
                  </a:lnTo>
                  <a:lnTo>
                    <a:pt x="294" y="2888"/>
                  </a:lnTo>
                  <a:lnTo>
                    <a:pt x="294" y="2886"/>
                  </a:lnTo>
                  <a:lnTo>
                    <a:pt x="292" y="2884"/>
                  </a:lnTo>
                  <a:lnTo>
                    <a:pt x="290" y="2884"/>
                  </a:lnTo>
                  <a:lnTo>
                    <a:pt x="282" y="2888"/>
                  </a:lnTo>
                  <a:lnTo>
                    <a:pt x="280" y="2888"/>
                  </a:lnTo>
                  <a:lnTo>
                    <a:pt x="282" y="2890"/>
                  </a:lnTo>
                  <a:lnTo>
                    <a:pt x="290" y="2888"/>
                  </a:lnTo>
                  <a:close/>
                  <a:moveTo>
                    <a:pt x="250" y="2970"/>
                  </a:moveTo>
                  <a:lnTo>
                    <a:pt x="250" y="2970"/>
                  </a:lnTo>
                  <a:lnTo>
                    <a:pt x="250" y="2972"/>
                  </a:lnTo>
                  <a:lnTo>
                    <a:pt x="248" y="2974"/>
                  </a:lnTo>
                  <a:lnTo>
                    <a:pt x="248" y="2978"/>
                  </a:lnTo>
                  <a:lnTo>
                    <a:pt x="252" y="2980"/>
                  </a:lnTo>
                  <a:lnTo>
                    <a:pt x="254" y="2980"/>
                  </a:lnTo>
                  <a:lnTo>
                    <a:pt x="260" y="2974"/>
                  </a:lnTo>
                  <a:lnTo>
                    <a:pt x="262" y="2972"/>
                  </a:lnTo>
                  <a:lnTo>
                    <a:pt x="262" y="2968"/>
                  </a:lnTo>
                  <a:lnTo>
                    <a:pt x="262" y="2964"/>
                  </a:lnTo>
                  <a:lnTo>
                    <a:pt x="260" y="2962"/>
                  </a:lnTo>
                  <a:lnTo>
                    <a:pt x="256" y="2962"/>
                  </a:lnTo>
                  <a:lnTo>
                    <a:pt x="250" y="2966"/>
                  </a:lnTo>
                  <a:lnTo>
                    <a:pt x="248" y="2966"/>
                  </a:lnTo>
                  <a:lnTo>
                    <a:pt x="250" y="2970"/>
                  </a:lnTo>
                  <a:close/>
                  <a:moveTo>
                    <a:pt x="540" y="3562"/>
                  </a:moveTo>
                  <a:lnTo>
                    <a:pt x="540" y="3562"/>
                  </a:lnTo>
                  <a:lnTo>
                    <a:pt x="544" y="3562"/>
                  </a:lnTo>
                  <a:lnTo>
                    <a:pt x="548" y="3562"/>
                  </a:lnTo>
                  <a:lnTo>
                    <a:pt x="554" y="3560"/>
                  </a:lnTo>
                  <a:lnTo>
                    <a:pt x="554" y="3558"/>
                  </a:lnTo>
                  <a:lnTo>
                    <a:pt x="552" y="3558"/>
                  </a:lnTo>
                  <a:lnTo>
                    <a:pt x="546" y="3558"/>
                  </a:lnTo>
                  <a:lnTo>
                    <a:pt x="542" y="3560"/>
                  </a:lnTo>
                  <a:lnTo>
                    <a:pt x="540" y="3562"/>
                  </a:lnTo>
                  <a:close/>
                  <a:moveTo>
                    <a:pt x="560" y="3548"/>
                  </a:moveTo>
                  <a:lnTo>
                    <a:pt x="560" y="3548"/>
                  </a:lnTo>
                  <a:lnTo>
                    <a:pt x="558" y="3550"/>
                  </a:lnTo>
                  <a:lnTo>
                    <a:pt x="556" y="3548"/>
                  </a:lnTo>
                  <a:lnTo>
                    <a:pt x="554" y="3550"/>
                  </a:lnTo>
                  <a:lnTo>
                    <a:pt x="552" y="3552"/>
                  </a:lnTo>
                  <a:lnTo>
                    <a:pt x="554" y="3554"/>
                  </a:lnTo>
                  <a:lnTo>
                    <a:pt x="560" y="3556"/>
                  </a:lnTo>
                  <a:lnTo>
                    <a:pt x="562" y="3556"/>
                  </a:lnTo>
                  <a:lnTo>
                    <a:pt x="564" y="3556"/>
                  </a:lnTo>
                  <a:lnTo>
                    <a:pt x="562" y="3548"/>
                  </a:lnTo>
                  <a:lnTo>
                    <a:pt x="560" y="3544"/>
                  </a:lnTo>
                  <a:lnTo>
                    <a:pt x="560" y="3546"/>
                  </a:lnTo>
                  <a:lnTo>
                    <a:pt x="560" y="3548"/>
                  </a:lnTo>
                  <a:close/>
                  <a:moveTo>
                    <a:pt x="556" y="3506"/>
                  </a:moveTo>
                  <a:lnTo>
                    <a:pt x="556" y="3506"/>
                  </a:lnTo>
                  <a:lnTo>
                    <a:pt x="530" y="3504"/>
                  </a:lnTo>
                  <a:lnTo>
                    <a:pt x="522" y="3504"/>
                  </a:lnTo>
                  <a:lnTo>
                    <a:pt x="522" y="3506"/>
                  </a:lnTo>
                  <a:lnTo>
                    <a:pt x="526" y="3508"/>
                  </a:lnTo>
                  <a:lnTo>
                    <a:pt x="528" y="3510"/>
                  </a:lnTo>
                  <a:lnTo>
                    <a:pt x="528" y="3512"/>
                  </a:lnTo>
                  <a:lnTo>
                    <a:pt x="528" y="3516"/>
                  </a:lnTo>
                  <a:lnTo>
                    <a:pt x="530" y="3522"/>
                  </a:lnTo>
                  <a:lnTo>
                    <a:pt x="532" y="3524"/>
                  </a:lnTo>
                  <a:lnTo>
                    <a:pt x="536" y="3524"/>
                  </a:lnTo>
                  <a:lnTo>
                    <a:pt x="546" y="3524"/>
                  </a:lnTo>
                  <a:lnTo>
                    <a:pt x="550" y="3524"/>
                  </a:lnTo>
                  <a:lnTo>
                    <a:pt x="550" y="3522"/>
                  </a:lnTo>
                  <a:lnTo>
                    <a:pt x="550" y="3520"/>
                  </a:lnTo>
                  <a:lnTo>
                    <a:pt x="554" y="3518"/>
                  </a:lnTo>
                  <a:lnTo>
                    <a:pt x="556" y="3520"/>
                  </a:lnTo>
                  <a:lnTo>
                    <a:pt x="558" y="3524"/>
                  </a:lnTo>
                  <a:lnTo>
                    <a:pt x="558" y="3526"/>
                  </a:lnTo>
                  <a:lnTo>
                    <a:pt x="562" y="3528"/>
                  </a:lnTo>
                  <a:lnTo>
                    <a:pt x="566" y="3526"/>
                  </a:lnTo>
                  <a:lnTo>
                    <a:pt x="568" y="3524"/>
                  </a:lnTo>
                  <a:lnTo>
                    <a:pt x="572" y="3514"/>
                  </a:lnTo>
                  <a:lnTo>
                    <a:pt x="572" y="3512"/>
                  </a:lnTo>
                  <a:lnTo>
                    <a:pt x="572" y="3508"/>
                  </a:lnTo>
                  <a:lnTo>
                    <a:pt x="568" y="3506"/>
                  </a:lnTo>
                  <a:lnTo>
                    <a:pt x="562" y="3506"/>
                  </a:lnTo>
                  <a:lnTo>
                    <a:pt x="556" y="3506"/>
                  </a:lnTo>
                  <a:close/>
                  <a:moveTo>
                    <a:pt x="522" y="3532"/>
                  </a:moveTo>
                  <a:lnTo>
                    <a:pt x="522" y="3532"/>
                  </a:lnTo>
                  <a:lnTo>
                    <a:pt x="516" y="3528"/>
                  </a:lnTo>
                  <a:lnTo>
                    <a:pt x="520" y="3528"/>
                  </a:lnTo>
                  <a:lnTo>
                    <a:pt x="524" y="3526"/>
                  </a:lnTo>
                  <a:lnTo>
                    <a:pt x="524" y="3524"/>
                  </a:lnTo>
                  <a:lnTo>
                    <a:pt x="518" y="3520"/>
                  </a:lnTo>
                  <a:lnTo>
                    <a:pt x="510" y="3520"/>
                  </a:lnTo>
                  <a:lnTo>
                    <a:pt x="506" y="3520"/>
                  </a:lnTo>
                  <a:lnTo>
                    <a:pt x="506" y="3518"/>
                  </a:lnTo>
                  <a:lnTo>
                    <a:pt x="514" y="3516"/>
                  </a:lnTo>
                  <a:lnTo>
                    <a:pt x="520" y="3514"/>
                  </a:lnTo>
                  <a:lnTo>
                    <a:pt x="520" y="3512"/>
                  </a:lnTo>
                  <a:lnTo>
                    <a:pt x="520" y="3510"/>
                  </a:lnTo>
                  <a:lnTo>
                    <a:pt x="518" y="3508"/>
                  </a:lnTo>
                  <a:lnTo>
                    <a:pt x="512" y="3506"/>
                  </a:lnTo>
                  <a:lnTo>
                    <a:pt x="504" y="3506"/>
                  </a:lnTo>
                  <a:lnTo>
                    <a:pt x="498" y="3508"/>
                  </a:lnTo>
                  <a:lnTo>
                    <a:pt x="490" y="3508"/>
                  </a:lnTo>
                  <a:lnTo>
                    <a:pt x="486" y="3508"/>
                  </a:lnTo>
                  <a:lnTo>
                    <a:pt x="478" y="3510"/>
                  </a:lnTo>
                  <a:lnTo>
                    <a:pt x="462" y="3514"/>
                  </a:lnTo>
                  <a:lnTo>
                    <a:pt x="454" y="3516"/>
                  </a:lnTo>
                  <a:lnTo>
                    <a:pt x="454" y="3518"/>
                  </a:lnTo>
                  <a:lnTo>
                    <a:pt x="464" y="3524"/>
                  </a:lnTo>
                  <a:lnTo>
                    <a:pt x="466" y="3526"/>
                  </a:lnTo>
                  <a:lnTo>
                    <a:pt x="462" y="3528"/>
                  </a:lnTo>
                  <a:lnTo>
                    <a:pt x="470" y="3532"/>
                  </a:lnTo>
                  <a:lnTo>
                    <a:pt x="476" y="3534"/>
                  </a:lnTo>
                  <a:lnTo>
                    <a:pt x="480" y="3536"/>
                  </a:lnTo>
                  <a:lnTo>
                    <a:pt x="486" y="3540"/>
                  </a:lnTo>
                  <a:lnTo>
                    <a:pt x="490" y="3540"/>
                  </a:lnTo>
                  <a:lnTo>
                    <a:pt x="490" y="3538"/>
                  </a:lnTo>
                  <a:lnTo>
                    <a:pt x="482" y="3530"/>
                  </a:lnTo>
                  <a:lnTo>
                    <a:pt x="480" y="3526"/>
                  </a:lnTo>
                  <a:lnTo>
                    <a:pt x="482" y="3524"/>
                  </a:lnTo>
                  <a:lnTo>
                    <a:pt x="486" y="3524"/>
                  </a:lnTo>
                  <a:lnTo>
                    <a:pt x="490" y="3524"/>
                  </a:lnTo>
                  <a:lnTo>
                    <a:pt x="494" y="3524"/>
                  </a:lnTo>
                  <a:lnTo>
                    <a:pt x="498" y="3524"/>
                  </a:lnTo>
                  <a:lnTo>
                    <a:pt x="500" y="3524"/>
                  </a:lnTo>
                  <a:lnTo>
                    <a:pt x="496" y="3532"/>
                  </a:lnTo>
                  <a:lnTo>
                    <a:pt x="496" y="3536"/>
                  </a:lnTo>
                  <a:lnTo>
                    <a:pt x="500" y="3540"/>
                  </a:lnTo>
                  <a:lnTo>
                    <a:pt x="502" y="3540"/>
                  </a:lnTo>
                  <a:lnTo>
                    <a:pt x="506" y="3538"/>
                  </a:lnTo>
                  <a:lnTo>
                    <a:pt x="510" y="3536"/>
                  </a:lnTo>
                  <a:lnTo>
                    <a:pt x="512" y="3538"/>
                  </a:lnTo>
                  <a:lnTo>
                    <a:pt x="514" y="3540"/>
                  </a:lnTo>
                  <a:lnTo>
                    <a:pt x="518" y="3540"/>
                  </a:lnTo>
                  <a:lnTo>
                    <a:pt x="522" y="3542"/>
                  </a:lnTo>
                  <a:lnTo>
                    <a:pt x="522" y="3544"/>
                  </a:lnTo>
                  <a:lnTo>
                    <a:pt x="524" y="3548"/>
                  </a:lnTo>
                  <a:lnTo>
                    <a:pt x="526" y="3548"/>
                  </a:lnTo>
                  <a:lnTo>
                    <a:pt x="528" y="3550"/>
                  </a:lnTo>
                  <a:lnTo>
                    <a:pt x="532" y="3554"/>
                  </a:lnTo>
                  <a:lnTo>
                    <a:pt x="534" y="3552"/>
                  </a:lnTo>
                  <a:lnTo>
                    <a:pt x="534" y="3548"/>
                  </a:lnTo>
                  <a:lnTo>
                    <a:pt x="534" y="3544"/>
                  </a:lnTo>
                  <a:lnTo>
                    <a:pt x="532" y="3542"/>
                  </a:lnTo>
                  <a:lnTo>
                    <a:pt x="532" y="3538"/>
                  </a:lnTo>
                  <a:lnTo>
                    <a:pt x="530" y="3536"/>
                  </a:lnTo>
                  <a:lnTo>
                    <a:pt x="522" y="3532"/>
                  </a:lnTo>
                  <a:close/>
                  <a:moveTo>
                    <a:pt x="476" y="3508"/>
                  </a:moveTo>
                  <a:lnTo>
                    <a:pt x="476" y="3508"/>
                  </a:lnTo>
                  <a:lnTo>
                    <a:pt x="484" y="3506"/>
                  </a:lnTo>
                  <a:lnTo>
                    <a:pt x="484" y="3504"/>
                  </a:lnTo>
                  <a:lnTo>
                    <a:pt x="472" y="3502"/>
                  </a:lnTo>
                  <a:lnTo>
                    <a:pt x="464" y="3502"/>
                  </a:lnTo>
                  <a:lnTo>
                    <a:pt x="458" y="3502"/>
                  </a:lnTo>
                  <a:lnTo>
                    <a:pt x="450" y="3506"/>
                  </a:lnTo>
                  <a:lnTo>
                    <a:pt x="448" y="3508"/>
                  </a:lnTo>
                  <a:lnTo>
                    <a:pt x="456" y="3510"/>
                  </a:lnTo>
                  <a:lnTo>
                    <a:pt x="462" y="3510"/>
                  </a:lnTo>
                  <a:lnTo>
                    <a:pt x="476" y="3508"/>
                  </a:lnTo>
                  <a:close/>
                  <a:moveTo>
                    <a:pt x="572" y="3528"/>
                  </a:moveTo>
                  <a:lnTo>
                    <a:pt x="572" y="3528"/>
                  </a:lnTo>
                  <a:lnTo>
                    <a:pt x="574" y="3530"/>
                  </a:lnTo>
                  <a:lnTo>
                    <a:pt x="578" y="3530"/>
                  </a:lnTo>
                  <a:lnTo>
                    <a:pt x="580" y="3528"/>
                  </a:lnTo>
                  <a:lnTo>
                    <a:pt x="582" y="3524"/>
                  </a:lnTo>
                  <a:lnTo>
                    <a:pt x="580" y="3522"/>
                  </a:lnTo>
                  <a:lnTo>
                    <a:pt x="578" y="3522"/>
                  </a:lnTo>
                  <a:lnTo>
                    <a:pt x="574" y="3524"/>
                  </a:lnTo>
                  <a:lnTo>
                    <a:pt x="572" y="3528"/>
                  </a:lnTo>
                  <a:close/>
                  <a:moveTo>
                    <a:pt x="636" y="3486"/>
                  </a:moveTo>
                  <a:lnTo>
                    <a:pt x="636" y="3486"/>
                  </a:lnTo>
                  <a:lnTo>
                    <a:pt x="628" y="3488"/>
                  </a:lnTo>
                  <a:lnTo>
                    <a:pt x="622" y="3486"/>
                  </a:lnTo>
                  <a:lnTo>
                    <a:pt x="616" y="3484"/>
                  </a:lnTo>
                  <a:lnTo>
                    <a:pt x="610" y="3482"/>
                  </a:lnTo>
                  <a:lnTo>
                    <a:pt x="602" y="3478"/>
                  </a:lnTo>
                  <a:lnTo>
                    <a:pt x="594" y="3470"/>
                  </a:lnTo>
                  <a:lnTo>
                    <a:pt x="584" y="3462"/>
                  </a:lnTo>
                  <a:lnTo>
                    <a:pt x="574" y="3456"/>
                  </a:lnTo>
                  <a:lnTo>
                    <a:pt x="562" y="3448"/>
                  </a:lnTo>
                  <a:lnTo>
                    <a:pt x="548" y="3436"/>
                  </a:lnTo>
                  <a:lnTo>
                    <a:pt x="538" y="3424"/>
                  </a:lnTo>
                  <a:lnTo>
                    <a:pt x="532" y="3414"/>
                  </a:lnTo>
                  <a:lnTo>
                    <a:pt x="530" y="3404"/>
                  </a:lnTo>
                  <a:lnTo>
                    <a:pt x="528" y="3404"/>
                  </a:lnTo>
                  <a:lnTo>
                    <a:pt x="522" y="3402"/>
                  </a:lnTo>
                  <a:lnTo>
                    <a:pt x="516" y="3402"/>
                  </a:lnTo>
                  <a:lnTo>
                    <a:pt x="514" y="3400"/>
                  </a:lnTo>
                  <a:lnTo>
                    <a:pt x="512" y="3396"/>
                  </a:lnTo>
                  <a:lnTo>
                    <a:pt x="516" y="3390"/>
                  </a:lnTo>
                  <a:lnTo>
                    <a:pt x="520" y="3386"/>
                  </a:lnTo>
                  <a:lnTo>
                    <a:pt x="522" y="3386"/>
                  </a:lnTo>
                  <a:lnTo>
                    <a:pt x="524" y="3390"/>
                  </a:lnTo>
                  <a:lnTo>
                    <a:pt x="524" y="3392"/>
                  </a:lnTo>
                  <a:lnTo>
                    <a:pt x="526" y="3394"/>
                  </a:lnTo>
                  <a:lnTo>
                    <a:pt x="528" y="3392"/>
                  </a:lnTo>
                  <a:lnTo>
                    <a:pt x="528" y="3388"/>
                  </a:lnTo>
                  <a:lnTo>
                    <a:pt x="524" y="3380"/>
                  </a:lnTo>
                  <a:lnTo>
                    <a:pt x="510" y="3364"/>
                  </a:lnTo>
                  <a:lnTo>
                    <a:pt x="510" y="3502"/>
                  </a:lnTo>
                  <a:lnTo>
                    <a:pt x="518" y="3498"/>
                  </a:lnTo>
                  <a:lnTo>
                    <a:pt x="520" y="3496"/>
                  </a:lnTo>
                  <a:lnTo>
                    <a:pt x="522" y="3496"/>
                  </a:lnTo>
                  <a:lnTo>
                    <a:pt x="530" y="3498"/>
                  </a:lnTo>
                  <a:lnTo>
                    <a:pt x="544" y="3500"/>
                  </a:lnTo>
                  <a:lnTo>
                    <a:pt x="560" y="3502"/>
                  </a:lnTo>
                  <a:lnTo>
                    <a:pt x="576" y="3504"/>
                  </a:lnTo>
                  <a:lnTo>
                    <a:pt x="584" y="3506"/>
                  </a:lnTo>
                  <a:lnTo>
                    <a:pt x="588" y="3508"/>
                  </a:lnTo>
                  <a:lnTo>
                    <a:pt x="596" y="3512"/>
                  </a:lnTo>
                  <a:lnTo>
                    <a:pt x="598" y="3510"/>
                  </a:lnTo>
                  <a:lnTo>
                    <a:pt x="602" y="3508"/>
                  </a:lnTo>
                  <a:lnTo>
                    <a:pt x="606" y="3506"/>
                  </a:lnTo>
                  <a:lnTo>
                    <a:pt x="614" y="3506"/>
                  </a:lnTo>
                  <a:lnTo>
                    <a:pt x="620" y="3502"/>
                  </a:lnTo>
                  <a:lnTo>
                    <a:pt x="624" y="3500"/>
                  </a:lnTo>
                  <a:lnTo>
                    <a:pt x="626" y="3502"/>
                  </a:lnTo>
                  <a:lnTo>
                    <a:pt x="630" y="3506"/>
                  </a:lnTo>
                  <a:lnTo>
                    <a:pt x="632" y="3504"/>
                  </a:lnTo>
                  <a:lnTo>
                    <a:pt x="634" y="3502"/>
                  </a:lnTo>
                  <a:lnTo>
                    <a:pt x="638" y="3502"/>
                  </a:lnTo>
                  <a:lnTo>
                    <a:pt x="640" y="3502"/>
                  </a:lnTo>
                  <a:lnTo>
                    <a:pt x="642" y="3502"/>
                  </a:lnTo>
                  <a:lnTo>
                    <a:pt x="646" y="3494"/>
                  </a:lnTo>
                  <a:lnTo>
                    <a:pt x="648" y="3488"/>
                  </a:lnTo>
                  <a:lnTo>
                    <a:pt x="648" y="3486"/>
                  </a:lnTo>
                  <a:lnTo>
                    <a:pt x="642" y="3486"/>
                  </a:lnTo>
                  <a:lnTo>
                    <a:pt x="636" y="3486"/>
                  </a:lnTo>
                  <a:close/>
                  <a:moveTo>
                    <a:pt x="436" y="3502"/>
                  </a:moveTo>
                  <a:lnTo>
                    <a:pt x="436" y="3502"/>
                  </a:lnTo>
                  <a:lnTo>
                    <a:pt x="428" y="3504"/>
                  </a:lnTo>
                  <a:lnTo>
                    <a:pt x="426" y="3506"/>
                  </a:lnTo>
                  <a:lnTo>
                    <a:pt x="420" y="3506"/>
                  </a:lnTo>
                  <a:lnTo>
                    <a:pt x="414" y="3506"/>
                  </a:lnTo>
                  <a:lnTo>
                    <a:pt x="414" y="3508"/>
                  </a:lnTo>
                  <a:lnTo>
                    <a:pt x="414" y="3510"/>
                  </a:lnTo>
                  <a:lnTo>
                    <a:pt x="416" y="3514"/>
                  </a:lnTo>
                  <a:lnTo>
                    <a:pt x="418" y="3514"/>
                  </a:lnTo>
                  <a:lnTo>
                    <a:pt x="428" y="3516"/>
                  </a:lnTo>
                  <a:lnTo>
                    <a:pt x="430" y="3516"/>
                  </a:lnTo>
                  <a:lnTo>
                    <a:pt x="432" y="3518"/>
                  </a:lnTo>
                  <a:lnTo>
                    <a:pt x="432" y="3520"/>
                  </a:lnTo>
                  <a:lnTo>
                    <a:pt x="432" y="3522"/>
                  </a:lnTo>
                  <a:lnTo>
                    <a:pt x="436" y="3522"/>
                  </a:lnTo>
                  <a:lnTo>
                    <a:pt x="442" y="3518"/>
                  </a:lnTo>
                  <a:lnTo>
                    <a:pt x="442" y="3516"/>
                  </a:lnTo>
                  <a:lnTo>
                    <a:pt x="442" y="3512"/>
                  </a:lnTo>
                  <a:lnTo>
                    <a:pt x="438" y="3512"/>
                  </a:lnTo>
                  <a:lnTo>
                    <a:pt x="432" y="3510"/>
                  </a:lnTo>
                  <a:lnTo>
                    <a:pt x="434" y="3508"/>
                  </a:lnTo>
                  <a:lnTo>
                    <a:pt x="438" y="3508"/>
                  </a:lnTo>
                  <a:lnTo>
                    <a:pt x="442" y="3506"/>
                  </a:lnTo>
                  <a:lnTo>
                    <a:pt x="444" y="3504"/>
                  </a:lnTo>
                  <a:lnTo>
                    <a:pt x="440" y="3504"/>
                  </a:lnTo>
                  <a:lnTo>
                    <a:pt x="436" y="3502"/>
                  </a:lnTo>
                  <a:close/>
                  <a:moveTo>
                    <a:pt x="290" y="2874"/>
                  </a:moveTo>
                  <a:lnTo>
                    <a:pt x="290" y="2874"/>
                  </a:lnTo>
                  <a:lnTo>
                    <a:pt x="292" y="2876"/>
                  </a:lnTo>
                  <a:lnTo>
                    <a:pt x="294" y="2874"/>
                  </a:lnTo>
                  <a:lnTo>
                    <a:pt x="294" y="2872"/>
                  </a:lnTo>
                  <a:lnTo>
                    <a:pt x="294" y="2870"/>
                  </a:lnTo>
                  <a:lnTo>
                    <a:pt x="290" y="2868"/>
                  </a:lnTo>
                  <a:lnTo>
                    <a:pt x="290" y="2874"/>
                  </a:lnTo>
                  <a:close/>
                  <a:moveTo>
                    <a:pt x="592" y="3524"/>
                  </a:moveTo>
                  <a:lnTo>
                    <a:pt x="592" y="3524"/>
                  </a:lnTo>
                  <a:lnTo>
                    <a:pt x="596" y="3524"/>
                  </a:lnTo>
                  <a:lnTo>
                    <a:pt x="598" y="3524"/>
                  </a:lnTo>
                  <a:lnTo>
                    <a:pt x="598" y="3522"/>
                  </a:lnTo>
                  <a:lnTo>
                    <a:pt x="596" y="3518"/>
                  </a:lnTo>
                  <a:lnTo>
                    <a:pt x="594" y="3518"/>
                  </a:lnTo>
                  <a:lnTo>
                    <a:pt x="590" y="3520"/>
                  </a:lnTo>
                  <a:lnTo>
                    <a:pt x="590" y="3522"/>
                  </a:lnTo>
                  <a:lnTo>
                    <a:pt x="592" y="3524"/>
                  </a:lnTo>
                  <a:close/>
                  <a:moveTo>
                    <a:pt x="310" y="3406"/>
                  </a:moveTo>
                  <a:lnTo>
                    <a:pt x="310" y="3406"/>
                  </a:lnTo>
                  <a:lnTo>
                    <a:pt x="314" y="3406"/>
                  </a:lnTo>
                  <a:lnTo>
                    <a:pt x="318" y="3406"/>
                  </a:lnTo>
                  <a:lnTo>
                    <a:pt x="322" y="3406"/>
                  </a:lnTo>
                  <a:lnTo>
                    <a:pt x="326" y="3408"/>
                  </a:lnTo>
                  <a:lnTo>
                    <a:pt x="328" y="3408"/>
                  </a:lnTo>
                  <a:lnTo>
                    <a:pt x="324" y="3402"/>
                  </a:lnTo>
                  <a:lnTo>
                    <a:pt x="318" y="3396"/>
                  </a:lnTo>
                  <a:lnTo>
                    <a:pt x="316" y="3394"/>
                  </a:lnTo>
                  <a:lnTo>
                    <a:pt x="314" y="3394"/>
                  </a:lnTo>
                  <a:lnTo>
                    <a:pt x="312" y="3394"/>
                  </a:lnTo>
                  <a:lnTo>
                    <a:pt x="310" y="3392"/>
                  </a:lnTo>
                  <a:lnTo>
                    <a:pt x="308" y="3390"/>
                  </a:lnTo>
                  <a:lnTo>
                    <a:pt x="306" y="3392"/>
                  </a:lnTo>
                  <a:lnTo>
                    <a:pt x="304" y="3390"/>
                  </a:lnTo>
                  <a:lnTo>
                    <a:pt x="294" y="3384"/>
                  </a:lnTo>
                  <a:lnTo>
                    <a:pt x="284" y="3382"/>
                  </a:lnTo>
                  <a:lnTo>
                    <a:pt x="280" y="3378"/>
                  </a:lnTo>
                  <a:lnTo>
                    <a:pt x="274" y="3374"/>
                  </a:lnTo>
                  <a:lnTo>
                    <a:pt x="268" y="3370"/>
                  </a:lnTo>
                  <a:lnTo>
                    <a:pt x="264" y="3368"/>
                  </a:lnTo>
                  <a:lnTo>
                    <a:pt x="262" y="3370"/>
                  </a:lnTo>
                  <a:lnTo>
                    <a:pt x="266" y="3374"/>
                  </a:lnTo>
                  <a:lnTo>
                    <a:pt x="270" y="3376"/>
                  </a:lnTo>
                  <a:lnTo>
                    <a:pt x="270" y="3380"/>
                  </a:lnTo>
                  <a:lnTo>
                    <a:pt x="268" y="3380"/>
                  </a:lnTo>
                  <a:lnTo>
                    <a:pt x="272" y="3382"/>
                  </a:lnTo>
                  <a:lnTo>
                    <a:pt x="276" y="3384"/>
                  </a:lnTo>
                  <a:lnTo>
                    <a:pt x="278" y="3388"/>
                  </a:lnTo>
                  <a:lnTo>
                    <a:pt x="282" y="3390"/>
                  </a:lnTo>
                  <a:lnTo>
                    <a:pt x="288" y="3392"/>
                  </a:lnTo>
                  <a:lnTo>
                    <a:pt x="294" y="3392"/>
                  </a:lnTo>
                  <a:lnTo>
                    <a:pt x="296" y="3394"/>
                  </a:lnTo>
                  <a:lnTo>
                    <a:pt x="300" y="3396"/>
                  </a:lnTo>
                  <a:lnTo>
                    <a:pt x="302" y="3398"/>
                  </a:lnTo>
                  <a:lnTo>
                    <a:pt x="304" y="3398"/>
                  </a:lnTo>
                  <a:lnTo>
                    <a:pt x="308" y="3398"/>
                  </a:lnTo>
                  <a:lnTo>
                    <a:pt x="310" y="3400"/>
                  </a:lnTo>
                  <a:lnTo>
                    <a:pt x="310" y="3402"/>
                  </a:lnTo>
                  <a:lnTo>
                    <a:pt x="310" y="3404"/>
                  </a:lnTo>
                  <a:lnTo>
                    <a:pt x="310" y="3406"/>
                  </a:lnTo>
                  <a:close/>
                  <a:moveTo>
                    <a:pt x="262" y="3306"/>
                  </a:moveTo>
                  <a:lnTo>
                    <a:pt x="262" y="3306"/>
                  </a:lnTo>
                  <a:lnTo>
                    <a:pt x="260" y="3302"/>
                  </a:lnTo>
                  <a:lnTo>
                    <a:pt x="258" y="3302"/>
                  </a:lnTo>
                  <a:lnTo>
                    <a:pt x="258" y="3304"/>
                  </a:lnTo>
                  <a:lnTo>
                    <a:pt x="258" y="3310"/>
                  </a:lnTo>
                  <a:lnTo>
                    <a:pt x="258" y="3314"/>
                  </a:lnTo>
                  <a:lnTo>
                    <a:pt x="254" y="3308"/>
                  </a:lnTo>
                  <a:lnTo>
                    <a:pt x="252" y="3308"/>
                  </a:lnTo>
                  <a:lnTo>
                    <a:pt x="250" y="3310"/>
                  </a:lnTo>
                  <a:lnTo>
                    <a:pt x="248" y="3314"/>
                  </a:lnTo>
                  <a:lnTo>
                    <a:pt x="250" y="3318"/>
                  </a:lnTo>
                  <a:lnTo>
                    <a:pt x="252" y="3320"/>
                  </a:lnTo>
                  <a:lnTo>
                    <a:pt x="252" y="3322"/>
                  </a:lnTo>
                  <a:lnTo>
                    <a:pt x="250" y="3324"/>
                  </a:lnTo>
                  <a:lnTo>
                    <a:pt x="252" y="3328"/>
                  </a:lnTo>
                  <a:lnTo>
                    <a:pt x="252" y="3332"/>
                  </a:lnTo>
                  <a:lnTo>
                    <a:pt x="254" y="3332"/>
                  </a:lnTo>
                  <a:lnTo>
                    <a:pt x="258" y="3324"/>
                  </a:lnTo>
                  <a:lnTo>
                    <a:pt x="260" y="3314"/>
                  </a:lnTo>
                  <a:lnTo>
                    <a:pt x="262" y="3310"/>
                  </a:lnTo>
                  <a:lnTo>
                    <a:pt x="262" y="3306"/>
                  </a:lnTo>
                  <a:close/>
                  <a:moveTo>
                    <a:pt x="284" y="3406"/>
                  </a:moveTo>
                  <a:lnTo>
                    <a:pt x="284" y="3406"/>
                  </a:lnTo>
                  <a:lnTo>
                    <a:pt x="286" y="3406"/>
                  </a:lnTo>
                  <a:lnTo>
                    <a:pt x="288" y="3404"/>
                  </a:lnTo>
                  <a:lnTo>
                    <a:pt x="290" y="3402"/>
                  </a:lnTo>
                  <a:lnTo>
                    <a:pt x="290" y="3400"/>
                  </a:lnTo>
                  <a:lnTo>
                    <a:pt x="286" y="3398"/>
                  </a:lnTo>
                  <a:lnTo>
                    <a:pt x="284" y="3400"/>
                  </a:lnTo>
                  <a:lnTo>
                    <a:pt x="284" y="3404"/>
                  </a:lnTo>
                  <a:lnTo>
                    <a:pt x="284" y="3406"/>
                  </a:lnTo>
                  <a:close/>
                  <a:moveTo>
                    <a:pt x="268" y="3336"/>
                  </a:moveTo>
                  <a:lnTo>
                    <a:pt x="268" y="3336"/>
                  </a:lnTo>
                  <a:lnTo>
                    <a:pt x="260" y="3336"/>
                  </a:lnTo>
                  <a:lnTo>
                    <a:pt x="258" y="3336"/>
                  </a:lnTo>
                  <a:lnTo>
                    <a:pt x="256" y="3338"/>
                  </a:lnTo>
                  <a:lnTo>
                    <a:pt x="258" y="3340"/>
                  </a:lnTo>
                  <a:lnTo>
                    <a:pt x="262" y="3342"/>
                  </a:lnTo>
                  <a:lnTo>
                    <a:pt x="264" y="3342"/>
                  </a:lnTo>
                  <a:lnTo>
                    <a:pt x="268" y="3340"/>
                  </a:lnTo>
                  <a:lnTo>
                    <a:pt x="268" y="3338"/>
                  </a:lnTo>
                  <a:lnTo>
                    <a:pt x="268" y="3336"/>
                  </a:lnTo>
                  <a:close/>
                  <a:moveTo>
                    <a:pt x="412" y="3500"/>
                  </a:moveTo>
                  <a:lnTo>
                    <a:pt x="412" y="3500"/>
                  </a:lnTo>
                  <a:lnTo>
                    <a:pt x="406" y="3498"/>
                  </a:lnTo>
                  <a:lnTo>
                    <a:pt x="402" y="3496"/>
                  </a:lnTo>
                  <a:lnTo>
                    <a:pt x="398" y="3498"/>
                  </a:lnTo>
                  <a:lnTo>
                    <a:pt x="396" y="3500"/>
                  </a:lnTo>
                  <a:lnTo>
                    <a:pt x="396" y="3502"/>
                  </a:lnTo>
                  <a:lnTo>
                    <a:pt x="398" y="3504"/>
                  </a:lnTo>
                  <a:lnTo>
                    <a:pt x="402" y="3502"/>
                  </a:lnTo>
                  <a:lnTo>
                    <a:pt x="406" y="3500"/>
                  </a:lnTo>
                  <a:lnTo>
                    <a:pt x="408" y="3502"/>
                  </a:lnTo>
                  <a:lnTo>
                    <a:pt x="410" y="3502"/>
                  </a:lnTo>
                  <a:lnTo>
                    <a:pt x="414" y="3504"/>
                  </a:lnTo>
                  <a:lnTo>
                    <a:pt x="414" y="3502"/>
                  </a:lnTo>
                  <a:lnTo>
                    <a:pt x="416" y="3500"/>
                  </a:lnTo>
                  <a:lnTo>
                    <a:pt x="414" y="3500"/>
                  </a:lnTo>
                  <a:lnTo>
                    <a:pt x="412" y="3500"/>
                  </a:lnTo>
                  <a:close/>
                  <a:moveTo>
                    <a:pt x="248" y="3284"/>
                  </a:moveTo>
                  <a:lnTo>
                    <a:pt x="248" y="3284"/>
                  </a:lnTo>
                  <a:lnTo>
                    <a:pt x="244" y="3282"/>
                  </a:lnTo>
                  <a:lnTo>
                    <a:pt x="244" y="3284"/>
                  </a:lnTo>
                  <a:lnTo>
                    <a:pt x="244" y="3292"/>
                  </a:lnTo>
                  <a:lnTo>
                    <a:pt x="240" y="3300"/>
                  </a:lnTo>
                  <a:lnTo>
                    <a:pt x="240" y="3302"/>
                  </a:lnTo>
                  <a:lnTo>
                    <a:pt x="244" y="3302"/>
                  </a:lnTo>
                  <a:lnTo>
                    <a:pt x="246" y="3300"/>
                  </a:lnTo>
                  <a:lnTo>
                    <a:pt x="246" y="3298"/>
                  </a:lnTo>
                  <a:lnTo>
                    <a:pt x="248" y="3294"/>
                  </a:lnTo>
                  <a:lnTo>
                    <a:pt x="248" y="3292"/>
                  </a:lnTo>
                  <a:lnTo>
                    <a:pt x="252" y="3288"/>
                  </a:lnTo>
                  <a:lnTo>
                    <a:pt x="248" y="3284"/>
                  </a:lnTo>
                  <a:close/>
                  <a:moveTo>
                    <a:pt x="376" y="3462"/>
                  </a:moveTo>
                  <a:lnTo>
                    <a:pt x="376" y="3462"/>
                  </a:lnTo>
                  <a:lnTo>
                    <a:pt x="376" y="3466"/>
                  </a:lnTo>
                  <a:lnTo>
                    <a:pt x="378" y="3468"/>
                  </a:lnTo>
                  <a:lnTo>
                    <a:pt x="380" y="3468"/>
                  </a:lnTo>
                  <a:lnTo>
                    <a:pt x="380" y="3464"/>
                  </a:lnTo>
                  <a:lnTo>
                    <a:pt x="380" y="3462"/>
                  </a:lnTo>
                  <a:lnTo>
                    <a:pt x="382" y="3462"/>
                  </a:lnTo>
                  <a:lnTo>
                    <a:pt x="384" y="3460"/>
                  </a:lnTo>
                  <a:lnTo>
                    <a:pt x="384" y="3456"/>
                  </a:lnTo>
                  <a:lnTo>
                    <a:pt x="386" y="3454"/>
                  </a:lnTo>
                  <a:lnTo>
                    <a:pt x="386" y="3452"/>
                  </a:lnTo>
                  <a:lnTo>
                    <a:pt x="386" y="3448"/>
                  </a:lnTo>
                  <a:lnTo>
                    <a:pt x="386" y="3444"/>
                  </a:lnTo>
                  <a:lnTo>
                    <a:pt x="386" y="3442"/>
                  </a:lnTo>
                  <a:lnTo>
                    <a:pt x="384" y="3440"/>
                  </a:lnTo>
                  <a:lnTo>
                    <a:pt x="378" y="3438"/>
                  </a:lnTo>
                  <a:lnTo>
                    <a:pt x="376" y="3438"/>
                  </a:lnTo>
                  <a:lnTo>
                    <a:pt x="374" y="3442"/>
                  </a:lnTo>
                  <a:lnTo>
                    <a:pt x="372" y="3444"/>
                  </a:lnTo>
                  <a:lnTo>
                    <a:pt x="370" y="3442"/>
                  </a:lnTo>
                  <a:lnTo>
                    <a:pt x="368" y="3442"/>
                  </a:lnTo>
                  <a:lnTo>
                    <a:pt x="364" y="3442"/>
                  </a:lnTo>
                  <a:lnTo>
                    <a:pt x="362" y="3444"/>
                  </a:lnTo>
                  <a:lnTo>
                    <a:pt x="362" y="3446"/>
                  </a:lnTo>
                  <a:lnTo>
                    <a:pt x="368" y="3452"/>
                  </a:lnTo>
                  <a:lnTo>
                    <a:pt x="374" y="3458"/>
                  </a:lnTo>
                  <a:lnTo>
                    <a:pt x="376" y="3460"/>
                  </a:lnTo>
                  <a:lnTo>
                    <a:pt x="376" y="3462"/>
                  </a:lnTo>
                  <a:close/>
                  <a:moveTo>
                    <a:pt x="360" y="3454"/>
                  </a:moveTo>
                  <a:lnTo>
                    <a:pt x="360" y="3454"/>
                  </a:lnTo>
                  <a:lnTo>
                    <a:pt x="358" y="3458"/>
                  </a:lnTo>
                  <a:lnTo>
                    <a:pt x="354" y="3458"/>
                  </a:lnTo>
                  <a:lnTo>
                    <a:pt x="352" y="3460"/>
                  </a:lnTo>
                  <a:lnTo>
                    <a:pt x="354" y="3462"/>
                  </a:lnTo>
                  <a:lnTo>
                    <a:pt x="356" y="3464"/>
                  </a:lnTo>
                  <a:lnTo>
                    <a:pt x="358" y="3464"/>
                  </a:lnTo>
                  <a:lnTo>
                    <a:pt x="364" y="3458"/>
                  </a:lnTo>
                  <a:lnTo>
                    <a:pt x="364" y="3456"/>
                  </a:lnTo>
                  <a:lnTo>
                    <a:pt x="364" y="3454"/>
                  </a:lnTo>
                  <a:lnTo>
                    <a:pt x="362" y="3452"/>
                  </a:lnTo>
                  <a:lnTo>
                    <a:pt x="360" y="3454"/>
                  </a:lnTo>
                  <a:close/>
                  <a:moveTo>
                    <a:pt x="390" y="3462"/>
                  </a:moveTo>
                  <a:lnTo>
                    <a:pt x="390" y="3462"/>
                  </a:lnTo>
                  <a:lnTo>
                    <a:pt x="394" y="3462"/>
                  </a:lnTo>
                  <a:lnTo>
                    <a:pt x="394" y="3460"/>
                  </a:lnTo>
                  <a:lnTo>
                    <a:pt x="396" y="3458"/>
                  </a:lnTo>
                  <a:lnTo>
                    <a:pt x="398" y="3460"/>
                  </a:lnTo>
                  <a:lnTo>
                    <a:pt x="402" y="3462"/>
                  </a:lnTo>
                  <a:lnTo>
                    <a:pt x="402" y="3464"/>
                  </a:lnTo>
                  <a:lnTo>
                    <a:pt x="402" y="3466"/>
                  </a:lnTo>
                  <a:lnTo>
                    <a:pt x="406" y="3468"/>
                  </a:lnTo>
                  <a:lnTo>
                    <a:pt x="410" y="3468"/>
                  </a:lnTo>
                  <a:lnTo>
                    <a:pt x="412" y="3466"/>
                  </a:lnTo>
                  <a:lnTo>
                    <a:pt x="412" y="3454"/>
                  </a:lnTo>
                  <a:lnTo>
                    <a:pt x="410" y="3450"/>
                  </a:lnTo>
                  <a:lnTo>
                    <a:pt x="408" y="3450"/>
                  </a:lnTo>
                  <a:lnTo>
                    <a:pt x="406" y="3450"/>
                  </a:lnTo>
                  <a:lnTo>
                    <a:pt x="402" y="3448"/>
                  </a:lnTo>
                  <a:lnTo>
                    <a:pt x="400" y="3444"/>
                  </a:lnTo>
                  <a:lnTo>
                    <a:pt x="394" y="3442"/>
                  </a:lnTo>
                  <a:lnTo>
                    <a:pt x="390" y="3444"/>
                  </a:lnTo>
                  <a:lnTo>
                    <a:pt x="388" y="3446"/>
                  </a:lnTo>
                  <a:lnTo>
                    <a:pt x="388" y="3448"/>
                  </a:lnTo>
                  <a:lnTo>
                    <a:pt x="390" y="3454"/>
                  </a:lnTo>
                  <a:lnTo>
                    <a:pt x="388" y="3456"/>
                  </a:lnTo>
                  <a:lnTo>
                    <a:pt x="388" y="3460"/>
                  </a:lnTo>
                  <a:lnTo>
                    <a:pt x="390" y="3462"/>
                  </a:lnTo>
                  <a:close/>
                  <a:moveTo>
                    <a:pt x="356" y="3450"/>
                  </a:moveTo>
                  <a:lnTo>
                    <a:pt x="356" y="3450"/>
                  </a:lnTo>
                  <a:lnTo>
                    <a:pt x="358" y="3450"/>
                  </a:lnTo>
                  <a:lnTo>
                    <a:pt x="360" y="3450"/>
                  </a:lnTo>
                  <a:lnTo>
                    <a:pt x="358" y="3444"/>
                  </a:lnTo>
                  <a:lnTo>
                    <a:pt x="358" y="3442"/>
                  </a:lnTo>
                  <a:lnTo>
                    <a:pt x="358" y="3440"/>
                  </a:lnTo>
                  <a:lnTo>
                    <a:pt x="362" y="3438"/>
                  </a:lnTo>
                  <a:lnTo>
                    <a:pt x="366" y="3436"/>
                  </a:lnTo>
                  <a:lnTo>
                    <a:pt x="366" y="3434"/>
                  </a:lnTo>
                  <a:lnTo>
                    <a:pt x="366" y="3432"/>
                  </a:lnTo>
                  <a:lnTo>
                    <a:pt x="362" y="3430"/>
                  </a:lnTo>
                  <a:lnTo>
                    <a:pt x="360" y="3430"/>
                  </a:lnTo>
                  <a:lnTo>
                    <a:pt x="358" y="3428"/>
                  </a:lnTo>
                  <a:lnTo>
                    <a:pt x="356" y="3426"/>
                  </a:lnTo>
                  <a:lnTo>
                    <a:pt x="354" y="3422"/>
                  </a:lnTo>
                  <a:lnTo>
                    <a:pt x="352" y="3420"/>
                  </a:lnTo>
                  <a:lnTo>
                    <a:pt x="348" y="3418"/>
                  </a:lnTo>
                  <a:lnTo>
                    <a:pt x="346" y="3420"/>
                  </a:lnTo>
                  <a:lnTo>
                    <a:pt x="344" y="3420"/>
                  </a:lnTo>
                  <a:lnTo>
                    <a:pt x="344" y="3418"/>
                  </a:lnTo>
                  <a:lnTo>
                    <a:pt x="342" y="3418"/>
                  </a:lnTo>
                  <a:lnTo>
                    <a:pt x="340" y="3420"/>
                  </a:lnTo>
                  <a:lnTo>
                    <a:pt x="338" y="3422"/>
                  </a:lnTo>
                  <a:lnTo>
                    <a:pt x="338" y="3418"/>
                  </a:lnTo>
                  <a:lnTo>
                    <a:pt x="336" y="3414"/>
                  </a:lnTo>
                  <a:lnTo>
                    <a:pt x="332" y="3410"/>
                  </a:lnTo>
                  <a:lnTo>
                    <a:pt x="328" y="3410"/>
                  </a:lnTo>
                  <a:lnTo>
                    <a:pt x="328" y="3412"/>
                  </a:lnTo>
                  <a:lnTo>
                    <a:pt x="328" y="3414"/>
                  </a:lnTo>
                  <a:lnTo>
                    <a:pt x="322" y="3414"/>
                  </a:lnTo>
                  <a:lnTo>
                    <a:pt x="320" y="3414"/>
                  </a:lnTo>
                  <a:lnTo>
                    <a:pt x="318" y="3414"/>
                  </a:lnTo>
                  <a:lnTo>
                    <a:pt x="320" y="3418"/>
                  </a:lnTo>
                  <a:lnTo>
                    <a:pt x="322" y="3422"/>
                  </a:lnTo>
                  <a:lnTo>
                    <a:pt x="320" y="3422"/>
                  </a:lnTo>
                  <a:lnTo>
                    <a:pt x="314" y="3420"/>
                  </a:lnTo>
                  <a:lnTo>
                    <a:pt x="310" y="3422"/>
                  </a:lnTo>
                  <a:lnTo>
                    <a:pt x="308" y="3424"/>
                  </a:lnTo>
                  <a:lnTo>
                    <a:pt x="308" y="3426"/>
                  </a:lnTo>
                  <a:lnTo>
                    <a:pt x="310" y="3428"/>
                  </a:lnTo>
                  <a:lnTo>
                    <a:pt x="312" y="3430"/>
                  </a:lnTo>
                  <a:lnTo>
                    <a:pt x="312" y="3432"/>
                  </a:lnTo>
                  <a:lnTo>
                    <a:pt x="316" y="3432"/>
                  </a:lnTo>
                  <a:lnTo>
                    <a:pt x="320" y="3430"/>
                  </a:lnTo>
                  <a:lnTo>
                    <a:pt x="322" y="3432"/>
                  </a:lnTo>
                  <a:lnTo>
                    <a:pt x="322" y="3434"/>
                  </a:lnTo>
                  <a:lnTo>
                    <a:pt x="322" y="3442"/>
                  </a:lnTo>
                  <a:lnTo>
                    <a:pt x="324" y="3444"/>
                  </a:lnTo>
                  <a:lnTo>
                    <a:pt x="328" y="3448"/>
                  </a:lnTo>
                  <a:lnTo>
                    <a:pt x="330" y="3448"/>
                  </a:lnTo>
                  <a:lnTo>
                    <a:pt x="332" y="3448"/>
                  </a:lnTo>
                  <a:lnTo>
                    <a:pt x="332" y="3442"/>
                  </a:lnTo>
                  <a:lnTo>
                    <a:pt x="332" y="3438"/>
                  </a:lnTo>
                  <a:lnTo>
                    <a:pt x="334" y="3438"/>
                  </a:lnTo>
                  <a:lnTo>
                    <a:pt x="336" y="3440"/>
                  </a:lnTo>
                  <a:lnTo>
                    <a:pt x="340" y="3438"/>
                  </a:lnTo>
                  <a:lnTo>
                    <a:pt x="342" y="3438"/>
                  </a:lnTo>
                  <a:lnTo>
                    <a:pt x="342" y="3442"/>
                  </a:lnTo>
                  <a:lnTo>
                    <a:pt x="340" y="3448"/>
                  </a:lnTo>
                  <a:lnTo>
                    <a:pt x="336" y="3450"/>
                  </a:lnTo>
                  <a:lnTo>
                    <a:pt x="334" y="3452"/>
                  </a:lnTo>
                  <a:lnTo>
                    <a:pt x="338" y="3454"/>
                  </a:lnTo>
                  <a:lnTo>
                    <a:pt x="342" y="3454"/>
                  </a:lnTo>
                  <a:lnTo>
                    <a:pt x="346" y="3454"/>
                  </a:lnTo>
                  <a:lnTo>
                    <a:pt x="348" y="3452"/>
                  </a:lnTo>
                  <a:lnTo>
                    <a:pt x="350" y="3452"/>
                  </a:lnTo>
                  <a:lnTo>
                    <a:pt x="352" y="3452"/>
                  </a:lnTo>
                  <a:lnTo>
                    <a:pt x="352" y="3450"/>
                  </a:lnTo>
                  <a:lnTo>
                    <a:pt x="354" y="3448"/>
                  </a:lnTo>
                  <a:lnTo>
                    <a:pt x="356" y="3450"/>
                  </a:lnTo>
                  <a:close/>
                  <a:moveTo>
                    <a:pt x="490" y="3366"/>
                  </a:moveTo>
                  <a:lnTo>
                    <a:pt x="490" y="3366"/>
                  </a:lnTo>
                  <a:lnTo>
                    <a:pt x="488" y="3366"/>
                  </a:lnTo>
                  <a:lnTo>
                    <a:pt x="486" y="3364"/>
                  </a:lnTo>
                  <a:lnTo>
                    <a:pt x="482" y="3360"/>
                  </a:lnTo>
                  <a:lnTo>
                    <a:pt x="480" y="3354"/>
                  </a:lnTo>
                  <a:lnTo>
                    <a:pt x="478" y="3352"/>
                  </a:lnTo>
                  <a:lnTo>
                    <a:pt x="476" y="3352"/>
                  </a:lnTo>
                  <a:lnTo>
                    <a:pt x="472" y="3356"/>
                  </a:lnTo>
                  <a:lnTo>
                    <a:pt x="468" y="3364"/>
                  </a:lnTo>
                  <a:lnTo>
                    <a:pt x="464" y="3370"/>
                  </a:lnTo>
                  <a:lnTo>
                    <a:pt x="460" y="3374"/>
                  </a:lnTo>
                  <a:lnTo>
                    <a:pt x="454" y="3374"/>
                  </a:lnTo>
                  <a:lnTo>
                    <a:pt x="450" y="3372"/>
                  </a:lnTo>
                  <a:lnTo>
                    <a:pt x="446" y="3368"/>
                  </a:lnTo>
                  <a:lnTo>
                    <a:pt x="440" y="3370"/>
                  </a:lnTo>
                  <a:lnTo>
                    <a:pt x="438" y="3370"/>
                  </a:lnTo>
                  <a:lnTo>
                    <a:pt x="440" y="3372"/>
                  </a:lnTo>
                  <a:lnTo>
                    <a:pt x="442" y="3374"/>
                  </a:lnTo>
                  <a:lnTo>
                    <a:pt x="444" y="3376"/>
                  </a:lnTo>
                  <a:lnTo>
                    <a:pt x="444" y="3378"/>
                  </a:lnTo>
                  <a:lnTo>
                    <a:pt x="448" y="3380"/>
                  </a:lnTo>
                  <a:lnTo>
                    <a:pt x="450" y="3382"/>
                  </a:lnTo>
                  <a:lnTo>
                    <a:pt x="448" y="3384"/>
                  </a:lnTo>
                  <a:lnTo>
                    <a:pt x="446" y="3388"/>
                  </a:lnTo>
                  <a:lnTo>
                    <a:pt x="444" y="3388"/>
                  </a:lnTo>
                  <a:lnTo>
                    <a:pt x="440" y="3384"/>
                  </a:lnTo>
                  <a:lnTo>
                    <a:pt x="438" y="3382"/>
                  </a:lnTo>
                  <a:lnTo>
                    <a:pt x="438" y="3384"/>
                  </a:lnTo>
                  <a:lnTo>
                    <a:pt x="436" y="3388"/>
                  </a:lnTo>
                  <a:lnTo>
                    <a:pt x="436" y="3398"/>
                  </a:lnTo>
                  <a:lnTo>
                    <a:pt x="440" y="3410"/>
                  </a:lnTo>
                  <a:lnTo>
                    <a:pt x="442" y="3412"/>
                  </a:lnTo>
                  <a:lnTo>
                    <a:pt x="448" y="3414"/>
                  </a:lnTo>
                  <a:lnTo>
                    <a:pt x="460" y="3410"/>
                  </a:lnTo>
                  <a:lnTo>
                    <a:pt x="474" y="3406"/>
                  </a:lnTo>
                  <a:lnTo>
                    <a:pt x="478" y="3406"/>
                  </a:lnTo>
                  <a:lnTo>
                    <a:pt x="480" y="3408"/>
                  </a:lnTo>
                  <a:lnTo>
                    <a:pt x="482" y="3414"/>
                  </a:lnTo>
                  <a:lnTo>
                    <a:pt x="478" y="3418"/>
                  </a:lnTo>
                  <a:lnTo>
                    <a:pt x="472" y="3422"/>
                  </a:lnTo>
                  <a:lnTo>
                    <a:pt x="466" y="3424"/>
                  </a:lnTo>
                  <a:lnTo>
                    <a:pt x="452" y="3430"/>
                  </a:lnTo>
                  <a:lnTo>
                    <a:pt x="448" y="3434"/>
                  </a:lnTo>
                  <a:lnTo>
                    <a:pt x="448" y="3438"/>
                  </a:lnTo>
                  <a:lnTo>
                    <a:pt x="452" y="3446"/>
                  </a:lnTo>
                  <a:lnTo>
                    <a:pt x="458" y="3452"/>
                  </a:lnTo>
                  <a:lnTo>
                    <a:pt x="464" y="3458"/>
                  </a:lnTo>
                  <a:lnTo>
                    <a:pt x="474" y="3462"/>
                  </a:lnTo>
                  <a:lnTo>
                    <a:pt x="488" y="3470"/>
                  </a:lnTo>
                  <a:lnTo>
                    <a:pt x="494" y="3472"/>
                  </a:lnTo>
                  <a:lnTo>
                    <a:pt x="496" y="3474"/>
                  </a:lnTo>
                  <a:lnTo>
                    <a:pt x="482" y="3472"/>
                  </a:lnTo>
                  <a:lnTo>
                    <a:pt x="476" y="3468"/>
                  </a:lnTo>
                  <a:lnTo>
                    <a:pt x="474" y="3468"/>
                  </a:lnTo>
                  <a:lnTo>
                    <a:pt x="472" y="3468"/>
                  </a:lnTo>
                  <a:lnTo>
                    <a:pt x="470" y="3470"/>
                  </a:lnTo>
                  <a:lnTo>
                    <a:pt x="468" y="3470"/>
                  </a:lnTo>
                  <a:lnTo>
                    <a:pt x="462" y="3466"/>
                  </a:lnTo>
                  <a:lnTo>
                    <a:pt x="456" y="3464"/>
                  </a:lnTo>
                  <a:lnTo>
                    <a:pt x="452" y="3464"/>
                  </a:lnTo>
                  <a:lnTo>
                    <a:pt x="450" y="3464"/>
                  </a:lnTo>
                  <a:lnTo>
                    <a:pt x="448" y="3466"/>
                  </a:lnTo>
                  <a:lnTo>
                    <a:pt x="448" y="3468"/>
                  </a:lnTo>
                  <a:lnTo>
                    <a:pt x="448" y="3472"/>
                  </a:lnTo>
                  <a:lnTo>
                    <a:pt x="450" y="3472"/>
                  </a:lnTo>
                  <a:lnTo>
                    <a:pt x="448" y="3472"/>
                  </a:lnTo>
                  <a:lnTo>
                    <a:pt x="442" y="3468"/>
                  </a:lnTo>
                  <a:lnTo>
                    <a:pt x="422" y="3454"/>
                  </a:lnTo>
                  <a:lnTo>
                    <a:pt x="416" y="3452"/>
                  </a:lnTo>
                  <a:lnTo>
                    <a:pt x="416" y="3454"/>
                  </a:lnTo>
                  <a:lnTo>
                    <a:pt x="418" y="3456"/>
                  </a:lnTo>
                  <a:lnTo>
                    <a:pt x="422" y="3462"/>
                  </a:lnTo>
                  <a:lnTo>
                    <a:pt x="428" y="3464"/>
                  </a:lnTo>
                  <a:lnTo>
                    <a:pt x="430" y="3466"/>
                  </a:lnTo>
                  <a:lnTo>
                    <a:pt x="426" y="3466"/>
                  </a:lnTo>
                  <a:lnTo>
                    <a:pt x="420" y="3466"/>
                  </a:lnTo>
                  <a:lnTo>
                    <a:pt x="418" y="3468"/>
                  </a:lnTo>
                  <a:lnTo>
                    <a:pt x="416" y="3472"/>
                  </a:lnTo>
                  <a:lnTo>
                    <a:pt x="414" y="3476"/>
                  </a:lnTo>
                  <a:lnTo>
                    <a:pt x="408" y="3474"/>
                  </a:lnTo>
                  <a:lnTo>
                    <a:pt x="398" y="3470"/>
                  </a:lnTo>
                  <a:lnTo>
                    <a:pt x="398" y="3472"/>
                  </a:lnTo>
                  <a:lnTo>
                    <a:pt x="396" y="3474"/>
                  </a:lnTo>
                  <a:lnTo>
                    <a:pt x="392" y="3472"/>
                  </a:lnTo>
                  <a:lnTo>
                    <a:pt x="380" y="3470"/>
                  </a:lnTo>
                  <a:lnTo>
                    <a:pt x="380" y="3472"/>
                  </a:lnTo>
                  <a:lnTo>
                    <a:pt x="382" y="3476"/>
                  </a:lnTo>
                  <a:lnTo>
                    <a:pt x="386" y="3478"/>
                  </a:lnTo>
                  <a:lnTo>
                    <a:pt x="386" y="3480"/>
                  </a:lnTo>
                  <a:lnTo>
                    <a:pt x="382" y="3480"/>
                  </a:lnTo>
                  <a:lnTo>
                    <a:pt x="376" y="3476"/>
                  </a:lnTo>
                  <a:lnTo>
                    <a:pt x="374" y="3474"/>
                  </a:lnTo>
                  <a:lnTo>
                    <a:pt x="372" y="3474"/>
                  </a:lnTo>
                  <a:lnTo>
                    <a:pt x="374" y="3476"/>
                  </a:lnTo>
                  <a:lnTo>
                    <a:pt x="374" y="3482"/>
                  </a:lnTo>
                  <a:lnTo>
                    <a:pt x="374" y="3484"/>
                  </a:lnTo>
                  <a:lnTo>
                    <a:pt x="374" y="3486"/>
                  </a:lnTo>
                  <a:lnTo>
                    <a:pt x="376" y="3486"/>
                  </a:lnTo>
                  <a:lnTo>
                    <a:pt x="380" y="3488"/>
                  </a:lnTo>
                  <a:lnTo>
                    <a:pt x="384" y="3486"/>
                  </a:lnTo>
                  <a:lnTo>
                    <a:pt x="390" y="3486"/>
                  </a:lnTo>
                  <a:lnTo>
                    <a:pt x="394" y="3488"/>
                  </a:lnTo>
                  <a:lnTo>
                    <a:pt x="396" y="3488"/>
                  </a:lnTo>
                  <a:lnTo>
                    <a:pt x="398" y="3484"/>
                  </a:lnTo>
                  <a:lnTo>
                    <a:pt x="400" y="3480"/>
                  </a:lnTo>
                  <a:lnTo>
                    <a:pt x="402" y="3480"/>
                  </a:lnTo>
                  <a:lnTo>
                    <a:pt x="404" y="3480"/>
                  </a:lnTo>
                  <a:lnTo>
                    <a:pt x="402" y="3484"/>
                  </a:lnTo>
                  <a:lnTo>
                    <a:pt x="402" y="3486"/>
                  </a:lnTo>
                  <a:lnTo>
                    <a:pt x="404" y="3488"/>
                  </a:lnTo>
                  <a:lnTo>
                    <a:pt x="408" y="3488"/>
                  </a:lnTo>
                  <a:lnTo>
                    <a:pt x="412" y="3486"/>
                  </a:lnTo>
                  <a:lnTo>
                    <a:pt x="416" y="3486"/>
                  </a:lnTo>
                  <a:lnTo>
                    <a:pt x="414" y="3488"/>
                  </a:lnTo>
                  <a:lnTo>
                    <a:pt x="412" y="3492"/>
                  </a:lnTo>
                  <a:lnTo>
                    <a:pt x="414" y="3494"/>
                  </a:lnTo>
                  <a:lnTo>
                    <a:pt x="416" y="3492"/>
                  </a:lnTo>
                  <a:lnTo>
                    <a:pt x="418" y="3494"/>
                  </a:lnTo>
                  <a:lnTo>
                    <a:pt x="422" y="3498"/>
                  </a:lnTo>
                  <a:lnTo>
                    <a:pt x="424" y="3498"/>
                  </a:lnTo>
                  <a:lnTo>
                    <a:pt x="428" y="3496"/>
                  </a:lnTo>
                  <a:lnTo>
                    <a:pt x="432" y="3496"/>
                  </a:lnTo>
                  <a:lnTo>
                    <a:pt x="438" y="3498"/>
                  </a:lnTo>
                  <a:lnTo>
                    <a:pt x="442" y="3498"/>
                  </a:lnTo>
                  <a:lnTo>
                    <a:pt x="446" y="3496"/>
                  </a:lnTo>
                  <a:lnTo>
                    <a:pt x="450" y="3496"/>
                  </a:lnTo>
                  <a:lnTo>
                    <a:pt x="452" y="3498"/>
                  </a:lnTo>
                  <a:lnTo>
                    <a:pt x="452" y="3500"/>
                  </a:lnTo>
                  <a:lnTo>
                    <a:pt x="456" y="3498"/>
                  </a:lnTo>
                  <a:lnTo>
                    <a:pt x="458" y="3496"/>
                  </a:lnTo>
                  <a:lnTo>
                    <a:pt x="462" y="3496"/>
                  </a:lnTo>
                  <a:lnTo>
                    <a:pt x="464" y="3496"/>
                  </a:lnTo>
                  <a:lnTo>
                    <a:pt x="466" y="3492"/>
                  </a:lnTo>
                  <a:lnTo>
                    <a:pt x="468" y="3494"/>
                  </a:lnTo>
                  <a:lnTo>
                    <a:pt x="470" y="3498"/>
                  </a:lnTo>
                  <a:lnTo>
                    <a:pt x="478" y="3500"/>
                  </a:lnTo>
                  <a:lnTo>
                    <a:pt x="496" y="3504"/>
                  </a:lnTo>
                  <a:lnTo>
                    <a:pt x="502" y="3504"/>
                  </a:lnTo>
                  <a:lnTo>
                    <a:pt x="504" y="3504"/>
                  </a:lnTo>
                  <a:lnTo>
                    <a:pt x="504" y="3502"/>
                  </a:lnTo>
                  <a:lnTo>
                    <a:pt x="504" y="3500"/>
                  </a:lnTo>
                  <a:lnTo>
                    <a:pt x="506" y="3500"/>
                  </a:lnTo>
                  <a:lnTo>
                    <a:pt x="510" y="3502"/>
                  </a:lnTo>
                  <a:lnTo>
                    <a:pt x="510" y="3364"/>
                  </a:lnTo>
                  <a:lnTo>
                    <a:pt x="508" y="3362"/>
                  </a:lnTo>
                  <a:lnTo>
                    <a:pt x="504" y="3360"/>
                  </a:lnTo>
                  <a:lnTo>
                    <a:pt x="500" y="3360"/>
                  </a:lnTo>
                  <a:lnTo>
                    <a:pt x="496" y="3364"/>
                  </a:lnTo>
                  <a:lnTo>
                    <a:pt x="490" y="3366"/>
                  </a:lnTo>
                  <a:close/>
                  <a:moveTo>
                    <a:pt x="298" y="2826"/>
                  </a:moveTo>
                  <a:lnTo>
                    <a:pt x="298" y="2826"/>
                  </a:lnTo>
                  <a:lnTo>
                    <a:pt x="304" y="2826"/>
                  </a:lnTo>
                  <a:lnTo>
                    <a:pt x="306" y="2824"/>
                  </a:lnTo>
                  <a:lnTo>
                    <a:pt x="306" y="2822"/>
                  </a:lnTo>
                  <a:lnTo>
                    <a:pt x="304" y="2820"/>
                  </a:lnTo>
                  <a:lnTo>
                    <a:pt x="302" y="2814"/>
                  </a:lnTo>
                  <a:lnTo>
                    <a:pt x="304" y="2812"/>
                  </a:lnTo>
                  <a:lnTo>
                    <a:pt x="308" y="2812"/>
                  </a:lnTo>
                  <a:lnTo>
                    <a:pt x="310" y="2812"/>
                  </a:lnTo>
                  <a:lnTo>
                    <a:pt x="312" y="2810"/>
                  </a:lnTo>
                  <a:lnTo>
                    <a:pt x="310" y="2806"/>
                  </a:lnTo>
                  <a:lnTo>
                    <a:pt x="308" y="2800"/>
                  </a:lnTo>
                  <a:lnTo>
                    <a:pt x="308" y="2798"/>
                  </a:lnTo>
                  <a:lnTo>
                    <a:pt x="310" y="2798"/>
                  </a:lnTo>
                  <a:lnTo>
                    <a:pt x="314" y="2798"/>
                  </a:lnTo>
                  <a:lnTo>
                    <a:pt x="314" y="2794"/>
                  </a:lnTo>
                  <a:lnTo>
                    <a:pt x="304" y="2784"/>
                  </a:lnTo>
                  <a:lnTo>
                    <a:pt x="302" y="2780"/>
                  </a:lnTo>
                  <a:lnTo>
                    <a:pt x="302" y="2778"/>
                  </a:lnTo>
                  <a:lnTo>
                    <a:pt x="306" y="2776"/>
                  </a:lnTo>
                  <a:lnTo>
                    <a:pt x="306" y="2774"/>
                  </a:lnTo>
                  <a:lnTo>
                    <a:pt x="306" y="2770"/>
                  </a:lnTo>
                  <a:lnTo>
                    <a:pt x="306" y="2768"/>
                  </a:lnTo>
                  <a:lnTo>
                    <a:pt x="316" y="2764"/>
                  </a:lnTo>
                  <a:lnTo>
                    <a:pt x="318" y="2764"/>
                  </a:lnTo>
                  <a:lnTo>
                    <a:pt x="320" y="2762"/>
                  </a:lnTo>
                  <a:lnTo>
                    <a:pt x="318" y="2758"/>
                  </a:lnTo>
                  <a:lnTo>
                    <a:pt x="312" y="2748"/>
                  </a:lnTo>
                  <a:lnTo>
                    <a:pt x="310" y="2740"/>
                  </a:lnTo>
                  <a:lnTo>
                    <a:pt x="308" y="2738"/>
                  </a:lnTo>
                  <a:lnTo>
                    <a:pt x="302" y="2738"/>
                  </a:lnTo>
                  <a:lnTo>
                    <a:pt x="298" y="2740"/>
                  </a:lnTo>
                  <a:lnTo>
                    <a:pt x="298" y="2738"/>
                  </a:lnTo>
                  <a:lnTo>
                    <a:pt x="298" y="2736"/>
                  </a:lnTo>
                  <a:lnTo>
                    <a:pt x="296" y="2736"/>
                  </a:lnTo>
                  <a:lnTo>
                    <a:pt x="292" y="2736"/>
                  </a:lnTo>
                  <a:lnTo>
                    <a:pt x="290" y="2736"/>
                  </a:lnTo>
                  <a:lnTo>
                    <a:pt x="290" y="2738"/>
                  </a:lnTo>
                  <a:lnTo>
                    <a:pt x="290" y="2744"/>
                  </a:lnTo>
                  <a:lnTo>
                    <a:pt x="290" y="2752"/>
                  </a:lnTo>
                  <a:lnTo>
                    <a:pt x="288" y="2756"/>
                  </a:lnTo>
                  <a:lnTo>
                    <a:pt x="286" y="2762"/>
                  </a:lnTo>
                  <a:lnTo>
                    <a:pt x="284" y="2770"/>
                  </a:lnTo>
                  <a:lnTo>
                    <a:pt x="284" y="2778"/>
                  </a:lnTo>
                  <a:lnTo>
                    <a:pt x="286" y="2782"/>
                  </a:lnTo>
                  <a:lnTo>
                    <a:pt x="286" y="2790"/>
                  </a:lnTo>
                  <a:lnTo>
                    <a:pt x="282" y="2802"/>
                  </a:lnTo>
                  <a:lnTo>
                    <a:pt x="278" y="2814"/>
                  </a:lnTo>
                  <a:lnTo>
                    <a:pt x="278" y="2818"/>
                  </a:lnTo>
                  <a:lnTo>
                    <a:pt x="280" y="2822"/>
                  </a:lnTo>
                  <a:lnTo>
                    <a:pt x="286" y="2824"/>
                  </a:lnTo>
                  <a:lnTo>
                    <a:pt x="298" y="2826"/>
                  </a:lnTo>
                  <a:close/>
                  <a:moveTo>
                    <a:pt x="316" y="2894"/>
                  </a:moveTo>
                  <a:lnTo>
                    <a:pt x="316" y="2894"/>
                  </a:lnTo>
                  <a:lnTo>
                    <a:pt x="316" y="2898"/>
                  </a:lnTo>
                  <a:lnTo>
                    <a:pt x="318" y="2902"/>
                  </a:lnTo>
                  <a:lnTo>
                    <a:pt x="318" y="2904"/>
                  </a:lnTo>
                  <a:lnTo>
                    <a:pt x="318" y="2906"/>
                  </a:lnTo>
                  <a:lnTo>
                    <a:pt x="320" y="2908"/>
                  </a:lnTo>
                  <a:lnTo>
                    <a:pt x="324" y="2910"/>
                  </a:lnTo>
                  <a:lnTo>
                    <a:pt x="330" y="2910"/>
                  </a:lnTo>
                  <a:lnTo>
                    <a:pt x="336" y="2902"/>
                  </a:lnTo>
                  <a:lnTo>
                    <a:pt x="338" y="2900"/>
                  </a:lnTo>
                  <a:lnTo>
                    <a:pt x="338" y="2898"/>
                  </a:lnTo>
                  <a:lnTo>
                    <a:pt x="338" y="2896"/>
                  </a:lnTo>
                  <a:lnTo>
                    <a:pt x="342" y="2894"/>
                  </a:lnTo>
                  <a:lnTo>
                    <a:pt x="344" y="2890"/>
                  </a:lnTo>
                  <a:lnTo>
                    <a:pt x="342" y="2886"/>
                  </a:lnTo>
                  <a:lnTo>
                    <a:pt x="338" y="2882"/>
                  </a:lnTo>
                  <a:lnTo>
                    <a:pt x="332" y="2880"/>
                  </a:lnTo>
                  <a:lnTo>
                    <a:pt x="330" y="2880"/>
                  </a:lnTo>
                  <a:lnTo>
                    <a:pt x="330" y="2882"/>
                  </a:lnTo>
                  <a:lnTo>
                    <a:pt x="328" y="2882"/>
                  </a:lnTo>
                  <a:lnTo>
                    <a:pt x="326" y="2882"/>
                  </a:lnTo>
                  <a:lnTo>
                    <a:pt x="324" y="2882"/>
                  </a:lnTo>
                  <a:lnTo>
                    <a:pt x="324" y="2884"/>
                  </a:lnTo>
                  <a:lnTo>
                    <a:pt x="322" y="2888"/>
                  </a:lnTo>
                  <a:lnTo>
                    <a:pt x="322" y="2892"/>
                  </a:lnTo>
                  <a:lnTo>
                    <a:pt x="320" y="2894"/>
                  </a:lnTo>
                  <a:lnTo>
                    <a:pt x="318" y="2894"/>
                  </a:lnTo>
                  <a:lnTo>
                    <a:pt x="316" y="2894"/>
                  </a:lnTo>
                  <a:close/>
                  <a:moveTo>
                    <a:pt x="258" y="2836"/>
                  </a:moveTo>
                  <a:lnTo>
                    <a:pt x="258" y="2836"/>
                  </a:lnTo>
                  <a:lnTo>
                    <a:pt x="262" y="2838"/>
                  </a:lnTo>
                  <a:lnTo>
                    <a:pt x="264" y="2838"/>
                  </a:lnTo>
                  <a:lnTo>
                    <a:pt x="266" y="2836"/>
                  </a:lnTo>
                  <a:lnTo>
                    <a:pt x="266" y="2834"/>
                  </a:lnTo>
                  <a:lnTo>
                    <a:pt x="262" y="2832"/>
                  </a:lnTo>
                  <a:lnTo>
                    <a:pt x="260" y="2832"/>
                  </a:lnTo>
                  <a:lnTo>
                    <a:pt x="258" y="2834"/>
                  </a:lnTo>
                  <a:lnTo>
                    <a:pt x="258" y="2836"/>
                  </a:lnTo>
                  <a:close/>
                  <a:moveTo>
                    <a:pt x="324" y="2852"/>
                  </a:moveTo>
                  <a:lnTo>
                    <a:pt x="324" y="2852"/>
                  </a:lnTo>
                  <a:lnTo>
                    <a:pt x="320" y="2856"/>
                  </a:lnTo>
                  <a:lnTo>
                    <a:pt x="322" y="2858"/>
                  </a:lnTo>
                  <a:lnTo>
                    <a:pt x="324" y="2860"/>
                  </a:lnTo>
                  <a:lnTo>
                    <a:pt x="326" y="2858"/>
                  </a:lnTo>
                  <a:lnTo>
                    <a:pt x="326" y="2854"/>
                  </a:lnTo>
                  <a:lnTo>
                    <a:pt x="326" y="2852"/>
                  </a:lnTo>
                  <a:lnTo>
                    <a:pt x="324" y="2850"/>
                  </a:lnTo>
                  <a:lnTo>
                    <a:pt x="324" y="2852"/>
                  </a:lnTo>
                  <a:close/>
                  <a:moveTo>
                    <a:pt x="266" y="2958"/>
                  </a:moveTo>
                  <a:lnTo>
                    <a:pt x="266" y="2958"/>
                  </a:lnTo>
                  <a:lnTo>
                    <a:pt x="270" y="2958"/>
                  </a:lnTo>
                  <a:lnTo>
                    <a:pt x="270" y="2954"/>
                  </a:lnTo>
                  <a:lnTo>
                    <a:pt x="270" y="2950"/>
                  </a:lnTo>
                  <a:lnTo>
                    <a:pt x="268" y="2950"/>
                  </a:lnTo>
                  <a:lnTo>
                    <a:pt x="266" y="2952"/>
                  </a:lnTo>
                  <a:lnTo>
                    <a:pt x="264" y="2954"/>
                  </a:lnTo>
                  <a:lnTo>
                    <a:pt x="264" y="2956"/>
                  </a:lnTo>
                  <a:lnTo>
                    <a:pt x="266" y="2958"/>
                  </a:lnTo>
                  <a:close/>
                  <a:moveTo>
                    <a:pt x="244" y="3242"/>
                  </a:moveTo>
                  <a:lnTo>
                    <a:pt x="244" y="3242"/>
                  </a:lnTo>
                  <a:lnTo>
                    <a:pt x="248" y="3238"/>
                  </a:lnTo>
                  <a:lnTo>
                    <a:pt x="248" y="3236"/>
                  </a:lnTo>
                  <a:lnTo>
                    <a:pt x="246" y="3236"/>
                  </a:lnTo>
                  <a:lnTo>
                    <a:pt x="240" y="3234"/>
                  </a:lnTo>
                  <a:lnTo>
                    <a:pt x="234" y="3234"/>
                  </a:lnTo>
                  <a:lnTo>
                    <a:pt x="234" y="3236"/>
                  </a:lnTo>
                  <a:lnTo>
                    <a:pt x="236" y="3240"/>
                  </a:lnTo>
                  <a:lnTo>
                    <a:pt x="236" y="3242"/>
                  </a:lnTo>
                  <a:lnTo>
                    <a:pt x="232" y="3248"/>
                  </a:lnTo>
                  <a:lnTo>
                    <a:pt x="234" y="3250"/>
                  </a:lnTo>
                  <a:lnTo>
                    <a:pt x="238" y="3252"/>
                  </a:lnTo>
                  <a:lnTo>
                    <a:pt x="242" y="3254"/>
                  </a:lnTo>
                  <a:lnTo>
                    <a:pt x="242" y="3250"/>
                  </a:lnTo>
                  <a:lnTo>
                    <a:pt x="242" y="3246"/>
                  </a:lnTo>
                  <a:lnTo>
                    <a:pt x="244" y="3242"/>
                  </a:lnTo>
                  <a:close/>
                  <a:moveTo>
                    <a:pt x="302" y="2848"/>
                  </a:moveTo>
                  <a:lnTo>
                    <a:pt x="302" y="2848"/>
                  </a:lnTo>
                  <a:lnTo>
                    <a:pt x="300" y="2846"/>
                  </a:lnTo>
                  <a:lnTo>
                    <a:pt x="298" y="2846"/>
                  </a:lnTo>
                  <a:lnTo>
                    <a:pt x="296" y="2846"/>
                  </a:lnTo>
                  <a:lnTo>
                    <a:pt x="292" y="2846"/>
                  </a:lnTo>
                  <a:lnTo>
                    <a:pt x="288" y="2846"/>
                  </a:lnTo>
                  <a:lnTo>
                    <a:pt x="286" y="2848"/>
                  </a:lnTo>
                  <a:lnTo>
                    <a:pt x="288" y="2850"/>
                  </a:lnTo>
                  <a:lnTo>
                    <a:pt x="292" y="2854"/>
                  </a:lnTo>
                  <a:lnTo>
                    <a:pt x="294" y="2854"/>
                  </a:lnTo>
                  <a:lnTo>
                    <a:pt x="296" y="2854"/>
                  </a:lnTo>
                  <a:lnTo>
                    <a:pt x="300" y="2852"/>
                  </a:lnTo>
                  <a:lnTo>
                    <a:pt x="302" y="2850"/>
                  </a:lnTo>
                  <a:lnTo>
                    <a:pt x="302" y="2848"/>
                  </a:lnTo>
                  <a:close/>
                  <a:moveTo>
                    <a:pt x="302" y="2912"/>
                  </a:moveTo>
                  <a:lnTo>
                    <a:pt x="302" y="2912"/>
                  </a:lnTo>
                  <a:lnTo>
                    <a:pt x="304" y="2910"/>
                  </a:lnTo>
                  <a:lnTo>
                    <a:pt x="302" y="2906"/>
                  </a:lnTo>
                  <a:lnTo>
                    <a:pt x="300" y="2904"/>
                  </a:lnTo>
                  <a:lnTo>
                    <a:pt x="298" y="2904"/>
                  </a:lnTo>
                  <a:lnTo>
                    <a:pt x="296" y="2906"/>
                  </a:lnTo>
                  <a:lnTo>
                    <a:pt x="298" y="2910"/>
                  </a:lnTo>
                  <a:lnTo>
                    <a:pt x="300" y="2912"/>
                  </a:lnTo>
                  <a:lnTo>
                    <a:pt x="302" y="2912"/>
                  </a:lnTo>
                  <a:close/>
                  <a:moveTo>
                    <a:pt x="306" y="2942"/>
                  </a:moveTo>
                  <a:lnTo>
                    <a:pt x="306" y="2942"/>
                  </a:lnTo>
                  <a:lnTo>
                    <a:pt x="304" y="2942"/>
                  </a:lnTo>
                  <a:lnTo>
                    <a:pt x="302" y="2948"/>
                  </a:lnTo>
                  <a:lnTo>
                    <a:pt x="302" y="2952"/>
                  </a:lnTo>
                  <a:lnTo>
                    <a:pt x="304" y="2958"/>
                  </a:lnTo>
                  <a:lnTo>
                    <a:pt x="306" y="2958"/>
                  </a:lnTo>
                  <a:lnTo>
                    <a:pt x="308" y="2958"/>
                  </a:lnTo>
                  <a:lnTo>
                    <a:pt x="308" y="2952"/>
                  </a:lnTo>
                  <a:lnTo>
                    <a:pt x="310" y="2944"/>
                  </a:lnTo>
                  <a:lnTo>
                    <a:pt x="308" y="2942"/>
                  </a:lnTo>
                  <a:lnTo>
                    <a:pt x="306" y="2942"/>
                  </a:lnTo>
                  <a:close/>
                  <a:moveTo>
                    <a:pt x="278" y="2958"/>
                  </a:moveTo>
                  <a:lnTo>
                    <a:pt x="278" y="2958"/>
                  </a:lnTo>
                  <a:lnTo>
                    <a:pt x="280" y="2956"/>
                  </a:lnTo>
                  <a:lnTo>
                    <a:pt x="284" y="2952"/>
                  </a:lnTo>
                  <a:lnTo>
                    <a:pt x="286" y="2950"/>
                  </a:lnTo>
                  <a:lnTo>
                    <a:pt x="284" y="2946"/>
                  </a:lnTo>
                  <a:lnTo>
                    <a:pt x="280" y="2942"/>
                  </a:lnTo>
                  <a:lnTo>
                    <a:pt x="276" y="2942"/>
                  </a:lnTo>
                  <a:lnTo>
                    <a:pt x="274" y="2944"/>
                  </a:lnTo>
                  <a:lnTo>
                    <a:pt x="272" y="2946"/>
                  </a:lnTo>
                  <a:lnTo>
                    <a:pt x="274" y="2950"/>
                  </a:lnTo>
                  <a:lnTo>
                    <a:pt x="274" y="2952"/>
                  </a:lnTo>
                  <a:lnTo>
                    <a:pt x="274" y="2956"/>
                  </a:lnTo>
                  <a:lnTo>
                    <a:pt x="274" y="2958"/>
                  </a:lnTo>
                  <a:lnTo>
                    <a:pt x="278" y="2958"/>
                  </a:lnTo>
                  <a:close/>
                  <a:moveTo>
                    <a:pt x="1872" y="956"/>
                  </a:moveTo>
                  <a:lnTo>
                    <a:pt x="1872" y="956"/>
                  </a:lnTo>
                  <a:lnTo>
                    <a:pt x="1868" y="926"/>
                  </a:lnTo>
                  <a:lnTo>
                    <a:pt x="1864" y="900"/>
                  </a:lnTo>
                  <a:lnTo>
                    <a:pt x="1862" y="888"/>
                  </a:lnTo>
                  <a:lnTo>
                    <a:pt x="1858" y="876"/>
                  </a:lnTo>
                  <a:lnTo>
                    <a:pt x="1852" y="868"/>
                  </a:lnTo>
                  <a:lnTo>
                    <a:pt x="1844" y="858"/>
                  </a:lnTo>
                  <a:lnTo>
                    <a:pt x="1836" y="852"/>
                  </a:lnTo>
                  <a:lnTo>
                    <a:pt x="1830" y="850"/>
                  </a:lnTo>
                  <a:lnTo>
                    <a:pt x="1824" y="850"/>
                  </a:lnTo>
                  <a:lnTo>
                    <a:pt x="1816" y="850"/>
                  </a:lnTo>
                  <a:lnTo>
                    <a:pt x="1810" y="852"/>
                  </a:lnTo>
                  <a:lnTo>
                    <a:pt x="1800" y="850"/>
                  </a:lnTo>
                  <a:lnTo>
                    <a:pt x="1788" y="846"/>
                  </a:lnTo>
                  <a:lnTo>
                    <a:pt x="1774" y="838"/>
                  </a:lnTo>
                  <a:lnTo>
                    <a:pt x="1760" y="828"/>
                  </a:lnTo>
                  <a:lnTo>
                    <a:pt x="1750" y="820"/>
                  </a:lnTo>
                  <a:lnTo>
                    <a:pt x="1744" y="814"/>
                  </a:lnTo>
                  <a:lnTo>
                    <a:pt x="1740" y="808"/>
                  </a:lnTo>
                  <a:lnTo>
                    <a:pt x="1734" y="796"/>
                  </a:lnTo>
                  <a:lnTo>
                    <a:pt x="1728" y="788"/>
                  </a:lnTo>
                  <a:lnTo>
                    <a:pt x="1718" y="780"/>
                  </a:lnTo>
                  <a:lnTo>
                    <a:pt x="1698" y="762"/>
                  </a:lnTo>
                  <a:lnTo>
                    <a:pt x="1688" y="754"/>
                  </a:lnTo>
                  <a:lnTo>
                    <a:pt x="1680" y="748"/>
                  </a:lnTo>
                  <a:lnTo>
                    <a:pt x="1670" y="742"/>
                  </a:lnTo>
                  <a:lnTo>
                    <a:pt x="1660" y="740"/>
                  </a:lnTo>
                  <a:lnTo>
                    <a:pt x="1646" y="740"/>
                  </a:lnTo>
                  <a:lnTo>
                    <a:pt x="1632" y="740"/>
                  </a:lnTo>
                  <a:lnTo>
                    <a:pt x="1618" y="742"/>
                  </a:lnTo>
                  <a:lnTo>
                    <a:pt x="1602" y="742"/>
                  </a:lnTo>
                  <a:lnTo>
                    <a:pt x="1590" y="742"/>
                  </a:lnTo>
                  <a:lnTo>
                    <a:pt x="1578" y="738"/>
                  </a:lnTo>
                  <a:lnTo>
                    <a:pt x="1556" y="732"/>
                  </a:lnTo>
                  <a:lnTo>
                    <a:pt x="1536" y="722"/>
                  </a:lnTo>
                  <a:lnTo>
                    <a:pt x="1530" y="722"/>
                  </a:lnTo>
                  <a:lnTo>
                    <a:pt x="1526" y="722"/>
                  </a:lnTo>
                  <a:lnTo>
                    <a:pt x="1516" y="724"/>
                  </a:lnTo>
                  <a:lnTo>
                    <a:pt x="1508" y="730"/>
                  </a:lnTo>
                  <a:lnTo>
                    <a:pt x="1500" y="738"/>
                  </a:lnTo>
                  <a:lnTo>
                    <a:pt x="1488" y="750"/>
                  </a:lnTo>
                  <a:lnTo>
                    <a:pt x="1482" y="754"/>
                  </a:lnTo>
                  <a:lnTo>
                    <a:pt x="1480" y="752"/>
                  </a:lnTo>
                  <a:lnTo>
                    <a:pt x="1478" y="748"/>
                  </a:lnTo>
                  <a:lnTo>
                    <a:pt x="1478" y="742"/>
                  </a:lnTo>
                  <a:lnTo>
                    <a:pt x="1482" y="728"/>
                  </a:lnTo>
                  <a:lnTo>
                    <a:pt x="1486" y="716"/>
                  </a:lnTo>
                  <a:lnTo>
                    <a:pt x="1488" y="712"/>
                  </a:lnTo>
                  <a:lnTo>
                    <a:pt x="1486" y="708"/>
                  </a:lnTo>
                  <a:lnTo>
                    <a:pt x="1482" y="702"/>
                  </a:lnTo>
                  <a:lnTo>
                    <a:pt x="1480" y="698"/>
                  </a:lnTo>
                  <a:lnTo>
                    <a:pt x="1478" y="688"/>
                  </a:lnTo>
                  <a:lnTo>
                    <a:pt x="1476" y="684"/>
                  </a:lnTo>
                  <a:lnTo>
                    <a:pt x="1470" y="680"/>
                  </a:lnTo>
                  <a:lnTo>
                    <a:pt x="1464" y="678"/>
                  </a:lnTo>
                  <a:lnTo>
                    <a:pt x="1454" y="674"/>
                  </a:lnTo>
                  <a:lnTo>
                    <a:pt x="1444" y="670"/>
                  </a:lnTo>
                  <a:lnTo>
                    <a:pt x="1438" y="668"/>
                  </a:lnTo>
                  <a:lnTo>
                    <a:pt x="1428" y="658"/>
                  </a:lnTo>
                  <a:lnTo>
                    <a:pt x="1420" y="652"/>
                  </a:lnTo>
                  <a:lnTo>
                    <a:pt x="1416" y="650"/>
                  </a:lnTo>
                  <a:lnTo>
                    <a:pt x="1410" y="650"/>
                  </a:lnTo>
                  <a:lnTo>
                    <a:pt x="1400" y="648"/>
                  </a:lnTo>
                  <a:lnTo>
                    <a:pt x="1392" y="644"/>
                  </a:lnTo>
                  <a:lnTo>
                    <a:pt x="1382" y="640"/>
                  </a:lnTo>
                  <a:lnTo>
                    <a:pt x="1362" y="638"/>
                  </a:lnTo>
                  <a:lnTo>
                    <a:pt x="1354" y="638"/>
                  </a:lnTo>
                  <a:lnTo>
                    <a:pt x="1348" y="640"/>
                  </a:lnTo>
                  <a:lnTo>
                    <a:pt x="1340" y="644"/>
                  </a:lnTo>
                  <a:lnTo>
                    <a:pt x="1332" y="654"/>
                  </a:lnTo>
                  <a:lnTo>
                    <a:pt x="1326" y="662"/>
                  </a:lnTo>
                  <a:lnTo>
                    <a:pt x="1318" y="676"/>
                  </a:lnTo>
                  <a:lnTo>
                    <a:pt x="1314" y="678"/>
                  </a:lnTo>
                  <a:lnTo>
                    <a:pt x="1312" y="674"/>
                  </a:lnTo>
                  <a:lnTo>
                    <a:pt x="1310" y="666"/>
                  </a:lnTo>
                  <a:lnTo>
                    <a:pt x="1314" y="658"/>
                  </a:lnTo>
                  <a:lnTo>
                    <a:pt x="1322" y="642"/>
                  </a:lnTo>
                  <a:lnTo>
                    <a:pt x="1326" y="634"/>
                  </a:lnTo>
                  <a:lnTo>
                    <a:pt x="1326" y="628"/>
                  </a:lnTo>
                  <a:lnTo>
                    <a:pt x="1326" y="626"/>
                  </a:lnTo>
                  <a:lnTo>
                    <a:pt x="1322" y="622"/>
                  </a:lnTo>
                  <a:lnTo>
                    <a:pt x="1314" y="618"/>
                  </a:lnTo>
                  <a:lnTo>
                    <a:pt x="1296" y="614"/>
                  </a:lnTo>
                  <a:lnTo>
                    <a:pt x="1288" y="614"/>
                  </a:lnTo>
                  <a:lnTo>
                    <a:pt x="1278" y="616"/>
                  </a:lnTo>
                  <a:lnTo>
                    <a:pt x="1256" y="612"/>
                  </a:lnTo>
                  <a:lnTo>
                    <a:pt x="1246" y="612"/>
                  </a:lnTo>
                  <a:lnTo>
                    <a:pt x="1240" y="614"/>
                  </a:lnTo>
                  <a:lnTo>
                    <a:pt x="1234" y="620"/>
                  </a:lnTo>
                  <a:lnTo>
                    <a:pt x="1230" y="626"/>
                  </a:lnTo>
                  <a:lnTo>
                    <a:pt x="1230" y="634"/>
                  </a:lnTo>
                  <a:lnTo>
                    <a:pt x="1228" y="642"/>
                  </a:lnTo>
                  <a:lnTo>
                    <a:pt x="1228" y="656"/>
                  </a:lnTo>
                  <a:lnTo>
                    <a:pt x="1226" y="652"/>
                  </a:lnTo>
                  <a:lnTo>
                    <a:pt x="1222" y="652"/>
                  </a:lnTo>
                  <a:lnTo>
                    <a:pt x="1216" y="658"/>
                  </a:lnTo>
                  <a:lnTo>
                    <a:pt x="1214" y="660"/>
                  </a:lnTo>
                  <a:lnTo>
                    <a:pt x="1212" y="660"/>
                  </a:lnTo>
                  <a:lnTo>
                    <a:pt x="1212" y="658"/>
                  </a:lnTo>
                  <a:lnTo>
                    <a:pt x="1214" y="650"/>
                  </a:lnTo>
                  <a:lnTo>
                    <a:pt x="1216" y="642"/>
                  </a:lnTo>
                  <a:lnTo>
                    <a:pt x="1214" y="638"/>
                  </a:lnTo>
                  <a:lnTo>
                    <a:pt x="1210" y="636"/>
                  </a:lnTo>
                  <a:lnTo>
                    <a:pt x="1206" y="638"/>
                  </a:lnTo>
                  <a:lnTo>
                    <a:pt x="1198" y="640"/>
                  </a:lnTo>
                  <a:lnTo>
                    <a:pt x="1198" y="636"/>
                  </a:lnTo>
                  <a:lnTo>
                    <a:pt x="1202" y="632"/>
                  </a:lnTo>
                  <a:lnTo>
                    <a:pt x="1202" y="628"/>
                  </a:lnTo>
                  <a:lnTo>
                    <a:pt x="1204" y="620"/>
                  </a:lnTo>
                  <a:lnTo>
                    <a:pt x="1204" y="616"/>
                  </a:lnTo>
                  <a:lnTo>
                    <a:pt x="1206" y="614"/>
                  </a:lnTo>
                  <a:lnTo>
                    <a:pt x="1210" y="610"/>
                  </a:lnTo>
                  <a:lnTo>
                    <a:pt x="1216" y="608"/>
                  </a:lnTo>
                  <a:lnTo>
                    <a:pt x="1224" y="604"/>
                  </a:lnTo>
                  <a:lnTo>
                    <a:pt x="1230" y="596"/>
                  </a:lnTo>
                  <a:lnTo>
                    <a:pt x="1240" y="582"/>
                  </a:lnTo>
                  <a:lnTo>
                    <a:pt x="1248" y="566"/>
                  </a:lnTo>
                  <a:lnTo>
                    <a:pt x="1254" y="560"/>
                  </a:lnTo>
                  <a:lnTo>
                    <a:pt x="1260" y="556"/>
                  </a:lnTo>
                  <a:lnTo>
                    <a:pt x="1264" y="554"/>
                  </a:lnTo>
                  <a:lnTo>
                    <a:pt x="1266" y="548"/>
                  </a:lnTo>
                  <a:lnTo>
                    <a:pt x="1266" y="542"/>
                  </a:lnTo>
                  <a:lnTo>
                    <a:pt x="1266" y="536"/>
                  </a:lnTo>
                  <a:lnTo>
                    <a:pt x="1264" y="528"/>
                  </a:lnTo>
                  <a:lnTo>
                    <a:pt x="1260" y="524"/>
                  </a:lnTo>
                  <a:lnTo>
                    <a:pt x="1256" y="520"/>
                  </a:lnTo>
                  <a:lnTo>
                    <a:pt x="1252" y="518"/>
                  </a:lnTo>
                  <a:lnTo>
                    <a:pt x="1244" y="518"/>
                  </a:lnTo>
                  <a:lnTo>
                    <a:pt x="1240" y="516"/>
                  </a:lnTo>
                  <a:lnTo>
                    <a:pt x="1238" y="514"/>
                  </a:lnTo>
                  <a:lnTo>
                    <a:pt x="1238" y="508"/>
                  </a:lnTo>
                  <a:lnTo>
                    <a:pt x="1236" y="504"/>
                  </a:lnTo>
                  <a:lnTo>
                    <a:pt x="1234" y="502"/>
                  </a:lnTo>
                  <a:lnTo>
                    <a:pt x="1234" y="500"/>
                  </a:lnTo>
                  <a:lnTo>
                    <a:pt x="1232" y="494"/>
                  </a:lnTo>
                  <a:lnTo>
                    <a:pt x="1232" y="490"/>
                  </a:lnTo>
                  <a:lnTo>
                    <a:pt x="1230" y="488"/>
                  </a:lnTo>
                  <a:lnTo>
                    <a:pt x="1228" y="484"/>
                  </a:lnTo>
                  <a:lnTo>
                    <a:pt x="1226" y="480"/>
                  </a:lnTo>
                  <a:lnTo>
                    <a:pt x="1226" y="476"/>
                  </a:lnTo>
                  <a:lnTo>
                    <a:pt x="1226" y="472"/>
                  </a:lnTo>
                  <a:lnTo>
                    <a:pt x="1222" y="466"/>
                  </a:lnTo>
                  <a:lnTo>
                    <a:pt x="1220" y="444"/>
                  </a:lnTo>
                  <a:lnTo>
                    <a:pt x="1218" y="422"/>
                  </a:lnTo>
                  <a:lnTo>
                    <a:pt x="1218" y="418"/>
                  </a:lnTo>
                  <a:lnTo>
                    <a:pt x="1216" y="416"/>
                  </a:lnTo>
                  <a:lnTo>
                    <a:pt x="1214" y="414"/>
                  </a:lnTo>
                  <a:lnTo>
                    <a:pt x="1212" y="410"/>
                  </a:lnTo>
                  <a:lnTo>
                    <a:pt x="1206" y="398"/>
                  </a:lnTo>
                  <a:lnTo>
                    <a:pt x="1202" y="392"/>
                  </a:lnTo>
                  <a:lnTo>
                    <a:pt x="1200" y="392"/>
                  </a:lnTo>
                  <a:lnTo>
                    <a:pt x="1198" y="394"/>
                  </a:lnTo>
                  <a:lnTo>
                    <a:pt x="1198" y="396"/>
                  </a:lnTo>
                  <a:lnTo>
                    <a:pt x="1196" y="402"/>
                  </a:lnTo>
                  <a:lnTo>
                    <a:pt x="1192" y="410"/>
                  </a:lnTo>
                  <a:lnTo>
                    <a:pt x="1192" y="406"/>
                  </a:lnTo>
                  <a:lnTo>
                    <a:pt x="1192" y="404"/>
                  </a:lnTo>
                  <a:lnTo>
                    <a:pt x="1192" y="400"/>
                  </a:lnTo>
                  <a:lnTo>
                    <a:pt x="1192" y="394"/>
                  </a:lnTo>
                  <a:lnTo>
                    <a:pt x="1188" y="380"/>
                  </a:lnTo>
                  <a:lnTo>
                    <a:pt x="1186" y="380"/>
                  </a:lnTo>
                  <a:lnTo>
                    <a:pt x="1184" y="382"/>
                  </a:lnTo>
                  <a:lnTo>
                    <a:pt x="1182" y="382"/>
                  </a:lnTo>
                  <a:lnTo>
                    <a:pt x="1180" y="380"/>
                  </a:lnTo>
                  <a:lnTo>
                    <a:pt x="1178" y="374"/>
                  </a:lnTo>
                  <a:lnTo>
                    <a:pt x="1174" y="372"/>
                  </a:lnTo>
                  <a:lnTo>
                    <a:pt x="1172" y="368"/>
                  </a:lnTo>
                  <a:lnTo>
                    <a:pt x="1166" y="364"/>
                  </a:lnTo>
                  <a:lnTo>
                    <a:pt x="1158" y="360"/>
                  </a:lnTo>
                  <a:lnTo>
                    <a:pt x="1154" y="356"/>
                  </a:lnTo>
                  <a:lnTo>
                    <a:pt x="1150" y="350"/>
                  </a:lnTo>
                  <a:lnTo>
                    <a:pt x="1148" y="346"/>
                  </a:lnTo>
                  <a:lnTo>
                    <a:pt x="1144" y="342"/>
                  </a:lnTo>
                  <a:lnTo>
                    <a:pt x="1136" y="338"/>
                  </a:lnTo>
                  <a:lnTo>
                    <a:pt x="1126" y="334"/>
                  </a:lnTo>
                  <a:lnTo>
                    <a:pt x="1114" y="330"/>
                  </a:lnTo>
                  <a:lnTo>
                    <a:pt x="1102" y="324"/>
                  </a:lnTo>
                  <a:lnTo>
                    <a:pt x="1072" y="316"/>
                  </a:lnTo>
                  <a:lnTo>
                    <a:pt x="1060" y="314"/>
                  </a:lnTo>
                  <a:lnTo>
                    <a:pt x="1056" y="314"/>
                  </a:lnTo>
                  <a:lnTo>
                    <a:pt x="1054" y="316"/>
                  </a:lnTo>
                  <a:lnTo>
                    <a:pt x="1048" y="316"/>
                  </a:lnTo>
                  <a:lnTo>
                    <a:pt x="1038" y="314"/>
                  </a:lnTo>
                  <a:lnTo>
                    <a:pt x="1026" y="314"/>
                  </a:lnTo>
                  <a:lnTo>
                    <a:pt x="1024" y="316"/>
                  </a:lnTo>
                  <a:lnTo>
                    <a:pt x="1022" y="318"/>
                  </a:lnTo>
                  <a:lnTo>
                    <a:pt x="1022" y="322"/>
                  </a:lnTo>
                  <a:lnTo>
                    <a:pt x="1018" y="322"/>
                  </a:lnTo>
                  <a:lnTo>
                    <a:pt x="1006" y="318"/>
                  </a:lnTo>
                  <a:lnTo>
                    <a:pt x="998" y="316"/>
                  </a:lnTo>
                  <a:lnTo>
                    <a:pt x="990" y="314"/>
                  </a:lnTo>
                  <a:lnTo>
                    <a:pt x="982" y="316"/>
                  </a:lnTo>
                  <a:lnTo>
                    <a:pt x="974" y="318"/>
                  </a:lnTo>
                  <a:lnTo>
                    <a:pt x="972" y="316"/>
                  </a:lnTo>
                  <a:lnTo>
                    <a:pt x="972" y="314"/>
                  </a:lnTo>
                  <a:lnTo>
                    <a:pt x="968" y="308"/>
                  </a:lnTo>
                  <a:lnTo>
                    <a:pt x="966" y="302"/>
                  </a:lnTo>
                  <a:lnTo>
                    <a:pt x="964" y="300"/>
                  </a:lnTo>
                  <a:lnTo>
                    <a:pt x="962" y="298"/>
                  </a:lnTo>
                  <a:lnTo>
                    <a:pt x="958" y="296"/>
                  </a:lnTo>
                  <a:lnTo>
                    <a:pt x="956" y="294"/>
                  </a:lnTo>
                  <a:lnTo>
                    <a:pt x="954" y="288"/>
                  </a:lnTo>
                  <a:lnTo>
                    <a:pt x="952" y="284"/>
                  </a:lnTo>
                  <a:lnTo>
                    <a:pt x="948" y="280"/>
                  </a:lnTo>
                  <a:lnTo>
                    <a:pt x="942" y="276"/>
                  </a:lnTo>
                  <a:lnTo>
                    <a:pt x="934" y="274"/>
                  </a:lnTo>
                  <a:lnTo>
                    <a:pt x="920" y="270"/>
                  </a:lnTo>
                  <a:lnTo>
                    <a:pt x="916" y="268"/>
                  </a:lnTo>
                  <a:lnTo>
                    <a:pt x="916" y="264"/>
                  </a:lnTo>
                  <a:lnTo>
                    <a:pt x="918" y="254"/>
                  </a:lnTo>
                  <a:lnTo>
                    <a:pt x="918" y="248"/>
                  </a:lnTo>
                  <a:lnTo>
                    <a:pt x="918" y="242"/>
                  </a:lnTo>
                  <a:lnTo>
                    <a:pt x="914" y="234"/>
                  </a:lnTo>
                  <a:lnTo>
                    <a:pt x="908" y="228"/>
                  </a:lnTo>
                  <a:lnTo>
                    <a:pt x="892" y="214"/>
                  </a:lnTo>
                  <a:lnTo>
                    <a:pt x="868" y="198"/>
                  </a:lnTo>
                  <a:lnTo>
                    <a:pt x="862" y="192"/>
                  </a:lnTo>
                  <a:lnTo>
                    <a:pt x="852" y="188"/>
                  </a:lnTo>
                  <a:lnTo>
                    <a:pt x="840" y="188"/>
                  </a:lnTo>
                  <a:lnTo>
                    <a:pt x="830" y="188"/>
                  </a:lnTo>
                  <a:lnTo>
                    <a:pt x="818" y="190"/>
                  </a:lnTo>
                  <a:lnTo>
                    <a:pt x="804" y="194"/>
                  </a:lnTo>
                  <a:lnTo>
                    <a:pt x="802" y="192"/>
                  </a:lnTo>
                  <a:lnTo>
                    <a:pt x="804" y="190"/>
                  </a:lnTo>
                  <a:lnTo>
                    <a:pt x="808" y="184"/>
                  </a:lnTo>
                  <a:lnTo>
                    <a:pt x="810" y="180"/>
                  </a:lnTo>
                  <a:lnTo>
                    <a:pt x="812" y="172"/>
                  </a:lnTo>
                  <a:lnTo>
                    <a:pt x="814" y="164"/>
                  </a:lnTo>
                  <a:lnTo>
                    <a:pt x="816" y="160"/>
                  </a:lnTo>
                  <a:lnTo>
                    <a:pt x="822" y="156"/>
                  </a:lnTo>
                  <a:lnTo>
                    <a:pt x="826" y="152"/>
                  </a:lnTo>
                  <a:lnTo>
                    <a:pt x="826" y="150"/>
                  </a:lnTo>
                  <a:lnTo>
                    <a:pt x="826" y="148"/>
                  </a:lnTo>
                  <a:lnTo>
                    <a:pt x="822" y="146"/>
                  </a:lnTo>
                  <a:lnTo>
                    <a:pt x="814" y="142"/>
                  </a:lnTo>
                  <a:lnTo>
                    <a:pt x="810" y="138"/>
                  </a:lnTo>
                  <a:lnTo>
                    <a:pt x="808" y="134"/>
                  </a:lnTo>
                  <a:lnTo>
                    <a:pt x="804" y="130"/>
                  </a:lnTo>
                  <a:lnTo>
                    <a:pt x="800" y="128"/>
                  </a:lnTo>
                  <a:lnTo>
                    <a:pt x="792" y="128"/>
                  </a:lnTo>
                  <a:lnTo>
                    <a:pt x="784" y="126"/>
                  </a:lnTo>
                  <a:lnTo>
                    <a:pt x="780" y="124"/>
                  </a:lnTo>
                  <a:lnTo>
                    <a:pt x="778" y="122"/>
                  </a:lnTo>
                  <a:lnTo>
                    <a:pt x="772" y="116"/>
                  </a:lnTo>
                  <a:lnTo>
                    <a:pt x="766" y="112"/>
                  </a:lnTo>
                  <a:lnTo>
                    <a:pt x="752" y="104"/>
                  </a:lnTo>
                  <a:lnTo>
                    <a:pt x="746" y="100"/>
                  </a:lnTo>
                  <a:lnTo>
                    <a:pt x="744" y="98"/>
                  </a:lnTo>
                  <a:lnTo>
                    <a:pt x="748" y="94"/>
                  </a:lnTo>
                  <a:lnTo>
                    <a:pt x="756" y="92"/>
                  </a:lnTo>
                  <a:lnTo>
                    <a:pt x="772" y="88"/>
                  </a:lnTo>
                  <a:lnTo>
                    <a:pt x="782" y="84"/>
                  </a:lnTo>
                  <a:lnTo>
                    <a:pt x="782" y="82"/>
                  </a:lnTo>
                  <a:lnTo>
                    <a:pt x="778" y="80"/>
                  </a:lnTo>
                  <a:lnTo>
                    <a:pt x="762" y="78"/>
                  </a:lnTo>
                  <a:lnTo>
                    <a:pt x="744" y="78"/>
                  </a:lnTo>
                  <a:lnTo>
                    <a:pt x="736" y="80"/>
                  </a:lnTo>
                  <a:lnTo>
                    <a:pt x="726" y="82"/>
                  </a:lnTo>
                  <a:lnTo>
                    <a:pt x="706" y="84"/>
                  </a:lnTo>
                  <a:lnTo>
                    <a:pt x="696" y="84"/>
                  </a:lnTo>
                  <a:lnTo>
                    <a:pt x="688" y="86"/>
                  </a:lnTo>
                  <a:lnTo>
                    <a:pt x="684" y="88"/>
                  </a:lnTo>
                  <a:lnTo>
                    <a:pt x="682" y="92"/>
                  </a:lnTo>
                  <a:lnTo>
                    <a:pt x="680" y="98"/>
                  </a:lnTo>
                  <a:lnTo>
                    <a:pt x="678" y="100"/>
                  </a:lnTo>
                  <a:lnTo>
                    <a:pt x="674" y="104"/>
                  </a:lnTo>
                  <a:lnTo>
                    <a:pt x="662" y="110"/>
                  </a:lnTo>
                  <a:lnTo>
                    <a:pt x="654" y="112"/>
                  </a:lnTo>
                  <a:lnTo>
                    <a:pt x="646" y="112"/>
                  </a:lnTo>
                  <a:lnTo>
                    <a:pt x="638" y="112"/>
                  </a:lnTo>
                  <a:lnTo>
                    <a:pt x="630" y="108"/>
                  </a:lnTo>
                  <a:lnTo>
                    <a:pt x="622" y="102"/>
                  </a:lnTo>
                  <a:lnTo>
                    <a:pt x="616" y="94"/>
                  </a:lnTo>
                  <a:lnTo>
                    <a:pt x="612" y="88"/>
                  </a:lnTo>
                  <a:lnTo>
                    <a:pt x="608" y="86"/>
                  </a:lnTo>
                  <a:lnTo>
                    <a:pt x="602" y="84"/>
                  </a:lnTo>
                  <a:lnTo>
                    <a:pt x="594" y="84"/>
                  </a:lnTo>
                  <a:lnTo>
                    <a:pt x="580" y="86"/>
                  </a:lnTo>
                  <a:lnTo>
                    <a:pt x="564" y="90"/>
                  </a:lnTo>
                  <a:lnTo>
                    <a:pt x="548" y="94"/>
                  </a:lnTo>
                  <a:lnTo>
                    <a:pt x="536" y="94"/>
                  </a:lnTo>
                  <a:lnTo>
                    <a:pt x="530" y="92"/>
                  </a:lnTo>
                  <a:lnTo>
                    <a:pt x="526" y="90"/>
                  </a:lnTo>
                  <a:lnTo>
                    <a:pt x="524" y="84"/>
                  </a:lnTo>
                  <a:lnTo>
                    <a:pt x="522" y="78"/>
                  </a:lnTo>
                  <a:lnTo>
                    <a:pt x="520" y="64"/>
                  </a:lnTo>
                  <a:lnTo>
                    <a:pt x="516" y="56"/>
                  </a:lnTo>
                  <a:lnTo>
                    <a:pt x="508" y="50"/>
                  </a:lnTo>
                  <a:lnTo>
                    <a:pt x="500" y="46"/>
                  </a:lnTo>
                  <a:lnTo>
                    <a:pt x="490" y="44"/>
                  </a:lnTo>
                  <a:lnTo>
                    <a:pt x="482" y="40"/>
                  </a:lnTo>
                  <a:lnTo>
                    <a:pt x="474" y="32"/>
                  </a:lnTo>
                  <a:lnTo>
                    <a:pt x="468" y="22"/>
                  </a:lnTo>
                  <a:lnTo>
                    <a:pt x="464" y="12"/>
                  </a:lnTo>
                  <a:lnTo>
                    <a:pt x="458" y="8"/>
                  </a:lnTo>
                  <a:lnTo>
                    <a:pt x="454" y="8"/>
                  </a:lnTo>
                  <a:lnTo>
                    <a:pt x="450" y="10"/>
                  </a:lnTo>
                  <a:lnTo>
                    <a:pt x="446" y="16"/>
                  </a:lnTo>
                  <a:lnTo>
                    <a:pt x="444" y="22"/>
                  </a:lnTo>
                  <a:lnTo>
                    <a:pt x="444" y="28"/>
                  </a:lnTo>
                  <a:lnTo>
                    <a:pt x="444" y="34"/>
                  </a:lnTo>
                  <a:lnTo>
                    <a:pt x="448" y="40"/>
                  </a:lnTo>
                  <a:lnTo>
                    <a:pt x="452" y="48"/>
                  </a:lnTo>
                  <a:lnTo>
                    <a:pt x="452" y="50"/>
                  </a:lnTo>
                  <a:lnTo>
                    <a:pt x="448" y="52"/>
                  </a:lnTo>
                  <a:lnTo>
                    <a:pt x="430" y="56"/>
                  </a:lnTo>
                  <a:lnTo>
                    <a:pt x="420" y="60"/>
                  </a:lnTo>
                  <a:lnTo>
                    <a:pt x="410" y="64"/>
                  </a:lnTo>
                  <a:lnTo>
                    <a:pt x="402" y="70"/>
                  </a:lnTo>
                  <a:lnTo>
                    <a:pt x="398" y="74"/>
                  </a:lnTo>
                  <a:lnTo>
                    <a:pt x="392" y="80"/>
                  </a:lnTo>
                  <a:lnTo>
                    <a:pt x="390" y="78"/>
                  </a:lnTo>
                  <a:lnTo>
                    <a:pt x="388" y="72"/>
                  </a:lnTo>
                  <a:lnTo>
                    <a:pt x="386" y="64"/>
                  </a:lnTo>
                  <a:lnTo>
                    <a:pt x="380" y="56"/>
                  </a:lnTo>
                  <a:lnTo>
                    <a:pt x="376" y="52"/>
                  </a:lnTo>
                  <a:lnTo>
                    <a:pt x="376" y="48"/>
                  </a:lnTo>
                  <a:lnTo>
                    <a:pt x="378" y="44"/>
                  </a:lnTo>
                  <a:lnTo>
                    <a:pt x="382" y="40"/>
                  </a:lnTo>
                  <a:lnTo>
                    <a:pt x="392" y="32"/>
                  </a:lnTo>
                  <a:lnTo>
                    <a:pt x="402" y="26"/>
                  </a:lnTo>
                  <a:lnTo>
                    <a:pt x="406" y="24"/>
                  </a:lnTo>
                  <a:lnTo>
                    <a:pt x="410" y="20"/>
                  </a:lnTo>
                  <a:lnTo>
                    <a:pt x="410" y="14"/>
                  </a:lnTo>
                  <a:lnTo>
                    <a:pt x="410" y="10"/>
                  </a:lnTo>
                  <a:lnTo>
                    <a:pt x="408" y="6"/>
                  </a:lnTo>
                  <a:lnTo>
                    <a:pt x="404" y="2"/>
                  </a:lnTo>
                  <a:lnTo>
                    <a:pt x="398" y="0"/>
                  </a:lnTo>
                  <a:lnTo>
                    <a:pt x="390" y="0"/>
                  </a:lnTo>
                  <a:lnTo>
                    <a:pt x="378" y="4"/>
                  </a:lnTo>
                  <a:lnTo>
                    <a:pt x="374" y="6"/>
                  </a:lnTo>
                  <a:lnTo>
                    <a:pt x="370" y="10"/>
                  </a:lnTo>
                  <a:lnTo>
                    <a:pt x="362" y="20"/>
                  </a:lnTo>
                  <a:lnTo>
                    <a:pt x="354" y="26"/>
                  </a:lnTo>
                  <a:lnTo>
                    <a:pt x="344" y="36"/>
                  </a:lnTo>
                  <a:lnTo>
                    <a:pt x="328" y="46"/>
                  </a:lnTo>
                  <a:lnTo>
                    <a:pt x="316" y="50"/>
                  </a:lnTo>
                  <a:lnTo>
                    <a:pt x="306" y="52"/>
                  </a:lnTo>
                  <a:lnTo>
                    <a:pt x="298" y="52"/>
                  </a:lnTo>
                  <a:lnTo>
                    <a:pt x="294" y="50"/>
                  </a:lnTo>
                  <a:lnTo>
                    <a:pt x="290" y="50"/>
                  </a:lnTo>
                  <a:lnTo>
                    <a:pt x="286" y="52"/>
                  </a:lnTo>
                  <a:lnTo>
                    <a:pt x="284" y="58"/>
                  </a:lnTo>
                  <a:lnTo>
                    <a:pt x="280" y="66"/>
                  </a:lnTo>
                  <a:lnTo>
                    <a:pt x="276" y="68"/>
                  </a:lnTo>
                  <a:lnTo>
                    <a:pt x="270" y="68"/>
                  </a:lnTo>
                  <a:lnTo>
                    <a:pt x="266" y="66"/>
                  </a:lnTo>
                  <a:lnTo>
                    <a:pt x="256" y="62"/>
                  </a:lnTo>
                  <a:lnTo>
                    <a:pt x="252" y="64"/>
                  </a:lnTo>
                  <a:lnTo>
                    <a:pt x="250" y="68"/>
                  </a:lnTo>
                  <a:lnTo>
                    <a:pt x="248" y="72"/>
                  </a:lnTo>
                  <a:lnTo>
                    <a:pt x="244" y="78"/>
                  </a:lnTo>
                  <a:lnTo>
                    <a:pt x="238" y="86"/>
                  </a:lnTo>
                  <a:lnTo>
                    <a:pt x="234" y="92"/>
                  </a:lnTo>
                  <a:lnTo>
                    <a:pt x="232" y="100"/>
                  </a:lnTo>
                  <a:lnTo>
                    <a:pt x="230" y="110"/>
                  </a:lnTo>
                  <a:lnTo>
                    <a:pt x="230" y="122"/>
                  </a:lnTo>
                  <a:lnTo>
                    <a:pt x="230" y="134"/>
                  </a:lnTo>
                  <a:lnTo>
                    <a:pt x="226" y="142"/>
                  </a:lnTo>
                  <a:lnTo>
                    <a:pt x="224" y="144"/>
                  </a:lnTo>
                  <a:lnTo>
                    <a:pt x="220" y="146"/>
                  </a:lnTo>
                  <a:lnTo>
                    <a:pt x="214" y="146"/>
                  </a:lnTo>
                  <a:lnTo>
                    <a:pt x="210" y="148"/>
                  </a:lnTo>
                  <a:lnTo>
                    <a:pt x="208" y="150"/>
                  </a:lnTo>
                  <a:lnTo>
                    <a:pt x="206" y="158"/>
                  </a:lnTo>
                  <a:lnTo>
                    <a:pt x="202" y="166"/>
                  </a:lnTo>
                  <a:lnTo>
                    <a:pt x="198" y="170"/>
                  </a:lnTo>
                  <a:lnTo>
                    <a:pt x="180" y="202"/>
                  </a:lnTo>
                  <a:lnTo>
                    <a:pt x="182" y="212"/>
                  </a:lnTo>
                  <a:lnTo>
                    <a:pt x="182" y="214"/>
                  </a:lnTo>
                  <a:lnTo>
                    <a:pt x="180" y="214"/>
                  </a:lnTo>
                  <a:lnTo>
                    <a:pt x="176" y="210"/>
                  </a:lnTo>
                  <a:lnTo>
                    <a:pt x="144" y="264"/>
                  </a:lnTo>
                  <a:lnTo>
                    <a:pt x="146" y="274"/>
                  </a:lnTo>
                  <a:lnTo>
                    <a:pt x="148" y="278"/>
                  </a:lnTo>
                  <a:lnTo>
                    <a:pt x="152" y="280"/>
                  </a:lnTo>
                  <a:lnTo>
                    <a:pt x="156" y="284"/>
                  </a:lnTo>
                  <a:lnTo>
                    <a:pt x="158" y="286"/>
                  </a:lnTo>
                  <a:lnTo>
                    <a:pt x="158" y="290"/>
                  </a:lnTo>
                  <a:lnTo>
                    <a:pt x="156" y="296"/>
                  </a:lnTo>
                  <a:lnTo>
                    <a:pt x="154" y="304"/>
                  </a:lnTo>
                  <a:lnTo>
                    <a:pt x="154" y="310"/>
                  </a:lnTo>
                  <a:lnTo>
                    <a:pt x="156" y="314"/>
                  </a:lnTo>
                  <a:lnTo>
                    <a:pt x="162" y="320"/>
                  </a:lnTo>
                  <a:lnTo>
                    <a:pt x="162" y="324"/>
                  </a:lnTo>
                  <a:lnTo>
                    <a:pt x="160" y="328"/>
                  </a:lnTo>
                  <a:lnTo>
                    <a:pt x="158" y="330"/>
                  </a:lnTo>
                  <a:lnTo>
                    <a:pt x="154" y="334"/>
                  </a:lnTo>
                  <a:lnTo>
                    <a:pt x="152" y="338"/>
                  </a:lnTo>
                  <a:lnTo>
                    <a:pt x="150" y="348"/>
                  </a:lnTo>
                  <a:lnTo>
                    <a:pt x="152" y="360"/>
                  </a:lnTo>
                  <a:lnTo>
                    <a:pt x="154" y="374"/>
                  </a:lnTo>
                  <a:lnTo>
                    <a:pt x="154" y="386"/>
                  </a:lnTo>
                  <a:lnTo>
                    <a:pt x="152" y="406"/>
                  </a:lnTo>
                  <a:lnTo>
                    <a:pt x="152" y="418"/>
                  </a:lnTo>
                  <a:lnTo>
                    <a:pt x="152" y="422"/>
                  </a:lnTo>
                  <a:lnTo>
                    <a:pt x="156" y="424"/>
                  </a:lnTo>
                  <a:lnTo>
                    <a:pt x="158" y="428"/>
                  </a:lnTo>
                  <a:lnTo>
                    <a:pt x="158" y="434"/>
                  </a:lnTo>
                  <a:lnTo>
                    <a:pt x="158" y="444"/>
                  </a:lnTo>
                  <a:lnTo>
                    <a:pt x="154" y="454"/>
                  </a:lnTo>
                  <a:lnTo>
                    <a:pt x="150" y="464"/>
                  </a:lnTo>
                  <a:lnTo>
                    <a:pt x="144" y="472"/>
                  </a:lnTo>
                  <a:lnTo>
                    <a:pt x="138" y="478"/>
                  </a:lnTo>
                  <a:lnTo>
                    <a:pt x="132" y="480"/>
                  </a:lnTo>
                  <a:lnTo>
                    <a:pt x="118" y="482"/>
                  </a:lnTo>
                  <a:lnTo>
                    <a:pt x="110" y="486"/>
                  </a:lnTo>
                  <a:lnTo>
                    <a:pt x="106" y="490"/>
                  </a:lnTo>
                  <a:lnTo>
                    <a:pt x="104" y="494"/>
                  </a:lnTo>
                  <a:lnTo>
                    <a:pt x="104" y="498"/>
                  </a:lnTo>
                  <a:lnTo>
                    <a:pt x="104" y="504"/>
                  </a:lnTo>
                  <a:lnTo>
                    <a:pt x="104" y="510"/>
                  </a:lnTo>
                  <a:lnTo>
                    <a:pt x="102" y="512"/>
                  </a:lnTo>
                  <a:lnTo>
                    <a:pt x="96" y="516"/>
                  </a:lnTo>
                  <a:lnTo>
                    <a:pt x="92" y="518"/>
                  </a:lnTo>
                  <a:lnTo>
                    <a:pt x="92" y="520"/>
                  </a:lnTo>
                  <a:lnTo>
                    <a:pt x="94" y="526"/>
                  </a:lnTo>
                  <a:lnTo>
                    <a:pt x="98" y="536"/>
                  </a:lnTo>
                  <a:lnTo>
                    <a:pt x="98" y="540"/>
                  </a:lnTo>
                  <a:lnTo>
                    <a:pt x="98" y="542"/>
                  </a:lnTo>
                  <a:lnTo>
                    <a:pt x="92" y="548"/>
                  </a:lnTo>
                  <a:lnTo>
                    <a:pt x="84" y="552"/>
                  </a:lnTo>
                  <a:lnTo>
                    <a:pt x="74" y="554"/>
                  </a:lnTo>
                  <a:lnTo>
                    <a:pt x="64" y="558"/>
                  </a:lnTo>
                  <a:lnTo>
                    <a:pt x="56" y="562"/>
                  </a:lnTo>
                  <a:lnTo>
                    <a:pt x="50" y="570"/>
                  </a:lnTo>
                  <a:lnTo>
                    <a:pt x="50" y="574"/>
                  </a:lnTo>
                  <a:lnTo>
                    <a:pt x="50" y="578"/>
                  </a:lnTo>
                  <a:lnTo>
                    <a:pt x="50" y="592"/>
                  </a:lnTo>
                  <a:lnTo>
                    <a:pt x="48" y="600"/>
                  </a:lnTo>
                  <a:lnTo>
                    <a:pt x="46" y="606"/>
                  </a:lnTo>
                  <a:lnTo>
                    <a:pt x="42" y="610"/>
                  </a:lnTo>
                  <a:lnTo>
                    <a:pt x="36" y="618"/>
                  </a:lnTo>
                  <a:lnTo>
                    <a:pt x="34" y="624"/>
                  </a:lnTo>
                  <a:lnTo>
                    <a:pt x="34" y="632"/>
                  </a:lnTo>
                  <a:lnTo>
                    <a:pt x="34" y="642"/>
                  </a:lnTo>
                  <a:lnTo>
                    <a:pt x="30" y="646"/>
                  </a:lnTo>
                  <a:lnTo>
                    <a:pt x="28" y="648"/>
                  </a:lnTo>
                  <a:lnTo>
                    <a:pt x="22" y="650"/>
                  </a:lnTo>
                  <a:lnTo>
                    <a:pt x="18" y="652"/>
                  </a:lnTo>
                  <a:lnTo>
                    <a:pt x="16" y="654"/>
                  </a:lnTo>
                  <a:lnTo>
                    <a:pt x="14" y="660"/>
                  </a:lnTo>
                  <a:lnTo>
                    <a:pt x="16" y="670"/>
                  </a:lnTo>
                  <a:lnTo>
                    <a:pt x="18" y="688"/>
                  </a:lnTo>
                  <a:lnTo>
                    <a:pt x="20" y="698"/>
                  </a:lnTo>
                  <a:lnTo>
                    <a:pt x="18" y="706"/>
                  </a:lnTo>
                  <a:lnTo>
                    <a:pt x="18" y="710"/>
                  </a:lnTo>
                  <a:lnTo>
                    <a:pt x="16" y="714"/>
                  </a:lnTo>
                  <a:lnTo>
                    <a:pt x="18" y="716"/>
                  </a:lnTo>
                  <a:lnTo>
                    <a:pt x="28" y="728"/>
                  </a:lnTo>
                  <a:lnTo>
                    <a:pt x="34" y="734"/>
                  </a:lnTo>
                  <a:lnTo>
                    <a:pt x="42" y="736"/>
                  </a:lnTo>
                  <a:lnTo>
                    <a:pt x="46" y="736"/>
                  </a:lnTo>
                  <a:lnTo>
                    <a:pt x="50" y="732"/>
                  </a:lnTo>
                  <a:lnTo>
                    <a:pt x="54" y="726"/>
                  </a:lnTo>
                  <a:lnTo>
                    <a:pt x="56" y="726"/>
                  </a:lnTo>
                  <a:lnTo>
                    <a:pt x="56" y="730"/>
                  </a:lnTo>
                  <a:lnTo>
                    <a:pt x="56" y="744"/>
                  </a:lnTo>
                  <a:lnTo>
                    <a:pt x="54" y="756"/>
                  </a:lnTo>
                  <a:lnTo>
                    <a:pt x="52" y="760"/>
                  </a:lnTo>
                  <a:lnTo>
                    <a:pt x="48" y="766"/>
                  </a:lnTo>
                  <a:lnTo>
                    <a:pt x="44" y="768"/>
                  </a:lnTo>
                  <a:lnTo>
                    <a:pt x="38" y="770"/>
                  </a:lnTo>
                  <a:lnTo>
                    <a:pt x="22" y="786"/>
                  </a:lnTo>
                  <a:lnTo>
                    <a:pt x="12" y="800"/>
                  </a:lnTo>
                  <a:lnTo>
                    <a:pt x="6" y="812"/>
                  </a:lnTo>
                  <a:lnTo>
                    <a:pt x="2" y="824"/>
                  </a:lnTo>
                  <a:lnTo>
                    <a:pt x="0" y="836"/>
                  </a:lnTo>
                  <a:lnTo>
                    <a:pt x="0" y="844"/>
                  </a:lnTo>
                  <a:lnTo>
                    <a:pt x="2" y="860"/>
                  </a:lnTo>
                  <a:lnTo>
                    <a:pt x="4" y="866"/>
                  </a:lnTo>
                  <a:lnTo>
                    <a:pt x="8" y="870"/>
                  </a:lnTo>
                  <a:lnTo>
                    <a:pt x="16" y="876"/>
                  </a:lnTo>
                  <a:lnTo>
                    <a:pt x="18" y="878"/>
                  </a:lnTo>
                  <a:lnTo>
                    <a:pt x="18" y="882"/>
                  </a:lnTo>
                  <a:lnTo>
                    <a:pt x="18" y="884"/>
                  </a:lnTo>
                  <a:lnTo>
                    <a:pt x="12" y="888"/>
                  </a:lnTo>
                  <a:lnTo>
                    <a:pt x="8" y="892"/>
                  </a:lnTo>
                  <a:lnTo>
                    <a:pt x="6" y="896"/>
                  </a:lnTo>
                  <a:lnTo>
                    <a:pt x="6" y="900"/>
                  </a:lnTo>
                  <a:lnTo>
                    <a:pt x="6" y="902"/>
                  </a:lnTo>
                  <a:lnTo>
                    <a:pt x="12" y="908"/>
                  </a:lnTo>
                  <a:lnTo>
                    <a:pt x="22" y="914"/>
                  </a:lnTo>
                  <a:lnTo>
                    <a:pt x="44" y="926"/>
                  </a:lnTo>
                  <a:lnTo>
                    <a:pt x="54" y="934"/>
                  </a:lnTo>
                  <a:lnTo>
                    <a:pt x="56" y="938"/>
                  </a:lnTo>
                  <a:lnTo>
                    <a:pt x="58" y="944"/>
                  </a:lnTo>
                  <a:lnTo>
                    <a:pt x="62" y="960"/>
                  </a:lnTo>
                  <a:lnTo>
                    <a:pt x="68" y="972"/>
                  </a:lnTo>
                  <a:lnTo>
                    <a:pt x="74" y="980"/>
                  </a:lnTo>
                  <a:lnTo>
                    <a:pt x="80" y="988"/>
                  </a:lnTo>
                  <a:lnTo>
                    <a:pt x="92" y="1004"/>
                  </a:lnTo>
                  <a:lnTo>
                    <a:pt x="96" y="1014"/>
                  </a:lnTo>
                  <a:lnTo>
                    <a:pt x="100" y="1026"/>
                  </a:lnTo>
                  <a:lnTo>
                    <a:pt x="104" y="1040"/>
                  </a:lnTo>
                  <a:lnTo>
                    <a:pt x="108" y="1056"/>
                  </a:lnTo>
                  <a:lnTo>
                    <a:pt x="122" y="1086"/>
                  </a:lnTo>
                  <a:lnTo>
                    <a:pt x="136" y="1114"/>
                  </a:lnTo>
                  <a:lnTo>
                    <a:pt x="142" y="1128"/>
                  </a:lnTo>
                  <a:lnTo>
                    <a:pt x="146" y="1142"/>
                  </a:lnTo>
                  <a:lnTo>
                    <a:pt x="148" y="1152"/>
                  </a:lnTo>
                  <a:lnTo>
                    <a:pt x="152" y="1160"/>
                  </a:lnTo>
                  <a:lnTo>
                    <a:pt x="158" y="1172"/>
                  </a:lnTo>
                  <a:lnTo>
                    <a:pt x="162" y="1180"/>
                  </a:lnTo>
                  <a:lnTo>
                    <a:pt x="164" y="1186"/>
                  </a:lnTo>
                  <a:lnTo>
                    <a:pt x="164" y="1194"/>
                  </a:lnTo>
                  <a:lnTo>
                    <a:pt x="166" y="1202"/>
                  </a:lnTo>
                  <a:lnTo>
                    <a:pt x="172" y="1210"/>
                  </a:lnTo>
                  <a:lnTo>
                    <a:pt x="184" y="1228"/>
                  </a:lnTo>
                  <a:lnTo>
                    <a:pt x="192" y="1238"/>
                  </a:lnTo>
                  <a:lnTo>
                    <a:pt x="198" y="1248"/>
                  </a:lnTo>
                  <a:lnTo>
                    <a:pt x="200" y="1260"/>
                  </a:lnTo>
                  <a:lnTo>
                    <a:pt x="200" y="1274"/>
                  </a:lnTo>
                  <a:lnTo>
                    <a:pt x="200" y="1286"/>
                  </a:lnTo>
                  <a:lnTo>
                    <a:pt x="204" y="1298"/>
                  </a:lnTo>
                  <a:lnTo>
                    <a:pt x="208" y="1308"/>
                  </a:lnTo>
                  <a:lnTo>
                    <a:pt x="214" y="1316"/>
                  </a:lnTo>
                  <a:lnTo>
                    <a:pt x="228" y="1330"/>
                  </a:lnTo>
                  <a:lnTo>
                    <a:pt x="234" y="1338"/>
                  </a:lnTo>
                  <a:lnTo>
                    <a:pt x="238" y="1344"/>
                  </a:lnTo>
                  <a:lnTo>
                    <a:pt x="246" y="1356"/>
                  </a:lnTo>
                  <a:lnTo>
                    <a:pt x="256" y="1368"/>
                  </a:lnTo>
                  <a:lnTo>
                    <a:pt x="278" y="1384"/>
                  </a:lnTo>
                  <a:lnTo>
                    <a:pt x="318" y="1406"/>
                  </a:lnTo>
                  <a:lnTo>
                    <a:pt x="358" y="1428"/>
                  </a:lnTo>
                  <a:lnTo>
                    <a:pt x="380" y="1442"/>
                  </a:lnTo>
                  <a:lnTo>
                    <a:pt x="388" y="1448"/>
                  </a:lnTo>
                  <a:lnTo>
                    <a:pt x="392" y="1454"/>
                  </a:lnTo>
                  <a:lnTo>
                    <a:pt x="396" y="1460"/>
                  </a:lnTo>
                  <a:lnTo>
                    <a:pt x="398" y="1468"/>
                  </a:lnTo>
                  <a:lnTo>
                    <a:pt x="400" y="1474"/>
                  </a:lnTo>
                  <a:lnTo>
                    <a:pt x="404" y="1480"/>
                  </a:lnTo>
                  <a:lnTo>
                    <a:pt x="408" y="1486"/>
                  </a:lnTo>
                  <a:lnTo>
                    <a:pt x="414" y="1490"/>
                  </a:lnTo>
                  <a:lnTo>
                    <a:pt x="426" y="1496"/>
                  </a:lnTo>
                  <a:lnTo>
                    <a:pt x="434" y="1500"/>
                  </a:lnTo>
                  <a:lnTo>
                    <a:pt x="440" y="1506"/>
                  </a:lnTo>
                  <a:lnTo>
                    <a:pt x="438" y="1532"/>
                  </a:lnTo>
                  <a:lnTo>
                    <a:pt x="440" y="1542"/>
                  </a:lnTo>
                  <a:lnTo>
                    <a:pt x="442" y="1546"/>
                  </a:lnTo>
                  <a:lnTo>
                    <a:pt x="442" y="1552"/>
                  </a:lnTo>
                  <a:lnTo>
                    <a:pt x="444" y="1564"/>
                  </a:lnTo>
                  <a:lnTo>
                    <a:pt x="446" y="1574"/>
                  </a:lnTo>
                  <a:lnTo>
                    <a:pt x="448" y="1586"/>
                  </a:lnTo>
                  <a:lnTo>
                    <a:pt x="448" y="1594"/>
                  </a:lnTo>
                  <a:lnTo>
                    <a:pt x="448" y="1604"/>
                  </a:lnTo>
                  <a:lnTo>
                    <a:pt x="446" y="1614"/>
                  </a:lnTo>
                  <a:lnTo>
                    <a:pt x="446" y="1624"/>
                  </a:lnTo>
                  <a:lnTo>
                    <a:pt x="450" y="1640"/>
                  </a:lnTo>
                  <a:lnTo>
                    <a:pt x="452" y="1658"/>
                  </a:lnTo>
                  <a:lnTo>
                    <a:pt x="452" y="1670"/>
                  </a:lnTo>
                  <a:lnTo>
                    <a:pt x="448" y="1686"/>
                  </a:lnTo>
                  <a:lnTo>
                    <a:pt x="444" y="1716"/>
                  </a:lnTo>
                  <a:lnTo>
                    <a:pt x="442" y="1732"/>
                  </a:lnTo>
                  <a:lnTo>
                    <a:pt x="440" y="1742"/>
                  </a:lnTo>
                  <a:lnTo>
                    <a:pt x="440" y="1744"/>
                  </a:lnTo>
                  <a:lnTo>
                    <a:pt x="438" y="1744"/>
                  </a:lnTo>
                  <a:lnTo>
                    <a:pt x="436" y="1744"/>
                  </a:lnTo>
                  <a:lnTo>
                    <a:pt x="434" y="1746"/>
                  </a:lnTo>
                  <a:lnTo>
                    <a:pt x="430" y="1752"/>
                  </a:lnTo>
                  <a:lnTo>
                    <a:pt x="430" y="1760"/>
                  </a:lnTo>
                  <a:lnTo>
                    <a:pt x="430" y="1762"/>
                  </a:lnTo>
                  <a:lnTo>
                    <a:pt x="434" y="1764"/>
                  </a:lnTo>
                  <a:lnTo>
                    <a:pt x="436" y="1768"/>
                  </a:lnTo>
                  <a:lnTo>
                    <a:pt x="436" y="1772"/>
                  </a:lnTo>
                  <a:lnTo>
                    <a:pt x="434" y="1788"/>
                  </a:lnTo>
                  <a:lnTo>
                    <a:pt x="430" y="1808"/>
                  </a:lnTo>
                  <a:lnTo>
                    <a:pt x="432" y="1820"/>
                  </a:lnTo>
                  <a:lnTo>
                    <a:pt x="434" y="1834"/>
                  </a:lnTo>
                  <a:lnTo>
                    <a:pt x="436" y="1846"/>
                  </a:lnTo>
                  <a:lnTo>
                    <a:pt x="436" y="1856"/>
                  </a:lnTo>
                  <a:lnTo>
                    <a:pt x="434" y="1864"/>
                  </a:lnTo>
                  <a:lnTo>
                    <a:pt x="432" y="1870"/>
                  </a:lnTo>
                  <a:lnTo>
                    <a:pt x="428" y="1882"/>
                  </a:lnTo>
                  <a:lnTo>
                    <a:pt x="428" y="1888"/>
                  </a:lnTo>
                  <a:lnTo>
                    <a:pt x="430" y="1894"/>
                  </a:lnTo>
                  <a:lnTo>
                    <a:pt x="432" y="1900"/>
                  </a:lnTo>
                  <a:lnTo>
                    <a:pt x="430" y="1908"/>
                  </a:lnTo>
                  <a:lnTo>
                    <a:pt x="424" y="1928"/>
                  </a:lnTo>
                  <a:lnTo>
                    <a:pt x="418" y="1946"/>
                  </a:lnTo>
                  <a:lnTo>
                    <a:pt x="416" y="1956"/>
                  </a:lnTo>
                  <a:lnTo>
                    <a:pt x="416" y="1964"/>
                  </a:lnTo>
                  <a:lnTo>
                    <a:pt x="416" y="1974"/>
                  </a:lnTo>
                  <a:lnTo>
                    <a:pt x="414" y="1978"/>
                  </a:lnTo>
                  <a:lnTo>
                    <a:pt x="410" y="1986"/>
                  </a:lnTo>
                  <a:lnTo>
                    <a:pt x="408" y="2004"/>
                  </a:lnTo>
                  <a:lnTo>
                    <a:pt x="408" y="2016"/>
                  </a:lnTo>
                  <a:lnTo>
                    <a:pt x="404" y="2024"/>
                  </a:lnTo>
                  <a:lnTo>
                    <a:pt x="400" y="2030"/>
                  </a:lnTo>
                  <a:lnTo>
                    <a:pt x="398" y="2036"/>
                  </a:lnTo>
                  <a:lnTo>
                    <a:pt x="394" y="2040"/>
                  </a:lnTo>
                  <a:lnTo>
                    <a:pt x="392" y="2044"/>
                  </a:lnTo>
                  <a:lnTo>
                    <a:pt x="392" y="2048"/>
                  </a:lnTo>
                  <a:lnTo>
                    <a:pt x="394" y="2056"/>
                  </a:lnTo>
                  <a:lnTo>
                    <a:pt x="400" y="2072"/>
                  </a:lnTo>
                  <a:lnTo>
                    <a:pt x="402" y="2086"/>
                  </a:lnTo>
                  <a:lnTo>
                    <a:pt x="402" y="2098"/>
                  </a:lnTo>
                  <a:lnTo>
                    <a:pt x="400" y="2104"/>
                  </a:lnTo>
                  <a:lnTo>
                    <a:pt x="398" y="2108"/>
                  </a:lnTo>
                  <a:lnTo>
                    <a:pt x="390" y="2116"/>
                  </a:lnTo>
                  <a:lnTo>
                    <a:pt x="386" y="2124"/>
                  </a:lnTo>
                  <a:lnTo>
                    <a:pt x="384" y="2130"/>
                  </a:lnTo>
                  <a:lnTo>
                    <a:pt x="384" y="2138"/>
                  </a:lnTo>
                  <a:lnTo>
                    <a:pt x="388" y="2162"/>
                  </a:lnTo>
                  <a:lnTo>
                    <a:pt x="392" y="2186"/>
                  </a:lnTo>
                  <a:lnTo>
                    <a:pt x="392" y="2200"/>
                  </a:lnTo>
                  <a:lnTo>
                    <a:pt x="392" y="2212"/>
                  </a:lnTo>
                  <a:lnTo>
                    <a:pt x="396" y="2224"/>
                  </a:lnTo>
                  <a:lnTo>
                    <a:pt x="398" y="2230"/>
                  </a:lnTo>
                  <a:lnTo>
                    <a:pt x="398" y="2236"/>
                  </a:lnTo>
                  <a:lnTo>
                    <a:pt x="392" y="2248"/>
                  </a:lnTo>
                  <a:lnTo>
                    <a:pt x="386" y="2262"/>
                  </a:lnTo>
                  <a:lnTo>
                    <a:pt x="386" y="2270"/>
                  </a:lnTo>
                  <a:lnTo>
                    <a:pt x="386" y="2280"/>
                  </a:lnTo>
                  <a:lnTo>
                    <a:pt x="388" y="2288"/>
                  </a:lnTo>
                  <a:lnTo>
                    <a:pt x="388" y="2292"/>
                  </a:lnTo>
                  <a:lnTo>
                    <a:pt x="386" y="2294"/>
                  </a:lnTo>
                  <a:lnTo>
                    <a:pt x="384" y="2298"/>
                  </a:lnTo>
                  <a:lnTo>
                    <a:pt x="380" y="2300"/>
                  </a:lnTo>
                  <a:lnTo>
                    <a:pt x="378" y="2306"/>
                  </a:lnTo>
                  <a:lnTo>
                    <a:pt x="376" y="2314"/>
                  </a:lnTo>
                  <a:lnTo>
                    <a:pt x="374" y="2328"/>
                  </a:lnTo>
                  <a:lnTo>
                    <a:pt x="372" y="2342"/>
                  </a:lnTo>
                  <a:lnTo>
                    <a:pt x="370" y="2354"/>
                  </a:lnTo>
                  <a:lnTo>
                    <a:pt x="362" y="2376"/>
                  </a:lnTo>
                  <a:lnTo>
                    <a:pt x="354" y="2390"/>
                  </a:lnTo>
                  <a:lnTo>
                    <a:pt x="350" y="2402"/>
                  </a:lnTo>
                  <a:lnTo>
                    <a:pt x="348" y="2412"/>
                  </a:lnTo>
                  <a:lnTo>
                    <a:pt x="344" y="2414"/>
                  </a:lnTo>
                  <a:lnTo>
                    <a:pt x="342" y="2420"/>
                  </a:lnTo>
                  <a:lnTo>
                    <a:pt x="338" y="2434"/>
                  </a:lnTo>
                  <a:lnTo>
                    <a:pt x="336" y="2446"/>
                  </a:lnTo>
                  <a:lnTo>
                    <a:pt x="334" y="2452"/>
                  </a:lnTo>
                  <a:lnTo>
                    <a:pt x="334" y="2454"/>
                  </a:lnTo>
                  <a:lnTo>
                    <a:pt x="332" y="2454"/>
                  </a:lnTo>
                  <a:lnTo>
                    <a:pt x="330" y="2452"/>
                  </a:lnTo>
                  <a:lnTo>
                    <a:pt x="328" y="2462"/>
                  </a:lnTo>
                  <a:lnTo>
                    <a:pt x="326" y="2474"/>
                  </a:lnTo>
                  <a:lnTo>
                    <a:pt x="324" y="2480"/>
                  </a:lnTo>
                  <a:lnTo>
                    <a:pt x="320" y="2482"/>
                  </a:lnTo>
                  <a:lnTo>
                    <a:pt x="318" y="2482"/>
                  </a:lnTo>
                  <a:lnTo>
                    <a:pt x="310" y="2480"/>
                  </a:lnTo>
                  <a:lnTo>
                    <a:pt x="308" y="2482"/>
                  </a:lnTo>
                  <a:lnTo>
                    <a:pt x="306" y="2486"/>
                  </a:lnTo>
                  <a:lnTo>
                    <a:pt x="306" y="2498"/>
                  </a:lnTo>
                  <a:lnTo>
                    <a:pt x="306" y="2506"/>
                  </a:lnTo>
                  <a:lnTo>
                    <a:pt x="310" y="2514"/>
                  </a:lnTo>
                  <a:lnTo>
                    <a:pt x="314" y="2522"/>
                  </a:lnTo>
                  <a:lnTo>
                    <a:pt x="314" y="2530"/>
                  </a:lnTo>
                  <a:lnTo>
                    <a:pt x="314" y="2540"/>
                  </a:lnTo>
                  <a:lnTo>
                    <a:pt x="312" y="2552"/>
                  </a:lnTo>
                  <a:lnTo>
                    <a:pt x="314" y="2560"/>
                  </a:lnTo>
                  <a:lnTo>
                    <a:pt x="318" y="2572"/>
                  </a:lnTo>
                  <a:lnTo>
                    <a:pt x="320" y="2576"/>
                  </a:lnTo>
                  <a:lnTo>
                    <a:pt x="322" y="2584"/>
                  </a:lnTo>
                  <a:lnTo>
                    <a:pt x="324" y="2594"/>
                  </a:lnTo>
                  <a:lnTo>
                    <a:pt x="322" y="2606"/>
                  </a:lnTo>
                  <a:lnTo>
                    <a:pt x="320" y="2618"/>
                  </a:lnTo>
                  <a:lnTo>
                    <a:pt x="316" y="2624"/>
                  </a:lnTo>
                  <a:lnTo>
                    <a:pt x="314" y="2626"/>
                  </a:lnTo>
                  <a:lnTo>
                    <a:pt x="310" y="2626"/>
                  </a:lnTo>
                  <a:lnTo>
                    <a:pt x="308" y="2626"/>
                  </a:lnTo>
                  <a:lnTo>
                    <a:pt x="306" y="2628"/>
                  </a:lnTo>
                  <a:lnTo>
                    <a:pt x="304" y="2632"/>
                  </a:lnTo>
                  <a:lnTo>
                    <a:pt x="304" y="2642"/>
                  </a:lnTo>
                  <a:lnTo>
                    <a:pt x="302" y="2658"/>
                  </a:lnTo>
                  <a:lnTo>
                    <a:pt x="298" y="2670"/>
                  </a:lnTo>
                  <a:lnTo>
                    <a:pt x="294" y="2686"/>
                  </a:lnTo>
                  <a:lnTo>
                    <a:pt x="292" y="2692"/>
                  </a:lnTo>
                  <a:lnTo>
                    <a:pt x="292" y="2696"/>
                  </a:lnTo>
                  <a:lnTo>
                    <a:pt x="294" y="2704"/>
                  </a:lnTo>
                  <a:lnTo>
                    <a:pt x="298" y="2712"/>
                  </a:lnTo>
                  <a:lnTo>
                    <a:pt x="302" y="2722"/>
                  </a:lnTo>
                  <a:lnTo>
                    <a:pt x="308" y="2728"/>
                  </a:lnTo>
                  <a:lnTo>
                    <a:pt x="312" y="2732"/>
                  </a:lnTo>
                  <a:lnTo>
                    <a:pt x="316" y="2734"/>
                  </a:lnTo>
                  <a:lnTo>
                    <a:pt x="320" y="2734"/>
                  </a:lnTo>
                  <a:lnTo>
                    <a:pt x="324" y="2732"/>
                  </a:lnTo>
                  <a:lnTo>
                    <a:pt x="328" y="2728"/>
                  </a:lnTo>
                  <a:lnTo>
                    <a:pt x="330" y="2724"/>
                  </a:lnTo>
                  <a:lnTo>
                    <a:pt x="334" y="2716"/>
                  </a:lnTo>
                  <a:lnTo>
                    <a:pt x="336" y="2716"/>
                  </a:lnTo>
                  <a:lnTo>
                    <a:pt x="338" y="2718"/>
                  </a:lnTo>
                  <a:lnTo>
                    <a:pt x="342" y="2722"/>
                  </a:lnTo>
                  <a:lnTo>
                    <a:pt x="346" y="2726"/>
                  </a:lnTo>
                  <a:lnTo>
                    <a:pt x="348" y="2728"/>
                  </a:lnTo>
                  <a:lnTo>
                    <a:pt x="350" y="2730"/>
                  </a:lnTo>
                  <a:lnTo>
                    <a:pt x="350" y="2732"/>
                  </a:lnTo>
                  <a:lnTo>
                    <a:pt x="344" y="2738"/>
                  </a:lnTo>
                  <a:lnTo>
                    <a:pt x="340" y="2744"/>
                  </a:lnTo>
                  <a:lnTo>
                    <a:pt x="340" y="2746"/>
                  </a:lnTo>
                  <a:lnTo>
                    <a:pt x="344" y="2746"/>
                  </a:lnTo>
                  <a:lnTo>
                    <a:pt x="350" y="2748"/>
                  </a:lnTo>
                  <a:lnTo>
                    <a:pt x="354" y="2752"/>
                  </a:lnTo>
                  <a:lnTo>
                    <a:pt x="356" y="2754"/>
                  </a:lnTo>
                  <a:lnTo>
                    <a:pt x="356" y="2760"/>
                  </a:lnTo>
                  <a:lnTo>
                    <a:pt x="356" y="2766"/>
                  </a:lnTo>
                  <a:lnTo>
                    <a:pt x="354" y="2766"/>
                  </a:lnTo>
                  <a:lnTo>
                    <a:pt x="352" y="2764"/>
                  </a:lnTo>
                  <a:lnTo>
                    <a:pt x="348" y="2758"/>
                  </a:lnTo>
                  <a:lnTo>
                    <a:pt x="344" y="2758"/>
                  </a:lnTo>
                  <a:lnTo>
                    <a:pt x="342" y="2760"/>
                  </a:lnTo>
                  <a:lnTo>
                    <a:pt x="342" y="2766"/>
                  </a:lnTo>
                  <a:lnTo>
                    <a:pt x="342" y="2774"/>
                  </a:lnTo>
                  <a:lnTo>
                    <a:pt x="342" y="2778"/>
                  </a:lnTo>
                  <a:lnTo>
                    <a:pt x="340" y="2782"/>
                  </a:lnTo>
                  <a:lnTo>
                    <a:pt x="342" y="2792"/>
                  </a:lnTo>
                  <a:lnTo>
                    <a:pt x="342" y="2798"/>
                  </a:lnTo>
                  <a:lnTo>
                    <a:pt x="342" y="2804"/>
                  </a:lnTo>
                  <a:lnTo>
                    <a:pt x="336" y="2812"/>
                  </a:lnTo>
                  <a:lnTo>
                    <a:pt x="330" y="2820"/>
                  </a:lnTo>
                  <a:lnTo>
                    <a:pt x="330" y="2824"/>
                  </a:lnTo>
                  <a:lnTo>
                    <a:pt x="330" y="2830"/>
                  </a:lnTo>
                  <a:lnTo>
                    <a:pt x="334" y="2840"/>
                  </a:lnTo>
                  <a:lnTo>
                    <a:pt x="332" y="2852"/>
                  </a:lnTo>
                  <a:lnTo>
                    <a:pt x="330" y="2860"/>
                  </a:lnTo>
                  <a:lnTo>
                    <a:pt x="326" y="2864"/>
                  </a:lnTo>
                  <a:lnTo>
                    <a:pt x="324" y="2866"/>
                  </a:lnTo>
                  <a:lnTo>
                    <a:pt x="324" y="2870"/>
                  </a:lnTo>
                  <a:lnTo>
                    <a:pt x="330" y="2872"/>
                  </a:lnTo>
                  <a:lnTo>
                    <a:pt x="336" y="2874"/>
                  </a:lnTo>
                  <a:lnTo>
                    <a:pt x="344" y="2878"/>
                  </a:lnTo>
                  <a:lnTo>
                    <a:pt x="346" y="2882"/>
                  </a:lnTo>
                  <a:lnTo>
                    <a:pt x="348" y="2890"/>
                  </a:lnTo>
                  <a:lnTo>
                    <a:pt x="346" y="2896"/>
                  </a:lnTo>
                  <a:lnTo>
                    <a:pt x="342" y="2904"/>
                  </a:lnTo>
                  <a:lnTo>
                    <a:pt x="338" y="2908"/>
                  </a:lnTo>
                  <a:lnTo>
                    <a:pt x="332" y="2912"/>
                  </a:lnTo>
                  <a:lnTo>
                    <a:pt x="326" y="2916"/>
                  </a:lnTo>
                  <a:lnTo>
                    <a:pt x="320" y="2918"/>
                  </a:lnTo>
                  <a:lnTo>
                    <a:pt x="318" y="2922"/>
                  </a:lnTo>
                  <a:lnTo>
                    <a:pt x="320" y="2926"/>
                  </a:lnTo>
                  <a:lnTo>
                    <a:pt x="322" y="2930"/>
                  </a:lnTo>
                  <a:lnTo>
                    <a:pt x="322" y="2932"/>
                  </a:lnTo>
                  <a:lnTo>
                    <a:pt x="320" y="2936"/>
                  </a:lnTo>
                  <a:lnTo>
                    <a:pt x="316" y="2940"/>
                  </a:lnTo>
                  <a:lnTo>
                    <a:pt x="312" y="2946"/>
                  </a:lnTo>
                  <a:lnTo>
                    <a:pt x="312" y="2954"/>
                  </a:lnTo>
                  <a:lnTo>
                    <a:pt x="312" y="2956"/>
                  </a:lnTo>
                  <a:lnTo>
                    <a:pt x="312" y="2962"/>
                  </a:lnTo>
                  <a:lnTo>
                    <a:pt x="310" y="2974"/>
                  </a:lnTo>
                  <a:lnTo>
                    <a:pt x="308" y="2986"/>
                  </a:lnTo>
                  <a:lnTo>
                    <a:pt x="308" y="2994"/>
                  </a:lnTo>
                  <a:lnTo>
                    <a:pt x="306" y="3000"/>
                  </a:lnTo>
                  <a:lnTo>
                    <a:pt x="300" y="3006"/>
                  </a:lnTo>
                  <a:lnTo>
                    <a:pt x="298" y="3006"/>
                  </a:lnTo>
                  <a:lnTo>
                    <a:pt x="296" y="3006"/>
                  </a:lnTo>
                  <a:lnTo>
                    <a:pt x="298" y="2998"/>
                  </a:lnTo>
                  <a:lnTo>
                    <a:pt x="300" y="2988"/>
                  </a:lnTo>
                  <a:lnTo>
                    <a:pt x="300" y="2984"/>
                  </a:lnTo>
                  <a:lnTo>
                    <a:pt x="296" y="2980"/>
                  </a:lnTo>
                  <a:lnTo>
                    <a:pt x="292" y="2978"/>
                  </a:lnTo>
                  <a:lnTo>
                    <a:pt x="290" y="2974"/>
                  </a:lnTo>
                  <a:lnTo>
                    <a:pt x="290" y="2968"/>
                  </a:lnTo>
                  <a:lnTo>
                    <a:pt x="290" y="2964"/>
                  </a:lnTo>
                  <a:lnTo>
                    <a:pt x="288" y="2962"/>
                  </a:lnTo>
                  <a:lnTo>
                    <a:pt x="282" y="2962"/>
                  </a:lnTo>
                  <a:lnTo>
                    <a:pt x="276" y="2962"/>
                  </a:lnTo>
                  <a:lnTo>
                    <a:pt x="274" y="2964"/>
                  </a:lnTo>
                  <a:lnTo>
                    <a:pt x="274" y="2966"/>
                  </a:lnTo>
                  <a:lnTo>
                    <a:pt x="270" y="2964"/>
                  </a:lnTo>
                  <a:lnTo>
                    <a:pt x="268" y="2964"/>
                  </a:lnTo>
                  <a:lnTo>
                    <a:pt x="266" y="2964"/>
                  </a:lnTo>
                  <a:lnTo>
                    <a:pt x="266" y="2968"/>
                  </a:lnTo>
                  <a:lnTo>
                    <a:pt x="266" y="2972"/>
                  </a:lnTo>
                  <a:lnTo>
                    <a:pt x="264" y="2976"/>
                  </a:lnTo>
                  <a:lnTo>
                    <a:pt x="260" y="2980"/>
                  </a:lnTo>
                  <a:lnTo>
                    <a:pt x="254" y="2986"/>
                  </a:lnTo>
                  <a:lnTo>
                    <a:pt x="238" y="2994"/>
                  </a:lnTo>
                  <a:lnTo>
                    <a:pt x="228" y="3004"/>
                  </a:lnTo>
                  <a:lnTo>
                    <a:pt x="226" y="3008"/>
                  </a:lnTo>
                  <a:lnTo>
                    <a:pt x="224" y="3012"/>
                  </a:lnTo>
                  <a:lnTo>
                    <a:pt x="224" y="3016"/>
                  </a:lnTo>
                  <a:lnTo>
                    <a:pt x="226" y="3020"/>
                  </a:lnTo>
                  <a:lnTo>
                    <a:pt x="232" y="3026"/>
                  </a:lnTo>
                  <a:lnTo>
                    <a:pt x="236" y="3026"/>
                  </a:lnTo>
                  <a:lnTo>
                    <a:pt x="236" y="3024"/>
                  </a:lnTo>
                  <a:lnTo>
                    <a:pt x="238" y="3016"/>
                  </a:lnTo>
                  <a:lnTo>
                    <a:pt x="238" y="3010"/>
                  </a:lnTo>
                  <a:lnTo>
                    <a:pt x="242" y="3006"/>
                  </a:lnTo>
                  <a:lnTo>
                    <a:pt x="244" y="3006"/>
                  </a:lnTo>
                  <a:lnTo>
                    <a:pt x="248" y="3006"/>
                  </a:lnTo>
                  <a:lnTo>
                    <a:pt x="252" y="3012"/>
                  </a:lnTo>
                  <a:lnTo>
                    <a:pt x="256" y="3018"/>
                  </a:lnTo>
                  <a:lnTo>
                    <a:pt x="264" y="3022"/>
                  </a:lnTo>
                  <a:lnTo>
                    <a:pt x="272" y="3024"/>
                  </a:lnTo>
                  <a:lnTo>
                    <a:pt x="274" y="3022"/>
                  </a:lnTo>
                  <a:lnTo>
                    <a:pt x="274" y="3020"/>
                  </a:lnTo>
                  <a:lnTo>
                    <a:pt x="276" y="3016"/>
                  </a:lnTo>
                  <a:lnTo>
                    <a:pt x="278" y="3016"/>
                  </a:lnTo>
                  <a:lnTo>
                    <a:pt x="282" y="3018"/>
                  </a:lnTo>
                  <a:lnTo>
                    <a:pt x="286" y="3024"/>
                  </a:lnTo>
                  <a:lnTo>
                    <a:pt x="290" y="3026"/>
                  </a:lnTo>
                  <a:lnTo>
                    <a:pt x="292" y="3028"/>
                  </a:lnTo>
                  <a:lnTo>
                    <a:pt x="296" y="3030"/>
                  </a:lnTo>
                  <a:lnTo>
                    <a:pt x="296" y="3036"/>
                  </a:lnTo>
                  <a:lnTo>
                    <a:pt x="294" y="3040"/>
                  </a:lnTo>
                  <a:lnTo>
                    <a:pt x="292" y="3040"/>
                  </a:lnTo>
                  <a:lnTo>
                    <a:pt x="286" y="3042"/>
                  </a:lnTo>
                  <a:lnTo>
                    <a:pt x="280" y="3042"/>
                  </a:lnTo>
                  <a:lnTo>
                    <a:pt x="278" y="3044"/>
                  </a:lnTo>
                  <a:lnTo>
                    <a:pt x="276" y="3048"/>
                  </a:lnTo>
                  <a:lnTo>
                    <a:pt x="274" y="3054"/>
                  </a:lnTo>
                  <a:lnTo>
                    <a:pt x="274" y="3056"/>
                  </a:lnTo>
                  <a:lnTo>
                    <a:pt x="280" y="3062"/>
                  </a:lnTo>
                  <a:lnTo>
                    <a:pt x="284" y="3064"/>
                  </a:lnTo>
                  <a:lnTo>
                    <a:pt x="282" y="3064"/>
                  </a:lnTo>
                  <a:lnTo>
                    <a:pt x="272" y="3062"/>
                  </a:lnTo>
                  <a:lnTo>
                    <a:pt x="270" y="3062"/>
                  </a:lnTo>
                  <a:lnTo>
                    <a:pt x="268" y="3066"/>
                  </a:lnTo>
                  <a:lnTo>
                    <a:pt x="266" y="3072"/>
                  </a:lnTo>
                  <a:lnTo>
                    <a:pt x="268" y="3074"/>
                  </a:lnTo>
                  <a:lnTo>
                    <a:pt x="272" y="3074"/>
                  </a:lnTo>
                  <a:lnTo>
                    <a:pt x="282" y="3074"/>
                  </a:lnTo>
                  <a:lnTo>
                    <a:pt x="290" y="3074"/>
                  </a:lnTo>
                  <a:lnTo>
                    <a:pt x="296" y="3076"/>
                  </a:lnTo>
                  <a:lnTo>
                    <a:pt x="300" y="3078"/>
                  </a:lnTo>
                  <a:lnTo>
                    <a:pt x="302" y="3078"/>
                  </a:lnTo>
                  <a:lnTo>
                    <a:pt x="302" y="3074"/>
                  </a:lnTo>
                  <a:lnTo>
                    <a:pt x="304" y="3072"/>
                  </a:lnTo>
                  <a:lnTo>
                    <a:pt x="306" y="3072"/>
                  </a:lnTo>
                  <a:lnTo>
                    <a:pt x="310" y="3076"/>
                  </a:lnTo>
                  <a:lnTo>
                    <a:pt x="312" y="3080"/>
                  </a:lnTo>
                  <a:lnTo>
                    <a:pt x="312" y="3082"/>
                  </a:lnTo>
                  <a:lnTo>
                    <a:pt x="310" y="3084"/>
                  </a:lnTo>
                  <a:lnTo>
                    <a:pt x="308" y="3086"/>
                  </a:lnTo>
                  <a:lnTo>
                    <a:pt x="310" y="3088"/>
                  </a:lnTo>
                  <a:lnTo>
                    <a:pt x="314" y="3096"/>
                  </a:lnTo>
                  <a:lnTo>
                    <a:pt x="318" y="3100"/>
                  </a:lnTo>
                  <a:lnTo>
                    <a:pt x="318" y="3102"/>
                  </a:lnTo>
                  <a:lnTo>
                    <a:pt x="314" y="3100"/>
                  </a:lnTo>
                  <a:lnTo>
                    <a:pt x="300" y="3090"/>
                  </a:lnTo>
                  <a:lnTo>
                    <a:pt x="294" y="3088"/>
                  </a:lnTo>
                  <a:lnTo>
                    <a:pt x="286" y="3088"/>
                  </a:lnTo>
                  <a:lnTo>
                    <a:pt x="272" y="3086"/>
                  </a:lnTo>
                  <a:lnTo>
                    <a:pt x="268" y="3088"/>
                  </a:lnTo>
                  <a:lnTo>
                    <a:pt x="266" y="3088"/>
                  </a:lnTo>
                  <a:lnTo>
                    <a:pt x="268" y="3090"/>
                  </a:lnTo>
                  <a:lnTo>
                    <a:pt x="270" y="3092"/>
                  </a:lnTo>
                  <a:lnTo>
                    <a:pt x="272" y="3092"/>
                  </a:lnTo>
                  <a:lnTo>
                    <a:pt x="274" y="3092"/>
                  </a:lnTo>
                  <a:lnTo>
                    <a:pt x="276" y="3096"/>
                  </a:lnTo>
                  <a:lnTo>
                    <a:pt x="278" y="3100"/>
                  </a:lnTo>
                  <a:lnTo>
                    <a:pt x="282" y="3104"/>
                  </a:lnTo>
                  <a:lnTo>
                    <a:pt x="292" y="3110"/>
                  </a:lnTo>
                  <a:lnTo>
                    <a:pt x="294" y="3112"/>
                  </a:lnTo>
                  <a:lnTo>
                    <a:pt x="294" y="3114"/>
                  </a:lnTo>
                  <a:lnTo>
                    <a:pt x="294" y="3116"/>
                  </a:lnTo>
                  <a:lnTo>
                    <a:pt x="294" y="3120"/>
                  </a:lnTo>
                  <a:lnTo>
                    <a:pt x="292" y="3120"/>
                  </a:lnTo>
                  <a:lnTo>
                    <a:pt x="288" y="3118"/>
                  </a:lnTo>
                  <a:lnTo>
                    <a:pt x="284" y="3116"/>
                  </a:lnTo>
                  <a:lnTo>
                    <a:pt x="280" y="3116"/>
                  </a:lnTo>
                  <a:lnTo>
                    <a:pt x="280" y="3120"/>
                  </a:lnTo>
                  <a:lnTo>
                    <a:pt x="276" y="3132"/>
                  </a:lnTo>
                  <a:lnTo>
                    <a:pt x="276" y="3138"/>
                  </a:lnTo>
                  <a:lnTo>
                    <a:pt x="276" y="3148"/>
                  </a:lnTo>
                  <a:lnTo>
                    <a:pt x="278" y="3168"/>
                  </a:lnTo>
                  <a:lnTo>
                    <a:pt x="280" y="3174"/>
                  </a:lnTo>
                  <a:lnTo>
                    <a:pt x="282" y="3178"/>
                  </a:lnTo>
                  <a:lnTo>
                    <a:pt x="284" y="3178"/>
                  </a:lnTo>
                  <a:lnTo>
                    <a:pt x="284" y="3176"/>
                  </a:lnTo>
                  <a:lnTo>
                    <a:pt x="286" y="3168"/>
                  </a:lnTo>
                  <a:lnTo>
                    <a:pt x="288" y="3160"/>
                  </a:lnTo>
                  <a:lnTo>
                    <a:pt x="290" y="3156"/>
                  </a:lnTo>
                  <a:lnTo>
                    <a:pt x="292" y="3154"/>
                  </a:lnTo>
                  <a:lnTo>
                    <a:pt x="292" y="3158"/>
                  </a:lnTo>
                  <a:lnTo>
                    <a:pt x="292" y="3164"/>
                  </a:lnTo>
                  <a:lnTo>
                    <a:pt x="292" y="3170"/>
                  </a:lnTo>
                  <a:lnTo>
                    <a:pt x="294" y="3176"/>
                  </a:lnTo>
                  <a:lnTo>
                    <a:pt x="298" y="3182"/>
                  </a:lnTo>
                  <a:lnTo>
                    <a:pt x="300" y="3184"/>
                  </a:lnTo>
                  <a:lnTo>
                    <a:pt x="296" y="3182"/>
                  </a:lnTo>
                  <a:lnTo>
                    <a:pt x="290" y="3180"/>
                  </a:lnTo>
                  <a:lnTo>
                    <a:pt x="284" y="3182"/>
                  </a:lnTo>
                  <a:lnTo>
                    <a:pt x="280" y="3184"/>
                  </a:lnTo>
                  <a:lnTo>
                    <a:pt x="280" y="3186"/>
                  </a:lnTo>
                  <a:lnTo>
                    <a:pt x="282" y="3188"/>
                  </a:lnTo>
                  <a:lnTo>
                    <a:pt x="282" y="3190"/>
                  </a:lnTo>
                  <a:lnTo>
                    <a:pt x="280" y="3192"/>
                  </a:lnTo>
                  <a:lnTo>
                    <a:pt x="280" y="3194"/>
                  </a:lnTo>
                  <a:lnTo>
                    <a:pt x="284" y="3198"/>
                  </a:lnTo>
                  <a:lnTo>
                    <a:pt x="296" y="3206"/>
                  </a:lnTo>
                  <a:lnTo>
                    <a:pt x="294" y="3206"/>
                  </a:lnTo>
                  <a:lnTo>
                    <a:pt x="288" y="3206"/>
                  </a:lnTo>
                  <a:lnTo>
                    <a:pt x="280" y="3204"/>
                  </a:lnTo>
                  <a:lnTo>
                    <a:pt x="278" y="3204"/>
                  </a:lnTo>
                  <a:lnTo>
                    <a:pt x="280" y="3206"/>
                  </a:lnTo>
                  <a:lnTo>
                    <a:pt x="288" y="3216"/>
                  </a:lnTo>
                  <a:lnTo>
                    <a:pt x="290" y="3220"/>
                  </a:lnTo>
                  <a:lnTo>
                    <a:pt x="280" y="3214"/>
                  </a:lnTo>
                  <a:lnTo>
                    <a:pt x="274" y="3212"/>
                  </a:lnTo>
                  <a:lnTo>
                    <a:pt x="268" y="3212"/>
                  </a:lnTo>
                  <a:lnTo>
                    <a:pt x="264" y="3214"/>
                  </a:lnTo>
                  <a:lnTo>
                    <a:pt x="264" y="3216"/>
                  </a:lnTo>
                  <a:lnTo>
                    <a:pt x="268" y="3218"/>
                  </a:lnTo>
                  <a:lnTo>
                    <a:pt x="272" y="3220"/>
                  </a:lnTo>
                  <a:lnTo>
                    <a:pt x="274" y="3224"/>
                  </a:lnTo>
                  <a:lnTo>
                    <a:pt x="274" y="3226"/>
                  </a:lnTo>
                  <a:lnTo>
                    <a:pt x="278" y="3228"/>
                  </a:lnTo>
                  <a:lnTo>
                    <a:pt x="282" y="3230"/>
                  </a:lnTo>
                  <a:lnTo>
                    <a:pt x="284" y="3230"/>
                  </a:lnTo>
                  <a:lnTo>
                    <a:pt x="288" y="3230"/>
                  </a:lnTo>
                  <a:lnTo>
                    <a:pt x="292" y="3234"/>
                  </a:lnTo>
                  <a:lnTo>
                    <a:pt x="296" y="3236"/>
                  </a:lnTo>
                  <a:lnTo>
                    <a:pt x="296" y="3238"/>
                  </a:lnTo>
                  <a:lnTo>
                    <a:pt x="288" y="3236"/>
                  </a:lnTo>
                  <a:lnTo>
                    <a:pt x="284" y="3236"/>
                  </a:lnTo>
                  <a:lnTo>
                    <a:pt x="284" y="3238"/>
                  </a:lnTo>
                  <a:lnTo>
                    <a:pt x="288" y="3248"/>
                  </a:lnTo>
                  <a:lnTo>
                    <a:pt x="290" y="3252"/>
                  </a:lnTo>
                  <a:lnTo>
                    <a:pt x="294" y="3252"/>
                  </a:lnTo>
                  <a:lnTo>
                    <a:pt x="298" y="3250"/>
                  </a:lnTo>
                  <a:lnTo>
                    <a:pt x="302" y="3240"/>
                  </a:lnTo>
                  <a:lnTo>
                    <a:pt x="306" y="3234"/>
                  </a:lnTo>
                  <a:lnTo>
                    <a:pt x="308" y="3232"/>
                  </a:lnTo>
                  <a:lnTo>
                    <a:pt x="308" y="3234"/>
                  </a:lnTo>
                  <a:lnTo>
                    <a:pt x="306" y="3242"/>
                  </a:lnTo>
                  <a:lnTo>
                    <a:pt x="300" y="3256"/>
                  </a:lnTo>
                  <a:lnTo>
                    <a:pt x="296" y="3258"/>
                  </a:lnTo>
                  <a:lnTo>
                    <a:pt x="292" y="3258"/>
                  </a:lnTo>
                  <a:lnTo>
                    <a:pt x="288" y="3258"/>
                  </a:lnTo>
                  <a:lnTo>
                    <a:pt x="286" y="3258"/>
                  </a:lnTo>
                  <a:lnTo>
                    <a:pt x="284" y="3260"/>
                  </a:lnTo>
                  <a:lnTo>
                    <a:pt x="284" y="3264"/>
                  </a:lnTo>
                  <a:lnTo>
                    <a:pt x="286" y="3266"/>
                  </a:lnTo>
                  <a:lnTo>
                    <a:pt x="288" y="3268"/>
                  </a:lnTo>
                  <a:lnTo>
                    <a:pt x="288" y="3272"/>
                  </a:lnTo>
                  <a:lnTo>
                    <a:pt x="288" y="3276"/>
                  </a:lnTo>
                  <a:lnTo>
                    <a:pt x="290" y="3276"/>
                  </a:lnTo>
                  <a:lnTo>
                    <a:pt x="292" y="3276"/>
                  </a:lnTo>
                  <a:lnTo>
                    <a:pt x="296" y="3276"/>
                  </a:lnTo>
                  <a:lnTo>
                    <a:pt x="302" y="3278"/>
                  </a:lnTo>
                  <a:lnTo>
                    <a:pt x="306" y="3286"/>
                  </a:lnTo>
                  <a:lnTo>
                    <a:pt x="308" y="3294"/>
                  </a:lnTo>
                  <a:lnTo>
                    <a:pt x="308" y="3298"/>
                  </a:lnTo>
                  <a:lnTo>
                    <a:pt x="306" y="3298"/>
                  </a:lnTo>
                  <a:lnTo>
                    <a:pt x="302" y="3294"/>
                  </a:lnTo>
                  <a:lnTo>
                    <a:pt x="298" y="3288"/>
                  </a:lnTo>
                  <a:lnTo>
                    <a:pt x="296" y="3288"/>
                  </a:lnTo>
                  <a:lnTo>
                    <a:pt x="296" y="3290"/>
                  </a:lnTo>
                  <a:lnTo>
                    <a:pt x="296" y="3294"/>
                  </a:lnTo>
                  <a:lnTo>
                    <a:pt x="298" y="3298"/>
                  </a:lnTo>
                  <a:lnTo>
                    <a:pt x="298" y="3302"/>
                  </a:lnTo>
                  <a:lnTo>
                    <a:pt x="298" y="3304"/>
                  </a:lnTo>
                  <a:lnTo>
                    <a:pt x="300" y="3308"/>
                  </a:lnTo>
                  <a:lnTo>
                    <a:pt x="302" y="3310"/>
                  </a:lnTo>
                  <a:lnTo>
                    <a:pt x="306" y="3308"/>
                  </a:lnTo>
                  <a:lnTo>
                    <a:pt x="308" y="3306"/>
                  </a:lnTo>
                  <a:lnTo>
                    <a:pt x="310" y="3308"/>
                  </a:lnTo>
                  <a:lnTo>
                    <a:pt x="312" y="3310"/>
                  </a:lnTo>
                  <a:lnTo>
                    <a:pt x="314" y="3318"/>
                  </a:lnTo>
                  <a:lnTo>
                    <a:pt x="310" y="3316"/>
                  </a:lnTo>
                  <a:lnTo>
                    <a:pt x="308" y="3316"/>
                  </a:lnTo>
                  <a:lnTo>
                    <a:pt x="308" y="3318"/>
                  </a:lnTo>
                  <a:lnTo>
                    <a:pt x="312" y="3326"/>
                  </a:lnTo>
                  <a:lnTo>
                    <a:pt x="318" y="3332"/>
                  </a:lnTo>
                  <a:lnTo>
                    <a:pt x="322" y="3332"/>
                  </a:lnTo>
                  <a:lnTo>
                    <a:pt x="324" y="3332"/>
                  </a:lnTo>
                  <a:lnTo>
                    <a:pt x="326" y="3322"/>
                  </a:lnTo>
                  <a:lnTo>
                    <a:pt x="330" y="3318"/>
                  </a:lnTo>
                  <a:lnTo>
                    <a:pt x="332" y="3316"/>
                  </a:lnTo>
                  <a:lnTo>
                    <a:pt x="334" y="3314"/>
                  </a:lnTo>
                  <a:lnTo>
                    <a:pt x="334" y="3312"/>
                  </a:lnTo>
                  <a:lnTo>
                    <a:pt x="334" y="3310"/>
                  </a:lnTo>
                  <a:lnTo>
                    <a:pt x="342" y="3312"/>
                  </a:lnTo>
                  <a:lnTo>
                    <a:pt x="348" y="3312"/>
                  </a:lnTo>
                  <a:lnTo>
                    <a:pt x="350" y="3312"/>
                  </a:lnTo>
                  <a:lnTo>
                    <a:pt x="350" y="3310"/>
                  </a:lnTo>
                  <a:lnTo>
                    <a:pt x="344" y="3304"/>
                  </a:lnTo>
                  <a:lnTo>
                    <a:pt x="334" y="3300"/>
                  </a:lnTo>
                  <a:lnTo>
                    <a:pt x="326" y="3294"/>
                  </a:lnTo>
                  <a:lnTo>
                    <a:pt x="324" y="3292"/>
                  </a:lnTo>
                  <a:lnTo>
                    <a:pt x="328" y="3290"/>
                  </a:lnTo>
                  <a:lnTo>
                    <a:pt x="336" y="3294"/>
                  </a:lnTo>
                  <a:lnTo>
                    <a:pt x="350" y="3302"/>
                  </a:lnTo>
                  <a:lnTo>
                    <a:pt x="354" y="3308"/>
                  </a:lnTo>
                  <a:lnTo>
                    <a:pt x="354" y="3314"/>
                  </a:lnTo>
                  <a:lnTo>
                    <a:pt x="352" y="3320"/>
                  </a:lnTo>
                  <a:lnTo>
                    <a:pt x="350" y="3322"/>
                  </a:lnTo>
                  <a:lnTo>
                    <a:pt x="348" y="3324"/>
                  </a:lnTo>
                  <a:lnTo>
                    <a:pt x="350" y="3330"/>
                  </a:lnTo>
                  <a:lnTo>
                    <a:pt x="352" y="3332"/>
                  </a:lnTo>
                  <a:lnTo>
                    <a:pt x="348" y="3328"/>
                  </a:lnTo>
                  <a:lnTo>
                    <a:pt x="342" y="3322"/>
                  </a:lnTo>
                  <a:lnTo>
                    <a:pt x="340" y="3322"/>
                  </a:lnTo>
                  <a:lnTo>
                    <a:pt x="338" y="3326"/>
                  </a:lnTo>
                  <a:lnTo>
                    <a:pt x="334" y="3336"/>
                  </a:lnTo>
                  <a:lnTo>
                    <a:pt x="332" y="3334"/>
                  </a:lnTo>
                  <a:lnTo>
                    <a:pt x="332" y="3330"/>
                  </a:lnTo>
                  <a:lnTo>
                    <a:pt x="330" y="3332"/>
                  </a:lnTo>
                  <a:lnTo>
                    <a:pt x="324" y="3338"/>
                  </a:lnTo>
                  <a:lnTo>
                    <a:pt x="322" y="3340"/>
                  </a:lnTo>
                  <a:lnTo>
                    <a:pt x="320" y="3340"/>
                  </a:lnTo>
                  <a:lnTo>
                    <a:pt x="316" y="3336"/>
                  </a:lnTo>
                  <a:lnTo>
                    <a:pt x="310" y="3330"/>
                  </a:lnTo>
                  <a:lnTo>
                    <a:pt x="306" y="3328"/>
                  </a:lnTo>
                  <a:lnTo>
                    <a:pt x="304" y="3328"/>
                  </a:lnTo>
                  <a:lnTo>
                    <a:pt x="306" y="3332"/>
                  </a:lnTo>
                  <a:lnTo>
                    <a:pt x="310" y="3336"/>
                  </a:lnTo>
                  <a:lnTo>
                    <a:pt x="310" y="3340"/>
                  </a:lnTo>
                  <a:lnTo>
                    <a:pt x="308" y="3344"/>
                  </a:lnTo>
                  <a:lnTo>
                    <a:pt x="306" y="3350"/>
                  </a:lnTo>
                  <a:lnTo>
                    <a:pt x="308" y="3350"/>
                  </a:lnTo>
                  <a:lnTo>
                    <a:pt x="312" y="3352"/>
                  </a:lnTo>
                  <a:lnTo>
                    <a:pt x="310" y="3356"/>
                  </a:lnTo>
                  <a:lnTo>
                    <a:pt x="306" y="3364"/>
                  </a:lnTo>
                  <a:lnTo>
                    <a:pt x="306" y="3368"/>
                  </a:lnTo>
                  <a:lnTo>
                    <a:pt x="306" y="3370"/>
                  </a:lnTo>
                  <a:lnTo>
                    <a:pt x="308" y="3370"/>
                  </a:lnTo>
                  <a:lnTo>
                    <a:pt x="314" y="3366"/>
                  </a:lnTo>
                  <a:lnTo>
                    <a:pt x="316" y="3364"/>
                  </a:lnTo>
                  <a:lnTo>
                    <a:pt x="320" y="3364"/>
                  </a:lnTo>
                  <a:lnTo>
                    <a:pt x="322" y="3366"/>
                  </a:lnTo>
                  <a:lnTo>
                    <a:pt x="324" y="3372"/>
                  </a:lnTo>
                  <a:lnTo>
                    <a:pt x="322" y="3374"/>
                  </a:lnTo>
                  <a:lnTo>
                    <a:pt x="320" y="3374"/>
                  </a:lnTo>
                  <a:lnTo>
                    <a:pt x="316" y="3374"/>
                  </a:lnTo>
                  <a:lnTo>
                    <a:pt x="322" y="3380"/>
                  </a:lnTo>
                  <a:lnTo>
                    <a:pt x="322" y="3382"/>
                  </a:lnTo>
                  <a:lnTo>
                    <a:pt x="318" y="3384"/>
                  </a:lnTo>
                  <a:lnTo>
                    <a:pt x="316" y="3386"/>
                  </a:lnTo>
                  <a:lnTo>
                    <a:pt x="320" y="3388"/>
                  </a:lnTo>
                  <a:lnTo>
                    <a:pt x="328" y="3390"/>
                  </a:lnTo>
                  <a:lnTo>
                    <a:pt x="332" y="3388"/>
                  </a:lnTo>
                  <a:lnTo>
                    <a:pt x="334" y="3384"/>
                  </a:lnTo>
                  <a:lnTo>
                    <a:pt x="334" y="3378"/>
                  </a:lnTo>
                  <a:lnTo>
                    <a:pt x="334" y="3376"/>
                  </a:lnTo>
                  <a:lnTo>
                    <a:pt x="336" y="3374"/>
                  </a:lnTo>
                  <a:lnTo>
                    <a:pt x="340" y="3370"/>
                  </a:lnTo>
                  <a:lnTo>
                    <a:pt x="344" y="3368"/>
                  </a:lnTo>
                  <a:lnTo>
                    <a:pt x="346" y="3366"/>
                  </a:lnTo>
                  <a:lnTo>
                    <a:pt x="346" y="3364"/>
                  </a:lnTo>
                  <a:lnTo>
                    <a:pt x="344" y="3362"/>
                  </a:lnTo>
                  <a:lnTo>
                    <a:pt x="340" y="3360"/>
                  </a:lnTo>
                  <a:lnTo>
                    <a:pt x="340" y="3358"/>
                  </a:lnTo>
                  <a:lnTo>
                    <a:pt x="344" y="3358"/>
                  </a:lnTo>
                  <a:lnTo>
                    <a:pt x="352" y="3358"/>
                  </a:lnTo>
                  <a:lnTo>
                    <a:pt x="354" y="3362"/>
                  </a:lnTo>
                  <a:lnTo>
                    <a:pt x="356" y="3362"/>
                  </a:lnTo>
                  <a:lnTo>
                    <a:pt x="360" y="3360"/>
                  </a:lnTo>
                  <a:lnTo>
                    <a:pt x="364" y="3358"/>
                  </a:lnTo>
                  <a:lnTo>
                    <a:pt x="368" y="3356"/>
                  </a:lnTo>
                  <a:lnTo>
                    <a:pt x="382" y="3356"/>
                  </a:lnTo>
                  <a:lnTo>
                    <a:pt x="392" y="3358"/>
                  </a:lnTo>
                  <a:lnTo>
                    <a:pt x="394" y="3360"/>
                  </a:lnTo>
                  <a:lnTo>
                    <a:pt x="396" y="3362"/>
                  </a:lnTo>
                  <a:lnTo>
                    <a:pt x="392" y="3366"/>
                  </a:lnTo>
                  <a:lnTo>
                    <a:pt x="386" y="3368"/>
                  </a:lnTo>
                  <a:lnTo>
                    <a:pt x="380" y="3366"/>
                  </a:lnTo>
                  <a:lnTo>
                    <a:pt x="372" y="3364"/>
                  </a:lnTo>
                  <a:lnTo>
                    <a:pt x="368" y="3364"/>
                  </a:lnTo>
                  <a:lnTo>
                    <a:pt x="366" y="3366"/>
                  </a:lnTo>
                  <a:lnTo>
                    <a:pt x="362" y="3370"/>
                  </a:lnTo>
                  <a:lnTo>
                    <a:pt x="358" y="3376"/>
                  </a:lnTo>
                  <a:lnTo>
                    <a:pt x="356" y="3376"/>
                  </a:lnTo>
                  <a:lnTo>
                    <a:pt x="354" y="3376"/>
                  </a:lnTo>
                  <a:lnTo>
                    <a:pt x="348" y="3372"/>
                  </a:lnTo>
                  <a:lnTo>
                    <a:pt x="342" y="3374"/>
                  </a:lnTo>
                  <a:lnTo>
                    <a:pt x="338" y="3378"/>
                  </a:lnTo>
                  <a:lnTo>
                    <a:pt x="338" y="3384"/>
                  </a:lnTo>
                  <a:lnTo>
                    <a:pt x="340" y="3388"/>
                  </a:lnTo>
                  <a:lnTo>
                    <a:pt x="338" y="3390"/>
                  </a:lnTo>
                  <a:lnTo>
                    <a:pt x="338" y="3392"/>
                  </a:lnTo>
                  <a:lnTo>
                    <a:pt x="340" y="3396"/>
                  </a:lnTo>
                  <a:lnTo>
                    <a:pt x="342" y="3398"/>
                  </a:lnTo>
                  <a:lnTo>
                    <a:pt x="340" y="3398"/>
                  </a:lnTo>
                  <a:lnTo>
                    <a:pt x="334" y="3396"/>
                  </a:lnTo>
                  <a:lnTo>
                    <a:pt x="326" y="3396"/>
                  </a:lnTo>
                  <a:lnTo>
                    <a:pt x="324" y="3396"/>
                  </a:lnTo>
                  <a:lnTo>
                    <a:pt x="324" y="3398"/>
                  </a:lnTo>
                  <a:lnTo>
                    <a:pt x="326" y="3402"/>
                  </a:lnTo>
                  <a:lnTo>
                    <a:pt x="342" y="3412"/>
                  </a:lnTo>
                  <a:lnTo>
                    <a:pt x="354" y="3418"/>
                  </a:lnTo>
                  <a:lnTo>
                    <a:pt x="356" y="3418"/>
                  </a:lnTo>
                  <a:lnTo>
                    <a:pt x="354" y="3412"/>
                  </a:lnTo>
                  <a:lnTo>
                    <a:pt x="352" y="3406"/>
                  </a:lnTo>
                  <a:lnTo>
                    <a:pt x="352" y="3402"/>
                  </a:lnTo>
                  <a:lnTo>
                    <a:pt x="358" y="3400"/>
                  </a:lnTo>
                  <a:lnTo>
                    <a:pt x="362" y="3398"/>
                  </a:lnTo>
                  <a:lnTo>
                    <a:pt x="364" y="3396"/>
                  </a:lnTo>
                  <a:lnTo>
                    <a:pt x="364" y="3394"/>
                  </a:lnTo>
                  <a:lnTo>
                    <a:pt x="360" y="3390"/>
                  </a:lnTo>
                  <a:lnTo>
                    <a:pt x="356" y="3388"/>
                  </a:lnTo>
                  <a:lnTo>
                    <a:pt x="362" y="3390"/>
                  </a:lnTo>
                  <a:lnTo>
                    <a:pt x="370" y="3392"/>
                  </a:lnTo>
                  <a:lnTo>
                    <a:pt x="374" y="3390"/>
                  </a:lnTo>
                  <a:lnTo>
                    <a:pt x="378" y="3386"/>
                  </a:lnTo>
                  <a:lnTo>
                    <a:pt x="384" y="3382"/>
                  </a:lnTo>
                  <a:lnTo>
                    <a:pt x="392" y="3378"/>
                  </a:lnTo>
                  <a:lnTo>
                    <a:pt x="396" y="3374"/>
                  </a:lnTo>
                  <a:lnTo>
                    <a:pt x="402" y="3372"/>
                  </a:lnTo>
                  <a:lnTo>
                    <a:pt x="406" y="3374"/>
                  </a:lnTo>
                  <a:lnTo>
                    <a:pt x="408" y="3376"/>
                  </a:lnTo>
                  <a:lnTo>
                    <a:pt x="408" y="3378"/>
                  </a:lnTo>
                  <a:lnTo>
                    <a:pt x="406" y="3384"/>
                  </a:lnTo>
                  <a:lnTo>
                    <a:pt x="398" y="3392"/>
                  </a:lnTo>
                  <a:lnTo>
                    <a:pt x="390" y="3396"/>
                  </a:lnTo>
                  <a:lnTo>
                    <a:pt x="384" y="3400"/>
                  </a:lnTo>
                  <a:lnTo>
                    <a:pt x="384" y="3402"/>
                  </a:lnTo>
                  <a:lnTo>
                    <a:pt x="382" y="3404"/>
                  </a:lnTo>
                  <a:lnTo>
                    <a:pt x="380" y="3402"/>
                  </a:lnTo>
                  <a:lnTo>
                    <a:pt x="376" y="3400"/>
                  </a:lnTo>
                  <a:lnTo>
                    <a:pt x="374" y="3402"/>
                  </a:lnTo>
                  <a:lnTo>
                    <a:pt x="374" y="3404"/>
                  </a:lnTo>
                  <a:lnTo>
                    <a:pt x="370" y="3402"/>
                  </a:lnTo>
                  <a:lnTo>
                    <a:pt x="362" y="3404"/>
                  </a:lnTo>
                  <a:lnTo>
                    <a:pt x="358" y="3406"/>
                  </a:lnTo>
                  <a:lnTo>
                    <a:pt x="356" y="3408"/>
                  </a:lnTo>
                  <a:lnTo>
                    <a:pt x="360" y="3414"/>
                  </a:lnTo>
                  <a:lnTo>
                    <a:pt x="366" y="3420"/>
                  </a:lnTo>
                  <a:lnTo>
                    <a:pt x="372" y="3426"/>
                  </a:lnTo>
                  <a:lnTo>
                    <a:pt x="378" y="3430"/>
                  </a:lnTo>
                  <a:lnTo>
                    <a:pt x="382" y="3432"/>
                  </a:lnTo>
                  <a:lnTo>
                    <a:pt x="386" y="3434"/>
                  </a:lnTo>
                  <a:lnTo>
                    <a:pt x="392" y="3438"/>
                  </a:lnTo>
                  <a:lnTo>
                    <a:pt x="402" y="3438"/>
                  </a:lnTo>
                  <a:lnTo>
                    <a:pt x="410" y="3436"/>
                  </a:lnTo>
                  <a:lnTo>
                    <a:pt x="414" y="3434"/>
                  </a:lnTo>
                  <a:lnTo>
                    <a:pt x="416" y="3426"/>
                  </a:lnTo>
                  <a:lnTo>
                    <a:pt x="416" y="3412"/>
                  </a:lnTo>
                  <a:lnTo>
                    <a:pt x="418" y="3400"/>
                  </a:lnTo>
                  <a:lnTo>
                    <a:pt x="420" y="3394"/>
                  </a:lnTo>
                  <a:lnTo>
                    <a:pt x="422" y="3388"/>
                  </a:lnTo>
                  <a:lnTo>
                    <a:pt x="424" y="3378"/>
                  </a:lnTo>
                  <a:lnTo>
                    <a:pt x="424" y="3372"/>
                  </a:lnTo>
                  <a:lnTo>
                    <a:pt x="426" y="3368"/>
                  </a:lnTo>
                  <a:lnTo>
                    <a:pt x="428" y="3366"/>
                  </a:lnTo>
                  <a:lnTo>
                    <a:pt x="432" y="3366"/>
                  </a:lnTo>
                  <a:lnTo>
                    <a:pt x="440" y="3364"/>
                  </a:lnTo>
                  <a:lnTo>
                    <a:pt x="444" y="3362"/>
                  </a:lnTo>
                  <a:lnTo>
                    <a:pt x="450" y="3358"/>
                  </a:lnTo>
                  <a:lnTo>
                    <a:pt x="454" y="3354"/>
                  </a:lnTo>
                  <a:lnTo>
                    <a:pt x="458" y="3354"/>
                  </a:lnTo>
                  <a:lnTo>
                    <a:pt x="462" y="3354"/>
                  </a:lnTo>
                  <a:lnTo>
                    <a:pt x="466" y="3356"/>
                  </a:lnTo>
                  <a:lnTo>
                    <a:pt x="470" y="3350"/>
                  </a:lnTo>
                  <a:lnTo>
                    <a:pt x="476" y="3342"/>
                  </a:lnTo>
                  <a:lnTo>
                    <a:pt x="480" y="3340"/>
                  </a:lnTo>
                  <a:lnTo>
                    <a:pt x="486" y="3340"/>
                  </a:lnTo>
                  <a:lnTo>
                    <a:pt x="496" y="3342"/>
                  </a:lnTo>
                  <a:lnTo>
                    <a:pt x="510" y="3344"/>
                  </a:lnTo>
                  <a:lnTo>
                    <a:pt x="518" y="3348"/>
                  </a:lnTo>
                  <a:lnTo>
                    <a:pt x="520" y="3346"/>
                  </a:lnTo>
                  <a:lnTo>
                    <a:pt x="518" y="3342"/>
                  </a:lnTo>
                  <a:lnTo>
                    <a:pt x="510" y="3328"/>
                  </a:lnTo>
                  <a:lnTo>
                    <a:pt x="500" y="3308"/>
                  </a:lnTo>
                  <a:lnTo>
                    <a:pt x="496" y="3296"/>
                  </a:lnTo>
                  <a:lnTo>
                    <a:pt x="492" y="3282"/>
                  </a:lnTo>
                  <a:lnTo>
                    <a:pt x="490" y="3266"/>
                  </a:lnTo>
                  <a:lnTo>
                    <a:pt x="490" y="3256"/>
                  </a:lnTo>
                  <a:lnTo>
                    <a:pt x="490" y="3246"/>
                  </a:lnTo>
                  <a:lnTo>
                    <a:pt x="494" y="3238"/>
                  </a:lnTo>
                  <a:lnTo>
                    <a:pt x="498" y="3228"/>
                  </a:lnTo>
                  <a:lnTo>
                    <a:pt x="506" y="3222"/>
                  </a:lnTo>
                  <a:lnTo>
                    <a:pt x="518" y="3216"/>
                  </a:lnTo>
                  <a:lnTo>
                    <a:pt x="528" y="3212"/>
                  </a:lnTo>
                  <a:lnTo>
                    <a:pt x="536" y="3208"/>
                  </a:lnTo>
                  <a:lnTo>
                    <a:pt x="542" y="3202"/>
                  </a:lnTo>
                  <a:lnTo>
                    <a:pt x="546" y="3196"/>
                  </a:lnTo>
                  <a:lnTo>
                    <a:pt x="550" y="3180"/>
                  </a:lnTo>
                  <a:lnTo>
                    <a:pt x="552" y="3156"/>
                  </a:lnTo>
                  <a:lnTo>
                    <a:pt x="556" y="3144"/>
                  </a:lnTo>
                  <a:lnTo>
                    <a:pt x="564" y="3134"/>
                  </a:lnTo>
                  <a:lnTo>
                    <a:pt x="572" y="3126"/>
                  </a:lnTo>
                  <a:lnTo>
                    <a:pt x="580" y="3122"/>
                  </a:lnTo>
                  <a:lnTo>
                    <a:pt x="596" y="3112"/>
                  </a:lnTo>
                  <a:lnTo>
                    <a:pt x="602" y="3108"/>
                  </a:lnTo>
                  <a:lnTo>
                    <a:pt x="604" y="3104"/>
                  </a:lnTo>
                  <a:lnTo>
                    <a:pt x="606" y="3100"/>
                  </a:lnTo>
                  <a:lnTo>
                    <a:pt x="610" y="3096"/>
                  </a:lnTo>
                  <a:lnTo>
                    <a:pt x="616" y="3092"/>
                  </a:lnTo>
                  <a:lnTo>
                    <a:pt x="622" y="3086"/>
                  </a:lnTo>
                  <a:lnTo>
                    <a:pt x="624" y="3082"/>
                  </a:lnTo>
                  <a:lnTo>
                    <a:pt x="622" y="3078"/>
                  </a:lnTo>
                  <a:lnTo>
                    <a:pt x="620" y="3074"/>
                  </a:lnTo>
                  <a:lnTo>
                    <a:pt x="620" y="3072"/>
                  </a:lnTo>
                  <a:lnTo>
                    <a:pt x="624" y="3066"/>
                  </a:lnTo>
                  <a:lnTo>
                    <a:pt x="626" y="3060"/>
                  </a:lnTo>
                  <a:lnTo>
                    <a:pt x="626" y="3054"/>
                  </a:lnTo>
                  <a:lnTo>
                    <a:pt x="626" y="3044"/>
                  </a:lnTo>
                  <a:lnTo>
                    <a:pt x="624" y="3038"/>
                  </a:lnTo>
                  <a:lnTo>
                    <a:pt x="620" y="3036"/>
                  </a:lnTo>
                  <a:lnTo>
                    <a:pt x="608" y="3036"/>
                  </a:lnTo>
                  <a:lnTo>
                    <a:pt x="600" y="3034"/>
                  </a:lnTo>
                  <a:lnTo>
                    <a:pt x="590" y="3032"/>
                  </a:lnTo>
                  <a:lnTo>
                    <a:pt x="580" y="3026"/>
                  </a:lnTo>
                  <a:lnTo>
                    <a:pt x="570" y="3016"/>
                  </a:lnTo>
                  <a:lnTo>
                    <a:pt x="554" y="2996"/>
                  </a:lnTo>
                  <a:lnTo>
                    <a:pt x="550" y="2988"/>
                  </a:lnTo>
                  <a:lnTo>
                    <a:pt x="550" y="2982"/>
                  </a:lnTo>
                  <a:lnTo>
                    <a:pt x="550" y="2976"/>
                  </a:lnTo>
                  <a:lnTo>
                    <a:pt x="554" y="2968"/>
                  </a:lnTo>
                  <a:lnTo>
                    <a:pt x="564" y="2948"/>
                  </a:lnTo>
                  <a:lnTo>
                    <a:pt x="570" y="2938"/>
                  </a:lnTo>
                  <a:lnTo>
                    <a:pt x="576" y="2930"/>
                  </a:lnTo>
                  <a:lnTo>
                    <a:pt x="580" y="2928"/>
                  </a:lnTo>
                  <a:lnTo>
                    <a:pt x="584" y="2926"/>
                  </a:lnTo>
                  <a:lnTo>
                    <a:pt x="592" y="2926"/>
                  </a:lnTo>
                  <a:lnTo>
                    <a:pt x="594" y="2924"/>
                  </a:lnTo>
                  <a:lnTo>
                    <a:pt x="598" y="2922"/>
                  </a:lnTo>
                  <a:lnTo>
                    <a:pt x="602" y="2918"/>
                  </a:lnTo>
                  <a:lnTo>
                    <a:pt x="608" y="2916"/>
                  </a:lnTo>
                  <a:lnTo>
                    <a:pt x="622" y="2916"/>
                  </a:lnTo>
                  <a:lnTo>
                    <a:pt x="628" y="2916"/>
                  </a:lnTo>
                  <a:lnTo>
                    <a:pt x="632" y="2914"/>
                  </a:lnTo>
                  <a:lnTo>
                    <a:pt x="634" y="2912"/>
                  </a:lnTo>
                  <a:lnTo>
                    <a:pt x="630" y="2908"/>
                  </a:lnTo>
                  <a:lnTo>
                    <a:pt x="628" y="2902"/>
                  </a:lnTo>
                  <a:lnTo>
                    <a:pt x="630" y="2898"/>
                  </a:lnTo>
                  <a:lnTo>
                    <a:pt x="638" y="2890"/>
                  </a:lnTo>
                  <a:lnTo>
                    <a:pt x="642" y="2886"/>
                  </a:lnTo>
                  <a:lnTo>
                    <a:pt x="646" y="2878"/>
                  </a:lnTo>
                  <a:lnTo>
                    <a:pt x="648" y="2868"/>
                  </a:lnTo>
                  <a:lnTo>
                    <a:pt x="644" y="2856"/>
                  </a:lnTo>
                  <a:lnTo>
                    <a:pt x="644" y="2850"/>
                  </a:lnTo>
                  <a:lnTo>
                    <a:pt x="644" y="2844"/>
                  </a:lnTo>
                  <a:lnTo>
                    <a:pt x="646" y="2836"/>
                  </a:lnTo>
                  <a:lnTo>
                    <a:pt x="648" y="2830"/>
                  </a:lnTo>
                  <a:lnTo>
                    <a:pt x="652" y="2822"/>
                  </a:lnTo>
                  <a:lnTo>
                    <a:pt x="660" y="2816"/>
                  </a:lnTo>
                  <a:lnTo>
                    <a:pt x="668" y="2810"/>
                  </a:lnTo>
                  <a:lnTo>
                    <a:pt x="678" y="2806"/>
                  </a:lnTo>
                  <a:lnTo>
                    <a:pt x="684" y="2802"/>
                  </a:lnTo>
                  <a:lnTo>
                    <a:pt x="682" y="2800"/>
                  </a:lnTo>
                  <a:lnTo>
                    <a:pt x="674" y="2798"/>
                  </a:lnTo>
                  <a:lnTo>
                    <a:pt x="662" y="2794"/>
                  </a:lnTo>
                  <a:lnTo>
                    <a:pt x="658" y="2790"/>
                  </a:lnTo>
                  <a:lnTo>
                    <a:pt x="658" y="2786"/>
                  </a:lnTo>
                  <a:lnTo>
                    <a:pt x="660" y="2782"/>
                  </a:lnTo>
                  <a:lnTo>
                    <a:pt x="664" y="2780"/>
                  </a:lnTo>
                  <a:lnTo>
                    <a:pt x="670" y="2780"/>
                  </a:lnTo>
                  <a:lnTo>
                    <a:pt x="676" y="2780"/>
                  </a:lnTo>
                  <a:lnTo>
                    <a:pt x="682" y="2782"/>
                  </a:lnTo>
                  <a:lnTo>
                    <a:pt x="686" y="2788"/>
                  </a:lnTo>
                  <a:lnTo>
                    <a:pt x="690" y="2792"/>
                  </a:lnTo>
                  <a:lnTo>
                    <a:pt x="692" y="2796"/>
                  </a:lnTo>
                  <a:lnTo>
                    <a:pt x="696" y="2798"/>
                  </a:lnTo>
                  <a:lnTo>
                    <a:pt x="700" y="2798"/>
                  </a:lnTo>
                  <a:lnTo>
                    <a:pt x="704" y="2796"/>
                  </a:lnTo>
                  <a:lnTo>
                    <a:pt x="708" y="2792"/>
                  </a:lnTo>
                  <a:lnTo>
                    <a:pt x="712" y="2786"/>
                  </a:lnTo>
                  <a:lnTo>
                    <a:pt x="714" y="2778"/>
                  </a:lnTo>
                  <a:lnTo>
                    <a:pt x="716" y="2770"/>
                  </a:lnTo>
                  <a:lnTo>
                    <a:pt x="714" y="2762"/>
                  </a:lnTo>
                  <a:lnTo>
                    <a:pt x="708" y="2754"/>
                  </a:lnTo>
                  <a:lnTo>
                    <a:pt x="706" y="2752"/>
                  </a:lnTo>
                  <a:lnTo>
                    <a:pt x="702" y="2752"/>
                  </a:lnTo>
                  <a:lnTo>
                    <a:pt x="678" y="2758"/>
                  </a:lnTo>
                  <a:lnTo>
                    <a:pt x="670" y="2760"/>
                  </a:lnTo>
                  <a:lnTo>
                    <a:pt x="662" y="2758"/>
                  </a:lnTo>
                  <a:lnTo>
                    <a:pt x="658" y="2756"/>
                  </a:lnTo>
                  <a:lnTo>
                    <a:pt x="656" y="2750"/>
                  </a:lnTo>
                  <a:lnTo>
                    <a:pt x="654" y="2744"/>
                  </a:lnTo>
                  <a:lnTo>
                    <a:pt x="656" y="2734"/>
                  </a:lnTo>
                  <a:lnTo>
                    <a:pt x="656" y="2726"/>
                  </a:lnTo>
                  <a:lnTo>
                    <a:pt x="654" y="2716"/>
                  </a:lnTo>
                  <a:lnTo>
                    <a:pt x="650" y="2700"/>
                  </a:lnTo>
                  <a:lnTo>
                    <a:pt x="648" y="2694"/>
                  </a:lnTo>
                  <a:lnTo>
                    <a:pt x="646" y="2690"/>
                  </a:lnTo>
                  <a:lnTo>
                    <a:pt x="648" y="2684"/>
                  </a:lnTo>
                  <a:lnTo>
                    <a:pt x="654" y="2682"/>
                  </a:lnTo>
                  <a:lnTo>
                    <a:pt x="662" y="2680"/>
                  </a:lnTo>
                  <a:lnTo>
                    <a:pt x="668" y="2682"/>
                  </a:lnTo>
                  <a:lnTo>
                    <a:pt x="684" y="2688"/>
                  </a:lnTo>
                  <a:lnTo>
                    <a:pt x="700" y="2696"/>
                  </a:lnTo>
                  <a:lnTo>
                    <a:pt x="708" y="2698"/>
                  </a:lnTo>
                  <a:lnTo>
                    <a:pt x="714" y="2700"/>
                  </a:lnTo>
                  <a:lnTo>
                    <a:pt x="724" y="2700"/>
                  </a:lnTo>
                  <a:lnTo>
                    <a:pt x="728" y="2700"/>
                  </a:lnTo>
                  <a:lnTo>
                    <a:pt x="734" y="2700"/>
                  </a:lnTo>
                  <a:lnTo>
                    <a:pt x="748" y="2694"/>
                  </a:lnTo>
                  <a:lnTo>
                    <a:pt x="762" y="2684"/>
                  </a:lnTo>
                  <a:lnTo>
                    <a:pt x="768" y="2680"/>
                  </a:lnTo>
                  <a:lnTo>
                    <a:pt x="770" y="2676"/>
                  </a:lnTo>
                  <a:lnTo>
                    <a:pt x="770" y="2672"/>
                  </a:lnTo>
                  <a:lnTo>
                    <a:pt x="770" y="2670"/>
                  </a:lnTo>
                  <a:lnTo>
                    <a:pt x="764" y="2664"/>
                  </a:lnTo>
                  <a:lnTo>
                    <a:pt x="762" y="2660"/>
                  </a:lnTo>
                  <a:lnTo>
                    <a:pt x="760" y="2658"/>
                  </a:lnTo>
                  <a:lnTo>
                    <a:pt x="758" y="2650"/>
                  </a:lnTo>
                  <a:lnTo>
                    <a:pt x="762" y="2642"/>
                  </a:lnTo>
                  <a:lnTo>
                    <a:pt x="770" y="2632"/>
                  </a:lnTo>
                  <a:lnTo>
                    <a:pt x="776" y="2622"/>
                  </a:lnTo>
                  <a:lnTo>
                    <a:pt x="778" y="2612"/>
                  </a:lnTo>
                  <a:lnTo>
                    <a:pt x="776" y="2602"/>
                  </a:lnTo>
                  <a:lnTo>
                    <a:pt x="772" y="2598"/>
                  </a:lnTo>
                  <a:lnTo>
                    <a:pt x="770" y="2596"/>
                  </a:lnTo>
                  <a:lnTo>
                    <a:pt x="766" y="2592"/>
                  </a:lnTo>
                  <a:lnTo>
                    <a:pt x="762" y="2588"/>
                  </a:lnTo>
                  <a:lnTo>
                    <a:pt x="760" y="2578"/>
                  </a:lnTo>
                  <a:lnTo>
                    <a:pt x="760" y="2574"/>
                  </a:lnTo>
                  <a:lnTo>
                    <a:pt x="762" y="2572"/>
                  </a:lnTo>
                  <a:lnTo>
                    <a:pt x="768" y="2572"/>
                  </a:lnTo>
                  <a:lnTo>
                    <a:pt x="774" y="2576"/>
                  </a:lnTo>
                  <a:lnTo>
                    <a:pt x="784" y="2582"/>
                  </a:lnTo>
                  <a:lnTo>
                    <a:pt x="792" y="2582"/>
                  </a:lnTo>
                  <a:lnTo>
                    <a:pt x="824" y="2578"/>
                  </a:lnTo>
                  <a:lnTo>
                    <a:pt x="856" y="2574"/>
                  </a:lnTo>
                  <a:lnTo>
                    <a:pt x="890" y="2566"/>
                  </a:lnTo>
                  <a:lnTo>
                    <a:pt x="920" y="2556"/>
                  </a:lnTo>
                  <a:lnTo>
                    <a:pt x="934" y="2550"/>
                  </a:lnTo>
                  <a:lnTo>
                    <a:pt x="944" y="2544"/>
                  </a:lnTo>
                  <a:lnTo>
                    <a:pt x="952" y="2538"/>
                  </a:lnTo>
                  <a:lnTo>
                    <a:pt x="956" y="2534"/>
                  </a:lnTo>
                  <a:lnTo>
                    <a:pt x="958" y="2528"/>
                  </a:lnTo>
                  <a:lnTo>
                    <a:pt x="960" y="2524"/>
                  </a:lnTo>
                  <a:lnTo>
                    <a:pt x="962" y="2516"/>
                  </a:lnTo>
                  <a:lnTo>
                    <a:pt x="966" y="2510"/>
                  </a:lnTo>
                  <a:lnTo>
                    <a:pt x="970" y="2504"/>
                  </a:lnTo>
                  <a:lnTo>
                    <a:pt x="980" y="2492"/>
                  </a:lnTo>
                  <a:lnTo>
                    <a:pt x="986" y="2478"/>
                  </a:lnTo>
                  <a:lnTo>
                    <a:pt x="990" y="2464"/>
                  </a:lnTo>
                  <a:lnTo>
                    <a:pt x="990" y="2444"/>
                  </a:lnTo>
                  <a:lnTo>
                    <a:pt x="990" y="2436"/>
                  </a:lnTo>
                  <a:lnTo>
                    <a:pt x="990" y="2432"/>
                  </a:lnTo>
                  <a:lnTo>
                    <a:pt x="986" y="2432"/>
                  </a:lnTo>
                  <a:lnTo>
                    <a:pt x="984" y="2432"/>
                  </a:lnTo>
                  <a:lnTo>
                    <a:pt x="980" y="2432"/>
                  </a:lnTo>
                  <a:lnTo>
                    <a:pt x="976" y="2432"/>
                  </a:lnTo>
                  <a:lnTo>
                    <a:pt x="970" y="2428"/>
                  </a:lnTo>
                  <a:lnTo>
                    <a:pt x="964" y="2420"/>
                  </a:lnTo>
                  <a:lnTo>
                    <a:pt x="962" y="2410"/>
                  </a:lnTo>
                  <a:lnTo>
                    <a:pt x="962" y="2404"/>
                  </a:lnTo>
                  <a:lnTo>
                    <a:pt x="964" y="2400"/>
                  </a:lnTo>
                  <a:lnTo>
                    <a:pt x="968" y="2396"/>
                  </a:lnTo>
                  <a:lnTo>
                    <a:pt x="970" y="2392"/>
                  </a:lnTo>
                  <a:lnTo>
                    <a:pt x="970" y="2388"/>
                  </a:lnTo>
                  <a:lnTo>
                    <a:pt x="968" y="2380"/>
                  </a:lnTo>
                  <a:lnTo>
                    <a:pt x="962" y="2368"/>
                  </a:lnTo>
                  <a:lnTo>
                    <a:pt x="954" y="2360"/>
                  </a:lnTo>
                  <a:lnTo>
                    <a:pt x="946" y="2354"/>
                  </a:lnTo>
                  <a:lnTo>
                    <a:pt x="928" y="2344"/>
                  </a:lnTo>
                  <a:lnTo>
                    <a:pt x="922" y="2338"/>
                  </a:lnTo>
                  <a:lnTo>
                    <a:pt x="918" y="2332"/>
                  </a:lnTo>
                  <a:lnTo>
                    <a:pt x="918" y="2330"/>
                  </a:lnTo>
                  <a:lnTo>
                    <a:pt x="920" y="2326"/>
                  </a:lnTo>
                  <a:lnTo>
                    <a:pt x="926" y="2316"/>
                  </a:lnTo>
                  <a:lnTo>
                    <a:pt x="928" y="2320"/>
                  </a:lnTo>
                  <a:lnTo>
                    <a:pt x="934" y="2326"/>
                  </a:lnTo>
                  <a:lnTo>
                    <a:pt x="946" y="2332"/>
                  </a:lnTo>
                  <a:lnTo>
                    <a:pt x="952" y="2334"/>
                  </a:lnTo>
                  <a:lnTo>
                    <a:pt x="958" y="2334"/>
                  </a:lnTo>
                  <a:lnTo>
                    <a:pt x="966" y="2336"/>
                  </a:lnTo>
                  <a:lnTo>
                    <a:pt x="976" y="2338"/>
                  </a:lnTo>
                  <a:lnTo>
                    <a:pt x="992" y="2348"/>
                  </a:lnTo>
                  <a:lnTo>
                    <a:pt x="1002" y="2352"/>
                  </a:lnTo>
                  <a:lnTo>
                    <a:pt x="1010" y="2356"/>
                  </a:lnTo>
                  <a:lnTo>
                    <a:pt x="1018" y="2358"/>
                  </a:lnTo>
                  <a:lnTo>
                    <a:pt x="1026" y="2356"/>
                  </a:lnTo>
                  <a:lnTo>
                    <a:pt x="1032" y="2354"/>
                  </a:lnTo>
                  <a:lnTo>
                    <a:pt x="1038" y="2352"/>
                  </a:lnTo>
                  <a:lnTo>
                    <a:pt x="1050" y="2356"/>
                  </a:lnTo>
                  <a:lnTo>
                    <a:pt x="1056" y="2358"/>
                  </a:lnTo>
                  <a:lnTo>
                    <a:pt x="1062" y="2358"/>
                  </a:lnTo>
                  <a:lnTo>
                    <a:pt x="1068" y="2358"/>
                  </a:lnTo>
                  <a:lnTo>
                    <a:pt x="1076" y="2354"/>
                  </a:lnTo>
                  <a:lnTo>
                    <a:pt x="1090" y="2344"/>
                  </a:lnTo>
                  <a:lnTo>
                    <a:pt x="1100" y="2334"/>
                  </a:lnTo>
                  <a:lnTo>
                    <a:pt x="1110" y="2320"/>
                  </a:lnTo>
                  <a:lnTo>
                    <a:pt x="1122" y="2300"/>
                  </a:lnTo>
                  <a:lnTo>
                    <a:pt x="1120" y="2294"/>
                  </a:lnTo>
                  <a:lnTo>
                    <a:pt x="1124" y="2288"/>
                  </a:lnTo>
                  <a:lnTo>
                    <a:pt x="1130" y="2282"/>
                  </a:lnTo>
                  <a:lnTo>
                    <a:pt x="1140" y="2276"/>
                  </a:lnTo>
                  <a:lnTo>
                    <a:pt x="1150" y="2270"/>
                  </a:lnTo>
                  <a:lnTo>
                    <a:pt x="1154" y="2264"/>
                  </a:lnTo>
                  <a:lnTo>
                    <a:pt x="1158" y="2256"/>
                  </a:lnTo>
                  <a:lnTo>
                    <a:pt x="1166" y="2232"/>
                  </a:lnTo>
                  <a:lnTo>
                    <a:pt x="1170" y="2224"/>
                  </a:lnTo>
                  <a:lnTo>
                    <a:pt x="1174" y="2218"/>
                  </a:lnTo>
                  <a:lnTo>
                    <a:pt x="1188" y="2204"/>
                  </a:lnTo>
                  <a:lnTo>
                    <a:pt x="1210" y="2184"/>
                  </a:lnTo>
                  <a:lnTo>
                    <a:pt x="1220" y="2174"/>
                  </a:lnTo>
                  <a:lnTo>
                    <a:pt x="1228" y="2164"/>
                  </a:lnTo>
                  <a:lnTo>
                    <a:pt x="1240" y="2140"/>
                  </a:lnTo>
                  <a:lnTo>
                    <a:pt x="1254" y="2110"/>
                  </a:lnTo>
                  <a:lnTo>
                    <a:pt x="1270" y="2074"/>
                  </a:lnTo>
                  <a:lnTo>
                    <a:pt x="1278" y="2058"/>
                  </a:lnTo>
                  <a:lnTo>
                    <a:pt x="1284" y="2048"/>
                  </a:lnTo>
                  <a:lnTo>
                    <a:pt x="1290" y="2042"/>
                  </a:lnTo>
                  <a:lnTo>
                    <a:pt x="1294" y="2038"/>
                  </a:lnTo>
                  <a:lnTo>
                    <a:pt x="1304" y="2030"/>
                  </a:lnTo>
                  <a:lnTo>
                    <a:pt x="1308" y="2022"/>
                  </a:lnTo>
                  <a:lnTo>
                    <a:pt x="1314" y="2012"/>
                  </a:lnTo>
                  <a:lnTo>
                    <a:pt x="1320" y="1998"/>
                  </a:lnTo>
                  <a:lnTo>
                    <a:pt x="1322" y="1984"/>
                  </a:lnTo>
                  <a:lnTo>
                    <a:pt x="1322" y="1970"/>
                  </a:lnTo>
                  <a:lnTo>
                    <a:pt x="1322" y="1956"/>
                  </a:lnTo>
                  <a:lnTo>
                    <a:pt x="1322" y="1926"/>
                  </a:lnTo>
                  <a:lnTo>
                    <a:pt x="1320" y="1910"/>
                  </a:lnTo>
                  <a:lnTo>
                    <a:pt x="1322" y="1894"/>
                  </a:lnTo>
                  <a:lnTo>
                    <a:pt x="1324" y="1878"/>
                  </a:lnTo>
                  <a:lnTo>
                    <a:pt x="1332" y="1862"/>
                  </a:lnTo>
                  <a:lnTo>
                    <a:pt x="1340" y="1848"/>
                  </a:lnTo>
                  <a:lnTo>
                    <a:pt x="1352" y="1836"/>
                  </a:lnTo>
                  <a:lnTo>
                    <a:pt x="1364" y="1824"/>
                  </a:lnTo>
                  <a:lnTo>
                    <a:pt x="1376" y="1816"/>
                  </a:lnTo>
                  <a:lnTo>
                    <a:pt x="1388" y="1808"/>
                  </a:lnTo>
                  <a:lnTo>
                    <a:pt x="1398" y="1802"/>
                  </a:lnTo>
                  <a:lnTo>
                    <a:pt x="1422" y="1792"/>
                  </a:lnTo>
                  <a:lnTo>
                    <a:pt x="1438" y="1782"/>
                  </a:lnTo>
                  <a:lnTo>
                    <a:pt x="1452" y="1772"/>
                  </a:lnTo>
                  <a:lnTo>
                    <a:pt x="1462" y="1764"/>
                  </a:lnTo>
                  <a:lnTo>
                    <a:pt x="1476" y="1750"/>
                  </a:lnTo>
                  <a:lnTo>
                    <a:pt x="1482" y="1744"/>
                  </a:lnTo>
                  <a:lnTo>
                    <a:pt x="1490" y="1740"/>
                  </a:lnTo>
                  <a:lnTo>
                    <a:pt x="1498" y="1738"/>
                  </a:lnTo>
                  <a:lnTo>
                    <a:pt x="1502" y="1738"/>
                  </a:lnTo>
                  <a:lnTo>
                    <a:pt x="1506" y="1740"/>
                  </a:lnTo>
                  <a:lnTo>
                    <a:pt x="1508" y="1742"/>
                  </a:lnTo>
                  <a:lnTo>
                    <a:pt x="1514" y="1742"/>
                  </a:lnTo>
                  <a:lnTo>
                    <a:pt x="1520" y="1742"/>
                  </a:lnTo>
                  <a:lnTo>
                    <a:pt x="1530" y="1740"/>
                  </a:lnTo>
                  <a:lnTo>
                    <a:pt x="1544" y="1738"/>
                  </a:lnTo>
                  <a:lnTo>
                    <a:pt x="1556" y="1738"/>
                  </a:lnTo>
                  <a:lnTo>
                    <a:pt x="1576" y="1738"/>
                  </a:lnTo>
                  <a:lnTo>
                    <a:pt x="1584" y="1738"/>
                  </a:lnTo>
                  <a:lnTo>
                    <a:pt x="1588" y="1736"/>
                  </a:lnTo>
                  <a:lnTo>
                    <a:pt x="1592" y="1734"/>
                  </a:lnTo>
                  <a:lnTo>
                    <a:pt x="1590" y="1728"/>
                  </a:lnTo>
                  <a:lnTo>
                    <a:pt x="1590" y="1724"/>
                  </a:lnTo>
                  <a:lnTo>
                    <a:pt x="1590" y="1722"/>
                  </a:lnTo>
                  <a:lnTo>
                    <a:pt x="1594" y="1716"/>
                  </a:lnTo>
                  <a:lnTo>
                    <a:pt x="1608" y="1702"/>
                  </a:lnTo>
                  <a:lnTo>
                    <a:pt x="1616" y="1696"/>
                  </a:lnTo>
                  <a:lnTo>
                    <a:pt x="1622" y="1690"/>
                  </a:lnTo>
                  <a:lnTo>
                    <a:pt x="1626" y="1682"/>
                  </a:lnTo>
                  <a:lnTo>
                    <a:pt x="1626" y="1676"/>
                  </a:lnTo>
                  <a:lnTo>
                    <a:pt x="1624" y="1672"/>
                  </a:lnTo>
                  <a:lnTo>
                    <a:pt x="1622" y="1662"/>
                  </a:lnTo>
                  <a:lnTo>
                    <a:pt x="1624" y="1654"/>
                  </a:lnTo>
                  <a:lnTo>
                    <a:pt x="1628" y="1644"/>
                  </a:lnTo>
                  <a:lnTo>
                    <a:pt x="1634" y="1634"/>
                  </a:lnTo>
                  <a:lnTo>
                    <a:pt x="1650" y="1610"/>
                  </a:lnTo>
                  <a:lnTo>
                    <a:pt x="1668" y="1580"/>
                  </a:lnTo>
                  <a:lnTo>
                    <a:pt x="1674" y="1564"/>
                  </a:lnTo>
                  <a:lnTo>
                    <a:pt x="1678" y="1550"/>
                  </a:lnTo>
                  <a:lnTo>
                    <a:pt x="1678" y="1536"/>
                  </a:lnTo>
                  <a:lnTo>
                    <a:pt x="1678" y="1524"/>
                  </a:lnTo>
                  <a:lnTo>
                    <a:pt x="1678" y="1514"/>
                  </a:lnTo>
                  <a:lnTo>
                    <a:pt x="1680" y="1506"/>
                  </a:lnTo>
                  <a:lnTo>
                    <a:pt x="1682" y="1498"/>
                  </a:lnTo>
                  <a:lnTo>
                    <a:pt x="1688" y="1494"/>
                  </a:lnTo>
                  <a:lnTo>
                    <a:pt x="1694" y="1488"/>
                  </a:lnTo>
                  <a:lnTo>
                    <a:pt x="1698" y="1480"/>
                  </a:lnTo>
                  <a:lnTo>
                    <a:pt x="1698" y="1470"/>
                  </a:lnTo>
                  <a:lnTo>
                    <a:pt x="1700" y="1460"/>
                  </a:lnTo>
                  <a:lnTo>
                    <a:pt x="1700" y="1434"/>
                  </a:lnTo>
                  <a:lnTo>
                    <a:pt x="1702" y="1418"/>
                  </a:lnTo>
                  <a:lnTo>
                    <a:pt x="1704" y="1404"/>
                  </a:lnTo>
                  <a:lnTo>
                    <a:pt x="1708" y="1390"/>
                  </a:lnTo>
                  <a:lnTo>
                    <a:pt x="1708" y="1378"/>
                  </a:lnTo>
                  <a:lnTo>
                    <a:pt x="1708" y="1368"/>
                  </a:lnTo>
                  <a:lnTo>
                    <a:pt x="1706" y="1360"/>
                  </a:lnTo>
                  <a:lnTo>
                    <a:pt x="1702" y="1342"/>
                  </a:lnTo>
                  <a:lnTo>
                    <a:pt x="1702" y="1334"/>
                  </a:lnTo>
                  <a:lnTo>
                    <a:pt x="1702" y="1324"/>
                  </a:lnTo>
                  <a:lnTo>
                    <a:pt x="1706" y="1252"/>
                  </a:lnTo>
                  <a:lnTo>
                    <a:pt x="1708" y="1234"/>
                  </a:lnTo>
                  <a:lnTo>
                    <a:pt x="1710" y="1224"/>
                  </a:lnTo>
                  <a:lnTo>
                    <a:pt x="1712" y="1220"/>
                  </a:lnTo>
                  <a:lnTo>
                    <a:pt x="1714" y="1220"/>
                  </a:lnTo>
                  <a:lnTo>
                    <a:pt x="1718" y="1222"/>
                  </a:lnTo>
                  <a:lnTo>
                    <a:pt x="1720" y="1226"/>
                  </a:lnTo>
                  <a:lnTo>
                    <a:pt x="1726" y="1234"/>
                  </a:lnTo>
                  <a:lnTo>
                    <a:pt x="1730" y="1238"/>
                  </a:lnTo>
                  <a:lnTo>
                    <a:pt x="1736" y="1238"/>
                  </a:lnTo>
                  <a:lnTo>
                    <a:pt x="1740" y="1234"/>
                  </a:lnTo>
                  <a:lnTo>
                    <a:pt x="1746" y="1224"/>
                  </a:lnTo>
                  <a:lnTo>
                    <a:pt x="1752" y="1212"/>
                  </a:lnTo>
                  <a:lnTo>
                    <a:pt x="1766" y="1176"/>
                  </a:lnTo>
                  <a:lnTo>
                    <a:pt x="1774" y="1158"/>
                  </a:lnTo>
                  <a:lnTo>
                    <a:pt x="1780" y="1146"/>
                  </a:lnTo>
                  <a:lnTo>
                    <a:pt x="1788" y="1136"/>
                  </a:lnTo>
                  <a:lnTo>
                    <a:pt x="1794" y="1128"/>
                  </a:lnTo>
                  <a:lnTo>
                    <a:pt x="1810" y="1112"/>
                  </a:lnTo>
                  <a:lnTo>
                    <a:pt x="1820" y="1100"/>
                  </a:lnTo>
                  <a:lnTo>
                    <a:pt x="1830" y="1082"/>
                  </a:lnTo>
                  <a:lnTo>
                    <a:pt x="1852" y="1044"/>
                  </a:lnTo>
                  <a:lnTo>
                    <a:pt x="1860" y="1030"/>
                  </a:lnTo>
                  <a:lnTo>
                    <a:pt x="1866" y="1016"/>
                  </a:lnTo>
                  <a:lnTo>
                    <a:pt x="1872" y="1002"/>
                  </a:lnTo>
                  <a:lnTo>
                    <a:pt x="1874" y="988"/>
                  </a:lnTo>
                  <a:lnTo>
                    <a:pt x="1874" y="972"/>
                  </a:lnTo>
                  <a:lnTo>
                    <a:pt x="1872" y="956"/>
                  </a:lnTo>
                  <a:close/>
                  <a:moveTo>
                    <a:pt x="1128" y="2234"/>
                  </a:moveTo>
                  <a:lnTo>
                    <a:pt x="1128" y="2234"/>
                  </a:lnTo>
                  <a:lnTo>
                    <a:pt x="1132" y="2242"/>
                  </a:lnTo>
                  <a:lnTo>
                    <a:pt x="1128" y="2234"/>
                  </a:lnTo>
                  <a:close/>
                  <a:moveTo>
                    <a:pt x="698" y="3490"/>
                  </a:moveTo>
                  <a:lnTo>
                    <a:pt x="698" y="3490"/>
                  </a:lnTo>
                  <a:lnTo>
                    <a:pt x="692" y="3492"/>
                  </a:lnTo>
                  <a:lnTo>
                    <a:pt x="688" y="3490"/>
                  </a:lnTo>
                  <a:lnTo>
                    <a:pt x="684" y="3490"/>
                  </a:lnTo>
                  <a:lnTo>
                    <a:pt x="678" y="3492"/>
                  </a:lnTo>
                  <a:lnTo>
                    <a:pt x="670" y="3496"/>
                  </a:lnTo>
                  <a:lnTo>
                    <a:pt x="666" y="3498"/>
                  </a:lnTo>
                  <a:lnTo>
                    <a:pt x="670" y="3500"/>
                  </a:lnTo>
                  <a:lnTo>
                    <a:pt x="672" y="3500"/>
                  </a:lnTo>
                  <a:lnTo>
                    <a:pt x="678" y="3498"/>
                  </a:lnTo>
                  <a:lnTo>
                    <a:pt x="682" y="3494"/>
                  </a:lnTo>
                  <a:lnTo>
                    <a:pt x="684" y="3496"/>
                  </a:lnTo>
                  <a:lnTo>
                    <a:pt x="686" y="3498"/>
                  </a:lnTo>
                  <a:lnTo>
                    <a:pt x="690" y="3496"/>
                  </a:lnTo>
                  <a:lnTo>
                    <a:pt x="694" y="3496"/>
                  </a:lnTo>
                  <a:lnTo>
                    <a:pt x="696" y="3496"/>
                  </a:lnTo>
                  <a:lnTo>
                    <a:pt x="700" y="3496"/>
                  </a:lnTo>
                  <a:lnTo>
                    <a:pt x="702" y="3494"/>
                  </a:lnTo>
                  <a:lnTo>
                    <a:pt x="704" y="3492"/>
                  </a:lnTo>
                  <a:lnTo>
                    <a:pt x="702" y="3490"/>
                  </a:lnTo>
                  <a:lnTo>
                    <a:pt x="698" y="3490"/>
                  </a:lnTo>
                  <a:close/>
                  <a:moveTo>
                    <a:pt x="294" y="3084"/>
                  </a:moveTo>
                  <a:lnTo>
                    <a:pt x="294" y="3084"/>
                  </a:lnTo>
                  <a:lnTo>
                    <a:pt x="298" y="3086"/>
                  </a:lnTo>
                  <a:lnTo>
                    <a:pt x="300" y="3084"/>
                  </a:lnTo>
                  <a:lnTo>
                    <a:pt x="300" y="3082"/>
                  </a:lnTo>
                  <a:lnTo>
                    <a:pt x="298" y="3080"/>
                  </a:lnTo>
                  <a:lnTo>
                    <a:pt x="292" y="3078"/>
                  </a:lnTo>
                  <a:lnTo>
                    <a:pt x="286" y="3078"/>
                  </a:lnTo>
                  <a:lnTo>
                    <a:pt x="282" y="3078"/>
                  </a:lnTo>
                  <a:lnTo>
                    <a:pt x="276" y="3080"/>
                  </a:lnTo>
                  <a:lnTo>
                    <a:pt x="274" y="3082"/>
                  </a:lnTo>
                  <a:lnTo>
                    <a:pt x="274" y="3084"/>
                  </a:lnTo>
                  <a:lnTo>
                    <a:pt x="280" y="3084"/>
                  </a:lnTo>
                  <a:lnTo>
                    <a:pt x="288" y="3084"/>
                  </a:lnTo>
                  <a:lnTo>
                    <a:pt x="294" y="3084"/>
                  </a:lnTo>
                  <a:close/>
                  <a:moveTo>
                    <a:pt x="338" y="3318"/>
                  </a:moveTo>
                  <a:lnTo>
                    <a:pt x="338" y="3318"/>
                  </a:lnTo>
                  <a:lnTo>
                    <a:pt x="330" y="3322"/>
                  </a:lnTo>
                  <a:lnTo>
                    <a:pt x="328" y="3324"/>
                  </a:lnTo>
                  <a:lnTo>
                    <a:pt x="330" y="3326"/>
                  </a:lnTo>
                  <a:lnTo>
                    <a:pt x="334" y="3326"/>
                  </a:lnTo>
                  <a:lnTo>
                    <a:pt x="338" y="3322"/>
                  </a:lnTo>
                  <a:lnTo>
                    <a:pt x="338" y="3318"/>
                  </a:lnTo>
                  <a:close/>
                  <a:moveTo>
                    <a:pt x="292" y="3034"/>
                  </a:moveTo>
                  <a:lnTo>
                    <a:pt x="292" y="3034"/>
                  </a:lnTo>
                  <a:lnTo>
                    <a:pt x="290" y="3032"/>
                  </a:lnTo>
                  <a:lnTo>
                    <a:pt x="288" y="3030"/>
                  </a:lnTo>
                  <a:lnTo>
                    <a:pt x="284" y="3030"/>
                  </a:lnTo>
                  <a:lnTo>
                    <a:pt x="282" y="3034"/>
                  </a:lnTo>
                  <a:lnTo>
                    <a:pt x="284" y="3036"/>
                  </a:lnTo>
                  <a:lnTo>
                    <a:pt x="286" y="3038"/>
                  </a:lnTo>
                  <a:lnTo>
                    <a:pt x="290" y="3036"/>
                  </a:lnTo>
                  <a:lnTo>
                    <a:pt x="292" y="3034"/>
                  </a:lnTo>
                  <a:close/>
                  <a:moveTo>
                    <a:pt x="420" y="3442"/>
                  </a:moveTo>
                  <a:lnTo>
                    <a:pt x="420" y="3442"/>
                  </a:lnTo>
                  <a:lnTo>
                    <a:pt x="420" y="3446"/>
                  </a:lnTo>
                  <a:lnTo>
                    <a:pt x="424" y="3452"/>
                  </a:lnTo>
                  <a:lnTo>
                    <a:pt x="440" y="3462"/>
                  </a:lnTo>
                  <a:lnTo>
                    <a:pt x="444" y="3464"/>
                  </a:lnTo>
                  <a:lnTo>
                    <a:pt x="444" y="3462"/>
                  </a:lnTo>
                  <a:lnTo>
                    <a:pt x="442" y="3458"/>
                  </a:lnTo>
                  <a:lnTo>
                    <a:pt x="438" y="3454"/>
                  </a:lnTo>
                  <a:lnTo>
                    <a:pt x="430" y="3446"/>
                  </a:lnTo>
                  <a:lnTo>
                    <a:pt x="434" y="3448"/>
                  </a:lnTo>
                  <a:lnTo>
                    <a:pt x="438" y="3450"/>
                  </a:lnTo>
                  <a:lnTo>
                    <a:pt x="442" y="3450"/>
                  </a:lnTo>
                  <a:lnTo>
                    <a:pt x="442" y="3448"/>
                  </a:lnTo>
                  <a:lnTo>
                    <a:pt x="440" y="3444"/>
                  </a:lnTo>
                  <a:lnTo>
                    <a:pt x="436" y="3438"/>
                  </a:lnTo>
                  <a:lnTo>
                    <a:pt x="434" y="3432"/>
                  </a:lnTo>
                  <a:lnTo>
                    <a:pt x="434" y="3420"/>
                  </a:lnTo>
                  <a:lnTo>
                    <a:pt x="434" y="3418"/>
                  </a:lnTo>
                  <a:lnTo>
                    <a:pt x="434" y="3420"/>
                  </a:lnTo>
                  <a:lnTo>
                    <a:pt x="430" y="3422"/>
                  </a:lnTo>
                  <a:lnTo>
                    <a:pt x="426" y="3428"/>
                  </a:lnTo>
                  <a:lnTo>
                    <a:pt x="426" y="3432"/>
                  </a:lnTo>
                  <a:lnTo>
                    <a:pt x="426" y="3436"/>
                  </a:lnTo>
                  <a:lnTo>
                    <a:pt x="424" y="3436"/>
                  </a:lnTo>
                  <a:lnTo>
                    <a:pt x="422" y="3436"/>
                  </a:lnTo>
                  <a:lnTo>
                    <a:pt x="420" y="3442"/>
                  </a:lnTo>
                  <a:close/>
                  <a:moveTo>
                    <a:pt x="272" y="3186"/>
                  </a:moveTo>
                  <a:lnTo>
                    <a:pt x="272" y="3186"/>
                  </a:lnTo>
                  <a:lnTo>
                    <a:pt x="270" y="3186"/>
                  </a:lnTo>
                  <a:lnTo>
                    <a:pt x="272" y="3180"/>
                  </a:lnTo>
                  <a:lnTo>
                    <a:pt x="274" y="3174"/>
                  </a:lnTo>
                  <a:lnTo>
                    <a:pt x="274" y="3168"/>
                  </a:lnTo>
                  <a:lnTo>
                    <a:pt x="274" y="3150"/>
                  </a:lnTo>
                  <a:lnTo>
                    <a:pt x="272" y="3136"/>
                  </a:lnTo>
                  <a:lnTo>
                    <a:pt x="272" y="3132"/>
                  </a:lnTo>
                  <a:lnTo>
                    <a:pt x="270" y="3132"/>
                  </a:lnTo>
                  <a:lnTo>
                    <a:pt x="266" y="3132"/>
                  </a:lnTo>
                  <a:lnTo>
                    <a:pt x="264" y="3130"/>
                  </a:lnTo>
                  <a:lnTo>
                    <a:pt x="262" y="3130"/>
                  </a:lnTo>
                  <a:lnTo>
                    <a:pt x="258" y="3132"/>
                  </a:lnTo>
                  <a:lnTo>
                    <a:pt x="252" y="3136"/>
                  </a:lnTo>
                  <a:lnTo>
                    <a:pt x="250" y="3138"/>
                  </a:lnTo>
                  <a:lnTo>
                    <a:pt x="252" y="3140"/>
                  </a:lnTo>
                  <a:lnTo>
                    <a:pt x="254" y="3142"/>
                  </a:lnTo>
                  <a:lnTo>
                    <a:pt x="254" y="3144"/>
                  </a:lnTo>
                  <a:lnTo>
                    <a:pt x="254" y="3146"/>
                  </a:lnTo>
                  <a:lnTo>
                    <a:pt x="256" y="3148"/>
                  </a:lnTo>
                  <a:lnTo>
                    <a:pt x="258" y="3150"/>
                  </a:lnTo>
                  <a:lnTo>
                    <a:pt x="260" y="3154"/>
                  </a:lnTo>
                  <a:lnTo>
                    <a:pt x="258" y="3164"/>
                  </a:lnTo>
                  <a:lnTo>
                    <a:pt x="256" y="3166"/>
                  </a:lnTo>
                  <a:lnTo>
                    <a:pt x="252" y="3164"/>
                  </a:lnTo>
                  <a:lnTo>
                    <a:pt x="250" y="3162"/>
                  </a:lnTo>
                  <a:lnTo>
                    <a:pt x="246" y="3162"/>
                  </a:lnTo>
                  <a:lnTo>
                    <a:pt x="244" y="3164"/>
                  </a:lnTo>
                  <a:lnTo>
                    <a:pt x="242" y="3162"/>
                  </a:lnTo>
                  <a:lnTo>
                    <a:pt x="238" y="3162"/>
                  </a:lnTo>
                  <a:lnTo>
                    <a:pt x="236" y="3164"/>
                  </a:lnTo>
                  <a:lnTo>
                    <a:pt x="234" y="3168"/>
                  </a:lnTo>
                  <a:lnTo>
                    <a:pt x="236" y="3172"/>
                  </a:lnTo>
                  <a:lnTo>
                    <a:pt x="238" y="3178"/>
                  </a:lnTo>
                  <a:lnTo>
                    <a:pt x="242" y="3184"/>
                  </a:lnTo>
                  <a:lnTo>
                    <a:pt x="244" y="3190"/>
                  </a:lnTo>
                  <a:lnTo>
                    <a:pt x="246" y="3194"/>
                  </a:lnTo>
                  <a:lnTo>
                    <a:pt x="248" y="3200"/>
                  </a:lnTo>
                  <a:lnTo>
                    <a:pt x="250" y="3200"/>
                  </a:lnTo>
                  <a:lnTo>
                    <a:pt x="252" y="3200"/>
                  </a:lnTo>
                  <a:lnTo>
                    <a:pt x="254" y="3196"/>
                  </a:lnTo>
                  <a:lnTo>
                    <a:pt x="254" y="3190"/>
                  </a:lnTo>
                  <a:lnTo>
                    <a:pt x="252" y="3184"/>
                  </a:lnTo>
                  <a:lnTo>
                    <a:pt x="250" y="3180"/>
                  </a:lnTo>
                  <a:lnTo>
                    <a:pt x="252" y="3178"/>
                  </a:lnTo>
                  <a:lnTo>
                    <a:pt x="254" y="3178"/>
                  </a:lnTo>
                  <a:lnTo>
                    <a:pt x="258" y="3182"/>
                  </a:lnTo>
                  <a:lnTo>
                    <a:pt x="262" y="3184"/>
                  </a:lnTo>
                  <a:lnTo>
                    <a:pt x="262" y="3186"/>
                  </a:lnTo>
                  <a:lnTo>
                    <a:pt x="260" y="3186"/>
                  </a:lnTo>
                  <a:lnTo>
                    <a:pt x="258" y="3190"/>
                  </a:lnTo>
                  <a:lnTo>
                    <a:pt x="258" y="3192"/>
                  </a:lnTo>
                  <a:lnTo>
                    <a:pt x="258" y="3194"/>
                  </a:lnTo>
                  <a:lnTo>
                    <a:pt x="258" y="3198"/>
                  </a:lnTo>
                  <a:lnTo>
                    <a:pt x="258" y="3202"/>
                  </a:lnTo>
                  <a:lnTo>
                    <a:pt x="258" y="3206"/>
                  </a:lnTo>
                  <a:lnTo>
                    <a:pt x="260" y="3208"/>
                  </a:lnTo>
                  <a:lnTo>
                    <a:pt x="266" y="3208"/>
                  </a:lnTo>
                  <a:lnTo>
                    <a:pt x="270" y="3208"/>
                  </a:lnTo>
                  <a:lnTo>
                    <a:pt x="272" y="3206"/>
                  </a:lnTo>
                  <a:lnTo>
                    <a:pt x="274" y="3200"/>
                  </a:lnTo>
                  <a:lnTo>
                    <a:pt x="274" y="3194"/>
                  </a:lnTo>
                  <a:lnTo>
                    <a:pt x="276" y="3192"/>
                  </a:lnTo>
                  <a:lnTo>
                    <a:pt x="276" y="3190"/>
                  </a:lnTo>
                  <a:lnTo>
                    <a:pt x="276" y="3188"/>
                  </a:lnTo>
                  <a:lnTo>
                    <a:pt x="276" y="3186"/>
                  </a:lnTo>
                  <a:lnTo>
                    <a:pt x="272" y="3186"/>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5" name="Freeform 6151">
              <a:extLst>
                <a:ext uri="{FF2B5EF4-FFF2-40B4-BE49-F238E27FC236}">
                  <a16:creationId xmlns:a16="http://schemas.microsoft.com/office/drawing/2014/main" id="{C679C241-4578-6AC3-3A1B-2E29F07B897F}"/>
                </a:ext>
              </a:extLst>
            </p:cNvPr>
            <p:cNvSpPr>
              <a:spLocks noEditPoints="1"/>
            </p:cNvSpPr>
            <p:nvPr/>
          </p:nvSpPr>
          <p:spPr bwMode="auto">
            <a:xfrm>
              <a:off x="6834182" y="3952882"/>
              <a:ext cx="1708155" cy="1525582"/>
            </a:xfrm>
            <a:custGeom>
              <a:avLst/>
              <a:gdLst>
                <a:gd name="T0" fmla="*/ 441960 w 2690"/>
                <a:gd name="T1" fmla="*/ 349032 h 2404"/>
                <a:gd name="T2" fmla="*/ 1037590 w 2690"/>
                <a:gd name="T3" fmla="*/ 357917 h 2404"/>
                <a:gd name="T4" fmla="*/ 979170 w 2690"/>
                <a:gd name="T5" fmla="*/ 750102 h 2404"/>
                <a:gd name="T6" fmla="*/ 911860 w 2690"/>
                <a:gd name="T7" fmla="*/ 630796 h 2404"/>
                <a:gd name="T8" fmla="*/ 789940 w 2690"/>
                <a:gd name="T9" fmla="*/ 445492 h 2404"/>
                <a:gd name="T10" fmla="*/ 726440 w 2690"/>
                <a:gd name="T11" fmla="*/ 403608 h 2404"/>
                <a:gd name="T12" fmla="*/ 579120 w 2690"/>
                <a:gd name="T13" fmla="*/ 472145 h 2404"/>
                <a:gd name="T14" fmla="*/ 584200 w 2690"/>
                <a:gd name="T15" fmla="*/ 383301 h 2404"/>
                <a:gd name="T16" fmla="*/ 478790 w 2690"/>
                <a:gd name="T17" fmla="*/ 352840 h 2404"/>
                <a:gd name="T18" fmla="*/ 388620 w 2690"/>
                <a:gd name="T19" fmla="*/ 458184 h 2404"/>
                <a:gd name="T20" fmla="*/ 262890 w 2690"/>
                <a:gd name="T21" fmla="*/ 533067 h 2404"/>
                <a:gd name="T22" fmla="*/ 69850 w 2690"/>
                <a:gd name="T23" fmla="*/ 656181 h 2404"/>
                <a:gd name="T24" fmla="*/ 5080 w 2690"/>
                <a:gd name="T25" fmla="*/ 802139 h 2404"/>
                <a:gd name="T26" fmla="*/ 60960 w 2690"/>
                <a:gd name="T27" fmla="*/ 1055981 h 2404"/>
                <a:gd name="T28" fmla="*/ 218440 w 2690"/>
                <a:gd name="T29" fmla="*/ 1077558 h 2404"/>
                <a:gd name="T30" fmla="*/ 490220 w 2690"/>
                <a:gd name="T31" fmla="*/ 1012828 h 2404"/>
                <a:gd name="T32" fmla="*/ 628650 w 2690"/>
                <a:gd name="T33" fmla="*/ 1040751 h 2404"/>
                <a:gd name="T34" fmla="*/ 647700 w 2690"/>
                <a:gd name="T35" fmla="*/ 1137210 h 2404"/>
                <a:gd name="T36" fmla="*/ 810260 w 2690"/>
                <a:gd name="T37" fmla="*/ 1215901 h 2404"/>
                <a:gd name="T38" fmla="*/ 938530 w 2690"/>
                <a:gd name="T39" fmla="*/ 1189248 h 2404"/>
                <a:gd name="T40" fmla="*/ 1033780 w 2690"/>
                <a:gd name="T41" fmla="*/ 896061 h 2404"/>
                <a:gd name="T42" fmla="*/ 1059180 w 2690"/>
                <a:gd name="T43" fmla="*/ 154843 h 2404"/>
                <a:gd name="T44" fmla="*/ 788670 w 2690"/>
                <a:gd name="T45" fmla="*/ 1289515 h 2404"/>
                <a:gd name="T46" fmla="*/ 810260 w 2690"/>
                <a:gd name="T47" fmla="*/ 1344091 h 2404"/>
                <a:gd name="T48" fmla="*/ 881380 w 2690"/>
                <a:gd name="T49" fmla="*/ 1394860 h 2404"/>
                <a:gd name="T50" fmla="*/ 623570 w 2690"/>
                <a:gd name="T51" fmla="*/ 1148633 h 2404"/>
                <a:gd name="T52" fmla="*/ 1405890 w 2690"/>
                <a:gd name="T53" fmla="*/ 516568 h 2404"/>
                <a:gd name="T54" fmla="*/ 1370330 w 2690"/>
                <a:gd name="T55" fmla="*/ 696795 h 2404"/>
                <a:gd name="T56" fmla="*/ 1367790 w 2690"/>
                <a:gd name="T57" fmla="*/ 455646 h 2404"/>
                <a:gd name="T58" fmla="*/ 1125220 w 2690"/>
                <a:gd name="T59" fmla="*/ 244957 h 2404"/>
                <a:gd name="T60" fmla="*/ 1106170 w 2690"/>
                <a:gd name="T61" fmla="*/ 201804 h 2404"/>
                <a:gd name="T62" fmla="*/ 1162050 w 2690"/>
                <a:gd name="T63" fmla="*/ 242419 h 2404"/>
                <a:gd name="T64" fmla="*/ 1210310 w 2690"/>
                <a:gd name="T65" fmla="*/ 365532 h 2404"/>
                <a:gd name="T66" fmla="*/ 1394460 w 2690"/>
                <a:gd name="T67" fmla="*/ 512760 h 2404"/>
                <a:gd name="T68" fmla="*/ 1545590 w 2690"/>
                <a:gd name="T69" fmla="*/ 1325053 h 2404"/>
                <a:gd name="T70" fmla="*/ 1426210 w 2690"/>
                <a:gd name="T71" fmla="*/ 1426590 h 2404"/>
                <a:gd name="T72" fmla="*/ 1432560 w 2690"/>
                <a:gd name="T73" fmla="*/ 1525588 h 2404"/>
                <a:gd name="T74" fmla="*/ 1534160 w 2690"/>
                <a:gd name="T75" fmla="*/ 1393590 h 2404"/>
                <a:gd name="T76" fmla="*/ 1692910 w 2690"/>
                <a:gd name="T77" fmla="*/ 521644 h 2404"/>
                <a:gd name="T78" fmla="*/ 1576070 w 2690"/>
                <a:gd name="T79" fmla="*/ 1165133 h 2404"/>
                <a:gd name="T80" fmla="*/ 1564640 w 2690"/>
                <a:gd name="T81" fmla="*/ 1161325 h 2404"/>
                <a:gd name="T82" fmla="*/ 1588770 w 2690"/>
                <a:gd name="T83" fmla="*/ 1345360 h 2404"/>
                <a:gd name="T84" fmla="*/ 1651000 w 2690"/>
                <a:gd name="T85" fmla="*/ 1208286 h 2404"/>
                <a:gd name="T86" fmla="*/ 1428750 w 2690"/>
                <a:gd name="T87" fmla="*/ 587643 h 2404"/>
                <a:gd name="T88" fmla="*/ 966470 w 2690"/>
                <a:gd name="T89" fmla="*/ 312225 h 2404"/>
                <a:gd name="T90" fmla="*/ 867410 w 2690"/>
                <a:gd name="T91" fmla="*/ 159920 h 2404"/>
                <a:gd name="T92" fmla="*/ 584200 w 2690"/>
                <a:gd name="T93" fmla="*/ 49499 h 2404"/>
                <a:gd name="T94" fmla="*/ 539750 w 2690"/>
                <a:gd name="T95" fmla="*/ 182766 h 2404"/>
                <a:gd name="T96" fmla="*/ 631190 w 2690"/>
                <a:gd name="T97" fmla="*/ 243688 h 2404"/>
                <a:gd name="T98" fmla="*/ 673100 w 2690"/>
                <a:gd name="T99" fmla="*/ 510222 h 2404"/>
                <a:gd name="T100" fmla="*/ 769620 w 2690"/>
                <a:gd name="T101" fmla="*/ 279226 h 2404"/>
                <a:gd name="T102" fmla="*/ 889000 w 2690"/>
                <a:gd name="T103" fmla="*/ 312225 h 2404"/>
                <a:gd name="T104" fmla="*/ 885190 w 2690"/>
                <a:gd name="T105" fmla="*/ 244957 h 2404"/>
                <a:gd name="T106" fmla="*/ 774700 w 2690"/>
                <a:gd name="T107" fmla="*/ 107883 h 2404"/>
                <a:gd name="T108" fmla="*/ 922020 w 2690"/>
                <a:gd name="T109" fmla="*/ 187843 h 2404"/>
                <a:gd name="T110" fmla="*/ 971550 w 2690"/>
                <a:gd name="T111" fmla="*/ 153574 h 2404"/>
                <a:gd name="T112" fmla="*/ 1008380 w 2690"/>
                <a:gd name="T113" fmla="*/ 128190 h 2404"/>
                <a:gd name="T114" fmla="*/ 952500 w 2690"/>
                <a:gd name="T115" fmla="*/ 81229 h 2404"/>
                <a:gd name="T116" fmla="*/ 487680 w 2690"/>
                <a:gd name="T117" fmla="*/ 92652 h 2404"/>
                <a:gd name="T118" fmla="*/ 637540 w 2690"/>
                <a:gd name="T119" fmla="*/ 180228 h 2404"/>
                <a:gd name="T120" fmla="*/ 613410 w 2690"/>
                <a:gd name="T121" fmla="*/ 60922 h 2404"/>
                <a:gd name="T122" fmla="*/ 499110 w 2690"/>
                <a:gd name="T123" fmla="*/ 11423 h 2404"/>
                <a:gd name="T124" fmla="*/ 1026160 w 2690"/>
                <a:gd name="T125" fmla="*/ 776755 h 24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90"/>
                <a:gd name="T190" fmla="*/ 0 h 2404"/>
                <a:gd name="T191" fmla="*/ 2690 w 2690"/>
                <a:gd name="T192" fmla="*/ 2404 h 24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90" h="2404">
                  <a:moveTo>
                    <a:pt x="692" y="12"/>
                  </a:moveTo>
                  <a:lnTo>
                    <a:pt x="692" y="12"/>
                  </a:lnTo>
                  <a:lnTo>
                    <a:pt x="698" y="14"/>
                  </a:lnTo>
                  <a:lnTo>
                    <a:pt x="702" y="18"/>
                  </a:lnTo>
                  <a:lnTo>
                    <a:pt x="708" y="20"/>
                  </a:lnTo>
                  <a:lnTo>
                    <a:pt x="714" y="20"/>
                  </a:lnTo>
                  <a:lnTo>
                    <a:pt x="716" y="20"/>
                  </a:lnTo>
                  <a:lnTo>
                    <a:pt x="714" y="18"/>
                  </a:lnTo>
                  <a:lnTo>
                    <a:pt x="712" y="16"/>
                  </a:lnTo>
                  <a:lnTo>
                    <a:pt x="710" y="12"/>
                  </a:lnTo>
                  <a:lnTo>
                    <a:pt x="708" y="12"/>
                  </a:lnTo>
                  <a:lnTo>
                    <a:pt x="710" y="12"/>
                  </a:lnTo>
                  <a:lnTo>
                    <a:pt x="714" y="12"/>
                  </a:lnTo>
                  <a:lnTo>
                    <a:pt x="718" y="16"/>
                  </a:lnTo>
                  <a:lnTo>
                    <a:pt x="722" y="18"/>
                  </a:lnTo>
                  <a:lnTo>
                    <a:pt x="728" y="18"/>
                  </a:lnTo>
                  <a:lnTo>
                    <a:pt x="730" y="16"/>
                  </a:lnTo>
                  <a:lnTo>
                    <a:pt x="730" y="12"/>
                  </a:lnTo>
                  <a:lnTo>
                    <a:pt x="724" y="6"/>
                  </a:lnTo>
                  <a:lnTo>
                    <a:pt x="714" y="2"/>
                  </a:lnTo>
                  <a:lnTo>
                    <a:pt x="708" y="0"/>
                  </a:lnTo>
                  <a:lnTo>
                    <a:pt x="702" y="2"/>
                  </a:lnTo>
                  <a:lnTo>
                    <a:pt x="694" y="4"/>
                  </a:lnTo>
                  <a:lnTo>
                    <a:pt x="688" y="8"/>
                  </a:lnTo>
                  <a:lnTo>
                    <a:pt x="688" y="10"/>
                  </a:lnTo>
                  <a:lnTo>
                    <a:pt x="692" y="12"/>
                  </a:lnTo>
                  <a:close/>
                  <a:moveTo>
                    <a:pt x="742" y="352"/>
                  </a:moveTo>
                  <a:lnTo>
                    <a:pt x="742" y="352"/>
                  </a:lnTo>
                  <a:lnTo>
                    <a:pt x="740" y="350"/>
                  </a:lnTo>
                  <a:lnTo>
                    <a:pt x="736" y="352"/>
                  </a:lnTo>
                  <a:lnTo>
                    <a:pt x="732" y="358"/>
                  </a:lnTo>
                  <a:lnTo>
                    <a:pt x="728" y="366"/>
                  </a:lnTo>
                  <a:lnTo>
                    <a:pt x="724" y="382"/>
                  </a:lnTo>
                  <a:lnTo>
                    <a:pt x="724" y="386"/>
                  </a:lnTo>
                  <a:lnTo>
                    <a:pt x="724" y="388"/>
                  </a:lnTo>
                  <a:lnTo>
                    <a:pt x="726" y="388"/>
                  </a:lnTo>
                  <a:lnTo>
                    <a:pt x="736" y="382"/>
                  </a:lnTo>
                  <a:lnTo>
                    <a:pt x="742" y="374"/>
                  </a:lnTo>
                  <a:lnTo>
                    <a:pt x="744" y="364"/>
                  </a:lnTo>
                  <a:lnTo>
                    <a:pt x="742" y="352"/>
                  </a:lnTo>
                  <a:close/>
                  <a:moveTo>
                    <a:pt x="696" y="550"/>
                  </a:moveTo>
                  <a:lnTo>
                    <a:pt x="696" y="550"/>
                  </a:lnTo>
                  <a:lnTo>
                    <a:pt x="692" y="548"/>
                  </a:lnTo>
                  <a:lnTo>
                    <a:pt x="690" y="548"/>
                  </a:lnTo>
                  <a:lnTo>
                    <a:pt x="690" y="552"/>
                  </a:lnTo>
                  <a:lnTo>
                    <a:pt x="692" y="556"/>
                  </a:lnTo>
                  <a:lnTo>
                    <a:pt x="700" y="566"/>
                  </a:lnTo>
                  <a:lnTo>
                    <a:pt x="710" y="578"/>
                  </a:lnTo>
                  <a:lnTo>
                    <a:pt x="714" y="580"/>
                  </a:lnTo>
                  <a:lnTo>
                    <a:pt x="718" y="578"/>
                  </a:lnTo>
                  <a:lnTo>
                    <a:pt x="724" y="576"/>
                  </a:lnTo>
                  <a:lnTo>
                    <a:pt x="728" y="574"/>
                  </a:lnTo>
                  <a:lnTo>
                    <a:pt x="734" y="568"/>
                  </a:lnTo>
                  <a:lnTo>
                    <a:pt x="736" y="564"/>
                  </a:lnTo>
                  <a:lnTo>
                    <a:pt x="738" y="558"/>
                  </a:lnTo>
                  <a:lnTo>
                    <a:pt x="736" y="552"/>
                  </a:lnTo>
                  <a:lnTo>
                    <a:pt x="730" y="546"/>
                  </a:lnTo>
                  <a:lnTo>
                    <a:pt x="728" y="544"/>
                  </a:lnTo>
                  <a:lnTo>
                    <a:pt x="724" y="546"/>
                  </a:lnTo>
                  <a:lnTo>
                    <a:pt x="722" y="548"/>
                  </a:lnTo>
                  <a:lnTo>
                    <a:pt x="718" y="552"/>
                  </a:lnTo>
                  <a:lnTo>
                    <a:pt x="712" y="554"/>
                  </a:lnTo>
                  <a:lnTo>
                    <a:pt x="706" y="554"/>
                  </a:lnTo>
                  <a:lnTo>
                    <a:pt x="696" y="550"/>
                  </a:lnTo>
                  <a:close/>
                  <a:moveTo>
                    <a:pt x="936" y="688"/>
                  </a:moveTo>
                  <a:lnTo>
                    <a:pt x="936" y="688"/>
                  </a:lnTo>
                  <a:lnTo>
                    <a:pt x="938" y="696"/>
                  </a:lnTo>
                  <a:lnTo>
                    <a:pt x="940" y="696"/>
                  </a:lnTo>
                  <a:lnTo>
                    <a:pt x="942" y="696"/>
                  </a:lnTo>
                  <a:lnTo>
                    <a:pt x="946" y="692"/>
                  </a:lnTo>
                  <a:lnTo>
                    <a:pt x="950" y="684"/>
                  </a:lnTo>
                  <a:lnTo>
                    <a:pt x="950" y="680"/>
                  </a:lnTo>
                  <a:lnTo>
                    <a:pt x="950" y="678"/>
                  </a:lnTo>
                  <a:lnTo>
                    <a:pt x="946" y="676"/>
                  </a:lnTo>
                  <a:lnTo>
                    <a:pt x="942" y="676"/>
                  </a:lnTo>
                  <a:lnTo>
                    <a:pt x="940" y="676"/>
                  </a:lnTo>
                  <a:lnTo>
                    <a:pt x="936" y="680"/>
                  </a:lnTo>
                  <a:lnTo>
                    <a:pt x="934" y="684"/>
                  </a:lnTo>
                  <a:lnTo>
                    <a:pt x="936" y="688"/>
                  </a:lnTo>
                  <a:close/>
                  <a:moveTo>
                    <a:pt x="1610" y="556"/>
                  </a:moveTo>
                  <a:lnTo>
                    <a:pt x="1610" y="556"/>
                  </a:lnTo>
                  <a:lnTo>
                    <a:pt x="1616" y="560"/>
                  </a:lnTo>
                  <a:lnTo>
                    <a:pt x="1624" y="562"/>
                  </a:lnTo>
                  <a:lnTo>
                    <a:pt x="1632" y="564"/>
                  </a:lnTo>
                  <a:lnTo>
                    <a:pt x="1634" y="564"/>
                  </a:lnTo>
                  <a:lnTo>
                    <a:pt x="1634" y="562"/>
                  </a:lnTo>
                  <a:lnTo>
                    <a:pt x="1628" y="558"/>
                  </a:lnTo>
                  <a:lnTo>
                    <a:pt x="1618" y="552"/>
                  </a:lnTo>
                  <a:lnTo>
                    <a:pt x="1610" y="550"/>
                  </a:lnTo>
                  <a:lnTo>
                    <a:pt x="1610" y="552"/>
                  </a:lnTo>
                  <a:lnTo>
                    <a:pt x="1610" y="556"/>
                  </a:lnTo>
                  <a:close/>
                  <a:moveTo>
                    <a:pt x="1402" y="2052"/>
                  </a:moveTo>
                  <a:lnTo>
                    <a:pt x="1402" y="2052"/>
                  </a:lnTo>
                  <a:lnTo>
                    <a:pt x="1404" y="2054"/>
                  </a:lnTo>
                  <a:lnTo>
                    <a:pt x="1410" y="2056"/>
                  </a:lnTo>
                  <a:lnTo>
                    <a:pt x="1416" y="2056"/>
                  </a:lnTo>
                  <a:lnTo>
                    <a:pt x="1420" y="2054"/>
                  </a:lnTo>
                  <a:lnTo>
                    <a:pt x="1420" y="2052"/>
                  </a:lnTo>
                  <a:lnTo>
                    <a:pt x="1418" y="2048"/>
                  </a:lnTo>
                  <a:lnTo>
                    <a:pt x="1412" y="2048"/>
                  </a:lnTo>
                  <a:lnTo>
                    <a:pt x="1404" y="2048"/>
                  </a:lnTo>
                  <a:lnTo>
                    <a:pt x="1402" y="2050"/>
                  </a:lnTo>
                  <a:lnTo>
                    <a:pt x="1402" y="2052"/>
                  </a:lnTo>
                  <a:close/>
                  <a:moveTo>
                    <a:pt x="1610" y="1344"/>
                  </a:moveTo>
                  <a:lnTo>
                    <a:pt x="1610" y="1344"/>
                  </a:lnTo>
                  <a:lnTo>
                    <a:pt x="1612" y="1338"/>
                  </a:lnTo>
                  <a:lnTo>
                    <a:pt x="1614" y="1334"/>
                  </a:lnTo>
                  <a:lnTo>
                    <a:pt x="1612" y="1324"/>
                  </a:lnTo>
                  <a:lnTo>
                    <a:pt x="1610" y="1312"/>
                  </a:lnTo>
                  <a:lnTo>
                    <a:pt x="1608" y="1304"/>
                  </a:lnTo>
                  <a:lnTo>
                    <a:pt x="1610" y="1294"/>
                  </a:lnTo>
                  <a:lnTo>
                    <a:pt x="1610" y="1280"/>
                  </a:lnTo>
                  <a:lnTo>
                    <a:pt x="1608" y="1276"/>
                  </a:lnTo>
                  <a:lnTo>
                    <a:pt x="1606" y="1276"/>
                  </a:lnTo>
                  <a:lnTo>
                    <a:pt x="1604" y="1274"/>
                  </a:lnTo>
                  <a:lnTo>
                    <a:pt x="1600" y="1270"/>
                  </a:lnTo>
                  <a:lnTo>
                    <a:pt x="1598" y="1266"/>
                  </a:lnTo>
                  <a:lnTo>
                    <a:pt x="1596" y="1256"/>
                  </a:lnTo>
                  <a:lnTo>
                    <a:pt x="1594" y="1246"/>
                  </a:lnTo>
                  <a:lnTo>
                    <a:pt x="1590" y="1238"/>
                  </a:lnTo>
                  <a:lnTo>
                    <a:pt x="1582" y="1226"/>
                  </a:lnTo>
                  <a:lnTo>
                    <a:pt x="1570" y="1214"/>
                  </a:lnTo>
                  <a:lnTo>
                    <a:pt x="1560" y="1198"/>
                  </a:lnTo>
                  <a:lnTo>
                    <a:pt x="1550" y="1184"/>
                  </a:lnTo>
                  <a:lnTo>
                    <a:pt x="1548" y="1182"/>
                  </a:lnTo>
                  <a:lnTo>
                    <a:pt x="1546" y="1182"/>
                  </a:lnTo>
                  <a:lnTo>
                    <a:pt x="1542" y="1182"/>
                  </a:lnTo>
                  <a:lnTo>
                    <a:pt x="1538" y="1180"/>
                  </a:lnTo>
                  <a:lnTo>
                    <a:pt x="1534" y="1176"/>
                  </a:lnTo>
                  <a:lnTo>
                    <a:pt x="1526" y="1166"/>
                  </a:lnTo>
                  <a:lnTo>
                    <a:pt x="1518" y="1156"/>
                  </a:lnTo>
                  <a:lnTo>
                    <a:pt x="1514" y="1146"/>
                  </a:lnTo>
                  <a:lnTo>
                    <a:pt x="1514" y="1136"/>
                  </a:lnTo>
                  <a:lnTo>
                    <a:pt x="1514" y="1126"/>
                  </a:lnTo>
                  <a:lnTo>
                    <a:pt x="1514" y="1110"/>
                  </a:lnTo>
                  <a:lnTo>
                    <a:pt x="1514" y="1104"/>
                  </a:lnTo>
                  <a:lnTo>
                    <a:pt x="1510" y="1098"/>
                  </a:lnTo>
                  <a:lnTo>
                    <a:pt x="1508" y="1096"/>
                  </a:lnTo>
                  <a:lnTo>
                    <a:pt x="1506" y="1096"/>
                  </a:lnTo>
                  <a:lnTo>
                    <a:pt x="1502" y="1102"/>
                  </a:lnTo>
                  <a:lnTo>
                    <a:pt x="1502" y="1104"/>
                  </a:lnTo>
                  <a:lnTo>
                    <a:pt x="1498" y="1104"/>
                  </a:lnTo>
                  <a:lnTo>
                    <a:pt x="1494" y="1102"/>
                  </a:lnTo>
                  <a:lnTo>
                    <a:pt x="1490" y="1096"/>
                  </a:lnTo>
                  <a:lnTo>
                    <a:pt x="1484" y="1090"/>
                  </a:lnTo>
                  <a:lnTo>
                    <a:pt x="1480" y="1090"/>
                  </a:lnTo>
                  <a:lnTo>
                    <a:pt x="1480" y="1092"/>
                  </a:lnTo>
                  <a:lnTo>
                    <a:pt x="1480" y="1098"/>
                  </a:lnTo>
                  <a:lnTo>
                    <a:pt x="1478" y="1102"/>
                  </a:lnTo>
                  <a:lnTo>
                    <a:pt x="1478" y="1106"/>
                  </a:lnTo>
                  <a:lnTo>
                    <a:pt x="1474" y="1104"/>
                  </a:lnTo>
                  <a:lnTo>
                    <a:pt x="1470" y="1100"/>
                  </a:lnTo>
                  <a:lnTo>
                    <a:pt x="1464" y="1092"/>
                  </a:lnTo>
                  <a:lnTo>
                    <a:pt x="1462" y="1086"/>
                  </a:lnTo>
                  <a:lnTo>
                    <a:pt x="1462" y="1080"/>
                  </a:lnTo>
                  <a:lnTo>
                    <a:pt x="1462" y="1076"/>
                  </a:lnTo>
                  <a:lnTo>
                    <a:pt x="1464" y="1066"/>
                  </a:lnTo>
                  <a:lnTo>
                    <a:pt x="1462" y="1060"/>
                  </a:lnTo>
                  <a:lnTo>
                    <a:pt x="1462" y="1054"/>
                  </a:lnTo>
                  <a:lnTo>
                    <a:pt x="1458" y="1046"/>
                  </a:lnTo>
                  <a:lnTo>
                    <a:pt x="1452" y="1038"/>
                  </a:lnTo>
                  <a:lnTo>
                    <a:pt x="1440" y="1022"/>
                  </a:lnTo>
                  <a:lnTo>
                    <a:pt x="1430" y="1012"/>
                  </a:lnTo>
                  <a:lnTo>
                    <a:pt x="1428" y="1008"/>
                  </a:lnTo>
                  <a:lnTo>
                    <a:pt x="1432" y="1008"/>
                  </a:lnTo>
                  <a:lnTo>
                    <a:pt x="1436" y="1008"/>
                  </a:lnTo>
                  <a:lnTo>
                    <a:pt x="1438" y="1006"/>
                  </a:lnTo>
                  <a:lnTo>
                    <a:pt x="1440" y="1002"/>
                  </a:lnTo>
                  <a:lnTo>
                    <a:pt x="1438" y="998"/>
                  </a:lnTo>
                  <a:lnTo>
                    <a:pt x="1436" y="994"/>
                  </a:lnTo>
                  <a:lnTo>
                    <a:pt x="1430" y="988"/>
                  </a:lnTo>
                  <a:lnTo>
                    <a:pt x="1422" y="984"/>
                  </a:lnTo>
                  <a:lnTo>
                    <a:pt x="1410" y="978"/>
                  </a:lnTo>
                  <a:lnTo>
                    <a:pt x="1398" y="974"/>
                  </a:lnTo>
                  <a:lnTo>
                    <a:pt x="1392" y="968"/>
                  </a:lnTo>
                  <a:lnTo>
                    <a:pt x="1388" y="964"/>
                  </a:lnTo>
                  <a:lnTo>
                    <a:pt x="1386" y="960"/>
                  </a:lnTo>
                  <a:lnTo>
                    <a:pt x="1384" y="956"/>
                  </a:lnTo>
                  <a:lnTo>
                    <a:pt x="1380" y="952"/>
                  </a:lnTo>
                  <a:lnTo>
                    <a:pt x="1374" y="950"/>
                  </a:lnTo>
                  <a:lnTo>
                    <a:pt x="1364" y="946"/>
                  </a:lnTo>
                  <a:lnTo>
                    <a:pt x="1354" y="942"/>
                  </a:lnTo>
                  <a:lnTo>
                    <a:pt x="1346" y="938"/>
                  </a:lnTo>
                  <a:lnTo>
                    <a:pt x="1340" y="934"/>
                  </a:lnTo>
                  <a:lnTo>
                    <a:pt x="1338" y="928"/>
                  </a:lnTo>
                  <a:lnTo>
                    <a:pt x="1334" y="916"/>
                  </a:lnTo>
                  <a:lnTo>
                    <a:pt x="1332" y="908"/>
                  </a:lnTo>
                  <a:lnTo>
                    <a:pt x="1328" y="902"/>
                  </a:lnTo>
                  <a:lnTo>
                    <a:pt x="1324" y="896"/>
                  </a:lnTo>
                  <a:lnTo>
                    <a:pt x="1324" y="886"/>
                  </a:lnTo>
                  <a:lnTo>
                    <a:pt x="1322" y="864"/>
                  </a:lnTo>
                  <a:lnTo>
                    <a:pt x="1322" y="852"/>
                  </a:lnTo>
                  <a:lnTo>
                    <a:pt x="1320" y="840"/>
                  </a:lnTo>
                  <a:lnTo>
                    <a:pt x="1316" y="828"/>
                  </a:lnTo>
                  <a:lnTo>
                    <a:pt x="1308" y="818"/>
                  </a:lnTo>
                  <a:lnTo>
                    <a:pt x="1304" y="812"/>
                  </a:lnTo>
                  <a:lnTo>
                    <a:pt x="1302" y="806"/>
                  </a:lnTo>
                  <a:lnTo>
                    <a:pt x="1298" y="794"/>
                  </a:lnTo>
                  <a:lnTo>
                    <a:pt x="1296" y="780"/>
                  </a:lnTo>
                  <a:lnTo>
                    <a:pt x="1296" y="764"/>
                  </a:lnTo>
                  <a:lnTo>
                    <a:pt x="1296" y="750"/>
                  </a:lnTo>
                  <a:lnTo>
                    <a:pt x="1294" y="736"/>
                  </a:lnTo>
                  <a:lnTo>
                    <a:pt x="1290" y="726"/>
                  </a:lnTo>
                  <a:lnTo>
                    <a:pt x="1286" y="722"/>
                  </a:lnTo>
                  <a:lnTo>
                    <a:pt x="1282" y="718"/>
                  </a:lnTo>
                  <a:lnTo>
                    <a:pt x="1274" y="712"/>
                  </a:lnTo>
                  <a:lnTo>
                    <a:pt x="1268" y="704"/>
                  </a:lnTo>
                  <a:lnTo>
                    <a:pt x="1262" y="692"/>
                  </a:lnTo>
                  <a:lnTo>
                    <a:pt x="1258" y="690"/>
                  </a:lnTo>
                  <a:lnTo>
                    <a:pt x="1256" y="688"/>
                  </a:lnTo>
                  <a:lnTo>
                    <a:pt x="1254" y="690"/>
                  </a:lnTo>
                  <a:lnTo>
                    <a:pt x="1250" y="698"/>
                  </a:lnTo>
                  <a:lnTo>
                    <a:pt x="1244" y="702"/>
                  </a:lnTo>
                  <a:lnTo>
                    <a:pt x="1240" y="704"/>
                  </a:lnTo>
                  <a:lnTo>
                    <a:pt x="1236" y="702"/>
                  </a:lnTo>
                  <a:lnTo>
                    <a:pt x="1232" y="696"/>
                  </a:lnTo>
                  <a:lnTo>
                    <a:pt x="1228" y="690"/>
                  </a:lnTo>
                  <a:lnTo>
                    <a:pt x="1226" y="682"/>
                  </a:lnTo>
                  <a:lnTo>
                    <a:pt x="1224" y="664"/>
                  </a:lnTo>
                  <a:lnTo>
                    <a:pt x="1224" y="650"/>
                  </a:lnTo>
                  <a:lnTo>
                    <a:pt x="1224" y="634"/>
                  </a:lnTo>
                  <a:lnTo>
                    <a:pt x="1220" y="620"/>
                  </a:lnTo>
                  <a:lnTo>
                    <a:pt x="1216" y="614"/>
                  </a:lnTo>
                  <a:lnTo>
                    <a:pt x="1212" y="606"/>
                  </a:lnTo>
                  <a:lnTo>
                    <a:pt x="1208" y="600"/>
                  </a:lnTo>
                  <a:lnTo>
                    <a:pt x="1206" y="596"/>
                  </a:lnTo>
                  <a:lnTo>
                    <a:pt x="1206" y="588"/>
                  </a:lnTo>
                  <a:lnTo>
                    <a:pt x="1208" y="584"/>
                  </a:lnTo>
                  <a:lnTo>
                    <a:pt x="1206" y="582"/>
                  </a:lnTo>
                  <a:lnTo>
                    <a:pt x="1204" y="578"/>
                  </a:lnTo>
                  <a:lnTo>
                    <a:pt x="1200" y="576"/>
                  </a:lnTo>
                  <a:lnTo>
                    <a:pt x="1196" y="572"/>
                  </a:lnTo>
                  <a:lnTo>
                    <a:pt x="1194" y="562"/>
                  </a:lnTo>
                  <a:lnTo>
                    <a:pt x="1192" y="548"/>
                  </a:lnTo>
                  <a:lnTo>
                    <a:pt x="1190" y="534"/>
                  </a:lnTo>
                  <a:lnTo>
                    <a:pt x="1188" y="526"/>
                  </a:lnTo>
                  <a:lnTo>
                    <a:pt x="1184" y="522"/>
                  </a:lnTo>
                  <a:lnTo>
                    <a:pt x="1180" y="520"/>
                  </a:lnTo>
                  <a:lnTo>
                    <a:pt x="1176" y="520"/>
                  </a:lnTo>
                  <a:lnTo>
                    <a:pt x="1172" y="522"/>
                  </a:lnTo>
                  <a:lnTo>
                    <a:pt x="1170" y="526"/>
                  </a:lnTo>
                  <a:lnTo>
                    <a:pt x="1166" y="532"/>
                  </a:lnTo>
                  <a:lnTo>
                    <a:pt x="1166" y="538"/>
                  </a:lnTo>
                  <a:lnTo>
                    <a:pt x="1164" y="552"/>
                  </a:lnTo>
                  <a:lnTo>
                    <a:pt x="1162" y="564"/>
                  </a:lnTo>
                  <a:lnTo>
                    <a:pt x="1150" y="594"/>
                  </a:lnTo>
                  <a:lnTo>
                    <a:pt x="1146" y="602"/>
                  </a:lnTo>
                  <a:lnTo>
                    <a:pt x="1146" y="608"/>
                  </a:lnTo>
                  <a:lnTo>
                    <a:pt x="1146" y="612"/>
                  </a:lnTo>
                  <a:lnTo>
                    <a:pt x="1150" y="614"/>
                  </a:lnTo>
                  <a:lnTo>
                    <a:pt x="1152" y="616"/>
                  </a:lnTo>
                  <a:lnTo>
                    <a:pt x="1152" y="618"/>
                  </a:lnTo>
                  <a:lnTo>
                    <a:pt x="1150" y="622"/>
                  </a:lnTo>
                  <a:lnTo>
                    <a:pt x="1144" y="630"/>
                  </a:lnTo>
                  <a:lnTo>
                    <a:pt x="1144" y="636"/>
                  </a:lnTo>
                  <a:lnTo>
                    <a:pt x="1144" y="646"/>
                  </a:lnTo>
                  <a:lnTo>
                    <a:pt x="1138" y="658"/>
                  </a:lnTo>
                  <a:lnTo>
                    <a:pt x="1136" y="668"/>
                  </a:lnTo>
                  <a:lnTo>
                    <a:pt x="1136" y="676"/>
                  </a:lnTo>
                  <a:lnTo>
                    <a:pt x="1140" y="700"/>
                  </a:lnTo>
                  <a:lnTo>
                    <a:pt x="1144" y="724"/>
                  </a:lnTo>
                  <a:lnTo>
                    <a:pt x="1144" y="736"/>
                  </a:lnTo>
                  <a:lnTo>
                    <a:pt x="1142" y="748"/>
                  </a:lnTo>
                  <a:lnTo>
                    <a:pt x="1136" y="768"/>
                  </a:lnTo>
                  <a:lnTo>
                    <a:pt x="1136" y="780"/>
                  </a:lnTo>
                  <a:lnTo>
                    <a:pt x="1136" y="792"/>
                  </a:lnTo>
                  <a:lnTo>
                    <a:pt x="1130" y="806"/>
                  </a:lnTo>
                  <a:lnTo>
                    <a:pt x="1124" y="816"/>
                  </a:lnTo>
                  <a:lnTo>
                    <a:pt x="1120" y="826"/>
                  </a:lnTo>
                  <a:lnTo>
                    <a:pt x="1116" y="840"/>
                  </a:lnTo>
                  <a:lnTo>
                    <a:pt x="1114" y="850"/>
                  </a:lnTo>
                  <a:lnTo>
                    <a:pt x="1110" y="856"/>
                  </a:lnTo>
                  <a:lnTo>
                    <a:pt x="1102" y="862"/>
                  </a:lnTo>
                  <a:lnTo>
                    <a:pt x="1096" y="866"/>
                  </a:lnTo>
                  <a:lnTo>
                    <a:pt x="1088" y="866"/>
                  </a:lnTo>
                  <a:lnTo>
                    <a:pt x="1078" y="864"/>
                  </a:lnTo>
                  <a:lnTo>
                    <a:pt x="1068" y="860"/>
                  </a:lnTo>
                  <a:lnTo>
                    <a:pt x="1060" y="854"/>
                  </a:lnTo>
                  <a:lnTo>
                    <a:pt x="1052" y="848"/>
                  </a:lnTo>
                  <a:lnTo>
                    <a:pt x="1046" y="842"/>
                  </a:lnTo>
                  <a:lnTo>
                    <a:pt x="1044" y="836"/>
                  </a:lnTo>
                  <a:lnTo>
                    <a:pt x="1040" y="830"/>
                  </a:lnTo>
                  <a:lnTo>
                    <a:pt x="1036" y="826"/>
                  </a:lnTo>
                  <a:lnTo>
                    <a:pt x="1028" y="824"/>
                  </a:lnTo>
                  <a:lnTo>
                    <a:pt x="1022" y="822"/>
                  </a:lnTo>
                  <a:lnTo>
                    <a:pt x="1014" y="818"/>
                  </a:lnTo>
                  <a:lnTo>
                    <a:pt x="1004" y="812"/>
                  </a:lnTo>
                  <a:lnTo>
                    <a:pt x="990" y="800"/>
                  </a:lnTo>
                  <a:lnTo>
                    <a:pt x="978" y="788"/>
                  </a:lnTo>
                  <a:lnTo>
                    <a:pt x="968" y="782"/>
                  </a:lnTo>
                  <a:lnTo>
                    <a:pt x="962" y="780"/>
                  </a:lnTo>
                  <a:lnTo>
                    <a:pt x="956" y="778"/>
                  </a:lnTo>
                  <a:lnTo>
                    <a:pt x="948" y="776"/>
                  </a:lnTo>
                  <a:lnTo>
                    <a:pt x="942" y="772"/>
                  </a:lnTo>
                  <a:lnTo>
                    <a:pt x="934" y="764"/>
                  </a:lnTo>
                  <a:lnTo>
                    <a:pt x="922" y="752"/>
                  </a:lnTo>
                  <a:lnTo>
                    <a:pt x="912" y="744"/>
                  </a:lnTo>
                  <a:lnTo>
                    <a:pt x="898" y="732"/>
                  </a:lnTo>
                  <a:lnTo>
                    <a:pt x="896" y="728"/>
                  </a:lnTo>
                  <a:lnTo>
                    <a:pt x="896" y="722"/>
                  </a:lnTo>
                  <a:lnTo>
                    <a:pt x="900" y="712"/>
                  </a:lnTo>
                  <a:lnTo>
                    <a:pt x="908" y="700"/>
                  </a:lnTo>
                  <a:lnTo>
                    <a:pt x="916" y="684"/>
                  </a:lnTo>
                  <a:lnTo>
                    <a:pt x="920" y="674"/>
                  </a:lnTo>
                  <a:lnTo>
                    <a:pt x="920" y="670"/>
                  </a:lnTo>
                  <a:lnTo>
                    <a:pt x="918" y="670"/>
                  </a:lnTo>
                  <a:lnTo>
                    <a:pt x="916" y="668"/>
                  </a:lnTo>
                  <a:lnTo>
                    <a:pt x="914" y="666"/>
                  </a:lnTo>
                  <a:lnTo>
                    <a:pt x="914" y="662"/>
                  </a:lnTo>
                  <a:lnTo>
                    <a:pt x="918" y="652"/>
                  </a:lnTo>
                  <a:lnTo>
                    <a:pt x="924" y="644"/>
                  </a:lnTo>
                  <a:lnTo>
                    <a:pt x="928" y="640"/>
                  </a:lnTo>
                  <a:lnTo>
                    <a:pt x="930" y="642"/>
                  </a:lnTo>
                  <a:lnTo>
                    <a:pt x="934" y="646"/>
                  </a:lnTo>
                  <a:lnTo>
                    <a:pt x="936" y="648"/>
                  </a:lnTo>
                  <a:lnTo>
                    <a:pt x="936" y="650"/>
                  </a:lnTo>
                  <a:lnTo>
                    <a:pt x="938" y="646"/>
                  </a:lnTo>
                  <a:lnTo>
                    <a:pt x="940" y="638"/>
                  </a:lnTo>
                  <a:lnTo>
                    <a:pt x="942" y="626"/>
                  </a:lnTo>
                  <a:lnTo>
                    <a:pt x="946" y="618"/>
                  </a:lnTo>
                  <a:lnTo>
                    <a:pt x="950" y="612"/>
                  </a:lnTo>
                  <a:lnTo>
                    <a:pt x="956" y="606"/>
                  </a:lnTo>
                  <a:lnTo>
                    <a:pt x="958" y="604"/>
                  </a:lnTo>
                  <a:lnTo>
                    <a:pt x="960" y="602"/>
                  </a:lnTo>
                  <a:lnTo>
                    <a:pt x="960" y="598"/>
                  </a:lnTo>
                  <a:lnTo>
                    <a:pt x="956" y="596"/>
                  </a:lnTo>
                  <a:lnTo>
                    <a:pt x="950" y="590"/>
                  </a:lnTo>
                  <a:lnTo>
                    <a:pt x="946" y="586"/>
                  </a:lnTo>
                  <a:lnTo>
                    <a:pt x="942" y="580"/>
                  </a:lnTo>
                  <a:lnTo>
                    <a:pt x="942" y="578"/>
                  </a:lnTo>
                  <a:lnTo>
                    <a:pt x="940" y="578"/>
                  </a:lnTo>
                  <a:lnTo>
                    <a:pt x="934" y="582"/>
                  </a:lnTo>
                  <a:lnTo>
                    <a:pt x="930" y="584"/>
                  </a:lnTo>
                  <a:lnTo>
                    <a:pt x="928" y="588"/>
                  </a:lnTo>
                  <a:lnTo>
                    <a:pt x="928" y="594"/>
                  </a:lnTo>
                  <a:lnTo>
                    <a:pt x="930" y="598"/>
                  </a:lnTo>
                  <a:lnTo>
                    <a:pt x="928" y="600"/>
                  </a:lnTo>
                  <a:lnTo>
                    <a:pt x="926" y="602"/>
                  </a:lnTo>
                  <a:lnTo>
                    <a:pt x="922" y="604"/>
                  </a:lnTo>
                  <a:lnTo>
                    <a:pt x="920" y="604"/>
                  </a:lnTo>
                  <a:lnTo>
                    <a:pt x="918" y="598"/>
                  </a:lnTo>
                  <a:lnTo>
                    <a:pt x="918" y="592"/>
                  </a:lnTo>
                  <a:lnTo>
                    <a:pt x="918" y="590"/>
                  </a:lnTo>
                  <a:lnTo>
                    <a:pt x="916" y="590"/>
                  </a:lnTo>
                  <a:lnTo>
                    <a:pt x="914" y="588"/>
                  </a:lnTo>
                  <a:lnTo>
                    <a:pt x="914" y="586"/>
                  </a:lnTo>
                  <a:lnTo>
                    <a:pt x="914" y="578"/>
                  </a:lnTo>
                  <a:lnTo>
                    <a:pt x="914" y="574"/>
                  </a:lnTo>
                  <a:lnTo>
                    <a:pt x="912" y="574"/>
                  </a:lnTo>
                  <a:lnTo>
                    <a:pt x="906" y="576"/>
                  </a:lnTo>
                  <a:lnTo>
                    <a:pt x="898" y="584"/>
                  </a:lnTo>
                  <a:lnTo>
                    <a:pt x="888" y="590"/>
                  </a:lnTo>
                  <a:lnTo>
                    <a:pt x="882" y="594"/>
                  </a:lnTo>
                  <a:lnTo>
                    <a:pt x="878" y="594"/>
                  </a:lnTo>
                  <a:lnTo>
                    <a:pt x="874" y="592"/>
                  </a:lnTo>
                  <a:lnTo>
                    <a:pt x="870" y="586"/>
                  </a:lnTo>
                  <a:lnTo>
                    <a:pt x="866" y="584"/>
                  </a:lnTo>
                  <a:lnTo>
                    <a:pt x="860" y="584"/>
                  </a:lnTo>
                  <a:lnTo>
                    <a:pt x="854" y="586"/>
                  </a:lnTo>
                  <a:lnTo>
                    <a:pt x="848" y="586"/>
                  </a:lnTo>
                  <a:lnTo>
                    <a:pt x="844" y="584"/>
                  </a:lnTo>
                  <a:lnTo>
                    <a:pt x="842" y="580"/>
                  </a:lnTo>
                  <a:lnTo>
                    <a:pt x="834" y="572"/>
                  </a:lnTo>
                  <a:lnTo>
                    <a:pt x="830" y="570"/>
                  </a:lnTo>
                  <a:lnTo>
                    <a:pt x="822" y="570"/>
                  </a:lnTo>
                  <a:lnTo>
                    <a:pt x="814" y="570"/>
                  </a:lnTo>
                  <a:lnTo>
                    <a:pt x="808" y="568"/>
                  </a:lnTo>
                  <a:lnTo>
                    <a:pt x="804" y="564"/>
                  </a:lnTo>
                  <a:lnTo>
                    <a:pt x="802" y="560"/>
                  </a:lnTo>
                  <a:lnTo>
                    <a:pt x="798" y="554"/>
                  </a:lnTo>
                  <a:lnTo>
                    <a:pt x="796" y="554"/>
                  </a:lnTo>
                  <a:lnTo>
                    <a:pt x="792" y="554"/>
                  </a:lnTo>
                  <a:lnTo>
                    <a:pt x="788" y="554"/>
                  </a:lnTo>
                  <a:lnTo>
                    <a:pt x="784" y="554"/>
                  </a:lnTo>
                  <a:lnTo>
                    <a:pt x="782" y="550"/>
                  </a:lnTo>
                  <a:lnTo>
                    <a:pt x="776" y="546"/>
                  </a:lnTo>
                  <a:lnTo>
                    <a:pt x="774" y="544"/>
                  </a:lnTo>
                  <a:lnTo>
                    <a:pt x="768" y="542"/>
                  </a:lnTo>
                  <a:lnTo>
                    <a:pt x="758" y="542"/>
                  </a:lnTo>
                  <a:lnTo>
                    <a:pt x="752" y="544"/>
                  </a:lnTo>
                  <a:lnTo>
                    <a:pt x="750" y="546"/>
                  </a:lnTo>
                  <a:lnTo>
                    <a:pt x="750" y="548"/>
                  </a:lnTo>
                  <a:lnTo>
                    <a:pt x="754" y="556"/>
                  </a:lnTo>
                  <a:lnTo>
                    <a:pt x="756" y="558"/>
                  </a:lnTo>
                  <a:lnTo>
                    <a:pt x="762" y="560"/>
                  </a:lnTo>
                  <a:lnTo>
                    <a:pt x="774" y="560"/>
                  </a:lnTo>
                  <a:lnTo>
                    <a:pt x="778" y="560"/>
                  </a:lnTo>
                  <a:lnTo>
                    <a:pt x="782" y="564"/>
                  </a:lnTo>
                  <a:lnTo>
                    <a:pt x="784" y="570"/>
                  </a:lnTo>
                  <a:lnTo>
                    <a:pt x="782" y="580"/>
                  </a:lnTo>
                  <a:lnTo>
                    <a:pt x="778" y="594"/>
                  </a:lnTo>
                  <a:lnTo>
                    <a:pt x="778" y="596"/>
                  </a:lnTo>
                  <a:lnTo>
                    <a:pt x="776" y="596"/>
                  </a:lnTo>
                  <a:lnTo>
                    <a:pt x="768" y="594"/>
                  </a:lnTo>
                  <a:lnTo>
                    <a:pt x="760" y="594"/>
                  </a:lnTo>
                  <a:lnTo>
                    <a:pt x="750" y="596"/>
                  </a:lnTo>
                  <a:lnTo>
                    <a:pt x="742" y="596"/>
                  </a:lnTo>
                  <a:lnTo>
                    <a:pt x="736" y="596"/>
                  </a:lnTo>
                  <a:lnTo>
                    <a:pt x="728" y="592"/>
                  </a:lnTo>
                  <a:lnTo>
                    <a:pt x="726" y="592"/>
                  </a:lnTo>
                  <a:lnTo>
                    <a:pt x="720" y="594"/>
                  </a:lnTo>
                  <a:lnTo>
                    <a:pt x="700" y="608"/>
                  </a:lnTo>
                  <a:lnTo>
                    <a:pt x="688" y="620"/>
                  </a:lnTo>
                  <a:lnTo>
                    <a:pt x="680" y="628"/>
                  </a:lnTo>
                  <a:lnTo>
                    <a:pt x="678" y="634"/>
                  </a:lnTo>
                  <a:lnTo>
                    <a:pt x="676" y="638"/>
                  </a:lnTo>
                  <a:lnTo>
                    <a:pt x="676" y="644"/>
                  </a:lnTo>
                  <a:lnTo>
                    <a:pt x="674" y="652"/>
                  </a:lnTo>
                  <a:lnTo>
                    <a:pt x="670" y="662"/>
                  </a:lnTo>
                  <a:lnTo>
                    <a:pt x="662" y="674"/>
                  </a:lnTo>
                  <a:lnTo>
                    <a:pt x="654" y="688"/>
                  </a:lnTo>
                  <a:lnTo>
                    <a:pt x="650" y="698"/>
                  </a:lnTo>
                  <a:lnTo>
                    <a:pt x="652" y="706"/>
                  </a:lnTo>
                  <a:lnTo>
                    <a:pt x="654" y="710"/>
                  </a:lnTo>
                  <a:lnTo>
                    <a:pt x="662" y="716"/>
                  </a:lnTo>
                  <a:lnTo>
                    <a:pt x="662" y="720"/>
                  </a:lnTo>
                  <a:lnTo>
                    <a:pt x="658" y="724"/>
                  </a:lnTo>
                  <a:lnTo>
                    <a:pt x="652" y="728"/>
                  </a:lnTo>
                  <a:lnTo>
                    <a:pt x="648" y="730"/>
                  </a:lnTo>
                  <a:lnTo>
                    <a:pt x="644" y="730"/>
                  </a:lnTo>
                  <a:lnTo>
                    <a:pt x="640" y="728"/>
                  </a:lnTo>
                  <a:lnTo>
                    <a:pt x="630" y="722"/>
                  </a:lnTo>
                  <a:lnTo>
                    <a:pt x="626" y="722"/>
                  </a:lnTo>
                  <a:lnTo>
                    <a:pt x="618" y="722"/>
                  </a:lnTo>
                  <a:lnTo>
                    <a:pt x="612" y="722"/>
                  </a:lnTo>
                  <a:lnTo>
                    <a:pt x="608" y="718"/>
                  </a:lnTo>
                  <a:lnTo>
                    <a:pt x="596" y="712"/>
                  </a:lnTo>
                  <a:lnTo>
                    <a:pt x="574" y="688"/>
                  </a:lnTo>
                  <a:lnTo>
                    <a:pt x="562" y="676"/>
                  </a:lnTo>
                  <a:lnTo>
                    <a:pt x="554" y="670"/>
                  </a:lnTo>
                  <a:lnTo>
                    <a:pt x="550" y="668"/>
                  </a:lnTo>
                  <a:lnTo>
                    <a:pt x="548" y="668"/>
                  </a:lnTo>
                  <a:lnTo>
                    <a:pt x="546" y="670"/>
                  </a:lnTo>
                  <a:lnTo>
                    <a:pt x="544" y="674"/>
                  </a:lnTo>
                  <a:lnTo>
                    <a:pt x="542" y="682"/>
                  </a:lnTo>
                  <a:lnTo>
                    <a:pt x="540" y="684"/>
                  </a:lnTo>
                  <a:lnTo>
                    <a:pt x="536" y="684"/>
                  </a:lnTo>
                  <a:lnTo>
                    <a:pt x="532" y="682"/>
                  </a:lnTo>
                  <a:lnTo>
                    <a:pt x="526" y="678"/>
                  </a:lnTo>
                  <a:lnTo>
                    <a:pt x="522" y="678"/>
                  </a:lnTo>
                  <a:lnTo>
                    <a:pt x="518" y="682"/>
                  </a:lnTo>
                  <a:lnTo>
                    <a:pt x="516" y="690"/>
                  </a:lnTo>
                  <a:lnTo>
                    <a:pt x="516" y="698"/>
                  </a:lnTo>
                  <a:lnTo>
                    <a:pt x="514" y="700"/>
                  </a:lnTo>
                  <a:lnTo>
                    <a:pt x="510" y="700"/>
                  </a:lnTo>
                  <a:lnTo>
                    <a:pt x="508" y="698"/>
                  </a:lnTo>
                  <a:lnTo>
                    <a:pt x="502" y="696"/>
                  </a:lnTo>
                  <a:lnTo>
                    <a:pt x="498" y="698"/>
                  </a:lnTo>
                  <a:lnTo>
                    <a:pt x="490" y="704"/>
                  </a:lnTo>
                  <a:lnTo>
                    <a:pt x="482" y="718"/>
                  </a:lnTo>
                  <a:lnTo>
                    <a:pt x="474" y="732"/>
                  </a:lnTo>
                  <a:lnTo>
                    <a:pt x="468" y="742"/>
                  </a:lnTo>
                  <a:lnTo>
                    <a:pt x="458" y="752"/>
                  </a:lnTo>
                  <a:lnTo>
                    <a:pt x="454" y="756"/>
                  </a:lnTo>
                  <a:lnTo>
                    <a:pt x="452" y="762"/>
                  </a:lnTo>
                  <a:lnTo>
                    <a:pt x="450" y="768"/>
                  </a:lnTo>
                  <a:lnTo>
                    <a:pt x="448" y="780"/>
                  </a:lnTo>
                  <a:lnTo>
                    <a:pt x="448" y="794"/>
                  </a:lnTo>
                  <a:lnTo>
                    <a:pt x="446" y="798"/>
                  </a:lnTo>
                  <a:lnTo>
                    <a:pt x="444" y="800"/>
                  </a:lnTo>
                  <a:lnTo>
                    <a:pt x="440" y="798"/>
                  </a:lnTo>
                  <a:lnTo>
                    <a:pt x="434" y="794"/>
                  </a:lnTo>
                  <a:lnTo>
                    <a:pt x="428" y="792"/>
                  </a:lnTo>
                  <a:lnTo>
                    <a:pt x="426" y="792"/>
                  </a:lnTo>
                  <a:lnTo>
                    <a:pt x="422" y="794"/>
                  </a:lnTo>
                  <a:lnTo>
                    <a:pt x="420" y="798"/>
                  </a:lnTo>
                  <a:lnTo>
                    <a:pt x="418" y="804"/>
                  </a:lnTo>
                  <a:lnTo>
                    <a:pt x="416" y="824"/>
                  </a:lnTo>
                  <a:lnTo>
                    <a:pt x="414" y="840"/>
                  </a:lnTo>
                  <a:lnTo>
                    <a:pt x="414" y="842"/>
                  </a:lnTo>
                  <a:lnTo>
                    <a:pt x="412" y="842"/>
                  </a:lnTo>
                  <a:lnTo>
                    <a:pt x="408" y="828"/>
                  </a:lnTo>
                  <a:lnTo>
                    <a:pt x="402" y="818"/>
                  </a:lnTo>
                  <a:lnTo>
                    <a:pt x="400" y="812"/>
                  </a:lnTo>
                  <a:lnTo>
                    <a:pt x="396" y="810"/>
                  </a:lnTo>
                  <a:lnTo>
                    <a:pt x="392" y="810"/>
                  </a:lnTo>
                  <a:lnTo>
                    <a:pt x="386" y="812"/>
                  </a:lnTo>
                  <a:lnTo>
                    <a:pt x="382" y="816"/>
                  </a:lnTo>
                  <a:lnTo>
                    <a:pt x="376" y="822"/>
                  </a:lnTo>
                  <a:lnTo>
                    <a:pt x="366" y="840"/>
                  </a:lnTo>
                  <a:lnTo>
                    <a:pt x="360" y="852"/>
                  </a:lnTo>
                  <a:lnTo>
                    <a:pt x="360" y="864"/>
                  </a:lnTo>
                  <a:lnTo>
                    <a:pt x="362" y="872"/>
                  </a:lnTo>
                  <a:lnTo>
                    <a:pt x="362" y="880"/>
                  </a:lnTo>
                  <a:lnTo>
                    <a:pt x="362" y="886"/>
                  </a:lnTo>
                  <a:lnTo>
                    <a:pt x="358" y="894"/>
                  </a:lnTo>
                  <a:lnTo>
                    <a:pt x="350" y="902"/>
                  </a:lnTo>
                  <a:lnTo>
                    <a:pt x="344" y="908"/>
                  </a:lnTo>
                  <a:lnTo>
                    <a:pt x="338" y="916"/>
                  </a:lnTo>
                  <a:lnTo>
                    <a:pt x="334" y="930"/>
                  </a:lnTo>
                  <a:lnTo>
                    <a:pt x="330" y="940"/>
                  </a:lnTo>
                  <a:lnTo>
                    <a:pt x="324" y="948"/>
                  </a:lnTo>
                  <a:lnTo>
                    <a:pt x="316" y="958"/>
                  </a:lnTo>
                  <a:lnTo>
                    <a:pt x="304" y="968"/>
                  </a:lnTo>
                  <a:lnTo>
                    <a:pt x="290" y="976"/>
                  </a:lnTo>
                  <a:lnTo>
                    <a:pt x="276" y="980"/>
                  </a:lnTo>
                  <a:lnTo>
                    <a:pt x="266" y="982"/>
                  </a:lnTo>
                  <a:lnTo>
                    <a:pt x="256" y="980"/>
                  </a:lnTo>
                  <a:lnTo>
                    <a:pt x="240" y="980"/>
                  </a:lnTo>
                  <a:lnTo>
                    <a:pt x="234" y="982"/>
                  </a:lnTo>
                  <a:lnTo>
                    <a:pt x="232" y="986"/>
                  </a:lnTo>
                  <a:lnTo>
                    <a:pt x="228" y="990"/>
                  </a:lnTo>
                  <a:lnTo>
                    <a:pt x="224" y="994"/>
                  </a:lnTo>
                  <a:lnTo>
                    <a:pt x="212" y="998"/>
                  </a:lnTo>
                  <a:lnTo>
                    <a:pt x="198" y="1002"/>
                  </a:lnTo>
                  <a:lnTo>
                    <a:pt x="180" y="1012"/>
                  </a:lnTo>
                  <a:lnTo>
                    <a:pt x="170" y="1016"/>
                  </a:lnTo>
                  <a:lnTo>
                    <a:pt x="162" y="1016"/>
                  </a:lnTo>
                  <a:lnTo>
                    <a:pt x="150" y="1012"/>
                  </a:lnTo>
                  <a:lnTo>
                    <a:pt x="142" y="1012"/>
                  </a:lnTo>
                  <a:lnTo>
                    <a:pt x="134" y="1014"/>
                  </a:lnTo>
                  <a:lnTo>
                    <a:pt x="124" y="1020"/>
                  </a:lnTo>
                  <a:lnTo>
                    <a:pt x="110" y="1034"/>
                  </a:lnTo>
                  <a:lnTo>
                    <a:pt x="98" y="1048"/>
                  </a:lnTo>
                  <a:lnTo>
                    <a:pt x="86" y="1058"/>
                  </a:lnTo>
                  <a:lnTo>
                    <a:pt x="78" y="1062"/>
                  </a:lnTo>
                  <a:lnTo>
                    <a:pt x="72" y="1066"/>
                  </a:lnTo>
                  <a:lnTo>
                    <a:pt x="66" y="1068"/>
                  </a:lnTo>
                  <a:lnTo>
                    <a:pt x="60" y="1074"/>
                  </a:lnTo>
                  <a:lnTo>
                    <a:pt x="54" y="1082"/>
                  </a:lnTo>
                  <a:lnTo>
                    <a:pt x="50" y="1094"/>
                  </a:lnTo>
                  <a:lnTo>
                    <a:pt x="44" y="1104"/>
                  </a:lnTo>
                  <a:lnTo>
                    <a:pt x="42" y="1106"/>
                  </a:lnTo>
                  <a:lnTo>
                    <a:pt x="42" y="1104"/>
                  </a:lnTo>
                  <a:lnTo>
                    <a:pt x="40" y="1100"/>
                  </a:lnTo>
                  <a:lnTo>
                    <a:pt x="38" y="1092"/>
                  </a:lnTo>
                  <a:lnTo>
                    <a:pt x="38" y="1084"/>
                  </a:lnTo>
                  <a:lnTo>
                    <a:pt x="36" y="1078"/>
                  </a:lnTo>
                  <a:lnTo>
                    <a:pt x="34" y="1078"/>
                  </a:lnTo>
                  <a:lnTo>
                    <a:pt x="30" y="1078"/>
                  </a:lnTo>
                  <a:lnTo>
                    <a:pt x="24" y="1088"/>
                  </a:lnTo>
                  <a:lnTo>
                    <a:pt x="18" y="1100"/>
                  </a:lnTo>
                  <a:lnTo>
                    <a:pt x="16" y="1110"/>
                  </a:lnTo>
                  <a:lnTo>
                    <a:pt x="18" y="1118"/>
                  </a:lnTo>
                  <a:lnTo>
                    <a:pt x="20" y="1126"/>
                  </a:lnTo>
                  <a:lnTo>
                    <a:pt x="22" y="1134"/>
                  </a:lnTo>
                  <a:lnTo>
                    <a:pt x="22" y="1144"/>
                  </a:lnTo>
                  <a:lnTo>
                    <a:pt x="20" y="1154"/>
                  </a:lnTo>
                  <a:lnTo>
                    <a:pt x="12" y="1170"/>
                  </a:lnTo>
                  <a:lnTo>
                    <a:pt x="8" y="1180"/>
                  </a:lnTo>
                  <a:lnTo>
                    <a:pt x="4" y="1188"/>
                  </a:lnTo>
                  <a:lnTo>
                    <a:pt x="4" y="1196"/>
                  </a:lnTo>
                  <a:lnTo>
                    <a:pt x="4" y="1204"/>
                  </a:lnTo>
                  <a:lnTo>
                    <a:pt x="8" y="1220"/>
                  </a:lnTo>
                  <a:lnTo>
                    <a:pt x="16" y="1236"/>
                  </a:lnTo>
                  <a:lnTo>
                    <a:pt x="34" y="1266"/>
                  </a:lnTo>
                  <a:lnTo>
                    <a:pt x="40" y="1280"/>
                  </a:lnTo>
                  <a:lnTo>
                    <a:pt x="40" y="1288"/>
                  </a:lnTo>
                  <a:lnTo>
                    <a:pt x="42" y="1294"/>
                  </a:lnTo>
                  <a:lnTo>
                    <a:pt x="40" y="1304"/>
                  </a:lnTo>
                  <a:lnTo>
                    <a:pt x="38" y="1304"/>
                  </a:lnTo>
                  <a:lnTo>
                    <a:pt x="36" y="1304"/>
                  </a:lnTo>
                  <a:lnTo>
                    <a:pt x="32" y="1298"/>
                  </a:lnTo>
                  <a:lnTo>
                    <a:pt x="26" y="1288"/>
                  </a:lnTo>
                  <a:lnTo>
                    <a:pt x="14" y="1268"/>
                  </a:lnTo>
                  <a:lnTo>
                    <a:pt x="10" y="1264"/>
                  </a:lnTo>
                  <a:lnTo>
                    <a:pt x="8" y="1264"/>
                  </a:lnTo>
                  <a:lnTo>
                    <a:pt x="6" y="1270"/>
                  </a:lnTo>
                  <a:lnTo>
                    <a:pt x="8" y="1276"/>
                  </a:lnTo>
                  <a:lnTo>
                    <a:pt x="14" y="1290"/>
                  </a:lnTo>
                  <a:lnTo>
                    <a:pt x="20" y="1304"/>
                  </a:lnTo>
                  <a:lnTo>
                    <a:pt x="22" y="1310"/>
                  </a:lnTo>
                  <a:lnTo>
                    <a:pt x="22" y="1316"/>
                  </a:lnTo>
                  <a:lnTo>
                    <a:pt x="20" y="1316"/>
                  </a:lnTo>
                  <a:lnTo>
                    <a:pt x="16" y="1312"/>
                  </a:lnTo>
                  <a:lnTo>
                    <a:pt x="10" y="1298"/>
                  </a:lnTo>
                  <a:lnTo>
                    <a:pt x="6" y="1292"/>
                  </a:lnTo>
                  <a:lnTo>
                    <a:pt x="2" y="1288"/>
                  </a:lnTo>
                  <a:lnTo>
                    <a:pt x="0" y="1290"/>
                  </a:lnTo>
                  <a:lnTo>
                    <a:pt x="0" y="1298"/>
                  </a:lnTo>
                  <a:lnTo>
                    <a:pt x="0" y="1306"/>
                  </a:lnTo>
                  <a:lnTo>
                    <a:pt x="4" y="1316"/>
                  </a:lnTo>
                  <a:lnTo>
                    <a:pt x="18" y="1334"/>
                  </a:lnTo>
                  <a:lnTo>
                    <a:pt x="30" y="1354"/>
                  </a:lnTo>
                  <a:lnTo>
                    <a:pt x="34" y="1364"/>
                  </a:lnTo>
                  <a:lnTo>
                    <a:pt x="36" y="1374"/>
                  </a:lnTo>
                  <a:lnTo>
                    <a:pt x="36" y="1390"/>
                  </a:lnTo>
                  <a:lnTo>
                    <a:pt x="40" y="1402"/>
                  </a:lnTo>
                  <a:lnTo>
                    <a:pt x="48" y="1414"/>
                  </a:lnTo>
                  <a:lnTo>
                    <a:pt x="60" y="1438"/>
                  </a:lnTo>
                  <a:lnTo>
                    <a:pt x="66" y="1452"/>
                  </a:lnTo>
                  <a:lnTo>
                    <a:pt x="68" y="1462"/>
                  </a:lnTo>
                  <a:lnTo>
                    <a:pt x="68" y="1482"/>
                  </a:lnTo>
                  <a:lnTo>
                    <a:pt x="70" y="1494"/>
                  </a:lnTo>
                  <a:lnTo>
                    <a:pt x="72" y="1510"/>
                  </a:lnTo>
                  <a:lnTo>
                    <a:pt x="76" y="1530"/>
                  </a:lnTo>
                  <a:lnTo>
                    <a:pt x="86" y="1556"/>
                  </a:lnTo>
                  <a:lnTo>
                    <a:pt x="96" y="1580"/>
                  </a:lnTo>
                  <a:lnTo>
                    <a:pt x="100" y="1598"/>
                  </a:lnTo>
                  <a:lnTo>
                    <a:pt x="102" y="1610"/>
                  </a:lnTo>
                  <a:lnTo>
                    <a:pt x="100" y="1620"/>
                  </a:lnTo>
                  <a:lnTo>
                    <a:pt x="96" y="1632"/>
                  </a:lnTo>
                  <a:lnTo>
                    <a:pt x="94" y="1638"/>
                  </a:lnTo>
                  <a:lnTo>
                    <a:pt x="94" y="1646"/>
                  </a:lnTo>
                  <a:lnTo>
                    <a:pt x="96" y="1656"/>
                  </a:lnTo>
                  <a:lnTo>
                    <a:pt x="96" y="1664"/>
                  </a:lnTo>
                  <a:lnTo>
                    <a:pt x="94" y="1672"/>
                  </a:lnTo>
                  <a:lnTo>
                    <a:pt x="92" y="1678"/>
                  </a:lnTo>
                  <a:lnTo>
                    <a:pt x="88" y="1682"/>
                  </a:lnTo>
                  <a:lnTo>
                    <a:pt x="84" y="1684"/>
                  </a:lnTo>
                  <a:lnTo>
                    <a:pt x="80" y="1684"/>
                  </a:lnTo>
                  <a:lnTo>
                    <a:pt x="74" y="1684"/>
                  </a:lnTo>
                  <a:lnTo>
                    <a:pt x="70" y="1684"/>
                  </a:lnTo>
                  <a:lnTo>
                    <a:pt x="68" y="1688"/>
                  </a:lnTo>
                  <a:lnTo>
                    <a:pt x="66" y="1694"/>
                  </a:lnTo>
                  <a:lnTo>
                    <a:pt x="66" y="1702"/>
                  </a:lnTo>
                  <a:lnTo>
                    <a:pt x="68" y="1710"/>
                  </a:lnTo>
                  <a:lnTo>
                    <a:pt x="70" y="1716"/>
                  </a:lnTo>
                  <a:lnTo>
                    <a:pt x="76" y="1722"/>
                  </a:lnTo>
                  <a:lnTo>
                    <a:pt x="82" y="1722"/>
                  </a:lnTo>
                  <a:lnTo>
                    <a:pt x="88" y="1722"/>
                  </a:lnTo>
                  <a:lnTo>
                    <a:pt x="92" y="1726"/>
                  </a:lnTo>
                  <a:lnTo>
                    <a:pt x="104" y="1738"/>
                  </a:lnTo>
                  <a:lnTo>
                    <a:pt x="114" y="1746"/>
                  </a:lnTo>
                  <a:lnTo>
                    <a:pt x="124" y="1754"/>
                  </a:lnTo>
                  <a:lnTo>
                    <a:pt x="138" y="1760"/>
                  </a:lnTo>
                  <a:lnTo>
                    <a:pt x="156" y="1762"/>
                  </a:lnTo>
                  <a:lnTo>
                    <a:pt x="174" y="1764"/>
                  </a:lnTo>
                  <a:lnTo>
                    <a:pt x="188" y="1760"/>
                  </a:lnTo>
                  <a:lnTo>
                    <a:pt x="200" y="1756"/>
                  </a:lnTo>
                  <a:lnTo>
                    <a:pt x="208" y="1750"/>
                  </a:lnTo>
                  <a:lnTo>
                    <a:pt x="222" y="1736"/>
                  </a:lnTo>
                  <a:lnTo>
                    <a:pt x="230" y="1732"/>
                  </a:lnTo>
                  <a:lnTo>
                    <a:pt x="238" y="1730"/>
                  </a:lnTo>
                  <a:lnTo>
                    <a:pt x="246" y="1728"/>
                  </a:lnTo>
                  <a:lnTo>
                    <a:pt x="252" y="1724"/>
                  </a:lnTo>
                  <a:lnTo>
                    <a:pt x="254" y="1720"/>
                  </a:lnTo>
                  <a:lnTo>
                    <a:pt x="258" y="1714"/>
                  </a:lnTo>
                  <a:lnTo>
                    <a:pt x="260" y="1708"/>
                  </a:lnTo>
                  <a:lnTo>
                    <a:pt x="264" y="1704"/>
                  </a:lnTo>
                  <a:lnTo>
                    <a:pt x="270" y="1702"/>
                  </a:lnTo>
                  <a:lnTo>
                    <a:pt x="278" y="1700"/>
                  </a:lnTo>
                  <a:lnTo>
                    <a:pt x="290" y="1700"/>
                  </a:lnTo>
                  <a:lnTo>
                    <a:pt x="300" y="1700"/>
                  </a:lnTo>
                  <a:lnTo>
                    <a:pt x="316" y="1696"/>
                  </a:lnTo>
                  <a:lnTo>
                    <a:pt x="322" y="1694"/>
                  </a:lnTo>
                  <a:lnTo>
                    <a:pt x="328" y="1694"/>
                  </a:lnTo>
                  <a:lnTo>
                    <a:pt x="336" y="1694"/>
                  </a:lnTo>
                  <a:lnTo>
                    <a:pt x="344" y="1698"/>
                  </a:lnTo>
                  <a:lnTo>
                    <a:pt x="354" y="1702"/>
                  </a:lnTo>
                  <a:lnTo>
                    <a:pt x="360" y="1704"/>
                  </a:lnTo>
                  <a:lnTo>
                    <a:pt x="364" y="1704"/>
                  </a:lnTo>
                  <a:lnTo>
                    <a:pt x="368" y="1702"/>
                  </a:lnTo>
                  <a:lnTo>
                    <a:pt x="372" y="1698"/>
                  </a:lnTo>
                  <a:lnTo>
                    <a:pt x="378" y="1698"/>
                  </a:lnTo>
                  <a:lnTo>
                    <a:pt x="386" y="1698"/>
                  </a:lnTo>
                  <a:lnTo>
                    <a:pt x="398" y="1702"/>
                  </a:lnTo>
                  <a:lnTo>
                    <a:pt x="406" y="1702"/>
                  </a:lnTo>
                  <a:lnTo>
                    <a:pt x="410" y="1702"/>
                  </a:lnTo>
                  <a:lnTo>
                    <a:pt x="416" y="1702"/>
                  </a:lnTo>
                  <a:lnTo>
                    <a:pt x="420" y="1698"/>
                  </a:lnTo>
                  <a:lnTo>
                    <a:pt x="426" y="1690"/>
                  </a:lnTo>
                  <a:lnTo>
                    <a:pt x="430" y="1678"/>
                  </a:lnTo>
                  <a:lnTo>
                    <a:pt x="434" y="1668"/>
                  </a:lnTo>
                  <a:lnTo>
                    <a:pt x="438" y="1656"/>
                  </a:lnTo>
                  <a:lnTo>
                    <a:pt x="446" y="1650"/>
                  </a:lnTo>
                  <a:lnTo>
                    <a:pt x="450" y="1646"/>
                  </a:lnTo>
                  <a:lnTo>
                    <a:pt x="454" y="1646"/>
                  </a:lnTo>
                  <a:lnTo>
                    <a:pt x="464" y="1644"/>
                  </a:lnTo>
                  <a:lnTo>
                    <a:pt x="472" y="1640"/>
                  </a:lnTo>
                  <a:lnTo>
                    <a:pt x="484" y="1628"/>
                  </a:lnTo>
                  <a:lnTo>
                    <a:pt x="492" y="1622"/>
                  </a:lnTo>
                  <a:lnTo>
                    <a:pt x="502" y="1616"/>
                  </a:lnTo>
                  <a:lnTo>
                    <a:pt x="514" y="1614"/>
                  </a:lnTo>
                  <a:lnTo>
                    <a:pt x="530" y="1614"/>
                  </a:lnTo>
                  <a:lnTo>
                    <a:pt x="544" y="1614"/>
                  </a:lnTo>
                  <a:lnTo>
                    <a:pt x="556" y="1614"/>
                  </a:lnTo>
                  <a:lnTo>
                    <a:pt x="578" y="1610"/>
                  </a:lnTo>
                  <a:lnTo>
                    <a:pt x="596" y="1602"/>
                  </a:lnTo>
                  <a:lnTo>
                    <a:pt x="614" y="1594"/>
                  </a:lnTo>
                  <a:lnTo>
                    <a:pt x="630" y="1586"/>
                  </a:lnTo>
                  <a:lnTo>
                    <a:pt x="644" y="1580"/>
                  </a:lnTo>
                  <a:lnTo>
                    <a:pt x="660" y="1574"/>
                  </a:lnTo>
                  <a:lnTo>
                    <a:pt x="668" y="1574"/>
                  </a:lnTo>
                  <a:lnTo>
                    <a:pt x="676" y="1574"/>
                  </a:lnTo>
                  <a:lnTo>
                    <a:pt x="696" y="1578"/>
                  </a:lnTo>
                  <a:lnTo>
                    <a:pt x="706" y="1576"/>
                  </a:lnTo>
                  <a:lnTo>
                    <a:pt x="712" y="1574"/>
                  </a:lnTo>
                  <a:lnTo>
                    <a:pt x="716" y="1572"/>
                  </a:lnTo>
                  <a:lnTo>
                    <a:pt x="718" y="1570"/>
                  </a:lnTo>
                  <a:lnTo>
                    <a:pt x="724" y="1572"/>
                  </a:lnTo>
                  <a:lnTo>
                    <a:pt x="752" y="1586"/>
                  </a:lnTo>
                  <a:lnTo>
                    <a:pt x="772" y="1596"/>
                  </a:lnTo>
                  <a:lnTo>
                    <a:pt x="786" y="1602"/>
                  </a:lnTo>
                  <a:lnTo>
                    <a:pt x="798" y="1606"/>
                  </a:lnTo>
                  <a:lnTo>
                    <a:pt x="806" y="1606"/>
                  </a:lnTo>
                  <a:lnTo>
                    <a:pt x="822" y="1608"/>
                  </a:lnTo>
                  <a:lnTo>
                    <a:pt x="828" y="1612"/>
                  </a:lnTo>
                  <a:lnTo>
                    <a:pt x="838" y="1618"/>
                  </a:lnTo>
                  <a:lnTo>
                    <a:pt x="846" y="1626"/>
                  </a:lnTo>
                  <a:lnTo>
                    <a:pt x="848" y="1632"/>
                  </a:lnTo>
                  <a:lnTo>
                    <a:pt x="848" y="1636"/>
                  </a:lnTo>
                  <a:lnTo>
                    <a:pt x="846" y="1642"/>
                  </a:lnTo>
                  <a:lnTo>
                    <a:pt x="844" y="1646"/>
                  </a:lnTo>
                  <a:lnTo>
                    <a:pt x="844" y="1650"/>
                  </a:lnTo>
                  <a:lnTo>
                    <a:pt x="848" y="1656"/>
                  </a:lnTo>
                  <a:lnTo>
                    <a:pt x="860" y="1662"/>
                  </a:lnTo>
                  <a:lnTo>
                    <a:pt x="866" y="1666"/>
                  </a:lnTo>
                  <a:lnTo>
                    <a:pt x="870" y="1672"/>
                  </a:lnTo>
                  <a:lnTo>
                    <a:pt x="876" y="1682"/>
                  </a:lnTo>
                  <a:lnTo>
                    <a:pt x="880" y="1694"/>
                  </a:lnTo>
                  <a:lnTo>
                    <a:pt x="882" y="1708"/>
                  </a:lnTo>
                  <a:lnTo>
                    <a:pt x="884" y="1722"/>
                  </a:lnTo>
                  <a:lnTo>
                    <a:pt x="886" y="1732"/>
                  </a:lnTo>
                  <a:lnTo>
                    <a:pt x="892" y="1742"/>
                  </a:lnTo>
                  <a:lnTo>
                    <a:pt x="894" y="1746"/>
                  </a:lnTo>
                  <a:lnTo>
                    <a:pt x="900" y="1748"/>
                  </a:lnTo>
                  <a:lnTo>
                    <a:pt x="914" y="1756"/>
                  </a:lnTo>
                  <a:lnTo>
                    <a:pt x="914" y="1758"/>
                  </a:lnTo>
                  <a:lnTo>
                    <a:pt x="914" y="1756"/>
                  </a:lnTo>
                  <a:lnTo>
                    <a:pt x="914" y="1750"/>
                  </a:lnTo>
                  <a:lnTo>
                    <a:pt x="916" y="1742"/>
                  </a:lnTo>
                  <a:lnTo>
                    <a:pt x="920" y="1730"/>
                  </a:lnTo>
                  <a:lnTo>
                    <a:pt x="932" y="1716"/>
                  </a:lnTo>
                  <a:lnTo>
                    <a:pt x="944" y="1702"/>
                  </a:lnTo>
                  <a:lnTo>
                    <a:pt x="952" y="1694"/>
                  </a:lnTo>
                  <a:lnTo>
                    <a:pt x="958" y="1690"/>
                  </a:lnTo>
                  <a:lnTo>
                    <a:pt x="962" y="1690"/>
                  </a:lnTo>
                  <a:lnTo>
                    <a:pt x="964" y="1690"/>
                  </a:lnTo>
                  <a:lnTo>
                    <a:pt x="966" y="1680"/>
                  </a:lnTo>
                  <a:lnTo>
                    <a:pt x="968" y="1672"/>
                  </a:lnTo>
                  <a:lnTo>
                    <a:pt x="972" y="1666"/>
                  </a:lnTo>
                  <a:lnTo>
                    <a:pt x="980" y="1658"/>
                  </a:lnTo>
                  <a:lnTo>
                    <a:pt x="986" y="1650"/>
                  </a:lnTo>
                  <a:lnTo>
                    <a:pt x="988" y="1646"/>
                  </a:lnTo>
                  <a:lnTo>
                    <a:pt x="990" y="1640"/>
                  </a:lnTo>
                  <a:lnTo>
                    <a:pt x="990" y="1632"/>
                  </a:lnTo>
                  <a:lnTo>
                    <a:pt x="990" y="1630"/>
                  </a:lnTo>
                  <a:lnTo>
                    <a:pt x="990" y="1632"/>
                  </a:lnTo>
                  <a:lnTo>
                    <a:pt x="998" y="1646"/>
                  </a:lnTo>
                  <a:lnTo>
                    <a:pt x="998" y="1654"/>
                  </a:lnTo>
                  <a:lnTo>
                    <a:pt x="996" y="1664"/>
                  </a:lnTo>
                  <a:lnTo>
                    <a:pt x="988" y="1686"/>
                  </a:lnTo>
                  <a:lnTo>
                    <a:pt x="980" y="1710"/>
                  </a:lnTo>
                  <a:lnTo>
                    <a:pt x="978" y="1718"/>
                  </a:lnTo>
                  <a:lnTo>
                    <a:pt x="978" y="1726"/>
                  </a:lnTo>
                  <a:lnTo>
                    <a:pt x="980" y="1736"/>
                  </a:lnTo>
                  <a:lnTo>
                    <a:pt x="980" y="1746"/>
                  </a:lnTo>
                  <a:lnTo>
                    <a:pt x="976" y="1750"/>
                  </a:lnTo>
                  <a:lnTo>
                    <a:pt x="972" y="1752"/>
                  </a:lnTo>
                  <a:lnTo>
                    <a:pt x="968" y="1752"/>
                  </a:lnTo>
                  <a:lnTo>
                    <a:pt x="964" y="1754"/>
                  </a:lnTo>
                  <a:lnTo>
                    <a:pt x="960" y="1756"/>
                  </a:lnTo>
                  <a:lnTo>
                    <a:pt x="956" y="1758"/>
                  </a:lnTo>
                  <a:lnTo>
                    <a:pt x="954" y="1762"/>
                  </a:lnTo>
                  <a:lnTo>
                    <a:pt x="954" y="1766"/>
                  </a:lnTo>
                  <a:lnTo>
                    <a:pt x="958" y="1770"/>
                  </a:lnTo>
                  <a:lnTo>
                    <a:pt x="962" y="1770"/>
                  </a:lnTo>
                  <a:lnTo>
                    <a:pt x="972" y="1770"/>
                  </a:lnTo>
                  <a:lnTo>
                    <a:pt x="978" y="1770"/>
                  </a:lnTo>
                  <a:lnTo>
                    <a:pt x="982" y="1766"/>
                  </a:lnTo>
                  <a:lnTo>
                    <a:pt x="990" y="1758"/>
                  </a:lnTo>
                  <a:lnTo>
                    <a:pt x="994" y="1750"/>
                  </a:lnTo>
                  <a:lnTo>
                    <a:pt x="996" y="1740"/>
                  </a:lnTo>
                  <a:lnTo>
                    <a:pt x="1000" y="1730"/>
                  </a:lnTo>
                  <a:lnTo>
                    <a:pt x="1002" y="1726"/>
                  </a:lnTo>
                  <a:lnTo>
                    <a:pt x="1004" y="1726"/>
                  </a:lnTo>
                  <a:lnTo>
                    <a:pt x="1006" y="1726"/>
                  </a:lnTo>
                  <a:lnTo>
                    <a:pt x="1012" y="1734"/>
                  </a:lnTo>
                  <a:lnTo>
                    <a:pt x="1016" y="1744"/>
                  </a:lnTo>
                  <a:lnTo>
                    <a:pt x="1018" y="1754"/>
                  </a:lnTo>
                  <a:lnTo>
                    <a:pt x="1016" y="1762"/>
                  </a:lnTo>
                  <a:lnTo>
                    <a:pt x="1014" y="1770"/>
                  </a:lnTo>
                  <a:lnTo>
                    <a:pt x="1006" y="1784"/>
                  </a:lnTo>
                  <a:lnTo>
                    <a:pt x="1004" y="1788"/>
                  </a:lnTo>
                  <a:lnTo>
                    <a:pt x="1006" y="1792"/>
                  </a:lnTo>
                  <a:lnTo>
                    <a:pt x="1008" y="1794"/>
                  </a:lnTo>
                  <a:lnTo>
                    <a:pt x="1012" y="1794"/>
                  </a:lnTo>
                  <a:lnTo>
                    <a:pt x="1020" y="1792"/>
                  </a:lnTo>
                  <a:lnTo>
                    <a:pt x="1030" y="1792"/>
                  </a:lnTo>
                  <a:lnTo>
                    <a:pt x="1036" y="1792"/>
                  </a:lnTo>
                  <a:lnTo>
                    <a:pt x="1042" y="1794"/>
                  </a:lnTo>
                  <a:lnTo>
                    <a:pt x="1048" y="1800"/>
                  </a:lnTo>
                  <a:lnTo>
                    <a:pt x="1054" y="1806"/>
                  </a:lnTo>
                  <a:lnTo>
                    <a:pt x="1060" y="1814"/>
                  </a:lnTo>
                  <a:lnTo>
                    <a:pt x="1066" y="1824"/>
                  </a:lnTo>
                  <a:lnTo>
                    <a:pt x="1070" y="1832"/>
                  </a:lnTo>
                  <a:lnTo>
                    <a:pt x="1072" y="1842"/>
                  </a:lnTo>
                  <a:lnTo>
                    <a:pt x="1072" y="1850"/>
                  </a:lnTo>
                  <a:lnTo>
                    <a:pt x="1070" y="1858"/>
                  </a:lnTo>
                  <a:lnTo>
                    <a:pt x="1068" y="1866"/>
                  </a:lnTo>
                  <a:lnTo>
                    <a:pt x="1068" y="1874"/>
                  </a:lnTo>
                  <a:lnTo>
                    <a:pt x="1074" y="1886"/>
                  </a:lnTo>
                  <a:lnTo>
                    <a:pt x="1080" y="1896"/>
                  </a:lnTo>
                  <a:lnTo>
                    <a:pt x="1088" y="1904"/>
                  </a:lnTo>
                  <a:lnTo>
                    <a:pt x="1098" y="1914"/>
                  </a:lnTo>
                  <a:lnTo>
                    <a:pt x="1106" y="1920"/>
                  </a:lnTo>
                  <a:lnTo>
                    <a:pt x="1114" y="1924"/>
                  </a:lnTo>
                  <a:lnTo>
                    <a:pt x="1120" y="1926"/>
                  </a:lnTo>
                  <a:lnTo>
                    <a:pt x="1126" y="1930"/>
                  </a:lnTo>
                  <a:lnTo>
                    <a:pt x="1134" y="1938"/>
                  </a:lnTo>
                  <a:lnTo>
                    <a:pt x="1138" y="1944"/>
                  </a:lnTo>
                  <a:lnTo>
                    <a:pt x="1142" y="1944"/>
                  </a:lnTo>
                  <a:lnTo>
                    <a:pt x="1146" y="1942"/>
                  </a:lnTo>
                  <a:lnTo>
                    <a:pt x="1152" y="1936"/>
                  </a:lnTo>
                  <a:lnTo>
                    <a:pt x="1156" y="1936"/>
                  </a:lnTo>
                  <a:lnTo>
                    <a:pt x="1160" y="1936"/>
                  </a:lnTo>
                  <a:lnTo>
                    <a:pt x="1176" y="1942"/>
                  </a:lnTo>
                  <a:lnTo>
                    <a:pt x="1198" y="1956"/>
                  </a:lnTo>
                  <a:lnTo>
                    <a:pt x="1210" y="1962"/>
                  </a:lnTo>
                  <a:lnTo>
                    <a:pt x="1218" y="1964"/>
                  </a:lnTo>
                  <a:lnTo>
                    <a:pt x="1224" y="1964"/>
                  </a:lnTo>
                  <a:lnTo>
                    <a:pt x="1230" y="1960"/>
                  </a:lnTo>
                  <a:lnTo>
                    <a:pt x="1238" y="1952"/>
                  </a:lnTo>
                  <a:lnTo>
                    <a:pt x="1244" y="1946"/>
                  </a:lnTo>
                  <a:lnTo>
                    <a:pt x="1252" y="1940"/>
                  </a:lnTo>
                  <a:lnTo>
                    <a:pt x="1260" y="1936"/>
                  </a:lnTo>
                  <a:lnTo>
                    <a:pt x="1264" y="1930"/>
                  </a:lnTo>
                  <a:lnTo>
                    <a:pt x="1270" y="1920"/>
                  </a:lnTo>
                  <a:lnTo>
                    <a:pt x="1270" y="1918"/>
                  </a:lnTo>
                  <a:lnTo>
                    <a:pt x="1272" y="1916"/>
                  </a:lnTo>
                  <a:lnTo>
                    <a:pt x="1276" y="1916"/>
                  </a:lnTo>
                  <a:lnTo>
                    <a:pt x="1282" y="1918"/>
                  </a:lnTo>
                  <a:lnTo>
                    <a:pt x="1286" y="1924"/>
                  </a:lnTo>
                  <a:lnTo>
                    <a:pt x="1288" y="1928"/>
                  </a:lnTo>
                  <a:lnTo>
                    <a:pt x="1284" y="1930"/>
                  </a:lnTo>
                  <a:lnTo>
                    <a:pt x="1280" y="1934"/>
                  </a:lnTo>
                  <a:lnTo>
                    <a:pt x="1274" y="1940"/>
                  </a:lnTo>
                  <a:lnTo>
                    <a:pt x="1274" y="1944"/>
                  </a:lnTo>
                  <a:lnTo>
                    <a:pt x="1278" y="1946"/>
                  </a:lnTo>
                  <a:lnTo>
                    <a:pt x="1282" y="1948"/>
                  </a:lnTo>
                  <a:lnTo>
                    <a:pt x="1288" y="1948"/>
                  </a:lnTo>
                  <a:lnTo>
                    <a:pt x="1290" y="1944"/>
                  </a:lnTo>
                  <a:lnTo>
                    <a:pt x="1292" y="1942"/>
                  </a:lnTo>
                  <a:lnTo>
                    <a:pt x="1296" y="1936"/>
                  </a:lnTo>
                  <a:lnTo>
                    <a:pt x="1296" y="1942"/>
                  </a:lnTo>
                  <a:lnTo>
                    <a:pt x="1298" y="1948"/>
                  </a:lnTo>
                  <a:lnTo>
                    <a:pt x="1300" y="1952"/>
                  </a:lnTo>
                  <a:lnTo>
                    <a:pt x="1306" y="1956"/>
                  </a:lnTo>
                  <a:lnTo>
                    <a:pt x="1316" y="1964"/>
                  </a:lnTo>
                  <a:lnTo>
                    <a:pt x="1324" y="1970"/>
                  </a:lnTo>
                  <a:lnTo>
                    <a:pt x="1334" y="1982"/>
                  </a:lnTo>
                  <a:lnTo>
                    <a:pt x="1338" y="1988"/>
                  </a:lnTo>
                  <a:lnTo>
                    <a:pt x="1340" y="1988"/>
                  </a:lnTo>
                  <a:lnTo>
                    <a:pt x="1340" y="1980"/>
                  </a:lnTo>
                  <a:lnTo>
                    <a:pt x="1340" y="1974"/>
                  </a:lnTo>
                  <a:lnTo>
                    <a:pt x="1340" y="1968"/>
                  </a:lnTo>
                  <a:lnTo>
                    <a:pt x="1342" y="1962"/>
                  </a:lnTo>
                  <a:lnTo>
                    <a:pt x="1346" y="1960"/>
                  </a:lnTo>
                  <a:lnTo>
                    <a:pt x="1354" y="1956"/>
                  </a:lnTo>
                  <a:lnTo>
                    <a:pt x="1362" y="1950"/>
                  </a:lnTo>
                  <a:lnTo>
                    <a:pt x="1386" y="1930"/>
                  </a:lnTo>
                  <a:lnTo>
                    <a:pt x="1398" y="1920"/>
                  </a:lnTo>
                  <a:lnTo>
                    <a:pt x="1412" y="1912"/>
                  </a:lnTo>
                  <a:lnTo>
                    <a:pt x="1428" y="1908"/>
                  </a:lnTo>
                  <a:lnTo>
                    <a:pt x="1434" y="1908"/>
                  </a:lnTo>
                  <a:lnTo>
                    <a:pt x="1442" y="1908"/>
                  </a:lnTo>
                  <a:lnTo>
                    <a:pt x="1456" y="1910"/>
                  </a:lnTo>
                  <a:lnTo>
                    <a:pt x="1466" y="1906"/>
                  </a:lnTo>
                  <a:lnTo>
                    <a:pt x="1474" y="1902"/>
                  </a:lnTo>
                  <a:lnTo>
                    <a:pt x="1478" y="1896"/>
                  </a:lnTo>
                  <a:lnTo>
                    <a:pt x="1482" y="1890"/>
                  </a:lnTo>
                  <a:lnTo>
                    <a:pt x="1482" y="1884"/>
                  </a:lnTo>
                  <a:lnTo>
                    <a:pt x="1482" y="1878"/>
                  </a:lnTo>
                  <a:lnTo>
                    <a:pt x="1478" y="1874"/>
                  </a:lnTo>
                  <a:lnTo>
                    <a:pt x="1476" y="1870"/>
                  </a:lnTo>
                  <a:lnTo>
                    <a:pt x="1476" y="1866"/>
                  </a:lnTo>
                  <a:lnTo>
                    <a:pt x="1480" y="1856"/>
                  </a:lnTo>
                  <a:lnTo>
                    <a:pt x="1486" y="1842"/>
                  </a:lnTo>
                  <a:lnTo>
                    <a:pt x="1488" y="1836"/>
                  </a:lnTo>
                  <a:lnTo>
                    <a:pt x="1488" y="1828"/>
                  </a:lnTo>
                  <a:lnTo>
                    <a:pt x="1490" y="1812"/>
                  </a:lnTo>
                  <a:lnTo>
                    <a:pt x="1494" y="1794"/>
                  </a:lnTo>
                  <a:lnTo>
                    <a:pt x="1502" y="1776"/>
                  </a:lnTo>
                  <a:lnTo>
                    <a:pt x="1506" y="1770"/>
                  </a:lnTo>
                  <a:lnTo>
                    <a:pt x="1510" y="1766"/>
                  </a:lnTo>
                  <a:lnTo>
                    <a:pt x="1514" y="1760"/>
                  </a:lnTo>
                  <a:lnTo>
                    <a:pt x="1518" y="1750"/>
                  </a:lnTo>
                  <a:lnTo>
                    <a:pt x="1526" y="1718"/>
                  </a:lnTo>
                  <a:lnTo>
                    <a:pt x="1530" y="1700"/>
                  </a:lnTo>
                  <a:lnTo>
                    <a:pt x="1538" y="1680"/>
                  </a:lnTo>
                  <a:lnTo>
                    <a:pt x="1548" y="1662"/>
                  </a:lnTo>
                  <a:lnTo>
                    <a:pt x="1554" y="1654"/>
                  </a:lnTo>
                  <a:lnTo>
                    <a:pt x="1562" y="1646"/>
                  </a:lnTo>
                  <a:lnTo>
                    <a:pt x="1574" y="1634"/>
                  </a:lnTo>
                  <a:lnTo>
                    <a:pt x="1582" y="1626"/>
                  </a:lnTo>
                  <a:lnTo>
                    <a:pt x="1586" y="1618"/>
                  </a:lnTo>
                  <a:lnTo>
                    <a:pt x="1588" y="1612"/>
                  </a:lnTo>
                  <a:lnTo>
                    <a:pt x="1588" y="1604"/>
                  </a:lnTo>
                  <a:lnTo>
                    <a:pt x="1590" y="1598"/>
                  </a:lnTo>
                  <a:lnTo>
                    <a:pt x="1594" y="1590"/>
                  </a:lnTo>
                  <a:lnTo>
                    <a:pt x="1598" y="1576"/>
                  </a:lnTo>
                  <a:lnTo>
                    <a:pt x="1602" y="1566"/>
                  </a:lnTo>
                  <a:lnTo>
                    <a:pt x="1602" y="1556"/>
                  </a:lnTo>
                  <a:lnTo>
                    <a:pt x="1602" y="1546"/>
                  </a:lnTo>
                  <a:lnTo>
                    <a:pt x="1602" y="1532"/>
                  </a:lnTo>
                  <a:lnTo>
                    <a:pt x="1604" y="1524"/>
                  </a:lnTo>
                  <a:lnTo>
                    <a:pt x="1606" y="1516"/>
                  </a:lnTo>
                  <a:lnTo>
                    <a:pt x="1612" y="1504"/>
                  </a:lnTo>
                  <a:lnTo>
                    <a:pt x="1614" y="1494"/>
                  </a:lnTo>
                  <a:lnTo>
                    <a:pt x="1616" y="1476"/>
                  </a:lnTo>
                  <a:lnTo>
                    <a:pt x="1618" y="1458"/>
                  </a:lnTo>
                  <a:lnTo>
                    <a:pt x="1620" y="1448"/>
                  </a:lnTo>
                  <a:lnTo>
                    <a:pt x="1626" y="1438"/>
                  </a:lnTo>
                  <a:lnTo>
                    <a:pt x="1628" y="1432"/>
                  </a:lnTo>
                  <a:lnTo>
                    <a:pt x="1630" y="1426"/>
                  </a:lnTo>
                  <a:lnTo>
                    <a:pt x="1628" y="1412"/>
                  </a:lnTo>
                  <a:lnTo>
                    <a:pt x="1626" y="1398"/>
                  </a:lnTo>
                  <a:lnTo>
                    <a:pt x="1622" y="1384"/>
                  </a:lnTo>
                  <a:lnTo>
                    <a:pt x="1612" y="1358"/>
                  </a:lnTo>
                  <a:lnTo>
                    <a:pt x="1610" y="1350"/>
                  </a:lnTo>
                  <a:lnTo>
                    <a:pt x="1610" y="1344"/>
                  </a:lnTo>
                  <a:close/>
                  <a:moveTo>
                    <a:pt x="1412" y="2026"/>
                  </a:moveTo>
                  <a:lnTo>
                    <a:pt x="1412" y="2026"/>
                  </a:lnTo>
                  <a:lnTo>
                    <a:pt x="1408" y="2024"/>
                  </a:lnTo>
                  <a:lnTo>
                    <a:pt x="1406" y="2020"/>
                  </a:lnTo>
                  <a:lnTo>
                    <a:pt x="1404" y="2016"/>
                  </a:lnTo>
                  <a:lnTo>
                    <a:pt x="1402" y="2014"/>
                  </a:lnTo>
                  <a:lnTo>
                    <a:pt x="1400" y="2014"/>
                  </a:lnTo>
                  <a:lnTo>
                    <a:pt x="1396" y="2018"/>
                  </a:lnTo>
                  <a:lnTo>
                    <a:pt x="1392" y="2022"/>
                  </a:lnTo>
                  <a:lnTo>
                    <a:pt x="1392" y="2024"/>
                  </a:lnTo>
                  <a:lnTo>
                    <a:pt x="1394" y="2024"/>
                  </a:lnTo>
                  <a:lnTo>
                    <a:pt x="1396" y="2026"/>
                  </a:lnTo>
                  <a:lnTo>
                    <a:pt x="1398" y="2028"/>
                  </a:lnTo>
                  <a:lnTo>
                    <a:pt x="1400" y="2038"/>
                  </a:lnTo>
                  <a:lnTo>
                    <a:pt x="1402" y="2040"/>
                  </a:lnTo>
                  <a:lnTo>
                    <a:pt x="1404" y="2042"/>
                  </a:lnTo>
                  <a:lnTo>
                    <a:pt x="1410" y="2044"/>
                  </a:lnTo>
                  <a:lnTo>
                    <a:pt x="1414" y="2042"/>
                  </a:lnTo>
                  <a:lnTo>
                    <a:pt x="1414" y="2040"/>
                  </a:lnTo>
                  <a:lnTo>
                    <a:pt x="1414" y="2036"/>
                  </a:lnTo>
                  <a:lnTo>
                    <a:pt x="1412" y="2034"/>
                  </a:lnTo>
                  <a:lnTo>
                    <a:pt x="1412" y="2032"/>
                  </a:lnTo>
                  <a:lnTo>
                    <a:pt x="1414" y="2030"/>
                  </a:lnTo>
                  <a:lnTo>
                    <a:pt x="1416" y="2028"/>
                  </a:lnTo>
                  <a:lnTo>
                    <a:pt x="1412" y="2026"/>
                  </a:lnTo>
                  <a:close/>
                  <a:moveTo>
                    <a:pt x="1708" y="300"/>
                  </a:moveTo>
                  <a:lnTo>
                    <a:pt x="1708" y="300"/>
                  </a:lnTo>
                  <a:lnTo>
                    <a:pt x="1704" y="298"/>
                  </a:lnTo>
                  <a:lnTo>
                    <a:pt x="1700" y="294"/>
                  </a:lnTo>
                  <a:lnTo>
                    <a:pt x="1694" y="284"/>
                  </a:lnTo>
                  <a:lnTo>
                    <a:pt x="1688" y="274"/>
                  </a:lnTo>
                  <a:lnTo>
                    <a:pt x="1686" y="272"/>
                  </a:lnTo>
                  <a:lnTo>
                    <a:pt x="1682" y="268"/>
                  </a:lnTo>
                  <a:lnTo>
                    <a:pt x="1678" y="266"/>
                  </a:lnTo>
                  <a:lnTo>
                    <a:pt x="1676" y="262"/>
                  </a:lnTo>
                  <a:lnTo>
                    <a:pt x="1672" y="252"/>
                  </a:lnTo>
                  <a:lnTo>
                    <a:pt x="1668" y="244"/>
                  </a:lnTo>
                  <a:lnTo>
                    <a:pt x="1668" y="242"/>
                  </a:lnTo>
                  <a:lnTo>
                    <a:pt x="1664" y="244"/>
                  </a:lnTo>
                  <a:lnTo>
                    <a:pt x="1662" y="248"/>
                  </a:lnTo>
                  <a:lnTo>
                    <a:pt x="1662" y="250"/>
                  </a:lnTo>
                  <a:lnTo>
                    <a:pt x="1666" y="256"/>
                  </a:lnTo>
                  <a:lnTo>
                    <a:pt x="1670" y="264"/>
                  </a:lnTo>
                  <a:lnTo>
                    <a:pt x="1672" y="268"/>
                  </a:lnTo>
                  <a:lnTo>
                    <a:pt x="1672" y="276"/>
                  </a:lnTo>
                  <a:lnTo>
                    <a:pt x="1672" y="282"/>
                  </a:lnTo>
                  <a:lnTo>
                    <a:pt x="1672" y="288"/>
                  </a:lnTo>
                  <a:lnTo>
                    <a:pt x="1680" y="298"/>
                  </a:lnTo>
                  <a:lnTo>
                    <a:pt x="1688" y="306"/>
                  </a:lnTo>
                  <a:lnTo>
                    <a:pt x="1690" y="310"/>
                  </a:lnTo>
                  <a:lnTo>
                    <a:pt x="1692" y="316"/>
                  </a:lnTo>
                  <a:lnTo>
                    <a:pt x="1694" y="324"/>
                  </a:lnTo>
                  <a:lnTo>
                    <a:pt x="1700" y="330"/>
                  </a:lnTo>
                  <a:lnTo>
                    <a:pt x="1708" y="332"/>
                  </a:lnTo>
                  <a:lnTo>
                    <a:pt x="1716" y="330"/>
                  </a:lnTo>
                  <a:lnTo>
                    <a:pt x="1720" y="328"/>
                  </a:lnTo>
                  <a:lnTo>
                    <a:pt x="1722" y="326"/>
                  </a:lnTo>
                  <a:lnTo>
                    <a:pt x="1722" y="322"/>
                  </a:lnTo>
                  <a:lnTo>
                    <a:pt x="1720" y="316"/>
                  </a:lnTo>
                  <a:lnTo>
                    <a:pt x="1716" y="306"/>
                  </a:lnTo>
                  <a:lnTo>
                    <a:pt x="1712" y="304"/>
                  </a:lnTo>
                  <a:lnTo>
                    <a:pt x="1708" y="300"/>
                  </a:lnTo>
                  <a:close/>
                  <a:moveTo>
                    <a:pt x="1712" y="342"/>
                  </a:moveTo>
                  <a:lnTo>
                    <a:pt x="1712" y="342"/>
                  </a:lnTo>
                  <a:lnTo>
                    <a:pt x="1712" y="346"/>
                  </a:lnTo>
                  <a:lnTo>
                    <a:pt x="1716" y="346"/>
                  </a:lnTo>
                  <a:lnTo>
                    <a:pt x="1718" y="346"/>
                  </a:lnTo>
                  <a:lnTo>
                    <a:pt x="1720" y="344"/>
                  </a:lnTo>
                  <a:lnTo>
                    <a:pt x="1718" y="340"/>
                  </a:lnTo>
                  <a:lnTo>
                    <a:pt x="1716" y="338"/>
                  </a:lnTo>
                  <a:lnTo>
                    <a:pt x="1712" y="340"/>
                  </a:lnTo>
                  <a:lnTo>
                    <a:pt x="1712" y="342"/>
                  </a:lnTo>
                  <a:close/>
                  <a:moveTo>
                    <a:pt x="1238" y="2006"/>
                  </a:moveTo>
                  <a:lnTo>
                    <a:pt x="1238" y="2006"/>
                  </a:lnTo>
                  <a:lnTo>
                    <a:pt x="1236" y="2012"/>
                  </a:lnTo>
                  <a:lnTo>
                    <a:pt x="1234" y="2024"/>
                  </a:lnTo>
                  <a:lnTo>
                    <a:pt x="1236" y="2032"/>
                  </a:lnTo>
                  <a:lnTo>
                    <a:pt x="1240" y="2034"/>
                  </a:lnTo>
                  <a:lnTo>
                    <a:pt x="1242" y="2032"/>
                  </a:lnTo>
                  <a:lnTo>
                    <a:pt x="1244" y="2028"/>
                  </a:lnTo>
                  <a:lnTo>
                    <a:pt x="1246" y="2024"/>
                  </a:lnTo>
                  <a:lnTo>
                    <a:pt x="1246" y="2014"/>
                  </a:lnTo>
                  <a:lnTo>
                    <a:pt x="1242" y="2006"/>
                  </a:lnTo>
                  <a:lnTo>
                    <a:pt x="1240" y="2004"/>
                  </a:lnTo>
                  <a:lnTo>
                    <a:pt x="1238" y="2006"/>
                  </a:lnTo>
                  <a:close/>
                  <a:moveTo>
                    <a:pt x="1414" y="2116"/>
                  </a:moveTo>
                  <a:lnTo>
                    <a:pt x="1414" y="2116"/>
                  </a:lnTo>
                  <a:lnTo>
                    <a:pt x="1414" y="2106"/>
                  </a:lnTo>
                  <a:lnTo>
                    <a:pt x="1414" y="2096"/>
                  </a:lnTo>
                  <a:lnTo>
                    <a:pt x="1414" y="2088"/>
                  </a:lnTo>
                  <a:lnTo>
                    <a:pt x="1412" y="2082"/>
                  </a:lnTo>
                  <a:lnTo>
                    <a:pt x="1408" y="2076"/>
                  </a:lnTo>
                  <a:lnTo>
                    <a:pt x="1406" y="2072"/>
                  </a:lnTo>
                  <a:lnTo>
                    <a:pt x="1402" y="2072"/>
                  </a:lnTo>
                  <a:lnTo>
                    <a:pt x="1400" y="2074"/>
                  </a:lnTo>
                  <a:lnTo>
                    <a:pt x="1398" y="2078"/>
                  </a:lnTo>
                  <a:lnTo>
                    <a:pt x="1396" y="2078"/>
                  </a:lnTo>
                  <a:lnTo>
                    <a:pt x="1392" y="2076"/>
                  </a:lnTo>
                  <a:lnTo>
                    <a:pt x="1388" y="2076"/>
                  </a:lnTo>
                  <a:lnTo>
                    <a:pt x="1386" y="2078"/>
                  </a:lnTo>
                  <a:lnTo>
                    <a:pt x="1382" y="2080"/>
                  </a:lnTo>
                  <a:lnTo>
                    <a:pt x="1380" y="2082"/>
                  </a:lnTo>
                  <a:lnTo>
                    <a:pt x="1378" y="2082"/>
                  </a:lnTo>
                  <a:lnTo>
                    <a:pt x="1370" y="2082"/>
                  </a:lnTo>
                  <a:lnTo>
                    <a:pt x="1352" y="2088"/>
                  </a:lnTo>
                  <a:lnTo>
                    <a:pt x="1340" y="2092"/>
                  </a:lnTo>
                  <a:lnTo>
                    <a:pt x="1332" y="2094"/>
                  </a:lnTo>
                  <a:lnTo>
                    <a:pt x="1324" y="2092"/>
                  </a:lnTo>
                  <a:lnTo>
                    <a:pt x="1320" y="2088"/>
                  </a:lnTo>
                  <a:lnTo>
                    <a:pt x="1310" y="2080"/>
                  </a:lnTo>
                  <a:lnTo>
                    <a:pt x="1304" y="2076"/>
                  </a:lnTo>
                  <a:lnTo>
                    <a:pt x="1296" y="2076"/>
                  </a:lnTo>
                  <a:lnTo>
                    <a:pt x="1288" y="2074"/>
                  </a:lnTo>
                  <a:lnTo>
                    <a:pt x="1282" y="2072"/>
                  </a:lnTo>
                  <a:lnTo>
                    <a:pt x="1274" y="2066"/>
                  </a:lnTo>
                  <a:lnTo>
                    <a:pt x="1272" y="2064"/>
                  </a:lnTo>
                  <a:lnTo>
                    <a:pt x="1270" y="2064"/>
                  </a:lnTo>
                  <a:lnTo>
                    <a:pt x="1266" y="2078"/>
                  </a:lnTo>
                  <a:lnTo>
                    <a:pt x="1264" y="2086"/>
                  </a:lnTo>
                  <a:lnTo>
                    <a:pt x="1266" y="2094"/>
                  </a:lnTo>
                  <a:lnTo>
                    <a:pt x="1276" y="2118"/>
                  </a:lnTo>
                  <a:lnTo>
                    <a:pt x="1280" y="2130"/>
                  </a:lnTo>
                  <a:lnTo>
                    <a:pt x="1284" y="2134"/>
                  </a:lnTo>
                  <a:lnTo>
                    <a:pt x="1288" y="2136"/>
                  </a:lnTo>
                  <a:lnTo>
                    <a:pt x="1288" y="2144"/>
                  </a:lnTo>
                  <a:lnTo>
                    <a:pt x="1288" y="2158"/>
                  </a:lnTo>
                  <a:lnTo>
                    <a:pt x="1292" y="2174"/>
                  </a:lnTo>
                  <a:lnTo>
                    <a:pt x="1296" y="2186"/>
                  </a:lnTo>
                  <a:lnTo>
                    <a:pt x="1300" y="2192"/>
                  </a:lnTo>
                  <a:lnTo>
                    <a:pt x="1304" y="2198"/>
                  </a:lnTo>
                  <a:lnTo>
                    <a:pt x="1310" y="2202"/>
                  </a:lnTo>
                  <a:lnTo>
                    <a:pt x="1312" y="2206"/>
                  </a:lnTo>
                  <a:lnTo>
                    <a:pt x="1318" y="2216"/>
                  </a:lnTo>
                  <a:lnTo>
                    <a:pt x="1322" y="2224"/>
                  </a:lnTo>
                  <a:lnTo>
                    <a:pt x="1324" y="2226"/>
                  </a:lnTo>
                  <a:lnTo>
                    <a:pt x="1328" y="2226"/>
                  </a:lnTo>
                  <a:lnTo>
                    <a:pt x="1332" y="2226"/>
                  </a:lnTo>
                  <a:lnTo>
                    <a:pt x="1338" y="2226"/>
                  </a:lnTo>
                  <a:lnTo>
                    <a:pt x="1352" y="2230"/>
                  </a:lnTo>
                  <a:lnTo>
                    <a:pt x="1356" y="2232"/>
                  </a:lnTo>
                  <a:lnTo>
                    <a:pt x="1358" y="2230"/>
                  </a:lnTo>
                  <a:lnTo>
                    <a:pt x="1360" y="2226"/>
                  </a:lnTo>
                  <a:lnTo>
                    <a:pt x="1362" y="2220"/>
                  </a:lnTo>
                  <a:lnTo>
                    <a:pt x="1366" y="2214"/>
                  </a:lnTo>
                  <a:lnTo>
                    <a:pt x="1370" y="2212"/>
                  </a:lnTo>
                  <a:lnTo>
                    <a:pt x="1372" y="2208"/>
                  </a:lnTo>
                  <a:lnTo>
                    <a:pt x="1374" y="2200"/>
                  </a:lnTo>
                  <a:lnTo>
                    <a:pt x="1376" y="2194"/>
                  </a:lnTo>
                  <a:lnTo>
                    <a:pt x="1378" y="2194"/>
                  </a:lnTo>
                  <a:lnTo>
                    <a:pt x="1378" y="2196"/>
                  </a:lnTo>
                  <a:lnTo>
                    <a:pt x="1380" y="2198"/>
                  </a:lnTo>
                  <a:lnTo>
                    <a:pt x="1382" y="2198"/>
                  </a:lnTo>
                  <a:lnTo>
                    <a:pt x="1382" y="2194"/>
                  </a:lnTo>
                  <a:lnTo>
                    <a:pt x="1384" y="2190"/>
                  </a:lnTo>
                  <a:lnTo>
                    <a:pt x="1386" y="2188"/>
                  </a:lnTo>
                  <a:lnTo>
                    <a:pt x="1388" y="2188"/>
                  </a:lnTo>
                  <a:lnTo>
                    <a:pt x="1392" y="2192"/>
                  </a:lnTo>
                  <a:lnTo>
                    <a:pt x="1394" y="2194"/>
                  </a:lnTo>
                  <a:lnTo>
                    <a:pt x="1394" y="2196"/>
                  </a:lnTo>
                  <a:lnTo>
                    <a:pt x="1392" y="2196"/>
                  </a:lnTo>
                  <a:lnTo>
                    <a:pt x="1388" y="2198"/>
                  </a:lnTo>
                  <a:lnTo>
                    <a:pt x="1388" y="2202"/>
                  </a:lnTo>
                  <a:lnTo>
                    <a:pt x="1390" y="2206"/>
                  </a:lnTo>
                  <a:lnTo>
                    <a:pt x="1398" y="2210"/>
                  </a:lnTo>
                  <a:lnTo>
                    <a:pt x="1402" y="2208"/>
                  </a:lnTo>
                  <a:lnTo>
                    <a:pt x="1404" y="2206"/>
                  </a:lnTo>
                  <a:lnTo>
                    <a:pt x="1402" y="2194"/>
                  </a:lnTo>
                  <a:lnTo>
                    <a:pt x="1400" y="2180"/>
                  </a:lnTo>
                  <a:lnTo>
                    <a:pt x="1400" y="2174"/>
                  </a:lnTo>
                  <a:lnTo>
                    <a:pt x="1402" y="2170"/>
                  </a:lnTo>
                  <a:lnTo>
                    <a:pt x="1404" y="2168"/>
                  </a:lnTo>
                  <a:lnTo>
                    <a:pt x="1404" y="2166"/>
                  </a:lnTo>
                  <a:lnTo>
                    <a:pt x="1402" y="2160"/>
                  </a:lnTo>
                  <a:lnTo>
                    <a:pt x="1402" y="2152"/>
                  </a:lnTo>
                  <a:lnTo>
                    <a:pt x="1402" y="2150"/>
                  </a:lnTo>
                  <a:lnTo>
                    <a:pt x="1404" y="2146"/>
                  </a:lnTo>
                  <a:lnTo>
                    <a:pt x="1408" y="2144"/>
                  </a:lnTo>
                  <a:lnTo>
                    <a:pt x="1410" y="2144"/>
                  </a:lnTo>
                  <a:lnTo>
                    <a:pt x="1410" y="2150"/>
                  </a:lnTo>
                  <a:lnTo>
                    <a:pt x="1412" y="2154"/>
                  </a:lnTo>
                  <a:lnTo>
                    <a:pt x="1414" y="2152"/>
                  </a:lnTo>
                  <a:lnTo>
                    <a:pt x="1416" y="2148"/>
                  </a:lnTo>
                  <a:lnTo>
                    <a:pt x="1416" y="2146"/>
                  </a:lnTo>
                  <a:lnTo>
                    <a:pt x="1414" y="2140"/>
                  </a:lnTo>
                  <a:lnTo>
                    <a:pt x="1412" y="2132"/>
                  </a:lnTo>
                  <a:lnTo>
                    <a:pt x="1412" y="2124"/>
                  </a:lnTo>
                  <a:lnTo>
                    <a:pt x="1414" y="2116"/>
                  </a:lnTo>
                  <a:close/>
                  <a:moveTo>
                    <a:pt x="984" y="1792"/>
                  </a:moveTo>
                  <a:lnTo>
                    <a:pt x="984" y="1792"/>
                  </a:lnTo>
                  <a:lnTo>
                    <a:pt x="980" y="1788"/>
                  </a:lnTo>
                  <a:lnTo>
                    <a:pt x="974" y="1788"/>
                  </a:lnTo>
                  <a:lnTo>
                    <a:pt x="966" y="1788"/>
                  </a:lnTo>
                  <a:lnTo>
                    <a:pt x="958" y="1792"/>
                  </a:lnTo>
                  <a:lnTo>
                    <a:pt x="950" y="1794"/>
                  </a:lnTo>
                  <a:lnTo>
                    <a:pt x="944" y="1798"/>
                  </a:lnTo>
                  <a:lnTo>
                    <a:pt x="942" y="1804"/>
                  </a:lnTo>
                  <a:lnTo>
                    <a:pt x="940" y="1808"/>
                  </a:lnTo>
                  <a:lnTo>
                    <a:pt x="942" y="1810"/>
                  </a:lnTo>
                  <a:lnTo>
                    <a:pt x="948" y="1812"/>
                  </a:lnTo>
                  <a:lnTo>
                    <a:pt x="960" y="1814"/>
                  </a:lnTo>
                  <a:lnTo>
                    <a:pt x="974" y="1812"/>
                  </a:lnTo>
                  <a:lnTo>
                    <a:pt x="982" y="1810"/>
                  </a:lnTo>
                  <a:lnTo>
                    <a:pt x="990" y="1808"/>
                  </a:lnTo>
                  <a:lnTo>
                    <a:pt x="998" y="1808"/>
                  </a:lnTo>
                  <a:lnTo>
                    <a:pt x="1004" y="1806"/>
                  </a:lnTo>
                  <a:lnTo>
                    <a:pt x="1004" y="1804"/>
                  </a:lnTo>
                  <a:lnTo>
                    <a:pt x="1002" y="1800"/>
                  </a:lnTo>
                  <a:lnTo>
                    <a:pt x="1000" y="1798"/>
                  </a:lnTo>
                  <a:lnTo>
                    <a:pt x="994" y="1798"/>
                  </a:lnTo>
                  <a:lnTo>
                    <a:pt x="990" y="1796"/>
                  </a:lnTo>
                  <a:lnTo>
                    <a:pt x="984" y="1792"/>
                  </a:lnTo>
                  <a:close/>
                  <a:moveTo>
                    <a:pt x="2204" y="1064"/>
                  </a:moveTo>
                  <a:lnTo>
                    <a:pt x="2204" y="1064"/>
                  </a:lnTo>
                  <a:lnTo>
                    <a:pt x="2206" y="1066"/>
                  </a:lnTo>
                  <a:lnTo>
                    <a:pt x="2208" y="1066"/>
                  </a:lnTo>
                  <a:lnTo>
                    <a:pt x="2212" y="1066"/>
                  </a:lnTo>
                  <a:lnTo>
                    <a:pt x="2214" y="1060"/>
                  </a:lnTo>
                  <a:lnTo>
                    <a:pt x="2214" y="1058"/>
                  </a:lnTo>
                  <a:lnTo>
                    <a:pt x="2212" y="1054"/>
                  </a:lnTo>
                  <a:lnTo>
                    <a:pt x="2210" y="1050"/>
                  </a:lnTo>
                  <a:lnTo>
                    <a:pt x="2208" y="1048"/>
                  </a:lnTo>
                  <a:lnTo>
                    <a:pt x="2206" y="1048"/>
                  </a:lnTo>
                  <a:lnTo>
                    <a:pt x="2204" y="1050"/>
                  </a:lnTo>
                  <a:lnTo>
                    <a:pt x="2202" y="1054"/>
                  </a:lnTo>
                  <a:lnTo>
                    <a:pt x="2204" y="1064"/>
                  </a:lnTo>
                  <a:close/>
                  <a:moveTo>
                    <a:pt x="2218" y="862"/>
                  </a:moveTo>
                  <a:lnTo>
                    <a:pt x="2218" y="862"/>
                  </a:lnTo>
                  <a:lnTo>
                    <a:pt x="2216" y="866"/>
                  </a:lnTo>
                  <a:lnTo>
                    <a:pt x="2218" y="870"/>
                  </a:lnTo>
                  <a:lnTo>
                    <a:pt x="2222" y="872"/>
                  </a:lnTo>
                  <a:lnTo>
                    <a:pt x="2228" y="874"/>
                  </a:lnTo>
                  <a:lnTo>
                    <a:pt x="2230" y="872"/>
                  </a:lnTo>
                  <a:lnTo>
                    <a:pt x="2230" y="870"/>
                  </a:lnTo>
                  <a:lnTo>
                    <a:pt x="2228" y="864"/>
                  </a:lnTo>
                  <a:lnTo>
                    <a:pt x="2222" y="860"/>
                  </a:lnTo>
                  <a:lnTo>
                    <a:pt x="2220" y="860"/>
                  </a:lnTo>
                  <a:lnTo>
                    <a:pt x="2218" y="862"/>
                  </a:lnTo>
                  <a:close/>
                  <a:moveTo>
                    <a:pt x="2220" y="824"/>
                  </a:moveTo>
                  <a:lnTo>
                    <a:pt x="2220" y="824"/>
                  </a:lnTo>
                  <a:lnTo>
                    <a:pt x="2222" y="824"/>
                  </a:lnTo>
                  <a:lnTo>
                    <a:pt x="2222" y="822"/>
                  </a:lnTo>
                  <a:lnTo>
                    <a:pt x="2216" y="814"/>
                  </a:lnTo>
                  <a:lnTo>
                    <a:pt x="2216" y="812"/>
                  </a:lnTo>
                  <a:lnTo>
                    <a:pt x="2214" y="814"/>
                  </a:lnTo>
                  <a:lnTo>
                    <a:pt x="2212" y="816"/>
                  </a:lnTo>
                  <a:lnTo>
                    <a:pt x="2214" y="822"/>
                  </a:lnTo>
                  <a:lnTo>
                    <a:pt x="2216" y="822"/>
                  </a:lnTo>
                  <a:lnTo>
                    <a:pt x="2220" y="824"/>
                  </a:lnTo>
                  <a:close/>
                  <a:moveTo>
                    <a:pt x="2124" y="1064"/>
                  </a:moveTo>
                  <a:lnTo>
                    <a:pt x="2124" y="1064"/>
                  </a:lnTo>
                  <a:lnTo>
                    <a:pt x="2118" y="1060"/>
                  </a:lnTo>
                  <a:lnTo>
                    <a:pt x="2116" y="1060"/>
                  </a:lnTo>
                  <a:lnTo>
                    <a:pt x="2114" y="1062"/>
                  </a:lnTo>
                  <a:lnTo>
                    <a:pt x="2096" y="1042"/>
                  </a:lnTo>
                  <a:lnTo>
                    <a:pt x="2094" y="1038"/>
                  </a:lnTo>
                  <a:lnTo>
                    <a:pt x="2090" y="1032"/>
                  </a:lnTo>
                  <a:lnTo>
                    <a:pt x="2076" y="1018"/>
                  </a:lnTo>
                  <a:lnTo>
                    <a:pt x="2060" y="1008"/>
                  </a:lnTo>
                  <a:lnTo>
                    <a:pt x="2050" y="1000"/>
                  </a:lnTo>
                  <a:lnTo>
                    <a:pt x="2050" y="1004"/>
                  </a:lnTo>
                  <a:lnTo>
                    <a:pt x="2044" y="998"/>
                  </a:lnTo>
                  <a:lnTo>
                    <a:pt x="2040" y="994"/>
                  </a:lnTo>
                  <a:lnTo>
                    <a:pt x="2036" y="992"/>
                  </a:lnTo>
                  <a:lnTo>
                    <a:pt x="2040" y="1000"/>
                  </a:lnTo>
                  <a:lnTo>
                    <a:pt x="2050" y="1020"/>
                  </a:lnTo>
                  <a:lnTo>
                    <a:pt x="2052" y="1024"/>
                  </a:lnTo>
                  <a:lnTo>
                    <a:pt x="2052" y="1026"/>
                  </a:lnTo>
                  <a:lnTo>
                    <a:pt x="2064" y="1036"/>
                  </a:lnTo>
                  <a:lnTo>
                    <a:pt x="2070" y="1042"/>
                  </a:lnTo>
                  <a:lnTo>
                    <a:pt x="2076" y="1056"/>
                  </a:lnTo>
                  <a:lnTo>
                    <a:pt x="2076" y="1054"/>
                  </a:lnTo>
                  <a:lnTo>
                    <a:pt x="2078" y="1058"/>
                  </a:lnTo>
                  <a:lnTo>
                    <a:pt x="2082" y="1058"/>
                  </a:lnTo>
                  <a:lnTo>
                    <a:pt x="2088" y="1064"/>
                  </a:lnTo>
                  <a:lnTo>
                    <a:pt x="2094" y="1070"/>
                  </a:lnTo>
                  <a:lnTo>
                    <a:pt x="2102" y="1074"/>
                  </a:lnTo>
                  <a:lnTo>
                    <a:pt x="2110" y="1080"/>
                  </a:lnTo>
                  <a:lnTo>
                    <a:pt x="2116" y="1086"/>
                  </a:lnTo>
                  <a:lnTo>
                    <a:pt x="2136" y="1098"/>
                  </a:lnTo>
                  <a:lnTo>
                    <a:pt x="2136" y="1102"/>
                  </a:lnTo>
                  <a:lnTo>
                    <a:pt x="2136" y="1104"/>
                  </a:lnTo>
                  <a:lnTo>
                    <a:pt x="2154" y="1100"/>
                  </a:lnTo>
                  <a:lnTo>
                    <a:pt x="2158" y="1098"/>
                  </a:lnTo>
                  <a:lnTo>
                    <a:pt x="2158" y="1096"/>
                  </a:lnTo>
                  <a:lnTo>
                    <a:pt x="2148" y="1086"/>
                  </a:lnTo>
                  <a:lnTo>
                    <a:pt x="2124" y="1064"/>
                  </a:lnTo>
                  <a:close/>
                  <a:moveTo>
                    <a:pt x="2172" y="1036"/>
                  </a:moveTo>
                  <a:lnTo>
                    <a:pt x="2172" y="1036"/>
                  </a:lnTo>
                  <a:lnTo>
                    <a:pt x="2178" y="1038"/>
                  </a:lnTo>
                  <a:lnTo>
                    <a:pt x="2182" y="1040"/>
                  </a:lnTo>
                  <a:lnTo>
                    <a:pt x="2184" y="1038"/>
                  </a:lnTo>
                  <a:lnTo>
                    <a:pt x="2186" y="1036"/>
                  </a:lnTo>
                  <a:lnTo>
                    <a:pt x="2186" y="1030"/>
                  </a:lnTo>
                  <a:lnTo>
                    <a:pt x="2182" y="1024"/>
                  </a:lnTo>
                  <a:lnTo>
                    <a:pt x="2176" y="1018"/>
                  </a:lnTo>
                  <a:lnTo>
                    <a:pt x="2172" y="1016"/>
                  </a:lnTo>
                  <a:lnTo>
                    <a:pt x="2168" y="1018"/>
                  </a:lnTo>
                  <a:lnTo>
                    <a:pt x="2168" y="1020"/>
                  </a:lnTo>
                  <a:lnTo>
                    <a:pt x="2170" y="1020"/>
                  </a:lnTo>
                  <a:lnTo>
                    <a:pt x="2172" y="1022"/>
                  </a:lnTo>
                  <a:lnTo>
                    <a:pt x="2172" y="1024"/>
                  </a:lnTo>
                  <a:lnTo>
                    <a:pt x="2170" y="1028"/>
                  </a:lnTo>
                  <a:lnTo>
                    <a:pt x="2168" y="1032"/>
                  </a:lnTo>
                  <a:lnTo>
                    <a:pt x="2170" y="1034"/>
                  </a:lnTo>
                  <a:lnTo>
                    <a:pt x="2172" y="1036"/>
                  </a:lnTo>
                  <a:close/>
                  <a:moveTo>
                    <a:pt x="2152" y="752"/>
                  </a:moveTo>
                  <a:lnTo>
                    <a:pt x="2152" y="752"/>
                  </a:lnTo>
                  <a:lnTo>
                    <a:pt x="2154" y="760"/>
                  </a:lnTo>
                  <a:lnTo>
                    <a:pt x="2156" y="764"/>
                  </a:lnTo>
                  <a:lnTo>
                    <a:pt x="2160" y="766"/>
                  </a:lnTo>
                  <a:lnTo>
                    <a:pt x="2168" y="764"/>
                  </a:lnTo>
                  <a:lnTo>
                    <a:pt x="2172" y="762"/>
                  </a:lnTo>
                  <a:lnTo>
                    <a:pt x="2174" y="760"/>
                  </a:lnTo>
                  <a:lnTo>
                    <a:pt x="2176" y="758"/>
                  </a:lnTo>
                  <a:lnTo>
                    <a:pt x="2176" y="754"/>
                  </a:lnTo>
                  <a:lnTo>
                    <a:pt x="2174" y="746"/>
                  </a:lnTo>
                  <a:lnTo>
                    <a:pt x="2170" y="736"/>
                  </a:lnTo>
                  <a:lnTo>
                    <a:pt x="2168" y="732"/>
                  </a:lnTo>
                  <a:lnTo>
                    <a:pt x="2166" y="732"/>
                  </a:lnTo>
                  <a:lnTo>
                    <a:pt x="2164" y="734"/>
                  </a:lnTo>
                  <a:lnTo>
                    <a:pt x="2162" y="736"/>
                  </a:lnTo>
                  <a:lnTo>
                    <a:pt x="2158" y="730"/>
                  </a:lnTo>
                  <a:lnTo>
                    <a:pt x="2156" y="724"/>
                  </a:lnTo>
                  <a:lnTo>
                    <a:pt x="2154" y="718"/>
                  </a:lnTo>
                  <a:lnTo>
                    <a:pt x="2152" y="716"/>
                  </a:lnTo>
                  <a:lnTo>
                    <a:pt x="2148" y="716"/>
                  </a:lnTo>
                  <a:lnTo>
                    <a:pt x="2146" y="718"/>
                  </a:lnTo>
                  <a:lnTo>
                    <a:pt x="2146" y="722"/>
                  </a:lnTo>
                  <a:lnTo>
                    <a:pt x="2148" y="726"/>
                  </a:lnTo>
                  <a:lnTo>
                    <a:pt x="2152" y="736"/>
                  </a:lnTo>
                  <a:lnTo>
                    <a:pt x="2152" y="742"/>
                  </a:lnTo>
                  <a:lnTo>
                    <a:pt x="2152" y="746"/>
                  </a:lnTo>
                  <a:lnTo>
                    <a:pt x="2152" y="752"/>
                  </a:lnTo>
                  <a:close/>
                  <a:moveTo>
                    <a:pt x="2196" y="758"/>
                  </a:moveTo>
                  <a:lnTo>
                    <a:pt x="2196" y="758"/>
                  </a:lnTo>
                  <a:lnTo>
                    <a:pt x="2202" y="754"/>
                  </a:lnTo>
                  <a:lnTo>
                    <a:pt x="2206" y="750"/>
                  </a:lnTo>
                  <a:lnTo>
                    <a:pt x="2208" y="748"/>
                  </a:lnTo>
                  <a:lnTo>
                    <a:pt x="2206" y="746"/>
                  </a:lnTo>
                  <a:lnTo>
                    <a:pt x="2202" y="746"/>
                  </a:lnTo>
                  <a:lnTo>
                    <a:pt x="2198" y="748"/>
                  </a:lnTo>
                  <a:lnTo>
                    <a:pt x="2194" y="752"/>
                  </a:lnTo>
                  <a:lnTo>
                    <a:pt x="2194" y="754"/>
                  </a:lnTo>
                  <a:lnTo>
                    <a:pt x="2196" y="758"/>
                  </a:lnTo>
                  <a:close/>
                  <a:moveTo>
                    <a:pt x="2206" y="798"/>
                  </a:moveTo>
                  <a:lnTo>
                    <a:pt x="2206" y="798"/>
                  </a:lnTo>
                  <a:lnTo>
                    <a:pt x="2210" y="800"/>
                  </a:lnTo>
                  <a:lnTo>
                    <a:pt x="2214" y="800"/>
                  </a:lnTo>
                  <a:lnTo>
                    <a:pt x="2216" y="798"/>
                  </a:lnTo>
                  <a:lnTo>
                    <a:pt x="2216" y="792"/>
                  </a:lnTo>
                  <a:lnTo>
                    <a:pt x="2216" y="790"/>
                  </a:lnTo>
                  <a:lnTo>
                    <a:pt x="2214" y="788"/>
                  </a:lnTo>
                  <a:lnTo>
                    <a:pt x="2208" y="790"/>
                  </a:lnTo>
                  <a:lnTo>
                    <a:pt x="2204" y="794"/>
                  </a:lnTo>
                  <a:lnTo>
                    <a:pt x="2204" y="796"/>
                  </a:lnTo>
                  <a:lnTo>
                    <a:pt x="2206" y="798"/>
                  </a:lnTo>
                  <a:close/>
                  <a:moveTo>
                    <a:pt x="1762" y="382"/>
                  </a:moveTo>
                  <a:lnTo>
                    <a:pt x="1762" y="382"/>
                  </a:lnTo>
                  <a:lnTo>
                    <a:pt x="1762" y="386"/>
                  </a:lnTo>
                  <a:lnTo>
                    <a:pt x="1764" y="392"/>
                  </a:lnTo>
                  <a:lnTo>
                    <a:pt x="1768" y="394"/>
                  </a:lnTo>
                  <a:lnTo>
                    <a:pt x="1770" y="394"/>
                  </a:lnTo>
                  <a:lnTo>
                    <a:pt x="1772" y="392"/>
                  </a:lnTo>
                  <a:lnTo>
                    <a:pt x="1774" y="390"/>
                  </a:lnTo>
                  <a:lnTo>
                    <a:pt x="1772" y="386"/>
                  </a:lnTo>
                  <a:lnTo>
                    <a:pt x="1770" y="382"/>
                  </a:lnTo>
                  <a:lnTo>
                    <a:pt x="1766" y="378"/>
                  </a:lnTo>
                  <a:lnTo>
                    <a:pt x="1764" y="380"/>
                  </a:lnTo>
                  <a:lnTo>
                    <a:pt x="1762" y="382"/>
                  </a:lnTo>
                  <a:close/>
                  <a:moveTo>
                    <a:pt x="1786" y="386"/>
                  </a:moveTo>
                  <a:lnTo>
                    <a:pt x="1786" y="386"/>
                  </a:lnTo>
                  <a:lnTo>
                    <a:pt x="1784" y="386"/>
                  </a:lnTo>
                  <a:lnTo>
                    <a:pt x="1780" y="388"/>
                  </a:lnTo>
                  <a:lnTo>
                    <a:pt x="1776" y="396"/>
                  </a:lnTo>
                  <a:lnTo>
                    <a:pt x="1776" y="402"/>
                  </a:lnTo>
                  <a:lnTo>
                    <a:pt x="1778" y="404"/>
                  </a:lnTo>
                  <a:lnTo>
                    <a:pt x="1780" y="404"/>
                  </a:lnTo>
                  <a:lnTo>
                    <a:pt x="1784" y="402"/>
                  </a:lnTo>
                  <a:lnTo>
                    <a:pt x="1788" y="404"/>
                  </a:lnTo>
                  <a:lnTo>
                    <a:pt x="1790" y="410"/>
                  </a:lnTo>
                  <a:lnTo>
                    <a:pt x="1794" y="414"/>
                  </a:lnTo>
                  <a:lnTo>
                    <a:pt x="1796" y="416"/>
                  </a:lnTo>
                  <a:lnTo>
                    <a:pt x="1800" y="412"/>
                  </a:lnTo>
                  <a:lnTo>
                    <a:pt x="1798" y="408"/>
                  </a:lnTo>
                  <a:lnTo>
                    <a:pt x="1794" y="402"/>
                  </a:lnTo>
                  <a:lnTo>
                    <a:pt x="1790" y="396"/>
                  </a:lnTo>
                  <a:lnTo>
                    <a:pt x="1790" y="392"/>
                  </a:lnTo>
                  <a:lnTo>
                    <a:pt x="1790" y="390"/>
                  </a:lnTo>
                  <a:lnTo>
                    <a:pt x="1786" y="386"/>
                  </a:lnTo>
                  <a:close/>
                  <a:moveTo>
                    <a:pt x="1754" y="340"/>
                  </a:moveTo>
                  <a:lnTo>
                    <a:pt x="1754" y="340"/>
                  </a:lnTo>
                  <a:lnTo>
                    <a:pt x="1758" y="346"/>
                  </a:lnTo>
                  <a:lnTo>
                    <a:pt x="1766" y="354"/>
                  </a:lnTo>
                  <a:lnTo>
                    <a:pt x="1776" y="360"/>
                  </a:lnTo>
                  <a:lnTo>
                    <a:pt x="1780" y="360"/>
                  </a:lnTo>
                  <a:lnTo>
                    <a:pt x="1784" y="360"/>
                  </a:lnTo>
                  <a:lnTo>
                    <a:pt x="1788" y="358"/>
                  </a:lnTo>
                  <a:lnTo>
                    <a:pt x="1784" y="356"/>
                  </a:lnTo>
                  <a:lnTo>
                    <a:pt x="1776" y="352"/>
                  </a:lnTo>
                  <a:lnTo>
                    <a:pt x="1774" y="348"/>
                  </a:lnTo>
                  <a:lnTo>
                    <a:pt x="1772" y="344"/>
                  </a:lnTo>
                  <a:lnTo>
                    <a:pt x="1768" y="336"/>
                  </a:lnTo>
                  <a:lnTo>
                    <a:pt x="1764" y="332"/>
                  </a:lnTo>
                  <a:lnTo>
                    <a:pt x="1746" y="320"/>
                  </a:lnTo>
                  <a:lnTo>
                    <a:pt x="1742" y="318"/>
                  </a:lnTo>
                  <a:lnTo>
                    <a:pt x="1740" y="320"/>
                  </a:lnTo>
                  <a:lnTo>
                    <a:pt x="1742" y="328"/>
                  </a:lnTo>
                  <a:lnTo>
                    <a:pt x="1744" y="332"/>
                  </a:lnTo>
                  <a:lnTo>
                    <a:pt x="1748" y="334"/>
                  </a:lnTo>
                  <a:lnTo>
                    <a:pt x="1752" y="336"/>
                  </a:lnTo>
                  <a:lnTo>
                    <a:pt x="1754" y="340"/>
                  </a:lnTo>
                  <a:close/>
                  <a:moveTo>
                    <a:pt x="1744" y="368"/>
                  </a:moveTo>
                  <a:lnTo>
                    <a:pt x="1744" y="368"/>
                  </a:lnTo>
                  <a:lnTo>
                    <a:pt x="1744" y="374"/>
                  </a:lnTo>
                  <a:lnTo>
                    <a:pt x="1748" y="378"/>
                  </a:lnTo>
                  <a:lnTo>
                    <a:pt x="1752" y="382"/>
                  </a:lnTo>
                  <a:lnTo>
                    <a:pt x="1754" y="380"/>
                  </a:lnTo>
                  <a:lnTo>
                    <a:pt x="1756" y="380"/>
                  </a:lnTo>
                  <a:lnTo>
                    <a:pt x="1758" y="376"/>
                  </a:lnTo>
                  <a:lnTo>
                    <a:pt x="1758" y="374"/>
                  </a:lnTo>
                  <a:lnTo>
                    <a:pt x="1752" y="368"/>
                  </a:lnTo>
                  <a:lnTo>
                    <a:pt x="1746" y="366"/>
                  </a:lnTo>
                  <a:lnTo>
                    <a:pt x="1744" y="366"/>
                  </a:lnTo>
                  <a:lnTo>
                    <a:pt x="1744" y="368"/>
                  </a:lnTo>
                  <a:close/>
                  <a:moveTo>
                    <a:pt x="1802" y="416"/>
                  </a:moveTo>
                  <a:lnTo>
                    <a:pt x="1802" y="416"/>
                  </a:lnTo>
                  <a:lnTo>
                    <a:pt x="1800" y="420"/>
                  </a:lnTo>
                  <a:lnTo>
                    <a:pt x="1800" y="424"/>
                  </a:lnTo>
                  <a:lnTo>
                    <a:pt x="1804" y="426"/>
                  </a:lnTo>
                  <a:lnTo>
                    <a:pt x="1810" y="424"/>
                  </a:lnTo>
                  <a:lnTo>
                    <a:pt x="1810" y="422"/>
                  </a:lnTo>
                  <a:lnTo>
                    <a:pt x="1812" y="420"/>
                  </a:lnTo>
                  <a:lnTo>
                    <a:pt x="1810" y="416"/>
                  </a:lnTo>
                  <a:lnTo>
                    <a:pt x="1806" y="414"/>
                  </a:lnTo>
                  <a:lnTo>
                    <a:pt x="1804" y="414"/>
                  </a:lnTo>
                  <a:lnTo>
                    <a:pt x="1802" y="416"/>
                  </a:lnTo>
                  <a:close/>
                  <a:moveTo>
                    <a:pt x="1858" y="386"/>
                  </a:moveTo>
                  <a:lnTo>
                    <a:pt x="1858" y="386"/>
                  </a:lnTo>
                  <a:lnTo>
                    <a:pt x="1848" y="382"/>
                  </a:lnTo>
                  <a:lnTo>
                    <a:pt x="1844" y="378"/>
                  </a:lnTo>
                  <a:lnTo>
                    <a:pt x="1840" y="374"/>
                  </a:lnTo>
                  <a:lnTo>
                    <a:pt x="1832" y="368"/>
                  </a:lnTo>
                  <a:lnTo>
                    <a:pt x="1828" y="366"/>
                  </a:lnTo>
                  <a:lnTo>
                    <a:pt x="1826" y="368"/>
                  </a:lnTo>
                  <a:lnTo>
                    <a:pt x="1828" y="378"/>
                  </a:lnTo>
                  <a:lnTo>
                    <a:pt x="1830" y="382"/>
                  </a:lnTo>
                  <a:lnTo>
                    <a:pt x="1834" y="386"/>
                  </a:lnTo>
                  <a:lnTo>
                    <a:pt x="1848" y="394"/>
                  </a:lnTo>
                  <a:lnTo>
                    <a:pt x="1864" y="404"/>
                  </a:lnTo>
                  <a:lnTo>
                    <a:pt x="1878" y="414"/>
                  </a:lnTo>
                  <a:lnTo>
                    <a:pt x="1880" y="416"/>
                  </a:lnTo>
                  <a:lnTo>
                    <a:pt x="1882" y="416"/>
                  </a:lnTo>
                  <a:lnTo>
                    <a:pt x="1878" y="408"/>
                  </a:lnTo>
                  <a:lnTo>
                    <a:pt x="1870" y="396"/>
                  </a:lnTo>
                  <a:lnTo>
                    <a:pt x="1864" y="390"/>
                  </a:lnTo>
                  <a:lnTo>
                    <a:pt x="1858" y="386"/>
                  </a:lnTo>
                  <a:close/>
                  <a:moveTo>
                    <a:pt x="1882" y="456"/>
                  </a:moveTo>
                  <a:lnTo>
                    <a:pt x="1882" y="456"/>
                  </a:lnTo>
                  <a:lnTo>
                    <a:pt x="1876" y="450"/>
                  </a:lnTo>
                  <a:lnTo>
                    <a:pt x="1872" y="450"/>
                  </a:lnTo>
                  <a:lnTo>
                    <a:pt x="1870" y="454"/>
                  </a:lnTo>
                  <a:lnTo>
                    <a:pt x="1870" y="462"/>
                  </a:lnTo>
                  <a:lnTo>
                    <a:pt x="1870" y="468"/>
                  </a:lnTo>
                  <a:lnTo>
                    <a:pt x="1876" y="474"/>
                  </a:lnTo>
                  <a:lnTo>
                    <a:pt x="1882" y="478"/>
                  </a:lnTo>
                  <a:lnTo>
                    <a:pt x="1892" y="478"/>
                  </a:lnTo>
                  <a:lnTo>
                    <a:pt x="1900" y="476"/>
                  </a:lnTo>
                  <a:lnTo>
                    <a:pt x="1900" y="478"/>
                  </a:lnTo>
                  <a:lnTo>
                    <a:pt x="1902" y="480"/>
                  </a:lnTo>
                  <a:lnTo>
                    <a:pt x="1912" y="482"/>
                  </a:lnTo>
                  <a:lnTo>
                    <a:pt x="1916" y="482"/>
                  </a:lnTo>
                  <a:lnTo>
                    <a:pt x="1920" y="482"/>
                  </a:lnTo>
                  <a:lnTo>
                    <a:pt x="1920" y="480"/>
                  </a:lnTo>
                  <a:lnTo>
                    <a:pt x="1918" y="476"/>
                  </a:lnTo>
                  <a:lnTo>
                    <a:pt x="1914" y="468"/>
                  </a:lnTo>
                  <a:lnTo>
                    <a:pt x="1906" y="460"/>
                  </a:lnTo>
                  <a:lnTo>
                    <a:pt x="1902" y="458"/>
                  </a:lnTo>
                  <a:lnTo>
                    <a:pt x="1900" y="456"/>
                  </a:lnTo>
                  <a:lnTo>
                    <a:pt x="1892" y="456"/>
                  </a:lnTo>
                  <a:lnTo>
                    <a:pt x="1886" y="458"/>
                  </a:lnTo>
                  <a:lnTo>
                    <a:pt x="1884" y="456"/>
                  </a:lnTo>
                  <a:lnTo>
                    <a:pt x="1882" y="456"/>
                  </a:lnTo>
                  <a:close/>
                  <a:moveTo>
                    <a:pt x="1884" y="560"/>
                  </a:moveTo>
                  <a:lnTo>
                    <a:pt x="1884" y="560"/>
                  </a:lnTo>
                  <a:lnTo>
                    <a:pt x="1886" y="564"/>
                  </a:lnTo>
                  <a:lnTo>
                    <a:pt x="1894" y="570"/>
                  </a:lnTo>
                  <a:lnTo>
                    <a:pt x="1902" y="576"/>
                  </a:lnTo>
                  <a:lnTo>
                    <a:pt x="1906" y="576"/>
                  </a:lnTo>
                  <a:lnTo>
                    <a:pt x="1910" y="576"/>
                  </a:lnTo>
                  <a:lnTo>
                    <a:pt x="1910" y="574"/>
                  </a:lnTo>
                  <a:lnTo>
                    <a:pt x="1908" y="570"/>
                  </a:lnTo>
                  <a:lnTo>
                    <a:pt x="1900" y="562"/>
                  </a:lnTo>
                  <a:lnTo>
                    <a:pt x="1890" y="558"/>
                  </a:lnTo>
                  <a:lnTo>
                    <a:pt x="1886" y="558"/>
                  </a:lnTo>
                  <a:lnTo>
                    <a:pt x="1884" y="560"/>
                  </a:lnTo>
                  <a:close/>
                  <a:moveTo>
                    <a:pt x="1966" y="508"/>
                  </a:moveTo>
                  <a:lnTo>
                    <a:pt x="1966" y="508"/>
                  </a:lnTo>
                  <a:lnTo>
                    <a:pt x="1958" y="506"/>
                  </a:lnTo>
                  <a:lnTo>
                    <a:pt x="1950" y="502"/>
                  </a:lnTo>
                  <a:lnTo>
                    <a:pt x="1942" y="498"/>
                  </a:lnTo>
                  <a:lnTo>
                    <a:pt x="1938" y="498"/>
                  </a:lnTo>
                  <a:lnTo>
                    <a:pt x="1936" y="500"/>
                  </a:lnTo>
                  <a:lnTo>
                    <a:pt x="1934" y="500"/>
                  </a:lnTo>
                  <a:lnTo>
                    <a:pt x="1934" y="502"/>
                  </a:lnTo>
                  <a:lnTo>
                    <a:pt x="1938" y="504"/>
                  </a:lnTo>
                  <a:lnTo>
                    <a:pt x="1942" y="506"/>
                  </a:lnTo>
                  <a:lnTo>
                    <a:pt x="1944" y="510"/>
                  </a:lnTo>
                  <a:lnTo>
                    <a:pt x="1944" y="512"/>
                  </a:lnTo>
                  <a:lnTo>
                    <a:pt x="1946" y="516"/>
                  </a:lnTo>
                  <a:lnTo>
                    <a:pt x="1948" y="518"/>
                  </a:lnTo>
                  <a:lnTo>
                    <a:pt x="1956" y="524"/>
                  </a:lnTo>
                  <a:lnTo>
                    <a:pt x="1966" y="528"/>
                  </a:lnTo>
                  <a:lnTo>
                    <a:pt x="1974" y="528"/>
                  </a:lnTo>
                  <a:lnTo>
                    <a:pt x="1976" y="528"/>
                  </a:lnTo>
                  <a:lnTo>
                    <a:pt x="1978" y="526"/>
                  </a:lnTo>
                  <a:lnTo>
                    <a:pt x="1976" y="518"/>
                  </a:lnTo>
                  <a:lnTo>
                    <a:pt x="1972" y="512"/>
                  </a:lnTo>
                  <a:lnTo>
                    <a:pt x="1968" y="510"/>
                  </a:lnTo>
                  <a:lnTo>
                    <a:pt x="1966" y="508"/>
                  </a:lnTo>
                  <a:close/>
                  <a:moveTo>
                    <a:pt x="2174" y="784"/>
                  </a:moveTo>
                  <a:lnTo>
                    <a:pt x="2174" y="784"/>
                  </a:lnTo>
                  <a:lnTo>
                    <a:pt x="2174" y="788"/>
                  </a:lnTo>
                  <a:lnTo>
                    <a:pt x="2180" y="792"/>
                  </a:lnTo>
                  <a:lnTo>
                    <a:pt x="2182" y="794"/>
                  </a:lnTo>
                  <a:lnTo>
                    <a:pt x="2184" y="798"/>
                  </a:lnTo>
                  <a:lnTo>
                    <a:pt x="2186" y="804"/>
                  </a:lnTo>
                  <a:lnTo>
                    <a:pt x="2188" y="808"/>
                  </a:lnTo>
                  <a:lnTo>
                    <a:pt x="2192" y="808"/>
                  </a:lnTo>
                  <a:lnTo>
                    <a:pt x="2196" y="808"/>
                  </a:lnTo>
                  <a:lnTo>
                    <a:pt x="2198" y="806"/>
                  </a:lnTo>
                  <a:lnTo>
                    <a:pt x="2198" y="800"/>
                  </a:lnTo>
                  <a:lnTo>
                    <a:pt x="2196" y="794"/>
                  </a:lnTo>
                  <a:lnTo>
                    <a:pt x="2190" y="788"/>
                  </a:lnTo>
                  <a:lnTo>
                    <a:pt x="2186" y="784"/>
                  </a:lnTo>
                  <a:lnTo>
                    <a:pt x="2180" y="780"/>
                  </a:lnTo>
                  <a:lnTo>
                    <a:pt x="2176" y="780"/>
                  </a:lnTo>
                  <a:lnTo>
                    <a:pt x="2174" y="784"/>
                  </a:lnTo>
                  <a:close/>
                  <a:moveTo>
                    <a:pt x="1938" y="458"/>
                  </a:moveTo>
                  <a:lnTo>
                    <a:pt x="1938" y="458"/>
                  </a:lnTo>
                  <a:lnTo>
                    <a:pt x="1938" y="454"/>
                  </a:lnTo>
                  <a:lnTo>
                    <a:pt x="1938" y="448"/>
                  </a:lnTo>
                  <a:lnTo>
                    <a:pt x="1936" y="444"/>
                  </a:lnTo>
                  <a:lnTo>
                    <a:pt x="1930" y="438"/>
                  </a:lnTo>
                  <a:lnTo>
                    <a:pt x="1928" y="434"/>
                  </a:lnTo>
                  <a:lnTo>
                    <a:pt x="1926" y="428"/>
                  </a:lnTo>
                  <a:lnTo>
                    <a:pt x="1922" y="420"/>
                  </a:lnTo>
                  <a:lnTo>
                    <a:pt x="1920" y="410"/>
                  </a:lnTo>
                  <a:lnTo>
                    <a:pt x="1916" y="408"/>
                  </a:lnTo>
                  <a:lnTo>
                    <a:pt x="1910" y="406"/>
                  </a:lnTo>
                  <a:lnTo>
                    <a:pt x="1908" y="404"/>
                  </a:lnTo>
                  <a:lnTo>
                    <a:pt x="1906" y="406"/>
                  </a:lnTo>
                  <a:lnTo>
                    <a:pt x="1906" y="412"/>
                  </a:lnTo>
                  <a:lnTo>
                    <a:pt x="1912" y="422"/>
                  </a:lnTo>
                  <a:lnTo>
                    <a:pt x="1916" y="440"/>
                  </a:lnTo>
                  <a:lnTo>
                    <a:pt x="1918" y="446"/>
                  </a:lnTo>
                  <a:lnTo>
                    <a:pt x="1920" y="448"/>
                  </a:lnTo>
                  <a:lnTo>
                    <a:pt x="1926" y="452"/>
                  </a:lnTo>
                  <a:lnTo>
                    <a:pt x="1930" y="460"/>
                  </a:lnTo>
                  <a:lnTo>
                    <a:pt x="1936" y="466"/>
                  </a:lnTo>
                  <a:lnTo>
                    <a:pt x="1940" y="470"/>
                  </a:lnTo>
                  <a:lnTo>
                    <a:pt x="1942" y="468"/>
                  </a:lnTo>
                  <a:lnTo>
                    <a:pt x="1938" y="458"/>
                  </a:lnTo>
                  <a:close/>
                  <a:moveTo>
                    <a:pt x="2456" y="2102"/>
                  </a:moveTo>
                  <a:lnTo>
                    <a:pt x="2456" y="2102"/>
                  </a:lnTo>
                  <a:lnTo>
                    <a:pt x="2460" y="2096"/>
                  </a:lnTo>
                  <a:lnTo>
                    <a:pt x="2460" y="2090"/>
                  </a:lnTo>
                  <a:lnTo>
                    <a:pt x="2458" y="2084"/>
                  </a:lnTo>
                  <a:lnTo>
                    <a:pt x="2456" y="2082"/>
                  </a:lnTo>
                  <a:lnTo>
                    <a:pt x="2450" y="2082"/>
                  </a:lnTo>
                  <a:lnTo>
                    <a:pt x="2442" y="2084"/>
                  </a:lnTo>
                  <a:lnTo>
                    <a:pt x="2434" y="2088"/>
                  </a:lnTo>
                  <a:lnTo>
                    <a:pt x="2426" y="2094"/>
                  </a:lnTo>
                  <a:lnTo>
                    <a:pt x="2418" y="2100"/>
                  </a:lnTo>
                  <a:lnTo>
                    <a:pt x="2412" y="2100"/>
                  </a:lnTo>
                  <a:lnTo>
                    <a:pt x="2410" y="2098"/>
                  </a:lnTo>
                  <a:lnTo>
                    <a:pt x="2410" y="2094"/>
                  </a:lnTo>
                  <a:lnTo>
                    <a:pt x="2410" y="2080"/>
                  </a:lnTo>
                  <a:lnTo>
                    <a:pt x="2410" y="2076"/>
                  </a:lnTo>
                  <a:lnTo>
                    <a:pt x="2408" y="2074"/>
                  </a:lnTo>
                  <a:lnTo>
                    <a:pt x="2400" y="2072"/>
                  </a:lnTo>
                  <a:lnTo>
                    <a:pt x="2398" y="2070"/>
                  </a:lnTo>
                  <a:lnTo>
                    <a:pt x="2398" y="2068"/>
                  </a:lnTo>
                  <a:lnTo>
                    <a:pt x="2404" y="2064"/>
                  </a:lnTo>
                  <a:lnTo>
                    <a:pt x="2408" y="2062"/>
                  </a:lnTo>
                  <a:lnTo>
                    <a:pt x="2408" y="2058"/>
                  </a:lnTo>
                  <a:lnTo>
                    <a:pt x="2408" y="2056"/>
                  </a:lnTo>
                  <a:lnTo>
                    <a:pt x="2404" y="2054"/>
                  </a:lnTo>
                  <a:lnTo>
                    <a:pt x="2400" y="2054"/>
                  </a:lnTo>
                  <a:lnTo>
                    <a:pt x="2396" y="2056"/>
                  </a:lnTo>
                  <a:lnTo>
                    <a:pt x="2388" y="2060"/>
                  </a:lnTo>
                  <a:lnTo>
                    <a:pt x="2380" y="2068"/>
                  </a:lnTo>
                  <a:lnTo>
                    <a:pt x="2376" y="2074"/>
                  </a:lnTo>
                  <a:lnTo>
                    <a:pt x="2374" y="2080"/>
                  </a:lnTo>
                  <a:lnTo>
                    <a:pt x="2374" y="2096"/>
                  </a:lnTo>
                  <a:lnTo>
                    <a:pt x="2372" y="2104"/>
                  </a:lnTo>
                  <a:lnTo>
                    <a:pt x="2370" y="2110"/>
                  </a:lnTo>
                  <a:lnTo>
                    <a:pt x="2366" y="2116"/>
                  </a:lnTo>
                  <a:lnTo>
                    <a:pt x="2358" y="2120"/>
                  </a:lnTo>
                  <a:lnTo>
                    <a:pt x="2352" y="2126"/>
                  </a:lnTo>
                  <a:lnTo>
                    <a:pt x="2346" y="2134"/>
                  </a:lnTo>
                  <a:lnTo>
                    <a:pt x="2336" y="2156"/>
                  </a:lnTo>
                  <a:lnTo>
                    <a:pt x="2324" y="2180"/>
                  </a:lnTo>
                  <a:lnTo>
                    <a:pt x="2318" y="2190"/>
                  </a:lnTo>
                  <a:lnTo>
                    <a:pt x="2310" y="2196"/>
                  </a:lnTo>
                  <a:lnTo>
                    <a:pt x="2298" y="2206"/>
                  </a:lnTo>
                  <a:lnTo>
                    <a:pt x="2286" y="2218"/>
                  </a:lnTo>
                  <a:lnTo>
                    <a:pt x="2274" y="2228"/>
                  </a:lnTo>
                  <a:lnTo>
                    <a:pt x="2270" y="2230"/>
                  </a:lnTo>
                  <a:lnTo>
                    <a:pt x="2264" y="2232"/>
                  </a:lnTo>
                  <a:lnTo>
                    <a:pt x="2260" y="2234"/>
                  </a:lnTo>
                  <a:lnTo>
                    <a:pt x="2256" y="2236"/>
                  </a:lnTo>
                  <a:lnTo>
                    <a:pt x="2250" y="2242"/>
                  </a:lnTo>
                  <a:lnTo>
                    <a:pt x="2246" y="2248"/>
                  </a:lnTo>
                  <a:lnTo>
                    <a:pt x="2242" y="2250"/>
                  </a:lnTo>
                  <a:lnTo>
                    <a:pt x="2236" y="2250"/>
                  </a:lnTo>
                  <a:lnTo>
                    <a:pt x="2228" y="2250"/>
                  </a:lnTo>
                  <a:lnTo>
                    <a:pt x="2222" y="2254"/>
                  </a:lnTo>
                  <a:lnTo>
                    <a:pt x="2216" y="2260"/>
                  </a:lnTo>
                  <a:lnTo>
                    <a:pt x="2210" y="2266"/>
                  </a:lnTo>
                  <a:lnTo>
                    <a:pt x="2200" y="2282"/>
                  </a:lnTo>
                  <a:lnTo>
                    <a:pt x="2186" y="2298"/>
                  </a:lnTo>
                  <a:lnTo>
                    <a:pt x="2174" y="2310"/>
                  </a:lnTo>
                  <a:lnTo>
                    <a:pt x="2162" y="2322"/>
                  </a:lnTo>
                  <a:lnTo>
                    <a:pt x="2160" y="2328"/>
                  </a:lnTo>
                  <a:lnTo>
                    <a:pt x="2156" y="2334"/>
                  </a:lnTo>
                  <a:lnTo>
                    <a:pt x="2156" y="2338"/>
                  </a:lnTo>
                  <a:lnTo>
                    <a:pt x="2158" y="2344"/>
                  </a:lnTo>
                  <a:lnTo>
                    <a:pt x="2160" y="2348"/>
                  </a:lnTo>
                  <a:lnTo>
                    <a:pt x="2158" y="2352"/>
                  </a:lnTo>
                  <a:lnTo>
                    <a:pt x="2152" y="2356"/>
                  </a:lnTo>
                  <a:lnTo>
                    <a:pt x="2146" y="2360"/>
                  </a:lnTo>
                  <a:lnTo>
                    <a:pt x="2146" y="2362"/>
                  </a:lnTo>
                  <a:lnTo>
                    <a:pt x="2146" y="2368"/>
                  </a:lnTo>
                  <a:lnTo>
                    <a:pt x="2152" y="2376"/>
                  </a:lnTo>
                  <a:lnTo>
                    <a:pt x="2162" y="2382"/>
                  </a:lnTo>
                  <a:lnTo>
                    <a:pt x="2168" y="2384"/>
                  </a:lnTo>
                  <a:lnTo>
                    <a:pt x="2172" y="2384"/>
                  </a:lnTo>
                  <a:lnTo>
                    <a:pt x="2178" y="2382"/>
                  </a:lnTo>
                  <a:lnTo>
                    <a:pt x="2184" y="2378"/>
                  </a:lnTo>
                  <a:lnTo>
                    <a:pt x="2190" y="2376"/>
                  </a:lnTo>
                  <a:lnTo>
                    <a:pt x="2192" y="2374"/>
                  </a:lnTo>
                  <a:lnTo>
                    <a:pt x="2194" y="2376"/>
                  </a:lnTo>
                  <a:lnTo>
                    <a:pt x="2196" y="2378"/>
                  </a:lnTo>
                  <a:lnTo>
                    <a:pt x="2200" y="2384"/>
                  </a:lnTo>
                  <a:lnTo>
                    <a:pt x="2202" y="2386"/>
                  </a:lnTo>
                  <a:lnTo>
                    <a:pt x="2208" y="2386"/>
                  </a:lnTo>
                  <a:lnTo>
                    <a:pt x="2212" y="2386"/>
                  </a:lnTo>
                  <a:lnTo>
                    <a:pt x="2216" y="2388"/>
                  </a:lnTo>
                  <a:lnTo>
                    <a:pt x="2218" y="2392"/>
                  </a:lnTo>
                  <a:lnTo>
                    <a:pt x="2218" y="2396"/>
                  </a:lnTo>
                  <a:lnTo>
                    <a:pt x="2220" y="2398"/>
                  </a:lnTo>
                  <a:lnTo>
                    <a:pt x="2224" y="2402"/>
                  </a:lnTo>
                  <a:lnTo>
                    <a:pt x="2232" y="2402"/>
                  </a:lnTo>
                  <a:lnTo>
                    <a:pt x="2248" y="2404"/>
                  </a:lnTo>
                  <a:lnTo>
                    <a:pt x="2256" y="2404"/>
                  </a:lnTo>
                  <a:lnTo>
                    <a:pt x="2262" y="2404"/>
                  </a:lnTo>
                  <a:lnTo>
                    <a:pt x="2268" y="2402"/>
                  </a:lnTo>
                  <a:lnTo>
                    <a:pt x="2276" y="2398"/>
                  </a:lnTo>
                  <a:lnTo>
                    <a:pt x="2282" y="2390"/>
                  </a:lnTo>
                  <a:lnTo>
                    <a:pt x="2288" y="2380"/>
                  </a:lnTo>
                  <a:lnTo>
                    <a:pt x="2296" y="2372"/>
                  </a:lnTo>
                  <a:lnTo>
                    <a:pt x="2302" y="2366"/>
                  </a:lnTo>
                  <a:lnTo>
                    <a:pt x="2308" y="2362"/>
                  </a:lnTo>
                  <a:lnTo>
                    <a:pt x="2314" y="2360"/>
                  </a:lnTo>
                  <a:lnTo>
                    <a:pt x="2320" y="2358"/>
                  </a:lnTo>
                  <a:lnTo>
                    <a:pt x="2320" y="2356"/>
                  </a:lnTo>
                  <a:lnTo>
                    <a:pt x="2318" y="2352"/>
                  </a:lnTo>
                  <a:lnTo>
                    <a:pt x="2318" y="2346"/>
                  </a:lnTo>
                  <a:lnTo>
                    <a:pt x="2318" y="2340"/>
                  </a:lnTo>
                  <a:lnTo>
                    <a:pt x="2324" y="2328"/>
                  </a:lnTo>
                  <a:lnTo>
                    <a:pt x="2332" y="2312"/>
                  </a:lnTo>
                  <a:lnTo>
                    <a:pt x="2336" y="2300"/>
                  </a:lnTo>
                  <a:lnTo>
                    <a:pt x="2336" y="2288"/>
                  </a:lnTo>
                  <a:lnTo>
                    <a:pt x="2340" y="2276"/>
                  </a:lnTo>
                  <a:lnTo>
                    <a:pt x="2346" y="2266"/>
                  </a:lnTo>
                  <a:lnTo>
                    <a:pt x="2354" y="2258"/>
                  </a:lnTo>
                  <a:lnTo>
                    <a:pt x="2364" y="2252"/>
                  </a:lnTo>
                  <a:lnTo>
                    <a:pt x="2376" y="2248"/>
                  </a:lnTo>
                  <a:lnTo>
                    <a:pt x="2386" y="2246"/>
                  </a:lnTo>
                  <a:lnTo>
                    <a:pt x="2394" y="2244"/>
                  </a:lnTo>
                  <a:lnTo>
                    <a:pt x="2400" y="2246"/>
                  </a:lnTo>
                  <a:lnTo>
                    <a:pt x="2406" y="2246"/>
                  </a:lnTo>
                  <a:lnTo>
                    <a:pt x="2410" y="2246"/>
                  </a:lnTo>
                  <a:lnTo>
                    <a:pt x="2414" y="2244"/>
                  </a:lnTo>
                  <a:lnTo>
                    <a:pt x="2416" y="2242"/>
                  </a:lnTo>
                  <a:lnTo>
                    <a:pt x="2418" y="2238"/>
                  </a:lnTo>
                  <a:lnTo>
                    <a:pt x="2418" y="2236"/>
                  </a:lnTo>
                  <a:lnTo>
                    <a:pt x="2416" y="2232"/>
                  </a:lnTo>
                  <a:lnTo>
                    <a:pt x="2410" y="2230"/>
                  </a:lnTo>
                  <a:lnTo>
                    <a:pt x="2404" y="2228"/>
                  </a:lnTo>
                  <a:lnTo>
                    <a:pt x="2402" y="2224"/>
                  </a:lnTo>
                  <a:lnTo>
                    <a:pt x="2400" y="2218"/>
                  </a:lnTo>
                  <a:lnTo>
                    <a:pt x="2400" y="2214"/>
                  </a:lnTo>
                  <a:lnTo>
                    <a:pt x="2400" y="2208"/>
                  </a:lnTo>
                  <a:lnTo>
                    <a:pt x="2402" y="2204"/>
                  </a:lnTo>
                  <a:lnTo>
                    <a:pt x="2406" y="2200"/>
                  </a:lnTo>
                  <a:lnTo>
                    <a:pt x="2410" y="2198"/>
                  </a:lnTo>
                  <a:lnTo>
                    <a:pt x="2416" y="2196"/>
                  </a:lnTo>
                  <a:lnTo>
                    <a:pt x="2420" y="2192"/>
                  </a:lnTo>
                  <a:lnTo>
                    <a:pt x="2430" y="2178"/>
                  </a:lnTo>
                  <a:lnTo>
                    <a:pt x="2440" y="2160"/>
                  </a:lnTo>
                  <a:lnTo>
                    <a:pt x="2454" y="2138"/>
                  </a:lnTo>
                  <a:lnTo>
                    <a:pt x="2460" y="2130"/>
                  </a:lnTo>
                  <a:lnTo>
                    <a:pt x="2462" y="2124"/>
                  </a:lnTo>
                  <a:lnTo>
                    <a:pt x="2462" y="2120"/>
                  </a:lnTo>
                  <a:lnTo>
                    <a:pt x="2460" y="2118"/>
                  </a:lnTo>
                  <a:lnTo>
                    <a:pt x="2456" y="2116"/>
                  </a:lnTo>
                  <a:lnTo>
                    <a:pt x="2454" y="2114"/>
                  </a:lnTo>
                  <a:lnTo>
                    <a:pt x="2454" y="2110"/>
                  </a:lnTo>
                  <a:lnTo>
                    <a:pt x="2456" y="2102"/>
                  </a:lnTo>
                  <a:close/>
                  <a:moveTo>
                    <a:pt x="2684" y="808"/>
                  </a:moveTo>
                  <a:lnTo>
                    <a:pt x="2684" y="808"/>
                  </a:lnTo>
                  <a:lnTo>
                    <a:pt x="2680" y="812"/>
                  </a:lnTo>
                  <a:lnTo>
                    <a:pt x="2678" y="810"/>
                  </a:lnTo>
                  <a:lnTo>
                    <a:pt x="2682" y="802"/>
                  </a:lnTo>
                  <a:lnTo>
                    <a:pt x="2688" y="794"/>
                  </a:lnTo>
                  <a:lnTo>
                    <a:pt x="2690" y="792"/>
                  </a:lnTo>
                  <a:lnTo>
                    <a:pt x="2690" y="790"/>
                  </a:lnTo>
                  <a:lnTo>
                    <a:pt x="2688" y="788"/>
                  </a:lnTo>
                  <a:lnTo>
                    <a:pt x="2684" y="790"/>
                  </a:lnTo>
                  <a:lnTo>
                    <a:pt x="2676" y="794"/>
                  </a:lnTo>
                  <a:lnTo>
                    <a:pt x="2664" y="800"/>
                  </a:lnTo>
                  <a:lnTo>
                    <a:pt x="2658" y="804"/>
                  </a:lnTo>
                  <a:lnTo>
                    <a:pt x="2652" y="806"/>
                  </a:lnTo>
                  <a:lnTo>
                    <a:pt x="2648" y="806"/>
                  </a:lnTo>
                  <a:lnTo>
                    <a:pt x="2646" y="812"/>
                  </a:lnTo>
                  <a:lnTo>
                    <a:pt x="2644" y="814"/>
                  </a:lnTo>
                  <a:lnTo>
                    <a:pt x="2642" y="816"/>
                  </a:lnTo>
                  <a:lnTo>
                    <a:pt x="2636" y="814"/>
                  </a:lnTo>
                  <a:lnTo>
                    <a:pt x="2634" y="814"/>
                  </a:lnTo>
                  <a:lnTo>
                    <a:pt x="2634" y="816"/>
                  </a:lnTo>
                  <a:lnTo>
                    <a:pt x="2636" y="826"/>
                  </a:lnTo>
                  <a:lnTo>
                    <a:pt x="2640" y="832"/>
                  </a:lnTo>
                  <a:lnTo>
                    <a:pt x="2642" y="832"/>
                  </a:lnTo>
                  <a:lnTo>
                    <a:pt x="2656" y="822"/>
                  </a:lnTo>
                  <a:lnTo>
                    <a:pt x="2660" y="820"/>
                  </a:lnTo>
                  <a:lnTo>
                    <a:pt x="2662" y="820"/>
                  </a:lnTo>
                  <a:lnTo>
                    <a:pt x="2664" y="820"/>
                  </a:lnTo>
                  <a:lnTo>
                    <a:pt x="2666" y="822"/>
                  </a:lnTo>
                  <a:lnTo>
                    <a:pt x="2666" y="824"/>
                  </a:lnTo>
                  <a:lnTo>
                    <a:pt x="2668" y="824"/>
                  </a:lnTo>
                  <a:lnTo>
                    <a:pt x="2670" y="824"/>
                  </a:lnTo>
                  <a:lnTo>
                    <a:pt x="2678" y="820"/>
                  </a:lnTo>
                  <a:lnTo>
                    <a:pt x="2684" y="820"/>
                  </a:lnTo>
                  <a:lnTo>
                    <a:pt x="2690" y="820"/>
                  </a:lnTo>
                  <a:lnTo>
                    <a:pt x="2688" y="816"/>
                  </a:lnTo>
                  <a:lnTo>
                    <a:pt x="2688" y="810"/>
                  </a:lnTo>
                  <a:lnTo>
                    <a:pt x="2688" y="806"/>
                  </a:lnTo>
                  <a:lnTo>
                    <a:pt x="2684" y="808"/>
                  </a:lnTo>
                  <a:close/>
                  <a:moveTo>
                    <a:pt x="2600" y="1904"/>
                  </a:moveTo>
                  <a:lnTo>
                    <a:pt x="2600" y="1904"/>
                  </a:lnTo>
                  <a:lnTo>
                    <a:pt x="2596" y="1910"/>
                  </a:lnTo>
                  <a:lnTo>
                    <a:pt x="2592" y="1916"/>
                  </a:lnTo>
                  <a:lnTo>
                    <a:pt x="2586" y="1918"/>
                  </a:lnTo>
                  <a:lnTo>
                    <a:pt x="2580" y="1918"/>
                  </a:lnTo>
                  <a:lnTo>
                    <a:pt x="2574" y="1918"/>
                  </a:lnTo>
                  <a:lnTo>
                    <a:pt x="2566" y="1914"/>
                  </a:lnTo>
                  <a:lnTo>
                    <a:pt x="2548" y="1906"/>
                  </a:lnTo>
                  <a:lnTo>
                    <a:pt x="2540" y="1900"/>
                  </a:lnTo>
                  <a:lnTo>
                    <a:pt x="2534" y="1892"/>
                  </a:lnTo>
                  <a:lnTo>
                    <a:pt x="2530" y="1884"/>
                  </a:lnTo>
                  <a:lnTo>
                    <a:pt x="2528" y="1876"/>
                  </a:lnTo>
                  <a:lnTo>
                    <a:pt x="2522" y="1856"/>
                  </a:lnTo>
                  <a:lnTo>
                    <a:pt x="2518" y="1848"/>
                  </a:lnTo>
                  <a:lnTo>
                    <a:pt x="2514" y="1840"/>
                  </a:lnTo>
                  <a:lnTo>
                    <a:pt x="2508" y="1834"/>
                  </a:lnTo>
                  <a:lnTo>
                    <a:pt x="2504" y="1832"/>
                  </a:lnTo>
                  <a:lnTo>
                    <a:pt x="2504" y="1834"/>
                  </a:lnTo>
                  <a:lnTo>
                    <a:pt x="2504" y="1838"/>
                  </a:lnTo>
                  <a:lnTo>
                    <a:pt x="2506" y="1850"/>
                  </a:lnTo>
                  <a:lnTo>
                    <a:pt x="2512" y="1868"/>
                  </a:lnTo>
                  <a:lnTo>
                    <a:pt x="2514" y="1874"/>
                  </a:lnTo>
                  <a:lnTo>
                    <a:pt x="2512" y="1876"/>
                  </a:lnTo>
                  <a:lnTo>
                    <a:pt x="2506" y="1874"/>
                  </a:lnTo>
                  <a:lnTo>
                    <a:pt x="2498" y="1868"/>
                  </a:lnTo>
                  <a:lnTo>
                    <a:pt x="2490" y="1862"/>
                  </a:lnTo>
                  <a:lnTo>
                    <a:pt x="2484" y="1854"/>
                  </a:lnTo>
                  <a:lnTo>
                    <a:pt x="2482" y="1844"/>
                  </a:lnTo>
                  <a:lnTo>
                    <a:pt x="2482" y="1836"/>
                  </a:lnTo>
                  <a:lnTo>
                    <a:pt x="2482" y="1830"/>
                  </a:lnTo>
                  <a:lnTo>
                    <a:pt x="2482" y="1826"/>
                  </a:lnTo>
                  <a:lnTo>
                    <a:pt x="2478" y="1818"/>
                  </a:lnTo>
                  <a:lnTo>
                    <a:pt x="2474" y="1810"/>
                  </a:lnTo>
                  <a:lnTo>
                    <a:pt x="2472" y="1806"/>
                  </a:lnTo>
                  <a:lnTo>
                    <a:pt x="2472" y="1802"/>
                  </a:lnTo>
                  <a:lnTo>
                    <a:pt x="2472" y="1792"/>
                  </a:lnTo>
                  <a:lnTo>
                    <a:pt x="2470" y="1786"/>
                  </a:lnTo>
                  <a:lnTo>
                    <a:pt x="2466" y="1780"/>
                  </a:lnTo>
                  <a:lnTo>
                    <a:pt x="2462" y="1770"/>
                  </a:lnTo>
                  <a:lnTo>
                    <a:pt x="2454" y="1762"/>
                  </a:lnTo>
                  <a:lnTo>
                    <a:pt x="2448" y="1758"/>
                  </a:lnTo>
                  <a:lnTo>
                    <a:pt x="2440" y="1754"/>
                  </a:lnTo>
                  <a:lnTo>
                    <a:pt x="2428" y="1752"/>
                  </a:lnTo>
                  <a:lnTo>
                    <a:pt x="2424" y="1750"/>
                  </a:lnTo>
                  <a:lnTo>
                    <a:pt x="2422" y="1748"/>
                  </a:lnTo>
                  <a:lnTo>
                    <a:pt x="2418" y="1738"/>
                  </a:lnTo>
                  <a:lnTo>
                    <a:pt x="2412" y="1730"/>
                  </a:lnTo>
                  <a:lnTo>
                    <a:pt x="2408" y="1726"/>
                  </a:lnTo>
                  <a:lnTo>
                    <a:pt x="2402" y="1726"/>
                  </a:lnTo>
                  <a:lnTo>
                    <a:pt x="2394" y="1726"/>
                  </a:lnTo>
                  <a:lnTo>
                    <a:pt x="2394" y="1728"/>
                  </a:lnTo>
                  <a:lnTo>
                    <a:pt x="2394" y="1730"/>
                  </a:lnTo>
                  <a:lnTo>
                    <a:pt x="2400" y="1736"/>
                  </a:lnTo>
                  <a:lnTo>
                    <a:pt x="2410" y="1748"/>
                  </a:lnTo>
                  <a:lnTo>
                    <a:pt x="2414" y="1754"/>
                  </a:lnTo>
                  <a:lnTo>
                    <a:pt x="2416" y="1758"/>
                  </a:lnTo>
                  <a:lnTo>
                    <a:pt x="2416" y="1762"/>
                  </a:lnTo>
                  <a:lnTo>
                    <a:pt x="2416" y="1764"/>
                  </a:lnTo>
                  <a:lnTo>
                    <a:pt x="2414" y="1768"/>
                  </a:lnTo>
                  <a:lnTo>
                    <a:pt x="2420" y="1776"/>
                  </a:lnTo>
                  <a:lnTo>
                    <a:pt x="2426" y="1784"/>
                  </a:lnTo>
                  <a:lnTo>
                    <a:pt x="2430" y="1794"/>
                  </a:lnTo>
                  <a:lnTo>
                    <a:pt x="2440" y="1814"/>
                  </a:lnTo>
                  <a:lnTo>
                    <a:pt x="2444" y="1822"/>
                  </a:lnTo>
                  <a:lnTo>
                    <a:pt x="2448" y="1828"/>
                  </a:lnTo>
                  <a:lnTo>
                    <a:pt x="2452" y="1830"/>
                  </a:lnTo>
                  <a:lnTo>
                    <a:pt x="2454" y="1826"/>
                  </a:lnTo>
                  <a:lnTo>
                    <a:pt x="2456" y="1822"/>
                  </a:lnTo>
                  <a:lnTo>
                    <a:pt x="2460" y="1822"/>
                  </a:lnTo>
                  <a:lnTo>
                    <a:pt x="2464" y="1830"/>
                  </a:lnTo>
                  <a:lnTo>
                    <a:pt x="2466" y="1840"/>
                  </a:lnTo>
                  <a:lnTo>
                    <a:pt x="2466" y="1842"/>
                  </a:lnTo>
                  <a:lnTo>
                    <a:pt x="2464" y="1842"/>
                  </a:lnTo>
                  <a:lnTo>
                    <a:pt x="2458" y="1838"/>
                  </a:lnTo>
                  <a:lnTo>
                    <a:pt x="2458" y="1842"/>
                  </a:lnTo>
                  <a:lnTo>
                    <a:pt x="2474" y="1878"/>
                  </a:lnTo>
                  <a:lnTo>
                    <a:pt x="2480" y="1892"/>
                  </a:lnTo>
                  <a:lnTo>
                    <a:pt x="2482" y="1902"/>
                  </a:lnTo>
                  <a:lnTo>
                    <a:pt x="2482" y="1910"/>
                  </a:lnTo>
                  <a:lnTo>
                    <a:pt x="2482" y="1916"/>
                  </a:lnTo>
                  <a:lnTo>
                    <a:pt x="2478" y="1928"/>
                  </a:lnTo>
                  <a:lnTo>
                    <a:pt x="2476" y="1936"/>
                  </a:lnTo>
                  <a:lnTo>
                    <a:pt x="2476" y="1946"/>
                  </a:lnTo>
                  <a:lnTo>
                    <a:pt x="2476" y="1954"/>
                  </a:lnTo>
                  <a:lnTo>
                    <a:pt x="2472" y="1962"/>
                  </a:lnTo>
                  <a:lnTo>
                    <a:pt x="2466" y="1968"/>
                  </a:lnTo>
                  <a:lnTo>
                    <a:pt x="2460" y="1972"/>
                  </a:lnTo>
                  <a:lnTo>
                    <a:pt x="2446" y="1980"/>
                  </a:lnTo>
                  <a:lnTo>
                    <a:pt x="2442" y="1984"/>
                  </a:lnTo>
                  <a:lnTo>
                    <a:pt x="2440" y="1988"/>
                  </a:lnTo>
                  <a:lnTo>
                    <a:pt x="2440" y="1994"/>
                  </a:lnTo>
                  <a:lnTo>
                    <a:pt x="2444" y="2000"/>
                  </a:lnTo>
                  <a:lnTo>
                    <a:pt x="2456" y="2010"/>
                  </a:lnTo>
                  <a:lnTo>
                    <a:pt x="2474" y="2020"/>
                  </a:lnTo>
                  <a:lnTo>
                    <a:pt x="2488" y="2028"/>
                  </a:lnTo>
                  <a:lnTo>
                    <a:pt x="2494" y="2032"/>
                  </a:lnTo>
                  <a:lnTo>
                    <a:pt x="2496" y="2040"/>
                  </a:lnTo>
                  <a:lnTo>
                    <a:pt x="2498" y="2048"/>
                  </a:lnTo>
                  <a:lnTo>
                    <a:pt x="2496" y="2058"/>
                  </a:lnTo>
                  <a:lnTo>
                    <a:pt x="2492" y="2076"/>
                  </a:lnTo>
                  <a:lnTo>
                    <a:pt x="2488" y="2082"/>
                  </a:lnTo>
                  <a:lnTo>
                    <a:pt x="2484" y="2088"/>
                  </a:lnTo>
                  <a:lnTo>
                    <a:pt x="2478" y="2092"/>
                  </a:lnTo>
                  <a:lnTo>
                    <a:pt x="2474" y="2098"/>
                  </a:lnTo>
                  <a:lnTo>
                    <a:pt x="2474" y="2100"/>
                  </a:lnTo>
                  <a:lnTo>
                    <a:pt x="2476" y="2100"/>
                  </a:lnTo>
                  <a:lnTo>
                    <a:pt x="2488" y="2106"/>
                  </a:lnTo>
                  <a:lnTo>
                    <a:pt x="2492" y="2108"/>
                  </a:lnTo>
                  <a:lnTo>
                    <a:pt x="2494" y="2110"/>
                  </a:lnTo>
                  <a:lnTo>
                    <a:pt x="2498" y="2116"/>
                  </a:lnTo>
                  <a:lnTo>
                    <a:pt x="2498" y="2120"/>
                  </a:lnTo>
                  <a:lnTo>
                    <a:pt x="2502" y="2120"/>
                  </a:lnTo>
                  <a:lnTo>
                    <a:pt x="2506" y="2118"/>
                  </a:lnTo>
                  <a:lnTo>
                    <a:pt x="2512" y="2114"/>
                  </a:lnTo>
                  <a:lnTo>
                    <a:pt x="2520" y="2108"/>
                  </a:lnTo>
                  <a:lnTo>
                    <a:pt x="2530" y="2094"/>
                  </a:lnTo>
                  <a:lnTo>
                    <a:pt x="2552" y="2062"/>
                  </a:lnTo>
                  <a:lnTo>
                    <a:pt x="2560" y="2044"/>
                  </a:lnTo>
                  <a:lnTo>
                    <a:pt x="2568" y="2028"/>
                  </a:lnTo>
                  <a:lnTo>
                    <a:pt x="2570" y="2016"/>
                  </a:lnTo>
                  <a:lnTo>
                    <a:pt x="2570" y="2010"/>
                  </a:lnTo>
                  <a:lnTo>
                    <a:pt x="2568" y="2006"/>
                  </a:lnTo>
                  <a:lnTo>
                    <a:pt x="2566" y="2002"/>
                  </a:lnTo>
                  <a:lnTo>
                    <a:pt x="2568" y="1998"/>
                  </a:lnTo>
                  <a:lnTo>
                    <a:pt x="2570" y="1992"/>
                  </a:lnTo>
                  <a:lnTo>
                    <a:pt x="2574" y="1986"/>
                  </a:lnTo>
                  <a:lnTo>
                    <a:pt x="2580" y="1982"/>
                  </a:lnTo>
                  <a:lnTo>
                    <a:pt x="2586" y="1980"/>
                  </a:lnTo>
                  <a:lnTo>
                    <a:pt x="2594" y="1982"/>
                  </a:lnTo>
                  <a:lnTo>
                    <a:pt x="2602" y="1986"/>
                  </a:lnTo>
                  <a:lnTo>
                    <a:pt x="2608" y="1990"/>
                  </a:lnTo>
                  <a:lnTo>
                    <a:pt x="2610" y="1990"/>
                  </a:lnTo>
                  <a:lnTo>
                    <a:pt x="2612" y="1988"/>
                  </a:lnTo>
                  <a:lnTo>
                    <a:pt x="2612" y="1984"/>
                  </a:lnTo>
                  <a:lnTo>
                    <a:pt x="2610" y="1978"/>
                  </a:lnTo>
                  <a:lnTo>
                    <a:pt x="2608" y="1970"/>
                  </a:lnTo>
                  <a:lnTo>
                    <a:pt x="2608" y="1964"/>
                  </a:lnTo>
                  <a:lnTo>
                    <a:pt x="2610" y="1958"/>
                  </a:lnTo>
                  <a:lnTo>
                    <a:pt x="2612" y="1956"/>
                  </a:lnTo>
                  <a:lnTo>
                    <a:pt x="2614" y="1954"/>
                  </a:lnTo>
                  <a:lnTo>
                    <a:pt x="2620" y="1952"/>
                  </a:lnTo>
                  <a:lnTo>
                    <a:pt x="2624" y="1948"/>
                  </a:lnTo>
                  <a:lnTo>
                    <a:pt x="2626" y="1942"/>
                  </a:lnTo>
                  <a:lnTo>
                    <a:pt x="2626" y="1934"/>
                  </a:lnTo>
                  <a:lnTo>
                    <a:pt x="2628" y="1920"/>
                  </a:lnTo>
                  <a:lnTo>
                    <a:pt x="2628" y="1912"/>
                  </a:lnTo>
                  <a:lnTo>
                    <a:pt x="2630" y="1908"/>
                  </a:lnTo>
                  <a:lnTo>
                    <a:pt x="2632" y="1904"/>
                  </a:lnTo>
                  <a:lnTo>
                    <a:pt x="2630" y="1900"/>
                  </a:lnTo>
                  <a:lnTo>
                    <a:pt x="2626" y="1896"/>
                  </a:lnTo>
                  <a:lnTo>
                    <a:pt x="2620" y="1894"/>
                  </a:lnTo>
                  <a:lnTo>
                    <a:pt x="2614" y="1894"/>
                  </a:lnTo>
                  <a:lnTo>
                    <a:pt x="2608" y="1896"/>
                  </a:lnTo>
                  <a:lnTo>
                    <a:pt x="2604" y="1900"/>
                  </a:lnTo>
                  <a:lnTo>
                    <a:pt x="2600" y="1904"/>
                  </a:lnTo>
                  <a:close/>
                  <a:moveTo>
                    <a:pt x="2636" y="868"/>
                  </a:moveTo>
                  <a:lnTo>
                    <a:pt x="2636" y="868"/>
                  </a:lnTo>
                  <a:lnTo>
                    <a:pt x="2636" y="864"/>
                  </a:lnTo>
                  <a:lnTo>
                    <a:pt x="2634" y="860"/>
                  </a:lnTo>
                  <a:lnTo>
                    <a:pt x="2630" y="856"/>
                  </a:lnTo>
                  <a:lnTo>
                    <a:pt x="2626" y="854"/>
                  </a:lnTo>
                  <a:lnTo>
                    <a:pt x="2616" y="850"/>
                  </a:lnTo>
                  <a:lnTo>
                    <a:pt x="2606" y="852"/>
                  </a:lnTo>
                  <a:lnTo>
                    <a:pt x="2596" y="858"/>
                  </a:lnTo>
                  <a:lnTo>
                    <a:pt x="2588" y="864"/>
                  </a:lnTo>
                  <a:lnTo>
                    <a:pt x="2582" y="870"/>
                  </a:lnTo>
                  <a:lnTo>
                    <a:pt x="2580" y="876"/>
                  </a:lnTo>
                  <a:lnTo>
                    <a:pt x="2580" y="880"/>
                  </a:lnTo>
                  <a:lnTo>
                    <a:pt x="2580" y="882"/>
                  </a:lnTo>
                  <a:lnTo>
                    <a:pt x="2582" y="886"/>
                  </a:lnTo>
                  <a:lnTo>
                    <a:pt x="2586" y="888"/>
                  </a:lnTo>
                  <a:lnTo>
                    <a:pt x="2600" y="892"/>
                  </a:lnTo>
                  <a:lnTo>
                    <a:pt x="2610" y="896"/>
                  </a:lnTo>
                  <a:lnTo>
                    <a:pt x="2616" y="894"/>
                  </a:lnTo>
                  <a:lnTo>
                    <a:pt x="2620" y="890"/>
                  </a:lnTo>
                  <a:lnTo>
                    <a:pt x="2624" y="888"/>
                  </a:lnTo>
                  <a:lnTo>
                    <a:pt x="2626" y="886"/>
                  </a:lnTo>
                  <a:lnTo>
                    <a:pt x="2630" y="888"/>
                  </a:lnTo>
                  <a:lnTo>
                    <a:pt x="2636" y="890"/>
                  </a:lnTo>
                  <a:lnTo>
                    <a:pt x="2638" y="890"/>
                  </a:lnTo>
                  <a:lnTo>
                    <a:pt x="2640" y="888"/>
                  </a:lnTo>
                  <a:lnTo>
                    <a:pt x="2642" y="886"/>
                  </a:lnTo>
                  <a:lnTo>
                    <a:pt x="2640" y="882"/>
                  </a:lnTo>
                  <a:lnTo>
                    <a:pt x="2636" y="876"/>
                  </a:lnTo>
                  <a:lnTo>
                    <a:pt x="2636" y="872"/>
                  </a:lnTo>
                  <a:lnTo>
                    <a:pt x="2636" y="868"/>
                  </a:lnTo>
                  <a:close/>
                  <a:moveTo>
                    <a:pt x="2260" y="930"/>
                  </a:moveTo>
                  <a:lnTo>
                    <a:pt x="2260" y="930"/>
                  </a:lnTo>
                  <a:lnTo>
                    <a:pt x="2260" y="928"/>
                  </a:lnTo>
                  <a:lnTo>
                    <a:pt x="2262" y="924"/>
                  </a:lnTo>
                  <a:lnTo>
                    <a:pt x="2258" y="918"/>
                  </a:lnTo>
                  <a:lnTo>
                    <a:pt x="2254" y="912"/>
                  </a:lnTo>
                  <a:lnTo>
                    <a:pt x="2252" y="912"/>
                  </a:lnTo>
                  <a:lnTo>
                    <a:pt x="2248" y="914"/>
                  </a:lnTo>
                  <a:lnTo>
                    <a:pt x="2248" y="918"/>
                  </a:lnTo>
                  <a:lnTo>
                    <a:pt x="2248" y="920"/>
                  </a:lnTo>
                  <a:lnTo>
                    <a:pt x="2250" y="926"/>
                  </a:lnTo>
                  <a:lnTo>
                    <a:pt x="2256" y="930"/>
                  </a:lnTo>
                  <a:lnTo>
                    <a:pt x="2258" y="930"/>
                  </a:lnTo>
                  <a:lnTo>
                    <a:pt x="2260" y="930"/>
                  </a:lnTo>
                  <a:close/>
                  <a:moveTo>
                    <a:pt x="2258" y="948"/>
                  </a:moveTo>
                  <a:lnTo>
                    <a:pt x="2258" y="948"/>
                  </a:lnTo>
                  <a:lnTo>
                    <a:pt x="2256" y="950"/>
                  </a:lnTo>
                  <a:lnTo>
                    <a:pt x="2256" y="954"/>
                  </a:lnTo>
                  <a:lnTo>
                    <a:pt x="2258" y="960"/>
                  </a:lnTo>
                  <a:lnTo>
                    <a:pt x="2262" y="964"/>
                  </a:lnTo>
                  <a:lnTo>
                    <a:pt x="2266" y="966"/>
                  </a:lnTo>
                  <a:lnTo>
                    <a:pt x="2268" y="964"/>
                  </a:lnTo>
                  <a:lnTo>
                    <a:pt x="2268" y="962"/>
                  </a:lnTo>
                  <a:lnTo>
                    <a:pt x="2266" y="954"/>
                  </a:lnTo>
                  <a:lnTo>
                    <a:pt x="2262" y="948"/>
                  </a:lnTo>
                  <a:lnTo>
                    <a:pt x="2260" y="948"/>
                  </a:lnTo>
                  <a:lnTo>
                    <a:pt x="2258" y="948"/>
                  </a:lnTo>
                  <a:close/>
                  <a:moveTo>
                    <a:pt x="1490" y="460"/>
                  </a:moveTo>
                  <a:lnTo>
                    <a:pt x="1490" y="460"/>
                  </a:lnTo>
                  <a:lnTo>
                    <a:pt x="1492" y="462"/>
                  </a:lnTo>
                  <a:lnTo>
                    <a:pt x="1494" y="464"/>
                  </a:lnTo>
                  <a:lnTo>
                    <a:pt x="1496" y="462"/>
                  </a:lnTo>
                  <a:lnTo>
                    <a:pt x="1496" y="460"/>
                  </a:lnTo>
                  <a:lnTo>
                    <a:pt x="1496" y="454"/>
                  </a:lnTo>
                  <a:lnTo>
                    <a:pt x="1494" y="448"/>
                  </a:lnTo>
                  <a:lnTo>
                    <a:pt x="1490" y="446"/>
                  </a:lnTo>
                  <a:lnTo>
                    <a:pt x="1486" y="448"/>
                  </a:lnTo>
                  <a:lnTo>
                    <a:pt x="1486" y="452"/>
                  </a:lnTo>
                  <a:lnTo>
                    <a:pt x="1490" y="460"/>
                  </a:lnTo>
                  <a:close/>
                  <a:moveTo>
                    <a:pt x="1532" y="492"/>
                  </a:moveTo>
                  <a:lnTo>
                    <a:pt x="1532" y="492"/>
                  </a:lnTo>
                  <a:lnTo>
                    <a:pt x="1534" y="486"/>
                  </a:lnTo>
                  <a:lnTo>
                    <a:pt x="1534" y="482"/>
                  </a:lnTo>
                  <a:lnTo>
                    <a:pt x="1532" y="482"/>
                  </a:lnTo>
                  <a:lnTo>
                    <a:pt x="1530" y="482"/>
                  </a:lnTo>
                  <a:lnTo>
                    <a:pt x="1528" y="484"/>
                  </a:lnTo>
                  <a:lnTo>
                    <a:pt x="1526" y="484"/>
                  </a:lnTo>
                  <a:lnTo>
                    <a:pt x="1522" y="480"/>
                  </a:lnTo>
                  <a:lnTo>
                    <a:pt x="1518" y="478"/>
                  </a:lnTo>
                  <a:lnTo>
                    <a:pt x="1516" y="478"/>
                  </a:lnTo>
                  <a:lnTo>
                    <a:pt x="1518" y="486"/>
                  </a:lnTo>
                  <a:lnTo>
                    <a:pt x="1522" y="492"/>
                  </a:lnTo>
                  <a:lnTo>
                    <a:pt x="1528" y="496"/>
                  </a:lnTo>
                  <a:lnTo>
                    <a:pt x="1532" y="496"/>
                  </a:lnTo>
                  <a:lnTo>
                    <a:pt x="1532" y="492"/>
                  </a:lnTo>
                  <a:close/>
                  <a:moveTo>
                    <a:pt x="1520" y="466"/>
                  </a:moveTo>
                  <a:lnTo>
                    <a:pt x="1520" y="466"/>
                  </a:lnTo>
                  <a:lnTo>
                    <a:pt x="1516" y="458"/>
                  </a:lnTo>
                  <a:lnTo>
                    <a:pt x="1512" y="454"/>
                  </a:lnTo>
                  <a:lnTo>
                    <a:pt x="1508" y="454"/>
                  </a:lnTo>
                  <a:lnTo>
                    <a:pt x="1506" y="454"/>
                  </a:lnTo>
                  <a:lnTo>
                    <a:pt x="1504" y="456"/>
                  </a:lnTo>
                  <a:lnTo>
                    <a:pt x="1502" y="460"/>
                  </a:lnTo>
                  <a:lnTo>
                    <a:pt x="1500" y="468"/>
                  </a:lnTo>
                  <a:lnTo>
                    <a:pt x="1500" y="470"/>
                  </a:lnTo>
                  <a:lnTo>
                    <a:pt x="1504" y="470"/>
                  </a:lnTo>
                  <a:lnTo>
                    <a:pt x="1514" y="472"/>
                  </a:lnTo>
                  <a:lnTo>
                    <a:pt x="1518" y="470"/>
                  </a:lnTo>
                  <a:lnTo>
                    <a:pt x="1520" y="466"/>
                  </a:lnTo>
                  <a:close/>
                  <a:moveTo>
                    <a:pt x="1400" y="268"/>
                  </a:moveTo>
                  <a:lnTo>
                    <a:pt x="1400" y="268"/>
                  </a:lnTo>
                  <a:lnTo>
                    <a:pt x="1394" y="264"/>
                  </a:lnTo>
                  <a:lnTo>
                    <a:pt x="1392" y="264"/>
                  </a:lnTo>
                  <a:lnTo>
                    <a:pt x="1390" y="266"/>
                  </a:lnTo>
                  <a:lnTo>
                    <a:pt x="1392" y="272"/>
                  </a:lnTo>
                  <a:lnTo>
                    <a:pt x="1396" y="280"/>
                  </a:lnTo>
                  <a:lnTo>
                    <a:pt x="1398" y="282"/>
                  </a:lnTo>
                  <a:lnTo>
                    <a:pt x="1400" y="284"/>
                  </a:lnTo>
                  <a:lnTo>
                    <a:pt x="1402" y="282"/>
                  </a:lnTo>
                  <a:lnTo>
                    <a:pt x="1404" y="280"/>
                  </a:lnTo>
                  <a:lnTo>
                    <a:pt x="1404" y="274"/>
                  </a:lnTo>
                  <a:lnTo>
                    <a:pt x="1402" y="272"/>
                  </a:lnTo>
                  <a:lnTo>
                    <a:pt x="1400" y="268"/>
                  </a:lnTo>
                  <a:close/>
                  <a:moveTo>
                    <a:pt x="1360" y="254"/>
                  </a:moveTo>
                  <a:lnTo>
                    <a:pt x="1360" y="254"/>
                  </a:lnTo>
                  <a:lnTo>
                    <a:pt x="1360" y="256"/>
                  </a:lnTo>
                  <a:lnTo>
                    <a:pt x="1360" y="260"/>
                  </a:lnTo>
                  <a:lnTo>
                    <a:pt x="1362" y="264"/>
                  </a:lnTo>
                  <a:lnTo>
                    <a:pt x="1368" y="266"/>
                  </a:lnTo>
                  <a:lnTo>
                    <a:pt x="1372" y="264"/>
                  </a:lnTo>
                  <a:lnTo>
                    <a:pt x="1372" y="262"/>
                  </a:lnTo>
                  <a:lnTo>
                    <a:pt x="1372" y="260"/>
                  </a:lnTo>
                  <a:lnTo>
                    <a:pt x="1370" y="254"/>
                  </a:lnTo>
                  <a:lnTo>
                    <a:pt x="1366" y="252"/>
                  </a:lnTo>
                  <a:lnTo>
                    <a:pt x="1364" y="252"/>
                  </a:lnTo>
                  <a:lnTo>
                    <a:pt x="1360" y="254"/>
                  </a:lnTo>
                  <a:close/>
                  <a:moveTo>
                    <a:pt x="1320" y="218"/>
                  </a:moveTo>
                  <a:lnTo>
                    <a:pt x="1320" y="218"/>
                  </a:lnTo>
                  <a:lnTo>
                    <a:pt x="1318" y="216"/>
                  </a:lnTo>
                  <a:lnTo>
                    <a:pt x="1316" y="218"/>
                  </a:lnTo>
                  <a:lnTo>
                    <a:pt x="1314" y="220"/>
                  </a:lnTo>
                  <a:lnTo>
                    <a:pt x="1314" y="226"/>
                  </a:lnTo>
                  <a:lnTo>
                    <a:pt x="1316" y="232"/>
                  </a:lnTo>
                  <a:lnTo>
                    <a:pt x="1318" y="232"/>
                  </a:lnTo>
                  <a:lnTo>
                    <a:pt x="1320" y="232"/>
                  </a:lnTo>
                  <a:lnTo>
                    <a:pt x="1324" y="228"/>
                  </a:lnTo>
                  <a:lnTo>
                    <a:pt x="1324" y="224"/>
                  </a:lnTo>
                  <a:lnTo>
                    <a:pt x="1324" y="220"/>
                  </a:lnTo>
                  <a:lnTo>
                    <a:pt x="1320" y="218"/>
                  </a:lnTo>
                  <a:close/>
                  <a:moveTo>
                    <a:pt x="1360" y="106"/>
                  </a:moveTo>
                  <a:lnTo>
                    <a:pt x="1360" y="106"/>
                  </a:lnTo>
                  <a:lnTo>
                    <a:pt x="1370" y="106"/>
                  </a:lnTo>
                  <a:lnTo>
                    <a:pt x="1376" y="102"/>
                  </a:lnTo>
                  <a:lnTo>
                    <a:pt x="1376" y="100"/>
                  </a:lnTo>
                  <a:lnTo>
                    <a:pt x="1376" y="98"/>
                  </a:lnTo>
                  <a:lnTo>
                    <a:pt x="1374" y="98"/>
                  </a:lnTo>
                  <a:lnTo>
                    <a:pt x="1370" y="96"/>
                  </a:lnTo>
                  <a:lnTo>
                    <a:pt x="1362" y="94"/>
                  </a:lnTo>
                  <a:lnTo>
                    <a:pt x="1352" y="94"/>
                  </a:lnTo>
                  <a:lnTo>
                    <a:pt x="1344" y="96"/>
                  </a:lnTo>
                  <a:lnTo>
                    <a:pt x="1342" y="100"/>
                  </a:lnTo>
                  <a:lnTo>
                    <a:pt x="1340" y="102"/>
                  </a:lnTo>
                  <a:lnTo>
                    <a:pt x="1340" y="108"/>
                  </a:lnTo>
                  <a:lnTo>
                    <a:pt x="1344" y="108"/>
                  </a:lnTo>
                  <a:lnTo>
                    <a:pt x="1352" y="108"/>
                  </a:lnTo>
                  <a:lnTo>
                    <a:pt x="1360" y="106"/>
                  </a:lnTo>
                  <a:close/>
                  <a:moveTo>
                    <a:pt x="918" y="88"/>
                  </a:moveTo>
                  <a:lnTo>
                    <a:pt x="918" y="88"/>
                  </a:lnTo>
                  <a:lnTo>
                    <a:pt x="922" y="90"/>
                  </a:lnTo>
                  <a:lnTo>
                    <a:pt x="926" y="92"/>
                  </a:lnTo>
                  <a:lnTo>
                    <a:pt x="948" y="88"/>
                  </a:lnTo>
                  <a:lnTo>
                    <a:pt x="958" y="84"/>
                  </a:lnTo>
                  <a:lnTo>
                    <a:pt x="954" y="82"/>
                  </a:lnTo>
                  <a:lnTo>
                    <a:pt x="920" y="78"/>
                  </a:lnTo>
                  <a:lnTo>
                    <a:pt x="906" y="76"/>
                  </a:lnTo>
                  <a:lnTo>
                    <a:pt x="902" y="78"/>
                  </a:lnTo>
                  <a:lnTo>
                    <a:pt x="908" y="80"/>
                  </a:lnTo>
                  <a:lnTo>
                    <a:pt x="918" y="88"/>
                  </a:lnTo>
                  <a:close/>
                  <a:moveTo>
                    <a:pt x="910" y="44"/>
                  </a:moveTo>
                  <a:lnTo>
                    <a:pt x="910" y="44"/>
                  </a:lnTo>
                  <a:lnTo>
                    <a:pt x="912" y="46"/>
                  </a:lnTo>
                  <a:lnTo>
                    <a:pt x="914" y="48"/>
                  </a:lnTo>
                  <a:lnTo>
                    <a:pt x="914" y="54"/>
                  </a:lnTo>
                  <a:lnTo>
                    <a:pt x="916" y="56"/>
                  </a:lnTo>
                  <a:lnTo>
                    <a:pt x="918" y="56"/>
                  </a:lnTo>
                  <a:lnTo>
                    <a:pt x="922" y="58"/>
                  </a:lnTo>
                  <a:lnTo>
                    <a:pt x="930" y="56"/>
                  </a:lnTo>
                  <a:lnTo>
                    <a:pt x="936" y="54"/>
                  </a:lnTo>
                  <a:lnTo>
                    <a:pt x="938" y="52"/>
                  </a:lnTo>
                  <a:lnTo>
                    <a:pt x="936" y="50"/>
                  </a:lnTo>
                  <a:lnTo>
                    <a:pt x="928" y="46"/>
                  </a:lnTo>
                  <a:lnTo>
                    <a:pt x="924" y="44"/>
                  </a:lnTo>
                  <a:lnTo>
                    <a:pt x="920" y="38"/>
                  </a:lnTo>
                  <a:lnTo>
                    <a:pt x="916" y="34"/>
                  </a:lnTo>
                  <a:lnTo>
                    <a:pt x="906" y="30"/>
                  </a:lnTo>
                  <a:lnTo>
                    <a:pt x="896" y="30"/>
                  </a:lnTo>
                  <a:lnTo>
                    <a:pt x="894" y="30"/>
                  </a:lnTo>
                  <a:lnTo>
                    <a:pt x="896" y="32"/>
                  </a:lnTo>
                  <a:lnTo>
                    <a:pt x="902" y="38"/>
                  </a:lnTo>
                  <a:lnTo>
                    <a:pt x="910" y="44"/>
                  </a:lnTo>
                  <a:close/>
                  <a:moveTo>
                    <a:pt x="868" y="284"/>
                  </a:moveTo>
                  <a:lnTo>
                    <a:pt x="868" y="284"/>
                  </a:lnTo>
                  <a:lnTo>
                    <a:pt x="866" y="272"/>
                  </a:lnTo>
                  <a:lnTo>
                    <a:pt x="862" y="266"/>
                  </a:lnTo>
                  <a:lnTo>
                    <a:pt x="860" y="264"/>
                  </a:lnTo>
                  <a:lnTo>
                    <a:pt x="858" y="264"/>
                  </a:lnTo>
                  <a:lnTo>
                    <a:pt x="856" y="270"/>
                  </a:lnTo>
                  <a:lnTo>
                    <a:pt x="852" y="276"/>
                  </a:lnTo>
                  <a:lnTo>
                    <a:pt x="850" y="276"/>
                  </a:lnTo>
                  <a:lnTo>
                    <a:pt x="848" y="276"/>
                  </a:lnTo>
                  <a:lnTo>
                    <a:pt x="846" y="278"/>
                  </a:lnTo>
                  <a:lnTo>
                    <a:pt x="848" y="280"/>
                  </a:lnTo>
                  <a:lnTo>
                    <a:pt x="848" y="282"/>
                  </a:lnTo>
                  <a:lnTo>
                    <a:pt x="850" y="284"/>
                  </a:lnTo>
                  <a:lnTo>
                    <a:pt x="850" y="288"/>
                  </a:lnTo>
                  <a:lnTo>
                    <a:pt x="850" y="296"/>
                  </a:lnTo>
                  <a:lnTo>
                    <a:pt x="852" y="300"/>
                  </a:lnTo>
                  <a:lnTo>
                    <a:pt x="860" y="308"/>
                  </a:lnTo>
                  <a:lnTo>
                    <a:pt x="864" y="310"/>
                  </a:lnTo>
                  <a:lnTo>
                    <a:pt x="866" y="306"/>
                  </a:lnTo>
                  <a:lnTo>
                    <a:pt x="868" y="298"/>
                  </a:lnTo>
                  <a:lnTo>
                    <a:pt x="868" y="284"/>
                  </a:lnTo>
                  <a:close/>
                  <a:moveTo>
                    <a:pt x="852" y="306"/>
                  </a:moveTo>
                  <a:lnTo>
                    <a:pt x="852" y="306"/>
                  </a:lnTo>
                  <a:lnTo>
                    <a:pt x="848" y="302"/>
                  </a:lnTo>
                  <a:lnTo>
                    <a:pt x="846" y="298"/>
                  </a:lnTo>
                  <a:lnTo>
                    <a:pt x="844" y="296"/>
                  </a:lnTo>
                  <a:lnTo>
                    <a:pt x="844" y="302"/>
                  </a:lnTo>
                  <a:lnTo>
                    <a:pt x="846" y="304"/>
                  </a:lnTo>
                  <a:lnTo>
                    <a:pt x="852" y="310"/>
                  </a:lnTo>
                  <a:lnTo>
                    <a:pt x="858" y="318"/>
                  </a:lnTo>
                  <a:lnTo>
                    <a:pt x="858" y="314"/>
                  </a:lnTo>
                  <a:lnTo>
                    <a:pt x="856" y="310"/>
                  </a:lnTo>
                  <a:lnTo>
                    <a:pt x="852" y="306"/>
                  </a:lnTo>
                  <a:close/>
                  <a:moveTo>
                    <a:pt x="1028" y="396"/>
                  </a:moveTo>
                  <a:lnTo>
                    <a:pt x="1028" y="396"/>
                  </a:lnTo>
                  <a:lnTo>
                    <a:pt x="1032" y="394"/>
                  </a:lnTo>
                  <a:lnTo>
                    <a:pt x="1032" y="392"/>
                  </a:lnTo>
                  <a:lnTo>
                    <a:pt x="1036" y="380"/>
                  </a:lnTo>
                  <a:lnTo>
                    <a:pt x="1040" y="372"/>
                  </a:lnTo>
                  <a:lnTo>
                    <a:pt x="1040" y="370"/>
                  </a:lnTo>
                  <a:lnTo>
                    <a:pt x="1036" y="368"/>
                  </a:lnTo>
                  <a:lnTo>
                    <a:pt x="1034" y="366"/>
                  </a:lnTo>
                  <a:lnTo>
                    <a:pt x="1032" y="364"/>
                  </a:lnTo>
                  <a:lnTo>
                    <a:pt x="1032" y="362"/>
                  </a:lnTo>
                  <a:lnTo>
                    <a:pt x="1028" y="360"/>
                  </a:lnTo>
                  <a:lnTo>
                    <a:pt x="1024" y="358"/>
                  </a:lnTo>
                  <a:lnTo>
                    <a:pt x="1018" y="360"/>
                  </a:lnTo>
                  <a:lnTo>
                    <a:pt x="1008" y="366"/>
                  </a:lnTo>
                  <a:lnTo>
                    <a:pt x="998" y="374"/>
                  </a:lnTo>
                  <a:lnTo>
                    <a:pt x="994" y="378"/>
                  </a:lnTo>
                  <a:lnTo>
                    <a:pt x="994" y="384"/>
                  </a:lnTo>
                  <a:lnTo>
                    <a:pt x="992" y="388"/>
                  </a:lnTo>
                  <a:lnTo>
                    <a:pt x="988" y="396"/>
                  </a:lnTo>
                  <a:lnTo>
                    <a:pt x="984" y="402"/>
                  </a:lnTo>
                  <a:lnTo>
                    <a:pt x="984" y="408"/>
                  </a:lnTo>
                  <a:lnTo>
                    <a:pt x="984" y="410"/>
                  </a:lnTo>
                  <a:lnTo>
                    <a:pt x="984" y="412"/>
                  </a:lnTo>
                  <a:lnTo>
                    <a:pt x="988" y="410"/>
                  </a:lnTo>
                  <a:lnTo>
                    <a:pt x="996" y="408"/>
                  </a:lnTo>
                  <a:lnTo>
                    <a:pt x="1000" y="408"/>
                  </a:lnTo>
                  <a:lnTo>
                    <a:pt x="1006" y="410"/>
                  </a:lnTo>
                  <a:lnTo>
                    <a:pt x="1012" y="410"/>
                  </a:lnTo>
                  <a:lnTo>
                    <a:pt x="1016" y="410"/>
                  </a:lnTo>
                  <a:lnTo>
                    <a:pt x="1020" y="406"/>
                  </a:lnTo>
                  <a:lnTo>
                    <a:pt x="1024" y="400"/>
                  </a:lnTo>
                  <a:lnTo>
                    <a:pt x="1028" y="396"/>
                  </a:lnTo>
                  <a:close/>
                  <a:moveTo>
                    <a:pt x="1032" y="410"/>
                  </a:moveTo>
                  <a:lnTo>
                    <a:pt x="1032" y="410"/>
                  </a:lnTo>
                  <a:lnTo>
                    <a:pt x="1036" y="410"/>
                  </a:lnTo>
                  <a:lnTo>
                    <a:pt x="1036" y="406"/>
                  </a:lnTo>
                  <a:lnTo>
                    <a:pt x="1034" y="402"/>
                  </a:lnTo>
                  <a:lnTo>
                    <a:pt x="1032" y="400"/>
                  </a:lnTo>
                  <a:lnTo>
                    <a:pt x="1032" y="398"/>
                  </a:lnTo>
                  <a:lnTo>
                    <a:pt x="1030" y="398"/>
                  </a:lnTo>
                  <a:lnTo>
                    <a:pt x="1026" y="400"/>
                  </a:lnTo>
                  <a:lnTo>
                    <a:pt x="1024" y="404"/>
                  </a:lnTo>
                  <a:lnTo>
                    <a:pt x="1024" y="408"/>
                  </a:lnTo>
                  <a:lnTo>
                    <a:pt x="1024" y="410"/>
                  </a:lnTo>
                  <a:lnTo>
                    <a:pt x="1032" y="410"/>
                  </a:lnTo>
                  <a:close/>
                  <a:moveTo>
                    <a:pt x="1044" y="820"/>
                  </a:moveTo>
                  <a:lnTo>
                    <a:pt x="1044" y="820"/>
                  </a:lnTo>
                  <a:lnTo>
                    <a:pt x="1046" y="820"/>
                  </a:lnTo>
                  <a:lnTo>
                    <a:pt x="1050" y="820"/>
                  </a:lnTo>
                  <a:lnTo>
                    <a:pt x="1054" y="816"/>
                  </a:lnTo>
                  <a:lnTo>
                    <a:pt x="1056" y="812"/>
                  </a:lnTo>
                  <a:lnTo>
                    <a:pt x="1060" y="812"/>
                  </a:lnTo>
                  <a:lnTo>
                    <a:pt x="1064" y="810"/>
                  </a:lnTo>
                  <a:lnTo>
                    <a:pt x="1068" y="808"/>
                  </a:lnTo>
                  <a:lnTo>
                    <a:pt x="1068" y="806"/>
                  </a:lnTo>
                  <a:lnTo>
                    <a:pt x="1066" y="804"/>
                  </a:lnTo>
                  <a:lnTo>
                    <a:pt x="1064" y="802"/>
                  </a:lnTo>
                  <a:lnTo>
                    <a:pt x="1060" y="804"/>
                  </a:lnTo>
                  <a:lnTo>
                    <a:pt x="1052" y="808"/>
                  </a:lnTo>
                  <a:lnTo>
                    <a:pt x="1046" y="814"/>
                  </a:lnTo>
                  <a:lnTo>
                    <a:pt x="1044" y="818"/>
                  </a:lnTo>
                  <a:lnTo>
                    <a:pt x="1044" y="820"/>
                  </a:lnTo>
                  <a:close/>
                  <a:moveTo>
                    <a:pt x="844" y="336"/>
                  </a:moveTo>
                  <a:lnTo>
                    <a:pt x="844" y="336"/>
                  </a:lnTo>
                  <a:lnTo>
                    <a:pt x="852" y="332"/>
                  </a:lnTo>
                  <a:lnTo>
                    <a:pt x="856" y="326"/>
                  </a:lnTo>
                  <a:lnTo>
                    <a:pt x="854" y="320"/>
                  </a:lnTo>
                  <a:lnTo>
                    <a:pt x="850" y="312"/>
                  </a:lnTo>
                  <a:lnTo>
                    <a:pt x="846" y="306"/>
                  </a:lnTo>
                  <a:lnTo>
                    <a:pt x="842" y="306"/>
                  </a:lnTo>
                  <a:lnTo>
                    <a:pt x="840" y="310"/>
                  </a:lnTo>
                  <a:lnTo>
                    <a:pt x="840" y="316"/>
                  </a:lnTo>
                  <a:lnTo>
                    <a:pt x="840" y="330"/>
                  </a:lnTo>
                  <a:lnTo>
                    <a:pt x="842" y="336"/>
                  </a:lnTo>
                  <a:lnTo>
                    <a:pt x="844" y="336"/>
                  </a:lnTo>
                  <a:close/>
                  <a:moveTo>
                    <a:pt x="794" y="292"/>
                  </a:moveTo>
                  <a:lnTo>
                    <a:pt x="794" y="292"/>
                  </a:lnTo>
                  <a:lnTo>
                    <a:pt x="800" y="276"/>
                  </a:lnTo>
                  <a:lnTo>
                    <a:pt x="804" y="264"/>
                  </a:lnTo>
                  <a:lnTo>
                    <a:pt x="806" y="256"/>
                  </a:lnTo>
                  <a:lnTo>
                    <a:pt x="804" y="256"/>
                  </a:lnTo>
                  <a:lnTo>
                    <a:pt x="798" y="264"/>
                  </a:lnTo>
                  <a:lnTo>
                    <a:pt x="794" y="278"/>
                  </a:lnTo>
                  <a:lnTo>
                    <a:pt x="794" y="292"/>
                  </a:lnTo>
                  <a:close/>
                  <a:moveTo>
                    <a:pt x="1118" y="446"/>
                  </a:moveTo>
                  <a:lnTo>
                    <a:pt x="1118" y="446"/>
                  </a:lnTo>
                  <a:lnTo>
                    <a:pt x="1122" y="448"/>
                  </a:lnTo>
                  <a:lnTo>
                    <a:pt x="1128" y="450"/>
                  </a:lnTo>
                  <a:lnTo>
                    <a:pt x="1142" y="448"/>
                  </a:lnTo>
                  <a:lnTo>
                    <a:pt x="1158" y="448"/>
                  </a:lnTo>
                  <a:lnTo>
                    <a:pt x="1166" y="450"/>
                  </a:lnTo>
                  <a:lnTo>
                    <a:pt x="1172" y="452"/>
                  </a:lnTo>
                  <a:lnTo>
                    <a:pt x="1180" y="454"/>
                  </a:lnTo>
                  <a:lnTo>
                    <a:pt x="1186" y="454"/>
                  </a:lnTo>
                  <a:lnTo>
                    <a:pt x="1190" y="452"/>
                  </a:lnTo>
                  <a:lnTo>
                    <a:pt x="1194" y="450"/>
                  </a:lnTo>
                  <a:lnTo>
                    <a:pt x="1204" y="442"/>
                  </a:lnTo>
                  <a:lnTo>
                    <a:pt x="1208" y="440"/>
                  </a:lnTo>
                  <a:lnTo>
                    <a:pt x="1212" y="440"/>
                  </a:lnTo>
                  <a:lnTo>
                    <a:pt x="1216" y="440"/>
                  </a:lnTo>
                  <a:lnTo>
                    <a:pt x="1218" y="438"/>
                  </a:lnTo>
                  <a:lnTo>
                    <a:pt x="1218" y="434"/>
                  </a:lnTo>
                  <a:lnTo>
                    <a:pt x="1218" y="430"/>
                  </a:lnTo>
                  <a:lnTo>
                    <a:pt x="1214" y="420"/>
                  </a:lnTo>
                  <a:lnTo>
                    <a:pt x="1206" y="414"/>
                  </a:lnTo>
                  <a:lnTo>
                    <a:pt x="1200" y="410"/>
                  </a:lnTo>
                  <a:lnTo>
                    <a:pt x="1198" y="406"/>
                  </a:lnTo>
                  <a:lnTo>
                    <a:pt x="1200" y="406"/>
                  </a:lnTo>
                  <a:lnTo>
                    <a:pt x="1206" y="404"/>
                  </a:lnTo>
                  <a:lnTo>
                    <a:pt x="1218" y="402"/>
                  </a:lnTo>
                  <a:lnTo>
                    <a:pt x="1222" y="398"/>
                  </a:lnTo>
                  <a:lnTo>
                    <a:pt x="1222" y="394"/>
                  </a:lnTo>
                  <a:lnTo>
                    <a:pt x="1222" y="392"/>
                  </a:lnTo>
                  <a:lnTo>
                    <a:pt x="1224" y="390"/>
                  </a:lnTo>
                  <a:lnTo>
                    <a:pt x="1230" y="388"/>
                  </a:lnTo>
                  <a:lnTo>
                    <a:pt x="1232" y="388"/>
                  </a:lnTo>
                  <a:lnTo>
                    <a:pt x="1232" y="384"/>
                  </a:lnTo>
                  <a:lnTo>
                    <a:pt x="1232" y="376"/>
                  </a:lnTo>
                  <a:lnTo>
                    <a:pt x="1228" y="364"/>
                  </a:lnTo>
                  <a:lnTo>
                    <a:pt x="1234" y="372"/>
                  </a:lnTo>
                  <a:lnTo>
                    <a:pt x="1240" y="376"/>
                  </a:lnTo>
                  <a:lnTo>
                    <a:pt x="1246" y="378"/>
                  </a:lnTo>
                  <a:lnTo>
                    <a:pt x="1256" y="376"/>
                  </a:lnTo>
                  <a:lnTo>
                    <a:pt x="1268" y="372"/>
                  </a:lnTo>
                  <a:lnTo>
                    <a:pt x="1272" y="374"/>
                  </a:lnTo>
                  <a:lnTo>
                    <a:pt x="1272" y="376"/>
                  </a:lnTo>
                  <a:lnTo>
                    <a:pt x="1274" y="378"/>
                  </a:lnTo>
                  <a:lnTo>
                    <a:pt x="1278" y="382"/>
                  </a:lnTo>
                  <a:lnTo>
                    <a:pt x="1284" y="384"/>
                  </a:lnTo>
                  <a:lnTo>
                    <a:pt x="1296" y="386"/>
                  </a:lnTo>
                  <a:lnTo>
                    <a:pt x="1308" y="388"/>
                  </a:lnTo>
                  <a:lnTo>
                    <a:pt x="1316" y="392"/>
                  </a:lnTo>
                  <a:lnTo>
                    <a:pt x="1324" y="398"/>
                  </a:lnTo>
                  <a:lnTo>
                    <a:pt x="1330" y="406"/>
                  </a:lnTo>
                  <a:lnTo>
                    <a:pt x="1340" y="426"/>
                  </a:lnTo>
                  <a:lnTo>
                    <a:pt x="1348" y="438"/>
                  </a:lnTo>
                  <a:lnTo>
                    <a:pt x="1358" y="450"/>
                  </a:lnTo>
                  <a:lnTo>
                    <a:pt x="1374" y="472"/>
                  </a:lnTo>
                  <a:lnTo>
                    <a:pt x="1380" y="480"/>
                  </a:lnTo>
                  <a:lnTo>
                    <a:pt x="1384" y="486"/>
                  </a:lnTo>
                  <a:lnTo>
                    <a:pt x="1392" y="488"/>
                  </a:lnTo>
                  <a:lnTo>
                    <a:pt x="1400" y="492"/>
                  </a:lnTo>
                  <a:lnTo>
                    <a:pt x="1432" y="498"/>
                  </a:lnTo>
                  <a:lnTo>
                    <a:pt x="1450" y="502"/>
                  </a:lnTo>
                  <a:lnTo>
                    <a:pt x="1462" y="506"/>
                  </a:lnTo>
                  <a:lnTo>
                    <a:pt x="1470" y="510"/>
                  </a:lnTo>
                  <a:lnTo>
                    <a:pt x="1476" y="512"/>
                  </a:lnTo>
                  <a:lnTo>
                    <a:pt x="1482" y="518"/>
                  </a:lnTo>
                  <a:lnTo>
                    <a:pt x="1488" y="520"/>
                  </a:lnTo>
                  <a:lnTo>
                    <a:pt x="1492" y="520"/>
                  </a:lnTo>
                  <a:lnTo>
                    <a:pt x="1500" y="520"/>
                  </a:lnTo>
                  <a:lnTo>
                    <a:pt x="1506" y="518"/>
                  </a:lnTo>
                  <a:lnTo>
                    <a:pt x="1512" y="514"/>
                  </a:lnTo>
                  <a:lnTo>
                    <a:pt x="1514" y="510"/>
                  </a:lnTo>
                  <a:lnTo>
                    <a:pt x="1514" y="506"/>
                  </a:lnTo>
                  <a:lnTo>
                    <a:pt x="1512" y="502"/>
                  </a:lnTo>
                  <a:lnTo>
                    <a:pt x="1508" y="498"/>
                  </a:lnTo>
                  <a:lnTo>
                    <a:pt x="1498" y="494"/>
                  </a:lnTo>
                  <a:lnTo>
                    <a:pt x="1482" y="490"/>
                  </a:lnTo>
                  <a:lnTo>
                    <a:pt x="1474" y="484"/>
                  </a:lnTo>
                  <a:lnTo>
                    <a:pt x="1472" y="482"/>
                  </a:lnTo>
                  <a:lnTo>
                    <a:pt x="1472" y="480"/>
                  </a:lnTo>
                  <a:lnTo>
                    <a:pt x="1474" y="476"/>
                  </a:lnTo>
                  <a:lnTo>
                    <a:pt x="1478" y="472"/>
                  </a:lnTo>
                  <a:lnTo>
                    <a:pt x="1478" y="470"/>
                  </a:lnTo>
                  <a:lnTo>
                    <a:pt x="1476" y="468"/>
                  </a:lnTo>
                  <a:lnTo>
                    <a:pt x="1464" y="466"/>
                  </a:lnTo>
                  <a:lnTo>
                    <a:pt x="1454" y="464"/>
                  </a:lnTo>
                  <a:lnTo>
                    <a:pt x="1450" y="462"/>
                  </a:lnTo>
                  <a:lnTo>
                    <a:pt x="1448" y="458"/>
                  </a:lnTo>
                  <a:lnTo>
                    <a:pt x="1448" y="454"/>
                  </a:lnTo>
                  <a:lnTo>
                    <a:pt x="1450" y="448"/>
                  </a:lnTo>
                  <a:lnTo>
                    <a:pt x="1454" y="442"/>
                  </a:lnTo>
                  <a:lnTo>
                    <a:pt x="1454" y="438"/>
                  </a:lnTo>
                  <a:lnTo>
                    <a:pt x="1448" y="438"/>
                  </a:lnTo>
                  <a:lnTo>
                    <a:pt x="1436" y="440"/>
                  </a:lnTo>
                  <a:lnTo>
                    <a:pt x="1432" y="440"/>
                  </a:lnTo>
                  <a:lnTo>
                    <a:pt x="1428" y="440"/>
                  </a:lnTo>
                  <a:lnTo>
                    <a:pt x="1422" y="436"/>
                  </a:lnTo>
                  <a:lnTo>
                    <a:pt x="1416" y="428"/>
                  </a:lnTo>
                  <a:lnTo>
                    <a:pt x="1412" y="420"/>
                  </a:lnTo>
                  <a:lnTo>
                    <a:pt x="1408" y="400"/>
                  </a:lnTo>
                  <a:lnTo>
                    <a:pt x="1404" y="394"/>
                  </a:lnTo>
                  <a:lnTo>
                    <a:pt x="1400" y="390"/>
                  </a:lnTo>
                  <a:lnTo>
                    <a:pt x="1394" y="386"/>
                  </a:lnTo>
                  <a:lnTo>
                    <a:pt x="1386" y="378"/>
                  </a:lnTo>
                  <a:lnTo>
                    <a:pt x="1370" y="360"/>
                  </a:lnTo>
                  <a:lnTo>
                    <a:pt x="1364" y="350"/>
                  </a:lnTo>
                  <a:lnTo>
                    <a:pt x="1358" y="340"/>
                  </a:lnTo>
                  <a:lnTo>
                    <a:pt x="1356" y="334"/>
                  </a:lnTo>
                  <a:lnTo>
                    <a:pt x="1356" y="332"/>
                  </a:lnTo>
                  <a:lnTo>
                    <a:pt x="1358" y="330"/>
                  </a:lnTo>
                  <a:lnTo>
                    <a:pt x="1362" y="328"/>
                  </a:lnTo>
                  <a:lnTo>
                    <a:pt x="1366" y="326"/>
                  </a:lnTo>
                  <a:lnTo>
                    <a:pt x="1376" y="328"/>
                  </a:lnTo>
                  <a:lnTo>
                    <a:pt x="1388" y="328"/>
                  </a:lnTo>
                  <a:lnTo>
                    <a:pt x="1392" y="326"/>
                  </a:lnTo>
                  <a:lnTo>
                    <a:pt x="1394" y="324"/>
                  </a:lnTo>
                  <a:lnTo>
                    <a:pt x="1396" y="320"/>
                  </a:lnTo>
                  <a:lnTo>
                    <a:pt x="1396" y="314"/>
                  </a:lnTo>
                  <a:lnTo>
                    <a:pt x="1390" y="302"/>
                  </a:lnTo>
                  <a:lnTo>
                    <a:pt x="1386" y="296"/>
                  </a:lnTo>
                  <a:lnTo>
                    <a:pt x="1380" y="292"/>
                  </a:lnTo>
                  <a:lnTo>
                    <a:pt x="1374" y="290"/>
                  </a:lnTo>
                  <a:lnTo>
                    <a:pt x="1370" y="290"/>
                  </a:lnTo>
                  <a:lnTo>
                    <a:pt x="1364" y="290"/>
                  </a:lnTo>
                  <a:lnTo>
                    <a:pt x="1360" y="290"/>
                  </a:lnTo>
                  <a:lnTo>
                    <a:pt x="1354" y="284"/>
                  </a:lnTo>
                  <a:lnTo>
                    <a:pt x="1344" y="276"/>
                  </a:lnTo>
                  <a:lnTo>
                    <a:pt x="1338" y="272"/>
                  </a:lnTo>
                  <a:lnTo>
                    <a:pt x="1328" y="270"/>
                  </a:lnTo>
                  <a:lnTo>
                    <a:pt x="1312" y="264"/>
                  </a:lnTo>
                  <a:lnTo>
                    <a:pt x="1310" y="262"/>
                  </a:lnTo>
                  <a:lnTo>
                    <a:pt x="1308" y="260"/>
                  </a:lnTo>
                  <a:lnTo>
                    <a:pt x="1310" y="256"/>
                  </a:lnTo>
                  <a:lnTo>
                    <a:pt x="1312" y="246"/>
                  </a:lnTo>
                  <a:lnTo>
                    <a:pt x="1312" y="238"/>
                  </a:lnTo>
                  <a:lnTo>
                    <a:pt x="1306" y="230"/>
                  </a:lnTo>
                  <a:lnTo>
                    <a:pt x="1298" y="220"/>
                  </a:lnTo>
                  <a:lnTo>
                    <a:pt x="1288" y="210"/>
                  </a:lnTo>
                  <a:lnTo>
                    <a:pt x="1278" y="200"/>
                  </a:lnTo>
                  <a:lnTo>
                    <a:pt x="1266" y="192"/>
                  </a:lnTo>
                  <a:lnTo>
                    <a:pt x="1256" y="188"/>
                  </a:lnTo>
                  <a:lnTo>
                    <a:pt x="1248" y="186"/>
                  </a:lnTo>
                  <a:lnTo>
                    <a:pt x="1242" y="186"/>
                  </a:lnTo>
                  <a:lnTo>
                    <a:pt x="1238" y="184"/>
                  </a:lnTo>
                  <a:lnTo>
                    <a:pt x="1230" y="178"/>
                  </a:lnTo>
                  <a:lnTo>
                    <a:pt x="1220" y="170"/>
                  </a:lnTo>
                  <a:lnTo>
                    <a:pt x="1214" y="166"/>
                  </a:lnTo>
                  <a:lnTo>
                    <a:pt x="1202" y="162"/>
                  </a:lnTo>
                  <a:lnTo>
                    <a:pt x="1190" y="158"/>
                  </a:lnTo>
                  <a:lnTo>
                    <a:pt x="1174" y="152"/>
                  </a:lnTo>
                  <a:lnTo>
                    <a:pt x="1140" y="134"/>
                  </a:lnTo>
                  <a:lnTo>
                    <a:pt x="1106" y="120"/>
                  </a:lnTo>
                  <a:lnTo>
                    <a:pt x="1092" y="116"/>
                  </a:lnTo>
                  <a:lnTo>
                    <a:pt x="1078" y="116"/>
                  </a:lnTo>
                  <a:lnTo>
                    <a:pt x="1080" y="404"/>
                  </a:lnTo>
                  <a:lnTo>
                    <a:pt x="1094" y="414"/>
                  </a:lnTo>
                  <a:lnTo>
                    <a:pt x="1104" y="426"/>
                  </a:lnTo>
                  <a:lnTo>
                    <a:pt x="1118" y="446"/>
                  </a:lnTo>
                  <a:close/>
                  <a:moveTo>
                    <a:pt x="784" y="288"/>
                  </a:moveTo>
                  <a:lnTo>
                    <a:pt x="784" y="288"/>
                  </a:lnTo>
                  <a:lnTo>
                    <a:pt x="786" y="290"/>
                  </a:lnTo>
                  <a:lnTo>
                    <a:pt x="788" y="288"/>
                  </a:lnTo>
                  <a:lnTo>
                    <a:pt x="790" y="286"/>
                  </a:lnTo>
                  <a:lnTo>
                    <a:pt x="790" y="282"/>
                  </a:lnTo>
                  <a:lnTo>
                    <a:pt x="788" y="278"/>
                  </a:lnTo>
                  <a:lnTo>
                    <a:pt x="784" y="274"/>
                  </a:lnTo>
                  <a:lnTo>
                    <a:pt x="782" y="276"/>
                  </a:lnTo>
                  <a:lnTo>
                    <a:pt x="784" y="288"/>
                  </a:lnTo>
                  <a:close/>
                  <a:moveTo>
                    <a:pt x="1474" y="80"/>
                  </a:moveTo>
                  <a:lnTo>
                    <a:pt x="1474" y="80"/>
                  </a:lnTo>
                  <a:lnTo>
                    <a:pt x="1476" y="80"/>
                  </a:lnTo>
                  <a:lnTo>
                    <a:pt x="1476" y="78"/>
                  </a:lnTo>
                  <a:lnTo>
                    <a:pt x="1474" y="72"/>
                  </a:lnTo>
                  <a:lnTo>
                    <a:pt x="1468" y="68"/>
                  </a:lnTo>
                  <a:lnTo>
                    <a:pt x="1466" y="68"/>
                  </a:lnTo>
                  <a:lnTo>
                    <a:pt x="1464" y="68"/>
                  </a:lnTo>
                  <a:lnTo>
                    <a:pt x="1464" y="72"/>
                  </a:lnTo>
                  <a:lnTo>
                    <a:pt x="1464" y="76"/>
                  </a:lnTo>
                  <a:lnTo>
                    <a:pt x="1468" y="78"/>
                  </a:lnTo>
                  <a:lnTo>
                    <a:pt x="1474" y="80"/>
                  </a:lnTo>
                  <a:close/>
                  <a:moveTo>
                    <a:pt x="1436" y="292"/>
                  </a:moveTo>
                  <a:lnTo>
                    <a:pt x="1436" y="292"/>
                  </a:lnTo>
                  <a:lnTo>
                    <a:pt x="1442" y="296"/>
                  </a:lnTo>
                  <a:lnTo>
                    <a:pt x="1446" y="298"/>
                  </a:lnTo>
                  <a:lnTo>
                    <a:pt x="1448" y="298"/>
                  </a:lnTo>
                  <a:lnTo>
                    <a:pt x="1450" y="298"/>
                  </a:lnTo>
                  <a:lnTo>
                    <a:pt x="1452" y="296"/>
                  </a:lnTo>
                  <a:lnTo>
                    <a:pt x="1454" y="296"/>
                  </a:lnTo>
                  <a:lnTo>
                    <a:pt x="1458" y="298"/>
                  </a:lnTo>
                  <a:lnTo>
                    <a:pt x="1462" y="302"/>
                  </a:lnTo>
                  <a:lnTo>
                    <a:pt x="1468" y="306"/>
                  </a:lnTo>
                  <a:lnTo>
                    <a:pt x="1478" y="308"/>
                  </a:lnTo>
                  <a:lnTo>
                    <a:pt x="1490" y="306"/>
                  </a:lnTo>
                  <a:lnTo>
                    <a:pt x="1502" y="302"/>
                  </a:lnTo>
                  <a:lnTo>
                    <a:pt x="1514" y="298"/>
                  </a:lnTo>
                  <a:lnTo>
                    <a:pt x="1524" y="292"/>
                  </a:lnTo>
                  <a:lnTo>
                    <a:pt x="1534" y="284"/>
                  </a:lnTo>
                  <a:lnTo>
                    <a:pt x="1538" y="278"/>
                  </a:lnTo>
                  <a:lnTo>
                    <a:pt x="1542" y="272"/>
                  </a:lnTo>
                  <a:lnTo>
                    <a:pt x="1544" y="270"/>
                  </a:lnTo>
                  <a:lnTo>
                    <a:pt x="1548" y="270"/>
                  </a:lnTo>
                  <a:lnTo>
                    <a:pt x="1550" y="270"/>
                  </a:lnTo>
                  <a:lnTo>
                    <a:pt x="1556" y="272"/>
                  </a:lnTo>
                  <a:lnTo>
                    <a:pt x="1560" y="270"/>
                  </a:lnTo>
                  <a:lnTo>
                    <a:pt x="1566" y="268"/>
                  </a:lnTo>
                  <a:lnTo>
                    <a:pt x="1568" y="264"/>
                  </a:lnTo>
                  <a:lnTo>
                    <a:pt x="1570" y="260"/>
                  </a:lnTo>
                  <a:lnTo>
                    <a:pt x="1566" y="252"/>
                  </a:lnTo>
                  <a:lnTo>
                    <a:pt x="1564" y="246"/>
                  </a:lnTo>
                  <a:lnTo>
                    <a:pt x="1564" y="244"/>
                  </a:lnTo>
                  <a:lnTo>
                    <a:pt x="1566" y="242"/>
                  </a:lnTo>
                  <a:lnTo>
                    <a:pt x="1572" y="240"/>
                  </a:lnTo>
                  <a:lnTo>
                    <a:pt x="1574" y="238"/>
                  </a:lnTo>
                  <a:lnTo>
                    <a:pt x="1580" y="228"/>
                  </a:lnTo>
                  <a:lnTo>
                    <a:pt x="1580" y="216"/>
                  </a:lnTo>
                  <a:lnTo>
                    <a:pt x="1578" y="212"/>
                  </a:lnTo>
                  <a:lnTo>
                    <a:pt x="1576" y="208"/>
                  </a:lnTo>
                  <a:lnTo>
                    <a:pt x="1572" y="202"/>
                  </a:lnTo>
                  <a:lnTo>
                    <a:pt x="1566" y="202"/>
                  </a:lnTo>
                  <a:lnTo>
                    <a:pt x="1548" y="202"/>
                  </a:lnTo>
                  <a:lnTo>
                    <a:pt x="1546" y="204"/>
                  </a:lnTo>
                  <a:lnTo>
                    <a:pt x="1544" y="206"/>
                  </a:lnTo>
                  <a:lnTo>
                    <a:pt x="1542" y="210"/>
                  </a:lnTo>
                  <a:lnTo>
                    <a:pt x="1546" y="224"/>
                  </a:lnTo>
                  <a:lnTo>
                    <a:pt x="1550" y="236"/>
                  </a:lnTo>
                  <a:lnTo>
                    <a:pt x="1548" y="240"/>
                  </a:lnTo>
                  <a:lnTo>
                    <a:pt x="1542" y="240"/>
                  </a:lnTo>
                  <a:lnTo>
                    <a:pt x="1536" y="238"/>
                  </a:lnTo>
                  <a:lnTo>
                    <a:pt x="1530" y="242"/>
                  </a:lnTo>
                  <a:lnTo>
                    <a:pt x="1526" y="248"/>
                  </a:lnTo>
                  <a:lnTo>
                    <a:pt x="1522" y="254"/>
                  </a:lnTo>
                  <a:lnTo>
                    <a:pt x="1518" y="262"/>
                  </a:lnTo>
                  <a:lnTo>
                    <a:pt x="1514" y="266"/>
                  </a:lnTo>
                  <a:lnTo>
                    <a:pt x="1510" y="268"/>
                  </a:lnTo>
                  <a:lnTo>
                    <a:pt x="1504" y="266"/>
                  </a:lnTo>
                  <a:lnTo>
                    <a:pt x="1500" y="264"/>
                  </a:lnTo>
                  <a:lnTo>
                    <a:pt x="1498" y="264"/>
                  </a:lnTo>
                  <a:lnTo>
                    <a:pt x="1494" y="268"/>
                  </a:lnTo>
                  <a:lnTo>
                    <a:pt x="1490" y="270"/>
                  </a:lnTo>
                  <a:lnTo>
                    <a:pt x="1488" y="264"/>
                  </a:lnTo>
                  <a:lnTo>
                    <a:pt x="1486" y="256"/>
                  </a:lnTo>
                  <a:lnTo>
                    <a:pt x="1488" y="250"/>
                  </a:lnTo>
                  <a:lnTo>
                    <a:pt x="1490" y="248"/>
                  </a:lnTo>
                  <a:lnTo>
                    <a:pt x="1490" y="244"/>
                  </a:lnTo>
                  <a:lnTo>
                    <a:pt x="1488" y="242"/>
                  </a:lnTo>
                  <a:lnTo>
                    <a:pt x="1484" y="244"/>
                  </a:lnTo>
                  <a:lnTo>
                    <a:pt x="1480" y="250"/>
                  </a:lnTo>
                  <a:lnTo>
                    <a:pt x="1480" y="262"/>
                  </a:lnTo>
                  <a:lnTo>
                    <a:pt x="1478" y="266"/>
                  </a:lnTo>
                  <a:lnTo>
                    <a:pt x="1476" y="268"/>
                  </a:lnTo>
                  <a:lnTo>
                    <a:pt x="1470" y="270"/>
                  </a:lnTo>
                  <a:lnTo>
                    <a:pt x="1460" y="268"/>
                  </a:lnTo>
                  <a:lnTo>
                    <a:pt x="1448" y="266"/>
                  </a:lnTo>
                  <a:lnTo>
                    <a:pt x="1434" y="266"/>
                  </a:lnTo>
                  <a:lnTo>
                    <a:pt x="1424" y="264"/>
                  </a:lnTo>
                  <a:lnTo>
                    <a:pt x="1416" y="266"/>
                  </a:lnTo>
                  <a:lnTo>
                    <a:pt x="1414" y="268"/>
                  </a:lnTo>
                  <a:lnTo>
                    <a:pt x="1414" y="270"/>
                  </a:lnTo>
                  <a:lnTo>
                    <a:pt x="1416" y="278"/>
                  </a:lnTo>
                  <a:lnTo>
                    <a:pt x="1420" y="280"/>
                  </a:lnTo>
                  <a:lnTo>
                    <a:pt x="1428" y="284"/>
                  </a:lnTo>
                  <a:lnTo>
                    <a:pt x="1436" y="292"/>
                  </a:lnTo>
                  <a:close/>
                  <a:moveTo>
                    <a:pt x="1546" y="156"/>
                  </a:moveTo>
                  <a:lnTo>
                    <a:pt x="1546" y="156"/>
                  </a:lnTo>
                  <a:lnTo>
                    <a:pt x="1552" y="162"/>
                  </a:lnTo>
                  <a:lnTo>
                    <a:pt x="1562" y="170"/>
                  </a:lnTo>
                  <a:lnTo>
                    <a:pt x="1572" y="178"/>
                  </a:lnTo>
                  <a:lnTo>
                    <a:pt x="1582" y="190"/>
                  </a:lnTo>
                  <a:lnTo>
                    <a:pt x="1586" y="196"/>
                  </a:lnTo>
                  <a:lnTo>
                    <a:pt x="1588" y="202"/>
                  </a:lnTo>
                  <a:lnTo>
                    <a:pt x="1590" y="210"/>
                  </a:lnTo>
                  <a:lnTo>
                    <a:pt x="1590" y="220"/>
                  </a:lnTo>
                  <a:lnTo>
                    <a:pt x="1592" y="224"/>
                  </a:lnTo>
                  <a:lnTo>
                    <a:pt x="1594" y="232"/>
                  </a:lnTo>
                  <a:lnTo>
                    <a:pt x="1598" y="236"/>
                  </a:lnTo>
                  <a:lnTo>
                    <a:pt x="1602" y="234"/>
                  </a:lnTo>
                  <a:lnTo>
                    <a:pt x="1604" y="230"/>
                  </a:lnTo>
                  <a:lnTo>
                    <a:pt x="1608" y="222"/>
                  </a:lnTo>
                  <a:lnTo>
                    <a:pt x="1608" y="214"/>
                  </a:lnTo>
                  <a:lnTo>
                    <a:pt x="1608" y="206"/>
                  </a:lnTo>
                  <a:lnTo>
                    <a:pt x="1604" y="196"/>
                  </a:lnTo>
                  <a:lnTo>
                    <a:pt x="1596" y="190"/>
                  </a:lnTo>
                  <a:lnTo>
                    <a:pt x="1582" y="178"/>
                  </a:lnTo>
                  <a:lnTo>
                    <a:pt x="1574" y="168"/>
                  </a:lnTo>
                  <a:lnTo>
                    <a:pt x="1566" y="160"/>
                  </a:lnTo>
                  <a:lnTo>
                    <a:pt x="1556" y="154"/>
                  </a:lnTo>
                  <a:lnTo>
                    <a:pt x="1538" y="142"/>
                  </a:lnTo>
                  <a:lnTo>
                    <a:pt x="1526" y="132"/>
                  </a:lnTo>
                  <a:lnTo>
                    <a:pt x="1518" y="126"/>
                  </a:lnTo>
                  <a:lnTo>
                    <a:pt x="1516" y="126"/>
                  </a:lnTo>
                  <a:lnTo>
                    <a:pt x="1514" y="128"/>
                  </a:lnTo>
                  <a:lnTo>
                    <a:pt x="1510" y="132"/>
                  </a:lnTo>
                  <a:lnTo>
                    <a:pt x="1508" y="134"/>
                  </a:lnTo>
                  <a:lnTo>
                    <a:pt x="1510" y="136"/>
                  </a:lnTo>
                  <a:lnTo>
                    <a:pt x="1516" y="138"/>
                  </a:lnTo>
                  <a:lnTo>
                    <a:pt x="1530" y="144"/>
                  </a:lnTo>
                  <a:lnTo>
                    <a:pt x="1538" y="150"/>
                  </a:lnTo>
                  <a:lnTo>
                    <a:pt x="1546" y="156"/>
                  </a:lnTo>
                  <a:close/>
                  <a:moveTo>
                    <a:pt x="1500" y="128"/>
                  </a:moveTo>
                  <a:lnTo>
                    <a:pt x="1500" y="128"/>
                  </a:lnTo>
                  <a:lnTo>
                    <a:pt x="1502" y="126"/>
                  </a:lnTo>
                  <a:lnTo>
                    <a:pt x="1502" y="122"/>
                  </a:lnTo>
                  <a:lnTo>
                    <a:pt x="1496" y="116"/>
                  </a:lnTo>
                  <a:lnTo>
                    <a:pt x="1492" y="114"/>
                  </a:lnTo>
                  <a:lnTo>
                    <a:pt x="1490" y="114"/>
                  </a:lnTo>
                  <a:lnTo>
                    <a:pt x="1486" y="114"/>
                  </a:lnTo>
                  <a:lnTo>
                    <a:pt x="1484" y="118"/>
                  </a:lnTo>
                  <a:lnTo>
                    <a:pt x="1484" y="120"/>
                  </a:lnTo>
                  <a:lnTo>
                    <a:pt x="1484" y="124"/>
                  </a:lnTo>
                  <a:lnTo>
                    <a:pt x="1488" y="128"/>
                  </a:lnTo>
                  <a:lnTo>
                    <a:pt x="1494" y="130"/>
                  </a:lnTo>
                  <a:lnTo>
                    <a:pt x="1498" y="130"/>
                  </a:lnTo>
                  <a:lnTo>
                    <a:pt x="1500" y="128"/>
                  </a:lnTo>
                  <a:close/>
                  <a:moveTo>
                    <a:pt x="726" y="46"/>
                  </a:moveTo>
                  <a:lnTo>
                    <a:pt x="726" y="46"/>
                  </a:lnTo>
                  <a:lnTo>
                    <a:pt x="726" y="50"/>
                  </a:lnTo>
                  <a:lnTo>
                    <a:pt x="724" y="54"/>
                  </a:lnTo>
                  <a:lnTo>
                    <a:pt x="716" y="62"/>
                  </a:lnTo>
                  <a:lnTo>
                    <a:pt x="714" y="66"/>
                  </a:lnTo>
                  <a:lnTo>
                    <a:pt x="716" y="70"/>
                  </a:lnTo>
                  <a:lnTo>
                    <a:pt x="718" y="72"/>
                  </a:lnTo>
                  <a:lnTo>
                    <a:pt x="726" y="72"/>
                  </a:lnTo>
                  <a:lnTo>
                    <a:pt x="738" y="72"/>
                  </a:lnTo>
                  <a:lnTo>
                    <a:pt x="742" y="74"/>
                  </a:lnTo>
                  <a:lnTo>
                    <a:pt x="746" y="78"/>
                  </a:lnTo>
                  <a:lnTo>
                    <a:pt x="752" y="88"/>
                  </a:lnTo>
                  <a:lnTo>
                    <a:pt x="758" y="104"/>
                  </a:lnTo>
                  <a:lnTo>
                    <a:pt x="762" y="106"/>
                  </a:lnTo>
                  <a:lnTo>
                    <a:pt x="764" y="108"/>
                  </a:lnTo>
                  <a:lnTo>
                    <a:pt x="774" y="110"/>
                  </a:lnTo>
                  <a:lnTo>
                    <a:pt x="786" y="110"/>
                  </a:lnTo>
                  <a:lnTo>
                    <a:pt x="798" y="110"/>
                  </a:lnTo>
                  <a:lnTo>
                    <a:pt x="810" y="108"/>
                  </a:lnTo>
                  <a:lnTo>
                    <a:pt x="820" y="108"/>
                  </a:lnTo>
                  <a:lnTo>
                    <a:pt x="828" y="110"/>
                  </a:lnTo>
                  <a:lnTo>
                    <a:pt x="830" y="112"/>
                  </a:lnTo>
                  <a:lnTo>
                    <a:pt x="830" y="114"/>
                  </a:lnTo>
                  <a:lnTo>
                    <a:pt x="830" y="120"/>
                  </a:lnTo>
                  <a:lnTo>
                    <a:pt x="826" y="122"/>
                  </a:lnTo>
                  <a:lnTo>
                    <a:pt x="822" y="122"/>
                  </a:lnTo>
                  <a:lnTo>
                    <a:pt x="816" y="120"/>
                  </a:lnTo>
                  <a:lnTo>
                    <a:pt x="808" y="120"/>
                  </a:lnTo>
                  <a:lnTo>
                    <a:pt x="802" y="118"/>
                  </a:lnTo>
                  <a:lnTo>
                    <a:pt x="798" y="120"/>
                  </a:lnTo>
                  <a:lnTo>
                    <a:pt x="794" y="124"/>
                  </a:lnTo>
                  <a:lnTo>
                    <a:pt x="790" y="130"/>
                  </a:lnTo>
                  <a:lnTo>
                    <a:pt x="784" y="134"/>
                  </a:lnTo>
                  <a:lnTo>
                    <a:pt x="778" y="134"/>
                  </a:lnTo>
                  <a:lnTo>
                    <a:pt x="772" y="132"/>
                  </a:lnTo>
                  <a:lnTo>
                    <a:pt x="766" y="130"/>
                  </a:lnTo>
                  <a:lnTo>
                    <a:pt x="760" y="130"/>
                  </a:lnTo>
                  <a:lnTo>
                    <a:pt x="756" y="132"/>
                  </a:lnTo>
                  <a:lnTo>
                    <a:pt x="756" y="138"/>
                  </a:lnTo>
                  <a:lnTo>
                    <a:pt x="756" y="142"/>
                  </a:lnTo>
                  <a:lnTo>
                    <a:pt x="760" y="144"/>
                  </a:lnTo>
                  <a:lnTo>
                    <a:pt x="768" y="146"/>
                  </a:lnTo>
                  <a:lnTo>
                    <a:pt x="780" y="156"/>
                  </a:lnTo>
                  <a:lnTo>
                    <a:pt x="786" y="164"/>
                  </a:lnTo>
                  <a:lnTo>
                    <a:pt x="790" y="170"/>
                  </a:lnTo>
                  <a:lnTo>
                    <a:pt x="790" y="174"/>
                  </a:lnTo>
                  <a:lnTo>
                    <a:pt x="788" y="176"/>
                  </a:lnTo>
                  <a:lnTo>
                    <a:pt x="784" y="180"/>
                  </a:lnTo>
                  <a:lnTo>
                    <a:pt x="784" y="184"/>
                  </a:lnTo>
                  <a:lnTo>
                    <a:pt x="784" y="188"/>
                  </a:lnTo>
                  <a:lnTo>
                    <a:pt x="788" y="194"/>
                  </a:lnTo>
                  <a:lnTo>
                    <a:pt x="792" y="196"/>
                  </a:lnTo>
                  <a:lnTo>
                    <a:pt x="796" y="198"/>
                  </a:lnTo>
                  <a:lnTo>
                    <a:pt x="802" y="198"/>
                  </a:lnTo>
                  <a:lnTo>
                    <a:pt x="806" y="196"/>
                  </a:lnTo>
                  <a:lnTo>
                    <a:pt x="810" y="192"/>
                  </a:lnTo>
                  <a:lnTo>
                    <a:pt x="814" y="186"/>
                  </a:lnTo>
                  <a:lnTo>
                    <a:pt x="816" y="178"/>
                  </a:lnTo>
                  <a:lnTo>
                    <a:pt x="822" y="158"/>
                  </a:lnTo>
                  <a:lnTo>
                    <a:pt x="826" y="150"/>
                  </a:lnTo>
                  <a:lnTo>
                    <a:pt x="828" y="150"/>
                  </a:lnTo>
                  <a:lnTo>
                    <a:pt x="828" y="154"/>
                  </a:lnTo>
                  <a:lnTo>
                    <a:pt x="824" y="168"/>
                  </a:lnTo>
                  <a:lnTo>
                    <a:pt x="824" y="174"/>
                  </a:lnTo>
                  <a:lnTo>
                    <a:pt x="824" y="178"/>
                  </a:lnTo>
                  <a:lnTo>
                    <a:pt x="828" y="180"/>
                  </a:lnTo>
                  <a:lnTo>
                    <a:pt x="832" y="184"/>
                  </a:lnTo>
                  <a:lnTo>
                    <a:pt x="844" y="188"/>
                  </a:lnTo>
                  <a:lnTo>
                    <a:pt x="852" y="192"/>
                  </a:lnTo>
                  <a:lnTo>
                    <a:pt x="860" y="198"/>
                  </a:lnTo>
                  <a:lnTo>
                    <a:pt x="870" y="206"/>
                  </a:lnTo>
                  <a:lnTo>
                    <a:pt x="878" y="212"/>
                  </a:lnTo>
                  <a:lnTo>
                    <a:pt x="886" y="214"/>
                  </a:lnTo>
                  <a:lnTo>
                    <a:pt x="892" y="216"/>
                  </a:lnTo>
                  <a:lnTo>
                    <a:pt x="906" y="218"/>
                  </a:lnTo>
                  <a:lnTo>
                    <a:pt x="916" y="220"/>
                  </a:lnTo>
                  <a:lnTo>
                    <a:pt x="926" y="226"/>
                  </a:lnTo>
                  <a:lnTo>
                    <a:pt x="940" y="232"/>
                  </a:lnTo>
                  <a:lnTo>
                    <a:pt x="954" y="238"/>
                  </a:lnTo>
                  <a:lnTo>
                    <a:pt x="966" y="242"/>
                  </a:lnTo>
                  <a:lnTo>
                    <a:pt x="980" y="252"/>
                  </a:lnTo>
                  <a:lnTo>
                    <a:pt x="988" y="258"/>
                  </a:lnTo>
                  <a:lnTo>
                    <a:pt x="994" y="266"/>
                  </a:lnTo>
                  <a:lnTo>
                    <a:pt x="1004" y="284"/>
                  </a:lnTo>
                  <a:lnTo>
                    <a:pt x="1014" y="302"/>
                  </a:lnTo>
                  <a:lnTo>
                    <a:pt x="1024" y="318"/>
                  </a:lnTo>
                  <a:lnTo>
                    <a:pt x="1028" y="324"/>
                  </a:lnTo>
                  <a:lnTo>
                    <a:pt x="1030" y="328"/>
                  </a:lnTo>
                  <a:lnTo>
                    <a:pt x="1028" y="330"/>
                  </a:lnTo>
                  <a:lnTo>
                    <a:pt x="1026" y="332"/>
                  </a:lnTo>
                  <a:lnTo>
                    <a:pt x="1022" y="336"/>
                  </a:lnTo>
                  <a:lnTo>
                    <a:pt x="1020" y="338"/>
                  </a:lnTo>
                  <a:lnTo>
                    <a:pt x="1020" y="344"/>
                  </a:lnTo>
                  <a:lnTo>
                    <a:pt x="1024" y="350"/>
                  </a:lnTo>
                  <a:lnTo>
                    <a:pt x="1028" y="354"/>
                  </a:lnTo>
                  <a:lnTo>
                    <a:pt x="1036" y="360"/>
                  </a:lnTo>
                  <a:lnTo>
                    <a:pt x="1040" y="364"/>
                  </a:lnTo>
                  <a:lnTo>
                    <a:pt x="1044" y="368"/>
                  </a:lnTo>
                  <a:lnTo>
                    <a:pt x="1044" y="372"/>
                  </a:lnTo>
                  <a:lnTo>
                    <a:pt x="1040" y="380"/>
                  </a:lnTo>
                  <a:lnTo>
                    <a:pt x="1036" y="394"/>
                  </a:lnTo>
                  <a:lnTo>
                    <a:pt x="1036" y="396"/>
                  </a:lnTo>
                  <a:lnTo>
                    <a:pt x="1038" y="398"/>
                  </a:lnTo>
                  <a:lnTo>
                    <a:pt x="1044" y="396"/>
                  </a:lnTo>
                  <a:lnTo>
                    <a:pt x="1046" y="396"/>
                  </a:lnTo>
                  <a:lnTo>
                    <a:pt x="1050" y="396"/>
                  </a:lnTo>
                  <a:lnTo>
                    <a:pt x="1052" y="398"/>
                  </a:lnTo>
                  <a:lnTo>
                    <a:pt x="1054" y="398"/>
                  </a:lnTo>
                  <a:lnTo>
                    <a:pt x="1060" y="398"/>
                  </a:lnTo>
                  <a:lnTo>
                    <a:pt x="1068" y="398"/>
                  </a:lnTo>
                  <a:lnTo>
                    <a:pt x="1074" y="400"/>
                  </a:lnTo>
                  <a:lnTo>
                    <a:pt x="1080" y="404"/>
                  </a:lnTo>
                  <a:lnTo>
                    <a:pt x="1078" y="116"/>
                  </a:lnTo>
                  <a:lnTo>
                    <a:pt x="1070" y="114"/>
                  </a:lnTo>
                  <a:lnTo>
                    <a:pt x="1060" y="110"/>
                  </a:lnTo>
                  <a:lnTo>
                    <a:pt x="1038" y="100"/>
                  </a:lnTo>
                  <a:lnTo>
                    <a:pt x="1002" y="76"/>
                  </a:lnTo>
                  <a:lnTo>
                    <a:pt x="996" y="72"/>
                  </a:lnTo>
                  <a:lnTo>
                    <a:pt x="988" y="72"/>
                  </a:lnTo>
                  <a:lnTo>
                    <a:pt x="982" y="74"/>
                  </a:lnTo>
                  <a:lnTo>
                    <a:pt x="976" y="76"/>
                  </a:lnTo>
                  <a:lnTo>
                    <a:pt x="970" y="80"/>
                  </a:lnTo>
                  <a:lnTo>
                    <a:pt x="966" y="84"/>
                  </a:lnTo>
                  <a:lnTo>
                    <a:pt x="964" y="88"/>
                  </a:lnTo>
                  <a:lnTo>
                    <a:pt x="964" y="92"/>
                  </a:lnTo>
                  <a:lnTo>
                    <a:pt x="966" y="96"/>
                  </a:lnTo>
                  <a:lnTo>
                    <a:pt x="964" y="100"/>
                  </a:lnTo>
                  <a:lnTo>
                    <a:pt x="956" y="106"/>
                  </a:lnTo>
                  <a:lnTo>
                    <a:pt x="946" y="110"/>
                  </a:lnTo>
                  <a:lnTo>
                    <a:pt x="942" y="110"/>
                  </a:lnTo>
                  <a:lnTo>
                    <a:pt x="938" y="108"/>
                  </a:lnTo>
                  <a:lnTo>
                    <a:pt x="936" y="108"/>
                  </a:lnTo>
                  <a:lnTo>
                    <a:pt x="934" y="110"/>
                  </a:lnTo>
                  <a:lnTo>
                    <a:pt x="928" y="116"/>
                  </a:lnTo>
                  <a:lnTo>
                    <a:pt x="914" y="138"/>
                  </a:lnTo>
                  <a:lnTo>
                    <a:pt x="906" y="148"/>
                  </a:lnTo>
                  <a:lnTo>
                    <a:pt x="898" y="158"/>
                  </a:lnTo>
                  <a:lnTo>
                    <a:pt x="890" y="164"/>
                  </a:lnTo>
                  <a:lnTo>
                    <a:pt x="886" y="164"/>
                  </a:lnTo>
                  <a:lnTo>
                    <a:pt x="882" y="164"/>
                  </a:lnTo>
                  <a:lnTo>
                    <a:pt x="876" y="160"/>
                  </a:lnTo>
                  <a:lnTo>
                    <a:pt x="872" y="156"/>
                  </a:lnTo>
                  <a:lnTo>
                    <a:pt x="870" y="150"/>
                  </a:lnTo>
                  <a:lnTo>
                    <a:pt x="868" y="144"/>
                  </a:lnTo>
                  <a:lnTo>
                    <a:pt x="864" y="132"/>
                  </a:lnTo>
                  <a:lnTo>
                    <a:pt x="862" y="126"/>
                  </a:lnTo>
                  <a:lnTo>
                    <a:pt x="860" y="120"/>
                  </a:lnTo>
                  <a:lnTo>
                    <a:pt x="856" y="118"/>
                  </a:lnTo>
                  <a:lnTo>
                    <a:pt x="854" y="118"/>
                  </a:lnTo>
                  <a:lnTo>
                    <a:pt x="852" y="124"/>
                  </a:lnTo>
                  <a:lnTo>
                    <a:pt x="852" y="126"/>
                  </a:lnTo>
                  <a:lnTo>
                    <a:pt x="846" y="114"/>
                  </a:lnTo>
                  <a:lnTo>
                    <a:pt x="842" y="102"/>
                  </a:lnTo>
                  <a:lnTo>
                    <a:pt x="842" y="94"/>
                  </a:lnTo>
                  <a:lnTo>
                    <a:pt x="842" y="86"/>
                  </a:lnTo>
                  <a:lnTo>
                    <a:pt x="844" y="80"/>
                  </a:lnTo>
                  <a:lnTo>
                    <a:pt x="846" y="66"/>
                  </a:lnTo>
                  <a:lnTo>
                    <a:pt x="846" y="58"/>
                  </a:lnTo>
                  <a:lnTo>
                    <a:pt x="844" y="48"/>
                  </a:lnTo>
                  <a:lnTo>
                    <a:pt x="840" y="40"/>
                  </a:lnTo>
                  <a:lnTo>
                    <a:pt x="838" y="36"/>
                  </a:lnTo>
                  <a:lnTo>
                    <a:pt x="834" y="36"/>
                  </a:lnTo>
                  <a:lnTo>
                    <a:pt x="830" y="36"/>
                  </a:lnTo>
                  <a:lnTo>
                    <a:pt x="826" y="36"/>
                  </a:lnTo>
                  <a:lnTo>
                    <a:pt x="818" y="36"/>
                  </a:lnTo>
                  <a:lnTo>
                    <a:pt x="810" y="32"/>
                  </a:lnTo>
                  <a:lnTo>
                    <a:pt x="798" y="26"/>
                  </a:lnTo>
                  <a:lnTo>
                    <a:pt x="786" y="18"/>
                  </a:lnTo>
                  <a:lnTo>
                    <a:pt x="776" y="16"/>
                  </a:lnTo>
                  <a:lnTo>
                    <a:pt x="770" y="16"/>
                  </a:lnTo>
                  <a:lnTo>
                    <a:pt x="764" y="20"/>
                  </a:lnTo>
                  <a:lnTo>
                    <a:pt x="756" y="28"/>
                  </a:lnTo>
                  <a:lnTo>
                    <a:pt x="752" y="32"/>
                  </a:lnTo>
                  <a:lnTo>
                    <a:pt x="748" y="34"/>
                  </a:lnTo>
                  <a:lnTo>
                    <a:pt x="740" y="36"/>
                  </a:lnTo>
                  <a:lnTo>
                    <a:pt x="732" y="38"/>
                  </a:lnTo>
                  <a:lnTo>
                    <a:pt x="728" y="40"/>
                  </a:lnTo>
                  <a:lnTo>
                    <a:pt x="726" y="42"/>
                  </a:lnTo>
                  <a:lnTo>
                    <a:pt x="726" y="46"/>
                  </a:lnTo>
                  <a:close/>
                  <a:moveTo>
                    <a:pt x="1600" y="438"/>
                  </a:moveTo>
                  <a:lnTo>
                    <a:pt x="1600" y="438"/>
                  </a:lnTo>
                  <a:lnTo>
                    <a:pt x="1594" y="436"/>
                  </a:lnTo>
                  <a:lnTo>
                    <a:pt x="1588" y="434"/>
                  </a:lnTo>
                  <a:lnTo>
                    <a:pt x="1586" y="436"/>
                  </a:lnTo>
                  <a:lnTo>
                    <a:pt x="1588" y="438"/>
                  </a:lnTo>
                  <a:lnTo>
                    <a:pt x="1590" y="442"/>
                  </a:lnTo>
                  <a:lnTo>
                    <a:pt x="1590" y="444"/>
                  </a:lnTo>
                  <a:lnTo>
                    <a:pt x="1592" y="446"/>
                  </a:lnTo>
                  <a:lnTo>
                    <a:pt x="1596" y="448"/>
                  </a:lnTo>
                  <a:lnTo>
                    <a:pt x="1600" y="448"/>
                  </a:lnTo>
                  <a:lnTo>
                    <a:pt x="1604" y="446"/>
                  </a:lnTo>
                  <a:lnTo>
                    <a:pt x="1604" y="444"/>
                  </a:lnTo>
                  <a:lnTo>
                    <a:pt x="1600" y="438"/>
                  </a:lnTo>
                  <a:close/>
                  <a:moveTo>
                    <a:pt x="1606" y="1248"/>
                  </a:moveTo>
                  <a:lnTo>
                    <a:pt x="1606" y="1248"/>
                  </a:lnTo>
                  <a:lnTo>
                    <a:pt x="1606" y="1252"/>
                  </a:lnTo>
                  <a:lnTo>
                    <a:pt x="1604" y="1260"/>
                  </a:lnTo>
                  <a:lnTo>
                    <a:pt x="1604" y="1268"/>
                  </a:lnTo>
                  <a:lnTo>
                    <a:pt x="1604" y="1272"/>
                  </a:lnTo>
                  <a:lnTo>
                    <a:pt x="1606" y="1274"/>
                  </a:lnTo>
                  <a:lnTo>
                    <a:pt x="1608" y="1274"/>
                  </a:lnTo>
                  <a:lnTo>
                    <a:pt x="1610" y="1270"/>
                  </a:lnTo>
                  <a:lnTo>
                    <a:pt x="1610" y="1260"/>
                  </a:lnTo>
                  <a:lnTo>
                    <a:pt x="1614" y="1250"/>
                  </a:lnTo>
                  <a:lnTo>
                    <a:pt x="1620" y="1240"/>
                  </a:lnTo>
                  <a:lnTo>
                    <a:pt x="1620" y="1236"/>
                  </a:lnTo>
                  <a:lnTo>
                    <a:pt x="1618" y="1232"/>
                  </a:lnTo>
                  <a:lnTo>
                    <a:pt x="1618" y="1228"/>
                  </a:lnTo>
                  <a:lnTo>
                    <a:pt x="1616" y="1224"/>
                  </a:lnTo>
                  <a:lnTo>
                    <a:pt x="1616" y="1220"/>
                  </a:lnTo>
                  <a:lnTo>
                    <a:pt x="1614" y="1220"/>
                  </a:lnTo>
                  <a:lnTo>
                    <a:pt x="1612" y="1224"/>
                  </a:lnTo>
                  <a:lnTo>
                    <a:pt x="1612" y="1230"/>
                  </a:lnTo>
                  <a:lnTo>
                    <a:pt x="1612" y="1234"/>
                  </a:lnTo>
                  <a:lnTo>
                    <a:pt x="1612" y="1236"/>
                  </a:lnTo>
                  <a:lnTo>
                    <a:pt x="1608" y="1240"/>
                  </a:lnTo>
                  <a:lnTo>
                    <a:pt x="1606" y="1244"/>
                  </a:lnTo>
                  <a:lnTo>
                    <a:pt x="1604" y="1246"/>
                  </a:lnTo>
                  <a:lnTo>
                    <a:pt x="1606" y="1248"/>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6" name="Freeform 6153">
              <a:extLst>
                <a:ext uri="{FF2B5EF4-FFF2-40B4-BE49-F238E27FC236}">
                  <a16:creationId xmlns:a16="http://schemas.microsoft.com/office/drawing/2014/main" id="{D17E4600-BDAC-61C9-E984-A5C685907B8D}"/>
                </a:ext>
              </a:extLst>
            </p:cNvPr>
            <p:cNvSpPr>
              <a:spLocks noEditPoints="1"/>
            </p:cNvSpPr>
            <p:nvPr/>
          </p:nvSpPr>
          <p:spPr bwMode="auto">
            <a:xfrm>
              <a:off x="3490913" y="2755900"/>
              <a:ext cx="1762125" cy="2303463"/>
            </a:xfrm>
            <a:custGeom>
              <a:avLst/>
              <a:gdLst>
                <a:gd name="T0" fmla="*/ 1666909 w 2776"/>
                <a:gd name="T1" fmla="*/ 1643154 h 3628"/>
                <a:gd name="T2" fmla="*/ 1572963 w 2776"/>
                <a:gd name="T3" fmla="*/ 1734581 h 3628"/>
                <a:gd name="T4" fmla="*/ 1567885 w 2776"/>
                <a:gd name="T5" fmla="*/ 1859024 h 3628"/>
                <a:gd name="T6" fmla="*/ 1595815 w 2776"/>
                <a:gd name="T7" fmla="*/ 1991086 h 3628"/>
                <a:gd name="T8" fmla="*/ 1712613 w 2776"/>
                <a:gd name="T9" fmla="*/ 1728232 h 3628"/>
                <a:gd name="T10" fmla="*/ 1736734 w 2776"/>
                <a:gd name="T11" fmla="*/ 1666011 h 3628"/>
                <a:gd name="T12" fmla="*/ 1698648 w 2776"/>
                <a:gd name="T13" fmla="*/ 844434 h 3628"/>
                <a:gd name="T14" fmla="*/ 1576772 w 2776"/>
                <a:gd name="T15" fmla="*/ 868560 h 3628"/>
                <a:gd name="T16" fmla="*/ 1533607 w 2776"/>
                <a:gd name="T17" fmla="*/ 784752 h 3628"/>
                <a:gd name="T18" fmla="*/ 1484095 w 2776"/>
                <a:gd name="T19" fmla="*/ 730150 h 3628"/>
                <a:gd name="T20" fmla="*/ 1434583 w 2776"/>
                <a:gd name="T21" fmla="*/ 633643 h 3628"/>
                <a:gd name="T22" fmla="*/ 1401575 w 2776"/>
                <a:gd name="T23" fmla="*/ 539676 h 3628"/>
                <a:gd name="T24" fmla="*/ 1353332 w 2776"/>
                <a:gd name="T25" fmla="*/ 454597 h 3628"/>
                <a:gd name="T26" fmla="*/ 1301281 w 2776"/>
                <a:gd name="T27" fmla="*/ 313647 h 3628"/>
                <a:gd name="T28" fmla="*/ 1263195 w 2776"/>
                <a:gd name="T29" fmla="*/ 199363 h 3628"/>
                <a:gd name="T30" fmla="*/ 1197179 w 2776"/>
                <a:gd name="T31" fmla="*/ 219680 h 3628"/>
                <a:gd name="T32" fmla="*/ 1090537 w 2776"/>
                <a:gd name="T33" fmla="*/ 195553 h 3628"/>
                <a:gd name="T34" fmla="*/ 983895 w 2776"/>
                <a:gd name="T35" fmla="*/ 156189 h 3628"/>
                <a:gd name="T36" fmla="*/ 873445 w 2776"/>
                <a:gd name="T37" fmla="*/ 208251 h 3628"/>
                <a:gd name="T38" fmla="*/ 743952 w 2776"/>
                <a:gd name="T39" fmla="*/ 142220 h 3628"/>
                <a:gd name="T40" fmla="*/ 731256 w 2776"/>
                <a:gd name="T41" fmla="*/ 69840 h 3628"/>
                <a:gd name="T42" fmla="*/ 712213 w 2776"/>
                <a:gd name="T43" fmla="*/ 20317 h 3628"/>
                <a:gd name="T44" fmla="*/ 633502 w 2776"/>
                <a:gd name="T45" fmla="*/ 8889 h 3628"/>
                <a:gd name="T46" fmla="*/ 534477 w 2776"/>
                <a:gd name="T47" fmla="*/ 17778 h 3628"/>
                <a:gd name="T48" fmla="*/ 424027 w 2776"/>
                <a:gd name="T49" fmla="*/ 54602 h 3628"/>
                <a:gd name="T50" fmla="*/ 344046 w 2776"/>
                <a:gd name="T51" fmla="*/ 72380 h 3628"/>
                <a:gd name="T52" fmla="*/ 210744 w 2776"/>
                <a:gd name="T53" fmla="*/ 162538 h 3628"/>
                <a:gd name="T54" fmla="*/ 124415 w 2776"/>
                <a:gd name="T55" fmla="*/ 312377 h 3628"/>
                <a:gd name="T56" fmla="*/ 38086 w 2776"/>
                <a:gd name="T57" fmla="*/ 453328 h 3628"/>
                <a:gd name="T58" fmla="*/ 15235 w 2776"/>
                <a:gd name="T59" fmla="*/ 537136 h 3628"/>
                <a:gd name="T60" fmla="*/ 38086 w 2776"/>
                <a:gd name="T61" fmla="*/ 626024 h 3628"/>
                <a:gd name="T62" fmla="*/ 25391 w 2776"/>
                <a:gd name="T63" fmla="*/ 775863 h 3628"/>
                <a:gd name="T64" fmla="*/ 34278 w 2776"/>
                <a:gd name="T65" fmla="*/ 802530 h 3628"/>
                <a:gd name="T66" fmla="*/ 34278 w 2776"/>
                <a:gd name="T67" fmla="*/ 825386 h 3628"/>
                <a:gd name="T68" fmla="*/ 54590 w 2776"/>
                <a:gd name="T69" fmla="*/ 848243 h 3628"/>
                <a:gd name="T70" fmla="*/ 71094 w 2776"/>
                <a:gd name="T71" fmla="*/ 863481 h 3628"/>
                <a:gd name="T72" fmla="*/ 106642 w 2776"/>
                <a:gd name="T73" fmla="*/ 909195 h 3628"/>
                <a:gd name="T74" fmla="*/ 115528 w 2776"/>
                <a:gd name="T75" fmla="*/ 940941 h 3628"/>
                <a:gd name="T76" fmla="*/ 171388 w 2776"/>
                <a:gd name="T77" fmla="*/ 996813 h 3628"/>
                <a:gd name="T78" fmla="*/ 319925 w 2776"/>
                <a:gd name="T79" fmla="*/ 1036177 h 3628"/>
                <a:gd name="T80" fmla="*/ 411332 w 2776"/>
                <a:gd name="T81" fmla="*/ 1038717 h 3628"/>
                <a:gd name="T82" fmla="*/ 535747 w 2776"/>
                <a:gd name="T83" fmla="*/ 993003 h 3628"/>
                <a:gd name="T84" fmla="*/ 632232 w 2776"/>
                <a:gd name="T85" fmla="*/ 1052685 h 3628"/>
                <a:gd name="T86" fmla="*/ 690631 w 2776"/>
                <a:gd name="T87" fmla="*/ 1069193 h 3628"/>
                <a:gd name="T88" fmla="*/ 686822 w 2776"/>
                <a:gd name="T89" fmla="*/ 1158081 h 3628"/>
                <a:gd name="T90" fmla="*/ 700787 w 2776"/>
                <a:gd name="T91" fmla="*/ 1193636 h 3628"/>
                <a:gd name="T92" fmla="*/ 690631 w 2776"/>
                <a:gd name="T93" fmla="*/ 1262206 h 3628"/>
                <a:gd name="T94" fmla="*/ 766804 w 2776"/>
                <a:gd name="T95" fmla="*/ 1376491 h 3628"/>
                <a:gd name="T96" fmla="*/ 797273 w 2776"/>
                <a:gd name="T97" fmla="*/ 1521251 h 3628"/>
                <a:gd name="T98" fmla="*/ 746491 w 2776"/>
                <a:gd name="T99" fmla="*/ 1737121 h 3628"/>
                <a:gd name="T100" fmla="*/ 846785 w 2776"/>
                <a:gd name="T101" fmla="*/ 2073625 h 3628"/>
                <a:gd name="T102" fmla="*/ 903914 w 2776"/>
                <a:gd name="T103" fmla="*/ 2242511 h 3628"/>
                <a:gd name="T104" fmla="*/ 934383 w 2776"/>
                <a:gd name="T105" fmla="*/ 2289495 h 3628"/>
                <a:gd name="T106" fmla="*/ 1009286 w 2776"/>
                <a:gd name="T107" fmla="*/ 2284416 h 3628"/>
                <a:gd name="T108" fmla="*/ 1104502 w 2776"/>
                <a:gd name="T109" fmla="*/ 2269178 h 3628"/>
                <a:gd name="T110" fmla="*/ 1280968 w 2776"/>
                <a:gd name="T111" fmla="*/ 2079974 h 3628"/>
                <a:gd name="T112" fmla="*/ 1354602 w 2776"/>
                <a:gd name="T113" fmla="*/ 1940293 h 3628"/>
                <a:gd name="T114" fmla="*/ 1338098 w 2776"/>
                <a:gd name="T115" fmla="*/ 1812041 h 3628"/>
                <a:gd name="T116" fmla="*/ 1482826 w 2776"/>
                <a:gd name="T117" fmla="*/ 1673630 h 3628"/>
                <a:gd name="T118" fmla="*/ 1475208 w 2776"/>
                <a:gd name="T119" fmla="*/ 1513632 h 3628"/>
                <a:gd name="T120" fmla="*/ 1448548 w 2776"/>
                <a:gd name="T121" fmla="*/ 1400617 h 3628"/>
                <a:gd name="T122" fmla="*/ 1491712 w 2776"/>
                <a:gd name="T123" fmla="*/ 1268555 h 3628"/>
                <a:gd name="T124" fmla="*/ 1679605 w 2776"/>
                <a:gd name="T125" fmla="*/ 1045066 h 36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776"/>
                <a:gd name="T190" fmla="*/ 0 h 3628"/>
                <a:gd name="T191" fmla="*/ 2776 w 2776"/>
                <a:gd name="T192" fmla="*/ 3628 h 36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776" h="3628">
                  <a:moveTo>
                    <a:pt x="2710" y="2504"/>
                  </a:moveTo>
                  <a:lnTo>
                    <a:pt x="2710" y="2504"/>
                  </a:lnTo>
                  <a:lnTo>
                    <a:pt x="2706" y="2498"/>
                  </a:lnTo>
                  <a:lnTo>
                    <a:pt x="2702" y="2492"/>
                  </a:lnTo>
                  <a:lnTo>
                    <a:pt x="2698" y="2476"/>
                  </a:lnTo>
                  <a:lnTo>
                    <a:pt x="2696" y="2470"/>
                  </a:lnTo>
                  <a:lnTo>
                    <a:pt x="2692" y="2466"/>
                  </a:lnTo>
                  <a:lnTo>
                    <a:pt x="2690" y="2468"/>
                  </a:lnTo>
                  <a:lnTo>
                    <a:pt x="2684" y="2472"/>
                  </a:lnTo>
                  <a:lnTo>
                    <a:pt x="2680" y="2480"/>
                  </a:lnTo>
                  <a:lnTo>
                    <a:pt x="2678" y="2486"/>
                  </a:lnTo>
                  <a:lnTo>
                    <a:pt x="2676" y="2508"/>
                  </a:lnTo>
                  <a:lnTo>
                    <a:pt x="2674" y="2518"/>
                  </a:lnTo>
                  <a:lnTo>
                    <a:pt x="2672" y="2526"/>
                  </a:lnTo>
                  <a:lnTo>
                    <a:pt x="2668" y="2532"/>
                  </a:lnTo>
                  <a:lnTo>
                    <a:pt x="2664" y="2536"/>
                  </a:lnTo>
                  <a:lnTo>
                    <a:pt x="2656" y="2542"/>
                  </a:lnTo>
                  <a:lnTo>
                    <a:pt x="2648" y="2544"/>
                  </a:lnTo>
                  <a:lnTo>
                    <a:pt x="2634" y="2546"/>
                  </a:lnTo>
                  <a:lnTo>
                    <a:pt x="2632" y="2548"/>
                  </a:lnTo>
                  <a:lnTo>
                    <a:pt x="2632" y="2554"/>
                  </a:lnTo>
                  <a:lnTo>
                    <a:pt x="2638" y="2566"/>
                  </a:lnTo>
                  <a:lnTo>
                    <a:pt x="2636" y="2572"/>
                  </a:lnTo>
                  <a:lnTo>
                    <a:pt x="2636" y="2576"/>
                  </a:lnTo>
                  <a:lnTo>
                    <a:pt x="2626" y="2588"/>
                  </a:lnTo>
                  <a:lnTo>
                    <a:pt x="2606" y="2608"/>
                  </a:lnTo>
                  <a:lnTo>
                    <a:pt x="2596" y="2618"/>
                  </a:lnTo>
                  <a:lnTo>
                    <a:pt x="2588" y="2628"/>
                  </a:lnTo>
                  <a:lnTo>
                    <a:pt x="2578" y="2640"/>
                  </a:lnTo>
                  <a:lnTo>
                    <a:pt x="2572" y="2646"/>
                  </a:lnTo>
                  <a:lnTo>
                    <a:pt x="2564" y="2650"/>
                  </a:lnTo>
                  <a:lnTo>
                    <a:pt x="2554" y="2652"/>
                  </a:lnTo>
                  <a:lnTo>
                    <a:pt x="2538" y="2656"/>
                  </a:lnTo>
                  <a:lnTo>
                    <a:pt x="2530" y="2658"/>
                  </a:lnTo>
                  <a:lnTo>
                    <a:pt x="2526" y="2660"/>
                  </a:lnTo>
                  <a:lnTo>
                    <a:pt x="2522" y="2664"/>
                  </a:lnTo>
                  <a:lnTo>
                    <a:pt x="2520" y="2668"/>
                  </a:lnTo>
                  <a:lnTo>
                    <a:pt x="2516" y="2670"/>
                  </a:lnTo>
                  <a:lnTo>
                    <a:pt x="2512" y="2670"/>
                  </a:lnTo>
                  <a:lnTo>
                    <a:pt x="2506" y="2670"/>
                  </a:lnTo>
                  <a:lnTo>
                    <a:pt x="2500" y="2670"/>
                  </a:lnTo>
                  <a:lnTo>
                    <a:pt x="2496" y="2670"/>
                  </a:lnTo>
                  <a:lnTo>
                    <a:pt x="2496" y="2672"/>
                  </a:lnTo>
                  <a:lnTo>
                    <a:pt x="2496" y="2676"/>
                  </a:lnTo>
                  <a:lnTo>
                    <a:pt x="2494" y="2690"/>
                  </a:lnTo>
                  <a:lnTo>
                    <a:pt x="2492" y="2700"/>
                  </a:lnTo>
                  <a:lnTo>
                    <a:pt x="2486" y="2712"/>
                  </a:lnTo>
                  <a:lnTo>
                    <a:pt x="2480" y="2724"/>
                  </a:lnTo>
                  <a:lnTo>
                    <a:pt x="2478" y="2732"/>
                  </a:lnTo>
                  <a:lnTo>
                    <a:pt x="2478" y="2738"/>
                  </a:lnTo>
                  <a:lnTo>
                    <a:pt x="2478" y="2742"/>
                  </a:lnTo>
                  <a:lnTo>
                    <a:pt x="2482" y="2750"/>
                  </a:lnTo>
                  <a:lnTo>
                    <a:pt x="2482" y="2754"/>
                  </a:lnTo>
                  <a:lnTo>
                    <a:pt x="2482" y="2762"/>
                  </a:lnTo>
                  <a:lnTo>
                    <a:pt x="2480" y="2772"/>
                  </a:lnTo>
                  <a:lnTo>
                    <a:pt x="2480" y="2778"/>
                  </a:lnTo>
                  <a:lnTo>
                    <a:pt x="2484" y="2790"/>
                  </a:lnTo>
                  <a:lnTo>
                    <a:pt x="2488" y="2798"/>
                  </a:lnTo>
                  <a:lnTo>
                    <a:pt x="2488" y="2802"/>
                  </a:lnTo>
                  <a:lnTo>
                    <a:pt x="2488" y="2806"/>
                  </a:lnTo>
                  <a:lnTo>
                    <a:pt x="2488" y="2814"/>
                  </a:lnTo>
                  <a:lnTo>
                    <a:pt x="2490" y="2820"/>
                  </a:lnTo>
                  <a:lnTo>
                    <a:pt x="2494" y="2832"/>
                  </a:lnTo>
                  <a:lnTo>
                    <a:pt x="2498" y="2848"/>
                  </a:lnTo>
                  <a:lnTo>
                    <a:pt x="2498" y="2860"/>
                  </a:lnTo>
                  <a:lnTo>
                    <a:pt x="2496" y="2868"/>
                  </a:lnTo>
                  <a:lnTo>
                    <a:pt x="2492" y="2876"/>
                  </a:lnTo>
                  <a:lnTo>
                    <a:pt x="2488" y="2884"/>
                  </a:lnTo>
                  <a:lnTo>
                    <a:pt x="2480" y="2900"/>
                  </a:lnTo>
                  <a:lnTo>
                    <a:pt x="2476" y="2908"/>
                  </a:lnTo>
                  <a:lnTo>
                    <a:pt x="2474" y="2916"/>
                  </a:lnTo>
                  <a:lnTo>
                    <a:pt x="2472" y="2924"/>
                  </a:lnTo>
                  <a:lnTo>
                    <a:pt x="2470" y="2928"/>
                  </a:lnTo>
                  <a:lnTo>
                    <a:pt x="2466" y="2928"/>
                  </a:lnTo>
                  <a:lnTo>
                    <a:pt x="2464" y="2928"/>
                  </a:lnTo>
                  <a:lnTo>
                    <a:pt x="2462" y="2930"/>
                  </a:lnTo>
                  <a:lnTo>
                    <a:pt x="2458" y="2934"/>
                  </a:lnTo>
                  <a:lnTo>
                    <a:pt x="2454" y="2942"/>
                  </a:lnTo>
                  <a:lnTo>
                    <a:pt x="2450" y="2954"/>
                  </a:lnTo>
                  <a:lnTo>
                    <a:pt x="2448" y="2968"/>
                  </a:lnTo>
                  <a:lnTo>
                    <a:pt x="2446" y="2980"/>
                  </a:lnTo>
                  <a:lnTo>
                    <a:pt x="2448" y="2990"/>
                  </a:lnTo>
                  <a:lnTo>
                    <a:pt x="2448" y="2998"/>
                  </a:lnTo>
                  <a:lnTo>
                    <a:pt x="2456" y="3012"/>
                  </a:lnTo>
                  <a:lnTo>
                    <a:pt x="2464" y="3026"/>
                  </a:lnTo>
                  <a:lnTo>
                    <a:pt x="2466" y="3034"/>
                  </a:lnTo>
                  <a:lnTo>
                    <a:pt x="2466" y="3040"/>
                  </a:lnTo>
                  <a:lnTo>
                    <a:pt x="2466" y="3054"/>
                  </a:lnTo>
                  <a:lnTo>
                    <a:pt x="2464" y="3062"/>
                  </a:lnTo>
                  <a:lnTo>
                    <a:pt x="2466" y="3072"/>
                  </a:lnTo>
                  <a:lnTo>
                    <a:pt x="2468" y="3084"/>
                  </a:lnTo>
                  <a:lnTo>
                    <a:pt x="2474" y="3100"/>
                  </a:lnTo>
                  <a:lnTo>
                    <a:pt x="2480" y="3114"/>
                  </a:lnTo>
                  <a:lnTo>
                    <a:pt x="2486" y="3122"/>
                  </a:lnTo>
                  <a:lnTo>
                    <a:pt x="2492" y="3126"/>
                  </a:lnTo>
                  <a:lnTo>
                    <a:pt x="2498" y="3130"/>
                  </a:lnTo>
                  <a:lnTo>
                    <a:pt x="2510" y="3134"/>
                  </a:lnTo>
                  <a:lnTo>
                    <a:pt x="2514" y="3136"/>
                  </a:lnTo>
                  <a:lnTo>
                    <a:pt x="2520" y="3142"/>
                  </a:lnTo>
                  <a:lnTo>
                    <a:pt x="2522" y="3144"/>
                  </a:lnTo>
                  <a:lnTo>
                    <a:pt x="2526" y="3146"/>
                  </a:lnTo>
                  <a:lnTo>
                    <a:pt x="2534" y="3146"/>
                  </a:lnTo>
                  <a:lnTo>
                    <a:pt x="2544" y="3144"/>
                  </a:lnTo>
                  <a:lnTo>
                    <a:pt x="2554" y="3140"/>
                  </a:lnTo>
                  <a:lnTo>
                    <a:pt x="2574" y="3128"/>
                  </a:lnTo>
                  <a:lnTo>
                    <a:pt x="2584" y="3124"/>
                  </a:lnTo>
                  <a:lnTo>
                    <a:pt x="2594" y="3122"/>
                  </a:lnTo>
                  <a:lnTo>
                    <a:pt x="2598" y="3120"/>
                  </a:lnTo>
                  <a:lnTo>
                    <a:pt x="2602" y="3116"/>
                  </a:lnTo>
                  <a:lnTo>
                    <a:pt x="2610" y="3096"/>
                  </a:lnTo>
                  <a:lnTo>
                    <a:pt x="2620" y="3068"/>
                  </a:lnTo>
                  <a:lnTo>
                    <a:pt x="2628" y="3034"/>
                  </a:lnTo>
                  <a:lnTo>
                    <a:pt x="2648" y="2952"/>
                  </a:lnTo>
                  <a:lnTo>
                    <a:pt x="2668" y="2870"/>
                  </a:lnTo>
                  <a:lnTo>
                    <a:pt x="2682" y="2822"/>
                  </a:lnTo>
                  <a:lnTo>
                    <a:pt x="2694" y="2792"/>
                  </a:lnTo>
                  <a:lnTo>
                    <a:pt x="2696" y="2780"/>
                  </a:lnTo>
                  <a:lnTo>
                    <a:pt x="2700" y="2768"/>
                  </a:lnTo>
                  <a:lnTo>
                    <a:pt x="2700" y="2756"/>
                  </a:lnTo>
                  <a:lnTo>
                    <a:pt x="2698" y="2742"/>
                  </a:lnTo>
                  <a:lnTo>
                    <a:pt x="2698" y="2730"/>
                  </a:lnTo>
                  <a:lnTo>
                    <a:pt x="2698" y="2722"/>
                  </a:lnTo>
                  <a:lnTo>
                    <a:pt x="2700" y="2718"/>
                  </a:lnTo>
                  <a:lnTo>
                    <a:pt x="2704" y="2714"/>
                  </a:lnTo>
                  <a:lnTo>
                    <a:pt x="2710" y="2710"/>
                  </a:lnTo>
                  <a:lnTo>
                    <a:pt x="2712" y="2706"/>
                  </a:lnTo>
                  <a:lnTo>
                    <a:pt x="2710" y="2700"/>
                  </a:lnTo>
                  <a:lnTo>
                    <a:pt x="2710" y="2690"/>
                  </a:lnTo>
                  <a:lnTo>
                    <a:pt x="2712" y="2684"/>
                  </a:lnTo>
                  <a:lnTo>
                    <a:pt x="2712" y="2674"/>
                  </a:lnTo>
                  <a:lnTo>
                    <a:pt x="2712" y="2670"/>
                  </a:lnTo>
                  <a:lnTo>
                    <a:pt x="2710" y="2662"/>
                  </a:lnTo>
                  <a:lnTo>
                    <a:pt x="2706" y="2654"/>
                  </a:lnTo>
                  <a:lnTo>
                    <a:pt x="2706" y="2648"/>
                  </a:lnTo>
                  <a:lnTo>
                    <a:pt x="2706" y="2642"/>
                  </a:lnTo>
                  <a:lnTo>
                    <a:pt x="2708" y="2638"/>
                  </a:lnTo>
                  <a:lnTo>
                    <a:pt x="2710" y="2636"/>
                  </a:lnTo>
                  <a:lnTo>
                    <a:pt x="2714" y="2640"/>
                  </a:lnTo>
                  <a:lnTo>
                    <a:pt x="2718" y="2646"/>
                  </a:lnTo>
                  <a:lnTo>
                    <a:pt x="2722" y="2658"/>
                  </a:lnTo>
                  <a:lnTo>
                    <a:pt x="2724" y="2662"/>
                  </a:lnTo>
                  <a:lnTo>
                    <a:pt x="2728" y="2662"/>
                  </a:lnTo>
                  <a:lnTo>
                    <a:pt x="2732" y="2658"/>
                  </a:lnTo>
                  <a:lnTo>
                    <a:pt x="2734" y="2652"/>
                  </a:lnTo>
                  <a:lnTo>
                    <a:pt x="2736" y="2644"/>
                  </a:lnTo>
                  <a:lnTo>
                    <a:pt x="2738" y="2634"/>
                  </a:lnTo>
                  <a:lnTo>
                    <a:pt x="2736" y="2624"/>
                  </a:lnTo>
                  <a:lnTo>
                    <a:pt x="2734" y="2614"/>
                  </a:lnTo>
                  <a:lnTo>
                    <a:pt x="2732" y="2604"/>
                  </a:lnTo>
                  <a:lnTo>
                    <a:pt x="2730" y="2590"/>
                  </a:lnTo>
                  <a:lnTo>
                    <a:pt x="2724" y="2556"/>
                  </a:lnTo>
                  <a:lnTo>
                    <a:pt x="2720" y="2522"/>
                  </a:lnTo>
                  <a:lnTo>
                    <a:pt x="2716" y="2510"/>
                  </a:lnTo>
                  <a:lnTo>
                    <a:pt x="2710" y="2504"/>
                  </a:lnTo>
                  <a:close/>
                  <a:moveTo>
                    <a:pt x="2770" y="1364"/>
                  </a:moveTo>
                  <a:lnTo>
                    <a:pt x="2770" y="1364"/>
                  </a:lnTo>
                  <a:lnTo>
                    <a:pt x="2764" y="1352"/>
                  </a:lnTo>
                  <a:lnTo>
                    <a:pt x="2762" y="1342"/>
                  </a:lnTo>
                  <a:lnTo>
                    <a:pt x="2764" y="1332"/>
                  </a:lnTo>
                  <a:lnTo>
                    <a:pt x="2766" y="1322"/>
                  </a:lnTo>
                  <a:lnTo>
                    <a:pt x="2770" y="1316"/>
                  </a:lnTo>
                  <a:lnTo>
                    <a:pt x="2770" y="1308"/>
                  </a:lnTo>
                  <a:lnTo>
                    <a:pt x="2768" y="1304"/>
                  </a:lnTo>
                  <a:lnTo>
                    <a:pt x="2762" y="1300"/>
                  </a:lnTo>
                  <a:lnTo>
                    <a:pt x="2752" y="1300"/>
                  </a:lnTo>
                  <a:lnTo>
                    <a:pt x="2746" y="1302"/>
                  </a:lnTo>
                  <a:lnTo>
                    <a:pt x="2730" y="1314"/>
                  </a:lnTo>
                  <a:lnTo>
                    <a:pt x="2720" y="1320"/>
                  </a:lnTo>
                  <a:lnTo>
                    <a:pt x="2708" y="1326"/>
                  </a:lnTo>
                  <a:lnTo>
                    <a:pt x="2694" y="1330"/>
                  </a:lnTo>
                  <a:lnTo>
                    <a:pt x="2676" y="1330"/>
                  </a:lnTo>
                  <a:lnTo>
                    <a:pt x="2660" y="1332"/>
                  </a:lnTo>
                  <a:lnTo>
                    <a:pt x="2650" y="1332"/>
                  </a:lnTo>
                  <a:lnTo>
                    <a:pt x="2646" y="1334"/>
                  </a:lnTo>
                  <a:lnTo>
                    <a:pt x="2646" y="1336"/>
                  </a:lnTo>
                  <a:lnTo>
                    <a:pt x="2646" y="1338"/>
                  </a:lnTo>
                  <a:lnTo>
                    <a:pt x="2644" y="1340"/>
                  </a:lnTo>
                  <a:lnTo>
                    <a:pt x="2640" y="1340"/>
                  </a:lnTo>
                  <a:lnTo>
                    <a:pt x="2630" y="1340"/>
                  </a:lnTo>
                  <a:lnTo>
                    <a:pt x="2618" y="1340"/>
                  </a:lnTo>
                  <a:lnTo>
                    <a:pt x="2608" y="1342"/>
                  </a:lnTo>
                  <a:lnTo>
                    <a:pt x="2602" y="1346"/>
                  </a:lnTo>
                  <a:lnTo>
                    <a:pt x="2596" y="1352"/>
                  </a:lnTo>
                  <a:lnTo>
                    <a:pt x="2590" y="1356"/>
                  </a:lnTo>
                  <a:lnTo>
                    <a:pt x="2584" y="1360"/>
                  </a:lnTo>
                  <a:lnTo>
                    <a:pt x="2574" y="1360"/>
                  </a:lnTo>
                  <a:lnTo>
                    <a:pt x="2564" y="1358"/>
                  </a:lnTo>
                  <a:lnTo>
                    <a:pt x="2552" y="1356"/>
                  </a:lnTo>
                  <a:lnTo>
                    <a:pt x="2542" y="1356"/>
                  </a:lnTo>
                  <a:lnTo>
                    <a:pt x="2534" y="1360"/>
                  </a:lnTo>
                  <a:lnTo>
                    <a:pt x="2528" y="1366"/>
                  </a:lnTo>
                  <a:lnTo>
                    <a:pt x="2520" y="1370"/>
                  </a:lnTo>
                  <a:lnTo>
                    <a:pt x="2512" y="1374"/>
                  </a:lnTo>
                  <a:lnTo>
                    <a:pt x="2504" y="1376"/>
                  </a:lnTo>
                  <a:lnTo>
                    <a:pt x="2494" y="1374"/>
                  </a:lnTo>
                  <a:lnTo>
                    <a:pt x="2484" y="1368"/>
                  </a:lnTo>
                  <a:lnTo>
                    <a:pt x="2476" y="1362"/>
                  </a:lnTo>
                  <a:lnTo>
                    <a:pt x="2470" y="1356"/>
                  </a:lnTo>
                  <a:lnTo>
                    <a:pt x="2466" y="1350"/>
                  </a:lnTo>
                  <a:lnTo>
                    <a:pt x="2458" y="1334"/>
                  </a:lnTo>
                  <a:lnTo>
                    <a:pt x="2454" y="1328"/>
                  </a:lnTo>
                  <a:lnTo>
                    <a:pt x="2448" y="1320"/>
                  </a:lnTo>
                  <a:lnTo>
                    <a:pt x="2444" y="1318"/>
                  </a:lnTo>
                  <a:lnTo>
                    <a:pt x="2438" y="1316"/>
                  </a:lnTo>
                  <a:lnTo>
                    <a:pt x="2428" y="1316"/>
                  </a:lnTo>
                  <a:lnTo>
                    <a:pt x="2426" y="1316"/>
                  </a:lnTo>
                  <a:lnTo>
                    <a:pt x="2428" y="1314"/>
                  </a:lnTo>
                  <a:lnTo>
                    <a:pt x="2444" y="1302"/>
                  </a:lnTo>
                  <a:lnTo>
                    <a:pt x="2450" y="1298"/>
                  </a:lnTo>
                  <a:lnTo>
                    <a:pt x="2452" y="1294"/>
                  </a:lnTo>
                  <a:lnTo>
                    <a:pt x="2452" y="1288"/>
                  </a:lnTo>
                  <a:lnTo>
                    <a:pt x="2452" y="1284"/>
                  </a:lnTo>
                  <a:lnTo>
                    <a:pt x="2448" y="1272"/>
                  </a:lnTo>
                  <a:lnTo>
                    <a:pt x="2440" y="1260"/>
                  </a:lnTo>
                  <a:lnTo>
                    <a:pt x="2436" y="1256"/>
                  </a:lnTo>
                  <a:lnTo>
                    <a:pt x="2432" y="1254"/>
                  </a:lnTo>
                  <a:lnTo>
                    <a:pt x="2426" y="1252"/>
                  </a:lnTo>
                  <a:lnTo>
                    <a:pt x="2422" y="1244"/>
                  </a:lnTo>
                  <a:lnTo>
                    <a:pt x="2418" y="1238"/>
                  </a:lnTo>
                  <a:lnTo>
                    <a:pt x="2416" y="1236"/>
                  </a:lnTo>
                  <a:lnTo>
                    <a:pt x="2414" y="1232"/>
                  </a:lnTo>
                  <a:lnTo>
                    <a:pt x="2410" y="1224"/>
                  </a:lnTo>
                  <a:lnTo>
                    <a:pt x="2404" y="1214"/>
                  </a:lnTo>
                  <a:lnTo>
                    <a:pt x="2402" y="1214"/>
                  </a:lnTo>
                  <a:lnTo>
                    <a:pt x="2402" y="1216"/>
                  </a:lnTo>
                  <a:lnTo>
                    <a:pt x="2396" y="1208"/>
                  </a:lnTo>
                  <a:lnTo>
                    <a:pt x="2394" y="1204"/>
                  </a:lnTo>
                  <a:lnTo>
                    <a:pt x="2392" y="1202"/>
                  </a:lnTo>
                  <a:lnTo>
                    <a:pt x="2388" y="1202"/>
                  </a:lnTo>
                  <a:lnTo>
                    <a:pt x="2384" y="1202"/>
                  </a:lnTo>
                  <a:lnTo>
                    <a:pt x="2382" y="1198"/>
                  </a:lnTo>
                  <a:lnTo>
                    <a:pt x="2378" y="1192"/>
                  </a:lnTo>
                  <a:lnTo>
                    <a:pt x="2372" y="1182"/>
                  </a:lnTo>
                  <a:lnTo>
                    <a:pt x="2366" y="1172"/>
                  </a:lnTo>
                  <a:lnTo>
                    <a:pt x="2362" y="1166"/>
                  </a:lnTo>
                  <a:lnTo>
                    <a:pt x="2358" y="1164"/>
                  </a:lnTo>
                  <a:lnTo>
                    <a:pt x="2356" y="1164"/>
                  </a:lnTo>
                  <a:lnTo>
                    <a:pt x="2354" y="1166"/>
                  </a:lnTo>
                  <a:lnTo>
                    <a:pt x="2352" y="1166"/>
                  </a:lnTo>
                  <a:lnTo>
                    <a:pt x="2348" y="1162"/>
                  </a:lnTo>
                  <a:lnTo>
                    <a:pt x="2344" y="1156"/>
                  </a:lnTo>
                  <a:lnTo>
                    <a:pt x="2340" y="1150"/>
                  </a:lnTo>
                  <a:lnTo>
                    <a:pt x="2338" y="1150"/>
                  </a:lnTo>
                  <a:lnTo>
                    <a:pt x="2334" y="1150"/>
                  </a:lnTo>
                  <a:lnTo>
                    <a:pt x="2332" y="1152"/>
                  </a:lnTo>
                  <a:lnTo>
                    <a:pt x="2330" y="1152"/>
                  </a:lnTo>
                  <a:lnTo>
                    <a:pt x="2326" y="1150"/>
                  </a:lnTo>
                  <a:lnTo>
                    <a:pt x="2322" y="1144"/>
                  </a:lnTo>
                  <a:lnTo>
                    <a:pt x="2316" y="1132"/>
                  </a:lnTo>
                  <a:lnTo>
                    <a:pt x="2312" y="1124"/>
                  </a:lnTo>
                  <a:lnTo>
                    <a:pt x="2310" y="1122"/>
                  </a:lnTo>
                  <a:lnTo>
                    <a:pt x="2308" y="1124"/>
                  </a:lnTo>
                  <a:lnTo>
                    <a:pt x="2308" y="1128"/>
                  </a:lnTo>
                  <a:lnTo>
                    <a:pt x="2308" y="1140"/>
                  </a:lnTo>
                  <a:lnTo>
                    <a:pt x="2308" y="1144"/>
                  </a:lnTo>
                  <a:lnTo>
                    <a:pt x="2306" y="1146"/>
                  </a:lnTo>
                  <a:lnTo>
                    <a:pt x="2304" y="1142"/>
                  </a:lnTo>
                  <a:lnTo>
                    <a:pt x="2300" y="1136"/>
                  </a:lnTo>
                  <a:lnTo>
                    <a:pt x="2298" y="1126"/>
                  </a:lnTo>
                  <a:lnTo>
                    <a:pt x="2290" y="1110"/>
                  </a:lnTo>
                  <a:lnTo>
                    <a:pt x="2286" y="1100"/>
                  </a:lnTo>
                  <a:lnTo>
                    <a:pt x="2284" y="1086"/>
                  </a:lnTo>
                  <a:lnTo>
                    <a:pt x="2280" y="1058"/>
                  </a:lnTo>
                  <a:lnTo>
                    <a:pt x="2276" y="1042"/>
                  </a:lnTo>
                  <a:lnTo>
                    <a:pt x="2272" y="1026"/>
                  </a:lnTo>
                  <a:lnTo>
                    <a:pt x="2268" y="1012"/>
                  </a:lnTo>
                  <a:lnTo>
                    <a:pt x="2260" y="998"/>
                  </a:lnTo>
                  <a:lnTo>
                    <a:pt x="2252" y="988"/>
                  </a:lnTo>
                  <a:lnTo>
                    <a:pt x="2248" y="984"/>
                  </a:lnTo>
                  <a:lnTo>
                    <a:pt x="2244" y="986"/>
                  </a:lnTo>
                  <a:lnTo>
                    <a:pt x="2242" y="986"/>
                  </a:lnTo>
                  <a:lnTo>
                    <a:pt x="2240" y="984"/>
                  </a:lnTo>
                  <a:lnTo>
                    <a:pt x="2236" y="976"/>
                  </a:lnTo>
                  <a:lnTo>
                    <a:pt x="2230" y="968"/>
                  </a:lnTo>
                  <a:lnTo>
                    <a:pt x="2226" y="966"/>
                  </a:lnTo>
                  <a:lnTo>
                    <a:pt x="2222" y="966"/>
                  </a:lnTo>
                  <a:lnTo>
                    <a:pt x="2220" y="966"/>
                  </a:lnTo>
                  <a:lnTo>
                    <a:pt x="2218" y="964"/>
                  </a:lnTo>
                  <a:lnTo>
                    <a:pt x="2212" y="956"/>
                  </a:lnTo>
                  <a:lnTo>
                    <a:pt x="2208" y="944"/>
                  </a:lnTo>
                  <a:lnTo>
                    <a:pt x="2206" y="928"/>
                  </a:lnTo>
                  <a:lnTo>
                    <a:pt x="2202" y="900"/>
                  </a:lnTo>
                  <a:lnTo>
                    <a:pt x="2200" y="890"/>
                  </a:lnTo>
                  <a:lnTo>
                    <a:pt x="2202" y="884"/>
                  </a:lnTo>
                  <a:lnTo>
                    <a:pt x="2204" y="876"/>
                  </a:lnTo>
                  <a:lnTo>
                    <a:pt x="2204" y="870"/>
                  </a:lnTo>
                  <a:lnTo>
                    <a:pt x="2200" y="858"/>
                  </a:lnTo>
                  <a:lnTo>
                    <a:pt x="2198" y="850"/>
                  </a:lnTo>
                  <a:lnTo>
                    <a:pt x="2200" y="848"/>
                  </a:lnTo>
                  <a:lnTo>
                    <a:pt x="2204" y="850"/>
                  </a:lnTo>
                  <a:lnTo>
                    <a:pt x="2208" y="850"/>
                  </a:lnTo>
                  <a:lnTo>
                    <a:pt x="2210" y="848"/>
                  </a:lnTo>
                  <a:lnTo>
                    <a:pt x="2204" y="842"/>
                  </a:lnTo>
                  <a:lnTo>
                    <a:pt x="2198" y="826"/>
                  </a:lnTo>
                  <a:lnTo>
                    <a:pt x="2194" y="816"/>
                  </a:lnTo>
                  <a:lnTo>
                    <a:pt x="2192" y="802"/>
                  </a:lnTo>
                  <a:lnTo>
                    <a:pt x="2190" y="794"/>
                  </a:lnTo>
                  <a:lnTo>
                    <a:pt x="2188" y="790"/>
                  </a:lnTo>
                  <a:lnTo>
                    <a:pt x="2184" y="786"/>
                  </a:lnTo>
                  <a:lnTo>
                    <a:pt x="2176" y="784"/>
                  </a:lnTo>
                  <a:lnTo>
                    <a:pt x="2174" y="782"/>
                  </a:lnTo>
                  <a:lnTo>
                    <a:pt x="2170" y="780"/>
                  </a:lnTo>
                  <a:lnTo>
                    <a:pt x="2166" y="772"/>
                  </a:lnTo>
                  <a:lnTo>
                    <a:pt x="2162" y="766"/>
                  </a:lnTo>
                  <a:lnTo>
                    <a:pt x="2160" y="764"/>
                  </a:lnTo>
                  <a:lnTo>
                    <a:pt x="2154" y="764"/>
                  </a:lnTo>
                  <a:lnTo>
                    <a:pt x="2150" y="762"/>
                  </a:lnTo>
                  <a:lnTo>
                    <a:pt x="2146" y="758"/>
                  </a:lnTo>
                  <a:lnTo>
                    <a:pt x="2138" y="746"/>
                  </a:lnTo>
                  <a:lnTo>
                    <a:pt x="2134" y="752"/>
                  </a:lnTo>
                  <a:lnTo>
                    <a:pt x="2138" y="746"/>
                  </a:lnTo>
                  <a:lnTo>
                    <a:pt x="2134" y="732"/>
                  </a:lnTo>
                  <a:lnTo>
                    <a:pt x="2132" y="716"/>
                  </a:lnTo>
                  <a:lnTo>
                    <a:pt x="2132" y="710"/>
                  </a:lnTo>
                  <a:lnTo>
                    <a:pt x="2134" y="706"/>
                  </a:lnTo>
                  <a:lnTo>
                    <a:pt x="2136" y="702"/>
                  </a:lnTo>
                  <a:lnTo>
                    <a:pt x="2142" y="702"/>
                  </a:lnTo>
                  <a:lnTo>
                    <a:pt x="2144" y="702"/>
                  </a:lnTo>
                  <a:lnTo>
                    <a:pt x="2138" y="698"/>
                  </a:lnTo>
                  <a:lnTo>
                    <a:pt x="2134" y="692"/>
                  </a:lnTo>
                  <a:lnTo>
                    <a:pt x="2128" y="684"/>
                  </a:lnTo>
                  <a:lnTo>
                    <a:pt x="2120" y="674"/>
                  </a:lnTo>
                  <a:lnTo>
                    <a:pt x="2116" y="662"/>
                  </a:lnTo>
                  <a:lnTo>
                    <a:pt x="2108" y="642"/>
                  </a:lnTo>
                  <a:lnTo>
                    <a:pt x="2098" y="624"/>
                  </a:lnTo>
                  <a:lnTo>
                    <a:pt x="2082" y="594"/>
                  </a:lnTo>
                  <a:lnTo>
                    <a:pt x="2072" y="572"/>
                  </a:lnTo>
                  <a:lnTo>
                    <a:pt x="2070" y="564"/>
                  </a:lnTo>
                  <a:lnTo>
                    <a:pt x="2070" y="556"/>
                  </a:lnTo>
                  <a:lnTo>
                    <a:pt x="2070" y="550"/>
                  </a:lnTo>
                  <a:lnTo>
                    <a:pt x="2070" y="544"/>
                  </a:lnTo>
                  <a:lnTo>
                    <a:pt x="2064" y="534"/>
                  </a:lnTo>
                  <a:lnTo>
                    <a:pt x="2058" y="526"/>
                  </a:lnTo>
                  <a:lnTo>
                    <a:pt x="2056" y="520"/>
                  </a:lnTo>
                  <a:lnTo>
                    <a:pt x="2056" y="512"/>
                  </a:lnTo>
                  <a:lnTo>
                    <a:pt x="2054" y="504"/>
                  </a:lnTo>
                  <a:lnTo>
                    <a:pt x="2050" y="494"/>
                  </a:lnTo>
                  <a:lnTo>
                    <a:pt x="2036" y="474"/>
                  </a:lnTo>
                  <a:lnTo>
                    <a:pt x="2022" y="452"/>
                  </a:lnTo>
                  <a:lnTo>
                    <a:pt x="2018" y="442"/>
                  </a:lnTo>
                  <a:lnTo>
                    <a:pt x="2016" y="434"/>
                  </a:lnTo>
                  <a:lnTo>
                    <a:pt x="2016" y="426"/>
                  </a:lnTo>
                  <a:lnTo>
                    <a:pt x="2014" y="422"/>
                  </a:lnTo>
                  <a:lnTo>
                    <a:pt x="2010" y="416"/>
                  </a:lnTo>
                  <a:lnTo>
                    <a:pt x="2008" y="412"/>
                  </a:lnTo>
                  <a:lnTo>
                    <a:pt x="2008" y="408"/>
                  </a:lnTo>
                  <a:lnTo>
                    <a:pt x="2010" y="402"/>
                  </a:lnTo>
                  <a:lnTo>
                    <a:pt x="2014" y="394"/>
                  </a:lnTo>
                  <a:lnTo>
                    <a:pt x="2000" y="332"/>
                  </a:lnTo>
                  <a:lnTo>
                    <a:pt x="1998" y="332"/>
                  </a:lnTo>
                  <a:lnTo>
                    <a:pt x="1996" y="328"/>
                  </a:lnTo>
                  <a:lnTo>
                    <a:pt x="1992" y="326"/>
                  </a:lnTo>
                  <a:lnTo>
                    <a:pt x="1990" y="326"/>
                  </a:lnTo>
                  <a:lnTo>
                    <a:pt x="1986" y="326"/>
                  </a:lnTo>
                  <a:lnTo>
                    <a:pt x="1984" y="324"/>
                  </a:lnTo>
                  <a:lnTo>
                    <a:pt x="1984" y="322"/>
                  </a:lnTo>
                  <a:lnTo>
                    <a:pt x="1984" y="320"/>
                  </a:lnTo>
                  <a:lnTo>
                    <a:pt x="1986" y="318"/>
                  </a:lnTo>
                  <a:lnTo>
                    <a:pt x="1988" y="316"/>
                  </a:lnTo>
                  <a:lnTo>
                    <a:pt x="1990" y="314"/>
                  </a:lnTo>
                  <a:lnTo>
                    <a:pt x="1992" y="316"/>
                  </a:lnTo>
                  <a:lnTo>
                    <a:pt x="1998" y="320"/>
                  </a:lnTo>
                  <a:lnTo>
                    <a:pt x="1996" y="316"/>
                  </a:lnTo>
                  <a:lnTo>
                    <a:pt x="1990" y="310"/>
                  </a:lnTo>
                  <a:lnTo>
                    <a:pt x="1988" y="308"/>
                  </a:lnTo>
                  <a:lnTo>
                    <a:pt x="1986" y="308"/>
                  </a:lnTo>
                  <a:lnTo>
                    <a:pt x="1980" y="312"/>
                  </a:lnTo>
                  <a:lnTo>
                    <a:pt x="1976" y="314"/>
                  </a:lnTo>
                  <a:lnTo>
                    <a:pt x="1974" y="314"/>
                  </a:lnTo>
                  <a:lnTo>
                    <a:pt x="1966" y="310"/>
                  </a:lnTo>
                  <a:lnTo>
                    <a:pt x="1958" y="306"/>
                  </a:lnTo>
                  <a:lnTo>
                    <a:pt x="1954" y="306"/>
                  </a:lnTo>
                  <a:lnTo>
                    <a:pt x="1948" y="308"/>
                  </a:lnTo>
                  <a:lnTo>
                    <a:pt x="1938" y="312"/>
                  </a:lnTo>
                  <a:lnTo>
                    <a:pt x="1932" y="312"/>
                  </a:lnTo>
                  <a:lnTo>
                    <a:pt x="1928" y="312"/>
                  </a:lnTo>
                  <a:lnTo>
                    <a:pt x="1922" y="318"/>
                  </a:lnTo>
                  <a:lnTo>
                    <a:pt x="1920" y="320"/>
                  </a:lnTo>
                  <a:lnTo>
                    <a:pt x="1916" y="322"/>
                  </a:lnTo>
                  <a:lnTo>
                    <a:pt x="1908" y="326"/>
                  </a:lnTo>
                  <a:lnTo>
                    <a:pt x="1892" y="340"/>
                  </a:lnTo>
                  <a:lnTo>
                    <a:pt x="1886" y="346"/>
                  </a:lnTo>
                  <a:lnTo>
                    <a:pt x="1880" y="346"/>
                  </a:lnTo>
                  <a:lnTo>
                    <a:pt x="1874" y="346"/>
                  </a:lnTo>
                  <a:lnTo>
                    <a:pt x="1866" y="344"/>
                  </a:lnTo>
                  <a:lnTo>
                    <a:pt x="1854" y="336"/>
                  </a:lnTo>
                  <a:lnTo>
                    <a:pt x="1848" y="334"/>
                  </a:lnTo>
                  <a:lnTo>
                    <a:pt x="1844" y="334"/>
                  </a:lnTo>
                  <a:lnTo>
                    <a:pt x="1836" y="332"/>
                  </a:lnTo>
                  <a:lnTo>
                    <a:pt x="1830" y="330"/>
                  </a:lnTo>
                  <a:lnTo>
                    <a:pt x="1826" y="326"/>
                  </a:lnTo>
                  <a:lnTo>
                    <a:pt x="1822" y="326"/>
                  </a:lnTo>
                  <a:lnTo>
                    <a:pt x="1818" y="326"/>
                  </a:lnTo>
                  <a:lnTo>
                    <a:pt x="1812" y="326"/>
                  </a:lnTo>
                  <a:lnTo>
                    <a:pt x="1812" y="324"/>
                  </a:lnTo>
                  <a:lnTo>
                    <a:pt x="1808" y="322"/>
                  </a:lnTo>
                  <a:lnTo>
                    <a:pt x="1804" y="318"/>
                  </a:lnTo>
                  <a:lnTo>
                    <a:pt x="1794" y="314"/>
                  </a:lnTo>
                  <a:lnTo>
                    <a:pt x="1778" y="310"/>
                  </a:lnTo>
                  <a:lnTo>
                    <a:pt x="1762" y="308"/>
                  </a:lnTo>
                  <a:lnTo>
                    <a:pt x="1750" y="306"/>
                  </a:lnTo>
                  <a:lnTo>
                    <a:pt x="1734" y="308"/>
                  </a:lnTo>
                  <a:lnTo>
                    <a:pt x="1724" y="310"/>
                  </a:lnTo>
                  <a:lnTo>
                    <a:pt x="1718" y="310"/>
                  </a:lnTo>
                  <a:lnTo>
                    <a:pt x="1718" y="308"/>
                  </a:lnTo>
                  <a:lnTo>
                    <a:pt x="1716" y="302"/>
                  </a:lnTo>
                  <a:lnTo>
                    <a:pt x="1714" y="292"/>
                  </a:lnTo>
                  <a:lnTo>
                    <a:pt x="1710" y="288"/>
                  </a:lnTo>
                  <a:lnTo>
                    <a:pt x="1706" y="286"/>
                  </a:lnTo>
                  <a:lnTo>
                    <a:pt x="1700" y="284"/>
                  </a:lnTo>
                  <a:lnTo>
                    <a:pt x="1692" y="284"/>
                  </a:lnTo>
                  <a:lnTo>
                    <a:pt x="1678" y="284"/>
                  </a:lnTo>
                  <a:lnTo>
                    <a:pt x="1672" y="282"/>
                  </a:lnTo>
                  <a:lnTo>
                    <a:pt x="1666" y="280"/>
                  </a:lnTo>
                  <a:lnTo>
                    <a:pt x="1654" y="278"/>
                  </a:lnTo>
                  <a:lnTo>
                    <a:pt x="1648" y="276"/>
                  </a:lnTo>
                  <a:lnTo>
                    <a:pt x="1644" y="274"/>
                  </a:lnTo>
                  <a:lnTo>
                    <a:pt x="1640" y="266"/>
                  </a:lnTo>
                  <a:lnTo>
                    <a:pt x="1638" y="262"/>
                  </a:lnTo>
                  <a:lnTo>
                    <a:pt x="1632" y="256"/>
                  </a:lnTo>
                  <a:lnTo>
                    <a:pt x="1624" y="250"/>
                  </a:lnTo>
                  <a:lnTo>
                    <a:pt x="1612" y="242"/>
                  </a:lnTo>
                  <a:lnTo>
                    <a:pt x="1596" y="236"/>
                  </a:lnTo>
                  <a:lnTo>
                    <a:pt x="1584" y="236"/>
                  </a:lnTo>
                  <a:lnTo>
                    <a:pt x="1574" y="238"/>
                  </a:lnTo>
                  <a:lnTo>
                    <a:pt x="1568" y="242"/>
                  </a:lnTo>
                  <a:lnTo>
                    <a:pt x="1564" y="244"/>
                  </a:lnTo>
                  <a:lnTo>
                    <a:pt x="1560" y="246"/>
                  </a:lnTo>
                  <a:lnTo>
                    <a:pt x="1550" y="246"/>
                  </a:lnTo>
                  <a:lnTo>
                    <a:pt x="1544" y="248"/>
                  </a:lnTo>
                  <a:lnTo>
                    <a:pt x="1536" y="252"/>
                  </a:lnTo>
                  <a:lnTo>
                    <a:pt x="1528" y="260"/>
                  </a:lnTo>
                  <a:lnTo>
                    <a:pt x="1516" y="274"/>
                  </a:lnTo>
                  <a:lnTo>
                    <a:pt x="1510" y="284"/>
                  </a:lnTo>
                  <a:lnTo>
                    <a:pt x="1508" y="292"/>
                  </a:lnTo>
                  <a:lnTo>
                    <a:pt x="1508" y="302"/>
                  </a:lnTo>
                  <a:lnTo>
                    <a:pt x="1510" y="314"/>
                  </a:lnTo>
                  <a:lnTo>
                    <a:pt x="1512" y="324"/>
                  </a:lnTo>
                  <a:lnTo>
                    <a:pt x="1514" y="334"/>
                  </a:lnTo>
                  <a:lnTo>
                    <a:pt x="1512" y="344"/>
                  </a:lnTo>
                  <a:lnTo>
                    <a:pt x="1506" y="354"/>
                  </a:lnTo>
                  <a:lnTo>
                    <a:pt x="1498" y="362"/>
                  </a:lnTo>
                  <a:lnTo>
                    <a:pt x="1492" y="368"/>
                  </a:lnTo>
                  <a:lnTo>
                    <a:pt x="1484" y="374"/>
                  </a:lnTo>
                  <a:lnTo>
                    <a:pt x="1478" y="376"/>
                  </a:lnTo>
                  <a:lnTo>
                    <a:pt x="1470" y="376"/>
                  </a:lnTo>
                  <a:lnTo>
                    <a:pt x="1464" y="374"/>
                  </a:lnTo>
                  <a:lnTo>
                    <a:pt x="1458" y="368"/>
                  </a:lnTo>
                  <a:lnTo>
                    <a:pt x="1452" y="362"/>
                  </a:lnTo>
                  <a:lnTo>
                    <a:pt x="1446" y="356"/>
                  </a:lnTo>
                  <a:lnTo>
                    <a:pt x="1438" y="350"/>
                  </a:lnTo>
                  <a:lnTo>
                    <a:pt x="1418" y="338"/>
                  </a:lnTo>
                  <a:lnTo>
                    <a:pt x="1398" y="330"/>
                  </a:lnTo>
                  <a:lnTo>
                    <a:pt x="1376" y="328"/>
                  </a:lnTo>
                  <a:lnTo>
                    <a:pt x="1358" y="326"/>
                  </a:lnTo>
                  <a:lnTo>
                    <a:pt x="1350" y="324"/>
                  </a:lnTo>
                  <a:lnTo>
                    <a:pt x="1344" y="320"/>
                  </a:lnTo>
                  <a:lnTo>
                    <a:pt x="1338" y="316"/>
                  </a:lnTo>
                  <a:lnTo>
                    <a:pt x="1334" y="310"/>
                  </a:lnTo>
                  <a:lnTo>
                    <a:pt x="1330" y="300"/>
                  </a:lnTo>
                  <a:lnTo>
                    <a:pt x="1326" y="288"/>
                  </a:lnTo>
                  <a:lnTo>
                    <a:pt x="1324" y="276"/>
                  </a:lnTo>
                  <a:lnTo>
                    <a:pt x="1320" y="268"/>
                  </a:lnTo>
                  <a:lnTo>
                    <a:pt x="1314" y="262"/>
                  </a:lnTo>
                  <a:lnTo>
                    <a:pt x="1306" y="260"/>
                  </a:lnTo>
                  <a:lnTo>
                    <a:pt x="1294" y="258"/>
                  </a:lnTo>
                  <a:lnTo>
                    <a:pt x="1288" y="256"/>
                  </a:lnTo>
                  <a:lnTo>
                    <a:pt x="1284" y="254"/>
                  </a:lnTo>
                  <a:lnTo>
                    <a:pt x="1272" y="248"/>
                  </a:lnTo>
                  <a:lnTo>
                    <a:pt x="1256" y="242"/>
                  </a:lnTo>
                  <a:lnTo>
                    <a:pt x="1238" y="240"/>
                  </a:lnTo>
                  <a:lnTo>
                    <a:pt x="1230" y="240"/>
                  </a:lnTo>
                  <a:lnTo>
                    <a:pt x="1224" y="240"/>
                  </a:lnTo>
                  <a:lnTo>
                    <a:pt x="1216" y="242"/>
                  </a:lnTo>
                  <a:lnTo>
                    <a:pt x="1210" y="242"/>
                  </a:lnTo>
                  <a:lnTo>
                    <a:pt x="1196" y="236"/>
                  </a:lnTo>
                  <a:lnTo>
                    <a:pt x="1182" y="230"/>
                  </a:lnTo>
                  <a:lnTo>
                    <a:pt x="1172" y="224"/>
                  </a:lnTo>
                  <a:lnTo>
                    <a:pt x="1160" y="218"/>
                  </a:lnTo>
                  <a:lnTo>
                    <a:pt x="1156" y="214"/>
                  </a:lnTo>
                  <a:lnTo>
                    <a:pt x="1154" y="206"/>
                  </a:lnTo>
                  <a:lnTo>
                    <a:pt x="1152" y="198"/>
                  </a:lnTo>
                  <a:lnTo>
                    <a:pt x="1150" y="198"/>
                  </a:lnTo>
                  <a:lnTo>
                    <a:pt x="1148" y="198"/>
                  </a:lnTo>
                  <a:lnTo>
                    <a:pt x="1144" y="200"/>
                  </a:lnTo>
                  <a:lnTo>
                    <a:pt x="1142" y="200"/>
                  </a:lnTo>
                  <a:lnTo>
                    <a:pt x="1140" y="198"/>
                  </a:lnTo>
                  <a:lnTo>
                    <a:pt x="1132" y="196"/>
                  </a:lnTo>
                  <a:lnTo>
                    <a:pt x="1124" y="194"/>
                  </a:lnTo>
                  <a:lnTo>
                    <a:pt x="1118" y="194"/>
                  </a:lnTo>
                  <a:lnTo>
                    <a:pt x="1114" y="190"/>
                  </a:lnTo>
                  <a:lnTo>
                    <a:pt x="1110" y="184"/>
                  </a:lnTo>
                  <a:lnTo>
                    <a:pt x="1108" y="176"/>
                  </a:lnTo>
                  <a:lnTo>
                    <a:pt x="1110" y="170"/>
                  </a:lnTo>
                  <a:lnTo>
                    <a:pt x="1116" y="162"/>
                  </a:lnTo>
                  <a:lnTo>
                    <a:pt x="1134" y="144"/>
                  </a:lnTo>
                  <a:lnTo>
                    <a:pt x="1142" y="134"/>
                  </a:lnTo>
                  <a:lnTo>
                    <a:pt x="1150" y="124"/>
                  </a:lnTo>
                  <a:lnTo>
                    <a:pt x="1154" y="116"/>
                  </a:lnTo>
                  <a:lnTo>
                    <a:pt x="1154" y="114"/>
                  </a:lnTo>
                  <a:lnTo>
                    <a:pt x="1152" y="110"/>
                  </a:lnTo>
                  <a:lnTo>
                    <a:pt x="1150" y="106"/>
                  </a:lnTo>
                  <a:lnTo>
                    <a:pt x="1148" y="102"/>
                  </a:lnTo>
                  <a:lnTo>
                    <a:pt x="1148" y="96"/>
                  </a:lnTo>
                  <a:lnTo>
                    <a:pt x="1148" y="92"/>
                  </a:lnTo>
                  <a:lnTo>
                    <a:pt x="1146" y="90"/>
                  </a:lnTo>
                  <a:lnTo>
                    <a:pt x="1142" y="86"/>
                  </a:lnTo>
                  <a:lnTo>
                    <a:pt x="1136" y="82"/>
                  </a:lnTo>
                  <a:lnTo>
                    <a:pt x="1132" y="78"/>
                  </a:lnTo>
                  <a:lnTo>
                    <a:pt x="1128" y="74"/>
                  </a:lnTo>
                  <a:lnTo>
                    <a:pt x="1124" y="64"/>
                  </a:lnTo>
                  <a:lnTo>
                    <a:pt x="1124" y="60"/>
                  </a:lnTo>
                  <a:lnTo>
                    <a:pt x="1124" y="56"/>
                  </a:lnTo>
                  <a:lnTo>
                    <a:pt x="1126" y="52"/>
                  </a:lnTo>
                  <a:lnTo>
                    <a:pt x="1130" y="50"/>
                  </a:lnTo>
                  <a:lnTo>
                    <a:pt x="1140" y="42"/>
                  </a:lnTo>
                  <a:lnTo>
                    <a:pt x="1148" y="34"/>
                  </a:lnTo>
                  <a:lnTo>
                    <a:pt x="1152" y="26"/>
                  </a:lnTo>
                  <a:lnTo>
                    <a:pt x="1152" y="20"/>
                  </a:lnTo>
                  <a:lnTo>
                    <a:pt x="1152" y="16"/>
                  </a:lnTo>
                  <a:lnTo>
                    <a:pt x="1148" y="14"/>
                  </a:lnTo>
                  <a:lnTo>
                    <a:pt x="1146" y="16"/>
                  </a:lnTo>
                  <a:lnTo>
                    <a:pt x="1136" y="22"/>
                  </a:lnTo>
                  <a:lnTo>
                    <a:pt x="1128" y="30"/>
                  </a:lnTo>
                  <a:lnTo>
                    <a:pt x="1124" y="32"/>
                  </a:lnTo>
                  <a:lnTo>
                    <a:pt x="1122" y="32"/>
                  </a:lnTo>
                  <a:lnTo>
                    <a:pt x="1120" y="30"/>
                  </a:lnTo>
                  <a:lnTo>
                    <a:pt x="1118" y="26"/>
                  </a:lnTo>
                  <a:lnTo>
                    <a:pt x="1118" y="18"/>
                  </a:lnTo>
                  <a:lnTo>
                    <a:pt x="1116" y="10"/>
                  </a:lnTo>
                  <a:lnTo>
                    <a:pt x="1112" y="6"/>
                  </a:lnTo>
                  <a:lnTo>
                    <a:pt x="1108" y="4"/>
                  </a:lnTo>
                  <a:lnTo>
                    <a:pt x="1096" y="0"/>
                  </a:lnTo>
                  <a:lnTo>
                    <a:pt x="1088" y="2"/>
                  </a:lnTo>
                  <a:lnTo>
                    <a:pt x="1080" y="4"/>
                  </a:lnTo>
                  <a:lnTo>
                    <a:pt x="1074" y="6"/>
                  </a:lnTo>
                  <a:lnTo>
                    <a:pt x="1064" y="16"/>
                  </a:lnTo>
                  <a:lnTo>
                    <a:pt x="1058" y="22"/>
                  </a:lnTo>
                  <a:lnTo>
                    <a:pt x="1052" y="22"/>
                  </a:lnTo>
                  <a:lnTo>
                    <a:pt x="1040" y="22"/>
                  </a:lnTo>
                  <a:lnTo>
                    <a:pt x="1034" y="22"/>
                  </a:lnTo>
                  <a:lnTo>
                    <a:pt x="1026" y="24"/>
                  </a:lnTo>
                  <a:lnTo>
                    <a:pt x="1022" y="28"/>
                  </a:lnTo>
                  <a:lnTo>
                    <a:pt x="1018" y="24"/>
                  </a:lnTo>
                  <a:lnTo>
                    <a:pt x="1014" y="20"/>
                  </a:lnTo>
                  <a:lnTo>
                    <a:pt x="1006" y="14"/>
                  </a:lnTo>
                  <a:lnTo>
                    <a:pt x="1002" y="12"/>
                  </a:lnTo>
                  <a:lnTo>
                    <a:pt x="998" y="14"/>
                  </a:lnTo>
                  <a:lnTo>
                    <a:pt x="994" y="18"/>
                  </a:lnTo>
                  <a:lnTo>
                    <a:pt x="992" y="20"/>
                  </a:lnTo>
                  <a:lnTo>
                    <a:pt x="988" y="22"/>
                  </a:lnTo>
                  <a:lnTo>
                    <a:pt x="984" y="22"/>
                  </a:lnTo>
                  <a:lnTo>
                    <a:pt x="978" y="20"/>
                  </a:lnTo>
                  <a:lnTo>
                    <a:pt x="966" y="16"/>
                  </a:lnTo>
                  <a:lnTo>
                    <a:pt x="962" y="16"/>
                  </a:lnTo>
                  <a:lnTo>
                    <a:pt x="960" y="18"/>
                  </a:lnTo>
                  <a:lnTo>
                    <a:pt x="954" y="22"/>
                  </a:lnTo>
                  <a:lnTo>
                    <a:pt x="942" y="26"/>
                  </a:lnTo>
                  <a:lnTo>
                    <a:pt x="936" y="28"/>
                  </a:lnTo>
                  <a:lnTo>
                    <a:pt x="930" y="30"/>
                  </a:lnTo>
                  <a:lnTo>
                    <a:pt x="924" y="36"/>
                  </a:lnTo>
                  <a:lnTo>
                    <a:pt x="920" y="38"/>
                  </a:lnTo>
                  <a:lnTo>
                    <a:pt x="918" y="38"/>
                  </a:lnTo>
                  <a:lnTo>
                    <a:pt x="914" y="36"/>
                  </a:lnTo>
                  <a:lnTo>
                    <a:pt x="910" y="32"/>
                  </a:lnTo>
                  <a:lnTo>
                    <a:pt x="906" y="28"/>
                  </a:lnTo>
                  <a:lnTo>
                    <a:pt x="900" y="26"/>
                  </a:lnTo>
                  <a:lnTo>
                    <a:pt x="886" y="22"/>
                  </a:lnTo>
                  <a:lnTo>
                    <a:pt x="870" y="24"/>
                  </a:lnTo>
                  <a:lnTo>
                    <a:pt x="854" y="26"/>
                  </a:lnTo>
                  <a:lnTo>
                    <a:pt x="848" y="28"/>
                  </a:lnTo>
                  <a:lnTo>
                    <a:pt x="842" y="28"/>
                  </a:lnTo>
                  <a:lnTo>
                    <a:pt x="832" y="28"/>
                  </a:lnTo>
                  <a:lnTo>
                    <a:pt x="822" y="28"/>
                  </a:lnTo>
                  <a:lnTo>
                    <a:pt x="820" y="30"/>
                  </a:lnTo>
                  <a:lnTo>
                    <a:pt x="816" y="32"/>
                  </a:lnTo>
                  <a:lnTo>
                    <a:pt x="812" y="38"/>
                  </a:lnTo>
                  <a:lnTo>
                    <a:pt x="804" y="40"/>
                  </a:lnTo>
                  <a:lnTo>
                    <a:pt x="776" y="42"/>
                  </a:lnTo>
                  <a:lnTo>
                    <a:pt x="754" y="46"/>
                  </a:lnTo>
                  <a:lnTo>
                    <a:pt x="732" y="52"/>
                  </a:lnTo>
                  <a:lnTo>
                    <a:pt x="724" y="58"/>
                  </a:lnTo>
                  <a:lnTo>
                    <a:pt x="716" y="64"/>
                  </a:lnTo>
                  <a:lnTo>
                    <a:pt x="710" y="70"/>
                  </a:lnTo>
                  <a:lnTo>
                    <a:pt x="706" y="76"/>
                  </a:lnTo>
                  <a:lnTo>
                    <a:pt x="704" y="82"/>
                  </a:lnTo>
                  <a:lnTo>
                    <a:pt x="700" y="86"/>
                  </a:lnTo>
                  <a:lnTo>
                    <a:pt x="698" y="86"/>
                  </a:lnTo>
                  <a:lnTo>
                    <a:pt x="696" y="84"/>
                  </a:lnTo>
                  <a:lnTo>
                    <a:pt x="690" y="80"/>
                  </a:lnTo>
                  <a:lnTo>
                    <a:pt x="686" y="82"/>
                  </a:lnTo>
                  <a:lnTo>
                    <a:pt x="682" y="84"/>
                  </a:lnTo>
                  <a:lnTo>
                    <a:pt x="680" y="86"/>
                  </a:lnTo>
                  <a:lnTo>
                    <a:pt x="676" y="88"/>
                  </a:lnTo>
                  <a:lnTo>
                    <a:pt x="670" y="86"/>
                  </a:lnTo>
                  <a:lnTo>
                    <a:pt x="668" y="86"/>
                  </a:lnTo>
                  <a:lnTo>
                    <a:pt x="664" y="88"/>
                  </a:lnTo>
                  <a:lnTo>
                    <a:pt x="662" y="90"/>
                  </a:lnTo>
                  <a:lnTo>
                    <a:pt x="656" y="96"/>
                  </a:lnTo>
                  <a:lnTo>
                    <a:pt x="650" y="104"/>
                  </a:lnTo>
                  <a:lnTo>
                    <a:pt x="640" y="114"/>
                  </a:lnTo>
                  <a:lnTo>
                    <a:pt x="634" y="118"/>
                  </a:lnTo>
                  <a:lnTo>
                    <a:pt x="628" y="120"/>
                  </a:lnTo>
                  <a:lnTo>
                    <a:pt x="622" y="120"/>
                  </a:lnTo>
                  <a:lnTo>
                    <a:pt x="616" y="120"/>
                  </a:lnTo>
                  <a:lnTo>
                    <a:pt x="600" y="120"/>
                  </a:lnTo>
                  <a:lnTo>
                    <a:pt x="596" y="118"/>
                  </a:lnTo>
                  <a:lnTo>
                    <a:pt x="592" y="116"/>
                  </a:lnTo>
                  <a:lnTo>
                    <a:pt x="588" y="112"/>
                  </a:lnTo>
                  <a:lnTo>
                    <a:pt x="586" y="108"/>
                  </a:lnTo>
                  <a:lnTo>
                    <a:pt x="586" y="104"/>
                  </a:lnTo>
                  <a:lnTo>
                    <a:pt x="584" y="104"/>
                  </a:lnTo>
                  <a:lnTo>
                    <a:pt x="580" y="108"/>
                  </a:lnTo>
                  <a:lnTo>
                    <a:pt x="578" y="110"/>
                  </a:lnTo>
                  <a:lnTo>
                    <a:pt x="574" y="112"/>
                  </a:lnTo>
                  <a:lnTo>
                    <a:pt x="570" y="114"/>
                  </a:lnTo>
                  <a:lnTo>
                    <a:pt x="562" y="112"/>
                  </a:lnTo>
                  <a:lnTo>
                    <a:pt x="558" y="110"/>
                  </a:lnTo>
                  <a:lnTo>
                    <a:pt x="552" y="110"/>
                  </a:lnTo>
                  <a:lnTo>
                    <a:pt x="542" y="114"/>
                  </a:lnTo>
                  <a:lnTo>
                    <a:pt x="536" y="116"/>
                  </a:lnTo>
                  <a:lnTo>
                    <a:pt x="530" y="118"/>
                  </a:lnTo>
                  <a:lnTo>
                    <a:pt x="520" y="116"/>
                  </a:lnTo>
                  <a:lnTo>
                    <a:pt x="510" y="112"/>
                  </a:lnTo>
                  <a:lnTo>
                    <a:pt x="502" y="108"/>
                  </a:lnTo>
                  <a:lnTo>
                    <a:pt x="498" y="102"/>
                  </a:lnTo>
                  <a:lnTo>
                    <a:pt x="494" y="98"/>
                  </a:lnTo>
                  <a:lnTo>
                    <a:pt x="492" y="94"/>
                  </a:lnTo>
                  <a:lnTo>
                    <a:pt x="464" y="96"/>
                  </a:lnTo>
                  <a:lnTo>
                    <a:pt x="454" y="122"/>
                  </a:lnTo>
                  <a:lnTo>
                    <a:pt x="444" y="152"/>
                  </a:lnTo>
                  <a:lnTo>
                    <a:pt x="436" y="166"/>
                  </a:lnTo>
                  <a:lnTo>
                    <a:pt x="426" y="180"/>
                  </a:lnTo>
                  <a:lnTo>
                    <a:pt x="414" y="190"/>
                  </a:lnTo>
                  <a:lnTo>
                    <a:pt x="400" y="200"/>
                  </a:lnTo>
                  <a:lnTo>
                    <a:pt x="380" y="206"/>
                  </a:lnTo>
                  <a:lnTo>
                    <a:pt x="368" y="212"/>
                  </a:lnTo>
                  <a:lnTo>
                    <a:pt x="360" y="218"/>
                  </a:lnTo>
                  <a:lnTo>
                    <a:pt x="356" y="222"/>
                  </a:lnTo>
                  <a:lnTo>
                    <a:pt x="352" y="232"/>
                  </a:lnTo>
                  <a:lnTo>
                    <a:pt x="348" y="238"/>
                  </a:lnTo>
                  <a:lnTo>
                    <a:pt x="342" y="244"/>
                  </a:lnTo>
                  <a:lnTo>
                    <a:pt x="334" y="252"/>
                  </a:lnTo>
                  <a:lnTo>
                    <a:pt x="332" y="256"/>
                  </a:lnTo>
                  <a:lnTo>
                    <a:pt x="330" y="260"/>
                  </a:lnTo>
                  <a:lnTo>
                    <a:pt x="330" y="264"/>
                  </a:lnTo>
                  <a:lnTo>
                    <a:pt x="330" y="270"/>
                  </a:lnTo>
                  <a:lnTo>
                    <a:pt x="330" y="274"/>
                  </a:lnTo>
                  <a:lnTo>
                    <a:pt x="326" y="282"/>
                  </a:lnTo>
                  <a:lnTo>
                    <a:pt x="320" y="292"/>
                  </a:lnTo>
                  <a:lnTo>
                    <a:pt x="312" y="306"/>
                  </a:lnTo>
                  <a:lnTo>
                    <a:pt x="308" y="320"/>
                  </a:lnTo>
                  <a:lnTo>
                    <a:pt x="308" y="336"/>
                  </a:lnTo>
                  <a:lnTo>
                    <a:pt x="310" y="350"/>
                  </a:lnTo>
                  <a:lnTo>
                    <a:pt x="314" y="376"/>
                  </a:lnTo>
                  <a:lnTo>
                    <a:pt x="314" y="388"/>
                  </a:lnTo>
                  <a:lnTo>
                    <a:pt x="310" y="398"/>
                  </a:lnTo>
                  <a:lnTo>
                    <a:pt x="298" y="420"/>
                  </a:lnTo>
                  <a:lnTo>
                    <a:pt x="288" y="434"/>
                  </a:lnTo>
                  <a:lnTo>
                    <a:pt x="282" y="442"/>
                  </a:lnTo>
                  <a:lnTo>
                    <a:pt x="276" y="446"/>
                  </a:lnTo>
                  <a:lnTo>
                    <a:pt x="264" y="452"/>
                  </a:lnTo>
                  <a:lnTo>
                    <a:pt x="258" y="456"/>
                  </a:lnTo>
                  <a:lnTo>
                    <a:pt x="250" y="466"/>
                  </a:lnTo>
                  <a:lnTo>
                    <a:pt x="240" y="478"/>
                  </a:lnTo>
                  <a:lnTo>
                    <a:pt x="228" y="484"/>
                  </a:lnTo>
                  <a:lnTo>
                    <a:pt x="218" y="488"/>
                  </a:lnTo>
                  <a:lnTo>
                    <a:pt x="206" y="490"/>
                  </a:lnTo>
                  <a:lnTo>
                    <a:pt x="196" y="492"/>
                  </a:lnTo>
                  <a:lnTo>
                    <a:pt x="188" y="496"/>
                  </a:lnTo>
                  <a:lnTo>
                    <a:pt x="180" y="500"/>
                  </a:lnTo>
                  <a:lnTo>
                    <a:pt x="174" y="510"/>
                  </a:lnTo>
                  <a:lnTo>
                    <a:pt x="164" y="538"/>
                  </a:lnTo>
                  <a:lnTo>
                    <a:pt x="156" y="556"/>
                  </a:lnTo>
                  <a:lnTo>
                    <a:pt x="148" y="566"/>
                  </a:lnTo>
                  <a:lnTo>
                    <a:pt x="140" y="572"/>
                  </a:lnTo>
                  <a:lnTo>
                    <a:pt x="134" y="574"/>
                  </a:lnTo>
                  <a:lnTo>
                    <a:pt x="128" y="578"/>
                  </a:lnTo>
                  <a:lnTo>
                    <a:pt x="124" y="584"/>
                  </a:lnTo>
                  <a:lnTo>
                    <a:pt x="120" y="596"/>
                  </a:lnTo>
                  <a:lnTo>
                    <a:pt x="116" y="610"/>
                  </a:lnTo>
                  <a:lnTo>
                    <a:pt x="114" y="614"/>
                  </a:lnTo>
                  <a:lnTo>
                    <a:pt x="110" y="620"/>
                  </a:lnTo>
                  <a:lnTo>
                    <a:pt x="108" y="640"/>
                  </a:lnTo>
                  <a:lnTo>
                    <a:pt x="104" y="660"/>
                  </a:lnTo>
                  <a:lnTo>
                    <a:pt x="102" y="666"/>
                  </a:lnTo>
                  <a:lnTo>
                    <a:pt x="98" y="670"/>
                  </a:lnTo>
                  <a:lnTo>
                    <a:pt x="90" y="678"/>
                  </a:lnTo>
                  <a:lnTo>
                    <a:pt x="78" y="692"/>
                  </a:lnTo>
                  <a:lnTo>
                    <a:pt x="64" y="706"/>
                  </a:lnTo>
                  <a:lnTo>
                    <a:pt x="58" y="712"/>
                  </a:lnTo>
                  <a:lnTo>
                    <a:pt x="58" y="714"/>
                  </a:lnTo>
                  <a:lnTo>
                    <a:pt x="60" y="714"/>
                  </a:lnTo>
                  <a:lnTo>
                    <a:pt x="64" y="714"/>
                  </a:lnTo>
                  <a:lnTo>
                    <a:pt x="66" y="714"/>
                  </a:lnTo>
                  <a:lnTo>
                    <a:pt x="66" y="716"/>
                  </a:lnTo>
                  <a:lnTo>
                    <a:pt x="60" y="726"/>
                  </a:lnTo>
                  <a:lnTo>
                    <a:pt x="54" y="740"/>
                  </a:lnTo>
                  <a:lnTo>
                    <a:pt x="52" y="750"/>
                  </a:lnTo>
                  <a:lnTo>
                    <a:pt x="50" y="762"/>
                  </a:lnTo>
                  <a:lnTo>
                    <a:pt x="48" y="772"/>
                  </a:lnTo>
                  <a:lnTo>
                    <a:pt x="46" y="778"/>
                  </a:lnTo>
                  <a:lnTo>
                    <a:pt x="42" y="782"/>
                  </a:lnTo>
                  <a:lnTo>
                    <a:pt x="36" y="786"/>
                  </a:lnTo>
                  <a:lnTo>
                    <a:pt x="32" y="788"/>
                  </a:lnTo>
                  <a:lnTo>
                    <a:pt x="28" y="794"/>
                  </a:lnTo>
                  <a:lnTo>
                    <a:pt x="24" y="800"/>
                  </a:lnTo>
                  <a:lnTo>
                    <a:pt x="20" y="812"/>
                  </a:lnTo>
                  <a:lnTo>
                    <a:pt x="16" y="834"/>
                  </a:lnTo>
                  <a:lnTo>
                    <a:pt x="14" y="850"/>
                  </a:lnTo>
                  <a:lnTo>
                    <a:pt x="16" y="858"/>
                  </a:lnTo>
                  <a:lnTo>
                    <a:pt x="16" y="860"/>
                  </a:lnTo>
                  <a:lnTo>
                    <a:pt x="18" y="860"/>
                  </a:lnTo>
                  <a:lnTo>
                    <a:pt x="20" y="860"/>
                  </a:lnTo>
                  <a:lnTo>
                    <a:pt x="22" y="858"/>
                  </a:lnTo>
                  <a:lnTo>
                    <a:pt x="22" y="852"/>
                  </a:lnTo>
                  <a:lnTo>
                    <a:pt x="24" y="846"/>
                  </a:lnTo>
                  <a:lnTo>
                    <a:pt x="24" y="844"/>
                  </a:lnTo>
                  <a:lnTo>
                    <a:pt x="26" y="844"/>
                  </a:lnTo>
                  <a:lnTo>
                    <a:pt x="30" y="846"/>
                  </a:lnTo>
                  <a:lnTo>
                    <a:pt x="30" y="850"/>
                  </a:lnTo>
                  <a:lnTo>
                    <a:pt x="32" y="860"/>
                  </a:lnTo>
                  <a:lnTo>
                    <a:pt x="34" y="868"/>
                  </a:lnTo>
                  <a:lnTo>
                    <a:pt x="36" y="868"/>
                  </a:lnTo>
                  <a:lnTo>
                    <a:pt x="38" y="868"/>
                  </a:lnTo>
                  <a:lnTo>
                    <a:pt x="42" y="868"/>
                  </a:lnTo>
                  <a:lnTo>
                    <a:pt x="44" y="868"/>
                  </a:lnTo>
                  <a:lnTo>
                    <a:pt x="48" y="878"/>
                  </a:lnTo>
                  <a:lnTo>
                    <a:pt x="50" y="890"/>
                  </a:lnTo>
                  <a:lnTo>
                    <a:pt x="50" y="902"/>
                  </a:lnTo>
                  <a:lnTo>
                    <a:pt x="50" y="910"/>
                  </a:lnTo>
                  <a:lnTo>
                    <a:pt x="46" y="918"/>
                  </a:lnTo>
                  <a:lnTo>
                    <a:pt x="42" y="926"/>
                  </a:lnTo>
                  <a:lnTo>
                    <a:pt x="38" y="930"/>
                  </a:lnTo>
                  <a:lnTo>
                    <a:pt x="40" y="932"/>
                  </a:lnTo>
                  <a:lnTo>
                    <a:pt x="42" y="936"/>
                  </a:lnTo>
                  <a:lnTo>
                    <a:pt x="46" y="940"/>
                  </a:lnTo>
                  <a:lnTo>
                    <a:pt x="50" y="948"/>
                  </a:lnTo>
                  <a:lnTo>
                    <a:pt x="54" y="958"/>
                  </a:lnTo>
                  <a:lnTo>
                    <a:pt x="58" y="972"/>
                  </a:lnTo>
                  <a:lnTo>
                    <a:pt x="60" y="986"/>
                  </a:lnTo>
                  <a:lnTo>
                    <a:pt x="60" y="1002"/>
                  </a:lnTo>
                  <a:lnTo>
                    <a:pt x="58" y="1016"/>
                  </a:lnTo>
                  <a:lnTo>
                    <a:pt x="54" y="1030"/>
                  </a:lnTo>
                  <a:lnTo>
                    <a:pt x="42" y="1066"/>
                  </a:lnTo>
                  <a:lnTo>
                    <a:pt x="40" y="1076"/>
                  </a:lnTo>
                  <a:lnTo>
                    <a:pt x="40" y="1086"/>
                  </a:lnTo>
                  <a:lnTo>
                    <a:pt x="40" y="1102"/>
                  </a:lnTo>
                  <a:lnTo>
                    <a:pt x="34" y="1122"/>
                  </a:lnTo>
                  <a:lnTo>
                    <a:pt x="28" y="1132"/>
                  </a:lnTo>
                  <a:lnTo>
                    <a:pt x="22" y="1142"/>
                  </a:lnTo>
                  <a:lnTo>
                    <a:pt x="16" y="1150"/>
                  </a:lnTo>
                  <a:lnTo>
                    <a:pt x="6" y="1156"/>
                  </a:lnTo>
                  <a:lnTo>
                    <a:pt x="2" y="1160"/>
                  </a:lnTo>
                  <a:lnTo>
                    <a:pt x="0" y="1162"/>
                  </a:lnTo>
                  <a:lnTo>
                    <a:pt x="2" y="1164"/>
                  </a:lnTo>
                  <a:lnTo>
                    <a:pt x="10" y="1164"/>
                  </a:lnTo>
                  <a:lnTo>
                    <a:pt x="14" y="1164"/>
                  </a:lnTo>
                  <a:lnTo>
                    <a:pt x="16" y="1168"/>
                  </a:lnTo>
                  <a:lnTo>
                    <a:pt x="22" y="1184"/>
                  </a:lnTo>
                  <a:lnTo>
                    <a:pt x="30" y="1202"/>
                  </a:lnTo>
                  <a:lnTo>
                    <a:pt x="34" y="1210"/>
                  </a:lnTo>
                  <a:lnTo>
                    <a:pt x="38" y="1218"/>
                  </a:lnTo>
                  <a:lnTo>
                    <a:pt x="40" y="1222"/>
                  </a:lnTo>
                  <a:lnTo>
                    <a:pt x="44" y="1224"/>
                  </a:lnTo>
                  <a:lnTo>
                    <a:pt x="46" y="1226"/>
                  </a:lnTo>
                  <a:lnTo>
                    <a:pt x="52" y="1226"/>
                  </a:lnTo>
                  <a:lnTo>
                    <a:pt x="64" y="1224"/>
                  </a:lnTo>
                  <a:lnTo>
                    <a:pt x="80" y="1224"/>
                  </a:lnTo>
                  <a:lnTo>
                    <a:pt x="62" y="1228"/>
                  </a:lnTo>
                  <a:lnTo>
                    <a:pt x="50" y="1232"/>
                  </a:lnTo>
                  <a:lnTo>
                    <a:pt x="40" y="1232"/>
                  </a:lnTo>
                  <a:lnTo>
                    <a:pt x="38" y="1232"/>
                  </a:lnTo>
                  <a:lnTo>
                    <a:pt x="36" y="1228"/>
                  </a:lnTo>
                  <a:lnTo>
                    <a:pt x="34" y="1226"/>
                  </a:lnTo>
                  <a:lnTo>
                    <a:pt x="32" y="1224"/>
                  </a:lnTo>
                  <a:lnTo>
                    <a:pt x="28" y="1228"/>
                  </a:lnTo>
                  <a:lnTo>
                    <a:pt x="26" y="1234"/>
                  </a:lnTo>
                  <a:lnTo>
                    <a:pt x="28" y="1242"/>
                  </a:lnTo>
                  <a:lnTo>
                    <a:pt x="30" y="1252"/>
                  </a:lnTo>
                  <a:lnTo>
                    <a:pt x="30" y="1260"/>
                  </a:lnTo>
                  <a:lnTo>
                    <a:pt x="30" y="1264"/>
                  </a:lnTo>
                  <a:lnTo>
                    <a:pt x="32" y="1264"/>
                  </a:lnTo>
                  <a:lnTo>
                    <a:pt x="34" y="1264"/>
                  </a:lnTo>
                  <a:lnTo>
                    <a:pt x="40" y="1262"/>
                  </a:lnTo>
                  <a:lnTo>
                    <a:pt x="44" y="1264"/>
                  </a:lnTo>
                  <a:lnTo>
                    <a:pt x="48" y="1266"/>
                  </a:lnTo>
                  <a:lnTo>
                    <a:pt x="54" y="1264"/>
                  </a:lnTo>
                  <a:lnTo>
                    <a:pt x="60" y="1264"/>
                  </a:lnTo>
                  <a:lnTo>
                    <a:pt x="64" y="1264"/>
                  </a:lnTo>
                  <a:lnTo>
                    <a:pt x="70" y="1268"/>
                  </a:lnTo>
                  <a:lnTo>
                    <a:pt x="76" y="1268"/>
                  </a:lnTo>
                  <a:lnTo>
                    <a:pt x="64" y="1270"/>
                  </a:lnTo>
                  <a:lnTo>
                    <a:pt x="54" y="1270"/>
                  </a:lnTo>
                  <a:lnTo>
                    <a:pt x="44" y="1268"/>
                  </a:lnTo>
                  <a:lnTo>
                    <a:pt x="38" y="1266"/>
                  </a:lnTo>
                  <a:lnTo>
                    <a:pt x="36" y="1268"/>
                  </a:lnTo>
                  <a:lnTo>
                    <a:pt x="32" y="1270"/>
                  </a:lnTo>
                  <a:lnTo>
                    <a:pt x="30" y="1274"/>
                  </a:lnTo>
                  <a:lnTo>
                    <a:pt x="30" y="1276"/>
                  </a:lnTo>
                  <a:lnTo>
                    <a:pt x="34" y="1278"/>
                  </a:lnTo>
                  <a:lnTo>
                    <a:pt x="38" y="1282"/>
                  </a:lnTo>
                  <a:lnTo>
                    <a:pt x="40" y="1286"/>
                  </a:lnTo>
                  <a:lnTo>
                    <a:pt x="42" y="1286"/>
                  </a:lnTo>
                  <a:lnTo>
                    <a:pt x="48" y="1284"/>
                  </a:lnTo>
                  <a:lnTo>
                    <a:pt x="52" y="1284"/>
                  </a:lnTo>
                  <a:lnTo>
                    <a:pt x="50" y="1290"/>
                  </a:lnTo>
                  <a:lnTo>
                    <a:pt x="46" y="1296"/>
                  </a:lnTo>
                  <a:lnTo>
                    <a:pt x="48" y="1298"/>
                  </a:lnTo>
                  <a:lnTo>
                    <a:pt x="48" y="1300"/>
                  </a:lnTo>
                  <a:lnTo>
                    <a:pt x="54" y="1300"/>
                  </a:lnTo>
                  <a:lnTo>
                    <a:pt x="60" y="1300"/>
                  </a:lnTo>
                  <a:lnTo>
                    <a:pt x="64" y="1298"/>
                  </a:lnTo>
                  <a:lnTo>
                    <a:pt x="64" y="1300"/>
                  </a:lnTo>
                  <a:lnTo>
                    <a:pt x="64" y="1306"/>
                  </a:lnTo>
                  <a:lnTo>
                    <a:pt x="64" y="1312"/>
                  </a:lnTo>
                  <a:lnTo>
                    <a:pt x="66" y="1312"/>
                  </a:lnTo>
                  <a:lnTo>
                    <a:pt x="70" y="1310"/>
                  </a:lnTo>
                  <a:lnTo>
                    <a:pt x="78" y="1304"/>
                  </a:lnTo>
                  <a:lnTo>
                    <a:pt x="86" y="1300"/>
                  </a:lnTo>
                  <a:lnTo>
                    <a:pt x="88" y="1300"/>
                  </a:lnTo>
                  <a:lnTo>
                    <a:pt x="88" y="1302"/>
                  </a:lnTo>
                  <a:lnTo>
                    <a:pt x="82" y="1304"/>
                  </a:lnTo>
                  <a:lnTo>
                    <a:pt x="80" y="1306"/>
                  </a:lnTo>
                  <a:lnTo>
                    <a:pt x="78" y="1308"/>
                  </a:lnTo>
                  <a:lnTo>
                    <a:pt x="80" y="1312"/>
                  </a:lnTo>
                  <a:lnTo>
                    <a:pt x="82" y="1318"/>
                  </a:lnTo>
                  <a:lnTo>
                    <a:pt x="84" y="1320"/>
                  </a:lnTo>
                  <a:lnTo>
                    <a:pt x="82" y="1324"/>
                  </a:lnTo>
                  <a:lnTo>
                    <a:pt x="80" y="1328"/>
                  </a:lnTo>
                  <a:lnTo>
                    <a:pt x="82" y="1328"/>
                  </a:lnTo>
                  <a:lnTo>
                    <a:pt x="84" y="1328"/>
                  </a:lnTo>
                  <a:lnTo>
                    <a:pt x="86" y="1332"/>
                  </a:lnTo>
                  <a:lnTo>
                    <a:pt x="86" y="1336"/>
                  </a:lnTo>
                  <a:lnTo>
                    <a:pt x="88" y="1336"/>
                  </a:lnTo>
                  <a:lnTo>
                    <a:pt x="90" y="1338"/>
                  </a:lnTo>
                  <a:lnTo>
                    <a:pt x="90" y="1342"/>
                  </a:lnTo>
                  <a:lnTo>
                    <a:pt x="92" y="1346"/>
                  </a:lnTo>
                  <a:lnTo>
                    <a:pt x="94" y="1344"/>
                  </a:lnTo>
                  <a:lnTo>
                    <a:pt x="100" y="1336"/>
                  </a:lnTo>
                  <a:lnTo>
                    <a:pt x="98" y="1344"/>
                  </a:lnTo>
                  <a:lnTo>
                    <a:pt x="100" y="1348"/>
                  </a:lnTo>
                  <a:lnTo>
                    <a:pt x="98" y="1352"/>
                  </a:lnTo>
                  <a:lnTo>
                    <a:pt x="100" y="1356"/>
                  </a:lnTo>
                  <a:lnTo>
                    <a:pt x="102" y="1356"/>
                  </a:lnTo>
                  <a:lnTo>
                    <a:pt x="104" y="1352"/>
                  </a:lnTo>
                  <a:lnTo>
                    <a:pt x="108" y="1346"/>
                  </a:lnTo>
                  <a:lnTo>
                    <a:pt x="110" y="1344"/>
                  </a:lnTo>
                  <a:lnTo>
                    <a:pt x="114" y="1344"/>
                  </a:lnTo>
                  <a:lnTo>
                    <a:pt x="116" y="1344"/>
                  </a:lnTo>
                  <a:lnTo>
                    <a:pt x="112" y="1346"/>
                  </a:lnTo>
                  <a:lnTo>
                    <a:pt x="110" y="1350"/>
                  </a:lnTo>
                  <a:lnTo>
                    <a:pt x="110" y="1354"/>
                  </a:lnTo>
                  <a:lnTo>
                    <a:pt x="110" y="1358"/>
                  </a:lnTo>
                  <a:lnTo>
                    <a:pt x="112" y="1360"/>
                  </a:lnTo>
                  <a:lnTo>
                    <a:pt x="114" y="1360"/>
                  </a:lnTo>
                  <a:lnTo>
                    <a:pt x="118" y="1356"/>
                  </a:lnTo>
                  <a:lnTo>
                    <a:pt x="118" y="1354"/>
                  </a:lnTo>
                  <a:lnTo>
                    <a:pt x="118" y="1362"/>
                  </a:lnTo>
                  <a:lnTo>
                    <a:pt x="118" y="1372"/>
                  </a:lnTo>
                  <a:lnTo>
                    <a:pt x="120" y="1378"/>
                  </a:lnTo>
                  <a:lnTo>
                    <a:pt x="124" y="1384"/>
                  </a:lnTo>
                  <a:lnTo>
                    <a:pt x="128" y="1386"/>
                  </a:lnTo>
                  <a:lnTo>
                    <a:pt x="134" y="1388"/>
                  </a:lnTo>
                  <a:lnTo>
                    <a:pt x="140" y="1392"/>
                  </a:lnTo>
                  <a:lnTo>
                    <a:pt x="146" y="1398"/>
                  </a:lnTo>
                  <a:lnTo>
                    <a:pt x="154" y="1402"/>
                  </a:lnTo>
                  <a:lnTo>
                    <a:pt x="158" y="1404"/>
                  </a:lnTo>
                  <a:lnTo>
                    <a:pt x="158" y="1406"/>
                  </a:lnTo>
                  <a:lnTo>
                    <a:pt x="158" y="1408"/>
                  </a:lnTo>
                  <a:lnTo>
                    <a:pt x="156" y="1414"/>
                  </a:lnTo>
                  <a:lnTo>
                    <a:pt x="154" y="1418"/>
                  </a:lnTo>
                  <a:lnTo>
                    <a:pt x="156" y="1420"/>
                  </a:lnTo>
                  <a:lnTo>
                    <a:pt x="162" y="1424"/>
                  </a:lnTo>
                  <a:lnTo>
                    <a:pt x="166" y="1426"/>
                  </a:lnTo>
                  <a:lnTo>
                    <a:pt x="166" y="1430"/>
                  </a:lnTo>
                  <a:lnTo>
                    <a:pt x="168" y="1432"/>
                  </a:lnTo>
                  <a:lnTo>
                    <a:pt x="170" y="1434"/>
                  </a:lnTo>
                  <a:lnTo>
                    <a:pt x="172" y="1436"/>
                  </a:lnTo>
                  <a:lnTo>
                    <a:pt x="170" y="1438"/>
                  </a:lnTo>
                  <a:lnTo>
                    <a:pt x="170" y="1440"/>
                  </a:lnTo>
                  <a:lnTo>
                    <a:pt x="170" y="1442"/>
                  </a:lnTo>
                  <a:lnTo>
                    <a:pt x="176" y="1448"/>
                  </a:lnTo>
                  <a:lnTo>
                    <a:pt x="176" y="1450"/>
                  </a:lnTo>
                  <a:lnTo>
                    <a:pt x="174" y="1450"/>
                  </a:lnTo>
                  <a:lnTo>
                    <a:pt x="172" y="1452"/>
                  </a:lnTo>
                  <a:lnTo>
                    <a:pt x="170" y="1454"/>
                  </a:lnTo>
                  <a:lnTo>
                    <a:pt x="172" y="1458"/>
                  </a:lnTo>
                  <a:lnTo>
                    <a:pt x="174" y="1462"/>
                  </a:lnTo>
                  <a:lnTo>
                    <a:pt x="176" y="1462"/>
                  </a:lnTo>
                  <a:lnTo>
                    <a:pt x="180" y="1462"/>
                  </a:lnTo>
                  <a:lnTo>
                    <a:pt x="186" y="1464"/>
                  </a:lnTo>
                  <a:lnTo>
                    <a:pt x="182" y="1468"/>
                  </a:lnTo>
                  <a:lnTo>
                    <a:pt x="178" y="1470"/>
                  </a:lnTo>
                  <a:lnTo>
                    <a:pt x="172" y="1470"/>
                  </a:lnTo>
                  <a:lnTo>
                    <a:pt x="170" y="1468"/>
                  </a:lnTo>
                  <a:lnTo>
                    <a:pt x="170" y="1472"/>
                  </a:lnTo>
                  <a:lnTo>
                    <a:pt x="174" y="1480"/>
                  </a:lnTo>
                  <a:lnTo>
                    <a:pt x="178" y="1482"/>
                  </a:lnTo>
                  <a:lnTo>
                    <a:pt x="182" y="1482"/>
                  </a:lnTo>
                  <a:lnTo>
                    <a:pt x="184" y="1486"/>
                  </a:lnTo>
                  <a:lnTo>
                    <a:pt x="186" y="1492"/>
                  </a:lnTo>
                  <a:lnTo>
                    <a:pt x="184" y="1494"/>
                  </a:lnTo>
                  <a:lnTo>
                    <a:pt x="182" y="1496"/>
                  </a:lnTo>
                  <a:lnTo>
                    <a:pt x="182" y="1498"/>
                  </a:lnTo>
                  <a:lnTo>
                    <a:pt x="186" y="1502"/>
                  </a:lnTo>
                  <a:lnTo>
                    <a:pt x="192" y="1504"/>
                  </a:lnTo>
                  <a:lnTo>
                    <a:pt x="196" y="1506"/>
                  </a:lnTo>
                  <a:lnTo>
                    <a:pt x="202" y="1510"/>
                  </a:lnTo>
                  <a:lnTo>
                    <a:pt x="204" y="1512"/>
                  </a:lnTo>
                  <a:lnTo>
                    <a:pt x="204" y="1514"/>
                  </a:lnTo>
                  <a:lnTo>
                    <a:pt x="202" y="1518"/>
                  </a:lnTo>
                  <a:lnTo>
                    <a:pt x="200" y="1520"/>
                  </a:lnTo>
                  <a:lnTo>
                    <a:pt x="202" y="1520"/>
                  </a:lnTo>
                  <a:lnTo>
                    <a:pt x="208" y="1524"/>
                  </a:lnTo>
                  <a:lnTo>
                    <a:pt x="228" y="1534"/>
                  </a:lnTo>
                  <a:lnTo>
                    <a:pt x="236" y="1538"/>
                  </a:lnTo>
                  <a:lnTo>
                    <a:pt x="242" y="1546"/>
                  </a:lnTo>
                  <a:lnTo>
                    <a:pt x="246" y="1552"/>
                  </a:lnTo>
                  <a:lnTo>
                    <a:pt x="250" y="1556"/>
                  </a:lnTo>
                  <a:lnTo>
                    <a:pt x="260" y="1562"/>
                  </a:lnTo>
                  <a:lnTo>
                    <a:pt x="268" y="1566"/>
                  </a:lnTo>
                  <a:lnTo>
                    <a:pt x="270" y="1570"/>
                  </a:lnTo>
                  <a:lnTo>
                    <a:pt x="272" y="1574"/>
                  </a:lnTo>
                  <a:lnTo>
                    <a:pt x="272" y="1576"/>
                  </a:lnTo>
                  <a:lnTo>
                    <a:pt x="274" y="1578"/>
                  </a:lnTo>
                  <a:lnTo>
                    <a:pt x="282" y="1582"/>
                  </a:lnTo>
                  <a:lnTo>
                    <a:pt x="294" y="1590"/>
                  </a:lnTo>
                  <a:lnTo>
                    <a:pt x="302" y="1596"/>
                  </a:lnTo>
                  <a:lnTo>
                    <a:pt x="310" y="1606"/>
                  </a:lnTo>
                  <a:lnTo>
                    <a:pt x="328" y="1626"/>
                  </a:lnTo>
                  <a:lnTo>
                    <a:pt x="346" y="1644"/>
                  </a:lnTo>
                  <a:lnTo>
                    <a:pt x="364" y="1654"/>
                  </a:lnTo>
                  <a:lnTo>
                    <a:pt x="380" y="1660"/>
                  </a:lnTo>
                  <a:lnTo>
                    <a:pt x="388" y="1664"/>
                  </a:lnTo>
                  <a:lnTo>
                    <a:pt x="392" y="1668"/>
                  </a:lnTo>
                  <a:lnTo>
                    <a:pt x="396" y="1670"/>
                  </a:lnTo>
                  <a:lnTo>
                    <a:pt x="402" y="1672"/>
                  </a:lnTo>
                  <a:lnTo>
                    <a:pt x="408" y="1670"/>
                  </a:lnTo>
                  <a:lnTo>
                    <a:pt x="412" y="1666"/>
                  </a:lnTo>
                  <a:lnTo>
                    <a:pt x="422" y="1658"/>
                  </a:lnTo>
                  <a:lnTo>
                    <a:pt x="436" y="1648"/>
                  </a:lnTo>
                  <a:lnTo>
                    <a:pt x="448" y="1642"/>
                  </a:lnTo>
                  <a:lnTo>
                    <a:pt x="462" y="1638"/>
                  </a:lnTo>
                  <a:lnTo>
                    <a:pt x="488" y="1634"/>
                  </a:lnTo>
                  <a:lnTo>
                    <a:pt x="504" y="1632"/>
                  </a:lnTo>
                  <a:lnTo>
                    <a:pt x="516" y="1632"/>
                  </a:lnTo>
                  <a:lnTo>
                    <a:pt x="530" y="1630"/>
                  </a:lnTo>
                  <a:lnTo>
                    <a:pt x="540" y="1628"/>
                  </a:lnTo>
                  <a:lnTo>
                    <a:pt x="554" y="1630"/>
                  </a:lnTo>
                  <a:lnTo>
                    <a:pt x="566" y="1630"/>
                  </a:lnTo>
                  <a:lnTo>
                    <a:pt x="572" y="1630"/>
                  </a:lnTo>
                  <a:lnTo>
                    <a:pt x="576" y="1630"/>
                  </a:lnTo>
                  <a:lnTo>
                    <a:pt x="580" y="1630"/>
                  </a:lnTo>
                  <a:lnTo>
                    <a:pt x="590" y="1632"/>
                  </a:lnTo>
                  <a:lnTo>
                    <a:pt x="592" y="1632"/>
                  </a:lnTo>
                  <a:lnTo>
                    <a:pt x="590" y="1632"/>
                  </a:lnTo>
                  <a:lnTo>
                    <a:pt x="582" y="1634"/>
                  </a:lnTo>
                  <a:lnTo>
                    <a:pt x="578" y="1634"/>
                  </a:lnTo>
                  <a:lnTo>
                    <a:pt x="576" y="1636"/>
                  </a:lnTo>
                  <a:lnTo>
                    <a:pt x="578" y="1636"/>
                  </a:lnTo>
                  <a:lnTo>
                    <a:pt x="594" y="1640"/>
                  </a:lnTo>
                  <a:lnTo>
                    <a:pt x="606" y="1644"/>
                  </a:lnTo>
                  <a:lnTo>
                    <a:pt x="618" y="1650"/>
                  </a:lnTo>
                  <a:lnTo>
                    <a:pt x="622" y="1652"/>
                  </a:lnTo>
                  <a:lnTo>
                    <a:pt x="626" y="1652"/>
                  </a:lnTo>
                  <a:lnTo>
                    <a:pt x="636" y="1644"/>
                  </a:lnTo>
                  <a:lnTo>
                    <a:pt x="648" y="1636"/>
                  </a:lnTo>
                  <a:lnTo>
                    <a:pt x="656" y="1632"/>
                  </a:lnTo>
                  <a:lnTo>
                    <a:pt x="664" y="1630"/>
                  </a:lnTo>
                  <a:lnTo>
                    <a:pt x="674" y="1628"/>
                  </a:lnTo>
                  <a:lnTo>
                    <a:pt x="680" y="1624"/>
                  </a:lnTo>
                  <a:lnTo>
                    <a:pt x="690" y="1614"/>
                  </a:lnTo>
                  <a:lnTo>
                    <a:pt x="698" y="1610"/>
                  </a:lnTo>
                  <a:lnTo>
                    <a:pt x="706" y="1606"/>
                  </a:lnTo>
                  <a:lnTo>
                    <a:pt x="716" y="1602"/>
                  </a:lnTo>
                  <a:lnTo>
                    <a:pt x="730" y="1600"/>
                  </a:lnTo>
                  <a:lnTo>
                    <a:pt x="742" y="1598"/>
                  </a:lnTo>
                  <a:lnTo>
                    <a:pt x="746" y="1596"/>
                  </a:lnTo>
                  <a:lnTo>
                    <a:pt x="746" y="1594"/>
                  </a:lnTo>
                  <a:lnTo>
                    <a:pt x="748" y="1590"/>
                  </a:lnTo>
                  <a:lnTo>
                    <a:pt x="754" y="1586"/>
                  </a:lnTo>
                  <a:lnTo>
                    <a:pt x="760" y="1582"/>
                  </a:lnTo>
                  <a:lnTo>
                    <a:pt x="774" y="1578"/>
                  </a:lnTo>
                  <a:lnTo>
                    <a:pt x="796" y="1574"/>
                  </a:lnTo>
                  <a:lnTo>
                    <a:pt x="814" y="1572"/>
                  </a:lnTo>
                  <a:lnTo>
                    <a:pt x="832" y="1572"/>
                  </a:lnTo>
                  <a:lnTo>
                    <a:pt x="838" y="1570"/>
                  </a:lnTo>
                  <a:lnTo>
                    <a:pt x="840" y="1568"/>
                  </a:lnTo>
                  <a:lnTo>
                    <a:pt x="844" y="1564"/>
                  </a:lnTo>
                  <a:lnTo>
                    <a:pt x="846" y="1566"/>
                  </a:lnTo>
                  <a:lnTo>
                    <a:pt x="850" y="1570"/>
                  </a:lnTo>
                  <a:lnTo>
                    <a:pt x="860" y="1570"/>
                  </a:lnTo>
                  <a:lnTo>
                    <a:pt x="874" y="1570"/>
                  </a:lnTo>
                  <a:lnTo>
                    <a:pt x="884" y="1574"/>
                  </a:lnTo>
                  <a:lnTo>
                    <a:pt x="890" y="1578"/>
                  </a:lnTo>
                  <a:lnTo>
                    <a:pt x="896" y="1584"/>
                  </a:lnTo>
                  <a:lnTo>
                    <a:pt x="908" y="1600"/>
                  </a:lnTo>
                  <a:lnTo>
                    <a:pt x="916" y="1616"/>
                  </a:lnTo>
                  <a:lnTo>
                    <a:pt x="924" y="1642"/>
                  </a:lnTo>
                  <a:lnTo>
                    <a:pt x="930" y="1654"/>
                  </a:lnTo>
                  <a:lnTo>
                    <a:pt x="936" y="1664"/>
                  </a:lnTo>
                  <a:lnTo>
                    <a:pt x="944" y="1670"/>
                  </a:lnTo>
                  <a:lnTo>
                    <a:pt x="948" y="1672"/>
                  </a:lnTo>
                  <a:lnTo>
                    <a:pt x="954" y="1672"/>
                  </a:lnTo>
                  <a:lnTo>
                    <a:pt x="970" y="1672"/>
                  </a:lnTo>
                  <a:lnTo>
                    <a:pt x="976" y="1672"/>
                  </a:lnTo>
                  <a:lnTo>
                    <a:pt x="984" y="1670"/>
                  </a:lnTo>
                  <a:lnTo>
                    <a:pt x="990" y="1668"/>
                  </a:lnTo>
                  <a:lnTo>
                    <a:pt x="992" y="1664"/>
                  </a:lnTo>
                  <a:lnTo>
                    <a:pt x="992" y="1662"/>
                  </a:lnTo>
                  <a:lnTo>
                    <a:pt x="992" y="1658"/>
                  </a:lnTo>
                  <a:lnTo>
                    <a:pt x="992" y="1656"/>
                  </a:lnTo>
                  <a:lnTo>
                    <a:pt x="996" y="1658"/>
                  </a:lnTo>
                  <a:lnTo>
                    <a:pt x="1002" y="1660"/>
                  </a:lnTo>
                  <a:lnTo>
                    <a:pt x="1008" y="1662"/>
                  </a:lnTo>
                  <a:lnTo>
                    <a:pt x="1018" y="1662"/>
                  </a:lnTo>
                  <a:lnTo>
                    <a:pt x="1028" y="1662"/>
                  </a:lnTo>
                  <a:lnTo>
                    <a:pt x="1036" y="1660"/>
                  </a:lnTo>
                  <a:lnTo>
                    <a:pt x="1040" y="1656"/>
                  </a:lnTo>
                  <a:lnTo>
                    <a:pt x="1042" y="1654"/>
                  </a:lnTo>
                  <a:lnTo>
                    <a:pt x="1042" y="1650"/>
                  </a:lnTo>
                  <a:lnTo>
                    <a:pt x="1036" y="1640"/>
                  </a:lnTo>
                  <a:lnTo>
                    <a:pt x="1048" y="1650"/>
                  </a:lnTo>
                  <a:lnTo>
                    <a:pt x="1048" y="1658"/>
                  </a:lnTo>
                  <a:lnTo>
                    <a:pt x="1050" y="1662"/>
                  </a:lnTo>
                  <a:lnTo>
                    <a:pt x="1052" y="1662"/>
                  </a:lnTo>
                  <a:lnTo>
                    <a:pt x="1056" y="1662"/>
                  </a:lnTo>
                  <a:lnTo>
                    <a:pt x="1060" y="1660"/>
                  </a:lnTo>
                  <a:lnTo>
                    <a:pt x="1062" y="1662"/>
                  </a:lnTo>
                  <a:lnTo>
                    <a:pt x="1064" y="1666"/>
                  </a:lnTo>
                  <a:lnTo>
                    <a:pt x="1066" y="1682"/>
                  </a:lnTo>
                  <a:lnTo>
                    <a:pt x="1070" y="1684"/>
                  </a:lnTo>
                  <a:lnTo>
                    <a:pt x="1076" y="1688"/>
                  </a:lnTo>
                  <a:lnTo>
                    <a:pt x="1082" y="1690"/>
                  </a:lnTo>
                  <a:lnTo>
                    <a:pt x="1084" y="1690"/>
                  </a:lnTo>
                  <a:lnTo>
                    <a:pt x="1086" y="1686"/>
                  </a:lnTo>
                  <a:lnTo>
                    <a:pt x="1088" y="1684"/>
                  </a:lnTo>
                  <a:lnTo>
                    <a:pt x="1090" y="1684"/>
                  </a:lnTo>
                  <a:lnTo>
                    <a:pt x="1094" y="1684"/>
                  </a:lnTo>
                  <a:lnTo>
                    <a:pt x="1096" y="1688"/>
                  </a:lnTo>
                  <a:lnTo>
                    <a:pt x="1096" y="1690"/>
                  </a:lnTo>
                  <a:lnTo>
                    <a:pt x="1094" y="1694"/>
                  </a:lnTo>
                  <a:lnTo>
                    <a:pt x="1090" y="1698"/>
                  </a:lnTo>
                  <a:lnTo>
                    <a:pt x="1090" y="1700"/>
                  </a:lnTo>
                  <a:lnTo>
                    <a:pt x="1092" y="1704"/>
                  </a:lnTo>
                  <a:lnTo>
                    <a:pt x="1096" y="1708"/>
                  </a:lnTo>
                  <a:lnTo>
                    <a:pt x="1094" y="1708"/>
                  </a:lnTo>
                  <a:lnTo>
                    <a:pt x="1094" y="1712"/>
                  </a:lnTo>
                  <a:lnTo>
                    <a:pt x="1100" y="1718"/>
                  </a:lnTo>
                  <a:lnTo>
                    <a:pt x="1102" y="1724"/>
                  </a:lnTo>
                  <a:lnTo>
                    <a:pt x="1104" y="1730"/>
                  </a:lnTo>
                  <a:lnTo>
                    <a:pt x="1104" y="1742"/>
                  </a:lnTo>
                  <a:lnTo>
                    <a:pt x="1100" y="1756"/>
                  </a:lnTo>
                  <a:lnTo>
                    <a:pt x="1100" y="1770"/>
                  </a:lnTo>
                  <a:lnTo>
                    <a:pt x="1100" y="1782"/>
                  </a:lnTo>
                  <a:lnTo>
                    <a:pt x="1098" y="1790"/>
                  </a:lnTo>
                  <a:lnTo>
                    <a:pt x="1094" y="1798"/>
                  </a:lnTo>
                  <a:lnTo>
                    <a:pt x="1090" y="1804"/>
                  </a:lnTo>
                  <a:lnTo>
                    <a:pt x="1084" y="1814"/>
                  </a:lnTo>
                  <a:lnTo>
                    <a:pt x="1082" y="1820"/>
                  </a:lnTo>
                  <a:lnTo>
                    <a:pt x="1082" y="1824"/>
                  </a:lnTo>
                  <a:lnTo>
                    <a:pt x="1082" y="1828"/>
                  </a:lnTo>
                  <a:lnTo>
                    <a:pt x="1084" y="1828"/>
                  </a:lnTo>
                  <a:lnTo>
                    <a:pt x="1088" y="1828"/>
                  </a:lnTo>
                  <a:lnTo>
                    <a:pt x="1092" y="1828"/>
                  </a:lnTo>
                  <a:lnTo>
                    <a:pt x="1090" y="1834"/>
                  </a:lnTo>
                  <a:lnTo>
                    <a:pt x="1090" y="1838"/>
                  </a:lnTo>
                  <a:lnTo>
                    <a:pt x="1092" y="1844"/>
                  </a:lnTo>
                  <a:lnTo>
                    <a:pt x="1094" y="1848"/>
                  </a:lnTo>
                  <a:lnTo>
                    <a:pt x="1092" y="1852"/>
                  </a:lnTo>
                  <a:lnTo>
                    <a:pt x="1090" y="1852"/>
                  </a:lnTo>
                  <a:lnTo>
                    <a:pt x="1088" y="1850"/>
                  </a:lnTo>
                  <a:lnTo>
                    <a:pt x="1086" y="1848"/>
                  </a:lnTo>
                  <a:lnTo>
                    <a:pt x="1082" y="1852"/>
                  </a:lnTo>
                  <a:lnTo>
                    <a:pt x="1082" y="1854"/>
                  </a:lnTo>
                  <a:lnTo>
                    <a:pt x="1082" y="1858"/>
                  </a:lnTo>
                  <a:lnTo>
                    <a:pt x="1086" y="1864"/>
                  </a:lnTo>
                  <a:lnTo>
                    <a:pt x="1094" y="1868"/>
                  </a:lnTo>
                  <a:lnTo>
                    <a:pt x="1106" y="1872"/>
                  </a:lnTo>
                  <a:lnTo>
                    <a:pt x="1110" y="1872"/>
                  </a:lnTo>
                  <a:lnTo>
                    <a:pt x="1110" y="1874"/>
                  </a:lnTo>
                  <a:lnTo>
                    <a:pt x="1110" y="1876"/>
                  </a:lnTo>
                  <a:lnTo>
                    <a:pt x="1106" y="1878"/>
                  </a:lnTo>
                  <a:lnTo>
                    <a:pt x="1104" y="1880"/>
                  </a:lnTo>
                  <a:lnTo>
                    <a:pt x="1098" y="1880"/>
                  </a:lnTo>
                  <a:lnTo>
                    <a:pt x="1094" y="1878"/>
                  </a:lnTo>
                  <a:lnTo>
                    <a:pt x="1090" y="1874"/>
                  </a:lnTo>
                  <a:lnTo>
                    <a:pt x="1084" y="1868"/>
                  </a:lnTo>
                  <a:lnTo>
                    <a:pt x="1082" y="1866"/>
                  </a:lnTo>
                  <a:lnTo>
                    <a:pt x="1080" y="1866"/>
                  </a:lnTo>
                  <a:lnTo>
                    <a:pt x="1080" y="1872"/>
                  </a:lnTo>
                  <a:lnTo>
                    <a:pt x="1080" y="1882"/>
                  </a:lnTo>
                  <a:lnTo>
                    <a:pt x="1078" y="1898"/>
                  </a:lnTo>
                  <a:lnTo>
                    <a:pt x="1074" y="1910"/>
                  </a:lnTo>
                  <a:lnTo>
                    <a:pt x="1072" y="1914"/>
                  </a:lnTo>
                  <a:lnTo>
                    <a:pt x="1068" y="1918"/>
                  </a:lnTo>
                  <a:lnTo>
                    <a:pt x="1066" y="1918"/>
                  </a:lnTo>
                  <a:lnTo>
                    <a:pt x="1062" y="1914"/>
                  </a:lnTo>
                  <a:lnTo>
                    <a:pt x="1056" y="1910"/>
                  </a:lnTo>
                  <a:lnTo>
                    <a:pt x="1056" y="1912"/>
                  </a:lnTo>
                  <a:lnTo>
                    <a:pt x="1058" y="1922"/>
                  </a:lnTo>
                  <a:lnTo>
                    <a:pt x="1064" y="1936"/>
                  </a:lnTo>
                  <a:lnTo>
                    <a:pt x="1076" y="1964"/>
                  </a:lnTo>
                  <a:lnTo>
                    <a:pt x="1080" y="1974"/>
                  </a:lnTo>
                  <a:lnTo>
                    <a:pt x="1084" y="1982"/>
                  </a:lnTo>
                  <a:lnTo>
                    <a:pt x="1088" y="1988"/>
                  </a:lnTo>
                  <a:lnTo>
                    <a:pt x="1094" y="1996"/>
                  </a:lnTo>
                  <a:lnTo>
                    <a:pt x="1100" y="2006"/>
                  </a:lnTo>
                  <a:lnTo>
                    <a:pt x="1110" y="2018"/>
                  </a:lnTo>
                  <a:lnTo>
                    <a:pt x="1132" y="2042"/>
                  </a:lnTo>
                  <a:lnTo>
                    <a:pt x="1140" y="2052"/>
                  </a:lnTo>
                  <a:lnTo>
                    <a:pt x="1142" y="2058"/>
                  </a:lnTo>
                  <a:lnTo>
                    <a:pt x="1150" y="2070"/>
                  </a:lnTo>
                  <a:lnTo>
                    <a:pt x="1172" y="2092"/>
                  </a:lnTo>
                  <a:lnTo>
                    <a:pt x="1178" y="2100"/>
                  </a:lnTo>
                  <a:lnTo>
                    <a:pt x="1180" y="2110"/>
                  </a:lnTo>
                  <a:lnTo>
                    <a:pt x="1184" y="2118"/>
                  </a:lnTo>
                  <a:lnTo>
                    <a:pt x="1190" y="2128"/>
                  </a:lnTo>
                  <a:lnTo>
                    <a:pt x="1194" y="2136"/>
                  </a:lnTo>
                  <a:lnTo>
                    <a:pt x="1196" y="2142"/>
                  </a:lnTo>
                  <a:lnTo>
                    <a:pt x="1194" y="2148"/>
                  </a:lnTo>
                  <a:lnTo>
                    <a:pt x="1194" y="2156"/>
                  </a:lnTo>
                  <a:lnTo>
                    <a:pt x="1194" y="2158"/>
                  </a:lnTo>
                  <a:lnTo>
                    <a:pt x="1196" y="2160"/>
                  </a:lnTo>
                  <a:lnTo>
                    <a:pt x="1198" y="2164"/>
                  </a:lnTo>
                  <a:lnTo>
                    <a:pt x="1200" y="2168"/>
                  </a:lnTo>
                  <a:lnTo>
                    <a:pt x="1204" y="2170"/>
                  </a:lnTo>
                  <a:lnTo>
                    <a:pt x="1208" y="2168"/>
                  </a:lnTo>
                  <a:lnTo>
                    <a:pt x="1216" y="2164"/>
                  </a:lnTo>
                  <a:lnTo>
                    <a:pt x="1222" y="2162"/>
                  </a:lnTo>
                  <a:lnTo>
                    <a:pt x="1226" y="2162"/>
                  </a:lnTo>
                  <a:lnTo>
                    <a:pt x="1234" y="2162"/>
                  </a:lnTo>
                  <a:lnTo>
                    <a:pt x="1226" y="2168"/>
                  </a:lnTo>
                  <a:lnTo>
                    <a:pt x="1220" y="2172"/>
                  </a:lnTo>
                  <a:lnTo>
                    <a:pt x="1208" y="2174"/>
                  </a:lnTo>
                  <a:lnTo>
                    <a:pt x="1202" y="2176"/>
                  </a:lnTo>
                  <a:lnTo>
                    <a:pt x="1200" y="2178"/>
                  </a:lnTo>
                  <a:lnTo>
                    <a:pt x="1202" y="2182"/>
                  </a:lnTo>
                  <a:lnTo>
                    <a:pt x="1212" y="2202"/>
                  </a:lnTo>
                  <a:lnTo>
                    <a:pt x="1226" y="2240"/>
                  </a:lnTo>
                  <a:lnTo>
                    <a:pt x="1232" y="2260"/>
                  </a:lnTo>
                  <a:lnTo>
                    <a:pt x="1238" y="2278"/>
                  </a:lnTo>
                  <a:lnTo>
                    <a:pt x="1238" y="2294"/>
                  </a:lnTo>
                  <a:lnTo>
                    <a:pt x="1236" y="2300"/>
                  </a:lnTo>
                  <a:lnTo>
                    <a:pt x="1234" y="2306"/>
                  </a:lnTo>
                  <a:lnTo>
                    <a:pt x="1230" y="2314"/>
                  </a:lnTo>
                  <a:lnTo>
                    <a:pt x="1230" y="2324"/>
                  </a:lnTo>
                  <a:lnTo>
                    <a:pt x="1230" y="2336"/>
                  </a:lnTo>
                  <a:lnTo>
                    <a:pt x="1234" y="2346"/>
                  </a:lnTo>
                  <a:lnTo>
                    <a:pt x="1246" y="2372"/>
                  </a:lnTo>
                  <a:lnTo>
                    <a:pt x="1256" y="2396"/>
                  </a:lnTo>
                  <a:lnTo>
                    <a:pt x="1260" y="2408"/>
                  </a:lnTo>
                  <a:lnTo>
                    <a:pt x="1262" y="2422"/>
                  </a:lnTo>
                  <a:lnTo>
                    <a:pt x="1262" y="2436"/>
                  </a:lnTo>
                  <a:lnTo>
                    <a:pt x="1262" y="2450"/>
                  </a:lnTo>
                  <a:lnTo>
                    <a:pt x="1258" y="2464"/>
                  </a:lnTo>
                  <a:lnTo>
                    <a:pt x="1254" y="2476"/>
                  </a:lnTo>
                  <a:lnTo>
                    <a:pt x="1246" y="2486"/>
                  </a:lnTo>
                  <a:lnTo>
                    <a:pt x="1238" y="2494"/>
                  </a:lnTo>
                  <a:lnTo>
                    <a:pt x="1230" y="2502"/>
                  </a:lnTo>
                  <a:lnTo>
                    <a:pt x="1222" y="2510"/>
                  </a:lnTo>
                  <a:lnTo>
                    <a:pt x="1218" y="2518"/>
                  </a:lnTo>
                  <a:lnTo>
                    <a:pt x="1212" y="2528"/>
                  </a:lnTo>
                  <a:lnTo>
                    <a:pt x="1206" y="2548"/>
                  </a:lnTo>
                  <a:lnTo>
                    <a:pt x="1202" y="2570"/>
                  </a:lnTo>
                  <a:lnTo>
                    <a:pt x="1196" y="2610"/>
                  </a:lnTo>
                  <a:lnTo>
                    <a:pt x="1192" y="2626"/>
                  </a:lnTo>
                  <a:lnTo>
                    <a:pt x="1188" y="2640"/>
                  </a:lnTo>
                  <a:lnTo>
                    <a:pt x="1182" y="2652"/>
                  </a:lnTo>
                  <a:lnTo>
                    <a:pt x="1178" y="2662"/>
                  </a:lnTo>
                  <a:lnTo>
                    <a:pt x="1176" y="2670"/>
                  </a:lnTo>
                  <a:lnTo>
                    <a:pt x="1176" y="2680"/>
                  </a:lnTo>
                  <a:lnTo>
                    <a:pt x="1178" y="2700"/>
                  </a:lnTo>
                  <a:lnTo>
                    <a:pt x="1178" y="2712"/>
                  </a:lnTo>
                  <a:lnTo>
                    <a:pt x="1178" y="2726"/>
                  </a:lnTo>
                  <a:lnTo>
                    <a:pt x="1176" y="2736"/>
                  </a:lnTo>
                  <a:lnTo>
                    <a:pt x="1176" y="2746"/>
                  </a:lnTo>
                  <a:lnTo>
                    <a:pt x="1180" y="2764"/>
                  </a:lnTo>
                  <a:lnTo>
                    <a:pt x="1188" y="2784"/>
                  </a:lnTo>
                  <a:lnTo>
                    <a:pt x="1200" y="2804"/>
                  </a:lnTo>
                  <a:lnTo>
                    <a:pt x="1222" y="2850"/>
                  </a:lnTo>
                  <a:lnTo>
                    <a:pt x="1234" y="2876"/>
                  </a:lnTo>
                  <a:lnTo>
                    <a:pt x="1242" y="2904"/>
                  </a:lnTo>
                  <a:lnTo>
                    <a:pt x="1250" y="2930"/>
                  </a:lnTo>
                  <a:lnTo>
                    <a:pt x="1260" y="2946"/>
                  </a:lnTo>
                  <a:lnTo>
                    <a:pt x="1268" y="2958"/>
                  </a:lnTo>
                  <a:lnTo>
                    <a:pt x="1276" y="2966"/>
                  </a:lnTo>
                  <a:lnTo>
                    <a:pt x="1284" y="2976"/>
                  </a:lnTo>
                  <a:lnTo>
                    <a:pt x="1288" y="2990"/>
                  </a:lnTo>
                  <a:lnTo>
                    <a:pt x="1288" y="3008"/>
                  </a:lnTo>
                  <a:lnTo>
                    <a:pt x="1286" y="3038"/>
                  </a:lnTo>
                  <a:lnTo>
                    <a:pt x="1284" y="3052"/>
                  </a:lnTo>
                  <a:lnTo>
                    <a:pt x="1286" y="3070"/>
                  </a:lnTo>
                  <a:lnTo>
                    <a:pt x="1294" y="3112"/>
                  </a:lnTo>
                  <a:lnTo>
                    <a:pt x="1304" y="3156"/>
                  </a:lnTo>
                  <a:lnTo>
                    <a:pt x="1308" y="3178"/>
                  </a:lnTo>
                  <a:lnTo>
                    <a:pt x="1310" y="3200"/>
                  </a:lnTo>
                  <a:lnTo>
                    <a:pt x="1312" y="3220"/>
                  </a:lnTo>
                  <a:lnTo>
                    <a:pt x="1318" y="3238"/>
                  </a:lnTo>
                  <a:lnTo>
                    <a:pt x="1326" y="3254"/>
                  </a:lnTo>
                  <a:lnTo>
                    <a:pt x="1334" y="3266"/>
                  </a:lnTo>
                  <a:lnTo>
                    <a:pt x="1342" y="3278"/>
                  </a:lnTo>
                  <a:lnTo>
                    <a:pt x="1352" y="3286"/>
                  </a:lnTo>
                  <a:lnTo>
                    <a:pt x="1366" y="3302"/>
                  </a:lnTo>
                  <a:lnTo>
                    <a:pt x="1376" y="3316"/>
                  </a:lnTo>
                  <a:lnTo>
                    <a:pt x="1384" y="3330"/>
                  </a:lnTo>
                  <a:lnTo>
                    <a:pt x="1388" y="3344"/>
                  </a:lnTo>
                  <a:lnTo>
                    <a:pt x="1392" y="3358"/>
                  </a:lnTo>
                  <a:lnTo>
                    <a:pt x="1396" y="3374"/>
                  </a:lnTo>
                  <a:lnTo>
                    <a:pt x="1402" y="3392"/>
                  </a:lnTo>
                  <a:lnTo>
                    <a:pt x="1410" y="3414"/>
                  </a:lnTo>
                  <a:lnTo>
                    <a:pt x="1424" y="3436"/>
                  </a:lnTo>
                  <a:lnTo>
                    <a:pt x="1436" y="3458"/>
                  </a:lnTo>
                  <a:lnTo>
                    <a:pt x="1444" y="3474"/>
                  </a:lnTo>
                  <a:lnTo>
                    <a:pt x="1446" y="3490"/>
                  </a:lnTo>
                  <a:lnTo>
                    <a:pt x="1446" y="3502"/>
                  </a:lnTo>
                  <a:lnTo>
                    <a:pt x="1442" y="3510"/>
                  </a:lnTo>
                  <a:lnTo>
                    <a:pt x="1438" y="3516"/>
                  </a:lnTo>
                  <a:lnTo>
                    <a:pt x="1434" y="3518"/>
                  </a:lnTo>
                  <a:lnTo>
                    <a:pt x="1432" y="3518"/>
                  </a:lnTo>
                  <a:lnTo>
                    <a:pt x="1430" y="3516"/>
                  </a:lnTo>
                  <a:lnTo>
                    <a:pt x="1426" y="3518"/>
                  </a:lnTo>
                  <a:lnTo>
                    <a:pt x="1424" y="3518"/>
                  </a:lnTo>
                  <a:lnTo>
                    <a:pt x="1424" y="3522"/>
                  </a:lnTo>
                  <a:lnTo>
                    <a:pt x="1424" y="3526"/>
                  </a:lnTo>
                  <a:lnTo>
                    <a:pt x="1424" y="3532"/>
                  </a:lnTo>
                  <a:lnTo>
                    <a:pt x="1428" y="3538"/>
                  </a:lnTo>
                  <a:lnTo>
                    <a:pt x="1432" y="3546"/>
                  </a:lnTo>
                  <a:lnTo>
                    <a:pt x="1442" y="3558"/>
                  </a:lnTo>
                  <a:lnTo>
                    <a:pt x="1446" y="3568"/>
                  </a:lnTo>
                  <a:lnTo>
                    <a:pt x="1448" y="3574"/>
                  </a:lnTo>
                  <a:lnTo>
                    <a:pt x="1444" y="3580"/>
                  </a:lnTo>
                  <a:lnTo>
                    <a:pt x="1442" y="3582"/>
                  </a:lnTo>
                  <a:lnTo>
                    <a:pt x="1442" y="3588"/>
                  </a:lnTo>
                  <a:lnTo>
                    <a:pt x="1442" y="3596"/>
                  </a:lnTo>
                  <a:lnTo>
                    <a:pt x="1446" y="3602"/>
                  </a:lnTo>
                  <a:lnTo>
                    <a:pt x="1448" y="3602"/>
                  </a:lnTo>
                  <a:lnTo>
                    <a:pt x="1448" y="3598"/>
                  </a:lnTo>
                  <a:lnTo>
                    <a:pt x="1450" y="3594"/>
                  </a:lnTo>
                  <a:lnTo>
                    <a:pt x="1452" y="3590"/>
                  </a:lnTo>
                  <a:lnTo>
                    <a:pt x="1454" y="3588"/>
                  </a:lnTo>
                  <a:lnTo>
                    <a:pt x="1458" y="3588"/>
                  </a:lnTo>
                  <a:lnTo>
                    <a:pt x="1460" y="3588"/>
                  </a:lnTo>
                  <a:lnTo>
                    <a:pt x="1462" y="3590"/>
                  </a:lnTo>
                  <a:lnTo>
                    <a:pt x="1464" y="3592"/>
                  </a:lnTo>
                  <a:lnTo>
                    <a:pt x="1464" y="3596"/>
                  </a:lnTo>
                  <a:lnTo>
                    <a:pt x="1464" y="3602"/>
                  </a:lnTo>
                  <a:lnTo>
                    <a:pt x="1466" y="3604"/>
                  </a:lnTo>
                  <a:lnTo>
                    <a:pt x="1470" y="3606"/>
                  </a:lnTo>
                  <a:lnTo>
                    <a:pt x="1472" y="3606"/>
                  </a:lnTo>
                  <a:lnTo>
                    <a:pt x="1478" y="3606"/>
                  </a:lnTo>
                  <a:lnTo>
                    <a:pt x="1480" y="3608"/>
                  </a:lnTo>
                  <a:lnTo>
                    <a:pt x="1482" y="3612"/>
                  </a:lnTo>
                  <a:lnTo>
                    <a:pt x="1484" y="3618"/>
                  </a:lnTo>
                  <a:lnTo>
                    <a:pt x="1486" y="3620"/>
                  </a:lnTo>
                  <a:lnTo>
                    <a:pt x="1490" y="3620"/>
                  </a:lnTo>
                  <a:lnTo>
                    <a:pt x="1494" y="3624"/>
                  </a:lnTo>
                  <a:lnTo>
                    <a:pt x="1496" y="3628"/>
                  </a:lnTo>
                  <a:lnTo>
                    <a:pt x="1500" y="3626"/>
                  </a:lnTo>
                  <a:lnTo>
                    <a:pt x="1506" y="3626"/>
                  </a:lnTo>
                  <a:lnTo>
                    <a:pt x="1510" y="3626"/>
                  </a:lnTo>
                  <a:lnTo>
                    <a:pt x="1514" y="3628"/>
                  </a:lnTo>
                  <a:lnTo>
                    <a:pt x="1516" y="3626"/>
                  </a:lnTo>
                  <a:lnTo>
                    <a:pt x="1520" y="3620"/>
                  </a:lnTo>
                  <a:lnTo>
                    <a:pt x="1526" y="3612"/>
                  </a:lnTo>
                  <a:lnTo>
                    <a:pt x="1532" y="3610"/>
                  </a:lnTo>
                  <a:lnTo>
                    <a:pt x="1540" y="3608"/>
                  </a:lnTo>
                  <a:lnTo>
                    <a:pt x="1552" y="3606"/>
                  </a:lnTo>
                  <a:lnTo>
                    <a:pt x="1558" y="3608"/>
                  </a:lnTo>
                  <a:lnTo>
                    <a:pt x="1564" y="3608"/>
                  </a:lnTo>
                  <a:lnTo>
                    <a:pt x="1576" y="3604"/>
                  </a:lnTo>
                  <a:lnTo>
                    <a:pt x="1584" y="3602"/>
                  </a:lnTo>
                  <a:lnTo>
                    <a:pt x="1590" y="3598"/>
                  </a:lnTo>
                  <a:lnTo>
                    <a:pt x="1594" y="3592"/>
                  </a:lnTo>
                  <a:lnTo>
                    <a:pt x="1600" y="3586"/>
                  </a:lnTo>
                  <a:lnTo>
                    <a:pt x="1602" y="3586"/>
                  </a:lnTo>
                  <a:lnTo>
                    <a:pt x="1608" y="3584"/>
                  </a:lnTo>
                  <a:lnTo>
                    <a:pt x="1620" y="3584"/>
                  </a:lnTo>
                  <a:lnTo>
                    <a:pt x="1632" y="3588"/>
                  </a:lnTo>
                  <a:lnTo>
                    <a:pt x="1642" y="3590"/>
                  </a:lnTo>
                  <a:lnTo>
                    <a:pt x="1648" y="3590"/>
                  </a:lnTo>
                  <a:lnTo>
                    <a:pt x="1652" y="3586"/>
                  </a:lnTo>
                  <a:lnTo>
                    <a:pt x="1656" y="3586"/>
                  </a:lnTo>
                  <a:lnTo>
                    <a:pt x="1664" y="3586"/>
                  </a:lnTo>
                  <a:lnTo>
                    <a:pt x="1678" y="3592"/>
                  </a:lnTo>
                  <a:lnTo>
                    <a:pt x="1686" y="3594"/>
                  </a:lnTo>
                  <a:lnTo>
                    <a:pt x="1694" y="3594"/>
                  </a:lnTo>
                  <a:lnTo>
                    <a:pt x="1702" y="3594"/>
                  </a:lnTo>
                  <a:lnTo>
                    <a:pt x="1706" y="3590"/>
                  </a:lnTo>
                  <a:lnTo>
                    <a:pt x="1712" y="3584"/>
                  </a:lnTo>
                  <a:lnTo>
                    <a:pt x="1718" y="3582"/>
                  </a:lnTo>
                  <a:lnTo>
                    <a:pt x="1724" y="3584"/>
                  </a:lnTo>
                  <a:lnTo>
                    <a:pt x="1730" y="3584"/>
                  </a:lnTo>
                  <a:lnTo>
                    <a:pt x="1738" y="3586"/>
                  </a:lnTo>
                  <a:lnTo>
                    <a:pt x="1740" y="3584"/>
                  </a:lnTo>
                  <a:lnTo>
                    <a:pt x="1740" y="3580"/>
                  </a:lnTo>
                  <a:lnTo>
                    <a:pt x="1740" y="3574"/>
                  </a:lnTo>
                  <a:lnTo>
                    <a:pt x="1742" y="3572"/>
                  </a:lnTo>
                  <a:lnTo>
                    <a:pt x="1748" y="3572"/>
                  </a:lnTo>
                  <a:lnTo>
                    <a:pt x="1756" y="3572"/>
                  </a:lnTo>
                  <a:lnTo>
                    <a:pt x="1764" y="3572"/>
                  </a:lnTo>
                  <a:lnTo>
                    <a:pt x="1774" y="3570"/>
                  </a:lnTo>
                  <a:lnTo>
                    <a:pt x="1782" y="3568"/>
                  </a:lnTo>
                  <a:lnTo>
                    <a:pt x="1792" y="3562"/>
                  </a:lnTo>
                  <a:lnTo>
                    <a:pt x="1810" y="3550"/>
                  </a:lnTo>
                  <a:lnTo>
                    <a:pt x="1832" y="3532"/>
                  </a:lnTo>
                  <a:lnTo>
                    <a:pt x="1858" y="3506"/>
                  </a:lnTo>
                  <a:lnTo>
                    <a:pt x="1870" y="3490"/>
                  </a:lnTo>
                  <a:lnTo>
                    <a:pt x="1884" y="3472"/>
                  </a:lnTo>
                  <a:lnTo>
                    <a:pt x="1892" y="3462"/>
                  </a:lnTo>
                  <a:lnTo>
                    <a:pt x="1898" y="3456"/>
                  </a:lnTo>
                  <a:lnTo>
                    <a:pt x="1912" y="3442"/>
                  </a:lnTo>
                  <a:lnTo>
                    <a:pt x="1920" y="3432"/>
                  </a:lnTo>
                  <a:lnTo>
                    <a:pt x="1930" y="3418"/>
                  </a:lnTo>
                  <a:lnTo>
                    <a:pt x="1940" y="3398"/>
                  </a:lnTo>
                  <a:lnTo>
                    <a:pt x="1952" y="3372"/>
                  </a:lnTo>
                  <a:lnTo>
                    <a:pt x="1968" y="3344"/>
                  </a:lnTo>
                  <a:lnTo>
                    <a:pt x="1980" y="3324"/>
                  </a:lnTo>
                  <a:lnTo>
                    <a:pt x="1992" y="3314"/>
                  </a:lnTo>
                  <a:lnTo>
                    <a:pt x="2002" y="3304"/>
                  </a:lnTo>
                  <a:lnTo>
                    <a:pt x="2010" y="3294"/>
                  </a:lnTo>
                  <a:lnTo>
                    <a:pt x="2018" y="3276"/>
                  </a:lnTo>
                  <a:lnTo>
                    <a:pt x="2026" y="3250"/>
                  </a:lnTo>
                  <a:lnTo>
                    <a:pt x="2030" y="3210"/>
                  </a:lnTo>
                  <a:lnTo>
                    <a:pt x="2034" y="3182"/>
                  </a:lnTo>
                  <a:lnTo>
                    <a:pt x="2032" y="3176"/>
                  </a:lnTo>
                  <a:lnTo>
                    <a:pt x="2030" y="3176"/>
                  </a:lnTo>
                  <a:lnTo>
                    <a:pt x="2026" y="3176"/>
                  </a:lnTo>
                  <a:lnTo>
                    <a:pt x="2024" y="3176"/>
                  </a:lnTo>
                  <a:lnTo>
                    <a:pt x="2022" y="3170"/>
                  </a:lnTo>
                  <a:lnTo>
                    <a:pt x="2020" y="3164"/>
                  </a:lnTo>
                  <a:lnTo>
                    <a:pt x="2024" y="3156"/>
                  </a:lnTo>
                  <a:lnTo>
                    <a:pt x="2028" y="3148"/>
                  </a:lnTo>
                  <a:lnTo>
                    <a:pt x="2036" y="3140"/>
                  </a:lnTo>
                  <a:lnTo>
                    <a:pt x="2046" y="3132"/>
                  </a:lnTo>
                  <a:lnTo>
                    <a:pt x="2056" y="3126"/>
                  </a:lnTo>
                  <a:lnTo>
                    <a:pt x="2070" y="3118"/>
                  </a:lnTo>
                  <a:lnTo>
                    <a:pt x="2084" y="3114"/>
                  </a:lnTo>
                  <a:lnTo>
                    <a:pt x="2096" y="3108"/>
                  </a:lnTo>
                  <a:lnTo>
                    <a:pt x="2108" y="3100"/>
                  </a:lnTo>
                  <a:lnTo>
                    <a:pt x="2118" y="3094"/>
                  </a:lnTo>
                  <a:lnTo>
                    <a:pt x="2126" y="3086"/>
                  </a:lnTo>
                  <a:lnTo>
                    <a:pt x="2132" y="3078"/>
                  </a:lnTo>
                  <a:lnTo>
                    <a:pt x="2136" y="3070"/>
                  </a:lnTo>
                  <a:lnTo>
                    <a:pt x="2136" y="3062"/>
                  </a:lnTo>
                  <a:lnTo>
                    <a:pt x="2134" y="3056"/>
                  </a:lnTo>
                  <a:lnTo>
                    <a:pt x="2130" y="3050"/>
                  </a:lnTo>
                  <a:lnTo>
                    <a:pt x="2130" y="3044"/>
                  </a:lnTo>
                  <a:lnTo>
                    <a:pt x="2132" y="3034"/>
                  </a:lnTo>
                  <a:lnTo>
                    <a:pt x="2136" y="3016"/>
                  </a:lnTo>
                  <a:lnTo>
                    <a:pt x="2138" y="3006"/>
                  </a:lnTo>
                  <a:lnTo>
                    <a:pt x="2138" y="2990"/>
                  </a:lnTo>
                  <a:lnTo>
                    <a:pt x="2136" y="2972"/>
                  </a:lnTo>
                  <a:lnTo>
                    <a:pt x="2136" y="2970"/>
                  </a:lnTo>
                  <a:lnTo>
                    <a:pt x="2134" y="2972"/>
                  </a:lnTo>
                  <a:lnTo>
                    <a:pt x="2132" y="2974"/>
                  </a:lnTo>
                  <a:lnTo>
                    <a:pt x="2130" y="2974"/>
                  </a:lnTo>
                  <a:lnTo>
                    <a:pt x="2128" y="2972"/>
                  </a:lnTo>
                  <a:lnTo>
                    <a:pt x="2126" y="2962"/>
                  </a:lnTo>
                  <a:lnTo>
                    <a:pt x="2120" y="2934"/>
                  </a:lnTo>
                  <a:lnTo>
                    <a:pt x="2120" y="2920"/>
                  </a:lnTo>
                  <a:lnTo>
                    <a:pt x="2118" y="2910"/>
                  </a:lnTo>
                  <a:lnTo>
                    <a:pt x="2108" y="2896"/>
                  </a:lnTo>
                  <a:lnTo>
                    <a:pt x="2104" y="2890"/>
                  </a:lnTo>
                  <a:lnTo>
                    <a:pt x="2102" y="2886"/>
                  </a:lnTo>
                  <a:lnTo>
                    <a:pt x="2102" y="2878"/>
                  </a:lnTo>
                  <a:lnTo>
                    <a:pt x="2104" y="2870"/>
                  </a:lnTo>
                  <a:lnTo>
                    <a:pt x="2104" y="2860"/>
                  </a:lnTo>
                  <a:lnTo>
                    <a:pt x="2104" y="2854"/>
                  </a:lnTo>
                  <a:lnTo>
                    <a:pt x="2108" y="2854"/>
                  </a:lnTo>
                  <a:lnTo>
                    <a:pt x="2114" y="2852"/>
                  </a:lnTo>
                  <a:lnTo>
                    <a:pt x="2120" y="2848"/>
                  </a:lnTo>
                  <a:lnTo>
                    <a:pt x="2126" y="2842"/>
                  </a:lnTo>
                  <a:lnTo>
                    <a:pt x="2136" y="2832"/>
                  </a:lnTo>
                  <a:lnTo>
                    <a:pt x="2144" y="2822"/>
                  </a:lnTo>
                  <a:lnTo>
                    <a:pt x="2150" y="2816"/>
                  </a:lnTo>
                  <a:lnTo>
                    <a:pt x="2160" y="2812"/>
                  </a:lnTo>
                  <a:lnTo>
                    <a:pt x="2166" y="2808"/>
                  </a:lnTo>
                  <a:lnTo>
                    <a:pt x="2170" y="2804"/>
                  </a:lnTo>
                  <a:lnTo>
                    <a:pt x="2178" y="2794"/>
                  </a:lnTo>
                  <a:lnTo>
                    <a:pt x="2186" y="2780"/>
                  </a:lnTo>
                  <a:lnTo>
                    <a:pt x="2196" y="2764"/>
                  </a:lnTo>
                  <a:lnTo>
                    <a:pt x="2206" y="2750"/>
                  </a:lnTo>
                  <a:lnTo>
                    <a:pt x="2216" y="2740"/>
                  </a:lnTo>
                  <a:lnTo>
                    <a:pt x="2226" y="2734"/>
                  </a:lnTo>
                  <a:lnTo>
                    <a:pt x="2236" y="2728"/>
                  </a:lnTo>
                  <a:lnTo>
                    <a:pt x="2246" y="2724"/>
                  </a:lnTo>
                  <a:lnTo>
                    <a:pt x="2266" y="2718"/>
                  </a:lnTo>
                  <a:lnTo>
                    <a:pt x="2276" y="2714"/>
                  </a:lnTo>
                  <a:lnTo>
                    <a:pt x="2284" y="2708"/>
                  </a:lnTo>
                  <a:lnTo>
                    <a:pt x="2294" y="2700"/>
                  </a:lnTo>
                  <a:lnTo>
                    <a:pt x="2302" y="2690"/>
                  </a:lnTo>
                  <a:lnTo>
                    <a:pt x="2320" y="2666"/>
                  </a:lnTo>
                  <a:lnTo>
                    <a:pt x="2336" y="2636"/>
                  </a:lnTo>
                  <a:lnTo>
                    <a:pt x="2344" y="2622"/>
                  </a:lnTo>
                  <a:lnTo>
                    <a:pt x="2344" y="2620"/>
                  </a:lnTo>
                  <a:lnTo>
                    <a:pt x="2344" y="2616"/>
                  </a:lnTo>
                  <a:lnTo>
                    <a:pt x="2348" y="2606"/>
                  </a:lnTo>
                  <a:lnTo>
                    <a:pt x="2350" y="2598"/>
                  </a:lnTo>
                  <a:lnTo>
                    <a:pt x="2352" y="2594"/>
                  </a:lnTo>
                  <a:lnTo>
                    <a:pt x="2350" y="2590"/>
                  </a:lnTo>
                  <a:lnTo>
                    <a:pt x="2348" y="2586"/>
                  </a:lnTo>
                  <a:lnTo>
                    <a:pt x="2344" y="2582"/>
                  </a:lnTo>
                  <a:lnTo>
                    <a:pt x="2340" y="2576"/>
                  </a:lnTo>
                  <a:lnTo>
                    <a:pt x="2338" y="2566"/>
                  </a:lnTo>
                  <a:lnTo>
                    <a:pt x="2338" y="2552"/>
                  </a:lnTo>
                  <a:lnTo>
                    <a:pt x="2338" y="2500"/>
                  </a:lnTo>
                  <a:lnTo>
                    <a:pt x="2338" y="2478"/>
                  </a:lnTo>
                  <a:lnTo>
                    <a:pt x="2334" y="2454"/>
                  </a:lnTo>
                  <a:lnTo>
                    <a:pt x="2334" y="2440"/>
                  </a:lnTo>
                  <a:lnTo>
                    <a:pt x="2334" y="2432"/>
                  </a:lnTo>
                  <a:lnTo>
                    <a:pt x="2338" y="2426"/>
                  </a:lnTo>
                  <a:lnTo>
                    <a:pt x="2342" y="2424"/>
                  </a:lnTo>
                  <a:lnTo>
                    <a:pt x="2344" y="2420"/>
                  </a:lnTo>
                  <a:lnTo>
                    <a:pt x="2344" y="2414"/>
                  </a:lnTo>
                  <a:lnTo>
                    <a:pt x="2340" y="2406"/>
                  </a:lnTo>
                  <a:lnTo>
                    <a:pt x="2334" y="2394"/>
                  </a:lnTo>
                  <a:lnTo>
                    <a:pt x="2324" y="2384"/>
                  </a:lnTo>
                  <a:lnTo>
                    <a:pt x="2318" y="2380"/>
                  </a:lnTo>
                  <a:lnTo>
                    <a:pt x="2312" y="2376"/>
                  </a:lnTo>
                  <a:lnTo>
                    <a:pt x="2308" y="2368"/>
                  </a:lnTo>
                  <a:lnTo>
                    <a:pt x="2304" y="2358"/>
                  </a:lnTo>
                  <a:lnTo>
                    <a:pt x="2302" y="2348"/>
                  </a:lnTo>
                  <a:lnTo>
                    <a:pt x="2300" y="2334"/>
                  </a:lnTo>
                  <a:lnTo>
                    <a:pt x="2292" y="2310"/>
                  </a:lnTo>
                  <a:lnTo>
                    <a:pt x="2288" y="2298"/>
                  </a:lnTo>
                  <a:lnTo>
                    <a:pt x="2288" y="2290"/>
                  </a:lnTo>
                  <a:lnTo>
                    <a:pt x="2288" y="2286"/>
                  </a:lnTo>
                  <a:lnTo>
                    <a:pt x="2290" y="2280"/>
                  </a:lnTo>
                  <a:lnTo>
                    <a:pt x="2292" y="2278"/>
                  </a:lnTo>
                  <a:lnTo>
                    <a:pt x="2294" y="2274"/>
                  </a:lnTo>
                  <a:lnTo>
                    <a:pt x="2294" y="2268"/>
                  </a:lnTo>
                  <a:lnTo>
                    <a:pt x="2292" y="2258"/>
                  </a:lnTo>
                  <a:lnTo>
                    <a:pt x="2288" y="2248"/>
                  </a:lnTo>
                  <a:lnTo>
                    <a:pt x="2288" y="2240"/>
                  </a:lnTo>
                  <a:lnTo>
                    <a:pt x="2290" y="2236"/>
                  </a:lnTo>
                  <a:lnTo>
                    <a:pt x="2292" y="2232"/>
                  </a:lnTo>
                  <a:lnTo>
                    <a:pt x="2294" y="2230"/>
                  </a:lnTo>
                  <a:lnTo>
                    <a:pt x="2296" y="2228"/>
                  </a:lnTo>
                  <a:lnTo>
                    <a:pt x="2296" y="2226"/>
                  </a:lnTo>
                  <a:lnTo>
                    <a:pt x="2294" y="2220"/>
                  </a:lnTo>
                  <a:lnTo>
                    <a:pt x="2282" y="2206"/>
                  </a:lnTo>
                  <a:lnTo>
                    <a:pt x="2272" y="2192"/>
                  </a:lnTo>
                  <a:lnTo>
                    <a:pt x="2268" y="2184"/>
                  </a:lnTo>
                  <a:lnTo>
                    <a:pt x="2266" y="2174"/>
                  </a:lnTo>
                  <a:lnTo>
                    <a:pt x="2268" y="2164"/>
                  </a:lnTo>
                  <a:lnTo>
                    <a:pt x="2272" y="2150"/>
                  </a:lnTo>
                  <a:lnTo>
                    <a:pt x="2276" y="2138"/>
                  </a:lnTo>
                  <a:lnTo>
                    <a:pt x="2278" y="2130"/>
                  </a:lnTo>
                  <a:lnTo>
                    <a:pt x="2282" y="2122"/>
                  </a:lnTo>
                  <a:lnTo>
                    <a:pt x="2288" y="2108"/>
                  </a:lnTo>
                  <a:lnTo>
                    <a:pt x="2304" y="2084"/>
                  </a:lnTo>
                  <a:lnTo>
                    <a:pt x="2308" y="2074"/>
                  </a:lnTo>
                  <a:lnTo>
                    <a:pt x="2310" y="2058"/>
                  </a:lnTo>
                  <a:lnTo>
                    <a:pt x="2312" y="2052"/>
                  </a:lnTo>
                  <a:lnTo>
                    <a:pt x="2314" y="2048"/>
                  </a:lnTo>
                  <a:lnTo>
                    <a:pt x="2320" y="2046"/>
                  </a:lnTo>
                  <a:lnTo>
                    <a:pt x="2322" y="2044"/>
                  </a:lnTo>
                  <a:lnTo>
                    <a:pt x="2324" y="2042"/>
                  </a:lnTo>
                  <a:lnTo>
                    <a:pt x="2324" y="2036"/>
                  </a:lnTo>
                  <a:lnTo>
                    <a:pt x="2322" y="2026"/>
                  </a:lnTo>
                  <a:lnTo>
                    <a:pt x="2324" y="2016"/>
                  </a:lnTo>
                  <a:lnTo>
                    <a:pt x="2326" y="2008"/>
                  </a:lnTo>
                  <a:lnTo>
                    <a:pt x="2332" y="2004"/>
                  </a:lnTo>
                  <a:lnTo>
                    <a:pt x="2338" y="2002"/>
                  </a:lnTo>
                  <a:lnTo>
                    <a:pt x="2350" y="1998"/>
                  </a:lnTo>
                  <a:lnTo>
                    <a:pt x="2354" y="1994"/>
                  </a:lnTo>
                  <a:lnTo>
                    <a:pt x="2354" y="1988"/>
                  </a:lnTo>
                  <a:lnTo>
                    <a:pt x="2352" y="1980"/>
                  </a:lnTo>
                  <a:lnTo>
                    <a:pt x="2356" y="1980"/>
                  </a:lnTo>
                  <a:lnTo>
                    <a:pt x="2360" y="1980"/>
                  </a:lnTo>
                  <a:lnTo>
                    <a:pt x="2366" y="1978"/>
                  </a:lnTo>
                  <a:lnTo>
                    <a:pt x="2372" y="1972"/>
                  </a:lnTo>
                  <a:lnTo>
                    <a:pt x="2380" y="1962"/>
                  </a:lnTo>
                  <a:lnTo>
                    <a:pt x="2388" y="1950"/>
                  </a:lnTo>
                  <a:lnTo>
                    <a:pt x="2390" y="1944"/>
                  </a:lnTo>
                  <a:lnTo>
                    <a:pt x="2394" y="1932"/>
                  </a:lnTo>
                  <a:lnTo>
                    <a:pt x="2396" y="1926"/>
                  </a:lnTo>
                  <a:lnTo>
                    <a:pt x="2400" y="1918"/>
                  </a:lnTo>
                  <a:lnTo>
                    <a:pt x="2408" y="1908"/>
                  </a:lnTo>
                  <a:lnTo>
                    <a:pt x="2422" y="1892"/>
                  </a:lnTo>
                  <a:lnTo>
                    <a:pt x="2450" y="1860"/>
                  </a:lnTo>
                  <a:lnTo>
                    <a:pt x="2470" y="1836"/>
                  </a:lnTo>
                  <a:lnTo>
                    <a:pt x="2494" y="1812"/>
                  </a:lnTo>
                  <a:lnTo>
                    <a:pt x="2532" y="1780"/>
                  </a:lnTo>
                  <a:lnTo>
                    <a:pt x="2556" y="1760"/>
                  </a:lnTo>
                  <a:lnTo>
                    <a:pt x="2580" y="1736"/>
                  </a:lnTo>
                  <a:lnTo>
                    <a:pt x="2604" y="1710"/>
                  </a:lnTo>
                  <a:lnTo>
                    <a:pt x="2626" y="1680"/>
                  </a:lnTo>
                  <a:lnTo>
                    <a:pt x="2646" y="1646"/>
                  </a:lnTo>
                  <a:lnTo>
                    <a:pt x="2666" y="1610"/>
                  </a:lnTo>
                  <a:lnTo>
                    <a:pt x="2686" y="1570"/>
                  </a:lnTo>
                  <a:lnTo>
                    <a:pt x="2702" y="1526"/>
                  </a:lnTo>
                  <a:lnTo>
                    <a:pt x="2712" y="1502"/>
                  </a:lnTo>
                  <a:lnTo>
                    <a:pt x="2722" y="1482"/>
                  </a:lnTo>
                  <a:lnTo>
                    <a:pt x="2738" y="1452"/>
                  </a:lnTo>
                  <a:lnTo>
                    <a:pt x="2750" y="1426"/>
                  </a:lnTo>
                  <a:lnTo>
                    <a:pt x="2752" y="1416"/>
                  </a:lnTo>
                  <a:lnTo>
                    <a:pt x="2754" y="1404"/>
                  </a:lnTo>
                  <a:lnTo>
                    <a:pt x="2758" y="1388"/>
                  </a:lnTo>
                  <a:lnTo>
                    <a:pt x="2762" y="1378"/>
                  </a:lnTo>
                  <a:lnTo>
                    <a:pt x="2768" y="1376"/>
                  </a:lnTo>
                  <a:lnTo>
                    <a:pt x="2772" y="1376"/>
                  </a:lnTo>
                  <a:lnTo>
                    <a:pt x="2776" y="1376"/>
                  </a:lnTo>
                  <a:lnTo>
                    <a:pt x="2770" y="1364"/>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7" name="Freeform 6155">
              <a:extLst>
                <a:ext uri="{FF2B5EF4-FFF2-40B4-BE49-F238E27FC236}">
                  <a16:creationId xmlns:a16="http://schemas.microsoft.com/office/drawing/2014/main" id="{3CF990CB-467C-F4CC-5ABB-4AC92B11C4D2}"/>
                </a:ext>
              </a:extLst>
            </p:cNvPr>
            <p:cNvSpPr>
              <a:spLocks noEditPoints="1"/>
            </p:cNvSpPr>
            <p:nvPr/>
          </p:nvSpPr>
          <p:spPr bwMode="auto">
            <a:xfrm>
              <a:off x="3668697" y="954107"/>
              <a:ext cx="1798643" cy="2608252"/>
            </a:xfrm>
            <a:custGeom>
              <a:avLst/>
              <a:gdLst>
                <a:gd name="T0" fmla="*/ 794599 w 2834"/>
                <a:gd name="T1" fmla="*/ 115556 h 4108"/>
                <a:gd name="T2" fmla="*/ 750173 w 2834"/>
                <a:gd name="T3" fmla="*/ 64762 h 4108"/>
                <a:gd name="T4" fmla="*/ 742557 w 2834"/>
                <a:gd name="T5" fmla="*/ 528256 h 4108"/>
                <a:gd name="T6" fmla="*/ 842833 w 2834"/>
                <a:gd name="T7" fmla="*/ 165080 h 4108"/>
                <a:gd name="T8" fmla="*/ 708285 w 2834"/>
                <a:gd name="T9" fmla="*/ 563811 h 4108"/>
                <a:gd name="T10" fmla="*/ 635933 w 2834"/>
                <a:gd name="T11" fmla="*/ 595557 h 4108"/>
                <a:gd name="T12" fmla="*/ 684167 w 2834"/>
                <a:gd name="T13" fmla="*/ 565081 h 4108"/>
                <a:gd name="T14" fmla="*/ 836487 w 2834"/>
                <a:gd name="T15" fmla="*/ 25397 h 4108"/>
                <a:gd name="T16" fmla="*/ 91392 w 2834"/>
                <a:gd name="T17" fmla="*/ 1043813 h 4108"/>
                <a:gd name="T18" fmla="*/ 44426 w 2834"/>
                <a:gd name="T19" fmla="*/ 1184766 h 4108"/>
                <a:gd name="T20" fmla="*/ 107893 w 2834"/>
                <a:gd name="T21" fmla="*/ 1048892 h 4108"/>
                <a:gd name="T22" fmla="*/ 119317 w 2834"/>
                <a:gd name="T23" fmla="*/ 1116194 h 4108"/>
                <a:gd name="T24" fmla="*/ 171359 w 2834"/>
                <a:gd name="T25" fmla="*/ 1036194 h 4108"/>
                <a:gd name="T26" fmla="*/ 129471 w 2834"/>
                <a:gd name="T27" fmla="*/ 1116194 h 4108"/>
                <a:gd name="T28" fmla="*/ 148511 w 2834"/>
                <a:gd name="T29" fmla="*/ 1240639 h 4108"/>
                <a:gd name="T30" fmla="*/ 200554 w 2834"/>
                <a:gd name="T31" fmla="*/ 1323179 h 4108"/>
                <a:gd name="T32" fmla="*/ 397299 w 2834"/>
                <a:gd name="T33" fmla="*/ 877463 h 4108"/>
                <a:gd name="T34" fmla="*/ 224671 w 2834"/>
                <a:gd name="T35" fmla="*/ 943495 h 4108"/>
                <a:gd name="T36" fmla="*/ 331294 w 2834"/>
                <a:gd name="T37" fmla="*/ 721272 h 4108"/>
                <a:gd name="T38" fmla="*/ 114239 w 2834"/>
                <a:gd name="T39" fmla="*/ 665399 h 4108"/>
                <a:gd name="T40" fmla="*/ 151050 w 2834"/>
                <a:gd name="T41" fmla="*/ 1219051 h 4108"/>
                <a:gd name="T42" fmla="*/ 576275 w 2834"/>
                <a:gd name="T43" fmla="*/ 1158099 h 4108"/>
                <a:gd name="T44" fmla="*/ 580083 w 2834"/>
                <a:gd name="T45" fmla="*/ 1159369 h 4108"/>
                <a:gd name="T46" fmla="*/ 694322 w 2834"/>
                <a:gd name="T47" fmla="*/ 1079368 h 4108"/>
                <a:gd name="T48" fmla="*/ 401107 w 2834"/>
                <a:gd name="T49" fmla="*/ 961273 h 4108"/>
                <a:gd name="T50" fmla="*/ 840295 w 2834"/>
                <a:gd name="T51" fmla="*/ 1010797 h 4108"/>
                <a:gd name="T52" fmla="*/ 605469 w 2834"/>
                <a:gd name="T53" fmla="*/ 1771434 h 4108"/>
                <a:gd name="T54" fmla="*/ 799676 w 2834"/>
                <a:gd name="T55" fmla="*/ 1789212 h 4108"/>
                <a:gd name="T56" fmla="*/ 858065 w 2834"/>
                <a:gd name="T57" fmla="*/ 1842545 h 4108"/>
                <a:gd name="T58" fmla="*/ 1586659 w 2834"/>
                <a:gd name="T59" fmla="*/ 2201912 h 4108"/>
                <a:gd name="T60" fmla="*/ 1488921 w 2834"/>
                <a:gd name="T61" fmla="*/ 2069848 h 4108"/>
                <a:gd name="T62" fmla="*/ 1391183 w 2834"/>
                <a:gd name="T63" fmla="*/ 620954 h 4108"/>
                <a:gd name="T64" fmla="*/ 1212208 w 2834"/>
                <a:gd name="T65" fmla="*/ 568891 h 4108"/>
                <a:gd name="T66" fmla="*/ 974843 w 2834"/>
                <a:gd name="T67" fmla="*/ 468573 h 4108"/>
                <a:gd name="T68" fmla="*/ 856796 w 2834"/>
                <a:gd name="T69" fmla="*/ 514287 h 4108"/>
                <a:gd name="T70" fmla="*/ 732402 w 2834"/>
                <a:gd name="T71" fmla="*/ 544764 h 4108"/>
                <a:gd name="T72" fmla="*/ 657512 w 2834"/>
                <a:gd name="T73" fmla="*/ 642542 h 4108"/>
                <a:gd name="T74" fmla="*/ 562312 w 2834"/>
                <a:gd name="T75" fmla="*/ 758098 h 4108"/>
                <a:gd name="T76" fmla="*/ 446803 w 2834"/>
                <a:gd name="T77" fmla="*/ 830479 h 4108"/>
                <a:gd name="T78" fmla="*/ 396030 w 2834"/>
                <a:gd name="T79" fmla="*/ 911749 h 4108"/>
                <a:gd name="T80" fmla="*/ 482344 w 2834"/>
                <a:gd name="T81" fmla="*/ 1027305 h 4108"/>
                <a:gd name="T82" fmla="*/ 679090 w 2834"/>
                <a:gd name="T83" fmla="*/ 1102226 h 4108"/>
                <a:gd name="T84" fmla="*/ 728594 w 2834"/>
                <a:gd name="T85" fmla="*/ 845717 h 4108"/>
                <a:gd name="T86" fmla="*/ 818716 w 2834"/>
                <a:gd name="T87" fmla="*/ 825399 h 4108"/>
                <a:gd name="T88" fmla="*/ 984998 w 2834"/>
                <a:gd name="T89" fmla="*/ 975241 h 4108"/>
                <a:gd name="T90" fmla="*/ 748903 w 2834"/>
                <a:gd name="T91" fmla="*/ 1168258 h 4108"/>
                <a:gd name="T92" fmla="*/ 514078 w 2834"/>
                <a:gd name="T93" fmla="*/ 1158099 h 4108"/>
                <a:gd name="T94" fmla="*/ 486152 w 2834"/>
                <a:gd name="T95" fmla="*/ 1146670 h 4108"/>
                <a:gd name="T96" fmla="*/ 392222 w 2834"/>
                <a:gd name="T97" fmla="*/ 1235559 h 4108"/>
                <a:gd name="T98" fmla="*/ 185322 w 2834"/>
                <a:gd name="T99" fmla="*/ 1389211 h 4108"/>
                <a:gd name="T100" fmla="*/ 171359 w 2834"/>
                <a:gd name="T101" fmla="*/ 1584767 h 4108"/>
                <a:gd name="T102" fmla="*/ 180244 w 2834"/>
                <a:gd name="T103" fmla="*/ 1823498 h 4108"/>
                <a:gd name="T104" fmla="*/ 542003 w 2834"/>
                <a:gd name="T105" fmla="*/ 1610164 h 4108"/>
                <a:gd name="T106" fmla="*/ 628317 w 2834"/>
                <a:gd name="T107" fmla="*/ 1615243 h 4108"/>
                <a:gd name="T108" fmla="*/ 786983 w 2834"/>
                <a:gd name="T109" fmla="*/ 1730799 h 4108"/>
                <a:gd name="T110" fmla="*/ 884721 w 2834"/>
                <a:gd name="T111" fmla="*/ 1789212 h 4108"/>
                <a:gd name="T112" fmla="*/ 972305 w 2834"/>
                <a:gd name="T113" fmla="*/ 1674926 h 4108"/>
                <a:gd name="T114" fmla="*/ 1124624 w 2834"/>
                <a:gd name="T115" fmla="*/ 1530163 h 4108"/>
                <a:gd name="T116" fmla="*/ 1213477 w 2834"/>
                <a:gd name="T117" fmla="*/ 1530163 h 4108"/>
                <a:gd name="T118" fmla="*/ 976113 w 2834"/>
                <a:gd name="T119" fmla="*/ 1692704 h 4108"/>
                <a:gd name="T120" fmla="*/ 1042118 w 2834"/>
                <a:gd name="T121" fmla="*/ 1838736 h 4108"/>
                <a:gd name="T122" fmla="*/ 1153819 w 2834"/>
                <a:gd name="T123" fmla="*/ 2114292 h 4108"/>
                <a:gd name="T124" fmla="*/ 1426724 w 2834"/>
                <a:gd name="T125" fmla="*/ 2595564 h 41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34"/>
                <a:gd name="T190" fmla="*/ 0 h 4108"/>
                <a:gd name="T191" fmla="*/ 2834 w 2834"/>
                <a:gd name="T192" fmla="*/ 4108 h 410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34" h="4108">
                  <a:moveTo>
                    <a:pt x="1216" y="808"/>
                  </a:moveTo>
                  <a:lnTo>
                    <a:pt x="1216" y="808"/>
                  </a:lnTo>
                  <a:lnTo>
                    <a:pt x="1216" y="806"/>
                  </a:lnTo>
                  <a:lnTo>
                    <a:pt x="1212" y="804"/>
                  </a:lnTo>
                  <a:lnTo>
                    <a:pt x="1208" y="804"/>
                  </a:lnTo>
                  <a:lnTo>
                    <a:pt x="1206" y="804"/>
                  </a:lnTo>
                  <a:lnTo>
                    <a:pt x="1206" y="806"/>
                  </a:lnTo>
                  <a:lnTo>
                    <a:pt x="1210" y="808"/>
                  </a:lnTo>
                  <a:lnTo>
                    <a:pt x="1214" y="808"/>
                  </a:lnTo>
                  <a:lnTo>
                    <a:pt x="1216" y="808"/>
                  </a:lnTo>
                  <a:close/>
                  <a:moveTo>
                    <a:pt x="1202" y="798"/>
                  </a:moveTo>
                  <a:lnTo>
                    <a:pt x="1202" y="798"/>
                  </a:lnTo>
                  <a:lnTo>
                    <a:pt x="1198" y="798"/>
                  </a:lnTo>
                  <a:lnTo>
                    <a:pt x="1194" y="802"/>
                  </a:lnTo>
                  <a:lnTo>
                    <a:pt x="1194" y="806"/>
                  </a:lnTo>
                  <a:lnTo>
                    <a:pt x="1196" y="806"/>
                  </a:lnTo>
                  <a:lnTo>
                    <a:pt x="1200" y="806"/>
                  </a:lnTo>
                  <a:lnTo>
                    <a:pt x="1202" y="802"/>
                  </a:lnTo>
                  <a:lnTo>
                    <a:pt x="1202" y="800"/>
                  </a:lnTo>
                  <a:lnTo>
                    <a:pt x="1202" y="798"/>
                  </a:lnTo>
                  <a:close/>
                  <a:moveTo>
                    <a:pt x="1082" y="898"/>
                  </a:moveTo>
                  <a:lnTo>
                    <a:pt x="1082" y="898"/>
                  </a:lnTo>
                  <a:lnTo>
                    <a:pt x="1078" y="896"/>
                  </a:lnTo>
                  <a:lnTo>
                    <a:pt x="1074" y="900"/>
                  </a:lnTo>
                  <a:lnTo>
                    <a:pt x="1072" y="902"/>
                  </a:lnTo>
                  <a:lnTo>
                    <a:pt x="1072" y="906"/>
                  </a:lnTo>
                  <a:lnTo>
                    <a:pt x="1072" y="910"/>
                  </a:lnTo>
                  <a:lnTo>
                    <a:pt x="1066" y="914"/>
                  </a:lnTo>
                  <a:lnTo>
                    <a:pt x="1062" y="916"/>
                  </a:lnTo>
                  <a:lnTo>
                    <a:pt x="1064" y="914"/>
                  </a:lnTo>
                  <a:lnTo>
                    <a:pt x="1066" y="910"/>
                  </a:lnTo>
                  <a:lnTo>
                    <a:pt x="1064" y="908"/>
                  </a:lnTo>
                  <a:lnTo>
                    <a:pt x="1062" y="908"/>
                  </a:lnTo>
                  <a:lnTo>
                    <a:pt x="1060" y="908"/>
                  </a:lnTo>
                  <a:lnTo>
                    <a:pt x="1060" y="906"/>
                  </a:lnTo>
                  <a:lnTo>
                    <a:pt x="1062" y="902"/>
                  </a:lnTo>
                  <a:lnTo>
                    <a:pt x="1066" y="896"/>
                  </a:lnTo>
                  <a:lnTo>
                    <a:pt x="1066" y="894"/>
                  </a:lnTo>
                  <a:lnTo>
                    <a:pt x="1064" y="892"/>
                  </a:lnTo>
                  <a:lnTo>
                    <a:pt x="1058" y="892"/>
                  </a:lnTo>
                  <a:lnTo>
                    <a:pt x="1054" y="896"/>
                  </a:lnTo>
                  <a:lnTo>
                    <a:pt x="1048" y="900"/>
                  </a:lnTo>
                  <a:lnTo>
                    <a:pt x="1046" y="906"/>
                  </a:lnTo>
                  <a:lnTo>
                    <a:pt x="1046" y="912"/>
                  </a:lnTo>
                  <a:lnTo>
                    <a:pt x="1046" y="916"/>
                  </a:lnTo>
                  <a:lnTo>
                    <a:pt x="1046" y="918"/>
                  </a:lnTo>
                  <a:lnTo>
                    <a:pt x="1042" y="920"/>
                  </a:lnTo>
                  <a:lnTo>
                    <a:pt x="1036" y="922"/>
                  </a:lnTo>
                  <a:lnTo>
                    <a:pt x="1036" y="924"/>
                  </a:lnTo>
                  <a:lnTo>
                    <a:pt x="1036" y="928"/>
                  </a:lnTo>
                  <a:lnTo>
                    <a:pt x="1032" y="938"/>
                  </a:lnTo>
                  <a:lnTo>
                    <a:pt x="1030" y="942"/>
                  </a:lnTo>
                  <a:lnTo>
                    <a:pt x="1034" y="940"/>
                  </a:lnTo>
                  <a:lnTo>
                    <a:pt x="1040" y="938"/>
                  </a:lnTo>
                  <a:lnTo>
                    <a:pt x="1044" y="938"/>
                  </a:lnTo>
                  <a:lnTo>
                    <a:pt x="1048" y="940"/>
                  </a:lnTo>
                  <a:lnTo>
                    <a:pt x="1050" y="940"/>
                  </a:lnTo>
                  <a:lnTo>
                    <a:pt x="1052" y="940"/>
                  </a:lnTo>
                  <a:lnTo>
                    <a:pt x="1054" y="936"/>
                  </a:lnTo>
                  <a:lnTo>
                    <a:pt x="1056" y="934"/>
                  </a:lnTo>
                  <a:lnTo>
                    <a:pt x="1058" y="932"/>
                  </a:lnTo>
                  <a:lnTo>
                    <a:pt x="1060" y="934"/>
                  </a:lnTo>
                  <a:lnTo>
                    <a:pt x="1062" y="936"/>
                  </a:lnTo>
                  <a:lnTo>
                    <a:pt x="1064" y="936"/>
                  </a:lnTo>
                  <a:lnTo>
                    <a:pt x="1068" y="930"/>
                  </a:lnTo>
                  <a:lnTo>
                    <a:pt x="1070" y="926"/>
                  </a:lnTo>
                  <a:lnTo>
                    <a:pt x="1072" y="924"/>
                  </a:lnTo>
                  <a:lnTo>
                    <a:pt x="1076" y="920"/>
                  </a:lnTo>
                  <a:lnTo>
                    <a:pt x="1084" y="920"/>
                  </a:lnTo>
                  <a:lnTo>
                    <a:pt x="1088" y="918"/>
                  </a:lnTo>
                  <a:lnTo>
                    <a:pt x="1090" y="916"/>
                  </a:lnTo>
                  <a:lnTo>
                    <a:pt x="1090" y="914"/>
                  </a:lnTo>
                  <a:lnTo>
                    <a:pt x="1090" y="910"/>
                  </a:lnTo>
                  <a:lnTo>
                    <a:pt x="1086" y="904"/>
                  </a:lnTo>
                  <a:lnTo>
                    <a:pt x="1082" y="898"/>
                  </a:lnTo>
                  <a:close/>
                  <a:moveTo>
                    <a:pt x="1190" y="808"/>
                  </a:moveTo>
                  <a:lnTo>
                    <a:pt x="1190" y="808"/>
                  </a:lnTo>
                  <a:lnTo>
                    <a:pt x="1188" y="808"/>
                  </a:lnTo>
                  <a:lnTo>
                    <a:pt x="1186" y="808"/>
                  </a:lnTo>
                  <a:lnTo>
                    <a:pt x="1184" y="808"/>
                  </a:lnTo>
                  <a:lnTo>
                    <a:pt x="1182" y="808"/>
                  </a:lnTo>
                  <a:lnTo>
                    <a:pt x="1180" y="808"/>
                  </a:lnTo>
                  <a:lnTo>
                    <a:pt x="1178" y="810"/>
                  </a:lnTo>
                  <a:lnTo>
                    <a:pt x="1176" y="814"/>
                  </a:lnTo>
                  <a:lnTo>
                    <a:pt x="1178" y="814"/>
                  </a:lnTo>
                  <a:lnTo>
                    <a:pt x="1178" y="816"/>
                  </a:lnTo>
                  <a:lnTo>
                    <a:pt x="1184" y="814"/>
                  </a:lnTo>
                  <a:lnTo>
                    <a:pt x="1188" y="810"/>
                  </a:lnTo>
                  <a:lnTo>
                    <a:pt x="1190" y="808"/>
                  </a:lnTo>
                  <a:close/>
                  <a:moveTo>
                    <a:pt x="1400" y="746"/>
                  </a:moveTo>
                  <a:lnTo>
                    <a:pt x="1400" y="746"/>
                  </a:lnTo>
                  <a:lnTo>
                    <a:pt x="1394" y="744"/>
                  </a:lnTo>
                  <a:lnTo>
                    <a:pt x="1390" y="744"/>
                  </a:lnTo>
                  <a:lnTo>
                    <a:pt x="1388" y="744"/>
                  </a:lnTo>
                  <a:lnTo>
                    <a:pt x="1390" y="748"/>
                  </a:lnTo>
                  <a:lnTo>
                    <a:pt x="1394" y="750"/>
                  </a:lnTo>
                  <a:lnTo>
                    <a:pt x="1398" y="750"/>
                  </a:lnTo>
                  <a:lnTo>
                    <a:pt x="1400" y="748"/>
                  </a:lnTo>
                  <a:lnTo>
                    <a:pt x="1400" y="746"/>
                  </a:lnTo>
                  <a:close/>
                  <a:moveTo>
                    <a:pt x="1252" y="182"/>
                  </a:moveTo>
                  <a:lnTo>
                    <a:pt x="1252" y="182"/>
                  </a:lnTo>
                  <a:lnTo>
                    <a:pt x="1256" y="186"/>
                  </a:lnTo>
                  <a:lnTo>
                    <a:pt x="1256" y="188"/>
                  </a:lnTo>
                  <a:lnTo>
                    <a:pt x="1258" y="190"/>
                  </a:lnTo>
                  <a:lnTo>
                    <a:pt x="1258" y="192"/>
                  </a:lnTo>
                  <a:lnTo>
                    <a:pt x="1262" y="192"/>
                  </a:lnTo>
                  <a:lnTo>
                    <a:pt x="1272" y="190"/>
                  </a:lnTo>
                  <a:lnTo>
                    <a:pt x="1290" y="186"/>
                  </a:lnTo>
                  <a:lnTo>
                    <a:pt x="1306" y="186"/>
                  </a:lnTo>
                  <a:lnTo>
                    <a:pt x="1312" y="184"/>
                  </a:lnTo>
                  <a:lnTo>
                    <a:pt x="1316" y="182"/>
                  </a:lnTo>
                  <a:lnTo>
                    <a:pt x="1318" y="178"/>
                  </a:lnTo>
                  <a:lnTo>
                    <a:pt x="1318" y="172"/>
                  </a:lnTo>
                  <a:lnTo>
                    <a:pt x="1316" y="166"/>
                  </a:lnTo>
                  <a:lnTo>
                    <a:pt x="1312" y="162"/>
                  </a:lnTo>
                  <a:lnTo>
                    <a:pt x="1306" y="160"/>
                  </a:lnTo>
                  <a:lnTo>
                    <a:pt x="1300" y="158"/>
                  </a:lnTo>
                  <a:lnTo>
                    <a:pt x="1284" y="158"/>
                  </a:lnTo>
                  <a:lnTo>
                    <a:pt x="1266" y="162"/>
                  </a:lnTo>
                  <a:lnTo>
                    <a:pt x="1250" y="166"/>
                  </a:lnTo>
                  <a:lnTo>
                    <a:pt x="1238" y="168"/>
                  </a:lnTo>
                  <a:lnTo>
                    <a:pt x="1238" y="170"/>
                  </a:lnTo>
                  <a:lnTo>
                    <a:pt x="1238" y="174"/>
                  </a:lnTo>
                  <a:lnTo>
                    <a:pt x="1252" y="182"/>
                  </a:lnTo>
                  <a:close/>
                  <a:moveTo>
                    <a:pt x="1236" y="808"/>
                  </a:moveTo>
                  <a:lnTo>
                    <a:pt x="1236" y="808"/>
                  </a:lnTo>
                  <a:lnTo>
                    <a:pt x="1238" y="806"/>
                  </a:lnTo>
                  <a:lnTo>
                    <a:pt x="1236" y="804"/>
                  </a:lnTo>
                  <a:lnTo>
                    <a:pt x="1228" y="802"/>
                  </a:lnTo>
                  <a:lnTo>
                    <a:pt x="1224" y="798"/>
                  </a:lnTo>
                  <a:lnTo>
                    <a:pt x="1220" y="796"/>
                  </a:lnTo>
                  <a:lnTo>
                    <a:pt x="1216" y="794"/>
                  </a:lnTo>
                  <a:lnTo>
                    <a:pt x="1216" y="798"/>
                  </a:lnTo>
                  <a:lnTo>
                    <a:pt x="1216" y="802"/>
                  </a:lnTo>
                  <a:lnTo>
                    <a:pt x="1220" y="806"/>
                  </a:lnTo>
                  <a:lnTo>
                    <a:pt x="1228" y="810"/>
                  </a:lnTo>
                  <a:lnTo>
                    <a:pt x="1236" y="808"/>
                  </a:lnTo>
                  <a:close/>
                  <a:moveTo>
                    <a:pt x="902" y="108"/>
                  </a:moveTo>
                  <a:lnTo>
                    <a:pt x="902" y="108"/>
                  </a:lnTo>
                  <a:lnTo>
                    <a:pt x="902" y="114"/>
                  </a:lnTo>
                  <a:lnTo>
                    <a:pt x="904" y="120"/>
                  </a:lnTo>
                  <a:lnTo>
                    <a:pt x="906" y="124"/>
                  </a:lnTo>
                  <a:lnTo>
                    <a:pt x="910" y="126"/>
                  </a:lnTo>
                  <a:lnTo>
                    <a:pt x="912" y="128"/>
                  </a:lnTo>
                  <a:lnTo>
                    <a:pt x="910" y="128"/>
                  </a:lnTo>
                  <a:lnTo>
                    <a:pt x="900" y="130"/>
                  </a:lnTo>
                  <a:lnTo>
                    <a:pt x="886" y="130"/>
                  </a:lnTo>
                  <a:lnTo>
                    <a:pt x="884" y="132"/>
                  </a:lnTo>
                  <a:lnTo>
                    <a:pt x="886" y="136"/>
                  </a:lnTo>
                  <a:lnTo>
                    <a:pt x="898" y="148"/>
                  </a:lnTo>
                  <a:lnTo>
                    <a:pt x="922" y="172"/>
                  </a:lnTo>
                  <a:lnTo>
                    <a:pt x="936" y="184"/>
                  </a:lnTo>
                  <a:lnTo>
                    <a:pt x="948" y="192"/>
                  </a:lnTo>
                  <a:lnTo>
                    <a:pt x="960" y="194"/>
                  </a:lnTo>
                  <a:lnTo>
                    <a:pt x="970" y="192"/>
                  </a:lnTo>
                  <a:lnTo>
                    <a:pt x="980" y="188"/>
                  </a:lnTo>
                  <a:lnTo>
                    <a:pt x="990" y="182"/>
                  </a:lnTo>
                  <a:lnTo>
                    <a:pt x="1018" y="164"/>
                  </a:lnTo>
                  <a:lnTo>
                    <a:pt x="1038" y="152"/>
                  </a:lnTo>
                  <a:lnTo>
                    <a:pt x="1040" y="152"/>
                  </a:lnTo>
                  <a:lnTo>
                    <a:pt x="1042" y="154"/>
                  </a:lnTo>
                  <a:lnTo>
                    <a:pt x="1042" y="158"/>
                  </a:lnTo>
                  <a:lnTo>
                    <a:pt x="1048" y="160"/>
                  </a:lnTo>
                  <a:lnTo>
                    <a:pt x="1056" y="164"/>
                  </a:lnTo>
                  <a:lnTo>
                    <a:pt x="1072" y="166"/>
                  </a:lnTo>
                  <a:lnTo>
                    <a:pt x="1088" y="168"/>
                  </a:lnTo>
                  <a:lnTo>
                    <a:pt x="1096" y="170"/>
                  </a:lnTo>
                  <a:lnTo>
                    <a:pt x="1094" y="172"/>
                  </a:lnTo>
                  <a:lnTo>
                    <a:pt x="1088" y="176"/>
                  </a:lnTo>
                  <a:lnTo>
                    <a:pt x="1058" y="186"/>
                  </a:lnTo>
                  <a:lnTo>
                    <a:pt x="1014" y="198"/>
                  </a:lnTo>
                  <a:lnTo>
                    <a:pt x="994" y="206"/>
                  </a:lnTo>
                  <a:lnTo>
                    <a:pt x="980" y="210"/>
                  </a:lnTo>
                  <a:lnTo>
                    <a:pt x="972" y="216"/>
                  </a:lnTo>
                  <a:lnTo>
                    <a:pt x="970" y="218"/>
                  </a:lnTo>
                  <a:lnTo>
                    <a:pt x="970" y="220"/>
                  </a:lnTo>
                  <a:lnTo>
                    <a:pt x="976" y="222"/>
                  </a:lnTo>
                  <a:lnTo>
                    <a:pt x="988" y="224"/>
                  </a:lnTo>
                  <a:lnTo>
                    <a:pt x="1008" y="224"/>
                  </a:lnTo>
                  <a:lnTo>
                    <a:pt x="1034" y="222"/>
                  </a:lnTo>
                  <a:lnTo>
                    <a:pt x="1058" y="220"/>
                  </a:lnTo>
                  <a:lnTo>
                    <a:pt x="1072" y="220"/>
                  </a:lnTo>
                  <a:lnTo>
                    <a:pt x="1074" y="222"/>
                  </a:lnTo>
                  <a:lnTo>
                    <a:pt x="1076" y="222"/>
                  </a:lnTo>
                  <a:lnTo>
                    <a:pt x="1072" y="226"/>
                  </a:lnTo>
                  <a:lnTo>
                    <a:pt x="1064" y="232"/>
                  </a:lnTo>
                  <a:lnTo>
                    <a:pt x="1050" y="236"/>
                  </a:lnTo>
                  <a:lnTo>
                    <a:pt x="1036" y="242"/>
                  </a:lnTo>
                  <a:lnTo>
                    <a:pt x="1018" y="244"/>
                  </a:lnTo>
                  <a:lnTo>
                    <a:pt x="994" y="250"/>
                  </a:lnTo>
                  <a:lnTo>
                    <a:pt x="988" y="252"/>
                  </a:lnTo>
                  <a:lnTo>
                    <a:pt x="984" y="256"/>
                  </a:lnTo>
                  <a:lnTo>
                    <a:pt x="986" y="260"/>
                  </a:lnTo>
                  <a:lnTo>
                    <a:pt x="990" y="264"/>
                  </a:lnTo>
                  <a:lnTo>
                    <a:pt x="1014" y="274"/>
                  </a:lnTo>
                  <a:lnTo>
                    <a:pt x="1028" y="280"/>
                  </a:lnTo>
                  <a:lnTo>
                    <a:pt x="1036" y="286"/>
                  </a:lnTo>
                  <a:lnTo>
                    <a:pt x="1048" y="296"/>
                  </a:lnTo>
                  <a:lnTo>
                    <a:pt x="1052" y="302"/>
                  </a:lnTo>
                  <a:lnTo>
                    <a:pt x="1060" y="308"/>
                  </a:lnTo>
                  <a:lnTo>
                    <a:pt x="1072" y="312"/>
                  </a:lnTo>
                  <a:lnTo>
                    <a:pt x="1090" y="318"/>
                  </a:lnTo>
                  <a:lnTo>
                    <a:pt x="1098" y="320"/>
                  </a:lnTo>
                  <a:lnTo>
                    <a:pt x="1104" y="320"/>
                  </a:lnTo>
                  <a:lnTo>
                    <a:pt x="1110" y="318"/>
                  </a:lnTo>
                  <a:lnTo>
                    <a:pt x="1114" y="316"/>
                  </a:lnTo>
                  <a:lnTo>
                    <a:pt x="1116" y="312"/>
                  </a:lnTo>
                  <a:lnTo>
                    <a:pt x="1116" y="306"/>
                  </a:lnTo>
                  <a:lnTo>
                    <a:pt x="1118" y="294"/>
                  </a:lnTo>
                  <a:lnTo>
                    <a:pt x="1120" y="282"/>
                  </a:lnTo>
                  <a:lnTo>
                    <a:pt x="1124" y="268"/>
                  </a:lnTo>
                  <a:lnTo>
                    <a:pt x="1128" y="262"/>
                  </a:lnTo>
                  <a:lnTo>
                    <a:pt x="1132" y="256"/>
                  </a:lnTo>
                  <a:lnTo>
                    <a:pt x="1138" y="252"/>
                  </a:lnTo>
                  <a:lnTo>
                    <a:pt x="1146" y="248"/>
                  </a:lnTo>
                  <a:lnTo>
                    <a:pt x="1160" y="242"/>
                  </a:lnTo>
                  <a:lnTo>
                    <a:pt x="1166" y="236"/>
                  </a:lnTo>
                  <a:lnTo>
                    <a:pt x="1166" y="230"/>
                  </a:lnTo>
                  <a:lnTo>
                    <a:pt x="1164" y="224"/>
                  </a:lnTo>
                  <a:lnTo>
                    <a:pt x="1162" y="218"/>
                  </a:lnTo>
                  <a:lnTo>
                    <a:pt x="1162" y="214"/>
                  </a:lnTo>
                  <a:lnTo>
                    <a:pt x="1162" y="212"/>
                  </a:lnTo>
                  <a:lnTo>
                    <a:pt x="1166" y="208"/>
                  </a:lnTo>
                  <a:lnTo>
                    <a:pt x="1176" y="204"/>
                  </a:lnTo>
                  <a:lnTo>
                    <a:pt x="1182" y="202"/>
                  </a:lnTo>
                  <a:lnTo>
                    <a:pt x="1188" y="200"/>
                  </a:lnTo>
                  <a:lnTo>
                    <a:pt x="1190" y="196"/>
                  </a:lnTo>
                  <a:lnTo>
                    <a:pt x="1192" y="192"/>
                  </a:lnTo>
                  <a:lnTo>
                    <a:pt x="1194" y="186"/>
                  </a:lnTo>
                  <a:lnTo>
                    <a:pt x="1194" y="178"/>
                  </a:lnTo>
                  <a:lnTo>
                    <a:pt x="1196" y="170"/>
                  </a:lnTo>
                  <a:lnTo>
                    <a:pt x="1198" y="166"/>
                  </a:lnTo>
                  <a:lnTo>
                    <a:pt x="1202" y="164"/>
                  </a:lnTo>
                  <a:lnTo>
                    <a:pt x="1206" y="160"/>
                  </a:lnTo>
                  <a:lnTo>
                    <a:pt x="1212" y="158"/>
                  </a:lnTo>
                  <a:lnTo>
                    <a:pt x="1234" y="156"/>
                  </a:lnTo>
                  <a:lnTo>
                    <a:pt x="1272" y="152"/>
                  </a:lnTo>
                  <a:lnTo>
                    <a:pt x="1284" y="148"/>
                  </a:lnTo>
                  <a:lnTo>
                    <a:pt x="1290" y="146"/>
                  </a:lnTo>
                  <a:lnTo>
                    <a:pt x="1290" y="144"/>
                  </a:lnTo>
                  <a:lnTo>
                    <a:pt x="1290" y="142"/>
                  </a:lnTo>
                  <a:lnTo>
                    <a:pt x="1284" y="138"/>
                  </a:lnTo>
                  <a:lnTo>
                    <a:pt x="1274" y="136"/>
                  </a:lnTo>
                  <a:lnTo>
                    <a:pt x="1260" y="130"/>
                  </a:lnTo>
                  <a:lnTo>
                    <a:pt x="1244" y="126"/>
                  </a:lnTo>
                  <a:lnTo>
                    <a:pt x="1236" y="124"/>
                  </a:lnTo>
                  <a:lnTo>
                    <a:pt x="1226" y="118"/>
                  </a:lnTo>
                  <a:lnTo>
                    <a:pt x="1224" y="116"/>
                  </a:lnTo>
                  <a:lnTo>
                    <a:pt x="1220" y="114"/>
                  </a:lnTo>
                  <a:lnTo>
                    <a:pt x="1202" y="114"/>
                  </a:lnTo>
                  <a:lnTo>
                    <a:pt x="1190" y="112"/>
                  </a:lnTo>
                  <a:lnTo>
                    <a:pt x="1186" y="110"/>
                  </a:lnTo>
                  <a:lnTo>
                    <a:pt x="1184" y="106"/>
                  </a:lnTo>
                  <a:lnTo>
                    <a:pt x="1182" y="102"/>
                  </a:lnTo>
                  <a:lnTo>
                    <a:pt x="1182" y="96"/>
                  </a:lnTo>
                  <a:lnTo>
                    <a:pt x="1182" y="90"/>
                  </a:lnTo>
                  <a:lnTo>
                    <a:pt x="1178" y="84"/>
                  </a:lnTo>
                  <a:lnTo>
                    <a:pt x="1170" y="78"/>
                  </a:lnTo>
                  <a:lnTo>
                    <a:pt x="1162" y="74"/>
                  </a:lnTo>
                  <a:lnTo>
                    <a:pt x="1156" y="76"/>
                  </a:lnTo>
                  <a:lnTo>
                    <a:pt x="1152" y="82"/>
                  </a:lnTo>
                  <a:lnTo>
                    <a:pt x="1148" y="88"/>
                  </a:lnTo>
                  <a:lnTo>
                    <a:pt x="1144" y="96"/>
                  </a:lnTo>
                  <a:lnTo>
                    <a:pt x="1144" y="98"/>
                  </a:lnTo>
                  <a:lnTo>
                    <a:pt x="1142" y="94"/>
                  </a:lnTo>
                  <a:lnTo>
                    <a:pt x="1140" y="84"/>
                  </a:lnTo>
                  <a:lnTo>
                    <a:pt x="1140" y="78"/>
                  </a:lnTo>
                  <a:lnTo>
                    <a:pt x="1142" y="74"/>
                  </a:lnTo>
                  <a:lnTo>
                    <a:pt x="1144" y="70"/>
                  </a:lnTo>
                  <a:lnTo>
                    <a:pt x="1150" y="66"/>
                  </a:lnTo>
                  <a:lnTo>
                    <a:pt x="1152" y="64"/>
                  </a:lnTo>
                  <a:lnTo>
                    <a:pt x="1132" y="54"/>
                  </a:lnTo>
                  <a:lnTo>
                    <a:pt x="1124" y="50"/>
                  </a:lnTo>
                  <a:lnTo>
                    <a:pt x="1108" y="50"/>
                  </a:lnTo>
                  <a:lnTo>
                    <a:pt x="1100" y="50"/>
                  </a:lnTo>
                  <a:lnTo>
                    <a:pt x="1092" y="48"/>
                  </a:lnTo>
                  <a:lnTo>
                    <a:pt x="1084" y="42"/>
                  </a:lnTo>
                  <a:lnTo>
                    <a:pt x="1080" y="40"/>
                  </a:lnTo>
                  <a:lnTo>
                    <a:pt x="1076" y="40"/>
                  </a:lnTo>
                  <a:lnTo>
                    <a:pt x="1070" y="40"/>
                  </a:lnTo>
                  <a:lnTo>
                    <a:pt x="1062" y="44"/>
                  </a:lnTo>
                  <a:lnTo>
                    <a:pt x="1058" y="48"/>
                  </a:lnTo>
                  <a:lnTo>
                    <a:pt x="1056" y="54"/>
                  </a:lnTo>
                  <a:lnTo>
                    <a:pt x="1054" y="58"/>
                  </a:lnTo>
                  <a:lnTo>
                    <a:pt x="1056" y="66"/>
                  </a:lnTo>
                  <a:lnTo>
                    <a:pt x="1060" y="80"/>
                  </a:lnTo>
                  <a:lnTo>
                    <a:pt x="1068" y="94"/>
                  </a:lnTo>
                  <a:lnTo>
                    <a:pt x="1084" y="120"/>
                  </a:lnTo>
                  <a:lnTo>
                    <a:pt x="1086" y="130"/>
                  </a:lnTo>
                  <a:lnTo>
                    <a:pt x="1086" y="132"/>
                  </a:lnTo>
                  <a:lnTo>
                    <a:pt x="1084" y="132"/>
                  </a:lnTo>
                  <a:lnTo>
                    <a:pt x="1080" y="132"/>
                  </a:lnTo>
                  <a:lnTo>
                    <a:pt x="1076" y="130"/>
                  </a:lnTo>
                  <a:lnTo>
                    <a:pt x="1068" y="122"/>
                  </a:lnTo>
                  <a:lnTo>
                    <a:pt x="1048" y="96"/>
                  </a:lnTo>
                  <a:lnTo>
                    <a:pt x="1036" y="82"/>
                  </a:lnTo>
                  <a:lnTo>
                    <a:pt x="1026" y="72"/>
                  </a:lnTo>
                  <a:lnTo>
                    <a:pt x="1020" y="68"/>
                  </a:lnTo>
                  <a:lnTo>
                    <a:pt x="1014" y="66"/>
                  </a:lnTo>
                  <a:lnTo>
                    <a:pt x="1008" y="64"/>
                  </a:lnTo>
                  <a:lnTo>
                    <a:pt x="1004" y="66"/>
                  </a:lnTo>
                  <a:lnTo>
                    <a:pt x="998" y="68"/>
                  </a:lnTo>
                  <a:lnTo>
                    <a:pt x="994" y="70"/>
                  </a:lnTo>
                  <a:lnTo>
                    <a:pt x="990" y="78"/>
                  </a:lnTo>
                  <a:lnTo>
                    <a:pt x="988" y="88"/>
                  </a:lnTo>
                  <a:lnTo>
                    <a:pt x="986" y="96"/>
                  </a:lnTo>
                  <a:lnTo>
                    <a:pt x="986" y="108"/>
                  </a:lnTo>
                  <a:lnTo>
                    <a:pt x="984" y="106"/>
                  </a:lnTo>
                  <a:lnTo>
                    <a:pt x="980" y="100"/>
                  </a:lnTo>
                  <a:lnTo>
                    <a:pt x="974" y="90"/>
                  </a:lnTo>
                  <a:lnTo>
                    <a:pt x="968" y="84"/>
                  </a:lnTo>
                  <a:lnTo>
                    <a:pt x="960" y="80"/>
                  </a:lnTo>
                  <a:lnTo>
                    <a:pt x="954" y="78"/>
                  </a:lnTo>
                  <a:lnTo>
                    <a:pt x="950" y="76"/>
                  </a:lnTo>
                  <a:lnTo>
                    <a:pt x="948" y="76"/>
                  </a:lnTo>
                  <a:lnTo>
                    <a:pt x="960" y="72"/>
                  </a:lnTo>
                  <a:lnTo>
                    <a:pt x="972" y="70"/>
                  </a:lnTo>
                  <a:lnTo>
                    <a:pt x="978" y="66"/>
                  </a:lnTo>
                  <a:lnTo>
                    <a:pt x="984" y="62"/>
                  </a:lnTo>
                  <a:lnTo>
                    <a:pt x="984" y="60"/>
                  </a:lnTo>
                  <a:lnTo>
                    <a:pt x="982" y="56"/>
                  </a:lnTo>
                  <a:lnTo>
                    <a:pt x="978" y="56"/>
                  </a:lnTo>
                  <a:lnTo>
                    <a:pt x="970" y="56"/>
                  </a:lnTo>
                  <a:lnTo>
                    <a:pt x="958" y="60"/>
                  </a:lnTo>
                  <a:lnTo>
                    <a:pt x="946" y="62"/>
                  </a:lnTo>
                  <a:lnTo>
                    <a:pt x="938" y="62"/>
                  </a:lnTo>
                  <a:lnTo>
                    <a:pt x="934" y="62"/>
                  </a:lnTo>
                  <a:lnTo>
                    <a:pt x="930" y="58"/>
                  </a:lnTo>
                  <a:lnTo>
                    <a:pt x="928" y="56"/>
                  </a:lnTo>
                  <a:lnTo>
                    <a:pt x="926" y="56"/>
                  </a:lnTo>
                  <a:lnTo>
                    <a:pt x="922" y="58"/>
                  </a:lnTo>
                  <a:lnTo>
                    <a:pt x="916" y="60"/>
                  </a:lnTo>
                  <a:lnTo>
                    <a:pt x="908" y="64"/>
                  </a:lnTo>
                  <a:lnTo>
                    <a:pt x="904" y="64"/>
                  </a:lnTo>
                  <a:lnTo>
                    <a:pt x="902" y="64"/>
                  </a:lnTo>
                  <a:lnTo>
                    <a:pt x="900" y="60"/>
                  </a:lnTo>
                  <a:lnTo>
                    <a:pt x="896" y="58"/>
                  </a:lnTo>
                  <a:lnTo>
                    <a:pt x="892" y="58"/>
                  </a:lnTo>
                  <a:lnTo>
                    <a:pt x="884" y="60"/>
                  </a:lnTo>
                  <a:lnTo>
                    <a:pt x="874" y="64"/>
                  </a:lnTo>
                  <a:lnTo>
                    <a:pt x="862" y="72"/>
                  </a:lnTo>
                  <a:lnTo>
                    <a:pt x="856" y="78"/>
                  </a:lnTo>
                  <a:lnTo>
                    <a:pt x="854" y="82"/>
                  </a:lnTo>
                  <a:lnTo>
                    <a:pt x="854" y="88"/>
                  </a:lnTo>
                  <a:lnTo>
                    <a:pt x="858" y="92"/>
                  </a:lnTo>
                  <a:lnTo>
                    <a:pt x="862" y="98"/>
                  </a:lnTo>
                  <a:lnTo>
                    <a:pt x="872" y="112"/>
                  </a:lnTo>
                  <a:lnTo>
                    <a:pt x="878" y="116"/>
                  </a:lnTo>
                  <a:lnTo>
                    <a:pt x="884" y="118"/>
                  </a:lnTo>
                  <a:lnTo>
                    <a:pt x="890" y="114"/>
                  </a:lnTo>
                  <a:lnTo>
                    <a:pt x="894" y="110"/>
                  </a:lnTo>
                  <a:lnTo>
                    <a:pt x="902" y="104"/>
                  </a:lnTo>
                  <a:lnTo>
                    <a:pt x="902" y="108"/>
                  </a:lnTo>
                  <a:close/>
                  <a:moveTo>
                    <a:pt x="1272" y="818"/>
                  </a:moveTo>
                  <a:lnTo>
                    <a:pt x="1272" y="818"/>
                  </a:lnTo>
                  <a:lnTo>
                    <a:pt x="1272" y="816"/>
                  </a:lnTo>
                  <a:lnTo>
                    <a:pt x="1270" y="814"/>
                  </a:lnTo>
                  <a:lnTo>
                    <a:pt x="1266" y="812"/>
                  </a:lnTo>
                  <a:lnTo>
                    <a:pt x="1264" y="814"/>
                  </a:lnTo>
                  <a:lnTo>
                    <a:pt x="1264" y="818"/>
                  </a:lnTo>
                  <a:lnTo>
                    <a:pt x="1264" y="820"/>
                  </a:lnTo>
                  <a:lnTo>
                    <a:pt x="1272" y="818"/>
                  </a:lnTo>
                  <a:close/>
                  <a:moveTo>
                    <a:pt x="1168" y="848"/>
                  </a:moveTo>
                  <a:lnTo>
                    <a:pt x="1168" y="848"/>
                  </a:lnTo>
                  <a:lnTo>
                    <a:pt x="1176" y="848"/>
                  </a:lnTo>
                  <a:lnTo>
                    <a:pt x="1180" y="848"/>
                  </a:lnTo>
                  <a:lnTo>
                    <a:pt x="1182" y="844"/>
                  </a:lnTo>
                  <a:lnTo>
                    <a:pt x="1184" y="840"/>
                  </a:lnTo>
                  <a:lnTo>
                    <a:pt x="1190" y="836"/>
                  </a:lnTo>
                  <a:lnTo>
                    <a:pt x="1192" y="834"/>
                  </a:lnTo>
                  <a:lnTo>
                    <a:pt x="1192" y="832"/>
                  </a:lnTo>
                  <a:lnTo>
                    <a:pt x="1192" y="830"/>
                  </a:lnTo>
                  <a:lnTo>
                    <a:pt x="1188" y="828"/>
                  </a:lnTo>
                  <a:lnTo>
                    <a:pt x="1182" y="826"/>
                  </a:lnTo>
                  <a:lnTo>
                    <a:pt x="1180" y="826"/>
                  </a:lnTo>
                  <a:lnTo>
                    <a:pt x="1180" y="828"/>
                  </a:lnTo>
                  <a:lnTo>
                    <a:pt x="1176" y="830"/>
                  </a:lnTo>
                  <a:lnTo>
                    <a:pt x="1174" y="830"/>
                  </a:lnTo>
                  <a:lnTo>
                    <a:pt x="1172" y="832"/>
                  </a:lnTo>
                  <a:lnTo>
                    <a:pt x="1170" y="832"/>
                  </a:lnTo>
                  <a:lnTo>
                    <a:pt x="1166" y="832"/>
                  </a:lnTo>
                  <a:lnTo>
                    <a:pt x="1164" y="832"/>
                  </a:lnTo>
                  <a:lnTo>
                    <a:pt x="1162" y="834"/>
                  </a:lnTo>
                  <a:lnTo>
                    <a:pt x="1162" y="838"/>
                  </a:lnTo>
                  <a:lnTo>
                    <a:pt x="1160" y="842"/>
                  </a:lnTo>
                  <a:lnTo>
                    <a:pt x="1156" y="842"/>
                  </a:lnTo>
                  <a:lnTo>
                    <a:pt x="1154" y="842"/>
                  </a:lnTo>
                  <a:lnTo>
                    <a:pt x="1152" y="844"/>
                  </a:lnTo>
                  <a:lnTo>
                    <a:pt x="1152" y="846"/>
                  </a:lnTo>
                  <a:lnTo>
                    <a:pt x="1154" y="848"/>
                  </a:lnTo>
                  <a:lnTo>
                    <a:pt x="1168" y="848"/>
                  </a:lnTo>
                  <a:close/>
                  <a:moveTo>
                    <a:pt x="1214" y="822"/>
                  </a:moveTo>
                  <a:lnTo>
                    <a:pt x="1214" y="822"/>
                  </a:lnTo>
                  <a:lnTo>
                    <a:pt x="1218" y="816"/>
                  </a:lnTo>
                  <a:lnTo>
                    <a:pt x="1218" y="814"/>
                  </a:lnTo>
                  <a:lnTo>
                    <a:pt x="1216" y="814"/>
                  </a:lnTo>
                  <a:lnTo>
                    <a:pt x="1212" y="812"/>
                  </a:lnTo>
                  <a:lnTo>
                    <a:pt x="1208" y="814"/>
                  </a:lnTo>
                  <a:lnTo>
                    <a:pt x="1206" y="814"/>
                  </a:lnTo>
                  <a:lnTo>
                    <a:pt x="1202" y="812"/>
                  </a:lnTo>
                  <a:lnTo>
                    <a:pt x="1198" y="810"/>
                  </a:lnTo>
                  <a:lnTo>
                    <a:pt x="1196" y="812"/>
                  </a:lnTo>
                  <a:lnTo>
                    <a:pt x="1192" y="814"/>
                  </a:lnTo>
                  <a:lnTo>
                    <a:pt x="1190" y="814"/>
                  </a:lnTo>
                  <a:lnTo>
                    <a:pt x="1188" y="814"/>
                  </a:lnTo>
                  <a:lnTo>
                    <a:pt x="1188" y="816"/>
                  </a:lnTo>
                  <a:lnTo>
                    <a:pt x="1184" y="820"/>
                  </a:lnTo>
                  <a:lnTo>
                    <a:pt x="1182" y="822"/>
                  </a:lnTo>
                  <a:lnTo>
                    <a:pt x="1184" y="824"/>
                  </a:lnTo>
                  <a:lnTo>
                    <a:pt x="1190" y="824"/>
                  </a:lnTo>
                  <a:lnTo>
                    <a:pt x="1196" y="828"/>
                  </a:lnTo>
                  <a:lnTo>
                    <a:pt x="1200" y="830"/>
                  </a:lnTo>
                  <a:lnTo>
                    <a:pt x="1204" y="830"/>
                  </a:lnTo>
                  <a:lnTo>
                    <a:pt x="1214" y="822"/>
                  </a:lnTo>
                  <a:close/>
                  <a:moveTo>
                    <a:pt x="1352" y="792"/>
                  </a:moveTo>
                  <a:lnTo>
                    <a:pt x="1352" y="792"/>
                  </a:lnTo>
                  <a:lnTo>
                    <a:pt x="1348" y="790"/>
                  </a:lnTo>
                  <a:lnTo>
                    <a:pt x="1344" y="788"/>
                  </a:lnTo>
                  <a:lnTo>
                    <a:pt x="1338" y="788"/>
                  </a:lnTo>
                  <a:lnTo>
                    <a:pt x="1330" y="790"/>
                  </a:lnTo>
                  <a:lnTo>
                    <a:pt x="1328" y="792"/>
                  </a:lnTo>
                  <a:lnTo>
                    <a:pt x="1330" y="794"/>
                  </a:lnTo>
                  <a:lnTo>
                    <a:pt x="1340" y="798"/>
                  </a:lnTo>
                  <a:lnTo>
                    <a:pt x="1350" y="796"/>
                  </a:lnTo>
                  <a:lnTo>
                    <a:pt x="1352" y="796"/>
                  </a:lnTo>
                  <a:lnTo>
                    <a:pt x="1352" y="792"/>
                  </a:lnTo>
                  <a:close/>
                  <a:moveTo>
                    <a:pt x="1326" y="780"/>
                  </a:moveTo>
                  <a:lnTo>
                    <a:pt x="1326" y="780"/>
                  </a:lnTo>
                  <a:lnTo>
                    <a:pt x="1330" y="778"/>
                  </a:lnTo>
                  <a:lnTo>
                    <a:pt x="1334" y="776"/>
                  </a:lnTo>
                  <a:lnTo>
                    <a:pt x="1338" y="776"/>
                  </a:lnTo>
                  <a:lnTo>
                    <a:pt x="1342" y="776"/>
                  </a:lnTo>
                  <a:lnTo>
                    <a:pt x="1346" y="778"/>
                  </a:lnTo>
                  <a:lnTo>
                    <a:pt x="1350" y="776"/>
                  </a:lnTo>
                  <a:lnTo>
                    <a:pt x="1364" y="766"/>
                  </a:lnTo>
                  <a:lnTo>
                    <a:pt x="1372" y="760"/>
                  </a:lnTo>
                  <a:lnTo>
                    <a:pt x="1372" y="758"/>
                  </a:lnTo>
                  <a:lnTo>
                    <a:pt x="1372" y="756"/>
                  </a:lnTo>
                  <a:lnTo>
                    <a:pt x="1368" y="756"/>
                  </a:lnTo>
                  <a:lnTo>
                    <a:pt x="1362" y="756"/>
                  </a:lnTo>
                  <a:lnTo>
                    <a:pt x="1356" y="758"/>
                  </a:lnTo>
                  <a:lnTo>
                    <a:pt x="1358" y="760"/>
                  </a:lnTo>
                  <a:lnTo>
                    <a:pt x="1358" y="762"/>
                  </a:lnTo>
                  <a:lnTo>
                    <a:pt x="1356" y="764"/>
                  </a:lnTo>
                  <a:lnTo>
                    <a:pt x="1350" y="762"/>
                  </a:lnTo>
                  <a:lnTo>
                    <a:pt x="1348" y="762"/>
                  </a:lnTo>
                  <a:lnTo>
                    <a:pt x="1346" y="762"/>
                  </a:lnTo>
                  <a:lnTo>
                    <a:pt x="1342" y="766"/>
                  </a:lnTo>
                  <a:lnTo>
                    <a:pt x="1342" y="770"/>
                  </a:lnTo>
                  <a:lnTo>
                    <a:pt x="1340" y="768"/>
                  </a:lnTo>
                  <a:lnTo>
                    <a:pt x="1338" y="766"/>
                  </a:lnTo>
                  <a:lnTo>
                    <a:pt x="1332" y="766"/>
                  </a:lnTo>
                  <a:lnTo>
                    <a:pt x="1318" y="770"/>
                  </a:lnTo>
                  <a:lnTo>
                    <a:pt x="1314" y="774"/>
                  </a:lnTo>
                  <a:lnTo>
                    <a:pt x="1318" y="776"/>
                  </a:lnTo>
                  <a:lnTo>
                    <a:pt x="1320" y="776"/>
                  </a:lnTo>
                  <a:lnTo>
                    <a:pt x="1322" y="778"/>
                  </a:lnTo>
                  <a:lnTo>
                    <a:pt x="1320" y="780"/>
                  </a:lnTo>
                  <a:lnTo>
                    <a:pt x="1326" y="780"/>
                  </a:lnTo>
                  <a:close/>
                  <a:moveTo>
                    <a:pt x="1414" y="220"/>
                  </a:moveTo>
                  <a:lnTo>
                    <a:pt x="1414" y="220"/>
                  </a:lnTo>
                  <a:lnTo>
                    <a:pt x="1408" y="216"/>
                  </a:lnTo>
                  <a:lnTo>
                    <a:pt x="1402" y="216"/>
                  </a:lnTo>
                  <a:lnTo>
                    <a:pt x="1392" y="218"/>
                  </a:lnTo>
                  <a:lnTo>
                    <a:pt x="1388" y="220"/>
                  </a:lnTo>
                  <a:lnTo>
                    <a:pt x="1382" y="220"/>
                  </a:lnTo>
                  <a:lnTo>
                    <a:pt x="1374" y="218"/>
                  </a:lnTo>
                  <a:lnTo>
                    <a:pt x="1364" y="214"/>
                  </a:lnTo>
                  <a:lnTo>
                    <a:pt x="1356" y="208"/>
                  </a:lnTo>
                  <a:lnTo>
                    <a:pt x="1354" y="204"/>
                  </a:lnTo>
                  <a:lnTo>
                    <a:pt x="1356" y="200"/>
                  </a:lnTo>
                  <a:lnTo>
                    <a:pt x="1360" y="198"/>
                  </a:lnTo>
                  <a:lnTo>
                    <a:pt x="1370" y="194"/>
                  </a:lnTo>
                  <a:lnTo>
                    <a:pt x="1370" y="192"/>
                  </a:lnTo>
                  <a:lnTo>
                    <a:pt x="1366" y="190"/>
                  </a:lnTo>
                  <a:lnTo>
                    <a:pt x="1354" y="188"/>
                  </a:lnTo>
                  <a:lnTo>
                    <a:pt x="1336" y="188"/>
                  </a:lnTo>
                  <a:lnTo>
                    <a:pt x="1316" y="188"/>
                  </a:lnTo>
                  <a:lnTo>
                    <a:pt x="1296" y="190"/>
                  </a:lnTo>
                  <a:lnTo>
                    <a:pt x="1280" y="194"/>
                  </a:lnTo>
                  <a:lnTo>
                    <a:pt x="1274" y="196"/>
                  </a:lnTo>
                  <a:lnTo>
                    <a:pt x="1270" y="198"/>
                  </a:lnTo>
                  <a:lnTo>
                    <a:pt x="1270" y="202"/>
                  </a:lnTo>
                  <a:lnTo>
                    <a:pt x="1272" y="204"/>
                  </a:lnTo>
                  <a:lnTo>
                    <a:pt x="1276" y="208"/>
                  </a:lnTo>
                  <a:lnTo>
                    <a:pt x="1286" y="212"/>
                  </a:lnTo>
                  <a:lnTo>
                    <a:pt x="1292" y="214"/>
                  </a:lnTo>
                  <a:lnTo>
                    <a:pt x="1292" y="216"/>
                  </a:lnTo>
                  <a:lnTo>
                    <a:pt x="1292" y="218"/>
                  </a:lnTo>
                  <a:lnTo>
                    <a:pt x="1286" y="224"/>
                  </a:lnTo>
                  <a:lnTo>
                    <a:pt x="1272" y="236"/>
                  </a:lnTo>
                  <a:lnTo>
                    <a:pt x="1264" y="242"/>
                  </a:lnTo>
                  <a:lnTo>
                    <a:pt x="1262" y="246"/>
                  </a:lnTo>
                  <a:lnTo>
                    <a:pt x="1264" y="248"/>
                  </a:lnTo>
                  <a:lnTo>
                    <a:pt x="1270" y="250"/>
                  </a:lnTo>
                  <a:lnTo>
                    <a:pt x="1288" y="250"/>
                  </a:lnTo>
                  <a:lnTo>
                    <a:pt x="1314" y="246"/>
                  </a:lnTo>
                  <a:lnTo>
                    <a:pt x="1324" y="248"/>
                  </a:lnTo>
                  <a:lnTo>
                    <a:pt x="1328" y="248"/>
                  </a:lnTo>
                  <a:lnTo>
                    <a:pt x="1328" y="250"/>
                  </a:lnTo>
                  <a:lnTo>
                    <a:pt x="1328" y="256"/>
                  </a:lnTo>
                  <a:lnTo>
                    <a:pt x="1328" y="260"/>
                  </a:lnTo>
                  <a:lnTo>
                    <a:pt x="1326" y="264"/>
                  </a:lnTo>
                  <a:lnTo>
                    <a:pt x="1326" y="266"/>
                  </a:lnTo>
                  <a:lnTo>
                    <a:pt x="1328" y="266"/>
                  </a:lnTo>
                  <a:lnTo>
                    <a:pt x="1336" y="266"/>
                  </a:lnTo>
                  <a:lnTo>
                    <a:pt x="1350" y="260"/>
                  </a:lnTo>
                  <a:lnTo>
                    <a:pt x="1376" y="250"/>
                  </a:lnTo>
                  <a:lnTo>
                    <a:pt x="1402" y="238"/>
                  </a:lnTo>
                  <a:lnTo>
                    <a:pt x="1412" y="234"/>
                  </a:lnTo>
                  <a:lnTo>
                    <a:pt x="1418" y="228"/>
                  </a:lnTo>
                  <a:lnTo>
                    <a:pt x="1420" y="226"/>
                  </a:lnTo>
                  <a:lnTo>
                    <a:pt x="1420" y="224"/>
                  </a:lnTo>
                  <a:lnTo>
                    <a:pt x="1418" y="222"/>
                  </a:lnTo>
                  <a:lnTo>
                    <a:pt x="1414" y="220"/>
                  </a:lnTo>
                  <a:close/>
                  <a:moveTo>
                    <a:pt x="1370" y="792"/>
                  </a:moveTo>
                  <a:lnTo>
                    <a:pt x="1370" y="792"/>
                  </a:lnTo>
                  <a:lnTo>
                    <a:pt x="1378" y="782"/>
                  </a:lnTo>
                  <a:lnTo>
                    <a:pt x="1380" y="776"/>
                  </a:lnTo>
                  <a:lnTo>
                    <a:pt x="1378" y="774"/>
                  </a:lnTo>
                  <a:lnTo>
                    <a:pt x="1376" y="772"/>
                  </a:lnTo>
                  <a:lnTo>
                    <a:pt x="1372" y="770"/>
                  </a:lnTo>
                  <a:lnTo>
                    <a:pt x="1370" y="774"/>
                  </a:lnTo>
                  <a:lnTo>
                    <a:pt x="1362" y="776"/>
                  </a:lnTo>
                  <a:lnTo>
                    <a:pt x="1354" y="780"/>
                  </a:lnTo>
                  <a:lnTo>
                    <a:pt x="1350" y="784"/>
                  </a:lnTo>
                  <a:lnTo>
                    <a:pt x="1350" y="786"/>
                  </a:lnTo>
                  <a:lnTo>
                    <a:pt x="1350" y="788"/>
                  </a:lnTo>
                  <a:lnTo>
                    <a:pt x="1356" y="792"/>
                  </a:lnTo>
                  <a:lnTo>
                    <a:pt x="1364" y="794"/>
                  </a:lnTo>
                  <a:lnTo>
                    <a:pt x="1366" y="794"/>
                  </a:lnTo>
                  <a:lnTo>
                    <a:pt x="1370" y="792"/>
                  </a:lnTo>
                  <a:close/>
                  <a:moveTo>
                    <a:pt x="1388" y="762"/>
                  </a:moveTo>
                  <a:lnTo>
                    <a:pt x="1388" y="762"/>
                  </a:lnTo>
                  <a:lnTo>
                    <a:pt x="1384" y="762"/>
                  </a:lnTo>
                  <a:lnTo>
                    <a:pt x="1380" y="764"/>
                  </a:lnTo>
                  <a:lnTo>
                    <a:pt x="1380" y="766"/>
                  </a:lnTo>
                  <a:lnTo>
                    <a:pt x="1380" y="770"/>
                  </a:lnTo>
                  <a:lnTo>
                    <a:pt x="1384" y="776"/>
                  </a:lnTo>
                  <a:lnTo>
                    <a:pt x="1386" y="778"/>
                  </a:lnTo>
                  <a:lnTo>
                    <a:pt x="1388" y="778"/>
                  </a:lnTo>
                  <a:lnTo>
                    <a:pt x="1394" y="776"/>
                  </a:lnTo>
                  <a:lnTo>
                    <a:pt x="1396" y="772"/>
                  </a:lnTo>
                  <a:lnTo>
                    <a:pt x="1396" y="770"/>
                  </a:lnTo>
                  <a:lnTo>
                    <a:pt x="1396" y="766"/>
                  </a:lnTo>
                  <a:lnTo>
                    <a:pt x="1392" y="764"/>
                  </a:lnTo>
                  <a:lnTo>
                    <a:pt x="1388" y="762"/>
                  </a:lnTo>
                  <a:close/>
                  <a:moveTo>
                    <a:pt x="1264" y="804"/>
                  </a:moveTo>
                  <a:lnTo>
                    <a:pt x="1264" y="804"/>
                  </a:lnTo>
                  <a:lnTo>
                    <a:pt x="1264" y="800"/>
                  </a:lnTo>
                  <a:lnTo>
                    <a:pt x="1262" y="798"/>
                  </a:lnTo>
                  <a:lnTo>
                    <a:pt x="1258" y="798"/>
                  </a:lnTo>
                  <a:lnTo>
                    <a:pt x="1252" y="802"/>
                  </a:lnTo>
                  <a:lnTo>
                    <a:pt x="1248" y="804"/>
                  </a:lnTo>
                  <a:lnTo>
                    <a:pt x="1248" y="808"/>
                  </a:lnTo>
                  <a:lnTo>
                    <a:pt x="1250" y="810"/>
                  </a:lnTo>
                  <a:lnTo>
                    <a:pt x="1254" y="812"/>
                  </a:lnTo>
                  <a:lnTo>
                    <a:pt x="1260" y="814"/>
                  </a:lnTo>
                  <a:lnTo>
                    <a:pt x="1262" y="812"/>
                  </a:lnTo>
                  <a:lnTo>
                    <a:pt x="1264" y="804"/>
                  </a:lnTo>
                  <a:close/>
                  <a:moveTo>
                    <a:pt x="1102" y="904"/>
                  </a:moveTo>
                  <a:lnTo>
                    <a:pt x="1102" y="904"/>
                  </a:lnTo>
                  <a:lnTo>
                    <a:pt x="1102" y="908"/>
                  </a:lnTo>
                  <a:lnTo>
                    <a:pt x="1104" y="908"/>
                  </a:lnTo>
                  <a:lnTo>
                    <a:pt x="1112" y="908"/>
                  </a:lnTo>
                  <a:lnTo>
                    <a:pt x="1114" y="906"/>
                  </a:lnTo>
                  <a:lnTo>
                    <a:pt x="1112" y="902"/>
                  </a:lnTo>
                  <a:lnTo>
                    <a:pt x="1106" y="902"/>
                  </a:lnTo>
                  <a:lnTo>
                    <a:pt x="1104" y="902"/>
                  </a:lnTo>
                  <a:lnTo>
                    <a:pt x="1102" y="904"/>
                  </a:lnTo>
                  <a:close/>
                  <a:moveTo>
                    <a:pt x="1116" y="898"/>
                  </a:moveTo>
                  <a:lnTo>
                    <a:pt x="1116" y="898"/>
                  </a:lnTo>
                  <a:lnTo>
                    <a:pt x="1120" y="900"/>
                  </a:lnTo>
                  <a:lnTo>
                    <a:pt x="1122" y="898"/>
                  </a:lnTo>
                  <a:lnTo>
                    <a:pt x="1124" y="896"/>
                  </a:lnTo>
                  <a:lnTo>
                    <a:pt x="1124" y="894"/>
                  </a:lnTo>
                  <a:lnTo>
                    <a:pt x="1120" y="892"/>
                  </a:lnTo>
                  <a:lnTo>
                    <a:pt x="1116" y="894"/>
                  </a:lnTo>
                  <a:lnTo>
                    <a:pt x="1114" y="896"/>
                  </a:lnTo>
                  <a:lnTo>
                    <a:pt x="1116" y="898"/>
                  </a:lnTo>
                  <a:close/>
                  <a:moveTo>
                    <a:pt x="1150" y="850"/>
                  </a:moveTo>
                  <a:lnTo>
                    <a:pt x="1150" y="850"/>
                  </a:lnTo>
                  <a:lnTo>
                    <a:pt x="1148" y="850"/>
                  </a:lnTo>
                  <a:lnTo>
                    <a:pt x="1148" y="848"/>
                  </a:lnTo>
                  <a:lnTo>
                    <a:pt x="1146" y="846"/>
                  </a:lnTo>
                  <a:lnTo>
                    <a:pt x="1144" y="846"/>
                  </a:lnTo>
                  <a:lnTo>
                    <a:pt x="1142" y="848"/>
                  </a:lnTo>
                  <a:lnTo>
                    <a:pt x="1140" y="846"/>
                  </a:lnTo>
                  <a:lnTo>
                    <a:pt x="1138" y="844"/>
                  </a:lnTo>
                  <a:lnTo>
                    <a:pt x="1136" y="846"/>
                  </a:lnTo>
                  <a:lnTo>
                    <a:pt x="1136" y="848"/>
                  </a:lnTo>
                  <a:lnTo>
                    <a:pt x="1132" y="848"/>
                  </a:lnTo>
                  <a:lnTo>
                    <a:pt x="1130" y="846"/>
                  </a:lnTo>
                  <a:lnTo>
                    <a:pt x="1130" y="850"/>
                  </a:lnTo>
                  <a:lnTo>
                    <a:pt x="1130" y="852"/>
                  </a:lnTo>
                  <a:lnTo>
                    <a:pt x="1128" y="850"/>
                  </a:lnTo>
                  <a:lnTo>
                    <a:pt x="1124" y="850"/>
                  </a:lnTo>
                  <a:lnTo>
                    <a:pt x="1120" y="850"/>
                  </a:lnTo>
                  <a:lnTo>
                    <a:pt x="1118" y="854"/>
                  </a:lnTo>
                  <a:lnTo>
                    <a:pt x="1120" y="856"/>
                  </a:lnTo>
                  <a:lnTo>
                    <a:pt x="1124" y="856"/>
                  </a:lnTo>
                  <a:lnTo>
                    <a:pt x="1124" y="858"/>
                  </a:lnTo>
                  <a:lnTo>
                    <a:pt x="1120" y="860"/>
                  </a:lnTo>
                  <a:lnTo>
                    <a:pt x="1114" y="860"/>
                  </a:lnTo>
                  <a:lnTo>
                    <a:pt x="1108" y="860"/>
                  </a:lnTo>
                  <a:lnTo>
                    <a:pt x="1108" y="862"/>
                  </a:lnTo>
                  <a:lnTo>
                    <a:pt x="1110" y="862"/>
                  </a:lnTo>
                  <a:lnTo>
                    <a:pt x="1110" y="864"/>
                  </a:lnTo>
                  <a:lnTo>
                    <a:pt x="1108" y="866"/>
                  </a:lnTo>
                  <a:lnTo>
                    <a:pt x="1106" y="866"/>
                  </a:lnTo>
                  <a:lnTo>
                    <a:pt x="1108" y="868"/>
                  </a:lnTo>
                  <a:lnTo>
                    <a:pt x="1110" y="870"/>
                  </a:lnTo>
                  <a:lnTo>
                    <a:pt x="1108" y="870"/>
                  </a:lnTo>
                  <a:lnTo>
                    <a:pt x="1108" y="872"/>
                  </a:lnTo>
                  <a:lnTo>
                    <a:pt x="1108" y="874"/>
                  </a:lnTo>
                  <a:lnTo>
                    <a:pt x="1108" y="876"/>
                  </a:lnTo>
                  <a:lnTo>
                    <a:pt x="1108" y="878"/>
                  </a:lnTo>
                  <a:lnTo>
                    <a:pt x="1106" y="880"/>
                  </a:lnTo>
                  <a:lnTo>
                    <a:pt x="1104" y="882"/>
                  </a:lnTo>
                  <a:lnTo>
                    <a:pt x="1108" y="884"/>
                  </a:lnTo>
                  <a:lnTo>
                    <a:pt x="1114" y="884"/>
                  </a:lnTo>
                  <a:lnTo>
                    <a:pt x="1114" y="886"/>
                  </a:lnTo>
                  <a:lnTo>
                    <a:pt x="1114" y="888"/>
                  </a:lnTo>
                  <a:lnTo>
                    <a:pt x="1116" y="888"/>
                  </a:lnTo>
                  <a:lnTo>
                    <a:pt x="1120" y="884"/>
                  </a:lnTo>
                  <a:lnTo>
                    <a:pt x="1122" y="880"/>
                  </a:lnTo>
                  <a:lnTo>
                    <a:pt x="1126" y="876"/>
                  </a:lnTo>
                  <a:lnTo>
                    <a:pt x="1130" y="874"/>
                  </a:lnTo>
                  <a:lnTo>
                    <a:pt x="1132" y="876"/>
                  </a:lnTo>
                  <a:lnTo>
                    <a:pt x="1132" y="878"/>
                  </a:lnTo>
                  <a:lnTo>
                    <a:pt x="1134" y="878"/>
                  </a:lnTo>
                  <a:lnTo>
                    <a:pt x="1142" y="878"/>
                  </a:lnTo>
                  <a:lnTo>
                    <a:pt x="1146" y="876"/>
                  </a:lnTo>
                  <a:lnTo>
                    <a:pt x="1148" y="874"/>
                  </a:lnTo>
                  <a:lnTo>
                    <a:pt x="1146" y="870"/>
                  </a:lnTo>
                  <a:lnTo>
                    <a:pt x="1146" y="866"/>
                  </a:lnTo>
                  <a:lnTo>
                    <a:pt x="1148" y="864"/>
                  </a:lnTo>
                  <a:lnTo>
                    <a:pt x="1150" y="862"/>
                  </a:lnTo>
                  <a:lnTo>
                    <a:pt x="1150" y="860"/>
                  </a:lnTo>
                  <a:lnTo>
                    <a:pt x="1152" y="852"/>
                  </a:lnTo>
                  <a:lnTo>
                    <a:pt x="1152" y="850"/>
                  </a:lnTo>
                  <a:lnTo>
                    <a:pt x="1150" y="850"/>
                  </a:lnTo>
                  <a:close/>
                  <a:moveTo>
                    <a:pt x="1254" y="830"/>
                  </a:moveTo>
                  <a:lnTo>
                    <a:pt x="1254" y="830"/>
                  </a:lnTo>
                  <a:lnTo>
                    <a:pt x="1260" y="826"/>
                  </a:lnTo>
                  <a:lnTo>
                    <a:pt x="1262" y="824"/>
                  </a:lnTo>
                  <a:lnTo>
                    <a:pt x="1260" y="820"/>
                  </a:lnTo>
                  <a:lnTo>
                    <a:pt x="1258" y="822"/>
                  </a:lnTo>
                  <a:lnTo>
                    <a:pt x="1256" y="826"/>
                  </a:lnTo>
                  <a:lnTo>
                    <a:pt x="1254" y="830"/>
                  </a:lnTo>
                  <a:close/>
                  <a:moveTo>
                    <a:pt x="1226" y="818"/>
                  </a:moveTo>
                  <a:lnTo>
                    <a:pt x="1226" y="818"/>
                  </a:lnTo>
                  <a:lnTo>
                    <a:pt x="1222" y="818"/>
                  </a:lnTo>
                  <a:lnTo>
                    <a:pt x="1218" y="820"/>
                  </a:lnTo>
                  <a:lnTo>
                    <a:pt x="1214" y="826"/>
                  </a:lnTo>
                  <a:lnTo>
                    <a:pt x="1216" y="826"/>
                  </a:lnTo>
                  <a:lnTo>
                    <a:pt x="1220" y="824"/>
                  </a:lnTo>
                  <a:lnTo>
                    <a:pt x="1224" y="822"/>
                  </a:lnTo>
                  <a:lnTo>
                    <a:pt x="1226" y="818"/>
                  </a:lnTo>
                  <a:close/>
                  <a:moveTo>
                    <a:pt x="1074" y="928"/>
                  </a:moveTo>
                  <a:lnTo>
                    <a:pt x="1074" y="928"/>
                  </a:lnTo>
                  <a:lnTo>
                    <a:pt x="1074" y="930"/>
                  </a:lnTo>
                  <a:lnTo>
                    <a:pt x="1074" y="932"/>
                  </a:lnTo>
                  <a:lnTo>
                    <a:pt x="1078" y="932"/>
                  </a:lnTo>
                  <a:lnTo>
                    <a:pt x="1082" y="930"/>
                  </a:lnTo>
                  <a:lnTo>
                    <a:pt x="1084" y="926"/>
                  </a:lnTo>
                  <a:lnTo>
                    <a:pt x="1084" y="924"/>
                  </a:lnTo>
                  <a:lnTo>
                    <a:pt x="1080" y="924"/>
                  </a:lnTo>
                  <a:lnTo>
                    <a:pt x="1076" y="924"/>
                  </a:lnTo>
                  <a:lnTo>
                    <a:pt x="1074" y="928"/>
                  </a:lnTo>
                  <a:close/>
                  <a:moveTo>
                    <a:pt x="772" y="1274"/>
                  </a:moveTo>
                  <a:lnTo>
                    <a:pt x="772" y="1274"/>
                  </a:lnTo>
                  <a:lnTo>
                    <a:pt x="784" y="1270"/>
                  </a:lnTo>
                  <a:lnTo>
                    <a:pt x="788" y="1270"/>
                  </a:lnTo>
                  <a:lnTo>
                    <a:pt x="790" y="1268"/>
                  </a:lnTo>
                  <a:lnTo>
                    <a:pt x="790" y="1266"/>
                  </a:lnTo>
                  <a:lnTo>
                    <a:pt x="788" y="1264"/>
                  </a:lnTo>
                  <a:lnTo>
                    <a:pt x="786" y="1264"/>
                  </a:lnTo>
                  <a:lnTo>
                    <a:pt x="784" y="1262"/>
                  </a:lnTo>
                  <a:lnTo>
                    <a:pt x="784" y="1260"/>
                  </a:lnTo>
                  <a:lnTo>
                    <a:pt x="778" y="1262"/>
                  </a:lnTo>
                  <a:lnTo>
                    <a:pt x="768" y="1266"/>
                  </a:lnTo>
                  <a:lnTo>
                    <a:pt x="760" y="1268"/>
                  </a:lnTo>
                  <a:lnTo>
                    <a:pt x="758" y="1270"/>
                  </a:lnTo>
                  <a:lnTo>
                    <a:pt x="756" y="1274"/>
                  </a:lnTo>
                  <a:lnTo>
                    <a:pt x="758" y="1276"/>
                  </a:lnTo>
                  <a:lnTo>
                    <a:pt x="760" y="1276"/>
                  </a:lnTo>
                  <a:lnTo>
                    <a:pt x="772" y="1274"/>
                  </a:lnTo>
                  <a:close/>
                  <a:moveTo>
                    <a:pt x="776" y="1258"/>
                  </a:moveTo>
                  <a:lnTo>
                    <a:pt x="776" y="1258"/>
                  </a:lnTo>
                  <a:lnTo>
                    <a:pt x="780" y="1256"/>
                  </a:lnTo>
                  <a:lnTo>
                    <a:pt x="778" y="1252"/>
                  </a:lnTo>
                  <a:lnTo>
                    <a:pt x="776" y="1250"/>
                  </a:lnTo>
                  <a:lnTo>
                    <a:pt x="774" y="1252"/>
                  </a:lnTo>
                  <a:lnTo>
                    <a:pt x="772" y="1254"/>
                  </a:lnTo>
                  <a:lnTo>
                    <a:pt x="764" y="1256"/>
                  </a:lnTo>
                  <a:lnTo>
                    <a:pt x="760" y="1258"/>
                  </a:lnTo>
                  <a:lnTo>
                    <a:pt x="758" y="1258"/>
                  </a:lnTo>
                  <a:lnTo>
                    <a:pt x="758" y="1260"/>
                  </a:lnTo>
                  <a:lnTo>
                    <a:pt x="764" y="1260"/>
                  </a:lnTo>
                  <a:lnTo>
                    <a:pt x="776" y="1258"/>
                  </a:lnTo>
                  <a:close/>
                  <a:moveTo>
                    <a:pt x="892" y="180"/>
                  </a:moveTo>
                  <a:lnTo>
                    <a:pt x="892" y="180"/>
                  </a:lnTo>
                  <a:lnTo>
                    <a:pt x="904" y="186"/>
                  </a:lnTo>
                  <a:lnTo>
                    <a:pt x="912" y="188"/>
                  </a:lnTo>
                  <a:lnTo>
                    <a:pt x="912" y="186"/>
                  </a:lnTo>
                  <a:lnTo>
                    <a:pt x="910" y="182"/>
                  </a:lnTo>
                  <a:lnTo>
                    <a:pt x="906" y="176"/>
                  </a:lnTo>
                  <a:lnTo>
                    <a:pt x="900" y="170"/>
                  </a:lnTo>
                  <a:lnTo>
                    <a:pt x="894" y="164"/>
                  </a:lnTo>
                  <a:lnTo>
                    <a:pt x="888" y="164"/>
                  </a:lnTo>
                  <a:lnTo>
                    <a:pt x="882" y="162"/>
                  </a:lnTo>
                  <a:lnTo>
                    <a:pt x="878" y="158"/>
                  </a:lnTo>
                  <a:lnTo>
                    <a:pt x="870" y="144"/>
                  </a:lnTo>
                  <a:lnTo>
                    <a:pt x="866" y="138"/>
                  </a:lnTo>
                  <a:lnTo>
                    <a:pt x="860" y="134"/>
                  </a:lnTo>
                  <a:lnTo>
                    <a:pt x="856" y="132"/>
                  </a:lnTo>
                  <a:lnTo>
                    <a:pt x="850" y="132"/>
                  </a:lnTo>
                  <a:lnTo>
                    <a:pt x="846" y="136"/>
                  </a:lnTo>
                  <a:lnTo>
                    <a:pt x="846" y="142"/>
                  </a:lnTo>
                  <a:lnTo>
                    <a:pt x="860" y="164"/>
                  </a:lnTo>
                  <a:lnTo>
                    <a:pt x="866" y="174"/>
                  </a:lnTo>
                  <a:lnTo>
                    <a:pt x="868" y="174"/>
                  </a:lnTo>
                  <a:lnTo>
                    <a:pt x="870" y="174"/>
                  </a:lnTo>
                  <a:lnTo>
                    <a:pt x="872" y="172"/>
                  </a:lnTo>
                  <a:lnTo>
                    <a:pt x="876" y="172"/>
                  </a:lnTo>
                  <a:lnTo>
                    <a:pt x="884" y="174"/>
                  </a:lnTo>
                  <a:lnTo>
                    <a:pt x="892" y="180"/>
                  </a:lnTo>
                  <a:close/>
                  <a:moveTo>
                    <a:pt x="1006" y="948"/>
                  </a:moveTo>
                  <a:lnTo>
                    <a:pt x="1006" y="948"/>
                  </a:lnTo>
                  <a:lnTo>
                    <a:pt x="1016" y="944"/>
                  </a:lnTo>
                  <a:lnTo>
                    <a:pt x="1026" y="934"/>
                  </a:lnTo>
                  <a:lnTo>
                    <a:pt x="1030" y="932"/>
                  </a:lnTo>
                  <a:lnTo>
                    <a:pt x="1030" y="930"/>
                  </a:lnTo>
                  <a:lnTo>
                    <a:pt x="1026" y="930"/>
                  </a:lnTo>
                  <a:lnTo>
                    <a:pt x="1018" y="930"/>
                  </a:lnTo>
                  <a:lnTo>
                    <a:pt x="1008" y="932"/>
                  </a:lnTo>
                  <a:lnTo>
                    <a:pt x="1004" y="934"/>
                  </a:lnTo>
                  <a:lnTo>
                    <a:pt x="1006" y="936"/>
                  </a:lnTo>
                  <a:lnTo>
                    <a:pt x="1006" y="938"/>
                  </a:lnTo>
                  <a:lnTo>
                    <a:pt x="1002" y="938"/>
                  </a:lnTo>
                  <a:lnTo>
                    <a:pt x="998" y="938"/>
                  </a:lnTo>
                  <a:lnTo>
                    <a:pt x="998" y="940"/>
                  </a:lnTo>
                  <a:lnTo>
                    <a:pt x="1000" y="942"/>
                  </a:lnTo>
                  <a:lnTo>
                    <a:pt x="998" y="946"/>
                  </a:lnTo>
                  <a:lnTo>
                    <a:pt x="996" y="948"/>
                  </a:lnTo>
                  <a:lnTo>
                    <a:pt x="1000" y="948"/>
                  </a:lnTo>
                  <a:lnTo>
                    <a:pt x="1006" y="948"/>
                  </a:lnTo>
                  <a:close/>
                  <a:moveTo>
                    <a:pt x="1028" y="900"/>
                  </a:moveTo>
                  <a:lnTo>
                    <a:pt x="1028" y="900"/>
                  </a:lnTo>
                  <a:lnTo>
                    <a:pt x="1024" y="900"/>
                  </a:lnTo>
                  <a:lnTo>
                    <a:pt x="1022" y="902"/>
                  </a:lnTo>
                  <a:lnTo>
                    <a:pt x="1022" y="904"/>
                  </a:lnTo>
                  <a:lnTo>
                    <a:pt x="1018" y="906"/>
                  </a:lnTo>
                  <a:lnTo>
                    <a:pt x="1016" y="904"/>
                  </a:lnTo>
                  <a:lnTo>
                    <a:pt x="1014" y="902"/>
                  </a:lnTo>
                  <a:lnTo>
                    <a:pt x="1012" y="902"/>
                  </a:lnTo>
                  <a:lnTo>
                    <a:pt x="1010" y="904"/>
                  </a:lnTo>
                  <a:lnTo>
                    <a:pt x="1008" y="904"/>
                  </a:lnTo>
                  <a:lnTo>
                    <a:pt x="1006" y="904"/>
                  </a:lnTo>
                  <a:lnTo>
                    <a:pt x="1004" y="906"/>
                  </a:lnTo>
                  <a:lnTo>
                    <a:pt x="1004" y="910"/>
                  </a:lnTo>
                  <a:lnTo>
                    <a:pt x="1002" y="912"/>
                  </a:lnTo>
                  <a:lnTo>
                    <a:pt x="1002" y="914"/>
                  </a:lnTo>
                  <a:lnTo>
                    <a:pt x="1004" y="916"/>
                  </a:lnTo>
                  <a:lnTo>
                    <a:pt x="1008" y="918"/>
                  </a:lnTo>
                  <a:lnTo>
                    <a:pt x="1012" y="916"/>
                  </a:lnTo>
                  <a:lnTo>
                    <a:pt x="1016" y="914"/>
                  </a:lnTo>
                  <a:lnTo>
                    <a:pt x="1026" y="910"/>
                  </a:lnTo>
                  <a:lnTo>
                    <a:pt x="1030" y="910"/>
                  </a:lnTo>
                  <a:lnTo>
                    <a:pt x="1026" y="914"/>
                  </a:lnTo>
                  <a:lnTo>
                    <a:pt x="1020" y="918"/>
                  </a:lnTo>
                  <a:lnTo>
                    <a:pt x="1020" y="920"/>
                  </a:lnTo>
                  <a:lnTo>
                    <a:pt x="1030" y="918"/>
                  </a:lnTo>
                  <a:lnTo>
                    <a:pt x="1040" y="916"/>
                  </a:lnTo>
                  <a:lnTo>
                    <a:pt x="1042" y="914"/>
                  </a:lnTo>
                  <a:lnTo>
                    <a:pt x="1042" y="912"/>
                  </a:lnTo>
                  <a:lnTo>
                    <a:pt x="1042" y="910"/>
                  </a:lnTo>
                  <a:lnTo>
                    <a:pt x="1040" y="906"/>
                  </a:lnTo>
                  <a:lnTo>
                    <a:pt x="1040" y="904"/>
                  </a:lnTo>
                  <a:lnTo>
                    <a:pt x="1042" y="902"/>
                  </a:lnTo>
                  <a:lnTo>
                    <a:pt x="1042" y="900"/>
                  </a:lnTo>
                  <a:lnTo>
                    <a:pt x="1038" y="896"/>
                  </a:lnTo>
                  <a:lnTo>
                    <a:pt x="1034" y="890"/>
                  </a:lnTo>
                  <a:lnTo>
                    <a:pt x="1032" y="890"/>
                  </a:lnTo>
                  <a:lnTo>
                    <a:pt x="1030" y="890"/>
                  </a:lnTo>
                  <a:lnTo>
                    <a:pt x="1028" y="890"/>
                  </a:lnTo>
                  <a:lnTo>
                    <a:pt x="1028" y="892"/>
                  </a:lnTo>
                  <a:lnTo>
                    <a:pt x="1030" y="896"/>
                  </a:lnTo>
                  <a:lnTo>
                    <a:pt x="1032" y="900"/>
                  </a:lnTo>
                  <a:lnTo>
                    <a:pt x="1028" y="900"/>
                  </a:lnTo>
                  <a:close/>
                  <a:moveTo>
                    <a:pt x="996" y="942"/>
                  </a:moveTo>
                  <a:lnTo>
                    <a:pt x="996" y="942"/>
                  </a:lnTo>
                  <a:lnTo>
                    <a:pt x="996" y="940"/>
                  </a:lnTo>
                  <a:lnTo>
                    <a:pt x="994" y="938"/>
                  </a:lnTo>
                  <a:lnTo>
                    <a:pt x="990" y="938"/>
                  </a:lnTo>
                  <a:lnTo>
                    <a:pt x="988" y="938"/>
                  </a:lnTo>
                  <a:lnTo>
                    <a:pt x="990" y="940"/>
                  </a:lnTo>
                  <a:lnTo>
                    <a:pt x="992" y="942"/>
                  </a:lnTo>
                  <a:lnTo>
                    <a:pt x="994" y="942"/>
                  </a:lnTo>
                  <a:lnTo>
                    <a:pt x="996" y="942"/>
                  </a:lnTo>
                  <a:close/>
                  <a:moveTo>
                    <a:pt x="942" y="966"/>
                  </a:moveTo>
                  <a:lnTo>
                    <a:pt x="942" y="966"/>
                  </a:lnTo>
                  <a:lnTo>
                    <a:pt x="940" y="974"/>
                  </a:lnTo>
                  <a:lnTo>
                    <a:pt x="946" y="970"/>
                  </a:lnTo>
                  <a:lnTo>
                    <a:pt x="948" y="968"/>
                  </a:lnTo>
                  <a:lnTo>
                    <a:pt x="950" y="964"/>
                  </a:lnTo>
                  <a:lnTo>
                    <a:pt x="950" y="958"/>
                  </a:lnTo>
                  <a:lnTo>
                    <a:pt x="950" y="956"/>
                  </a:lnTo>
                  <a:lnTo>
                    <a:pt x="948" y="956"/>
                  </a:lnTo>
                  <a:lnTo>
                    <a:pt x="942" y="966"/>
                  </a:lnTo>
                  <a:close/>
                  <a:moveTo>
                    <a:pt x="970" y="956"/>
                  </a:moveTo>
                  <a:lnTo>
                    <a:pt x="970" y="956"/>
                  </a:lnTo>
                  <a:lnTo>
                    <a:pt x="972" y="956"/>
                  </a:lnTo>
                  <a:lnTo>
                    <a:pt x="974" y="956"/>
                  </a:lnTo>
                  <a:lnTo>
                    <a:pt x="976" y="956"/>
                  </a:lnTo>
                  <a:lnTo>
                    <a:pt x="978" y="954"/>
                  </a:lnTo>
                  <a:lnTo>
                    <a:pt x="982" y="952"/>
                  </a:lnTo>
                  <a:lnTo>
                    <a:pt x="984" y="950"/>
                  </a:lnTo>
                  <a:lnTo>
                    <a:pt x="988" y="946"/>
                  </a:lnTo>
                  <a:lnTo>
                    <a:pt x="992" y="946"/>
                  </a:lnTo>
                  <a:lnTo>
                    <a:pt x="990" y="944"/>
                  </a:lnTo>
                  <a:lnTo>
                    <a:pt x="980" y="942"/>
                  </a:lnTo>
                  <a:lnTo>
                    <a:pt x="976" y="940"/>
                  </a:lnTo>
                  <a:lnTo>
                    <a:pt x="972" y="942"/>
                  </a:lnTo>
                  <a:lnTo>
                    <a:pt x="970" y="944"/>
                  </a:lnTo>
                  <a:lnTo>
                    <a:pt x="966" y="948"/>
                  </a:lnTo>
                  <a:lnTo>
                    <a:pt x="966" y="952"/>
                  </a:lnTo>
                  <a:lnTo>
                    <a:pt x="966" y="954"/>
                  </a:lnTo>
                  <a:lnTo>
                    <a:pt x="964" y="956"/>
                  </a:lnTo>
                  <a:lnTo>
                    <a:pt x="966" y="958"/>
                  </a:lnTo>
                  <a:lnTo>
                    <a:pt x="968" y="958"/>
                  </a:lnTo>
                  <a:lnTo>
                    <a:pt x="970" y="956"/>
                  </a:lnTo>
                  <a:close/>
                  <a:moveTo>
                    <a:pt x="958" y="954"/>
                  </a:moveTo>
                  <a:lnTo>
                    <a:pt x="958" y="954"/>
                  </a:lnTo>
                  <a:lnTo>
                    <a:pt x="958" y="956"/>
                  </a:lnTo>
                  <a:lnTo>
                    <a:pt x="956" y="956"/>
                  </a:lnTo>
                  <a:lnTo>
                    <a:pt x="954" y="956"/>
                  </a:lnTo>
                  <a:lnTo>
                    <a:pt x="954" y="960"/>
                  </a:lnTo>
                  <a:lnTo>
                    <a:pt x="956" y="962"/>
                  </a:lnTo>
                  <a:lnTo>
                    <a:pt x="962" y="958"/>
                  </a:lnTo>
                  <a:lnTo>
                    <a:pt x="964" y="954"/>
                  </a:lnTo>
                  <a:lnTo>
                    <a:pt x="962" y="950"/>
                  </a:lnTo>
                  <a:lnTo>
                    <a:pt x="960" y="950"/>
                  </a:lnTo>
                  <a:lnTo>
                    <a:pt x="958" y="954"/>
                  </a:lnTo>
                  <a:close/>
                  <a:moveTo>
                    <a:pt x="1028" y="966"/>
                  </a:moveTo>
                  <a:lnTo>
                    <a:pt x="1028" y="966"/>
                  </a:lnTo>
                  <a:lnTo>
                    <a:pt x="1032" y="966"/>
                  </a:lnTo>
                  <a:lnTo>
                    <a:pt x="1034" y="964"/>
                  </a:lnTo>
                  <a:lnTo>
                    <a:pt x="1030" y="962"/>
                  </a:lnTo>
                  <a:lnTo>
                    <a:pt x="1028" y="962"/>
                  </a:lnTo>
                  <a:lnTo>
                    <a:pt x="1026" y="964"/>
                  </a:lnTo>
                  <a:lnTo>
                    <a:pt x="1026" y="966"/>
                  </a:lnTo>
                  <a:lnTo>
                    <a:pt x="1028" y="966"/>
                  </a:lnTo>
                  <a:close/>
                  <a:moveTo>
                    <a:pt x="1078" y="890"/>
                  </a:moveTo>
                  <a:lnTo>
                    <a:pt x="1078" y="890"/>
                  </a:lnTo>
                  <a:lnTo>
                    <a:pt x="1080" y="892"/>
                  </a:lnTo>
                  <a:lnTo>
                    <a:pt x="1082" y="894"/>
                  </a:lnTo>
                  <a:lnTo>
                    <a:pt x="1088" y="896"/>
                  </a:lnTo>
                  <a:lnTo>
                    <a:pt x="1092" y="896"/>
                  </a:lnTo>
                  <a:lnTo>
                    <a:pt x="1092" y="894"/>
                  </a:lnTo>
                  <a:lnTo>
                    <a:pt x="1088" y="892"/>
                  </a:lnTo>
                  <a:lnTo>
                    <a:pt x="1082" y="890"/>
                  </a:lnTo>
                  <a:lnTo>
                    <a:pt x="1078" y="890"/>
                  </a:lnTo>
                  <a:close/>
                  <a:moveTo>
                    <a:pt x="1054" y="890"/>
                  </a:moveTo>
                  <a:lnTo>
                    <a:pt x="1054" y="890"/>
                  </a:lnTo>
                  <a:lnTo>
                    <a:pt x="1060" y="890"/>
                  </a:lnTo>
                  <a:lnTo>
                    <a:pt x="1062" y="888"/>
                  </a:lnTo>
                  <a:lnTo>
                    <a:pt x="1068" y="878"/>
                  </a:lnTo>
                  <a:lnTo>
                    <a:pt x="1072" y="872"/>
                  </a:lnTo>
                  <a:lnTo>
                    <a:pt x="1074" y="868"/>
                  </a:lnTo>
                  <a:lnTo>
                    <a:pt x="1072" y="868"/>
                  </a:lnTo>
                  <a:lnTo>
                    <a:pt x="1066" y="870"/>
                  </a:lnTo>
                  <a:lnTo>
                    <a:pt x="1054" y="878"/>
                  </a:lnTo>
                  <a:lnTo>
                    <a:pt x="1050" y="882"/>
                  </a:lnTo>
                  <a:lnTo>
                    <a:pt x="1046" y="890"/>
                  </a:lnTo>
                  <a:lnTo>
                    <a:pt x="1044" y="894"/>
                  </a:lnTo>
                  <a:lnTo>
                    <a:pt x="1044" y="896"/>
                  </a:lnTo>
                  <a:lnTo>
                    <a:pt x="1046" y="898"/>
                  </a:lnTo>
                  <a:lnTo>
                    <a:pt x="1048" y="898"/>
                  </a:lnTo>
                  <a:lnTo>
                    <a:pt x="1048" y="894"/>
                  </a:lnTo>
                  <a:lnTo>
                    <a:pt x="1050" y="892"/>
                  </a:lnTo>
                  <a:lnTo>
                    <a:pt x="1054" y="890"/>
                  </a:lnTo>
                  <a:close/>
                  <a:moveTo>
                    <a:pt x="752" y="1276"/>
                  </a:moveTo>
                  <a:lnTo>
                    <a:pt x="752" y="1276"/>
                  </a:lnTo>
                  <a:lnTo>
                    <a:pt x="750" y="1274"/>
                  </a:lnTo>
                  <a:lnTo>
                    <a:pt x="742" y="1274"/>
                  </a:lnTo>
                  <a:lnTo>
                    <a:pt x="738" y="1276"/>
                  </a:lnTo>
                  <a:lnTo>
                    <a:pt x="736" y="1278"/>
                  </a:lnTo>
                  <a:lnTo>
                    <a:pt x="742" y="1282"/>
                  </a:lnTo>
                  <a:lnTo>
                    <a:pt x="748" y="1282"/>
                  </a:lnTo>
                  <a:lnTo>
                    <a:pt x="750" y="1278"/>
                  </a:lnTo>
                  <a:lnTo>
                    <a:pt x="752" y="1276"/>
                  </a:lnTo>
                  <a:close/>
                  <a:moveTo>
                    <a:pt x="1156" y="42"/>
                  </a:moveTo>
                  <a:lnTo>
                    <a:pt x="1156" y="42"/>
                  </a:lnTo>
                  <a:lnTo>
                    <a:pt x="1164" y="44"/>
                  </a:lnTo>
                  <a:lnTo>
                    <a:pt x="1166" y="46"/>
                  </a:lnTo>
                  <a:lnTo>
                    <a:pt x="1164" y="48"/>
                  </a:lnTo>
                  <a:lnTo>
                    <a:pt x="1162" y="48"/>
                  </a:lnTo>
                  <a:lnTo>
                    <a:pt x="1160" y="50"/>
                  </a:lnTo>
                  <a:lnTo>
                    <a:pt x="1162" y="52"/>
                  </a:lnTo>
                  <a:lnTo>
                    <a:pt x="1166" y="56"/>
                  </a:lnTo>
                  <a:lnTo>
                    <a:pt x="1176" y="62"/>
                  </a:lnTo>
                  <a:lnTo>
                    <a:pt x="1186" y="66"/>
                  </a:lnTo>
                  <a:lnTo>
                    <a:pt x="1194" y="68"/>
                  </a:lnTo>
                  <a:lnTo>
                    <a:pt x="1204" y="68"/>
                  </a:lnTo>
                  <a:lnTo>
                    <a:pt x="1214" y="66"/>
                  </a:lnTo>
                  <a:lnTo>
                    <a:pt x="1238" y="62"/>
                  </a:lnTo>
                  <a:lnTo>
                    <a:pt x="1252" y="60"/>
                  </a:lnTo>
                  <a:lnTo>
                    <a:pt x="1270" y="58"/>
                  </a:lnTo>
                  <a:lnTo>
                    <a:pt x="1296" y="58"/>
                  </a:lnTo>
                  <a:lnTo>
                    <a:pt x="1298" y="60"/>
                  </a:lnTo>
                  <a:lnTo>
                    <a:pt x="1294" y="62"/>
                  </a:lnTo>
                  <a:lnTo>
                    <a:pt x="1274" y="66"/>
                  </a:lnTo>
                  <a:lnTo>
                    <a:pt x="1236" y="74"/>
                  </a:lnTo>
                  <a:lnTo>
                    <a:pt x="1220" y="78"/>
                  </a:lnTo>
                  <a:lnTo>
                    <a:pt x="1216" y="80"/>
                  </a:lnTo>
                  <a:lnTo>
                    <a:pt x="1216" y="82"/>
                  </a:lnTo>
                  <a:lnTo>
                    <a:pt x="1216" y="84"/>
                  </a:lnTo>
                  <a:lnTo>
                    <a:pt x="1220" y="86"/>
                  </a:lnTo>
                  <a:lnTo>
                    <a:pt x="1232" y="88"/>
                  </a:lnTo>
                  <a:lnTo>
                    <a:pt x="1270" y="92"/>
                  </a:lnTo>
                  <a:lnTo>
                    <a:pt x="1308" y="94"/>
                  </a:lnTo>
                  <a:lnTo>
                    <a:pt x="1324" y="96"/>
                  </a:lnTo>
                  <a:lnTo>
                    <a:pt x="1336" y="100"/>
                  </a:lnTo>
                  <a:lnTo>
                    <a:pt x="1360" y="110"/>
                  </a:lnTo>
                  <a:lnTo>
                    <a:pt x="1370" y="114"/>
                  </a:lnTo>
                  <a:lnTo>
                    <a:pt x="1380" y="114"/>
                  </a:lnTo>
                  <a:lnTo>
                    <a:pt x="1390" y="112"/>
                  </a:lnTo>
                  <a:lnTo>
                    <a:pt x="1402" y="106"/>
                  </a:lnTo>
                  <a:lnTo>
                    <a:pt x="1412" y="98"/>
                  </a:lnTo>
                  <a:lnTo>
                    <a:pt x="1420" y="96"/>
                  </a:lnTo>
                  <a:lnTo>
                    <a:pt x="1424" y="94"/>
                  </a:lnTo>
                  <a:lnTo>
                    <a:pt x="1430" y="96"/>
                  </a:lnTo>
                  <a:lnTo>
                    <a:pt x="1438" y="98"/>
                  </a:lnTo>
                  <a:lnTo>
                    <a:pt x="1446" y="98"/>
                  </a:lnTo>
                  <a:lnTo>
                    <a:pt x="1456" y="96"/>
                  </a:lnTo>
                  <a:lnTo>
                    <a:pt x="1464" y="92"/>
                  </a:lnTo>
                  <a:lnTo>
                    <a:pt x="1468" y="88"/>
                  </a:lnTo>
                  <a:lnTo>
                    <a:pt x="1468" y="84"/>
                  </a:lnTo>
                  <a:lnTo>
                    <a:pt x="1468" y="80"/>
                  </a:lnTo>
                  <a:lnTo>
                    <a:pt x="1470" y="76"/>
                  </a:lnTo>
                  <a:lnTo>
                    <a:pt x="1476" y="72"/>
                  </a:lnTo>
                  <a:lnTo>
                    <a:pt x="1488" y="66"/>
                  </a:lnTo>
                  <a:lnTo>
                    <a:pt x="1506" y="58"/>
                  </a:lnTo>
                  <a:lnTo>
                    <a:pt x="1516" y="54"/>
                  </a:lnTo>
                  <a:lnTo>
                    <a:pt x="1522" y="48"/>
                  </a:lnTo>
                  <a:lnTo>
                    <a:pt x="1520" y="42"/>
                  </a:lnTo>
                  <a:lnTo>
                    <a:pt x="1516" y="38"/>
                  </a:lnTo>
                  <a:lnTo>
                    <a:pt x="1510" y="34"/>
                  </a:lnTo>
                  <a:lnTo>
                    <a:pt x="1502" y="30"/>
                  </a:lnTo>
                  <a:lnTo>
                    <a:pt x="1492" y="28"/>
                  </a:lnTo>
                  <a:lnTo>
                    <a:pt x="1484" y="28"/>
                  </a:lnTo>
                  <a:lnTo>
                    <a:pt x="1468" y="28"/>
                  </a:lnTo>
                  <a:lnTo>
                    <a:pt x="1450" y="24"/>
                  </a:lnTo>
                  <a:lnTo>
                    <a:pt x="1430" y="18"/>
                  </a:lnTo>
                  <a:lnTo>
                    <a:pt x="1406" y="14"/>
                  </a:lnTo>
                  <a:lnTo>
                    <a:pt x="1394" y="12"/>
                  </a:lnTo>
                  <a:lnTo>
                    <a:pt x="1388" y="14"/>
                  </a:lnTo>
                  <a:lnTo>
                    <a:pt x="1384" y="16"/>
                  </a:lnTo>
                  <a:lnTo>
                    <a:pt x="1382" y="20"/>
                  </a:lnTo>
                  <a:lnTo>
                    <a:pt x="1378" y="28"/>
                  </a:lnTo>
                  <a:lnTo>
                    <a:pt x="1374" y="30"/>
                  </a:lnTo>
                  <a:lnTo>
                    <a:pt x="1366" y="30"/>
                  </a:lnTo>
                  <a:lnTo>
                    <a:pt x="1360" y="28"/>
                  </a:lnTo>
                  <a:lnTo>
                    <a:pt x="1358" y="24"/>
                  </a:lnTo>
                  <a:lnTo>
                    <a:pt x="1358" y="20"/>
                  </a:lnTo>
                  <a:lnTo>
                    <a:pt x="1360" y="16"/>
                  </a:lnTo>
                  <a:lnTo>
                    <a:pt x="1362" y="10"/>
                  </a:lnTo>
                  <a:lnTo>
                    <a:pt x="1362" y="6"/>
                  </a:lnTo>
                  <a:lnTo>
                    <a:pt x="1360" y="4"/>
                  </a:lnTo>
                  <a:lnTo>
                    <a:pt x="1350" y="0"/>
                  </a:lnTo>
                  <a:lnTo>
                    <a:pt x="1344" y="0"/>
                  </a:lnTo>
                  <a:lnTo>
                    <a:pt x="1340" y="2"/>
                  </a:lnTo>
                  <a:lnTo>
                    <a:pt x="1334" y="4"/>
                  </a:lnTo>
                  <a:lnTo>
                    <a:pt x="1332" y="8"/>
                  </a:lnTo>
                  <a:lnTo>
                    <a:pt x="1328" y="14"/>
                  </a:lnTo>
                  <a:lnTo>
                    <a:pt x="1326" y="22"/>
                  </a:lnTo>
                  <a:lnTo>
                    <a:pt x="1324" y="36"/>
                  </a:lnTo>
                  <a:lnTo>
                    <a:pt x="1322" y="40"/>
                  </a:lnTo>
                  <a:lnTo>
                    <a:pt x="1320" y="40"/>
                  </a:lnTo>
                  <a:lnTo>
                    <a:pt x="1318" y="40"/>
                  </a:lnTo>
                  <a:lnTo>
                    <a:pt x="1314" y="36"/>
                  </a:lnTo>
                  <a:lnTo>
                    <a:pt x="1306" y="24"/>
                  </a:lnTo>
                  <a:lnTo>
                    <a:pt x="1300" y="20"/>
                  </a:lnTo>
                  <a:lnTo>
                    <a:pt x="1296" y="18"/>
                  </a:lnTo>
                  <a:lnTo>
                    <a:pt x="1292" y="18"/>
                  </a:lnTo>
                  <a:lnTo>
                    <a:pt x="1286" y="18"/>
                  </a:lnTo>
                  <a:lnTo>
                    <a:pt x="1278" y="20"/>
                  </a:lnTo>
                  <a:lnTo>
                    <a:pt x="1268" y="18"/>
                  </a:lnTo>
                  <a:lnTo>
                    <a:pt x="1252" y="16"/>
                  </a:lnTo>
                  <a:lnTo>
                    <a:pt x="1232" y="8"/>
                  </a:lnTo>
                  <a:lnTo>
                    <a:pt x="1216" y="2"/>
                  </a:lnTo>
                  <a:lnTo>
                    <a:pt x="1208" y="2"/>
                  </a:lnTo>
                  <a:lnTo>
                    <a:pt x="1208" y="4"/>
                  </a:lnTo>
                  <a:lnTo>
                    <a:pt x="1212" y="10"/>
                  </a:lnTo>
                  <a:lnTo>
                    <a:pt x="1216" y="16"/>
                  </a:lnTo>
                  <a:lnTo>
                    <a:pt x="1216" y="20"/>
                  </a:lnTo>
                  <a:lnTo>
                    <a:pt x="1216" y="22"/>
                  </a:lnTo>
                  <a:lnTo>
                    <a:pt x="1212" y="22"/>
                  </a:lnTo>
                  <a:lnTo>
                    <a:pt x="1200" y="16"/>
                  </a:lnTo>
                  <a:lnTo>
                    <a:pt x="1188" y="12"/>
                  </a:lnTo>
                  <a:lnTo>
                    <a:pt x="1182" y="12"/>
                  </a:lnTo>
                  <a:lnTo>
                    <a:pt x="1184" y="14"/>
                  </a:lnTo>
                  <a:lnTo>
                    <a:pt x="1188" y="18"/>
                  </a:lnTo>
                  <a:lnTo>
                    <a:pt x="1192" y="24"/>
                  </a:lnTo>
                  <a:lnTo>
                    <a:pt x="1194" y="28"/>
                  </a:lnTo>
                  <a:lnTo>
                    <a:pt x="1194" y="30"/>
                  </a:lnTo>
                  <a:lnTo>
                    <a:pt x="1190" y="30"/>
                  </a:lnTo>
                  <a:lnTo>
                    <a:pt x="1180" y="28"/>
                  </a:lnTo>
                  <a:lnTo>
                    <a:pt x="1166" y="26"/>
                  </a:lnTo>
                  <a:lnTo>
                    <a:pt x="1154" y="24"/>
                  </a:lnTo>
                  <a:lnTo>
                    <a:pt x="1148" y="24"/>
                  </a:lnTo>
                  <a:lnTo>
                    <a:pt x="1142" y="26"/>
                  </a:lnTo>
                  <a:lnTo>
                    <a:pt x="1142" y="30"/>
                  </a:lnTo>
                  <a:lnTo>
                    <a:pt x="1144" y="34"/>
                  </a:lnTo>
                  <a:lnTo>
                    <a:pt x="1148" y="38"/>
                  </a:lnTo>
                  <a:lnTo>
                    <a:pt x="1156" y="42"/>
                  </a:lnTo>
                  <a:close/>
                  <a:moveTo>
                    <a:pt x="388" y="1446"/>
                  </a:moveTo>
                  <a:lnTo>
                    <a:pt x="388" y="1446"/>
                  </a:lnTo>
                  <a:lnTo>
                    <a:pt x="384" y="1448"/>
                  </a:lnTo>
                  <a:lnTo>
                    <a:pt x="384" y="1450"/>
                  </a:lnTo>
                  <a:lnTo>
                    <a:pt x="384" y="1452"/>
                  </a:lnTo>
                  <a:lnTo>
                    <a:pt x="386" y="1456"/>
                  </a:lnTo>
                  <a:lnTo>
                    <a:pt x="388" y="1454"/>
                  </a:lnTo>
                  <a:lnTo>
                    <a:pt x="390" y="1452"/>
                  </a:lnTo>
                  <a:lnTo>
                    <a:pt x="390" y="1448"/>
                  </a:lnTo>
                  <a:lnTo>
                    <a:pt x="388" y="1446"/>
                  </a:lnTo>
                  <a:close/>
                  <a:moveTo>
                    <a:pt x="164" y="1358"/>
                  </a:moveTo>
                  <a:lnTo>
                    <a:pt x="164" y="1358"/>
                  </a:lnTo>
                  <a:lnTo>
                    <a:pt x="166" y="1356"/>
                  </a:lnTo>
                  <a:lnTo>
                    <a:pt x="168" y="1358"/>
                  </a:lnTo>
                  <a:lnTo>
                    <a:pt x="170" y="1356"/>
                  </a:lnTo>
                  <a:lnTo>
                    <a:pt x="172" y="1354"/>
                  </a:lnTo>
                  <a:lnTo>
                    <a:pt x="170" y="1354"/>
                  </a:lnTo>
                  <a:lnTo>
                    <a:pt x="168" y="1350"/>
                  </a:lnTo>
                  <a:lnTo>
                    <a:pt x="164" y="1346"/>
                  </a:lnTo>
                  <a:lnTo>
                    <a:pt x="164" y="1348"/>
                  </a:lnTo>
                  <a:lnTo>
                    <a:pt x="164" y="1350"/>
                  </a:lnTo>
                  <a:lnTo>
                    <a:pt x="164" y="1352"/>
                  </a:lnTo>
                  <a:lnTo>
                    <a:pt x="164" y="1354"/>
                  </a:lnTo>
                  <a:lnTo>
                    <a:pt x="164" y="1358"/>
                  </a:lnTo>
                  <a:close/>
                  <a:moveTo>
                    <a:pt x="148" y="1644"/>
                  </a:moveTo>
                  <a:lnTo>
                    <a:pt x="148" y="1644"/>
                  </a:lnTo>
                  <a:lnTo>
                    <a:pt x="150" y="1642"/>
                  </a:lnTo>
                  <a:lnTo>
                    <a:pt x="150" y="1640"/>
                  </a:lnTo>
                  <a:lnTo>
                    <a:pt x="152" y="1636"/>
                  </a:lnTo>
                  <a:lnTo>
                    <a:pt x="156" y="1634"/>
                  </a:lnTo>
                  <a:lnTo>
                    <a:pt x="160" y="1634"/>
                  </a:lnTo>
                  <a:lnTo>
                    <a:pt x="162" y="1634"/>
                  </a:lnTo>
                  <a:lnTo>
                    <a:pt x="162" y="1632"/>
                  </a:lnTo>
                  <a:lnTo>
                    <a:pt x="162" y="1630"/>
                  </a:lnTo>
                  <a:lnTo>
                    <a:pt x="164" y="1630"/>
                  </a:lnTo>
                  <a:lnTo>
                    <a:pt x="166" y="1628"/>
                  </a:lnTo>
                  <a:lnTo>
                    <a:pt x="166" y="1626"/>
                  </a:lnTo>
                  <a:lnTo>
                    <a:pt x="164" y="1624"/>
                  </a:lnTo>
                  <a:lnTo>
                    <a:pt x="166" y="1622"/>
                  </a:lnTo>
                  <a:lnTo>
                    <a:pt x="164" y="1620"/>
                  </a:lnTo>
                  <a:lnTo>
                    <a:pt x="166" y="1618"/>
                  </a:lnTo>
                  <a:lnTo>
                    <a:pt x="168" y="1618"/>
                  </a:lnTo>
                  <a:lnTo>
                    <a:pt x="170" y="1618"/>
                  </a:lnTo>
                  <a:lnTo>
                    <a:pt x="174" y="1616"/>
                  </a:lnTo>
                  <a:lnTo>
                    <a:pt x="176" y="1614"/>
                  </a:lnTo>
                  <a:lnTo>
                    <a:pt x="172" y="1614"/>
                  </a:lnTo>
                  <a:lnTo>
                    <a:pt x="168" y="1614"/>
                  </a:lnTo>
                  <a:lnTo>
                    <a:pt x="172" y="1610"/>
                  </a:lnTo>
                  <a:lnTo>
                    <a:pt x="174" y="1606"/>
                  </a:lnTo>
                  <a:lnTo>
                    <a:pt x="174" y="1600"/>
                  </a:lnTo>
                  <a:lnTo>
                    <a:pt x="172" y="1598"/>
                  </a:lnTo>
                  <a:lnTo>
                    <a:pt x="170" y="1598"/>
                  </a:lnTo>
                  <a:lnTo>
                    <a:pt x="164" y="1602"/>
                  </a:lnTo>
                  <a:lnTo>
                    <a:pt x="158" y="1606"/>
                  </a:lnTo>
                  <a:lnTo>
                    <a:pt x="150" y="1610"/>
                  </a:lnTo>
                  <a:lnTo>
                    <a:pt x="148" y="1612"/>
                  </a:lnTo>
                  <a:lnTo>
                    <a:pt x="148" y="1614"/>
                  </a:lnTo>
                  <a:lnTo>
                    <a:pt x="148" y="1616"/>
                  </a:lnTo>
                  <a:lnTo>
                    <a:pt x="148" y="1620"/>
                  </a:lnTo>
                  <a:lnTo>
                    <a:pt x="146" y="1620"/>
                  </a:lnTo>
                  <a:lnTo>
                    <a:pt x="144" y="1618"/>
                  </a:lnTo>
                  <a:lnTo>
                    <a:pt x="142" y="1616"/>
                  </a:lnTo>
                  <a:lnTo>
                    <a:pt x="140" y="1616"/>
                  </a:lnTo>
                  <a:lnTo>
                    <a:pt x="136" y="1622"/>
                  </a:lnTo>
                  <a:lnTo>
                    <a:pt x="136" y="1624"/>
                  </a:lnTo>
                  <a:lnTo>
                    <a:pt x="138" y="1628"/>
                  </a:lnTo>
                  <a:lnTo>
                    <a:pt x="140" y="1630"/>
                  </a:lnTo>
                  <a:lnTo>
                    <a:pt x="138" y="1632"/>
                  </a:lnTo>
                  <a:lnTo>
                    <a:pt x="144" y="1636"/>
                  </a:lnTo>
                  <a:lnTo>
                    <a:pt x="146" y="1636"/>
                  </a:lnTo>
                  <a:lnTo>
                    <a:pt x="142" y="1638"/>
                  </a:lnTo>
                  <a:lnTo>
                    <a:pt x="138" y="1642"/>
                  </a:lnTo>
                  <a:lnTo>
                    <a:pt x="136" y="1644"/>
                  </a:lnTo>
                  <a:lnTo>
                    <a:pt x="138" y="1646"/>
                  </a:lnTo>
                  <a:lnTo>
                    <a:pt x="140" y="1648"/>
                  </a:lnTo>
                  <a:lnTo>
                    <a:pt x="142" y="1648"/>
                  </a:lnTo>
                  <a:lnTo>
                    <a:pt x="144" y="1644"/>
                  </a:lnTo>
                  <a:lnTo>
                    <a:pt x="148" y="1644"/>
                  </a:lnTo>
                  <a:close/>
                  <a:moveTo>
                    <a:pt x="84" y="2020"/>
                  </a:moveTo>
                  <a:lnTo>
                    <a:pt x="84" y="2020"/>
                  </a:lnTo>
                  <a:lnTo>
                    <a:pt x="88" y="2008"/>
                  </a:lnTo>
                  <a:lnTo>
                    <a:pt x="90" y="2008"/>
                  </a:lnTo>
                  <a:lnTo>
                    <a:pt x="92" y="2012"/>
                  </a:lnTo>
                  <a:lnTo>
                    <a:pt x="94" y="2014"/>
                  </a:lnTo>
                  <a:lnTo>
                    <a:pt x="96" y="2014"/>
                  </a:lnTo>
                  <a:lnTo>
                    <a:pt x="106" y="2008"/>
                  </a:lnTo>
                  <a:lnTo>
                    <a:pt x="120" y="2000"/>
                  </a:lnTo>
                  <a:lnTo>
                    <a:pt x="126" y="1996"/>
                  </a:lnTo>
                  <a:lnTo>
                    <a:pt x="132" y="1994"/>
                  </a:lnTo>
                  <a:lnTo>
                    <a:pt x="142" y="1992"/>
                  </a:lnTo>
                  <a:lnTo>
                    <a:pt x="148" y="1990"/>
                  </a:lnTo>
                  <a:lnTo>
                    <a:pt x="152" y="1990"/>
                  </a:lnTo>
                  <a:lnTo>
                    <a:pt x="160" y="1990"/>
                  </a:lnTo>
                  <a:lnTo>
                    <a:pt x="166" y="1992"/>
                  </a:lnTo>
                  <a:lnTo>
                    <a:pt x="168" y="1988"/>
                  </a:lnTo>
                  <a:lnTo>
                    <a:pt x="168" y="1980"/>
                  </a:lnTo>
                  <a:lnTo>
                    <a:pt x="168" y="1974"/>
                  </a:lnTo>
                  <a:lnTo>
                    <a:pt x="172" y="1966"/>
                  </a:lnTo>
                  <a:lnTo>
                    <a:pt x="176" y="1958"/>
                  </a:lnTo>
                  <a:lnTo>
                    <a:pt x="178" y="1950"/>
                  </a:lnTo>
                  <a:lnTo>
                    <a:pt x="180" y="1934"/>
                  </a:lnTo>
                  <a:lnTo>
                    <a:pt x="178" y="1920"/>
                  </a:lnTo>
                  <a:lnTo>
                    <a:pt x="174" y="1906"/>
                  </a:lnTo>
                  <a:lnTo>
                    <a:pt x="168" y="1888"/>
                  </a:lnTo>
                  <a:lnTo>
                    <a:pt x="166" y="1884"/>
                  </a:lnTo>
                  <a:lnTo>
                    <a:pt x="170" y="1884"/>
                  </a:lnTo>
                  <a:lnTo>
                    <a:pt x="172" y="1882"/>
                  </a:lnTo>
                  <a:lnTo>
                    <a:pt x="172" y="1880"/>
                  </a:lnTo>
                  <a:lnTo>
                    <a:pt x="168" y="1874"/>
                  </a:lnTo>
                  <a:lnTo>
                    <a:pt x="172" y="1874"/>
                  </a:lnTo>
                  <a:lnTo>
                    <a:pt x="176" y="1876"/>
                  </a:lnTo>
                  <a:lnTo>
                    <a:pt x="178" y="1878"/>
                  </a:lnTo>
                  <a:lnTo>
                    <a:pt x="180" y="1878"/>
                  </a:lnTo>
                  <a:lnTo>
                    <a:pt x="186" y="1870"/>
                  </a:lnTo>
                  <a:lnTo>
                    <a:pt x="190" y="1866"/>
                  </a:lnTo>
                  <a:lnTo>
                    <a:pt x="194" y="1866"/>
                  </a:lnTo>
                  <a:lnTo>
                    <a:pt x="196" y="1864"/>
                  </a:lnTo>
                  <a:lnTo>
                    <a:pt x="198" y="1862"/>
                  </a:lnTo>
                  <a:lnTo>
                    <a:pt x="196" y="1858"/>
                  </a:lnTo>
                  <a:lnTo>
                    <a:pt x="194" y="1858"/>
                  </a:lnTo>
                  <a:lnTo>
                    <a:pt x="192" y="1858"/>
                  </a:lnTo>
                  <a:lnTo>
                    <a:pt x="194" y="1854"/>
                  </a:lnTo>
                  <a:lnTo>
                    <a:pt x="196" y="1850"/>
                  </a:lnTo>
                  <a:lnTo>
                    <a:pt x="196" y="1848"/>
                  </a:lnTo>
                  <a:lnTo>
                    <a:pt x="196" y="1850"/>
                  </a:lnTo>
                  <a:lnTo>
                    <a:pt x="200" y="1858"/>
                  </a:lnTo>
                  <a:lnTo>
                    <a:pt x="202" y="1858"/>
                  </a:lnTo>
                  <a:lnTo>
                    <a:pt x="204" y="1856"/>
                  </a:lnTo>
                  <a:lnTo>
                    <a:pt x="204" y="1850"/>
                  </a:lnTo>
                  <a:lnTo>
                    <a:pt x="202" y="1844"/>
                  </a:lnTo>
                  <a:lnTo>
                    <a:pt x="198" y="1840"/>
                  </a:lnTo>
                  <a:lnTo>
                    <a:pt x="196" y="1838"/>
                  </a:lnTo>
                  <a:lnTo>
                    <a:pt x="194" y="1838"/>
                  </a:lnTo>
                  <a:lnTo>
                    <a:pt x="186" y="1840"/>
                  </a:lnTo>
                  <a:lnTo>
                    <a:pt x="184" y="1840"/>
                  </a:lnTo>
                  <a:lnTo>
                    <a:pt x="186" y="1838"/>
                  </a:lnTo>
                  <a:lnTo>
                    <a:pt x="192" y="1834"/>
                  </a:lnTo>
                  <a:lnTo>
                    <a:pt x="194" y="1832"/>
                  </a:lnTo>
                  <a:lnTo>
                    <a:pt x="192" y="1828"/>
                  </a:lnTo>
                  <a:lnTo>
                    <a:pt x="190" y="1828"/>
                  </a:lnTo>
                  <a:lnTo>
                    <a:pt x="186" y="1826"/>
                  </a:lnTo>
                  <a:lnTo>
                    <a:pt x="182" y="1820"/>
                  </a:lnTo>
                  <a:lnTo>
                    <a:pt x="176" y="1808"/>
                  </a:lnTo>
                  <a:lnTo>
                    <a:pt x="174" y="1806"/>
                  </a:lnTo>
                  <a:lnTo>
                    <a:pt x="172" y="1804"/>
                  </a:lnTo>
                  <a:lnTo>
                    <a:pt x="164" y="1806"/>
                  </a:lnTo>
                  <a:lnTo>
                    <a:pt x="156" y="1808"/>
                  </a:lnTo>
                  <a:lnTo>
                    <a:pt x="148" y="1808"/>
                  </a:lnTo>
                  <a:lnTo>
                    <a:pt x="142" y="1810"/>
                  </a:lnTo>
                  <a:lnTo>
                    <a:pt x="140" y="1812"/>
                  </a:lnTo>
                  <a:lnTo>
                    <a:pt x="138" y="1814"/>
                  </a:lnTo>
                  <a:lnTo>
                    <a:pt x="130" y="1816"/>
                  </a:lnTo>
                  <a:lnTo>
                    <a:pt x="126" y="1818"/>
                  </a:lnTo>
                  <a:lnTo>
                    <a:pt x="124" y="1822"/>
                  </a:lnTo>
                  <a:lnTo>
                    <a:pt x="122" y="1828"/>
                  </a:lnTo>
                  <a:lnTo>
                    <a:pt x="120" y="1834"/>
                  </a:lnTo>
                  <a:lnTo>
                    <a:pt x="116" y="1836"/>
                  </a:lnTo>
                  <a:lnTo>
                    <a:pt x="112" y="1836"/>
                  </a:lnTo>
                  <a:lnTo>
                    <a:pt x="116" y="1836"/>
                  </a:lnTo>
                  <a:lnTo>
                    <a:pt x="120" y="1832"/>
                  </a:lnTo>
                  <a:lnTo>
                    <a:pt x="122" y="1826"/>
                  </a:lnTo>
                  <a:lnTo>
                    <a:pt x="124" y="1818"/>
                  </a:lnTo>
                  <a:lnTo>
                    <a:pt x="128" y="1816"/>
                  </a:lnTo>
                  <a:lnTo>
                    <a:pt x="132" y="1814"/>
                  </a:lnTo>
                  <a:lnTo>
                    <a:pt x="132" y="1810"/>
                  </a:lnTo>
                  <a:lnTo>
                    <a:pt x="134" y="1808"/>
                  </a:lnTo>
                  <a:lnTo>
                    <a:pt x="138" y="1806"/>
                  </a:lnTo>
                  <a:lnTo>
                    <a:pt x="140" y="1804"/>
                  </a:lnTo>
                  <a:lnTo>
                    <a:pt x="134" y="1798"/>
                  </a:lnTo>
                  <a:lnTo>
                    <a:pt x="130" y="1796"/>
                  </a:lnTo>
                  <a:lnTo>
                    <a:pt x="126" y="1796"/>
                  </a:lnTo>
                  <a:lnTo>
                    <a:pt x="124" y="1798"/>
                  </a:lnTo>
                  <a:lnTo>
                    <a:pt x="122" y="1800"/>
                  </a:lnTo>
                  <a:lnTo>
                    <a:pt x="118" y="1804"/>
                  </a:lnTo>
                  <a:lnTo>
                    <a:pt x="116" y="1804"/>
                  </a:lnTo>
                  <a:lnTo>
                    <a:pt x="112" y="1804"/>
                  </a:lnTo>
                  <a:lnTo>
                    <a:pt x="104" y="1806"/>
                  </a:lnTo>
                  <a:lnTo>
                    <a:pt x="94" y="1810"/>
                  </a:lnTo>
                  <a:lnTo>
                    <a:pt x="86" y="1816"/>
                  </a:lnTo>
                  <a:lnTo>
                    <a:pt x="84" y="1820"/>
                  </a:lnTo>
                  <a:lnTo>
                    <a:pt x="84" y="1824"/>
                  </a:lnTo>
                  <a:lnTo>
                    <a:pt x="84" y="1828"/>
                  </a:lnTo>
                  <a:lnTo>
                    <a:pt x="82" y="1830"/>
                  </a:lnTo>
                  <a:lnTo>
                    <a:pt x="76" y="1834"/>
                  </a:lnTo>
                  <a:lnTo>
                    <a:pt x="70" y="1836"/>
                  </a:lnTo>
                  <a:lnTo>
                    <a:pt x="68" y="1838"/>
                  </a:lnTo>
                  <a:lnTo>
                    <a:pt x="68" y="1840"/>
                  </a:lnTo>
                  <a:lnTo>
                    <a:pt x="70" y="1842"/>
                  </a:lnTo>
                  <a:lnTo>
                    <a:pt x="76" y="1842"/>
                  </a:lnTo>
                  <a:lnTo>
                    <a:pt x="86" y="1842"/>
                  </a:lnTo>
                  <a:lnTo>
                    <a:pt x="94" y="1844"/>
                  </a:lnTo>
                  <a:lnTo>
                    <a:pt x="94" y="1846"/>
                  </a:lnTo>
                  <a:lnTo>
                    <a:pt x="90" y="1848"/>
                  </a:lnTo>
                  <a:lnTo>
                    <a:pt x="82" y="1856"/>
                  </a:lnTo>
                  <a:lnTo>
                    <a:pt x="78" y="1862"/>
                  </a:lnTo>
                  <a:lnTo>
                    <a:pt x="74" y="1866"/>
                  </a:lnTo>
                  <a:lnTo>
                    <a:pt x="70" y="1866"/>
                  </a:lnTo>
                  <a:lnTo>
                    <a:pt x="62" y="1864"/>
                  </a:lnTo>
                  <a:lnTo>
                    <a:pt x="58" y="1866"/>
                  </a:lnTo>
                  <a:lnTo>
                    <a:pt x="54" y="1866"/>
                  </a:lnTo>
                  <a:lnTo>
                    <a:pt x="48" y="1864"/>
                  </a:lnTo>
                  <a:lnTo>
                    <a:pt x="40" y="1860"/>
                  </a:lnTo>
                  <a:lnTo>
                    <a:pt x="30" y="1860"/>
                  </a:lnTo>
                  <a:lnTo>
                    <a:pt x="22" y="1862"/>
                  </a:lnTo>
                  <a:lnTo>
                    <a:pt x="14" y="1868"/>
                  </a:lnTo>
                  <a:lnTo>
                    <a:pt x="14" y="1870"/>
                  </a:lnTo>
                  <a:lnTo>
                    <a:pt x="18" y="1870"/>
                  </a:lnTo>
                  <a:lnTo>
                    <a:pt x="20" y="1870"/>
                  </a:lnTo>
                  <a:lnTo>
                    <a:pt x="20" y="1872"/>
                  </a:lnTo>
                  <a:lnTo>
                    <a:pt x="20" y="1874"/>
                  </a:lnTo>
                  <a:lnTo>
                    <a:pt x="18" y="1878"/>
                  </a:lnTo>
                  <a:lnTo>
                    <a:pt x="16" y="1884"/>
                  </a:lnTo>
                  <a:lnTo>
                    <a:pt x="18" y="1886"/>
                  </a:lnTo>
                  <a:lnTo>
                    <a:pt x="22" y="1888"/>
                  </a:lnTo>
                  <a:lnTo>
                    <a:pt x="28" y="1888"/>
                  </a:lnTo>
                  <a:lnTo>
                    <a:pt x="38" y="1888"/>
                  </a:lnTo>
                  <a:lnTo>
                    <a:pt x="38" y="1890"/>
                  </a:lnTo>
                  <a:lnTo>
                    <a:pt x="34" y="1892"/>
                  </a:lnTo>
                  <a:lnTo>
                    <a:pt x="24" y="1898"/>
                  </a:lnTo>
                  <a:lnTo>
                    <a:pt x="22" y="1900"/>
                  </a:lnTo>
                  <a:lnTo>
                    <a:pt x="20" y="1904"/>
                  </a:lnTo>
                  <a:lnTo>
                    <a:pt x="16" y="1908"/>
                  </a:lnTo>
                  <a:lnTo>
                    <a:pt x="14" y="1912"/>
                  </a:lnTo>
                  <a:lnTo>
                    <a:pt x="16" y="1914"/>
                  </a:lnTo>
                  <a:lnTo>
                    <a:pt x="24" y="1922"/>
                  </a:lnTo>
                  <a:lnTo>
                    <a:pt x="36" y="1928"/>
                  </a:lnTo>
                  <a:lnTo>
                    <a:pt x="40" y="1928"/>
                  </a:lnTo>
                  <a:lnTo>
                    <a:pt x="44" y="1928"/>
                  </a:lnTo>
                  <a:lnTo>
                    <a:pt x="52" y="1926"/>
                  </a:lnTo>
                  <a:lnTo>
                    <a:pt x="58" y="1928"/>
                  </a:lnTo>
                  <a:lnTo>
                    <a:pt x="60" y="1928"/>
                  </a:lnTo>
                  <a:lnTo>
                    <a:pt x="60" y="1930"/>
                  </a:lnTo>
                  <a:lnTo>
                    <a:pt x="50" y="1934"/>
                  </a:lnTo>
                  <a:lnTo>
                    <a:pt x="44" y="1936"/>
                  </a:lnTo>
                  <a:lnTo>
                    <a:pt x="42" y="1938"/>
                  </a:lnTo>
                  <a:lnTo>
                    <a:pt x="42" y="1940"/>
                  </a:lnTo>
                  <a:lnTo>
                    <a:pt x="42" y="1944"/>
                  </a:lnTo>
                  <a:lnTo>
                    <a:pt x="42" y="1948"/>
                  </a:lnTo>
                  <a:lnTo>
                    <a:pt x="40" y="1952"/>
                  </a:lnTo>
                  <a:lnTo>
                    <a:pt x="36" y="1956"/>
                  </a:lnTo>
                  <a:lnTo>
                    <a:pt x="28" y="1962"/>
                  </a:lnTo>
                  <a:lnTo>
                    <a:pt x="22" y="1966"/>
                  </a:lnTo>
                  <a:lnTo>
                    <a:pt x="22" y="1968"/>
                  </a:lnTo>
                  <a:lnTo>
                    <a:pt x="26" y="1968"/>
                  </a:lnTo>
                  <a:lnTo>
                    <a:pt x="30" y="1968"/>
                  </a:lnTo>
                  <a:lnTo>
                    <a:pt x="58" y="1960"/>
                  </a:lnTo>
                  <a:lnTo>
                    <a:pt x="64" y="1960"/>
                  </a:lnTo>
                  <a:lnTo>
                    <a:pt x="66" y="1960"/>
                  </a:lnTo>
                  <a:lnTo>
                    <a:pt x="66" y="1962"/>
                  </a:lnTo>
                  <a:lnTo>
                    <a:pt x="66" y="1964"/>
                  </a:lnTo>
                  <a:lnTo>
                    <a:pt x="62" y="1966"/>
                  </a:lnTo>
                  <a:lnTo>
                    <a:pt x="50" y="1968"/>
                  </a:lnTo>
                  <a:lnTo>
                    <a:pt x="36" y="1970"/>
                  </a:lnTo>
                  <a:lnTo>
                    <a:pt x="28" y="1974"/>
                  </a:lnTo>
                  <a:lnTo>
                    <a:pt x="24" y="1978"/>
                  </a:lnTo>
                  <a:lnTo>
                    <a:pt x="26" y="1982"/>
                  </a:lnTo>
                  <a:lnTo>
                    <a:pt x="28" y="1984"/>
                  </a:lnTo>
                  <a:lnTo>
                    <a:pt x="26" y="1986"/>
                  </a:lnTo>
                  <a:lnTo>
                    <a:pt x="22" y="1984"/>
                  </a:lnTo>
                  <a:lnTo>
                    <a:pt x="14" y="1984"/>
                  </a:lnTo>
                  <a:lnTo>
                    <a:pt x="10" y="1986"/>
                  </a:lnTo>
                  <a:lnTo>
                    <a:pt x="4" y="1988"/>
                  </a:lnTo>
                  <a:lnTo>
                    <a:pt x="0" y="1994"/>
                  </a:lnTo>
                  <a:lnTo>
                    <a:pt x="0" y="1996"/>
                  </a:lnTo>
                  <a:lnTo>
                    <a:pt x="2" y="1996"/>
                  </a:lnTo>
                  <a:lnTo>
                    <a:pt x="6" y="1996"/>
                  </a:lnTo>
                  <a:lnTo>
                    <a:pt x="10" y="1996"/>
                  </a:lnTo>
                  <a:lnTo>
                    <a:pt x="14" y="1996"/>
                  </a:lnTo>
                  <a:lnTo>
                    <a:pt x="14" y="2000"/>
                  </a:lnTo>
                  <a:lnTo>
                    <a:pt x="10" y="2004"/>
                  </a:lnTo>
                  <a:lnTo>
                    <a:pt x="6" y="2010"/>
                  </a:lnTo>
                  <a:lnTo>
                    <a:pt x="4" y="2012"/>
                  </a:lnTo>
                  <a:lnTo>
                    <a:pt x="8" y="2014"/>
                  </a:lnTo>
                  <a:lnTo>
                    <a:pt x="12" y="2016"/>
                  </a:lnTo>
                  <a:lnTo>
                    <a:pt x="18" y="2018"/>
                  </a:lnTo>
                  <a:lnTo>
                    <a:pt x="20" y="2020"/>
                  </a:lnTo>
                  <a:lnTo>
                    <a:pt x="16" y="2024"/>
                  </a:lnTo>
                  <a:lnTo>
                    <a:pt x="14" y="2026"/>
                  </a:lnTo>
                  <a:lnTo>
                    <a:pt x="16" y="2026"/>
                  </a:lnTo>
                  <a:lnTo>
                    <a:pt x="28" y="2022"/>
                  </a:lnTo>
                  <a:lnTo>
                    <a:pt x="36" y="2020"/>
                  </a:lnTo>
                  <a:lnTo>
                    <a:pt x="36" y="2022"/>
                  </a:lnTo>
                  <a:lnTo>
                    <a:pt x="30" y="2026"/>
                  </a:lnTo>
                  <a:lnTo>
                    <a:pt x="28" y="2030"/>
                  </a:lnTo>
                  <a:lnTo>
                    <a:pt x="28" y="2032"/>
                  </a:lnTo>
                  <a:lnTo>
                    <a:pt x="30" y="2034"/>
                  </a:lnTo>
                  <a:lnTo>
                    <a:pt x="38" y="2034"/>
                  </a:lnTo>
                  <a:lnTo>
                    <a:pt x="48" y="2032"/>
                  </a:lnTo>
                  <a:lnTo>
                    <a:pt x="70" y="2028"/>
                  </a:lnTo>
                  <a:lnTo>
                    <a:pt x="78" y="2024"/>
                  </a:lnTo>
                  <a:lnTo>
                    <a:pt x="84" y="2020"/>
                  </a:lnTo>
                  <a:close/>
                  <a:moveTo>
                    <a:pt x="154" y="1672"/>
                  </a:moveTo>
                  <a:lnTo>
                    <a:pt x="154" y="1672"/>
                  </a:lnTo>
                  <a:lnTo>
                    <a:pt x="156" y="1672"/>
                  </a:lnTo>
                  <a:lnTo>
                    <a:pt x="158" y="1670"/>
                  </a:lnTo>
                  <a:lnTo>
                    <a:pt x="162" y="1672"/>
                  </a:lnTo>
                  <a:lnTo>
                    <a:pt x="162" y="1674"/>
                  </a:lnTo>
                  <a:lnTo>
                    <a:pt x="162" y="1676"/>
                  </a:lnTo>
                  <a:lnTo>
                    <a:pt x="162" y="1678"/>
                  </a:lnTo>
                  <a:lnTo>
                    <a:pt x="164" y="1682"/>
                  </a:lnTo>
                  <a:lnTo>
                    <a:pt x="168" y="1684"/>
                  </a:lnTo>
                  <a:lnTo>
                    <a:pt x="170" y="1684"/>
                  </a:lnTo>
                  <a:lnTo>
                    <a:pt x="174" y="1682"/>
                  </a:lnTo>
                  <a:lnTo>
                    <a:pt x="180" y="1682"/>
                  </a:lnTo>
                  <a:lnTo>
                    <a:pt x="182" y="1684"/>
                  </a:lnTo>
                  <a:lnTo>
                    <a:pt x="182" y="1688"/>
                  </a:lnTo>
                  <a:lnTo>
                    <a:pt x="180" y="1692"/>
                  </a:lnTo>
                  <a:lnTo>
                    <a:pt x="180" y="1694"/>
                  </a:lnTo>
                  <a:lnTo>
                    <a:pt x="182" y="1692"/>
                  </a:lnTo>
                  <a:lnTo>
                    <a:pt x="186" y="1688"/>
                  </a:lnTo>
                  <a:lnTo>
                    <a:pt x="192" y="1678"/>
                  </a:lnTo>
                  <a:lnTo>
                    <a:pt x="192" y="1676"/>
                  </a:lnTo>
                  <a:lnTo>
                    <a:pt x="190" y="1676"/>
                  </a:lnTo>
                  <a:lnTo>
                    <a:pt x="184" y="1678"/>
                  </a:lnTo>
                  <a:lnTo>
                    <a:pt x="180" y="1676"/>
                  </a:lnTo>
                  <a:lnTo>
                    <a:pt x="178" y="1674"/>
                  </a:lnTo>
                  <a:lnTo>
                    <a:pt x="176" y="1672"/>
                  </a:lnTo>
                  <a:lnTo>
                    <a:pt x="174" y="1662"/>
                  </a:lnTo>
                  <a:lnTo>
                    <a:pt x="172" y="1654"/>
                  </a:lnTo>
                  <a:lnTo>
                    <a:pt x="170" y="1652"/>
                  </a:lnTo>
                  <a:lnTo>
                    <a:pt x="168" y="1650"/>
                  </a:lnTo>
                  <a:lnTo>
                    <a:pt x="166" y="1650"/>
                  </a:lnTo>
                  <a:lnTo>
                    <a:pt x="166" y="1652"/>
                  </a:lnTo>
                  <a:lnTo>
                    <a:pt x="166" y="1656"/>
                  </a:lnTo>
                  <a:lnTo>
                    <a:pt x="166" y="1662"/>
                  </a:lnTo>
                  <a:lnTo>
                    <a:pt x="166" y="1664"/>
                  </a:lnTo>
                  <a:lnTo>
                    <a:pt x="162" y="1664"/>
                  </a:lnTo>
                  <a:lnTo>
                    <a:pt x="160" y="1660"/>
                  </a:lnTo>
                  <a:lnTo>
                    <a:pt x="158" y="1658"/>
                  </a:lnTo>
                  <a:lnTo>
                    <a:pt x="154" y="1656"/>
                  </a:lnTo>
                  <a:lnTo>
                    <a:pt x="154" y="1658"/>
                  </a:lnTo>
                  <a:lnTo>
                    <a:pt x="154" y="1660"/>
                  </a:lnTo>
                  <a:lnTo>
                    <a:pt x="156" y="1664"/>
                  </a:lnTo>
                  <a:lnTo>
                    <a:pt x="154" y="1666"/>
                  </a:lnTo>
                  <a:lnTo>
                    <a:pt x="150" y="1666"/>
                  </a:lnTo>
                  <a:lnTo>
                    <a:pt x="150" y="1668"/>
                  </a:lnTo>
                  <a:lnTo>
                    <a:pt x="154" y="1672"/>
                  </a:lnTo>
                  <a:close/>
                  <a:moveTo>
                    <a:pt x="146" y="1346"/>
                  </a:moveTo>
                  <a:lnTo>
                    <a:pt x="146" y="1346"/>
                  </a:lnTo>
                  <a:lnTo>
                    <a:pt x="142" y="1346"/>
                  </a:lnTo>
                  <a:lnTo>
                    <a:pt x="144" y="1352"/>
                  </a:lnTo>
                  <a:lnTo>
                    <a:pt x="148" y="1358"/>
                  </a:lnTo>
                  <a:lnTo>
                    <a:pt x="154" y="1362"/>
                  </a:lnTo>
                  <a:lnTo>
                    <a:pt x="158" y="1364"/>
                  </a:lnTo>
                  <a:lnTo>
                    <a:pt x="160" y="1364"/>
                  </a:lnTo>
                  <a:lnTo>
                    <a:pt x="162" y="1362"/>
                  </a:lnTo>
                  <a:lnTo>
                    <a:pt x="160" y="1360"/>
                  </a:lnTo>
                  <a:lnTo>
                    <a:pt x="158" y="1358"/>
                  </a:lnTo>
                  <a:lnTo>
                    <a:pt x="160" y="1358"/>
                  </a:lnTo>
                  <a:lnTo>
                    <a:pt x="160" y="1356"/>
                  </a:lnTo>
                  <a:lnTo>
                    <a:pt x="158" y="1356"/>
                  </a:lnTo>
                  <a:lnTo>
                    <a:pt x="154" y="1354"/>
                  </a:lnTo>
                  <a:lnTo>
                    <a:pt x="154" y="1352"/>
                  </a:lnTo>
                  <a:lnTo>
                    <a:pt x="154" y="1350"/>
                  </a:lnTo>
                  <a:lnTo>
                    <a:pt x="152" y="1350"/>
                  </a:lnTo>
                  <a:lnTo>
                    <a:pt x="148" y="1350"/>
                  </a:lnTo>
                  <a:lnTo>
                    <a:pt x="148" y="1348"/>
                  </a:lnTo>
                  <a:lnTo>
                    <a:pt x="148" y="1346"/>
                  </a:lnTo>
                  <a:lnTo>
                    <a:pt x="146" y="1346"/>
                  </a:lnTo>
                  <a:close/>
                  <a:moveTo>
                    <a:pt x="166" y="1740"/>
                  </a:moveTo>
                  <a:lnTo>
                    <a:pt x="166" y="1740"/>
                  </a:lnTo>
                  <a:lnTo>
                    <a:pt x="166" y="1742"/>
                  </a:lnTo>
                  <a:lnTo>
                    <a:pt x="168" y="1742"/>
                  </a:lnTo>
                  <a:lnTo>
                    <a:pt x="174" y="1740"/>
                  </a:lnTo>
                  <a:lnTo>
                    <a:pt x="188" y="1736"/>
                  </a:lnTo>
                  <a:lnTo>
                    <a:pt x="194" y="1734"/>
                  </a:lnTo>
                  <a:lnTo>
                    <a:pt x="192" y="1732"/>
                  </a:lnTo>
                  <a:lnTo>
                    <a:pt x="190" y="1728"/>
                  </a:lnTo>
                  <a:lnTo>
                    <a:pt x="184" y="1724"/>
                  </a:lnTo>
                  <a:lnTo>
                    <a:pt x="178" y="1722"/>
                  </a:lnTo>
                  <a:lnTo>
                    <a:pt x="176" y="1718"/>
                  </a:lnTo>
                  <a:lnTo>
                    <a:pt x="174" y="1718"/>
                  </a:lnTo>
                  <a:lnTo>
                    <a:pt x="170" y="1720"/>
                  </a:lnTo>
                  <a:lnTo>
                    <a:pt x="168" y="1722"/>
                  </a:lnTo>
                  <a:lnTo>
                    <a:pt x="166" y="1724"/>
                  </a:lnTo>
                  <a:lnTo>
                    <a:pt x="174" y="1728"/>
                  </a:lnTo>
                  <a:lnTo>
                    <a:pt x="176" y="1730"/>
                  </a:lnTo>
                  <a:lnTo>
                    <a:pt x="174" y="1730"/>
                  </a:lnTo>
                  <a:lnTo>
                    <a:pt x="172" y="1732"/>
                  </a:lnTo>
                  <a:lnTo>
                    <a:pt x="172" y="1734"/>
                  </a:lnTo>
                  <a:lnTo>
                    <a:pt x="172" y="1736"/>
                  </a:lnTo>
                  <a:lnTo>
                    <a:pt x="170" y="1736"/>
                  </a:lnTo>
                  <a:lnTo>
                    <a:pt x="168" y="1738"/>
                  </a:lnTo>
                  <a:lnTo>
                    <a:pt x="166" y="1740"/>
                  </a:lnTo>
                  <a:close/>
                  <a:moveTo>
                    <a:pt x="362" y="2084"/>
                  </a:moveTo>
                  <a:lnTo>
                    <a:pt x="362" y="2084"/>
                  </a:lnTo>
                  <a:lnTo>
                    <a:pt x="370" y="2088"/>
                  </a:lnTo>
                  <a:lnTo>
                    <a:pt x="376" y="2088"/>
                  </a:lnTo>
                  <a:lnTo>
                    <a:pt x="380" y="2086"/>
                  </a:lnTo>
                  <a:lnTo>
                    <a:pt x="378" y="2082"/>
                  </a:lnTo>
                  <a:lnTo>
                    <a:pt x="376" y="2080"/>
                  </a:lnTo>
                  <a:lnTo>
                    <a:pt x="372" y="2078"/>
                  </a:lnTo>
                  <a:lnTo>
                    <a:pt x="366" y="2080"/>
                  </a:lnTo>
                  <a:lnTo>
                    <a:pt x="362" y="2084"/>
                  </a:lnTo>
                  <a:close/>
                  <a:moveTo>
                    <a:pt x="174" y="1354"/>
                  </a:moveTo>
                  <a:lnTo>
                    <a:pt x="174" y="1354"/>
                  </a:lnTo>
                  <a:lnTo>
                    <a:pt x="176" y="1352"/>
                  </a:lnTo>
                  <a:lnTo>
                    <a:pt x="176" y="1350"/>
                  </a:lnTo>
                  <a:lnTo>
                    <a:pt x="174" y="1348"/>
                  </a:lnTo>
                  <a:lnTo>
                    <a:pt x="174" y="1350"/>
                  </a:lnTo>
                  <a:lnTo>
                    <a:pt x="172" y="1350"/>
                  </a:lnTo>
                  <a:lnTo>
                    <a:pt x="172" y="1352"/>
                  </a:lnTo>
                  <a:lnTo>
                    <a:pt x="174" y="1354"/>
                  </a:lnTo>
                  <a:close/>
                  <a:moveTo>
                    <a:pt x="168" y="1784"/>
                  </a:moveTo>
                  <a:lnTo>
                    <a:pt x="168" y="1784"/>
                  </a:lnTo>
                  <a:lnTo>
                    <a:pt x="170" y="1784"/>
                  </a:lnTo>
                  <a:lnTo>
                    <a:pt x="176" y="1780"/>
                  </a:lnTo>
                  <a:lnTo>
                    <a:pt x="178" y="1776"/>
                  </a:lnTo>
                  <a:lnTo>
                    <a:pt x="178" y="1772"/>
                  </a:lnTo>
                  <a:lnTo>
                    <a:pt x="176" y="1768"/>
                  </a:lnTo>
                  <a:lnTo>
                    <a:pt x="176" y="1764"/>
                  </a:lnTo>
                  <a:lnTo>
                    <a:pt x="176" y="1762"/>
                  </a:lnTo>
                  <a:lnTo>
                    <a:pt x="174" y="1762"/>
                  </a:lnTo>
                  <a:lnTo>
                    <a:pt x="172" y="1764"/>
                  </a:lnTo>
                  <a:lnTo>
                    <a:pt x="170" y="1766"/>
                  </a:lnTo>
                  <a:lnTo>
                    <a:pt x="168" y="1766"/>
                  </a:lnTo>
                  <a:lnTo>
                    <a:pt x="166" y="1764"/>
                  </a:lnTo>
                  <a:lnTo>
                    <a:pt x="166" y="1766"/>
                  </a:lnTo>
                  <a:lnTo>
                    <a:pt x="162" y="1768"/>
                  </a:lnTo>
                  <a:lnTo>
                    <a:pt x="158" y="1772"/>
                  </a:lnTo>
                  <a:lnTo>
                    <a:pt x="158" y="1774"/>
                  </a:lnTo>
                  <a:lnTo>
                    <a:pt x="160" y="1776"/>
                  </a:lnTo>
                  <a:lnTo>
                    <a:pt x="162" y="1776"/>
                  </a:lnTo>
                  <a:lnTo>
                    <a:pt x="166" y="1774"/>
                  </a:lnTo>
                  <a:lnTo>
                    <a:pt x="168" y="1774"/>
                  </a:lnTo>
                  <a:lnTo>
                    <a:pt x="170" y="1776"/>
                  </a:lnTo>
                  <a:lnTo>
                    <a:pt x="170" y="1778"/>
                  </a:lnTo>
                  <a:lnTo>
                    <a:pt x="168" y="1780"/>
                  </a:lnTo>
                  <a:lnTo>
                    <a:pt x="166" y="1782"/>
                  </a:lnTo>
                  <a:lnTo>
                    <a:pt x="168" y="1784"/>
                  </a:lnTo>
                  <a:close/>
                  <a:moveTo>
                    <a:pt x="190" y="1748"/>
                  </a:moveTo>
                  <a:lnTo>
                    <a:pt x="190" y="1748"/>
                  </a:lnTo>
                  <a:lnTo>
                    <a:pt x="186" y="1752"/>
                  </a:lnTo>
                  <a:lnTo>
                    <a:pt x="182" y="1756"/>
                  </a:lnTo>
                  <a:lnTo>
                    <a:pt x="178" y="1762"/>
                  </a:lnTo>
                  <a:lnTo>
                    <a:pt x="178" y="1768"/>
                  </a:lnTo>
                  <a:lnTo>
                    <a:pt x="180" y="1768"/>
                  </a:lnTo>
                  <a:lnTo>
                    <a:pt x="182" y="1766"/>
                  </a:lnTo>
                  <a:lnTo>
                    <a:pt x="188" y="1758"/>
                  </a:lnTo>
                  <a:lnTo>
                    <a:pt x="192" y="1750"/>
                  </a:lnTo>
                  <a:lnTo>
                    <a:pt x="192" y="1748"/>
                  </a:lnTo>
                  <a:lnTo>
                    <a:pt x="190" y="1748"/>
                  </a:lnTo>
                  <a:close/>
                  <a:moveTo>
                    <a:pt x="700" y="1324"/>
                  </a:moveTo>
                  <a:lnTo>
                    <a:pt x="700" y="1324"/>
                  </a:lnTo>
                  <a:lnTo>
                    <a:pt x="698" y="1322"/>
                  </a:lnTo>
                  <a:lnTo>
                    <a:pt x="694" y="1322"/>
                  </a:lnTo>
                  <a:lnTo>
                    <a:pt x="690" y="1324"/>
                  </a:lnTo>
                  <a:lnTo>
                    <a:pt x="690" y="1326"/>
                  </a:lnTo>
                  <a:lnTo>
                    <a:pt x="692" y="1326"/>
                  </a:lnTo>
                  <a:lnTo>
                    <a:pt x="696" y="1326"/>
                  </a:lnTo>
                  <a:lnTo>
                    <a:pt x="700" y="1326"/>
                  </a:lnTo>
                  <a:lnTo>
                    <a:pt x="700" y="1324"/>
                  </a:lnTo>
                  <a:close/>
                  <a:moveTo>
                    <a:pt x="494" y="1970"/>
                  </a:moveTo>
                  <a:lnTo>
                    <a:pt x="494" y="1970"/>
                  </a:lnTo>
                  <a:lnTo>
                    <a:pt x="492" y="1962"/>
                  </a:lnTo>
                  <a:lnTo>
                    <a:pt x="486" y="1954"/>
                  </a:lnTo>
                  <a:lnTo>
                    <a:pt x="478" y="1948"/>
                  </a:lnTo>
                  <a:lnTo>
                    <a:pt x="470" y="1944"/>
                  </a:lnTo>
                  <a:lnTo>
                    <a:pt x="460" y="1942"/>
                  </a:lnTo>
                  <a:lnTo>
                    <a:pt x="452" y="1942"/>
                  </a:lnTo>
                  <a:lnTo>
                    <a:pt x="446" y="1944"/>
                  </a:lnTo>
                  <a:lnTo>
                    <a:pt x="442" y="1948"/>
                  </a:lnTo>
                  <a:lnTo>
                    <a:pt x="438" y="1954"/>
                  </a:lnTo>
                  <a:lnTo>
                    <a:pt x="434" y="1954"/>
                  </a:lnTo>
                  <a:lnTo>
                    <a:pt x="432" y="1952"/>
                  </a:lnTo>
                  <a:lnTo>
                    <a:pt x="428" y="1950"/>
                  </a:lnTo>
                  <a:lnTo>
                    <a:pt x="424" y="1948"/>
                  </a:lnTo>
                  <a:lnTo>
                    <a:pt x="424" y="1946"/>
                  </a:lnTo>
                  <a:lnTo>
                    <a:pt x="428" y="1942"/>
                  </a:lnTo>
                  <a:lnTo>
                    <a:pt x="434" y="1938"/>
                  </a:lnTo>
                  <a:lnTo>
                    <a:pt x="436" y="1936"/>
                  </a:lnTo>
                  <a:lnTo>
                    <a:pt x="438" y="1932"/>
                  </a:lnTo>
                  <a:lnTo>
                    <a:pt x="434" y="1924"/>
                  </a:lnTo>
                  <a:lnTo>
                    <a:pt x="428" y="1914"/>
                  </a:lnTo>
                  <a:lnTo>
                    <a:pt x="418" y="1906"/>
                  </a:lnTo>
                  <a:lnTo>
                    <a:pt x="410" y="1902"/>
                  </a:lnTo>
                  <a:lnTo>
                    <a:pt x="408" y="1898"/>
                  </a:lnTo>
                  <a:lnTo>
                    <a:pt x="410" y="1898"/>
                  </a:lnTo>
                  <a:lnTo>
                    <a:pt x="418" y="1902"/>
                  </a:lnTo>
                  <a:lnTo>
                    <a:pt x="424" y="1906"/>
                  </a:lnTo>
                  <a:lnTo>
                    <a:pt x="428" y="1906"/>
                  </a:lnTo>
                  <a:lnTo>
                    <a:pt x="430" y="1904"/>
                  </a:lnTo>
                  <a:lnTo>
                    <a:pt x="428" y="1902"/>
                  </a:lnTo>
                  <a:lnTo>
                    <a:pt x="422" y="1894"/>
                  </a:lnTo>
                  <a:lnTo>
                    <a:pt x="418" y="1888"/>
                  </a:lnTo>
                  <a:lnTo>
                    <a:pt x="416" y="1884"/>
                  </a:lnTo>
                  <a:lnTo>
                    <a:pt x="416" y="1876"/>
                  </a:lnTo>
                  <a:lnTo>
                    <a:pt x="416" y="1872"/>
                  </a:lnTo>
                  <a:lnTo>
                    <a:pt x="416" y="1870"/>
                  </a:lnTo>
                  <a:lnTo>
                    <a:pt x="412" y="1868"/>
                  </a:lnTo>
                  <a:lnTo>
                    <a:pt x="408" y="1866"/>
                  </a:lnTo>
                  <a:lnTo>
                    <a:pt x="406" y="1864"/>
                  </a:lnTo>
                  <a:lnTo>
                    <a:pt x="404" y="1858"/>
                  </a:lnTo>
                  <a:lnTo>
                    <a:pt x="400" y="1852"/>
                  </a:lnTo>
                  <a:lnTo>
                    <a:pt x="396" y="1850"/>
                  </a:lnTo>
                  <a:lnTo>
                    <a:pt x="390" y="1848"/>
                  </a:lnTo>
                  <a:lnTo>
                    <a:pt x="380" y="1844"/>
                  </a:lnTo>
                  <a:lnTo>
                    <a:pt x="376" y="1842"/>
                  </a:lnTo>
                  <a:lnTo>
                    <a:pt x="372" y="1836"/>
                  </a:lnTo>
                  <a:lnTo>
                    <a:pt x="366" y="1822"/>
                  </a:lnTo>
                  <a:lnTo>
                    <a:pt x="360" y="1806"/>
                  </a:lnTo>
                  <a:lnTo>
                    <a:pt x="358" y="1794"/>
                  </a:lnTo>
                  <a:lnTo>
                    <a:pt x="356" y="1786"/>
                  </a:lnTo>
                  <a:lnTo>
                    <a:pt x="354" y="1782"/>
                  </a:lnTo>
                  <a:lnTo>
                    <a:pt x="352" y="1780"/>
                  </a:lnTo>
                  <a:lnTo>
                    <a:pt x="346" y="1774"/>
                  </a:lnTo>
                  <a:lnTo>
                    <a:pt x="342" y="1768"/>
                  </a:lnTo>
                  <a:lnTo>
                    <a:pt x="336" y="1762"/>
                  </a:lnTo>
                  <a:lnTo>
                    <a:pt x="322" y="1756"/>
                  </a:lnTo>
                  <a:lnTo>
                    <a:pt x="314" y="1754"/>
                  </a:lnTo>
                  <a:lnTo>
                    <a:pt x="310" y="1754"/>
                  </a:lnTo>
                  <a:lnTo>
                    <a:pt x="308" y="1754"/>
                  </a:lnTo>
                  <a:lnTo>
                    <a:pt x="306" y="1756"/>
                  </a:lnTo>
                  <a:lnTo>
                    <a:pt x="302" y="1758"/>
                  </a:lnTo>
                  <a:lnTo>
                    <a:pt x="298" y="1760"/>
                  </a:lnTo>
                  <a:lnTo>
                    <a:pt x="290" y="1758"/>
                  </a:lnTo>
                  <a:lnTo>
                    <a:pt x="286" y="1758"/>
                  </a:lnTo>
                  <a:lnTo>
                    <a:pt x="288" y="1756"/>
                  </a:lnTo>
                  <a:lnTo>
                    <a:pt x="294" y="1754"/>
                  </a:lnTo>
                  <a:lnTo>
                    <a:pt x="300" y="1748"/>
                  </a:lnTo>
                  <a:lnTo>
                    <a:pt x="302" y="1746"/>
                  </a:lnTo>
                  <a:lnTo>
                    <a:pt x="304" y="1746"/>
                  </a:lnTo>
                  <a:lnTo>
                    <a:pt x="308" y="1746"/>
                  </a:lnTo>
                  <a:lnTo>
                    <a:pt x="316" y="1742"/>
                  </a:lnTo>
                  <a:lnTo>
                    <a:pt x="318" y="1742"/>
                  </a:lnTo>
                  <a:lnTo>
                    <a:pt x="318" y="1740"/>
                  </a:lnTo>
                  <a:lnTo>
                    <a:pt x="316" y="1738"/>
                  </a:lnTo>
                  <a:lnTo>
                    <a:pt x="310" y="1736"/>
                  </a:lnTo>
                  <a:lnTo>
                    <a:pt x="308" y="1734"/>
                  </a:lnTo>
                  <a:lnTo>
                    <a:pt x="308" y="1730"/>
                  </a:lnTo>
                  <a:lnTo>
                    <a:pt x="304" y="1728"/>
                  </a:lnTo>
                  <a:lnTo>
                    <a:pt x="304" y="1726"/>
                  </a:lnTo>
                  <a:lnTo>
                    <a:pt x="306" y="1728"/>
                  </a:lnTo>
                  <a:lnTo>
                    <a:pt x="312" y="1728"/>
                  </a:lnTo>
                  <a:lnTo>
                    <a:pt x="314" y="1728"/>
                  </a:lnTo>
                  <a:lnTo>
                    <a:pt x="318" y="1726"/>
                  </a:lnTo>
                  <a:lnTo>
                    <a:pt x="326" y="1716"/>
                  </a:lnTo>
                  <a:lnTo>
                    <a:pt x="334" y="1696"/>
                  </a:lnTo>
                  <a:lnTo>
                    <a:pt x="342" y="1678"/>
                  </a:lnTo>
                  <a:lnTo>
                    <a:pt x="348" y="1668"/>
                  </a:lnTo>
                  <a:lnTo>
                    <a:pt x="350" y="1664"/>
                  </a:lnTo>
                  <a:lnTo>
                    <a:pt x="348" y="1656"/>
                  </a:lnTo>
                  <a:lnTo>
                    <a:pt x="346" y="1652"/>
                  </a:lnTo>
                  <a:lnTo>
                    <a:pt x="342" y="1650"/>
                  </a:lnTo>
                  <a:lnTo>
                    <a:pt x="332" y="1650"/>
                  </a:lnTo>
                  <a:lnTo>
                    <a:pt x="320" y="1650"/>
                  </a:lnTo>
                  <a:lnTo>
                    <a:pt x="302" y="1650"/>
                  </a:lnTo>
                  <a:lnTo>
                    <a:pt x="286" y="1650"/>
                  </a:lnTo>
                  <a:lnTo>
                    <a:pt x="274" y="1652"/>
                  </a:lnTo>
                  <a:lnTo>
                    <a:pt x="268" y="1656"/>
                  </a:lnTo>
                  <a:lnTo>
                    <a:pt x="262" y="1658"/>
                  </a:lnTo>
                  <a:lnTo>
                    <a:pt x="258" y="1658"/>
                  </a:lnTo>
                  <a:lnTo>
                    <a:pt x="258" y="1654"/>
                  </a:lnTo>
                  <a:lnTo>
                    <a:pt x="268" y="1644"/>
                  </a:lnTo>
                  <a:lnTo>
                    <a:pt x="270" y="1642"/>
                  </a:lnTo>
                  <a:lnTo>
                    <a:pt x="268" y="1642"/>
                  </a:lnTo>
                  <a:lnTo>
                    <a:pt x="264" y="1642"/>
                  </a:lnTo>
                  <a:lnTo>
                    <a:pt x="258" y="1642"/>
                  </a:lnTo>
                  <a:lnTo>
                    <a:pt x="260" y="1640"/>
                  </a:lnTo>
                  <a:lnTo>
                    <a:pt x="270" y="1632"/>
                  </a:lnTo>
                  <a:lnTo>
                    <a:pt x="284" y="1620"/>
                  </a:lnTo>
                  <a:lnTo>
                    <a:pt x="296" y="1608"/>
                  </a:lnTo>
                  <a:lnTo>
                    <a:pt x="300" y="1604"/>
                  </a:lnTo>
                  <a:lnTo>
                    <a:pt x="300" y="1600"/>
                  </a:lnTo>
                  <a:lnTo>
                    <a:pt x="298" y="1598"/>
                  </a:lnTo>
                  <a:lnTo>
                    <a:pt x="298" y="1596"/>
                  </a:lnTo>
                  <a:lnTo>
                    <a:pt x="300" y="1592"/>
                  </a:lnTo>
                  <a:lnTo>
                    <a:pt x="300" y="1590"/>
                  </a:lnTo>
                  <a:lnTo>
                    <a:pt x="292" y="1588"/>
                  </a:lnTo>
                  <a:lnTo>
                    <a:pt x="286" y="1588"/>
                  </a:lnTo>
                  <a:lnTo>
                    <a:pt x="284" y="1590"/>
                  </a:lnTo>
                  <a:lnTo>
                    <a:pt x="284" y="1592"/>
                  </a:lnTo>
                  <a:lnTo>
                    <a:pt x="280" y="1592"/>
                  </a:lnTo>
                  <a:lnTo>
                    <a:pt x="272" y="1592"/>
                  </a:lnTo>
                  <a:lnTo>
                    <a:pt x="262" y="1594"/>
                  </a:lnTo>
                  <a:lnTo>
                    <a:pt x="254" y="1596"/>
                  </a:lnTo>
                  <a:lnTo>
                    <a:pt x="246" y="1596"/>
                  </a:lnTo>
                  <a:lnTo>
                    <a:pt x="242" y="1594"/>
                  </a:lnTo>
                  <a:lnTo>
                    <a:pt x="238" y="1596"/>
                  </a:lnTo>
                  <a:lnTo>
                    <a:pt x="236" y="1596"/>
                  </a:lnTo>
                  <a:lnTo>
                    <a:pt x="232" y="1594"/>
                  </a:lnTo>
                  <a:lnTo>
                    <a:pt x="226" y="1592"/>
                  </a:lnTo>
                  <a:lnTo>
                    <a:pt x="222" y="1590"/>
                  </a:lnTo>
                  <a:lnTo>
                    <a:pt x="218" y="1594"/>
                  </a:lnTo>
                  <a:lnTo>
                    <a:pt x="218" y="1600"/>
                  </a:lnTo>
                  <a:lnTo>
                    <a:pt x="218" y="1602"/>
                  </a:lnTo>
                  <a:lnTo>
                    <a:pt x="218" y="1604"/>
                  </a:lnTo>
                  <a:lnTo>
                    <a:pt x="214" y="1606"/>
                  </a:lnTo>
                  <a:lnTo>
                    <a:pt x="212" y="1606"/>
                  </a:lnTo>
                  <a:lnTo>
                    <a:pt x="216" y="1612"/>
                  </a:lnTo>
                  <a:lnTo>
                    <a:pt x="218" y="1616"/>
                  </a:lnTo>
                  <a:lnTo>
                    <a:pt x="212" y="1616"/>
                  </a:lnTo>
                  <a:lnTo>
                    <a:pt x="206" y="1614"/>
                  </a:lnTo>
                  <a:lnTo>
                    <a:pt x="206" y="1618"/>
                  </a:lnTo>
                  <a:lnTo>
                    <a:pt x="210" y="1622"/>
                  </a:lnTo>
                  <a:lnTo>
                    <a:pt x="210" y="1624"/>
                  </a:lnTo>
                  <a:lnTo>
                    <a:pt x="210" y="1626"/>
                  </a:lnTo>
                  <a:lnTo>
                    <a:pt x="208" y="1626"/>
                  </a:lnTo>
                  <a:lnTo>
                    <a:pt x="204" y="1626"/>
                  </a:lnTo>
                  <a:lnTo>
                    <a:pt x="202" y="1626"/>
                  </a:lnTo>
                  <a:lnTo>
                    <a:pt x="204" y="1628"/>
                  </a:lnTo>
                  <a:lnTo>
                    <a:pt x="206" y="1632"/>
                  </a:lnTo>
                  <a:lnTo>
                    <a:pt x="206" y="1636"/>
                  </a:lnTo>
                  <a:lnTo>
                    <a:pt x="206" y="1638"/>
                  </a:lnTo>
                  <a:lnTo>
                    <a:pt x="202" y="1638"/>
                  </a:lnTo>
                  <a:lnTo>
                    <a:pt x="190" y="1638"/>
                  </a:lnTo>
                  <a:lnTo>
                    <a:pt x="188" y="1640"/>
                  </a:lnTo>
                  <a:lnTo>
                    <a:pt x="188" y="1646"/>
                  </a:lnTo>
                  <a:lnTo>
                    <a:pt x="190" y="1650"/>
                  </a:lnTo>
                  <a:lnTo>
                    <a:pt x="190" y="1654"/>
                  </a:lnTo>
                  <a:lnTo>
                    <a:pt x="188" y="1660"/>
                  </a:lnTo>
                  <a:lnTo>
                    <a:pt x="188" y="1668"/>
                  </a:lnTo>
                  <a:lnTo>
                    <a:pt x="188" y="1672"/>
                  </a:lnTo>
                  <a:lnTo>
                    <a:pt x="190" y="1674"/>
                  </a:lnTo>
                  <a:lnTo>
                    <a:pt x="194" y="1674"/>
                  </a:lnTo>
                  <a:lnTo>
                    <a:pt x="196" y="1676"/>
                  </a:lnTo>
                  <a:lnTo>
                    <a:pt x="194" y="1682"/>
                  </a:lnTo>
                  <a:lnTo>
                    <a:pt x="192" y="1686"/>
                  </a:lnTo>
                  <a:lnTo>
                    <a:pt x="190" y="1690"/>
                  </a:lnTo>
                  <a:lnTo>
                    <a:pt x="188" y="1690"/>
                  </a:lnTo>
                  <a:lnTo>
                    <a:pt x="190" y="1692"/>
                  </a:lnTo>
                  <a:lnTo>
                    <a:pt x="190" y="1694"/>
                  </a:lnTo>
                  <a:lnTo>
                    <a:pt x="190" y="1696"/>
                  </a:lnTo>
                  <a:lnTo>
                    <a:pt x="186" y="1698"/>
                  </a:lnTo>
                  <a:lnTo>
                    <a:pt x="184" y="1700"/>
                  </a:lnTo>
                  <a:lnTo>
                    <a:pt x="188" y="1702"/>
                  </a:lnTo>
                  <a:lnTo>
                    <a:pt x="188" y="1704"/>
                  </a:lnTo>
                  <a:lnTo>
                    <a:pt x="186" y="1706"/>
                  </a:lnTo>
                  <a:lnTo>
                    <a:pt x="182" y="1708"/>
                  </a:lnTo>
                  <a:lnTo>
                    <a:pt x="178" y="1708"/>
                  </a:lnTo>
                  <a:lnTo>
                    <a:pt x="174" y="1708"/>
                  </a:lnTo>
                  <a:lnTo>
                    <a:pt x="172" y="1710"/>
                  </a:lnTo>
                  <a:lnTo>
                    <a:pt x="172" y="1712"/>
                  </a:lnTo>
                  <a:lnTo>
                    <a:pt x="174" y="1714"/>
                  </a:lnTo>
                  <a:lnTo>
                    <a:pt x="182" y="1714"/>
                  </a:lnTo>
                  <a:lnTo>
                    <a:pt x="190" y="1712"/>
                  </a:lnTo>
                  <a:lnTo>
                    <a:pt x="192" y="1714"/>
                  </a:lnTo>
                  <a:lnTo>
                    <a:pt x="184" y="1716"/>
                  </a:lnTo>
                  <a:lnTo>
                    <a:pt x="180" y="1718"/>
                  </a:lnTo>
                  <a:lnTo>
                    <a:pt x="180" y="1720"/>
                  </a:lnTo>
                  <a:lnTo>
                    <a:pt x="184" y="1722"/>
                  </a:lnTo>
                  <a:lnTo>
                    <a:pt x="188" y="1722"/>
                  </a:lnTo>
                  <a:lnTo>
                    <a:pt x="190" y="1722"/>
                  </a:lnTo>
                  <a:lnTo>
                    <a:pt x="192" y="1724"/>
                  </a:lnTo>
                  <a:lnTo>
                    <a:pt x="196" y="1724"/>
                  </a:lnTo>
                  <a:lnTo>
                    <a:pt x="200" y="1720"/>
                  </a:lnTo>
                  <a:lnTo>
                    <a:pt x="208" y="1714"/>
                  </a:lnTo>
                  <a:lnTo>
                    <a:pt x="206" y="1720"/>
                  </a:lnTo>
                  <a:lnTo>
                    <a:pt x="202" y="1726"/>
                  </a:lnTo>
                  <a:lnTo>
                    <a:pt x="202" y="1730"/>
                  </a:lnTo>
                  <a:lnTo>
                    <a:pt x="202" y="1734"/>
                  </a:lnTo>
                  <a:lnTo>
                    <a:pt x="198" y="1738"/>
                  </a:lnTo>
                  <a:lnTo>
                    <a:pt x="196" y="1740"/>
                  </a:lnTo>
                  <a:lnTo>
                    <a:pt x="196" y="1744"/>
                  </a:lnTo>
                  <a:lnTo>
                    <a:pt x="198" y="1748"/>
                  </a:lnTo>
                  <a:lnTo>
                    <a:pt x="194" y="1754"/>
                  </a:lnTo>
                  <a:lnTo>
                    <a:pt x="192" y="1758"/>
                  </a:lnTo>
                  <a:lnTo>
                    <a:pt x="192" y="1762"/>
                  </a:lnTo>
                  <a:lnTo>
                    <a:pt x="194" y="1764"/>
                  </a:lnTo>
                  <a:lnTo>
                    <a:pt x="194" y="1768"/>
                  </a:lnTo>
                  <a:lnTo>
                    <a:pt x="194" y="1772"/>
                  </a:lnTo>
                  <a:lnTo>
                    <a:pt x="194" y="1774"/>
                  </a:lnTo>
                  <a:lnTo>
                    <a:pt x="200" y="1770"/>
                  </a:lnTo>
                  <a:lnTo>
                    <a:pt x="198" y="1774"/>
                  </a:lnTo>
                  <a:lnTo>
                    <a:pt x="194" y="1784"/>
                  </a:lnTo>
                  <a:lnTo>
                    <a:pt x="188" y="1794"/>
                  </a:lnTo>
                  <a:lnTo>
                    <a:pt x="188" y="1800"/>
                  </a:lnTo>
                  <a:lnTo>
                    <a:pt x="192" y="1802"/>
                  </a:lnTo>
                  <a:lnTo>
                    <a:pt x="194" y="1802"/>
                  </a:lnTo>
                  <a:lnTo>
                    <a:pt x="196" y="1800"/>
                  </a:lnTo>
                  <a:lnTo>
                    <a:pt x="198" y="1792"/>
                  </a:lnTo>
                  <a:lnTo>
                    <a:pt x="202" y="1780"/>
                  </a:lnTo>
                  <a:lnTo>
                    <a:pt x="204" y="1776"/>
                  </a:lnTo>
                  <a:lnTo>
                    <a:pt x="206" y="1772"/>
                  </a:lnTo>
                  <a:lnTo>
                    <a:pt x="208" y="1770"/>
                  </a:lnTo>
                  <a:lnTo>
                    <a:pt x="208" y="1768"/>
                  </a:lnTo>
                  <a:lnTo>
                    <a:pt x="204" y="1764"/>
                  </a:lnTo>
                  <a:lnTo>
                    <a:pt x="202" y="1760"/>
                  </a:lnTo>
                  <a:lnTo>
                    <a:pt x="204" y="1758"/>
                  </a:lnTo>
                  <a:lnTo>
                    <a:pt x="206" y="1756"/>
                  </a:lnTo>
                  <a:lnTo>
                    <a:pt x="210" y="1754"/>
                  </a:lnTo>
                  <a:lnTo>
                    <a:pt x="208" y="1756"/>
                  </a:lnTo>
                  <a:lnTo>
                    <a:pt x="208" y="1762"/>
                  </a:lnTo>
                  <a:lnTo>
                    <a:pt x="208" y="1764"/>
                  </a:lnTo>
                  <a:lnTo>
                    <a:pt x="210" y="1766"/>
                  </a:lnTo>
                  <a:lnTo>
                    <a:pt x="214" y="1766"/>
                  </a:lnTo>
                  <a:lnTo>
                    <a:pt x="216" y="1764"/>
                  </a:lnTo>
                  <a:lnTo>
                    <a:pt x="216" y="1762"/>
                  </a:lnTo>
                  <a:lnTo>
                    <a:pt x="220" y="1764"/>
                  </a:lnTo>
                  <a:lnTo>
                    <a:pt x="222" y="1764"/>
                  </a:lnTo>
                  <a:lnTo>
                    <a:pt x="224" y="1758"/>
                  </a:lnTo>
                  <a:lnTo>
                    <a:pt x="224" y="1756"/>
                  </a:lnTo>
                  <a:lnTo>
                    <a:pt x="228" y="1756"/>
                  </a:lnTo>
                  <a:lnTo>
                    <a:pt x="232" y="1758"/>
                  </a:lnTo>
                  <a:lnTo>
                    <a:pt x="238" y="1762"/>
                  </a:lnTo>
                  <a:lnTo>
                    <a:pt x="230" y="1764"/>
                  </a:lnTo>
                  <a:lnTo>
                    <a:pt x="224" y="1766"/>
                  </a:lnTo>
                  <a:lnTo>
                    <a:pt x="224" y="1768"/>
                  </a:lnTo>
                  <a:lnTo>
                    <a:pt x="224" y="1772"/>
                  </a:lnTo>
                  <a:lnTo>
                    <a:pt x="230" y="1780"/>
                  </a:lnTo>
                  <a:lnTo>
                    <a:pt x="234" y="1786"/>
                  </a:lnTo>
                  <a:lnTo>
                    <a:pt x="234" y="1790"/>
                  </a:lnTo>
                  <a:lnTo>
                    <a:pt x="234" y="1794"/>
                  </a:lnTo>
                  <a:lnTo>
                    <a:pt x="230" y="1798"/>
                  </a:lnTo>
                  <a:lnTo>
                    <a:pt x="224" y="1806"/>
                  </a:lnTo>
                  <a:lnTo>
                    <a:pt x="222" y="1810"/>
                  </a:lnTo>
                  <a:lnTo>
                    <a:pt x="220" y="1816"/>
                  </a:lnTo>
                  <a:lnTo>
                    <a:pt x="222" y="1822"/>
                  </a:lnTo>
                  <a:lnTo>
                    <a:pt x="220" y="1822"/>
                  </a:lnTo>
                  <a:lnTo>
                    <a:pt x="216" y="1818"/>
                  </a:lnTo>
                  <a:lnTo>
                    <a:pt x="214" y="1820"/>
                  </a:lnTo>
                  <a:lnTo>
                    <a:pt x="214" y="1822"/>
                  </a:lnTo>
                  <a:lnTo>
                    <a:pt x="214" y="1826"/>
                  </a:lnTo>
                  <a:lnTo>
                    <a:pt x="220" y="1834"/>
                  </a:lnTo>
                  <a:lnTo>
                    <a:pt x="224" y="1840"/>
                  </a:lnTo>
                  <a:lnTo>
                    <a:pt x="224" y="1838"/>
                  </a:lnTo>
                  <a:lnTo>
                    <a:pt x="224" y="1836"/>
                  </a:lnTo>
                  <a:lnTo>
                    <a:pt x="222" y="1830"/>
                  </a:lnTo>
                  <a:lnTo>
                    <a:pt x="224" y="1828"/>
                  </a:lnTo>
                  <a:lnTo>
                    <a:pt x="228" y="1828"/>
                  </a:lnTo>
                  <a:lnTo>
                    <a:pt x="234" y="1832"/>
                  </a:lnTo>
                  <a:lnTo>
                    <a:pt x="240" y="1838"/>
                  </a:lnTo>
                  <a:lnTo>
                    <a:pt x="244" y="1840"/>
                  </a:lnTo>
                  <a:lnTo>
                    <a:pt x="246" y="1838"/>
                  </a:lnTo>
                  <a:lnTo>
                    <a:pt x="246" y="1834"/>
                  </a:lnTo>
                  <a:lnTo>
                    <a:pt x="246" y="1828"/>
                  </a:lnTo>
                  <a:lnTo>
                    <a:pt x="246" y="1826"/>
                  </a:lnTo>
                  <a:lnTo>
                    <a:pt x="246" y="1828"/>
                  </a:lnTo>
                  <a:lnTo>
                    <a:pt x="252" y="1830"/>
                  </a:lnTo>
                  <a:lnTo>
                    <a:pt x="260" y="1834"/>
                  </a:lnTo>
                  <a:lnTo>
                    <a:pt x="264" y="1834"/>
                  </a:lnTo>
                  <a:lnTo>
                    <a:pt x="266" y="1830"/>
                  </a:lnTo>
                  <a:lnTo>
                    <a:pt x="270" y="1826"/>
                  </a:lnTo>
                  <a:lnTo>
                    <a:pt x="274" y="1826"/>
                  </a:lnTo>
                  <a:lnTo>
                    <a:pt x="276" y="1828"/>
                  </a:lnTo>
                  <a:lnTo>
                    <a:pt x="278" y="1824"/>
                  </a:lnTo>
                  <a:lnTo>
                    <a:pt x="282" y="1822"/>
                  </a:lnTo>
                  <a:lnTo>
                    <a:pt x="286" y="1820"/>
                  </a:lnTo>
                  <a:lnTo>
                    <a:pt x="292" y="1820"/>
                  </a:lnTo>
                  <a:lnTo>
                    <a:pt x="292" y="1822"/>
                  </a:lnTo>
                  <a:lnTo>
                    <a:pt x="288" y="1826"/>
                  </a:lnTo>
                  <a:lnTo>
                    <a:pt x="280" y="1838"/>
                  </a:lnTo>
                  <a:lnTo>
                    <a:pt x="276" y="1844"/>
                  </a:lnTo>
                  <a:lnTo>
                    <a:pt x="276" y="1850"/>
                  </a:lnTo>
                  <a:lnTo>
                    <a:pt x="276" y="1854"/>
                  </a:lnTo>
                  <a:lnTo>
                    <a:pt x="278" y="1858"/>
                  </a:lnTo>
                  <a:lnTo>
                    <a:pt x="286" y="1866"/>
                  </a:lnTo>
                  <a:lnTo>
                    <a:pt x="292" y="1872"/>
                  </a:lnTo>
                  <a:lnTo>
                    <a:pt x="294" y="1876"/>
                  </a:lnTo>
                  <a:lnTo>
                    <a:pt x="296" y="1874"/>
                  </a:lnTo>
                  <a:lnTo>
                    <a:pt x="300" y="1872"/>
                  </a:lnTo>
                  <a:lnTo>
                    <a:pt x="302" y="1870"/>
                  </a:lnTo>
                  <a:lnTo>
                    <a:pt x="304" y="1870"/>
                  </a:lnTo>
                  <a:lnTo>
                    <a:pt x="308" y="1870"/>
                  </a:lnTo>
                  <a:lnTo>
                    <a:pt x="308" y="1872"/>
                  </a:lnTo>
                  <a:lnTo>
                    <a:pt x="308" y="1874"/>
                  </a:lnTo>
                  <a:lnTo>
                    <a:pt x="306" y="1878"/>
                  </a:lnTo>
                  <a:lnTo>
                    <a:pt x="306" y="1880"/>
                  </a:lnTo>
                  <a:lnTo>
                    <a:pt x="306" y="1882"/>
                  </a:lnTo>
                  <a:lnTo>
                    <a:pt x="308" y="1882"/>
                  </a:lnTo>
                  <a:lnTo>
                    <a:pt x="306" y="1884"/>
                  </a:lnTo>
                  <a:lnTo>
                    <a:pt x="300" y="1888"/>
                  </a:lnTo>
                  <a:lnTo>
                    <a:pt x="298" y="1890"/>
                  </a:lnTo>
                  <a:lnTo>
                    <a:pt x="298" y="1892"/>
                  </a:lnTo>
                  <a:lnTo>
                    <a:pt x="298" y="1894"/>
                  </a:lnTo>
                  <a:lnTo>
                    <a:pt x="302" y="1896"/>
                  </a:lnTo>
                  <a:lnTo>
                    <a:pt x="304" y="1898"/>
                  </a:lnTo>
                  <a:lnTo>
                    <a:pt x="302" y="1900"/>
                  </a:lnTo>
                  <a:lnTo>
                    <a:pt x="300" y="1902"/>
                  </a:lnTo>
                  <a:lnTo>
                    <a:pt x="300" y="1906"/>
                  </a:lnTo>
                  <a:lnTo>
                    <a:pt x="300" y="1910"/>
                  </a:lnTo>
                  <a:lnTo>
                    <a:pt x="302" y="1916"/>
                  </a:lnTo>
                  <a:lnTo>
                    <a:pt x="308" y="1924"/>
                  </a:lnTo>
                  <a:lnTo>
                    <a:pt x="304" y="1922"/>
                  </a:lnTo>
                  <a:lnTo>
                    <a:pt x="300" y="1918"/>
                  </a:lnTo>
                  <a:lnTo>
                    <a:pt x="296" y="1916"/>
                  </a:lnTo>
                  <a:lnTo>
                    <a:pt x="294" y="1918"/>
                  </a:lnTo>
                  <a:lnTo>
                    <a:pt x="296" y="1922"/>
                  </a:lnTo>
                  <a:lnTo>
                    <a:pt x="298" y="1926"/>
                  </a:lnTo>
                  <a:lnTo>
                    <a:pt x="294" y="1924"/>
                  </a:lnTo>
                  <a:lnTo>
                    <a:pt x="290" y="1922"/>
                  </a:lnTo>
                  <a:lnTo>
                    <a:pt x="286" y="1922"/>
                  </a:lnTo>
                  <a:lnTo>
                    <a:pt x="282" y="1922"/>
                  </a:lnTo>
                  <a:lnTo>
                    <a:pt x="276" y="1924"/>
                  </a:lnTo>
                  <a:lnTo>
                    <a:pt x="272" y="1924"/>
                  </a:lnTo>
                  <a:lnTo>
                    <a:pt x="270" y="1922"/>
                  </a:lnTo>
                  <a:lnTo>
                    <a:pt x="266" y="1924"/>
                  </a:lnTo>
                  <a:lnTo>
                    <a:pt x="264" y="1926"/>
                  </a:lnTo>
                  <a:lnTo>
                    <a:pt x="260" y="1926"/>
                  </a:lnTo>
                  <a:lnTo>
                    <a:pt x="256" y="1928"/>
                  </a:lnTo>
                  <a:lnTo>
                    <a:pt x="252" y="1932"/>
                  </a:lnTo>
                  <a:lnTo>
                    <a:pt x="246" y="1940"/>
                  </a:lnTo>
                  <a:lnTo>
                    <a:pt x="240" y="1944"/>
                  </a:lnTo>
                  <a:lnTo>
                    <a:pt x="236" y="1946"/>
                  </a:lnTo>
                  <a:lnTo>
                    <a:pt x="232" y="1950"/>
                  </a:lnTo>
                  <a:lnTo>
                    <a:pt x="230" y="1956"/>
                  </a:lnTo>
                  <a:lnTo>
                    <a:pt x="234" y="1954"/>
                  </a:lnTo>
                  <a:lnTo>
                    <a:pt x="238" y="1954"/>
                  </a:lnTo>
                  <a:lnTo>
                    <a:pt x="240" y="1954"/>
                  </a:lnTo>
                  <a:lnTo>
                    <a:pt x="244" y="1952"/>
                  </a:lnTo>
                  <a:lnTo>
                    <a:pt x="252" y="1948"/>
                  </a:lnTo>
                  <a:lnTo>
                    <a:pt x="256" y="1946"/>
                  </a:lnTo>
                  <a:lnTo>
                    <a:pt x="258" y="1946"/>
                  </a:lnTo>
                  <a:lnTo>
                    <a:pt x="256" y="1948"/>
                  </a:lnTo>
                  <a:lnTo>
                    <a:pt x="256" y="1954"/>
                  </a:lnTo>
                  <a:lnTo>
                    <a:pt x="258" y="1954"/>
                  </a:lnTo>
                  <a:lnTo>
                    <a:pt x="260" y="1956"/>
                  </a:lnTo>
                  <a:lnTo>
                    <a:pt x="258" y="1960"/>
                  </a:lnTo>
                  <a:lnTo>
                    <a:pt x="256" y="1964"/>
                  </a:lnTo>
                  <a:lnTo>
                    <a:pt x="256" y="1968"/>
                  </a:lnTo>
                  <a:lnTo>
                    <a:pt x="258" y="1974"/>
                  </a:lnTo>
                  <a:lnTo>
                    <a:pt x="258" y="1978"/>
                  </a:lnTo>
                  <a:lnTo>
                    <a:pt x="256" y="1982"/>
                  </a:lnTo>
                  <a:lnTo>
                    <a:pt x="252" y="1986"/>
                  </a:lnTo>
                  <a:lnTo>
                    <a:pt x="246" y="1990"/>
                  </a:lnTo>
                  <a:lnTo>
                    <a:pt x="232" y="1998"/>
                  </a:lnTo>
                  <a:lnTo>
                    <a:pt x="222" y="2000"/>
                  </a:lnTo>
                  <a:lnTo>
                    <a:pt x="216" y="2000"/>
                  </a:lnTo>
                  <a:lnTo>
                    <a:pt x="210" y="2006"/>
                  </a:lnTo>
                  <a:lnTo>
                    <a:pt x="208" y="2008"/>
                  </a:lnTo>
                  <a:lnTo>
                    <a:pt x="208" y="2010"/>
                  </a:lnTo>
                  <a:lnTo>
                    <a:pt x="212" y="2012"/>
                  </a:lnTo>
                  <a:lnTo>
                    <a:pt x="216" y="2012"/>
                  </a:lnTo>
                  <a:lnTo>
                    <a:pt x="216" y="2014"/>
                  </a:lnTo>
                  <a:lnTo>
                    <a:pt x="214" y="2016"/>
                  </a:lnTo>
                  <a:lnTo>
                    <a:pt x="214" y="2020"/>
                  </a:lnTo>
                  <a:lnTo>
                    <a:pt x="216" y="2024"/>
                  </a:lnTo>
                  <a:lnTo>
                    <a:pt x="224" y="2024"/>
                  </a:lnTo>
                  <a:lnTo>
                    <a:pt x="232" y="2022"/>
                  </a:lnTo>
                  <a:lnTo>
                    <a:pt x="240" y="2018"/>
                  </a:lnTo>
                  <a:lnTo>
                    <a:pt x="246" y="2018"/>
                  </a:lnTo>
                  <a:lnTo>
                    <a:pt x="250" y="2022"/>
                  </a:lnTo>
                  <a:lnTo>
                    <a:pt x="250" y="2026"/>
                  </a:lnTo>
                  <a:lnTo>
                    <a:pt x="248" y="2028"/>
                  </a:lnTo>
                  <a:lnTo>
                    <a:pt x="250" y="2030"/>
                  </a:lnTo>
                  <a:lnTo>
                    <a:pt x="256" y="2028"/>
                  </a:lnTo>
                  <a:lnTo>
                    <a:pt x="260" y="2028"/>
                  </a:lnTo>
                  <a:lnTo>
                    <a:pt x="264" y="2028"/>
                  </a:lnTo>
                  <a:lnTo>
                    <a:pt x="270" y="2030"/>
                  </a:lnTo>
                  <a:lnTo>
                    <a:pt x="274" y="2034"/>
                  </a:lnTo>
                  <a:lnTo>
                    <a:pt x="280" y="2038"/>
                  </a:lnTo>
                  <a:lnTo>
                    <a:pt x="284" y="2040"/>
                  </a:lnTo>
                  <a:lnTo>
                    <a:pt x="288" y="2040"/>
                  </a:lnTo>
                  <a:lnTo>
                    <a:pt x="292" y="2038"/>
                  </a:lnTo>
                  <a:lnTo>
                    <a:pt x="298" y="2032"/>
                  </a:lnTo>
                  <a:lnTo>
                    <a:pt x="302" y="2030"/>
                  </a:lnTo>
                  <a:lnTo>
                    <a:pt x="304" y="2028"/>
                  </a:lnTo>
                  <a:lnTo>
                    <a:pt x="310" y="2026"/>
                  </a:lnTo>
                  <a:lnTo>
                    <a:pt x="314" y="2024"/>
                  </a:lnTo>
                  <a:lnTo>
                    <a:pt x="320" y="2020"/>
                  </a:lnTo>
                  <a:lnTo>
                    <a:pt x="326" y="2016"/>
                  </a:lnTo>
                  <a:lnTo>
                    <a:pt x="322" y="2022"/>
                  </a:lnTo>
                  <a:lnTo>
                    <a:pt x="318" y="2026"/>
                  </a:lnTo>
                  <a:lnTo>
                    <a:pt x="312" y="2032"/>
                  </a:lnTo>
                  <a:lnTo>
                    <a:pt x="306" y="2036"/>
                  </a:lnTo>
                  <a:lnTo>
                    <a:pt x="304" y="2044"/>
                  </a:lnTo>
                  <a:lnTo>
                    <a:pt x="302" y="2048"/>
                  </a:lnTo>
                  <a:lnTo>
                    <a:pt x="294" y="2050"/>
                  </a:lnTo>
                  <a:lnTo>
                    <a:pt x="284" y="2050"/>
                  </a:lnTo>
                  <a:lnTo>
                    <a:pt x="280" y="2050"/>
                  </a:lnTo>
                  <a:lnTo>
                    <a:pt x="274" y="2048"/>
                  </a:lnTo>
                  <a:lnTo>
                    <a:pt x="262" y="2048"/>
                  </a:lnTo>
                  <a:lnTo>
                    <a:pt x="256" y="2048"/>
                  </a:lnTo>
                  <a:lnTo>
                    <a:pt x="252" y="2050"/>
                  </a:lnTo>
                  <a:lnTo>
                    <a:pt x="252" y="2052"/>
                  </a:lnTo>
                  <a:lnTo>
                    <a:pt x="252" y="2054"/>
                  </a:lnTo>
                  <a:lnTo>
                    <a:pt x="252" y="2058"/>
                  </a:lnTo>
                  <a:lnTo>
                    <a:pt x="250" y="2058"/>
                  </a:lnTo>
                  <a:lnTo>
                    <a:pt x="246" y="2060"/>
                  </a:lnTo>
                  <a:lnTo>
                    <a:pt x="242" y="2060"/>
                  </a:lnTo>
                  <a:lnTo>
                    <a:pt x="238" y="2062"/>
                  </a:lnTo>
                  <a:lnTo>
                    <a:pt x="238" y="2066"/>
                  </a:lnTo>
                  <a:lnTo>
                    <a:pt x="238" y="2070"/>
                  </a:lnTo>
                  <a:lnTo>
                    <a:pt x="238" y="2074"/>
                  </a:lnTo>
                  <a:lnTo>
                    <a:pt x="236" y="2076"/>
                  </a:lnTo>
                  <a:lnTo>
                    <a:pt x="232" y="2078"/>
                  </a:lnTo>
                  <a:lnTo>
                    <a:pt x="230" y="2082"/>
                  </a:lnTo>
                  <a:lnTo>
                    <a:pt x="230" y="2084"/>
                  </a:lnTo>
                  <a:lnTo>
                    <a:pt x="226" y="2086"/>
                  </a:lnTo>
                  <a:lnTo>
                    <a:pt x="220" y="2092"/>
                  </a:lnTo>
                  <a:lnTo>
                    <a:pt x="214" y="2100"/>
                  </a:lnTo>
                  <a:lnTo>
                    <a:pt x="210" y="2106"/>
                  </a:lnTo>
                  <a:lnTo>
                    <a:pt x="206" y="2106"/>
                  </a:lnTo>
                  <a:lnTo>
                    <a:pt x="202" y="2108"/>
                  </a:lnTo>
                  <a:lnTo>
                    <a:pt x="198" y="2108"/>
                  </a:lnTo>
                  <a:lnTo>
                    <a:pt x="194" y="2108"/>
                  </a:lnTo>
                  <a:lnTo>
                    <a:pt x="192" y="2112"/>
                  </a:lnTo>
                  <a:lnTo>
                    <a:pt x="192" y="2114"/>
                  </a:lnTo>
                  <a:lnTo>
                    <a:pt x="192" y="2118"/>
                  </a:lnTo>
                  <a:lnTo>
                    <a:pt x="194" y="2118"/>
                  </a:lnTo>
                  <a:lnTo>
                    <a:pt x="196" y="2118"/>
                  </a:lnTo>
                  <a:lnTo>
                    <a:pt x="200" y="2116"/>
                  </a:lnTo>
                  <a:lnTo>
                    <a:pt x="202" y="2116"/>
                  </a:lnTo>
                  <a:lnTo>
                    <a:pt x="206" y="2118"/>
                  </a:lnTo>
                  <a:lnTo>
                    <a:pt x="210" y="2122"/>
                  </a:lnTo>
                  <a:lnTo>
                    <a:pt x="212" y="2122"/>
                  </a:lnTo>
                  <a:lnTo>
                    <a:pt x="214" y="2122"/>
                  </a:lnTo>
                  <a:lnTo>
                    <a:pt x="216" y="2120"/>
                  </a:lnTo>
                  <a:lnTo>
                    <a:pt x="216" y="2118"/>
                  </a:lnTo>
                  <a:lnTo>
                    <a:pt x="218" y="2116"/>
                  </a:lnTo>
                  <a:lnTo>
                    <a:pt x="222" y="2112"/>
                  </a:lnTo>
                  <a:lnTo>
                    <a:pt x="226" y="2110"/>
                  </a:lnTo>
                  <a:lnTo>
                    <a:pt x="230" y="2106"/>
                  </a:lnTo>
                  <a:lnTo>
                    <a:pt x="234" y="2102"/>
                  </a:lnTo>
                  <a:lnTo>
                    <a:pt x="244" y="2100"/>
                  </a:lnTo>
                  <a:lnTo>
                    <a:pt x="252" y="2100"/>
                  </a:lnTo>
                  <a:lnTo>
                    <a:pt x="258" y="2102"/>
                  </a:lnTo>
                  <a:lnTo>
                    <a:pt x="270" y="2108"/>
                  </a:lnTo>
                  <a:lnTo>
                    <a:pt x="274" y="2110"/>
                  </a:lnTo>
                  <a:lnTo>
                    <a:pt x="276" y="2108"/>
                  </a:lnTo>
                  <a:lnTo>
                    <a:pt x="280" y="2098"/>
                  </a:lnTo>
                  <a:lnTo>
                    <a:pt x="282" y="2088"/>
                  </a:lnTo>
                  <a:lnTo>
                    <a:pt x="284" y="2086"/>
                  </a:lnTo>
                  <a:lnTo>
                    <a:pt x="286" y="2084"/>
                  </a:lnTo>
                  <a:lnTo>
                    <a:pt x="288" y="2086"/>
                  </a:lnTo>
                  <a:lnTo>
                    <a:pt x="290" y="2084"/>
                  </a:lnTo>
                  <a:lnTo>
                    <a:pt x="298" y="2080"/>
                  </a:lnTo>
                  <a:lnTo>
                    <a:pt x="302" y="2078"/>
                  </a:lnTo>
                  <a:lnTo>
                    <a:pt x="306" y="2078"/>
                  </a:lnTo>
                  <a:lnTo>
                    <a:pt x="312" y="2080"/>
                  </a:lnTo>
                  <a:lnTo>
                    <a:pt x="316" y="2084"/>
                  </a:lnTo>
                  <a:lnTo>
                    <a:pt x="322" y="2088"/>
                  </a:lnTo>
                  <a:lnTo>
                    <a:pt x="324" y="2088"/>
                  </a:lnTo>
                  <a:lnTo>
                    <a:pt x="328" y="2086"/>
                  </a:lnTo>
                  <a:lnTo>
                    <a:pt x="330" y="2086"/>
                  </a:lnTo>
                  <a:lnTo>
                    <a:pt x="334" y="2086"/>
                  </a:lnTo>
                  <a:lnTo>
                    <a:pt x="342" y="2086"/>
                  </a:lnTo>
                  <a:lnTo>
                    <a:pt x="344" y="2084"/>
                  </a:lnTo>
                  <a:lnTo>
                    <a:pt x="346" y="2082"/>
                  </a:lnTo>
                  <a:lnTo>
                    <a:pt x="356" y="2078"/>
                  </a:lnTo>
                  <a:lnTo>
                    <a:pt x="366" y="2076"/>
                  </a:lnTo>
                  <a:lnTo>
                    <a:pt x="368" y="2074"/>
                  </a:lnTo>
                  <a:lnTo>
                    <a:pt x="368" y="2072"/>
                  </a:lnTo>
                  <a:lnTo>
                    <a:pt x="374" y="2074"/>
                  </a:lnTo>
                  <a:lnTo>
                    <a:pt x="380" y="2076"/>
                  </a:lnTo>
                  <a:lnTo>
                    <a:pt x="382" y="2076"/>
                  </a:lnTo>
                  <a:lnTo>
                    <a:pt x="384" y="2074"/>
                  </a:lnTo>
                  <a:lnTo>
                    <a:pt x="386" y="2076"/>
                  </a:lnTo>
                  <a:lnTo>
                    <a:pt x="388" y="2078"/>
                  </a:lnTo>
                  <a:lnTo>
                    <a:pt x="392" y="2078"/>
                  </a:lnTo>
                  <a:lnTo>
                    <a:pt x="400" y="2074"/>
                  </a:lnTo>
                  <a:lnTo>
                    <a:pt x="410" y="2072"/>
                  </a:lnTo>
                  <a:lnTo>
                    <a:pt x="416" y="2074"/>
                  </a:lnTo>
                  <a:lnTo>
                    <a:pt x="422" y="2074"/>
                  </a:lnTo>
                  <a:lnTo>
                    <a:pt x="428" y="2076"/>
                  </a:lnTo>
                  <a:lnTo>
                    <a:pt x="432" y="2076"/>
                  </a:lnTo>
                  <a:lnTo>
                    <a:pt x="440" y="2074"/>
                  </a:lnTo>
                  <a:lnTo>
                    <a:pt x="448" y="2070"/>
                  </a:lnTo>
                  <a:lnTo>
                    <a:pt x="456" y="2068"/>
                  </a:lnTo>
                  <a:lnTo>
                    <a:pt x="460" y="2068"/>
                  </a:lnTo>
                  <a:lnTo>
                    <a:pt x="462" y="2064"/>
                  </a:lnTo>
                  <a:lnTo>
                    <a:pt x="464" y="2060"/>
                  </a:lnTo>
                  <a:lnTo>
                    <a:pt x="470" y="2056"/>
                  </a:lnTo>
                  <a:lnTo>
                    <a:pt x="478" y="2052"/>
                  </a:lnTo>
                  <a:lnTo>
                    <a:pt x="480" y="2048"/>
                  </a:lnTo>
                  <a:lnTo>
                    <a:pt x="480" y="2044"/>
                  </a:lnTo>
                  <a:lnTo>
                    <a:pt x="480" y="2040"/>
                  </a:lnTo>
                  <a:lnTo>
                    <a:pt x="480" y="2038"/>
                  </a:lnTo>
                  <a:lnTo>
                    <a:pt x="478" y="2038"/>
                  </a:lnTo>
                  <a:lnTo>
                    <a:pt x="472" y="2038"/>
                  </a:lnTo>
                  <a:lnTo>
                    <a:pt x="462" y="2040"/>
                  </a:lnTo>
                  <a:lnTo>
                    <a:pt x="456" y="2040"/>
                  </a:lnTo>
                  <a:lnTo>
                    <a:pt x="450" y="2038"/>
                  </a:lnTo>
                  <a:lnTo>
                    <a:pt x="448" y="2036"/>
                  </a:lnTo>
                  <a:lnTo>
                    <a:pt x="450" y="2036"/>
                  </a:lnTo>
                  <a:lnTo>
                    <a:pt x="446" y="2034"/>
                  </a:lnTo>
                  <a:lnTo>
                    <a:pt x="444" y="2032"/>
                  </a:lnTo>
                  <a:lnTo>
                    <a:pt x="448" y="2030"/>
                  </a:lnTo>
                  <a:lnTo>
                    <a:pt x="456" y="2030"/>
                  </a:lnTo>
                  <a:lnTo>
                    <a:pt x="458" y="2028"/>
                  </a:lnTo>
                  <a:lnTo>
                    <a:pt x="460" y="2026"/>
                  </a:lnTo>
                  <a:lnTo>
                    <a:pt x="460" y="2020"/>
                  </a:lnTo>
                  <a:lnTo>
                    <a:pt x="458" y="2020"/>
                  </a:lnTo>
                  <a:lnTo>
                    <a:pt x="456" y="2020"/>
                  </a:lnTo>
                  <a:lnTo>
                    <a:pt x="458" y="2016"/>
                  </a:lnTo>
                  <a:lnTo>
                    <a:pt x="462" y="2014"/>
                  </a:lnTo>
                  <a:lnTo>
                    <a:pt x="464" y="2014"/>
                  </a:lnTo>
                  <a:lnTo>
                    <a:pt x="472" y="2014"/>
                  </a:lnTo>
                  <a:lnTo>
                    <a:pt x="476" y="2014"/>
                  </a:lnTo>
                  <a:lnTo>
                    <a:pt x="476" y="2012"/>
                  </a:lnTo>
                  <a:lnTo>
                    <a:pt x="474" y="2010"/>
                  </a:lnTo>
                  <a:lnTo>
                    <a:pt x="474" y="2008"/>
                  </a:lnTo>
                  <a:lnTo>
                    <a:pt x="474" y="2006"/>
                  </a:lnTo>
                  <a:lnTo>
                    <a:pt x="482" y="2000"/>
                  </a:lnTo>
                  <a:lnTo>
                    <a:pt x="486" y="1996"/>
                  </a:lnTo>
                  <a:lnTo>
                    <a:pt x="490" y="1990"/>
                  </a:lnTo>
                  <a:lnTo>
                    <a:pt x="494" y="1982"/>
                  </a:lnTo>
                  <a:lnTo>
                    <a:pt x="494" y="1970"/>
                  </a:lnTo>
                  <a:close/>
                  <a:moveTo>
                    <a:pt x="662" y="1344"/>
                  </a:moveTo>
                  <a:lnTo>
                    <a:pt x="662" y="1344"/>
                  </a:lnTo>
                  <a:lnTo>
                    <a:pt x="660" y="1344"/>
                  </a:lnTo>
                  <a:lnTo>
                    <a:pt x="656" y="1346"/>
                  </a:lnTo>
                  <a:lnTo>
                    <a:pt x="656" y="1350"/>
                  </a:lnTo>
                  <a:lnTo>
                    <a:pt x="656" y="1354"/>
                  </a:lnTo>
                  <a:lnTo>
                    <a:pt x="660" y="1354"/>
                  </a:lnTo>
                  <a:lnTo>
                    <a:pt x="662" y="1352"/>
                  </a:lnTo>
                  <a:lnTo>
                    <a:pt x="664" y="1348"/>
                  </a:lnTo>
                  <a:lnTo>
                    <a:pt x="664" y="1346"/>
                  </a:lnTo>
                  <a:lnTo>
                    <a:pt x="662" y="1344"/>
                  </a:lnTo>
                  <a:close/>
                  <a:moveTo>
                    <a:pt x="652" y="1354"/>
                  </a:moveTo>
                  <a:lnTo>
                    <a:pt x="652" y="1354"/>
                  </a:lnTo>
                  <a:lnTo>
                    <a:pt x="650" y="1352"/>
                  </a:lnTo>
                  <a:lnTo>
                    <a:pt x="648" y="1352"/>
                  </a:lnTo>
                  <a:lnTo>
                    <a:pt x="646" y="1352"/>
                  </a:lnTo>
                  <a:lnTo>
                    <a:pt x="644" y="1356"/>
                  </a:lnTo>
                  <a:lnTo>
                    <a:pt x="646" y="1358"/>
                  </a:lnTo>
                  <a:lnTo>
                    <a:pt x="648" y="1358"/>
                  </a:lnTo>
                  <a:lnTo>
                    <a:pt x="652" y="1356"/>
                  </a:lnTo>
                  <a:lnTo>
                    <a:pt x="652" y="1354"/>
                  </a:lnTo>
                  <a:close/>
                  <a:moveTo>
                    <a:pt x="150" y="1398"/>
                  </a:moveTo>
                  <a:lnTo>
                    <a:pt x="150" y="1398"/>
                  </a:lnTo>
                  <a:lnTo>
                    <a:pt x="148" y="1396"/>
                  </a:lnTo>
                  <a:lnTo>
                    <a:pt x="146" y="1394"/>
                  </a:lnTo>
                  <a:lnTo>
                    <a:pt x="146" y="1396"/>
                  </a:lnTo>
                  <a:lnTo>
                    <a:pt x="144" y="1398"/>
                  </a:lnTo>
                  <a:lnTo>
                    <a:pt x="146" y="1402"/>
                  </a:lnTo>
                  <a:lnTo>
                    <a:pt x="152" y="1410"/>
                  </a:lnTo>
                  <a:lnTo>
                    <a:pt x="154" y="1412"/>
                  </a:lnTo>
                  <a:lnTo>
                    <a:pt x="156" y="1412"/>
                  </a:lnTo>
                  <a:lnTo>
                    <a:pt x="158" y="1412"/>
                  </a:lnTo>
                  <a:lnTo>
                    <a:pt x="156" y="1410"/>
                  </a:lnTo>
                  <a:lnTo>
                    <a:pt x="154" y="1404"/>
                  </a:lnTo>
                  <a:lnTo>
                    <a:pt x="154" y="1400"/>
                  </a:lnTo>
                  <a:lnTo>
                    <a:pt x="150" y="1398"/>
                  </a:lnTo>
                  <a:close/>
                  <a:moveTo>
                    <a:pt x="732" y="1304"/>
                  </a:moveTo>
                  <a:lnTo>
                    <a:pt x="732" y="1304"/>
                  </a:lnTo>
                  <a:lnTo>
                    <a:pt x="734" y="1302"/>
                  </a:lnTo>
                  <a:lnTo>
                    <a:pt x="732" y="1300"/>
                  </a:lnTo>
                  <a:lnTo>
                    <a:pt x="730" y="1298"/>
                  </a:lnTo>
                  <a:lnTo>
                    <a:pt x="728" y="1300"/>
                  </a:lnTo>
                  <a:lnTo>
                    <a:pt x="726" y="1302"/>
                  </a:lnTo>
                  <a:lnTo>
                    <a:pt x="724" y="1302"/>
                  </a:lnTo>
                  <a:lnTo>
                    <a:pt x="722" y="1300"/>
                  </a:lnTo>
                  <a:lnTo>
                    <a:pt x="720" y="1302"/>
                  </a:lnTo>
                  <a:lnTo>
                    <a:pt x="720" y="1304"/>
                  </a:lnTo>
                  <a:lnTo>
                    <a:pt x="724" y="1306"/>
                  </a:lnTo>
                  <a:lnTo>
                    <a:pt x="732" y="1304"/>
                  </a:lnTo>
                  <a:close/>
                  <a:moveTo>
                    <a:pt x="618" y="1384"/>
                  </a:moveTo>
                  <a:lnTo>
                    <a:pt x="618" y="1384"/>
                  </a:lnTo>
                  <a:lnTo>
                    <a:pt x="622" y="1384"/>
                  </a:lnTo>
                  <a:lnTo>
                    <a:pt x="626" y="1382"/>
                  </a:lnTo>
                  <a:lnTo>
                    <a:pt x="628" y="1380"/>
                  </a:lnTo>
                  <a:lnTo>
                    <a:pt x="628" y="1378"/>
                  </a:lnTo>
                  <a:lnTo>
                    <a:pt x="622" y="1378"/>
                  </a:lnTo>
                  <a:lnTo>
                    <a:pt x="618" y="1378"/>
                  </a:lnTo>
                  <a:lnTo>
                    <a:pt x="616" y="1380"/>
                  </a:lnTo>
                  <a:lnTo>
                    <a:pt x="618" y="1384"/>
                  </a:lnTo>
                  <a:close/>
                  <a:moveTo>
                    <a:pt x="620" y="1456"/>
                  </a:moveTo>
                  <a:lnTo>
                    <a:pt x="620" y="1456"/>
                  </a:lnTo>
                  <a:lnTo>
                    <a:pt x="616" y="1454"/>
                  </a:lnTo>
                  <a:lnTo>
                    <a:pt x="618" y="1456"/>
                  </a:lnTo>
                  <a:lnTo>
                    <a:pt x="622" y="1462"/>
                  </a:lnTo>
                  <a:lnTo>
                    <a:pt x="624" y="1462"/>
                  </a:lnTo>
                  <a:lnTo>
                    <a:pt x="626" y="1464"/>
                  </a:lnTo>
                  <a:lnTo>
                    <a:pt x="624" y="1462"/>
                  </a:lnTo>
                  <a:lnTo>
                    <a:pt x="622" y="1458"/>
                  </a:lnTo>
                  <a:lnTo>
                    <a:pt x="620" y="1456"/>
                  </a:lnTo>
                  <a:close/>
                  <a:moveTo>
                    <a:pt x="630" y="1474"/>
                  </a:moveTo>
                  <a:lnTo>
                    <a:pt x="630" y="1474"/>
                  </a:lnTo>
                  <a:lnTo>
                    <a:pt x="626" y="1468"/>
                  </a:lnTo>
                  <a:lnTo>
                    <a:pt x="622" y="1466"/>
                  </a:lnTo>
                  <a:lnTo>
                    <a:pt x="622" y="1468"/>
                  </a:lnTo>
                  <a:lnTo>
                    <a:pt x="626" y="1474"/>
                  </a:lnTo>
                  <a:lnTo>
                    <a:pt x="628" y="1476"/>
                  </a:lnTo>
                  <a:lnTo>
                    <a:pt x="630" y="1474"/>
                  </a:lnTo>
                  <a:close/>
                  <a:moveTo>
                    <a:pt x="624" y="1490"/>
                  </a:moveTo>
                  <a:lnTo>
                    <a:pt x="624" y="1490"/>
                  </a:lnTo>
                  <a:lnTo>
                    <a:pt x="626" y="1490"/>
                  </a:lnTo>
                  <a:lnTo>
                    <a:pt x="626" y="1486"/>
                  </a:lnTo>
                  <a:lnTo>
                    <a:pt x="624" y="1476"/>
                  </a:lnTo>
                  <a:lnTo>
                    <a:pt x="622" y="1474"/>
                  </a:lnTo>
                  <a:lnTo>
                    <a:pt x="622" y="1476"/>
                  </a:lnTo>
                  <a:lnTo>
                    <a:pt x="622" y="1480"/>
                  </a:lnTo>
                  <a:lnTo>
                    <a:pt x="622" y="1486"/>
                  </a:lnTo>
                  <a:lnTo>
                    <a:pt x="622" y="1490"/>
                  </a:lnTo>
                  <a:lnTo>
                    <a:pt x="624" y="1490"/>
                  </a:lnTo>
                  <a:close/>
                  <a:moveTo>
                    <a:pt x="302" y="1578"/>
                  </a:moveTo>
                  <a:lnTo>
                    <a:pt x="302" y="1578"/>
                  </a:lnTo>
                  <a:lnTo>
                    <a:pt x="300" y="1580"/>
                  </a:lnTo>
                  <a:lnTo>
                    <a:pt x="300" y="1582"/>
                  </a:lnTo>
                  <a:lnTo>
                    <a:pt x="302" y="1582"/>
                  </a:lnTo>
                  <a:lnTo>
                    <a:pt x="304" y="1584"/>
                  </a:lnTo>
                  <a:lnTo>
                    <a:pt x="306" y="1582"/>
                  </a:lnTo>
                  <a:lnTo>
                    <a:pt x="306" y="1580"/>
                  </a:lnTo>
                  <a:lnTo>
                    <a:pt x="304" y="1578"/>
                  </a:lnTo>
                  <a:lnTo>
                    <a:pt x="302" y="1578"/>
                  </a:lnTo>
                  <a:close/>
                  <a:moveTo>
                    <a:pt x="160" y="1386"/>
                  </a:moveTo>
                  <a:lnTo>
                    <a:pt x="160" y="1386"/>
                  </a:lnTo>
                  <a:lnTo>
                    <a:pt x="158" y="1382"/>
                  </a:lnTo>
                  <a:lnTo>
                    <a:pt x="154" y="1378"/>
                  </a:lnTo>
                  <a:lnTo>
                    <a:pt x="150" y="1378"/>
                  </a:lnTo>
                  <a:lnTo>
                    <a:pt x="148" y="1378"/>
                  </a:lnTo>
                  <a:lnTo>
                    <a:pt x="148" y="1380"/>
                  </a:lnTo>
                  <a:lnTo>
                    <a:pt x="148" y="1382"/>
                  </a:lnTo>
                  <a:lnTo>
                    <a:pt x="152" y="1384"/>
                  </a:lnTo>
                  <a:lnTo>
                    <a:pt x="156" y="1386"/>
                  </a:lnTo>
                  <a:lnTo>
                    <a:pt x="160" y="1386"/>
                  </a:lnTo>
                  <a:close/>
                  <a:moveTo>
                    <a:pt x="320" y="1546"/>
                  </a:moveTo>
                  <a:lnTo>
                    <a:pt x="320" y="1546"/>
                  </a:lnTo>
                  <a:lnTo>
                    <a:pt x="318" y="1546"/>
                  </a:lnTo>
                  <a:lnTo>
                    <a:pt x="316" y="1546"/>
                  </a:lnTo>
                  <a:lnTo>
                    <a:pt x="314" y="1548"/>
                  </a:lnTo>
                  <a:lnTo>
                    <a:pt x="312" y="1552"/>
                  </a:lnTo>
                  <a:lnTo>
                    <a:pt x="314" y="1552"/>
                  </a:lnTo>
                  <a:lnTo>
                    <a:pt x="318" y="1552"/>
                  </a:lnTo>
                  <a:lnTo>
                    <a:pt x="318" y="1550"/>
                  </a:lnTo>
                  <a:lnTo>
                    <a:pt x="320" y="1548"/>
                  </a:lnTo>
                  <a:lnTo>
                    <a:pt x="322" y="1546"/>
                  </a:lnTo>
                  <a:lnTo>
                    <a:pt x="320" y="1546"/>
                  </a:lnTo>
                  <a:close/>
                  <a:moveTo>
                    <a:pt x="354" y="1486"/>
                  </a:moveTo>
                  <a:lnTo>
                    <a:pt x="354" y="1486"/>
                  </a:lnTo>
                  <a:lnTo>
                    <a:pt x="356" y="1488"/>
                  </a:lnTo>
                  <a:lnTo>
                    <a:pt x="356" y="1490"/>
                  </a:lnTo>
                  <a:lnTo>
                    <a:pt x="358" y="1488"/>
                  </a:lnTo>
                  <a:lnTo>
                    <a:pt x="362" y="1490"/>
                  </a:lnTo>
                  <a:lnTo>
                    <a:pt x="364" y="1492"/>
                  </a:lnTo>
                  <a:lnTo>
                    <a:pt x="364" y="1490"/>
                  </a:lnTo>
                  <a:lnTo>
                    <a:pt x="366" y="1488"/>
                  </a:lnTo>
                  <a:lnTo>
                    <a:pt x="370" y="1490"/>
                  </a:lnTo>
                  <a:lnTo>
                    <a:pt x="372" y="1492"/>
                  </a:lnTo>
                  <a:lnTo>
                    <a:pt x="372" y="1494"/>
                  </a:lnTo>
                  <a:lnTo>
                    <a:pt x="370" y="1500"/>
                  </a:lnTo>
                  <a:lnTo>
                    <a:pt x="368" y="1506"/>
                  </a:lnTo>
                  <a:lnTo>
                    <a:pt x="368" y="1508"/>
                  </a:lnTo>
                  <a:lnTo>
                    <a:pt x="370" y="1512"/>
                  </a:lnTo>
                  <a:lnTo>
                    <a:pt x="372" y="1512"/>
                  </a:lnTo>
                  <a:lnTo>
                    <a:pt x="372" y="1510"/>
                  </a:lnTo>
                  <a:lnTo>
                    <a:pt x="374" y="1502"/>
                  </a:lnTo>
                  <a:lnTo>
                    <a:pt x="376" y="1496"/>
                  </a:lnTo>
                  <a:lnTo>
                    <a:pt x="374" y="1490"/>
                  </a:lnTo>
                  <a:lnTo>
                    <a:pt x="374" y="1488"/>
                  </a:lnTo>
                  <a:lnTo>
                    <a:pt x="376" y="1484"/>
                  </a:lnTo>
                  <a:lnTo>
                    <a:pt x="380" y="1476"/>
                  </a:lnTo>
                  <a:lnTo>
                    <a:pt x="380" y="1472"/>
                  </a:lnTo>
                  <a:lnTo>
                    <a:pt x="378" y="1474"/>
                  </a:lnTo>
                  <a:lnTo>
                    <a:pt x="376" y="1476"/>
                  </a:lnTo>
                  <a:lnTo>
                    <a:pt x="376" y="1474"/>
                  </a:lnTo>
                  <a:lnTo>
                    <a:pt x="376" y="1472"/>
                  </a:lnTo>
                  <a:lnTo>
                    <a:pt x="374" y="1470"/>
                  </a:lnTo>
                  <a:lnTo>
                    <a:pt x="372" y="1470"/>
                  </a:lnTo>
                  <a:lnTo>
                    <a:pt x="372" y="1472"/>
                  </a:lnTo>
                  <a:lnTo>
                    <a:pt x="370" y="1474"/>
                  </a:lnTo>
                  <a:lnTo>
                    <a:pt x="370" y="1472"/>
                  </a:lnTo>
                  <a:lnTo>
                    <a:pt x="370" y="1462"/>
                  </a:lnTo>
                  <a:lnTo>
                    <a:pt x="370" y="1460"/>
                  </a:lnTo>
                  <a:lnTo>
                    <a:pt x="368" y="1460"/>
                  </a:lnTo>
                  <a:lnTo>
                    <a:pt x="364" y="1464"/>
                  </a:lnTo>
                  <a:lnTo>
                    <a:pt x="358" y="1468"/>
                  </a:lnTo>
                  <a:lnTo>
                    <a:pt x="358" y="1470"/>
                  </a:lnTo>
                  <a:lnTo>
                    <a:pt x="364" y="1474"/>
                  </a:lnTo>
                  <a:lnTo>
                    <a:pt x="368" y="1476"/>
                  </a:lnTo>
                  <a:lnTo>
                    <a:pt x="368" y="1480"/>
                  </a:lnTo>
                  <a:lnTo>
                    <a:pt x="366" y="1482"/>
                  </a:lnTo>
                  <a:lnTo>
                    <a:pt x="360" y="1482"/>
                  </a:lnTo>
                  <a:lnTo>
                    <a:pt x="356" y="1482"/>
                  </a:lnTo>
                  <a:lnTo>
                    <a:pt x="356" y="1484"/>
                  </a:lnTo>
                  <a:lnTo>
                    <a:pt x="354" y="1486"/>
                  </a:lnTo>
                  <a:close/>
                  <a:moveTo>
                    <a:pt x="312" y="1560"/>
                  </a:moveTo>
                  <a:lnTo>
                    <a:pt x="312" y="1560"/>
                  </a:lnTo>
                  <a:lnTo>
                    <a:pt x="312" y="1562"/>
                  </a:lnTo>
                  <a:lnTo>
                    <a:pt x="314" y="1562"/>
                  </a:lnTo>
                  <a:lnTo>
                    <a:pt x="318" y="1560"/>
                  </a:lnTo>
                  <a:lnTo>
                    <a:pt x="316" y="1558"/>
                  </a:lnTo>
                  <a:lnTo>
                    <a:pt x="314" y="1556"/>
                  </a:lnTo>
                  <a:lnTo>
                    <a:pt x="312" y="1560"/>
                  </a:lnTo>
                  <a:close/>
                  <a:moveTo>
                    <a:pt x="744" y="1294"/>
                  </a:moveTo>
                  <a:lnTo>
                    <a:pt x="744" y="1294"/>
                  </a:lnTo>
                  <a:lnTo>
                    <a:pt x="746" y="1296"/>
                  </a:lnTo>
                  <a:lnTo>
                    <a:pt x="748" y="1296"/>
                  </a:lnTo>
                  <a:lnTo>
                    <a:pt x="750" y="1294"/>
                  </a:lnTo>
                  <a:lnTo>
                    <a:pt x="752" y="1292"/>
                  </a:lnTo>
                  <a:lnTo>
                    <a:pt x="748" y="1288"/>
                  </a:lnTo>
                  <a:lnTo>
                    <a:pt x="746" y="1288"/>
                  </a:lnTo>
                  <a:lnTo>
                    <a:pt x="744" y="1290"/>
                  </a:lnTo>
                  <a:lnTo>
                    <a:pt x="744" y="1294"/>
                  </a:lnTo>
                  <a:close/>
                  <a:moveTo>
                    <a:pt x="380" y="1462"/>
                  </a:moveTo>
                  <a:lnTo>
                    <a:pt x="380" y="1462"/>
                  </a:lnTo>
                  <a:lnTo>
                    <a:pt x="382" y="1460"/>
                  </a:lnTo>
                  <a:lnTo>
                    <a:pt x="382" y="1456"/>
                  </a:lnTo>
                  <a:lnTo>
                    <a:pt x="382" y="1454"/>
                  </a:lnTo>
                  <a:lnTo>
                    <a:pt x="380" y="1454"/>
                  </a:lnTo>
                  <a:lnTo>
                    <a:pt x="378" y="1454"/>
                  </a:lnTo>
                  <a:lnTo>
                    <a:pt x="378" y="1456"/>
                  </a:lnTo>
                  <a:lnTo>
                    <a:pt x="376" y="1460"/>
                  </a:lnTo>
                  <a:lnTo>
                    <a:pt x="374" y="1462"/>
                  </a:lnTo>
                  <a:lnTo>
                    <a:pt x="376" y="1468"/>
                  </a:lnTo>
                  <a:lnTo>
                    <a:pt x="378" y="1468"/>
                  </a:lnTo>
                  <a:lnTo>
                    <a:pt x="378" y="1466"/>
                  </a:lnTo>
                  <a:lnTo>
                    <a:pt x="380" y="1464"/>
                  </a:lnTo>
                  <a:lnTo>
                    <a:pt x="380" y="1462"/>
                  </a:lnTo>
                  <a:close/>
                  <a:moveTo>
                    <a:pt x="134" y="1090"/>
                  </a:moveTo>
                  <a:lnTo>
                    <a:pt x="134" y="1090"/>
                  </a:lnTo>
                  <a:lnTo>
                    <a:pt x="148" y="1086"/>
                  </a:lnTo>
                  <a:lnTo>
                    <a:pt x="158" y="1086"/>
                  </a:lnTo>
                  <a:lnTo>
                    <a:pt x="190" y="1088"/>
                  </a:lnTo>
                  <a:lnTo>
                    <a:pt x="200" y="1088"/>
                  </a:lnTo>
                  <a:lnTo>
                    <a:pt x="202" y="1090"/>
                  </a:lnTo>
                  <a:lnTo>
                    <a:pt x="202" y="1092"/>
                  </a:lnTo>
                  <a:lnTo>
                    <a:pt x="198" y="1094"/>
                  </a:lnTo>
                  <a:lnTo>
                    <a:pt x="186" y="1100"/>
                  </a:lnTo>
                  <a:lnTo>
                    <a:pt x="182" y="1104"/>
                  </a:lnTo>
                  <a:lnTo>
                    <a:pt x="180" y="1108"/>
                  </a:lnTo>
                  <a:lnTo>
                    <a:pt x="182" y="1110"/>
                  </a:lnTo>
                  <a:lnTo>
                    <a:pt x="186" y="1112"/>
                  </a:lnTo>
                  <a:lnTo>
                    <a:pt x="196" y="1112"/>
                  </a:lnTo>
                  <a:lnTo>
                    <a:pt x="204" y="1114"/>
                  </a:lnTo>
                  <a:lnTo>
                    <a:pt x="198" y="1118"/>
                  </a:lnTo>
                  <a:lnTo>
                    <a:pt x="190" y="1120"/>
                  </a:lnTo>
                  <a:lnTo>
                    <a:pt x="182" y="1120"/>
                  </a:lnTo>
                  <a:lnTo>
                    <a:pt x="174" y="1118"/>
                  </a:lnTo>
                  <a:lnTo>
                    <a:pt x="166" y="1116"/>
                  </a:lnTo>
                  <a:lnTo>
                    <a:pt x="162" y="1116"/>
                  </a:lnTo>
                  <a:lnTo>
                    <a:pt x="156" y="1120"/>
                  </a:lnTo>
                  <a:lnTo>
                    <a:pt x="150" y="1122"/>
                  </a:lnTo>
                  <a:lnTo>
                    <a:pt x="144" y="1124"/>
                  </a:lnTo>
                  <a:lnTo>
                    <a:pt x="132" y="1124"/>
                  </a:lnTo>
                  <a:lnTo>
                    <a:pt x="122" y="1126"/>
                  </a:lnTo>
                  <a:lnTo>
                    <a:pt x="120" y="1130"/>
                  </a:lnTo>
                  <a:lnTo>
                    <a:pt x="120" y="1132"/>
                  </a:lnTo>
                  <a:lnTo>
                    <a:pt x="122" y="1136"/>
                  </a:lnTo>
                  <a:lnTo>
                    <a:pt x="124" y="1138"/>
                  </a:lnTo>
                  <a:lnTo>
                    <a:pt x="134" y="1136"/>
                  </a:lnTo>
                  <a:lnTo>
                    <a:pt x="152" y="1134"/>
                  </a:lnTo>
                  <a:lnTo>
                    <a:pt x="162" y="1134"/>
                  </a:lnTo>
                  <a:lnTo>
                    <a:pt x="174" y="1136"/>
                  </a:lnTo>
                  <a:lnTo>
                    <a:pt x="180" y="1138"/>
                  </a:lnTo>
                  <a:lnTo>
                    <a:pt x="184" y="1140"/>
                  </a:lnTo>
                  <a:lnTo>
                    <a:pt x="186" y="1142"/>
                  </a:lnTo>
                  <a:lnTo>
                    <a:pt x="186" y="1146"/>
                  </a:lnTo>
                  <a:lnTo>
                    <a:pt x="186" y="1152"/>
                  </a:lnTo>
                  <a:lnTo>
                    <a:pt x="188" y="1154"/>
                  </a:lnTo>
                  <a:lnTo>
                    <a:pt x="190" y="1156"/>
                  </a:lnTo>
                  <a:lnTo>
                    <a:pt x="198" y="1160"/>
                  </a:lnTo>
                  <a:lnTo>
                    <a:pt x="202" y="1166"/>
                  </a:lnTo>
                  <a:lnTo>
                    <a:pt x="202" y="1174"/>
                  </a:lnTo>
                  <a:lnTo>
                    <a:pt x="198" y="1184"/>
                  </a:lnTo>
                  <a:lnTo>
                    <a:pt x="196" y="1186"/>
                  </a:lnTo>
                  <a:lnTo>
                    <a:pt x="190" y="1186"/>
                  </a:lnTo>
                  <a:lnTo>
                    <a:pt x="180" y="1184"/>
                  </a:lnTo>
                  <a:lnTo>
                    <a:pt x="172" y="1184"/>
                  </a:lnTo>
                  <a:lnTo>
                    <a:pt x="170" y="1186"/>
                  </a:lnTo>
                  <a:lnTo>
                    <a:pt x="170" y="1190"/>
                  </a:lnTo>
                  <a:lnTo>
                    <a:pt x="172" y="1196"/>
                  </a:lnTo>
                  <a:lnTo>
                    <a:pt x="174" y="1198"/>
                  </a:lnTo>
                  <a:lnTo>
                    <a:pt x="176" y="1200"/>
                  </a:lnTo>
                  <a:lnTo>
                    <a:pt x="182" y="1202"/>
                  </a:lnTo>
                  <a:lnTo>
                    <a:pt x="196" y="1202"/>
                  </a:lnTo>
                  <a:lnTo>
                    <a:pt x="220" y="1200"/>
                  </a:lnTo>
                  <a:lnTo>
                    <a:pt x="232" y="1200"/>
                  </a:lnTo>
                  <a:lnTo>
                    <a:pt x="242" y="1202"/>
                  </a:lnTo>
                  <a:lnTo>
                    <a:pt x="252" y="1206"/>
                  </a:lnTo>
                  <a:lnTo>
                    <a:pt x="260" y="1208"/>
                  </a:lnTo>
                  <a:lnTo>
                    <a:pt x="274" y="1216"/>
                  </a:lnTo>
                  <a:lnTo>
                    <a:pt x="282" y="1218"/>
                  </a:lnTo>
                  <a:lnTo>
                    <a:pt x="292" y="1220"/>
                  </a:lnTo>
                  <a:lnTo>
                    <a:pt x="300" y="1220"/>
                  </a:lnTo>
                  <a:lnTo>
                    <a:pt x="308" y="1224"/>
                  </a:lnTo>
                  <a:lnTo>
                    <a:pt x="318" y="1228"/>
                  </a:lnTo>
                  <a:lnTo>
                    <a:pt x="322" y="1230"/>
                  </a:lnTo>
                  <a:lnTo>
                    <a:pt x="328" y="1232"/>
                  </a:lnTo>
                  <a:lnTo>
                    <a:pt x="336" y="1232"/>
                  </a:lnTo>
                  <a:lnTo>
                    <a:pt x="346" y="1230"/>
                  </a:lnTo>
                  <a:lnTo>
                    <a:pt x="356" y="1226"/>
                  </a:lnTo>
                  <a:lnTo>
                    <a:pt x="362" y="1222"/>
                  </a:lnTo>
                  <a:lnTo>
                    <a:pt x="368" y="1214"/>
                  </a:lnTo>
                  <a:lnTo>
                    <a:pt x="370" y="1210"/>
                  </a:lnTo>
                  <a:lnTo>
                    <a:pt x="374" y="1206"/>
                  </a:lnTo>
                  <a:lnTo>
                    <a:pt x="380" y="1206"/>
                  </a:lnTo>
                  <a:lnTo>
                    <a:pt x="388" y="1206"/>
                  </a:lnTo>
                  <a:lnTo>
                    <a:pt x="396" y="1204"/>
                  </a:lnTo>
                  <a:lnTo>
                    <a:pt x="404" y="1204"/>
                  </a:lnTo>
                  <a:lnTo>
                    <a:pt x="418" y="1198"/>
                  </a:lnTo>
                  <a:lnTo>
                    <a:pt x="452" y="1176"/>
                  </a:lnTo>
                  <a:lnTo>
                    <a:pt x="462" y="1172"/>
                  </a:lnTo>
                  <a:lnTo>
                    <a:pt x="470" y="1170"/>
                  </a:lnTo>
                  <a:lnTo>
                    <a:pt x="484" y="1168"/>
                  </a:lnTo>
                  <a:lnTo>
                    <a:pt x="488" y="1166"/>
                  </a:lnTo>
                  <a:lnTo>
                    <a:pt x="494" y="1164"/>
                  </a:lnTo>
                  <a:lnTo>
                    <a:pt x="500" y="1160"/>
                  </a:lnTo>
                  <a:lnTo>
                    <a:pt x="504" y="1154"/>
                  </a:lnTo>
                  <a:lnTo>
                    <a:pt x="514" y="1142"/>
                  </a:lnTo>
                  <a:lnTo>
                    <a:pt x="522" y="1136"/>
                  </a:lnTo>
                  <a:lnTo>
                    <a:pt x="528" y="1134"/>
                  </a:lnTo>
                  <a:lnTo>
                    <a:pt x="534" y="1126"/>
                  </a:lnTo>
                  <a:lnTo>
                    <a:pt x="540" y="1112"/>
                  </a:lnTo>
                  <a:lnTo>
                    <a:pt x="542" y="1104"/>
                  </a:lnTo>
                  <a:lnTo>
                    <a:pt x="542" y="1098"/>
                  </a:lnTo>
                  <a:lnTo>
                    <a:pt x="542" y="1090"/>
                  </a:lnTo>
                  <a:lnTo>
                    <a:pt x="538" y="1086"/>
                  </a:lnTo>
                  <a:lnTo>
                    <a:pt x="532" y="1082"/>
                  </a:lnTo>
                  <a:lnTo>
                    <a:pt x="526" y="1080"/>
                  </a:lnTo>
                  <a:lnTo>
                    <a:pt x="518" y="1078"/>
                  </a:lnTo>
                  <a:lnTo>
                    <a:pt x="514" y="1076"/>
                  </a:lnTo>
                  <a:lnTo>
                    <a:pt x="510" y="1072"/>
                  </a:lnTo>
                  <a:lnTo>
                    <a:pt x="506" y="1068"/>
                  </a:lnTo>
                  <a:lnTo>
                    <a:pt x="502" y="1066"/>
                  </a:lnTo>
                  <a:lnTo>
                    <a:pt x="496" y="1068"/>
                  </a:lnTo>
                  <a:lnTo>
                    <a:pt x="494" y="1066"/>
                  </a:lnTo>
                  <a:lnTo>
                    <a:pt x="492" y="1064"/>
                  </a:lnTo>
                  <a:lnTo>
                    <a:pt x="496" y="1058"/>
                  </a:lnTo>
                  <a:lnTo>
                    <a:pt x="500" y="1052"/>
                  </a:lnTo>
                  <a:lnTo>
                    <a:pt x="500" y="1048"/>
                  </a:lnTo>
                  <a:lnTo>
                    <a:pt x="496" y="1046"/>
                  </a:lnTo>
                  <a:lnTo>
                    <a:pt x="492" y="1046"/>
                  </a:lnTo>
                  <a:lnTo>
                    <a:pt x="486" y="1044"/>
                  </a:lnTo>
                  <a:lnTo>
                    <a:pt x="484" y="1044"/>
                  </a:lnTo>
                  <a:lnTo>
                    <a:pt x="484" y="1040"/>
                  </a:lnTo>
                  <a:lnTo>
                    <a:pt x="488" y="1036"/>
                  </a:lnTo>
                  <a:lnTo>
                    <a:pt x="500" y="1028"/>
                  </a:lnTo>
                  <a:lnTo>
                    <a:pt x="500" y="1024"/>
                  </a:lnTo>
                  <a:lnTo>
                    <a:pt x="500" y="1022"/>
                  </a:lnTo>
                  <a:lnTo>
                    <a:pt x="494" y="1022"/>
                  </a:lnTo>
                  <a:lnTo>
                    <a:pt x="484" y="1026"/>
                  </a:lnTo>
                  <a:lnTo>
                    <a:pt x="474" y="1032"/>
                  </a:lnTo>
                  <a:lnTo>
                    <a:pt x="466" y="1036"/>
                  </a:lnTo>
                  <a:lnTo>
                    <a:pt x="462" y="1036"/>
                  </a:lnTo>
                  <a:lnTo>
                    <a:pt x="460" y="1034"/>
                  </a:lnTo>
                  <a:lnTo>
                    <a:pt x="456" y="1028"/>
                  </a:lnTo>
                  <a:lnTo>
                    <a:pt x="450" y="1020"/>
                  </a:lnTo>
                  <a:lnTo>
                    <a:pt x="446" y="1016"/>
                  </a:lnTo>
                  <a:lnTo>
                    <a:pt x="442" y="1012"/>
                  </a:lnTo>
                  <a:lnTo>
                    <a:pt x="436" y="1012"/>
                  </a:lnTo>
                  <a:lnTo>
                    <a:pt x="430" y="1012"/>
                  </a:lnTo>
                  <a:lnTo>
                    <a:pt x="424" y="1014"/>
                  </a:lnTo>
                  <a:lnTo>
                    <a:pt x="420" y="1018"/>
                  </a:lnTo>
                  <a:lnTo>
                    <a:pt x="418" y="1022"/>
                  </a:lnTo>
                  <a:lnTo>
                    <a:pt x="420" y="1026"/>
                  </a:lnTo>
                  <a:lnTo>
                    <a:pt x="424" y="1034"/>
                  </a:lnTo>
                  <a:lnTo>
                    <a:pt x="424" y="1038"/>
                  </a:lnTo>
                  <a:lnTo>
                    <a:pt x="424" y="1040"/>
                  </a:lnTo>
                  <a:lnTo>
                    <a:pt x="420" y="1042"/>
                  </a:lnTo>
                  <a:lnTo>
                    <a:pt x="418" y="1042"/>
                  </a:lnTo>
                  <a:lnTo>
                    <a:pt x="406" y="1038"/>
                  </a:lnTo>
                  <a:lnTo>
                    <a:pt x="402" y="1036"/>
                  </a:lnTo>
                  <a:lnTo>
                    <a:pt x="396" y="1038"/>
                  </a:lnTo>
                  <a:lnTo>
                    <a:pt x="390" y="1046"/>
                  </a:lnTo>
                  <a:lnTo>
                    <a:pt x="386" y="1050"/>
                  </a:lnTo>
                  <a:lnTo>
                    <a:pt x="382" y="1052"/>
                  </a:lnTo>
                  <a:lnTo>
                    <a:pt x="378" y="1052"/>
                  </a:lnTo>
                  <a:lnTo>
                    <a:pt x="374" y="1048"/>
                  </a:lnTo>
                  <a:lnTo>
                    <a:pt x="362" y="1038"/>
                  </a:lnTo>
                  <a:lnTo>
                    <a:pt x="358" y="1038"/>
                  </a:lnTo>
                  <a:lnTo>
                    <a:pt x="356" y="1038"/>
                  </a:lnTo>
                  <a:lnTo>
                    <a:pt x="354" y="1038"/>
                  </a:lnTo>
                  <a:lnTo>
                    <a:pt x="352" y="1042"/>
                  </a:lnTo>
                  <a:lnTo>
                    <a:pt x="352" y="1052"/>
                  </a:lnTo>
                  <a:lnTo>
                    <a:pt x="352" y="1056"/>
                  </a:lnTo>
                  <a:lnTo>
                    <a:pt x="350" y="1058"/>
                  </a:lnTo>
                  <a:lnTo>
                    <a:pt x="350" y="1060"/>
                  </a:lnTo>
                  <a:lnTo>
                    <a:pt x="346" y="1058"/>
                  </a:lnTo>
                  <a:lnTo>
                    <a:pt x="342" y="1052"/>
                  </a:lnTo>
                  <a:lnTo>
                    <a:pt x="338" y="1042"/>
                  </a:lnTo>
                  <a:lnTo>
                    <a:pt x="336" y="1038"/>
                  </a:lnTo>
                  <a:lnTo>
                    <a:pt x="330" y="1036"/>
                  </a:lnTo>
                  <a:lnTo>
                    <a:pt x="326" y="1036"/>
                  </a:lnTo>
                  <a:lnTo>
                    <a:pt x="320" y="1038"/>
                  </a:lnTo>
                  <a:lnTo>
                    <a:pt x="314" y="1042"/>
                  </a:lnTo>
                  <a:lnTo>
                    <a:pt x="308" y="1048"/>
                  </a:lnTo>
                  <a:lnTo>
                    <a:pt x="306" y="1054"/>
                  </a:lnTo>
                  <a:lnTo>
                    <a:pt x="306" y="1060"/>
                  </a:lnTo>
                  <a:lnTo>
                    <a:pt x="304" y="1070"/>
                  </a:lnTo>
                  <a:lnTo>
                    <a:pt x="304" y="1072"/>
                  </a:lnTo>
                  <a:lnTo>
                    <a:pt x="302" y="1072"/>
                  </a:lnTo>
                  <a:lnTo>
                    <a:pt x="294" y="1066"/>
                  </a:lnTo>
                  <a:lnTo>
                    <a:pt x="286" y="1052"/>
                  </a:lnTo>
                  <a:lnTo>
                    <a:pt x="280" y="1044"/>
                  </a:lnTo>
                  <a:lnTo>
                    <a:pt x="276" y="1042"/>
                  </a:lnTo>
                  <a:lnTo>
                    <a:pt x="272" y="1040"/>
                  </a:lnTo>
                  <a:lnTo>
                    <a:pt x="268" y="1042"/>
                  </a:lnTo>
                  <a:lnTo>
                    <a:pt x="266" y="1046"/>
                  </a:lnTo>
                  <a:lnTo>
                    <a:pt x="266" y="1052"/>
                  </a:lnTo>
                  <a:lnTo>
                    <a:pt x="266" y="1056"/>
                  </a:lnTo>
                  <a:lnTo>
                    <a:pt x="268" y="1062"/>
                  </a:lnTo>
                  <a:lnTo>
                    <a:pt x="270" y="1074"/>
                  </a:lnTo>
                  <a:lnTo>
                    <a:pt x="270" y="1078"/>
                  </a:lnTo>
                  <a:lnTo>
                    <a:pt x="270" y="1080"/>
                  </a:lnTo>
                  <a:lnTo>
                    <a:pt x="266" y="1082"/>
                  </a:lnTo>
                  <a:lnTo>
                    <a:pt x="264" y="1082"/>
                  </a:lnTo>
                  <a:lnTo>
                    <a:pt x="260" y="1080"/>
                  </a:lnTo>
                  <a:lnTo>
                    <a:pt x="256" y="1074"/>
                  </a:lnTo>
                  <a:lnTo>
                    <a:pt x="252" y="1070"/>
                  </a:lnTo>
                  <a:lnTo>
                    <a:pt x="248" y="1072"/>
                  </a:lnTo>
                  <a:lnTo>
                    <a:pt x="246" y="1076"/>
                  </a:lnTo>
                  <a:lnTo>
                    <a:pt x="242" y="1082"/>
                  </a:lnTo>
                  <a:lnTo>
                    <a:pt x="240" y="1088"/>
                  </a:lnTo>
                  <a:lnTo>
                    <a:pt x="236" y="1090"/>
                  </a:lnTo>
                  <a:lnTo>
                    <a:pt x="234" y="1092"/>
                  </a:lnTo>
                  <a:lnTo>
                    <a:pt x="232" y="1090"/>
                  </a:lnTo>
                  <a:lnTo>
                    <a:pt x="228" y="1084"/>
                  </a:lnTo>
                  <a:lnTo>
                    <a:pt x="226" y="1076"/>
                  </a:lnTo>
                  <a:lnTo>
                    <a:pt x="226" y="1070"/>
                  </a:lnTo>
                  <a:lnTo>
                    <a:pt x="228" y="1060"/>
                  </a:lnTo>
                  <a:lnTo>
                    <a:pt x="228" y="1058"/>
                  </a:lnTo>
                  <a:lnTo>
                    <a:pt x="228" y="1054"/>
                  </a:lnTo>
                  <a:lnTo>
                    <a:pt x="224" y="1050"/>
                  </a:lnTo>
                  <a:lnTo>
                    <a:pt x="216" y="1046"/>
                  </a:lnTo>
                  <a:lnTo>
                    <a:pt x="204" y="1036"/>
                  </a:lnTo>
                  <a:lnTo>
                    <a:pt x="200" y="1030"/>
                  </a:lnTo>
                  <a:lnTo>
                    <a:pt x="194" y="1026"/>
                  </a:lnTo>
                  <a:lnTo>
                    <a:pt x="184" y="1020"/>
                  </a:lnTo>
                  <a:lnTo>
                    <a:pt x="174" y="1018"/>
                  </a:lnTo>
                  <a:lnTo>
                    <a:pt x="168" y="1018"/>
                  </a:lnTo>
                  <a:lnTo>
                    <a:pt x="162" y="1018"/>
                  </a:lnTo>
                  <a:lnTo>
                    <a:pt x="158" y="1020"/>
                  </a:lnTo>
                  <a:lnTo>
                    <a:pt x="154" y="1024"/>
                  </a:lnTo>
                  <a:lnTo>
                    <a:pt x="152" y="1026"/>
                  </a:lnTo>
                  <a:lnTo>
                    <a:pt x="152" y="1030"/>
                  </a:lnTo>
                  <a:lnTo>
                    <a:pt x="154" y="1032"/>
                  </a:lnTo>
                  <a:lnTo>
                    <a:pt x="162" y="1038"/>
                  </a:lnTo>
                  <a:lnTo>
                    <a:pt x="170" y="1042"/>
                  </a:lnTo>
                  <a:lnTo>
                    <a:pt x="180" y="1048"/>
                  </a:lnTo>
                  <a:lnTo>
                    <a:pt x="186" y="1054"/>
                  </a:lnTo>
                  <a:lnTo>
                    <a:pt x="188" y="1058"/>
                  </a:lnTo>
                  <a:lnTo>
                    <a:pt x="186" y="1058"/>
                  </a:lnTo>
                  <a:lnTo>
                    <a:pt x="178" y="1056"/>
                  </a:lnTo>
                  <a:lnTo>
                    <a:pt x="166" y="1048"/>
                  </a:lnTo>
                  <a:lnTo>
                    <a:pt x="154" y="1040"/>
                  </a:lnTo>
                  <a:lnTo>
                    <a:pt x="148" y="1038"/>
                  </a:lnTo>
                  <a:lnTo>
                    <a:pt x="144" y="1036"/>
                  </a:lnTo>
                  <a:lnTo>
                    <a:pt x="140" y="1038"/>
                  </a:lnTo>
                  <a:lnTo>
                    <a:pt x="136" y="1040"/>
                  </a:lnTo>
                  <a:lnTo>
                    <a:pt x="130" y="1048"/>
                  </a:lnTo>
                  <a:lnTo>
                    <a:pt x="128" y="1058"/>
                  </a:lnTo>
                  <a:lnTo>
                    <a:pt x="128" y="1064"/>
                  </a:lnTo>
                  <a:lnTo>
                    <a:pt x="126" y="1066"/>
                  </a:lnTo>
                  <a:lnTo>
                    <a:pt x="122" y="1068"/>
                  </a:lnTo>
                  <a:lnTo>
                    <a:pt x="118" y="1068"/>
                  </a:lnTo>
                  <a:lnTo>
                    <a:pt x="116" y="1070"/>
                  </a:lnTo>
                  <a:lnTo>
                    <a:pt x="116" y="1074"/>
                  </a:lnTo>
                  <a:lnTo>
                    <a:pt x="114" y="1080"/>
                  </a:lnTo>
                  <a:lnTo>
                    <a:pt x="112" y="1080"/>
                  </a:lnTo>
                  <a:lnTo>
                    <a:pt x="106" y="1078"/>
                  </a:lnTo>
                  <a:lnTo>
                    <a:pt x="102" y="1078"/>
                  </a:lnTo>
                  <a:lnTo>
                    <a:pt x="98" y="1080"/>
                  </a:lnTo>
                  <a:lnTo>
                    <a:pt x="96" y="1082"/>
                  </a:lnTo>
                  <a:lnTo>
                    <a:pt x="96" y="1084"/>
                  </a:lnTo>
                  <a:lnTo>
                    <a:pt x="100" y="1086"/>
                  </a:lnTo>
                  <a:lnTo>
                    <a:pt x="104" y="1090"/>
                  </a:lnTo>
                  <a:lnTo>
                    <a:pt x="118" y="1092"/>
                  </a:lnTo>
                  <a:lnTo>
                    <a:pt x="126" y="1092"/>
                  </a:lnTo>
                  <a:lnTo>
                    <a:pt x="134" y="1090"/>
                  </a:lnTo>
                  <a:close/>
                  <a:moveTo>
                    <a:pt x="306" y="1550"/>
                  </a:moveTo>
                  <a:lnTo>
                    <a:pt x="306" y="1550"/>
                  </a:lnTo>
                  <a:lnTo>
                    <a:pt x="304" y="1546"/>
                  </a:lnTo>
                  <a:lnTo>
                    <a:pt x="302" y="1544"/>
                  </a:lnTo>
                  <a:lnTo>
                    <a:pt x="300" y="1544"/>
                  </a:lnTo>
                  <a:lnTo>
                    <a:pt x="300" y="1546"/>
                  </a:lnTo>
                  <a:lnTo>
                    <a:pt x="302" y="1548"/>
                  </a:lnTo>
                  <a:lnTo>
                    <a:pt x="306" y="1550"/>
                  </a:lnTo>
                  <a:close/>
                  <a:moveTo>
                    <a:pt x="294" y="1582"/>
                  </a:moveTo>
                  <a:lnTo>
                    <a:pt x="294" y="1582"/>
                  </a:lnTo>
                  <a:lnTo>
                    <a:pt x="296" y="1580"/>
                  </a:lnTo>
                  <a:lnTo>
                    <a:pt x="294" y="1576"/>
                  </a:lnTo>
                  <a:lnTo>
                    <a:pt x="290" y="1572"/>
                  </a:lnTo>
                  <a:lnTo>
                    <a:pt x="288" y="1572"/>
                  </a:lnTo>
                  <a:lnTo>
                    <a:pt x="286" y="1574"/>
                  </a:lnTo>
                  <a:lnTo>
                    <a:pt x="286" y="1576"/>
                  </a:lnTo>
                  <a:lnTo>
                    <a:pt x="290" y="1580"/>
                  </a:lnTo>
                  <a:lnTo>
                    <a:pt x="294" y="1582"/>
                  </a:lnTo>
                  <a:close/>
                  <a:moveTo>
                    <a:pt x="134" y="1350"/>
                  </a:moveTo>
                  <a:lnTo>
                    <a:pt x="134" y="1350"/>
                  </a:lnTo>
                  <a:lnTo>
                    <a:pt x="134" y="1354"/>
                  </a:lnTo>
                  <a:lnTo>
                    <a:pt x="134" y="1356"/>
                  </a:lnTo>
                  <a:lnTo>
                    <a:pt x="138" y="1360"/>
                  </a:lnTo>
                  <a:lnTo>
                    <a:pt x="140" y="1362"/>
                  </a:lnTo>
                  <a:lnTo>
                    <a:pt x="144" y="1364"/>
                  </a:lnTo>
                  <a:lnTo>
                    <a:pt x="150" y="1372"/>
                  </a:lnTo>
                  <a:lnTo>
                    <a:pt x="154" y="1374"/>
                  </a:lnTo>
                  <a:lnTo>
                    <a:pt x="154" y="1370"/>
                  </a:lnTo>
                  <a:lnTo>
                    <a:pt x="152" y="1364"/>
                  </a:lnTo>
                  <a:lnTo>
                    <a:pt x="148" y="1360"/>
                  </a:lnTo>
                  <a:lnTo>
                    <a:pt x="146" y="1358"/>
                  </a:lnTo>
                  <a:lnTo>
                    <a:pt x="144" y="1358"/>
                  </a:lnTo>
                  <a:lnTo>
                    <a:pt x="142" y="1354"/>
                  </a:lnTo>
                  <a:lnTo>
                    <a:pt x="140" y="1350"/>
                  </a:lnTo>
                  <a:lnTo>
                    <a:pt x="136" y="1348"/>
                  </a:lnTo>
                  <a:lnTo>
                    <a:pt x="134" y="1348"/>
                  </a:lnTo>
                  <a:lnTo>
                    <a:pt x="134" y="1350"/>
                  </a:lnTo>
                  <a:close/>
                  <a:moveTo>
                    <a:pt x="138" y="1658"/>
                  </a:moveTo>
                  <a:lnTo>
                    <a:pt x="138" y="1658"/>
                  </a:lnTo>
                  <a:lnTo>
                    <a:pt x="140" y="1652"/>
                  </a:lnTo>
                  <a:lnTo>
                    <a:pt x="138" y="1650"/>
                  </a:lnTo>
                  <a:lnTo>
                    <a:pt x="136" y="1650"/>
                  </a:lnTo>
                  <a:lnTo>
                    <a:pt x="132" y="1652"/>
                  </a:lnTo>
                  <a:lnTo>
                    <a:pt x="128" y="1652"/>
                  </a:lnTo>
                  <a:lnTo>
                    <a:pt x="124" y="1652"/>
                  </a:lnTo>
                  <a:lnTo>
                    <a:pt x="122" y="1654"/>
                  </a:lnTo>
                  <a:lnTo>
                    <a:pt x="120" y="1656"/>
                  </a:lnTo>
                  <a:lnTo>
                    <a:pt x="122" y="1656"/>
                  </a:lnTo>
                  <a:lnTo>
                    <a:pt x="126" y="1660"/>
                  </a:lnTo>
                  <a:lnTo>
                    <a:pt x="134" y="1660"/>
                  </a:lnTo>
                  <a:lnTo>
                    <a:pt x="136" y="1660"/>
                  </a:lnTo>
                  <a:lnTo>
                    <a:pt x="138" y="1658"/>
                  </a:lnTo>
                  <a:close/>
                  <a:moveTo>
                    <a:pt x="124" y="1360"/>
                  </a:moveTo>
                  <a:lnTo>
                    <a:pt x="124" y="1360"/>
                  </a:lnTo>
                  <a:lnTo>
                    <a:pt x="122" y="1360"/>
                  </a:lnTo>
                  <a:lnTo>
                    <a:pt x="124" y="1362"/>
                  </a:lnTo>
                  <a:lnTo>
                    <a:pt x="132" y="1368"/>
                  </a:lnTo>
                  <a:lnTo>
                    <a:pt x="134" y="1370"/>
                  </a:lnTo>
                  <a:lnTo>
                    <a:pt x="138" y="1368"/>
                  </a:lnTo>
                  <a:lnTo>
                    <a:pt x="138" y="1366"/>
                  </a:lnTo>
                  <a:lnTo>
                    <a:pt x="136" y="1362"/>
                  </a:lnTo>
                  <a:lnTo>
                    <a:pt x="132" y="1358"/>
                  </a:lnTo>
                  <a:lnTo>
                    <a:pt x="130" y="1358"/>
                  </a:lnTo>
                  <a:lnTo>
                    <a:pt x="124" y="1360"/>
                  </a:lnTo>
                  <a:close/>
                  <a:moveTo>
                    <a:pt x="162" y="1352"/>
                  </a:moveTo>
                  <a:lnTo>
                    <a:pt x="162" y="1352"/>
                  </a:lnTo>
                  <a:lnTo>
                    <a:pt x="162" y="1348"/>
                  </a:lnTo>
                  <a:lnTo>
                    <a:pt x="160" y="1344"/>
                  </a:lnTo>
                  <a:lnTo>
                    <a:pt x="160" y="1350"/>
                  </a:lnTo>
                  <a:lnTo>
                    <a:pt x="160" y="1352"/>
                  </a:lnTo>
                  <a:lnTo>
                    <a:pt x="162" y="1352"/>
                  </a:lnTo>
                  <a:close/>
                  <a:moveTo>
                    <a:pt x="128" y="1670"/>
                  </a:moveTo>
                  <a:lnTo>
                    <a:pt x="128" y="1670"/>
                  </a:lnTo>
                  <a:lnTo>
                    <a:pt x="126" y="1670"/>
                  </a:lnTo>
                  <a:lnTo>
                    <a:pt x="124" y="1672"/>
                  </a:lnTo>
                  <a:lnTo>
                    <a:pt x="122" y="1678"/>
                  </a:lnTo>
                  <a:lnTo>
                    <a:pt x="124" y="1686"/>
                  </a:lnTo>
                  <a:lnTo>
                    <a:pt x="126" y="1688"/>
                  </a:lnTo>
                  <a:lnTo>
                    <a:pt x="128" y="1688"/>
                  </a:lnTo>
                  <a:lnTo>
                    <a:pt x="130" y="1688"/>
                  </a:lnTo>
                  <a:lnTo>
                    <a:pt x="130" y="1684"/>
                  </a:lnTo>
                  <a:lnTo>
                    <a:pt x="128" y="1682"/>
                  </a:lnTo>
                  <a:lnTo>
                    <a:pt x="128" y="1680"/>
                  </a:lnTo>
                  <a:lnTo>
                    <a:pt x="130" y="1678"/>
                  </a:lnTo>
                  <a:lnTo>
                    <a:pt x="132" y="1674"/>
                  </a:lnTo>
                  <a:lnTo>
                    <a:pt x="130" y="1672"/>
                  </a:lnTo>
                  <a:lnTo>
                    <a:pt x="128" y="1670"/>
                  </a:lnTo>
                  <a:close/>
                  <a:moveTo>
                    <a:pt x="238" y="1920"/>
                  </a:moveTo>
                  <a:lnTo>
                    <a:pt x="238" y="1920"/>
                  </a:lnTo>
                  <a:lnTo>
                    <a:pt x="236" y="1924"/>
                  </a:lnTo>
                  <a:lnTo>
                    <a:pt x="238" y="1926"/>
                  </a:lnTo>
                  <a:lnTo>
                    <a:pt x="240" y="1930"/>
                  </a:lnTo>
                  <a:lnTo>
                    <a:pt x="246" y="1930"/>
                  </a:lnTo>
                  <a:lnTo>
                    <a:pt x="248" y="1930"/>
                  </a:lnTo>
                  <a:lnTo>
                    <a:pt x="252" y="1926"/>
                  </a:lnTo>
                  <a:lnTo>
                    <a:pt x="252" y="1924"/>
                  </a:lnTo>
                  <a:lnTo>
                    <a:pt x="254" y="1920"/>
                  </a:lnTo>
                  <a:lnTo>
                    <a:pt x="252" y="1918"/>
                  </a:lnTo>
                  <a:lnTo>
                    <a:pt x="250" y="1916"/>
                  </a:lnTo>
                  <a:lnTo>
                    <a:pt x="248" y="1914"/>
                  </a:lnTo>
                  <a:lnTo>
                    <a:pt x="244" y="1916"/>
                  </a:lnTo>
                  <a:lnTo>
                    <a:pt x="240" y="1916"/>
                  </a:lnTo>
                  <a:lnTo>
                    <a:pt x="238" y="1920"/>
                  </a:lnTo>
                  <a:close/>
                  <a:moveTo>
                    <a:pt x="232" y="1878"/>
                  </a:moveTo>
                  <a:lnTo>
                    <a:pt x="232" y="1878"/>
                  </a:lnTo>
                  <a:lnTo>
                    <a:pt x="236" y="1878"/>
                  </a:lnTo>
                  <a:lnTo>
                    <a:pt x="240" y="1876"/>
                  </a:lnTo>
                  <a:lnTo>
                    <a:pt x="246" y="1870"/>
                  </a:lnTo>
                  <a:lnTo>
                    <a:pt x="248" y="1862"/>
                  </a:lnTo>
                  <a:lnTo>
                    <a:pt x="246" y="1858"/>
                  </a:lnTo>
                  <a:lnTo>
                    <a:pt x="244" y="1856"/>
                  </a:lnTo>
                  <a:lnTo>
                    <a:pt x="240" y="1858"/>
                  </a:lnTo>
                  <a:lnTo>
                    <a:pt x="234" y="1866"/>
                  </a:lnTo>
                  <a:lnTo>
                    <a:pt x="230" y="1874"/>
                  </a:lnTo>
                  <a:lnTo>
                    <a:pt x="230" y="1876"/>
                  </a:lnTo>
                  <a:lnTo>
                    <a:pt x="232" y="1878"/>
                  </a:lnTo>
                  <a:close/>
                  <a:moveTo>
                    <a:pt x="290" y="1568"/>
                  </a:moveTo>
                  <a:lnTo>
                    <a:pt x="290" y="1568"/>
                  </a:lnTo>
                  <a:lnTo>
                    <a:pt x="294" y="1572"/>
                  </a:lnTo>
                  <a:lnTo>
                    <a:pt x="298" y="1572"/>
                  </a:lnTo>
                  <a:lnTo>
                    <a:pt x="302" y="1572"/>
                  </a:lnTo>
                  <a:lnTo>
                    <a:pt x="304" y="1572"/>
                  </a:lnTo>
                  <a:lnTo>
                    <a:pt x="306" y="1574"/>
                  </a:lnTo>
                  <a:lnTo>
                    <a:pt x="310" y="1574"/>
                  </a:lnTo>
                  <a:lnTo>
                    <a:pt x="312" y="1572"/>
                  </a:lnTo>
                  <a:lnTo>
                    <a:pt x="312" y="1570"/>
                  </a:lnTo>
                  <a:lnTo>
                    <a:pt x="310" y="1568"/>
                  </a:lnTo>
                  <a:lnTo>
                    <a:pt x="310" y="1570"/>
                  </a:lnTo>
                  <a:lnTo>
                    <a:pt x="308" y="1570"/>
                  </a:lnTo>
                  <a:lnTo>
                    <a:pt x="308" y="1568"/>
                  </a:lnTo>
                  <a:lnTo>
                    <a:pt x="304" y="1566"/>
                  </a:lnTo>
                  <a:lnTo>
                    <a:pt x="302" y="1566"/>
                  </a:lnTo>
                  <a:lnTo>
                    <a:pt x="300" y="1566"/>
                  </a:lnTo>
                  <a:lnTo>
                    <a:pt x="300" y="1564"/>
                  </a:lnTo>
                  <a:lnTo>
                    <a:pt x="302" y="1560"/>
                  </a:lnTo>
                  <a:lnTo>
                    <a:pt x="300" y="1560"/>
                  </a:lnTo>
                  <a:lnTo>
                    <a:pt x="296" y="1556"/>
                  </a:lnTo>
                  <a:lnTo>
                    <a:pt x="292" y="1556"/>
                  </a:lnTo>
                  <a:lnTo>
                    <a:pt x="290" y="1560"/>
                  </a:lnTo>
                  <a:lnTo>
                    <a:pt x="288" y="1564"/>
                  </a:lnTo>
                  <a:lnTo>
                    <a:pt x="290" y="1568"/>
                  </a:lnTo>
                  <a:close/>
                  <a:moveTo>
                    <a:pt x="208" y="1778"/>
                  </a:moveTo>
                  <a:lnTo>
                    <a:pt x="208" y="1778"/>
                  </a:lnTo>
                  <a:lnTo>
                    <a:pt x="206" y="1784"/>
                  </a:lnTo>
                  <a:lnTo>
                    <a:pt x="206" y="1788"/>
                  </a:lnTo>
                  <a:lnTo>
                    <a:pt x="210" y="1792"/>
                  </a:lnTo>
                  <a:lnTo>
                    <a:pt x="214" y="1792"/>
                  </a:lnTo>
                  <a:lnTo>
                    <a:pt x="216" y="1792"/>
                  </a:lnTo>
                  <a:lnTo>
                    <a:pt x="218" y="1788"/>
                  </a:lnTo>
                  <a:lnTo>
                    <a:pt x="216" y="1782"/>
                  </a:lnTo>
                  <a:lnTo>
                    <a:pt x="212" y="1776"/>
                  </a:lnTo>
                  <a:lnTo>
                    <a:pt x="210" y="1776"/>
                  </a:lnTo>
                  <a:lnTo>
                    <a:pt x="208" y="1778"/>
                  </a:lnTo>
                  <a:close/>
                  <a:moveTo>
                    <a:pt x="618" y="1434"/>
                  </a:moveTo>
                  <a:lnTo>
                    <a:pt x="618" y="1434"/>
                  </a:lnTo>
                  <a:lnTo>
                    <a:pt x="620" y="1434"/>
                  </a:lnTo>
                  <a:lnTo>
                    <a:pt x="622" y="1430"/>
                  </a:lnTo>
                  <a:lnTo>
                    <a:pt x="622" y="1428"/>
                  </a:lnTo>
                  <a:lnTo>
                    <a:pt x="620" y="1426"/>
                  </a:lnTo>
                  <a:lnTo>
                    <a:pt x="616" y="1430"/>
                  </a:lnTo>
                  <a:lnTo>
                    <a:pt x="616" y="1432"/>
                  </a:lnTo>
                  <a:lnTo>
                    <a:pt x="618" y="1434"/>
                  </a:lnTo>
                  <a:close/>
                  <a:moveTo>
                    <a:pt x="882" y="1770"/>
                  </a:moveTo>
                  <a:lnTo>
                    <a:pt x="882" y="1770"/>
                  </a:lnTo>
                  <a:lnTo>
                    <a:pt x="876" y="1774"/>
                  </a:lnTo>
                  <a:lnTo>
                    <a:pt x="870" y="1774"/>
                  </a:lnTo>
                  <a:lnTo>
                    <a:pt x="866" y="1772"/>
                  </a:lnTo>
                  <a:lnTo>
                    <a:pt x="860" y="1774"/>
                  </a:lnTo>
                  <a:lnTo>
                    <a:pt x="860" y="1776"/>
                  </a:lnTo>
                  <a:lnTo>
                    <a:pt x="864" y="1778"/>
                  </a:lnTo>
                  <a:lnTo>
                    <a:pt x="870" y="1782"/>
                  </a:lnTo>
                  <a:lnTo>
                    <a:pt x="870" y="1784"/>
                  </a:lnTo>
                  <a:lnTo>
                    <a:pt x="870" y="1786"/>
                  </a:lnTo>
                  <a:lnTo>
                    <a:pt x="870" y="1788"/>
                  </a:lnTo>
                  <a:lnTo>
                    <a:pt x="872" y="1790"/>
                  </a:lnTo>
                  <a:lnTo>
                    <a:pt x="874" y="1792"/>
                  </a:lnTo>
                  <a:lnTo>
                    <a:pt x="872" y="1796"/>
                  </a:lnTo>
                  <a:lnTo>
                    <a:pt x="870" y="1798"/>
                  </a:lnTo>
                  <a:lnTo>
                    <a:pt x="872" y="1800"/>
                  </a:lnTo>
                  <a:lnTo>
                    <a:pt x="874" y="1800"/>
                  </a:lnTo>
                  <a:lnTo>
                    <a:pt x="876" y="1804"/>
                  </a:lnTo>
                  <a:lnTo>
                    <a:pt x="876" y="1806"/>
                  </a:lnTo>
                  <a:lnTo>
                    <a:pt x="878" y="1806"/>
                  </a:lnTo>
                  <a:lnTo>
                    <a:pt x="882" y="1806"/>
                  </a:lnTo>
                  <a:lnTo>
                    <a:pt x="886" y="1806"/>
                  </a:lnTo>
                  <a:lnTo>
                    <a:pt x="888" y="1808"/>
                  </a:lnTo>
                  <a:lnTo>
                    <a:pt x="892" y="1806"/>
                  </a:lnTo>
                  <a:lnTo>
                    <a:pt x="894" y="1808"/>
                  </a:lnTo>
                  <a:lnTo>
                    <a:pt x="896" y="1810"/>
                  </a:lnTo>
                  <a:lnTo>
                    <a:pt x="896" y="1814"/>
                  </a:lnTo>
                  <a:lnTo>
                    <a:pt x="894" y="1814"/>
                  </a:lnTo>
                  <a:lnTo>
                    <a:pt x="892" y="1814"/>
                  </a:lnTo>
                  <a:lnTo>
                    <a:pt x="890" y="1816"/>
                  </a:lnTo>
                  <a:lnTo>
                    <a:pt x="892" y="1816"/>
                  </a:lnTo>
                  <a:lnTo>
                    <a:pt x="894" y="1818"/>
                  </a:lnTo>
                  <a:lnTo>
                    <a:pt x="898" y="1820"/>
                  </a:lnTo>
                  <a:lnTo>
                    <a:pt x="898" y="1822"/>
                  </a:lnTo>
                  <a:lnTo>
                    <a:pt x="896" y="1824"/>
                  </a:lnTo>
                  <a:lnTo>
                    <a:pt x="896" y="1826"/>
                  </a:lnTo>
                  <a:lnTo>
                    <a:pt x="900" y="1832"/>
                  </a:lnTo>
                  <a:lnTo>
                    <a:pt x="902" y="1836"/>
                  </a:lnTo>
                  <a:lnTo>
                    <a:pt x="904" y="1840"/>
                  </a:lnTo>
                  <a:lnTo>
                    <a:pt x="904" y="1844"/>
                  </a:lnTo>
                  <a:lnTo>
                    <a:pt x="906" y="1846"/>
                  </a:lnTo>
                  <a:lnTo>
                    <a:pt x="906" y="1848"/>
                  </a:lnTo>
                  <a:lnTo>
                    <a:pt x="908" y="1848"/>
                  </a:lnTo>
                  <a:lnTo>
                    <a:pt x="908" y="1844"/>
                  </a:lnTo>
                  <a:lnTo>
                    <a:pt x="908" y="1838"/>
                  </a:lnTo>
                  <a:lnTo>
                    <a:pt x="910" y="1834"/>
                  </a:lnTo>
                  <a:lnTo>
                    <a:pt x="912" y="1832"/>
                  </a:lnTo>
                  <a:lnTo>
                    <a:pt x="912" y="1828"/>
                  </a:lnTo>
                  <a:lnTo>
                    <a:pt x="908" y="1824"/>
                  </a:lnTo>
                  <a:lnTo>
                    <a:pt x="902" y="1822"/>
                  </a:lnTo>
                  <a:lnTo>
                    <a:pt x="904" y="1822"/>
                  </a:lnTo>
                  <a:lnTo>
                    <a:pt x="906" y="1820"/>
                  </a:lnTo>
                  <a:lnTo>
                    <a:pt x="910" y="1820"/>
                  </a:lnTo>
                  <a:lnTo>
                    <a:pt x="912" y="1818"/>
                  </a:lnTo>
                  <a:lnTo>
                    <a:pt x="912" y="1816"/>
                  </a:lnTo>
                  <a:lnTo>
                    <a:pt x="912" y="1812"/>
                  </a:lnTo>
                  <a:lnTo>
                    <a:pt x="912" y="1810"/>
                  </a:lnTo>
                  <a:lnTo>
                    <a:pt x="912" y="1808"/>
                  </a:lnTo>
                  <a:lnTo>
                    <a:pt x="918" y="1804"/>
                  </a:lnTo>
                  <a:lnTo>
                    <a:pt x="924" y="1802"/>
                  </a:lnTo>
                  <a:lnTo>
                    <a:pt x="926" y="1800"/>
                  </a:lnTo>
                  <a:lnTo>
                    <a:pt x="924" y="1798"/>
                  </a:lnTo>
                  <a:lnTo>
                    <a:pt x="918" y="1794"/>
                  </a:lnTo>
                  <a:lnTo>
                    <a:pt x="914" y="1790"/>
                  </a:lnTo>
                  <a:lnTo>
                    <a:pt x="914" y="1788"/>
                  </a:lnTo>
                  <a:lnTo>
                    <a:pt x="916" y="1784"/>
                  </a:lnTo>
                  <a:lnTo>
                    <a:pt x="922" y="1782"/>
                  </a:lnTo>
                  <a:lnTo>
                    <a:pt x="926" y="1782"/>
                  </a:lnTo>
                  <a:lnTo>
                    <a:pt x="928" y="1778"/>
                  </a:lnTo>
                  <a:lnTo>
                    <a:pt x="928" y="1772"/>
                  </a:lnTo>
                  <a:lnTo>
                    <a:pt x="928" y="1764"/>
                  </a:lnTo>
                  <a:lnTo>
                    <a:pt x="930" y="1758"/>
                  </a:lnTo>
                  <a:lnTo>
                    <a:pt x="932" y="1754"/>
                  </a:lnTo>
                  <a:lnTo>
                    <a:pt x="930" y="1752"/>
                  </a:lnTo>
                  <a:lnTo>
                    <a:pt x="920" y="1750"/>
                  </a:lnTo>
                  <a:lnTo>
                    <a:pt x="914" y="1750"/>
                  </a:lnTo>
                  <a:lnTo>
                    <a:pt x="908" y="1752"/>
                  </a:lnTo>
                  <a:lnTo>
                    <a:pt x="904" y="1756"/>
                  </a:lnTo>
                  <a:lnTo>
                    <a:pt x="902" y="1760"/>
                  </a:lnTo>
                  <a:lnTo>
                    <a:pt x="904" y="1762"/>
                  </a:lnTo>
                  <a:lnTo>
                    <a:pt x="904" y="1764"/>
                  </a:lnTo>
                  <a:lnTo>
                    <a:pt x="900" y="1772"/>
                  </a:lnTo>
                  <a:lnTo>
                    <a:pt x="898" y="1776"/>
                  </a:lnTo>
                  <a:lnTo>
                    <a:pt x="896" y="1774"/>
                  </a:lnTo>
                  <a:lnTo>
                    <a:pt x="896" y="1770"/>
                  </a:lnTo>
                  <a:lnTo>
                    <a:pt x="898" y="1762"/>
                  </a:lnTo>
                  <a:lnTo>
                    <a:pt x="896" y="1760"/>
                  </a:lnTo>
                  <a:lnTo>
                    <a:pt x="894" y="1760"/>
                  </a:lnTo>
                  <a:lnTo>
                    <a:pt x="890" y="1760"/>
                  </a:lnTo>
                  <a:lnTo>
                    <a:pt x="884" y="1758"/>
                  </a:lnTo>
                  <a:lnTo>
                    <a:pt x="880" y="1758"/>
                  </a:lnTo>
                  <a:lnTo>
                    <a:pt x="876" y="1758"/>
                  </a:lnTo>
                  <a:lnTo>
                    <a:pt x="878" y="1760"/>
                  </a:lnTo>
                  <a:lnTo>
                    <a:pt x="882" y="1762"/>
                  </a:lnTo>
                  <a:lnTo>
                    <a:pt x="886" y="1764"/>
                  </a:lnTo>
                  <a:lnTo>
                    <a:pt x="884" y="1768"/>
                  </a:lnTo>
                  <a:lnTo>
                    <a:pt x="882" y="1770"/>
                  </a:lnTo>
                  <a:close/>
                  <a:moveTo>
                    <a:pt x="850" y="1762"/>
                  </a:moveTo>
                  <a:lnTo>
                    <a:pt x="850" y="1762"/>
                  </a:lnTo>
                  <a:lnTo>
                    <a:pt x="848" y="1760"/>
                  </a:lnTo>
                  <a:lnTo>
                    <a:pt x="846" y="1764"/>
                  </a:lnTo>
                  <a:lnTo>
                    <a:pt x="848" y="1768"/>
                  </a:lnTo>
                  <a:lnTo>
                    <a:pt x="848" y="1772"/>
                  </a:lnTo>
                  <a:lnTo>
                    <a:pt x="850" y="1772"/>
                  </a:lnTo>
                  <a:lnTo>
                    <a:pt x="850" y="1770"/>
                  </a:lnTo>
                  <a:lnTo>
                    <a:pt x="852" y="1766"/>
                  </a:lnTo>
                  <a:lnTo>
                    <a:pt x="850" y="1762"/>
                  </a:lnTo>
                  <a:close/>
                  <a:moveTo>
                    <a:pt x="834" y="1814"/>
                  </a:moveTo>
                  <a:lnTo>
                    <a:pt x="834" y="1814"/>
                  </a:lnTo>
                  <a:lnTo>
                    <a:pt x="846" y="1816"/>
                  </a:lnTo>
                  <a:lnTo>
                    <a:pt x="852" y="1814"/>
                  </a:lnTo>
                  <a:lnTo>
                    <a:pt x="856" y="1812"/>
                  </a:lnTo>
                  <a:lnTo>
                    <a:pt x="858" y="1808"/>
                  </a:lnTo>
                  <a:lnTo>
                    <a:pt x="858" y="1806"/>
                  </a:lnTo>
                  <a:lnTo>
                    <a:pt x="858" y="1800"/>
                  </a:lnTo>
                  <a:lnTo>
                    <a:pt x="856" y="1794"/>
                  </a:lnTo>
                  <a:lnTo>
                    <a:pt x="856" y="1790"/>
                  </a:lnTo>
                  <a:lnTo>
                    <a:pt x="856" y="1788"/>
                  </a:lnTo>
                  <a:lnTo>
                    <a:pt x="852" y="1784"/>
                  </a:lnTo>
                  <a:lnTo>
                    <a:pt x="850" y="1782"/>
                  </a:lnTo>
                  <a:lnTo>
                    <a:pt x="850" y="1784"/>
                  </a:lnTo>
                  <a:lnTo>
                    <a:pt x="848" y="1786"/>
                  </a:lnTo>
                  <a:lnTo>
                    <a:pt x="840" y="1782"/>
                  </a:lnTo>
                  <a:lnTo>
                    <a:pt x="836" y="1782"/>
                  </a:lnTo>
                  <a:lnTo>
                    <a:pt x="830" y="1784"/>
                  </a:lnTo>
                  <a:lnTo>
                    <a:pt x="824" y="1786"/>
                  </a:lnTo>
                  <a:lnTo>
                    <a:pt x="818" y="1786"/>
                  </a:lnTo>
                  <a:lnTo>
                    <a:pt x="816" y="1786"/>
                  </a:lnTo>
                  <a:lnTo>
                    <a:pt x="814" y="1788"/>
                  </a:lnTo>
                  <a:lnTo>
                    <a:pt x="814" y="1790"/>
                  </a:lnTo>
                  <a:lnTo>
                    <a:pt x="816" y="1792"/>
                  </a:lnTo>
                  <a:lnTo>
                    <a:pt x="820" y="1798"/>
                  </a:lnTo>
                  <a:lnTo>
                    <a:pt x="824" y="1806"/>
                  </a:lnTo>
                  <a:lnTo>
                    <a:pt x="824" y="1810"/>
                  </a:lnTo>
                  <a:lnTo>
                    <a:pt x="826" y="1808"/>
                  </a:lnTo>
                  <a:lnTo>
                    <a:pt x="828" y="1808"/>
                  </a:lnTo>
                  <a:lnTo>
                    <a:pt x="830" y="1808"/>
                  </a:lnTo>
                  <a:lnTo>
                    <a:pt x="830" y="1810"/>
                  </a:lnTo>
                  <a:lnTo>
                    <a:pt x="830" y="1812"/>
                  </a:lnTo>
                  <a:lnTo>
                    <a:pt x="830" y="1814"/>
                  </a:lnTo>
                  <a:lnTo>
                    <a:pt x="834" y="1814"/>
                  </a:lnTo>
                  <a:close/>
                  <a:moveTo>
                    <a:pt x="898" y="1832"/>
                  </a:moveTo>
                  <a:lnTo>
                    <a:pt x="898" y="1832"/>
                  </a:lnTo>
                  <a:lnTo>
                    <a:pt x="894" y="1826"/>
                  </a:lnTo>
                  <a:lnTo>
                    <a:pt x="892" y="1826"/>
                  </a:lnTo>
                  <a:lnTo>
                    <a:pt x="890" y="1828"/>
                  </a:lnTo>
                  <a:lnTo>
                    <a:pt x="890" y="1830"/>
                  </a:lnTo>
                  <a:lnTo>
                    <a:pt x="888" y="1830"/>
                  </a:lnTo>
                  <a:lnTo>
                    <a:pt x="878" y="1824"/>
                  </a:lnTo>
                  <a:lnTo>
                    <a:pt x="872" y="1822"/>
                  </a:lnTo>
                  <a:lnTo>
                    <a:pt x="868" y="1822"/>
                  </a:lnTo>
                  <a:lnTo>
                    <a:pt x="866" y="1826"/>
                  </a:lnTo>
                  <a:lnTo>
                    <a:pt x="866" y="1830"/>
                  </a:lnTo>
                  <a:lnTo>
                    <a:pt x="870" y="1834"/>
                  </a:lnTo>
                  <a:lnTo>
                    <a:pt x="876" y="1838"/>
                  </a:lnTo>
                  <a:lnTo>
                    <a:pt x="886" y="1840"/>
                  </a:lnTo>
                  <a:lnTo>
                    <a:pt x="894" y="1842"/>
                  </a:lnTo>
                  <a:lnTo>
                    <a:pt x="898" y="1842"/>
                  </a:lnTo>
                  <a:lnTo>
                    <a:pt x="900" y="1840"/>
                  </a:lnTo>
                  <a:lnTo>
                    <a:pt x="898" y="1832"/>
                  </a:lnTo>
                  <a:close/>
                  <a:moveTo>
                    <a:pt x="914" y="1822"/>
                  </a:moveTo>
                  <a:lnTo>
                    <a:pt x="914" y="1822"/>
                  </a:lnTo>
                  <a:lnTo>
                    <a:pt x="912" y="1824"/>
                  </a:lnTo>
                  <a:lnTo>
                    <a:pt x="914" y="1826"/>
                  </a:lnTo>
                  <a:lnTo>
                    <a:pt x="918" y="1824"/>
                  </a:lnTo>
                  <a:lnTo>
                    <a:pt x="924" y="1820"/>
                  </a:lnTo>
                  <a:lnTo>
                    <a:pt x="926" y="1820"/>
                  </a:lnTo>
                  <a:lnTo>
                    <a:pt x="926" y="1818"/>
                  </a:lnTo>
                  <a:lnTo>
                    <a:pt x="922" y="1816"/>
                  </a:lnTo>
                  <a:lnTo>
                    <a:pt x="918" y="1816"/>
                  </a:lnTo>
                  <a:lnTo>
                    <a:pt x="914" y="1822"/>
                  </a:lnTo>
                  <a:close/>
                  <a:moveTo>
                    <a:pt x="868" y="1848"/>
                  </a:moveTo>
                  <a:lnTo>
                    <a:pt x="868" y="1848"/>
                  </a:lnTo>
                  <a:lnTo>
                    <a:pt x="866" y="1850"/>
                  </a:lnTo>
                  <a:lnTo>
                    <a:pt x="868" y="1852"/>
                  </a:lnTo>
                  <a:lnTo>
                    <a:pt x="872" y="1854"/>
                  </a:lnTo>
                  <a:lnTo>
                    <a:pt x="876" y="1854"/>
                  </a:lnTo>
                  <a:lnTo>
                    <a:pt x="880" y="1854"/>
                  </a:lnTo>
                  <a:lnTo>
                    <a:pt x="878" y="1852"/>
                  </a:lnTo>
                  <a:lnTo>
                    <a:pt x="876" y="1848"/>
                  </a:lnTo>
                  <a:lnTo>
                    <a:pt x="872" y="1848"/>
                  </a:lnTo>
                  <a:lnTo>
                    <a:pt x="868" y="1848"/>
                  </a:lnTo>
                  <a:close/>
                  <a:moveTo>
                    <a:pt x="1030" y="1820"/>
                  </a:moveTo>
                  <a:lnTo>
                    <a:pt x="1030" y="1820"/>
                  </a:lnTo>
                  <a:lnTo>
                    <a:pt x="1032" y="1818"/>
                  </a:lnTo>
                  <a:lnTo>
                    <a:pt x="1034" y="1814"/>
                  </a:lnTo>
                  <a:lnTo>
                    <a:pt x="1032" y="1810"/>
                  </a:lnTo>
                  <a:lnTo>
                    <a:pt x="1030" y="1808"/>
                  </a:lnTo>
                  <a:lnTo>
                    <a:pt x="1022" y="1802"/>
                  </a:lnTo>
                  <a:lnTo>
                    <a:pt x="1018" y="1800"/>
                  </a:lnTo>
                  <a:lnTo>
                    <a:pt x="1016" y="1802"/>
                  </a:lnTo>
                  <a:lnTo>
                    <a:pt x="1014" y="1806"/>
                  </a:lnTo>
                  <a:lnTo>
                    <a:pt x="1016" y="1812"/>
                  </a:lnTo>
                  <a:lnTo>
                    <a:pt x="1022" y="1818"/>
                  </a:lnTo>
                  <a:lnTo>
                    <a:pt x="1026" y="1820"/>
                  </a:lnTo>
                  <a:lnTo>
                    <a:pt x="1030" y="1820"/>
                  </a:lnTo>
                  <a:close/>
                  <a:moveTo>
                    <a:pt x="952" y="1846"/>
                  </a:moveTo>
                  <a:lnTo>
                    <a:pt x="952" y="1846"/>
                  </a:lnTo>
                  <a:lnTo>
                    <a:pt x="952" y="1848"/>
                  </a:lnTo>
                  <a:lnTo>
                    <a:pt x="954" y="1850"/>
                  </a:lnTo>
                  <a:lnTo>
                    <a:pt x="954" y="1854"/>
                  </a:lnTo>
                  <a:lnTo>
                    <a:pt x="954" y="1856"/>
                  </a:lnTo>
                  <a:lnTo>
                    <a:pt x="952" y="1858"/>
                  </a:lnTo>
                  <a:lnTo>
                    <a:pt x="952" y="1860"/>
                  </a:lnTo>
                  <a:lnTo>
                    <a:pt x="960" y="1866"/>
                  </a:lnTo>
                  <a:lnTo>
                    <a:pt x="962" y="1866"/>
                  </a:lnTo>
                  <a:lnTo>
                    <a:pt x="964" y="1866"/>
                  </a:lnTo>
                  <a:lnTo>
                    <a:pt x="964" y="1864"/>
                  </a:lnTo>
                  <a:lnTo>
                    <a:pt x="964" y="1862"/>
                  </a:lnTo>
                  <a:lnTo>
                    <a:pt x="966" y="1860"/>
                  </a:lnTo>
                  <a:lnTo>
                    <a:pt x="968" y="1858"/>
                  </a:lnTo>
                  <a:lnTo>
                    <a:pt x="972" y="1862"/>
                  </a:lnTo>
                  <a:lnTo>
                    <a:pt x="976" y="1864"/>
                  </a:lnTo>
                  <a:lnTo>
                    <a:pt x="976" y="1862"/>
                  </a:lnTo>
                  <a:lnTo>
                    <a:pt x="976" y="1860"/>
                  </a:lnTo>
                  <a:lnTo>
                    <a:pt x="972" y="1858"/>
                  </a:lnTo>
                  <a:lnTo>
                    <a:pt x="972" y="1856"/>
                  </a:lnTo>
                  <a:lnTo>
                    <a:pt x="972" y="1854"/>
                  </a:lnTo>
                  <a:lnTo>
                    <a:pt x="974" y="1850"/>
                  </a:lnTo>
                  <a:lnTo>
                    <a:pt x="974" y="1846"/>
                  </a:lnTo>
                  <a:lnTo>
                    <a:pt x="972" y="1846"/>
                  </a:lnTo>
                  <a:lnTo>
                    <a:pt x="970" y="1844"/>
                  </a:lnTo>
                  <a:lnTo>
                    <a:pt x="966" y="1842"/>
                  </a:lnTo>
                  <a:lnTo>
                    <a:pt x="964" y="1840"/>
                  </a:lnTo>
                  <a:lnTo>
                    <a:pt x="960" y="1838"/>
                  </a:lnTo>
                  <a:lnTo>
                    <a:pt x="956" y="1840"/>
                  </a:lnTo>
                  <a:lnTo>
                    <a:pt x="954" y="1842"/>
                  </a:lnTo>
                  <a:lnTo>
                    <a:pt x="958" y="1844"/>
                  </a:lnTo>
                  <a:lnTo>
                    <a:pt x="964" y="1846"/>
                  </a:lnTo>
                  <a:lnTo>
                    <a:pt x="966" y="1848"/>
                  </a:lnTo>
                  <a:lnTo>
                    <a:pt x="964" y="1850"/>
                  </a:lnTo>
                  <a:lnTo>
                    <a:pt x="960" y="1850"/>
                  </a:lnTo>
                  <a:lnTo>
                    <a:pt x="952" y="1846"/>
                  </a:lnTo>
                  <a:close/>
                  <a:moveTo>
                    <a:pt x="862" y="1678"/>
                  </a:moveTo>
                  <a:lnTo>
                    <a:pt x="862" y="1678"/>
                  </a:lnTo>
                  <a:lnTo>
                    <a:pt x="864" y="1678"/>
                  </a:lnTo>
                  <a:lnTo>
                    <a:pt x="868" y="1678"/>
                  </a:lnTo>
                  <a:lnTo>
                    <a:pt x="872" y="1674"/>
                  </a:lnTo>
                  <a:lnTo>
                    <a:pt x="872" y="1672"/>
                  </a:lnTo>
                  <a:lnTo>
                    <a:pt x="868" y="1672"/>
                  </a:lnTo>
                  <a:lnTo>
                    <a:pt x="864" y="1674"/>
                  </a:lnTo>
                  <a:lnTo>
                    <a:pt x="862" y="1678"/>
                  </a:lnTo>
                  <a:close/>
                  <a:moveTo>
                    <a:pt x="860" y="1816"/>
                  </a:moveTo>
                  <a:lnTo>
                    <a:pt x="860" y="1816"/>
                  </a:lnTo>
                  <a:lnTo>
                    <a:pt x="860" y="1814"/>
                  </a:lnTo>
                  <a:lnTo>
                    <a:pt x="860" y="1812"/>
                  </a:lnTo>
                  <a:lnTo>
                    <a:pt x="858" y="1814"/>
                  </a:lnTo>
                  <a:lnTo>
                    <a:pt x="856" y="1818"/>
                  </a:lnTo>
                  <a:lnTo>
                    <a:pt x="850" y="1826"/>
                  </a:lnTo>
                  <a:lnTo>
                    <a:pt x="848" y="1830"/>
                  </a:lnTo>
                  <a:lnTo>
                    <a:pt x="848" y="1834"/>
                  </a:lnTo>
                  <a:lnTo>
                    <a:pt x="850" y="1836"/>
                  </a:lnTo>
                  <a:lnTo>
                    <a:pt x="852" y="1836"/>
                  </a:lnTo>
                  <a:lnTo>
                    <a:pt x="854" y="1830"/>
                  </a:lnTo>
                  <a:lnTo>
                    <a:pt x="860" y="1816"/>
                  </a:lnTo>
                  <a:close/>
                  <a:moveTo>
                    <a:pt x="1100" y="2508"/>
                  </a:moveTo>
                  <a:lnTo>
                    <a:pt x="1100" y="2508"/>
                  </a:lnTo>
                  <a:lnTo>
                    <a:pt x="1102" y="2508"/>
                  </a:lnTo>
                  <a:lnTo>
                    <a:pt x="1100" y="2506"/>
                  </a:lnTo>
                  <a:lnTo>
                    <a:pt x="1094" y="2504"/>
                  </a:lnTo>
                  <a:lnTo>
                    <a:pt x="1086" y="2504"/>
                  </a:lnTo>
                  <a:lnTo>
                    <a:pt x="1084" y="2504"/>
                  </a:lnTo>
                  <a:lnTo>
                    <a:pt x="1084" y="2506"/>
                  </a:lnTo>
                  <a:lnTo>
                    <a:pt x="1086" y="2508"/>
                  </a:lnTo>
                  <a:lnTo>
                    <a:pt x="1092" y="2510"/>
                  </a:lnTo>
                  <a:lnTo>
                    <a:pt x="1096" y="2510"/>
                  </a:lnTo>
                  <a:lnTo>
                    <a:pt x="1100" y="2508"/>
                  </a:lnTo>
                  <a:close/>
                  <a:moveTo>
                    <a:pt x="1092" y="2518"/>
                  </a:moveTo>
                  <a:lnTo>
                    <a:pt x="1092" y="2518"/>
                  </a:lnTo>
                  <a:lnTo>
                    <a:pt x="1108" y="2520"/>
                  </a:lnTo>
                  <a:lnTo>
                    <a:pt x="1110" y="2518"/>
                  </a:lnTo>
                  <a:lnTo>
                    <a:pt x="1108" y="2516"/>
                  </a:lnTo>
                  <a:lnTo>
                    <a:pt x="1100" y="2514"/>
                  </a:lnTo>
                  <a:lnTo>
                    <a:pt x="1086" y="2514"/>
                  </a:lnTo>
                  <a:lnTo>
                    <a:pt x="1084" y="2514"/>
                  </a:lnTo>
                  <a:lnTo>
                    <a:pt x="1082" y="2516"/>
                  </a:lnTo>
                  <a:lnTo>
                    <a:pt x="1092" y="2518"/>
                  </a:lnTo>
                  <a:close/>
                  <a:moveTo>
                    <a:pt x="1108" y="1672"/>
                  </a:moveTo>
                  <a:lnTo>
                    <a:pt x="1108" y="1672"/>
                  </a:lnTo>
                  <a:lnTo>
                    <a:pt x="1106" y="1672"/>
                  </a:lnTo>
                  <a:lnTo>
                    <a:pt x="1104" y="1674"/>
                  </a:lnTo>
                  <a:lnTo>
                    <a:pt x="1102" y="1682"/>
                  </a:lnTo>
                  <a:lnTo>
                    <a:pt x="1100" y="1692"/>
                  </a:lnTo>
                  <a:lnTo>
                    <a:pt x="1094" y="1700"/>
                  </a:lnTo>
                  <a:lnTo>
                    <a:pt x="1090" y="1710"/>
                  </a:lnTo>
                  <a:lnTo>
                    <a:pt x="1086" y="1722"/>
                  </a:lnTo>
                  <a:lnTo>
                    <a:pt x="1084" y="1734"/>
                  </a:lnTo>
                  <a:lnTo>
                    <a:pt x="1084" y="1740"/>
                  </a:lnTo>
                  <a:lnTo>
                    <a:pt x="1086" y="1744"/>
                  </a:lnTo>
                  <a:lnTo>
                    <a:pt x="1090" y="1734"/>
                  </a:lnTo>
                  <a:lnTo>
                    <a:pt x="1100" y="1708"/>
                  </a:lnTo>
                  <a:lnTo>
                    <a:pt x="1108" y="1684"/>
                  </a:lnTo>
                  <a:lnTo>
                    <a:pt x="1110" y="1676"/>
                  </a:lnTo>
                  <a:lnTo>
                    <a:pt x="1110" y="1674"/>
                  </a:lnTo>
                  <a:lnTo>
                    <a:pt x="1108" y="1672"/>
                  </a:lnTo>
                  <a:close/>
                  <a:moveTo>
                    <a:pt x="1804" y="2938"/>
                  </a:moveTo>
                  <a:lnTo>
                    <a:pt x="1804" y="2938"/>
                  </a:lnTo>
                  <a:lnTo>
                    <a:pt x="1810" y="2932"/>
                  </a:lnTo>
                  <a:lnTo>
                    <a:pt x="1812" y="2928"/>
                  </a:lnTo>
                  <a:lnTo>
                    <a:pt x="1808" y="2930"/>
                  </a:lnTo>
                  <a:lnTo>
                    <a:pt x="1800" y="2934"/>
                  </a:lnTo>
                  <a:lnTo>
                    <a:pt x="1790" y="2940"/>
                  </a:lnTo>
                  <a:lnTo>
                    <a:pt x="1776" y="2946"/>
                  </a:lnTo>
                  <a:lnTo>
                    <a:pt x="1768" y="2946"/>
                  </a:lnTo>
                  <a:lnTo>
                    <a:pt x="1760" y="2944"/>
                  </a:lnTo>
                  <a:lnTo>
                    <a:pt x="1754" y="2944"/>
                  </a:lnTo>
                  <a:lnTo>
                    <a:pt x="1750" y="2944"/>
                  </a:lnTo>
                  <a:lnTo>
                    <a:pt x="1748" y="2946"/>
                  </a:lnTo>
                  <a:lnTo>
                    <a:pt x="1748" y="2948"/>
                  </a:lnTo>
                  <a:lnTo>
                    <a:pt x="1748" y="2954"/>
                  </a:lnTo>
                  <a:lnTo>
                    <a:pt x="1746" y="2954"/>
                  </a:lnTo>
                  <a:lnTo>
                    <a:pt x="1742" y="2954"/>
                  </a:lnTo>
                  <a:lnTo>
                    <a:pt x="1736" y="2954"/>
                  </a:lnTo>
                  <a:lnTo>
                    <a:pt x="1732" y="2958"/>
                  </a:lnTo>
                  <a:lnTo>
                    <a:pt x="1730" y="2960"/>
                  </a:lnTo>
                  <a:lnTo>
                    <a:pt x="1726" y="2960"/>
                  </a:lnTo>
                  <a:lnTo>
                    <a:pt x="1722" y="2960"/>
                  </a:lnTo>
                  <a:lnTo>
                    <a:pt x="1722" y="2962"/>
                  </a:lnTo>
                  <a:lnTo>
                    <a:pt x="1726" y="2974"/>
                  </a:lnTo>
                  <a:lnTo>
                    <a:pt x="1728" y="2978"/>
                  </a:lnTo>
                  <a:lnTo>
                    <a:pt x="1732" y="2980"/>
                  </a:lnTo>
                  <a:lnTo>
                    <a:pt x="1736" y="2982"/>
                  </a:lnTo>
                  <a:lnTo>
                    <a:pt x="1742" y="2982"/>
                  </a:lnTo>
                  <a:lnTo>
                    <a:pt x="1748" y="2982"/>
                  </a:lnTo>
                  <a:lnTo>
                    <a:pt x="1750" y="2984"/>
                  </a:lnTo>
                  <a:lnTo>
                    <a:pt x="1752" y="2986"/>
                  </a:lnTo>
                  <a:lnTo>
                    <a:pt x="1754" y="2984"/>
                  </a:lnTo>
                  <a:lnTo>
                    <a:pt x="1754" y="2982"/>
                  </a:lnTo>
                  <a:lnTo>
                    <a:pt x="1756" y="2980"/>
                  </a:lnTo>
                  <a:lnTo>
                    <a:pt x="1764" y="2978"/>
                  </a:lnTo>
                  <a:lnTo>
                    <a:pt x="1770" y="2976"/>
                  </a:lnTo>
                  <a:lnTo>
                    <a:pt x="1774" y="2974"/>
                  </a:lnTo>
                  <a:lnTo>
                    <a:pt x="1776" y="2970"/>
                  </a:lnTo>
                  <a:lnTo>
                    <a:pt x="1780" y="2966"/>
                  </a:lnTo>
                  <a:lnTo>
                    <a:pt x="1782" y="2964"/>
                  </a:lnTo>
                  <a:lnTo>
                    <a:pt x="1790" y="2964"/>
                  </a:lnTo>
                  <a:lnTo>
                    <a:pt x="1794" y="2964"/>
                  </a:lnTo>
                  <a:lnTo>
                    <a:pt x="1796" y="2962"/>
                  </a:lnTo>
                  <a:lnTo>
                    <a:pt x="1794" y="2960"/>
                  </a:lnTo>
                  <a:lnTo>
                    <a:pt x="1790" y="2954"/>
                  </a:lnTo>
                  <a:lnTo>
                    <a:pt x="1790" y="2950"/>
                  </a:lnTo>
                  <a:lnTo>
                    <a:pt x="1796" y="2944"/>
                  </a:lnTo>
                  <a:lnTo>
                    <a:pt x="1804" y="2938"/>
                  </a:lnTo>
                  <a:close/>
                  <a:moveTo>
                    <a:pt x="1538" y="2902"/>
                  </a:moveTo>
                  <a:lnTo>
                    <a:pt x="1538" y="2902"/>
                  </a:lnTo>
                  <a:lnTo>
                    <a:pt x="1540" y="2906"/>
                  </a:lnTo>
                  <a:lnTo>
                    <a:pt x="1538" y="2910"/>
                  </a:lnTo>
                  <a:lnTo>
                    <a:pt x="1538" y="2914"/>
                  </a:lnTo>
                  <a:lnTo>
                    <a:pt x="1542" y="2918"/>
                  </a:lnTo>
                  <a:lnTo>
                    <a:pt x="1544" y="2918"/>
                  </a:lnTo>
                  <a:lnTo>
                    <a:pt x="1548" y="2914"/>
                  </a:lnTo>
                  <a:lnTo>
                    <a:pt x="1554" y="2904"/>
                  </a:lnTo>
                  <a:lnTo>
                    <a:pt x="1558" y="2894"/>
                  </a:lnTo>
                  <a:lnTo>
                    <a:pt x="1560" y="2888"/>
                  </a:lnTo>
                  <a:lnTo>
                    <a:pt x="1560" y="2886"/>
                  </a:lnTo>
                  <a:lnTo>
                    <a:pt x="1558" y="2886"/>
                  </a:lnTo>
                  <a:lnTo>
                    <a:pt x="1554" y="2886"/>
                  </a:lnTo>
                  <a:lnTo>
                    <a:pt x="1546" y="2892"/>
                  </a:lnTo>
                  <a:lnTo>
                    <a:pt x="1540" y="2898"/>
                  </a:lnTo>
                  <a:lnTo>
                    <a:pt x="1538" y="2900"/>
                  </a:lnTo>
                  <a:lnTo>
                    <a:pt x="1538" y="2902"/>
                  </a:lnTo>
                  <a:close/>
                  <a:moveTo>
                    <a:pt x="644" y="1508"/>
                  </a:moveTo>
                  <a:lnTo>
                    <a:pt x="644" y="1508"/>
                  </a:lnTo>
                  <a:lnTo>
                    <a:pt x="646" y="1510"/>
                  </a:lnTo>
                  <a:lnTo>
                    <a:pt x="648" y="1508"/>
                  </a:lnTo>
                  <a:lnTo>
                    <a:pt x="650" y="1500"/>
                  </a:lnTo>
                  <a:lnTo>
                    <a:pt x="650" y="1498"/>
                  </a:lnTo>
                  <a:lnTo>
                    <a:pt x="646" y="1498"/>
                  </a:lnTo>
                  <a:lnTo>
                    <a:pt x="640" y="1500"/>
                  </a:lnTo>
                  <a:lnTo>
                    <a:pt x="636" y="1504"/>
                  </a:lnTo>
                  <a:lnTo>
                    <a:pt x="634" y="1510"/>
                  </a:lnTo>
                  <a:lnTo>
                    <a:pt x="636" y="1514"/>
                  </a:lnTo>
                  <a:lnTo>
                    <a:pt x="638" y="1516"/>
                  </a:lnTo>
                  <a:lnTo>
                    <a:pt x="642" y="1518"/>
                  </a:lnTo>
                  <a:lnTo>
                    <a:pt x="644" y="1516"/>
                  </a:lnTo>
                  <a:lnTo>
                    <a:pt x="644" y="1514"/>
                  </a:lnTo>
                  <a:lnTo>
                    <a:pt x="642" y="1508"/>
                  </a:lnTo>
                  <a:lnTo>
                    <a:pt x="640" y="1506"/>
                  </a:lnTo>
                  <a:lnTo>
                    <a:pt x="644" y="1508"/>
                  </a:lnTo>
                  <a:close/>
                  <a:moveTo>
                    <a:pt x="632" y="1558"/>
                  </a:moveTo>
                  <a:lnTo>
                    <a:pt x="632" y="1558"/>
                  </a:lnTo>
                  <a:lnTo>
                    <a:pt x="634" y="1556"/>
                  </a:lnTo>
                  <a:lnTo>
                    <a:pt x="634" y="1554"/>
                  </a:lnTo>
                  <a:lnTo>
                    <a:pt x="634" y="1548"/>
                  </a:lnTo>
                  <a:lnTo>
                    <a:pt x="630" y="1544"/>
                  </a:lnTo>
                  <a:lnTo>
                    <a:pt x="630" y="1546"/>
                  </a:lnTo>
                  <a:lnTo>
                    <a:pt x="630" y="1554"/>
                  </a:lnTo>
                  <a:lnTo>
                    <a:pt x="630" y="1558"/>
                  </a:lnTo>
                  <a:lnTo>
                    <a:pt x="632" y="1558"/>
                  </a:lnTo>
                  <a:close/>
                  <a:moveTo>
                    <a:pt x="628" y="1528"/>
                  </a:moveTo>
                  <a:lnTo>
                    <a:pt x="628" y="1528"/>
                  </a:lnTo>
                  <a:lnTo>
                    <a:pt x="630" y="1528"/>
                  </a:lnTo>
                  <a:lnTo>
                    <a:pt x="630" y="1526"/>
                  </a:lnTo>
                  <a:lnTo>
                    <a:pt x="632" y="1522"/>
                  </a:lnTo>
                  <a:lnTo>
                    <a:pt x="632" y="1520"/>
                  </a:lnTo>
                  <a:lnTo>
                    <a:pt x="634" y="1520"/>
                  </a:lnTo>
                  <a:lnTo>
                    <a:pt x="634" y="1522"/>
                  </a:lnTo>
                  <a:lnTo>
                    <a:pt x="636" y="1522"/>
                  </a:lnTo>
                  <a:lnTo>
                    <a:pt x="638" y="1522"/>
                  </a:lnTo>
                  <a:lnTo>
                    <a:pt x="638" y="1520"/>
                  </a:lnTo>
                  <a:lnTo>
                    <a:pt x="636" y="1518"/>
                  </a:lnTo>
                  <a:lnTo>
                    <a:pt x="632" y="1514"/>
                  </a:lnTo>
                  <a:lnTo>
                    <a:pt x="628" y="1512"/>
                  </a:lnTo>
                  <a:lnTo>
                    <a:pt x="628" y="1516"/>
                  </a:lnTo>
                  <a:lnTo>
                    <a:pt x="628" y="1528"/>
                  </a:lnTo>
                  <a:close/>
                  <a:moveTo>
                    <a:pt x="1186" y="1636"/>
                  </a:moveTo>
                  <a:lnTo>
                    <a:pt x="1186" y="1636"/>
                  </a:lnTo>
                  <a:lnTo>
                    <a:pt x="1180" y="1640"/>
                  </a:lnTo>
                  <a:lnTo>
                    <a:pt x="1176" y="1638"/>
                  </a:lnTo>
                  <a:lnTo>
                    <a:pt x="1174" y="1638"/>
                  </a:lnTo>
                  <a:lnTo>
                    <a:pt x="1164" y="1646"/>
                  </a:lnTo>
                  <a:lnTo>
                    <a:pt x="1156" y="1656"/>
                  </a:lnTo>
                  <a:lnTo>
                    <a:pt x="1150" y="1666"/>
                  </a:lnTo>
                  <a:lnTo>
                    <a:pt x="1150" y="1676"/>
                  </a:lnTo>
                  <a:lnTo>
                    <a:pt x="1154" y="1682"/>
                  </a:lnTo>
                  <a:lnTo>
                    <a:pt x="1154" y="1686"/>
                  </a:lnTo>
                  <a:lnTo>
                    <a:pt x="1154" y="1690"/>
                  </a:lnTo>
                  <a:lnTo>
                    <a:pt x="1154" y="1696"/>
                  </a:lnTo>
                  <a:lnTo>
                    <a:pt x="1154" y="1700"/>
                  </a:lnTo>
                  <a:lnTo>
                    <a:pt x="1158" y="1700"/>
                  </a:lnTo>
                  <a:lnTo>
                    <a:pt x="1162" y="1696"/>
                  </a:lnTo>
                  <a:lnTo>
                    <a:pt x="1166" y="1690"/>
                  </a:lnTo>
                  <a:lnTo>
                    <a:pt x="1170" y="1682"/>
                  </a:lnTo>
                  <a:lnTo>
                    <a:pt x="1178" y="1674"/>
                  </a:lnTo>
                  <a:lnTo>
                    <a:pt x="1182" y="1670"/>
                  </a:lnTo>
                  <a:lnTo>
                    <a:pt x="1184" y="1666"/>
                  </a:lnTo>
                  <a:lnTo>
                    <a:pt x="1182" y="1662"/>
                  </a:lnTo>
                  <a:lnTo>
                    <a:pt x="1180" y="1658"/>
                  </a:lnTo>
                  <a:lnTo>
                    <a:pt x="1180" y="1656"/>
                  </a:lnTo>
                  <a:lnTo>
                    <a:pt x="1182" y="1652"/>
                  </a:lnTo>
                  <a:lnTo>
                    <a:pt x="1186" y="1646"/>
                  </a:lnTo>
                  <a:lnTo>
                    <a:pt x="1194" y="1638"/>
                  </a:lnTo>
                  <a:lnTo>
                    <a:pt x="1198" y="1632"/>
                  </a:lnTo>
                  <a:lnTo>
                    <a:pt x="1196" y="1630"/>
                  </a:lnTo>
                  <a:lnTo>
                    <a:pt x="1194" y="1632"/>
                  </a:lnTo>
                  <a:lnTo>
                    <a:pt x="1186" y="1636"/>
                  </a:lnTo>
                  <a:close/>
                  <a:moveTo>
                    <a:pt x="1058" y="962"/>
                  </a:moveTo>
                  <a:lnTo>
                    <a:pt x="1058" y="962"/>
                  </a:lnTo>
                  <a:lnTo>
                    <a:pt x="1050" y="960"/>
                  </a:lnTo>
                  <a:lnTo>
                    <a:pt x="1048" y="962"/>
                  </a:lnTo>
                  <a:lnTo>
                    <a:pt x="1046" y="964"/>
                  </a:lnTo>
                  <a:lnTo>
                    <a:pt x="1048" y="964"/>
                  </a:lnTo>
                  <a:lnTo>
                    <a:pt x="1054" y="964"/>
                  </a:lnTo>
                  <a:lnTo>
                    <a:pt x="1058" y="962"/>
                  </a:lnTo>
                  <a:close/>
                  <a:moveTo>
                    <a:pt x="1366" y="1568"/>
                  </a:moveTo>
                  <a:lnTo>
                    <a:pt x="1366" y="1568"/>
                  </a:lnTo>
                  <a:lnTo>
                    <a:pt x="1364" y="1566"/>
                  </a:lnTo>
                  <a:lnTo>
                    <a:pt x="1360" y="1564"/>
                  </a:lnTo>
                  <a:lnTo>
                    <a:pt x="1356" y="1564"/>
                  </a:lnTo>
                  <a:lnTo>
                    <a:pt x="1354" y="1566"/>
                  </a:lnTo>
                  <a:lnTo>
                    <a:pt x="1356" y="1568"/>
                  </a:lnTo>
                  <a:lnTo>
                    <a:pt x="1360" y="1570"/>
                  </a:lnTo>
                  <a:lnTo>
                    <a:pt x="1364" y="1570"/>
                  </a:lnTo>
                  <a:lnTo>
                    <a:pt x="1366" y="1568"/>
                  </a:lnTo>
                  <a:close/>
                  <a:moveTo>
                    <a:pt x="1332" y="1588"/>
                  </a:moveTo>
                  <a:lnTo>
                    <a:pt x="1332" y="1588"/>
                  </a:lnTo>
                  <a:lnTo>
                    <a:pt x="1336" y="1586"/>
                  </a:lnTo>
                  <a:lnTo>
                    <a:pt x="1338" y="1584"/>
                  </a:lnTo>
                  <a:lnTo>
                    <a:pt x="1338" y="1582"/>
                  </a:lnTo>
                  <a:lnTo>
                    <a:pt x="1342" y="1580"/>
                  </a:lnTo>
                  <a:lnTo>
                    <a:pt x="1344" y="1582"/>
                  </a:lnTo>
                  <a:lnTo>
                    <a:pt x="1346" y="1580"/>
                  </a:lnTo>
                  <a:lnTo>
                    <a:pt x="1346" y="1578"/>
                  </a:lnTo>
                  <a:lnTo>
                    <a:pt x="1348" y="1578"/>
                  </a:lnTo>
                  <a:lnTo>
                    <a:pt x="1350" y="1578"/>
                  </a:lnTo>
                  <a:lnTo>
                    <a:pt x="1352" y="1576"/>
                  </a:lnTo>
                  <a:lnTo>
                    <a:pt x="1350" y="1574"/>
                  </a:lnTo>
                  <a:lnTo>
                    <a:pt x="1346" y="1570"/>
                  </a:lnTo>
                  <a:lnTo>
                    <a:pt x="1336" y="1562"/>
                  </a:lnTo>
                  <a:lnTo>
                    <a:pt x="1334" y="1562"/>
                  </a:lnTo>
                  <a:lnTo>
                    <a:pt x="1330" y="1566"/>
                  </a:lnTo>
                  <a:lnTo>
                    <a:pt x="1326" y="1568"/>
                  </a:lnTo>
                  <a:lnTo>
                    <a:pt x="1320" y="1570"/>
                  </a:lnTo>
                  <a:lnTo>
                    <a:pt x="1316" y="1570"/>
                  </a:lnTo>
                  <a:lnTo>
                    <a:pt x="1312" y="1570"/>
                  </a:lnTo>
                  <a:lnTo>
                    <a:pt x="1310" y="1572"/>
                  </a:lnTo>
                  <a:lnTo>
                    <a:pt x="1312" y="1574"/>
                  </a:lnTo>
                  <a:lnTo>
                    <a:pt x="1322" y="1574"/>
                  </a:lnTo>
                  <a:lnTo>
                    <a:pt x="1324" y="1574"/>
                  </a:lnTo>
                  <a:lnTo>
                    <a:pt x="1326" y="1576"/>
                  </a:lnTo>
                  <a:lnTo>
                    <a:pt x="1326" y="1580"/>
                  </a:lnTo>
                  <a:lnTo>
                    <a:pt x="1328" y="1584"/>
                  </a:lnTo>
                  <a:lnTo>
                    <a:pt x="1330" y="1586"/>
                  </a:lnTo>
                  <a:lnTo>
                    <a:pt x="1332" y="1588"/>
                  </a:lnTo>
                  <a:close/>
                  <a:moveTo>
                    <a:pt x="1306" y="1608"/>
                  </a:moveTo>
                  <a:lnTo>
                    <a:pt x="1306" y="1608"/>
                  </a:lnTo>
                  <a:lnTo>
                    <a:pt x="1304" y="1610"/>
                  </a:lnTo>
                  <a:lnTo>
                    <a:pt x="1302" y="1612"/>
                  </a:lnTo>
                  <a:lnTo>
                    <a:pt x="1304" y="1616"/>
                  </a:lnTo>
                  <a:lnTo>
                    <a:pt x="1310" y="1618"/>
                  </a:lnTo>
                  <a:lnTo>
                    <a:pt x="1316" y="1622"/>
                  </a:lnTo>
                  <a:lnTo>
                    <a:pt x="1316" y="1624"/>
                  </a:lnTo>
                  <a:lnTo>
                    <a:pt x="1312" y="1628"/>
                  </a:lnTo>
                  <a:lnTo>
                    <a:pt x="1308" y="1630"/>
                  </a:lnTo>
                  <a:lnTo>
                    <a:pt x="1308" y="1634"/>
                  </a:lnTo>
                  <a:lnTo>
                    <a:pt x="1308" y="1636"/>
                  </a:lnTo>
                  <a:lnTo>
                    <a:pt x="1314" y="1636"/>
                  </a:lnTo>
                  <a:lnTo>
                    <a:pt x="1316" y="1634"/>
                  </a:lnTo>
                  <a:lnTo>
                    <a:pt x="1318" y="1630"/>
                  </a:lnTo>
                  <a:lnTo>
                    <a:pt x="1322" y="1620"/>
                  </a:lnTo>
                  <a:lnTo>
                    <a:pt x="1326" y="1618"/>
                  </a:lnTo>
                  <a:lnTo>
                    <a:pt x="1328" y="1616"/>
                  </a:lnTo>
                  <a:lnTo>
                    <a:pt x="1330" y="1616"/>
                  </a:lnTo>
                  <a:lnTo>
                    <a:pt x="1334" y="1618"/>
                  </a:lnTo>
                  <a:lnTo>
                    <a:pt x="1340" y="1614"/>
                  </a:lnTo>
                  <a:lnTo>
                    <a:pt x="1348" y="1610"/>
                  </a:lnTo>
                  <a:lnTo>
                    <a:pt x="1352" y="1604"/>
                  </a:lnTo>
                  <a:lnTo>
                    <a:pt x="1356" y="1602"/>
                  </a:lnTo>
                  <a:lnTo>
                    <a:pt x="1358" y="1602"/>
                  </a:lnTo>
                  <a:lnTo>
                    <a:pt x="1358" y="1604"/>
                  </a:lnTo>
                  <a:lnTo>
                    <a:pt x="1362" y="1604"/>
                  </a:lnTo>
                  <a:lnTo>
                    <a:pt x="1364" y="1602"/>
                  </a:lnTo>
                  <a:lnTo>
                    <a:pt x="1362" y="1602"/>
                  </a:lnTo>
                  <a:lnTo>
                    <a:pt x="1354" y="1596"/>
                  </a:lnTo>
                  <a:lnTo>
                    <a:pt x="1348" y="1594"/>
                  </a:lnTo>
                  <a:lnTo>
                    <a:pt x="1342" y="1594"/>
                  </a:lnTo>
                  <a:lnTo>
                    <a:pt x="1338" y="1594"/>
                  </a:lnTo>
                  <a:lnTo>
                    <a:pt x="1334" y="1592"/>
                  </a:lnTo>
                  <a:lnTo>
                    <a:pt x="1330" y="1590"/>
                  </a:lnTo>
                  <a:lnTo>
                    <a:pt x="1324" y="1592"/>
                  </a:lnTo>
                  <a:lnTo>
                    <a:pt x="1318" y="1594"/>
                  </a:lnTo>
                  <a:lnTo>
                    <a:pt x="1314" y="1600"/>
                  </a:lnTo>
                  <a:lnTo>
                    <a:pt x="1312" y="1602"/>
                  </a:lnTo>
                  <a:lnTo>
                    <a:pt x="1310" y="1602"/>
                  </a:lnTo>
                  <a:lnTo>
                    <a:pt x="1308" y="1598"/>
                  </a:lnTo>
                  <a:lnTo>
                    <a:pt x="1304" y="1598"/>
                  </a:lnTo>
                  <a:lnTo>
                    <a:pt x="1304" y="1600"/>
                  </a:lnTo>
                  <a:lnTo>
                    <a:pt x="1306" y="1604"/>
                  </a:lnTo>
                  <a:lnTo>
                    <a:pt x="1308" y="1606"/>
                  </a:lnTo>
                  <a:lnTo>
                    <a:pt x="1308" y="1608"/>
                  </a:lnTo>
                  <a:lnTo>
                    <a:pt x="1306" y="1608"/>
                  </a:lnTo>
                  <a:close/>
                  <a:moveTo>
                    <a:pt x="1364" y="1596"/>
                  </a:moveTo>
                  <a:lnTo>
                    <a:pt x="1364" y="1596"/>
                  </a:lnTo>
                  <a:lnTo>
                    <a:pt x="1364" y="1592"/>
                  </a:lnTo>
                  <a:lnTo>
                    <a:pt x="1360" y="1590"/>
                  </a:lnTo>
                  <a:lnTo>
                    <a:pt x="1356" y="1588"/>
                  </a:lnTo>
                  <a:lnTo>
                    <a:pt x="1354" y="1588"/>
                  </a:lnTo>
                  <a:lnTo>
                    <a:pt x="1354" y="1592"/>
                  </a:lnTo>
                  <a:lnTo>
                    <a:pt x="1356" y="1596"/>
                  </a:lnTo>
                  <a:lnTo>
                    <a:pt x="1360" y="1598"/>
                  </a:lnTo>
                  <a:lnTo>
                    <a:pt x="1364" y="1596"/>
                  </a:lnTo>
                  <a:close/>
                  <a:moveTo>
                    <a:pt x="1102" y="2532"/>
                  </a:moveTo>
                  <a:lnTo>
                    <a:pt x="1102" y="2532"/>
                  </a:lnTo>
                  <a:lnTo>
                    <a:pt x="1110" y="2530"/>
                  </a:lnTo>
                  <a:lnTo>
                    <a:pt x="1112" y="2530"/>
                  </a:lnTo>
                  <a:lnTo>
                    <a:pt x="1110" y="2528"/>
                  </a:lnTo>
                  <a:lnTo>
                    <a:pt x="1098" y="2526"/>
                  </a:lnTo>
                  <a:lnTo>
                    <a:pt x="1092" y="2528"/>
                  </a:lnTo>
                  <a:lnTo>
                    <a:pt x="1094" y="2530"/>
                  </a:lnTo>
                  <a:lnTo>
                    <a:pt x="1096" y="2532"/>
                  </a:lnTo>
                  <a:lnTo>
                    <a:pt x="1102" y="2532"/>
                  </a:lnTo>
                  <a:close/>
                  <a:moveTo>
                    <a:pt x="470" y="2754"/>
                  </a:moveTo>
                  <a:lnTo>
                    <a:pt x="470" y="2754"/>
                  </a:lnTo>
                  <a:lnTo>
                    <a:pt x="472" y="2756"/>
                  </a:lnTo>
                  <a:lnTo>
                    <a:pt x="476" y="2756"/>
                  </a:lnTo>
                  <a:lnTo>
                    <a:pt x="482" y="2752"/>
                  </a:lnTo>
                  <a:lnTo>
                    <a:pt x="486" y="2746"/>
                  </a:lnTo>
                  <a:lnTo>
                    <a:pt x="486" y="2744"/>
                  </a:lnTo>
                  <a:lnTo>
                    <a:pt x="484" y="2740"/>
                  </a:lnTo>
                  <a:lnTo>
                    <a:pt x="482" y="2740"/>
                  </a:lnTo>
                  <a:lnTo>
                    <a:pt x="480" y="2740"/>
                  </a:lnTo>
                  <a:lnTo>
                    <a:pt x="474" y="2744"/>
                  </a:lnTo>
                  <a:lnTo>
                    <a:pt x="470" y="2750"/>
                  </a:lnTo>
                  <a:lnTo>
                    <a:pt x="470" y="2752"/>
                  </a:lnTo>
                  <a:lnTo>
                    <a:pt x="470" y="2754"/>
                  </a:lnTo>
                  <a:close/>
                  <a:moveTo>
                    <a:pt x="808" y="2632"/>
                  </a:moveTo>
                  <a:lnTo>
                    <a:pt x="808" y="2632"/>
                  </a:lnTo>
                  <a:lnTo>
                    <a:pt x="804" y="2628"/>
                  </a:lnTo>
                  <a:lnTo>
                    <a:pt x="802" y="2626"/>
                  </a:lnTo>
                  <a:lnTo>
                    <a:pt x="798" y="2624"/>
                  </a:lnTo>
                  <a:lnTo>
                    <a:pt x="794" y="2626"/>
                  </a:lnTo>
                  <a:lnTo>
                    <a:pt x="790" y="2628"/>
                  </a:lnTo>
                  <a:lnTo>
                    <a:pt x="776" y="2638"/>
                  </a:lnTo>
                  <a:lnTo>
                    <a:pt x="768" y="2644"/>
                  </a:lnTo>
                  <a:lnTo>
                    <a:pt x="762" y="2646"/>
                  </a:lnTo>
                  <a:lnTo>
                    <a:pt x="758" y="2644"/>
                  </a:lnTo>
                  <a:lnTo>
                    <a:pt x="756" y="2642"/>
                  </a:lnTo>
                  <a:lnTo>
                    <a:pt x="752" y="2640"/>
                  </a:lnTo>
                  <a:lnTo>
                    <a:pt x="750" y="2650"/>
                  </a:lnTo>
                  <a:lnTo>
                    <a:pt x="752" y="2654"/>
                  </a:lnTo>
                  <a:lnTo>
                    <a:pt x="752" y="2658"/>
                  </a:lnTo>
                  <a:lnTo>
                    <a:pt x="756" y="2664"/>
                  </a:lnTo>
                  <a:lnTo>
                    <a:pt x="760" y="2672"/>
                  </a:lnTo>
                  <a:lnTo>
                    <a:pt x="762" y="2678"/>
                  </a:lnTo>
                  <a:lnTo>
                    <a:pt x="762" y="2686"/>
                  </a:lnTo>
                  <a:lnTo>
                    <a:pt x="762" y="2694"/>
                  </a:lnTo>
                  <a:lnTo>
                    <a:pt x="764" y="2698"/>
                  </a:lnTo>
                  <a:lnTo>
                    <a:pt x="764" y="2702"/>
                  </a:lnTo>
                  <a:lnTo>
                    <a:pt x="762" y="2714"/>
                  </a:lnTo>
                  <a:lnTo>
                    <a:pt x="760" y="2728"/>
                  </a:lnTo>
                  <a:lnTo>
                    <a:pt x="764" y="2742"/>
                  </a:lnTo>
                  <a:lnTo>
                    <a:pt x="766" y="2746"/>
                  </a:lnTo>
                  <a:lnTo>
                    <a:pt x="770" y="2750"/>
                  </a:lnTo>
                  <a:lnTo>
                    <a:pt x="774" y="2752"/>
                  </a:lnTo>
                  <a:lnTo>
                    <a:pt x="778" y="2752"/>
                  </a:lnTo>
                  <a:lnTo>
                    <a:pt x="782" y="2752"/>
                  </a:lnTo>
                  <a:lnTo>
                    <a:pt x="784" y="2748"/>
                  </a:lnTo>
                  <a:lnTo>
                    <a:pt x="788" y="2742"/>
                  </a:lnTo>
                  <a:lnTo>
                    <a:pt x="790" y="2738"/>
                  </a:lnTo>
                  <a:lnTo>
                    <a:pt x="792" y="2736"/>
                  </a:lnTo>
                  <a:lnTo>
                    <a:pt x="796" y="2738"/>
                  </a:lnTo>
                  <a:lnTo>
                    <a:pt x="802" y="2740"/>
                  </a:lnTo>
                  <a:lnTo>
                    <a:pt x="806" y="2740"/>
                  </a:lnTo>
                  <a:lnTo>
                    <a:pt x="808" y="2736"/>
                  </a:lnTo>
                  <a:lnTo>
                    <a:pt x="810" y="2726"/>
                  </a:lnTo>
                  <a:lnTo>
                    <a:pt x="814" y="2708"/>
                  </a:lnTo>
                  <a:lnTo>
                    <a:pt x="816" y="2698"/>
                  </a:lnTo>
                  <a:lnTo>
                    <a:pt x="814" y="2690"/>
                  </a:lnTo>
                  <a:lnTo>
                    <a:pt x="812" y="2682"/>
                  </a:lnTo>
                  <a:lnTo>
                    <a:pt x="810" y="2678"/>
                  </a:lnTo>
                  <a:lnTo>
                    <a:pt x="814" y="2672"/>
                  </a:lnTo>
                  <a:lnTo>
                    <a:pt x="818" y="2668"/>
                  </a:lnTo>
                  <a:lnTo>
                    <a:pt x="818" y="2662"/>
                  </a:lnTo>
                  <a:lnTo>
                    <a:pt x="818" y="2652"/>
                  </a:lnTo>
                  <a:lnTo>
                    <a:pt x="814" y="2642"/>
                  </a:lnTo>
                  <a:lnTo>
                    <a:pt x="808" y="2632"/>
                  </a:lnTo>
                  <a:close/>
                  <a:moveTo>
                    <a:pt x="576" y="2694"/>
                  </a:moveTo>
                  <a:lnTo>
                    <a:pt x="576" y="2694"/>
                  </a:lnTo>
                  <a:lnTo>
                    <a:pt x="578" y="2696"/>
                  </a:lnTo>
                  <a:lnTo>
                    <a:pt x="580" y="2696"/>
                  </a:lnTo>
                  <a:lnTo>
                    <a:pt x="584" y="2696"/>
                  </a:lnTo>
                  <a:lnTo>
                    <a:pt x="588" y="2698"/>
                  </a:lnTo>
                  <a:lnTo>
                    <a:pt x="592" y="2702"/>
                  </a:lnTo>
                  <a:lnTo>
                    <a:pt x="594" y="2700"/>
                  </a:lnTo>
                  <a:lnTo>
                    <a:pt x="596" y="2698"/>
                  </a:lnTo>
                  <a:lnTo>
                    <a:pt x="594" y="2692"/>
                  </a:lnTo>
                  <a:lnTo>
                    <a:pt x="594" y="2690"/>
                  </a:lnTo>
                  <a:lnTo>
                    <a:pt x="590" y="2688"/>
                  </a:lnTo>
                  <a:lnTo>
                    <a:pt x="584" y="2686"/>
                  </a:lnTo>
                  <a:lnTo>
                    <a:pt x="578" y="2688"/>
                  </a:lnTo>
                  <a:lnTo>
                    <a:pt x="576" y="2690"/>
                  </a:lnTo>
                  <a:lnTo>
                    <a:pt x="576" y="2694"/>
                  </a:lnTo>
                  <a:close/>
                  <a:moveTo>
                    <a:pt x="1022" y="2792"/>
                  </a:moveTo>
                  <a:lnTo>
                    <a:pt x="1022" y="2792"/>
                  </a:lnTo>
                  <a:lnTo>
                    <a:pt x="1016" y="2792"/>
                  </a:lnTo>
                  <a:lnTo>
                    <a:pt x="1010" y="2794"/>
                  </a:lnTo>
                  <a:lnTo>
                    <a:pt x="998" y="2800"/>
                  </a:lnTo>
                  <a:lnTo>
                    <a:pt x="990" y="2802"/>
                  </a:lnTo>
                  <a:lnTo>
                    <a:pt x="982" y="2802"/>
                  </a:lnTo>
                  <a:lnTo>
                    <a:pt x="974" y="2800"/>
                  </a:lnTo>
                  <a:lnTo>
                    <a:pt x="966" y="2796"/>
                  </a:lnTo>
                  <a:lnTo>
                    <a:pt x="960" y="2790"/>
                  </a:lnTo>
                  <a:lnTo>
                    <a:pt x="954" y="2790"/>
                  </a:lnTo>
                  <a:lnTo>
                    <a:pt x="950" y="2792"/>
                  </a:lnTo>
                  <a:lnTo>
                    <a:pt x="948" y="2794"/>
                  </a:lnTo>
                  <a:lnTo>
                    <a:pt x="944" y="2800"/>
                  </a:lnTo>
                  <a:lnTo>
                    <a:pt x="942" y="2800"/>
                  </a:lnTo>
                  <a:lnTo>
                    <a:pt x="938" y="2794"/>
                  </a:lnTo>
                  <a:lnTo>
                    <a:pt x="936" y="2794"/>
                  </a:lnTo>
                  <a:lnTo>
                    <a:pt x="934" y="2792"/>
                  </a:lnTo>
                  <a:lnTo>
                    <a:pt x="930" y="2796"/>
                  </a:lnTo>
                  <a:lnTo>
                    <a:pt x="926" y="2802"/>
                  </a:lnTo>
                  <a:lnTo>
                    <a:pt x="924" y="2814"/>
                  </a:lnTo>
                  <a:lnTo>
                    <a:pt x="926" y="2820"/>
                  </a:lnTo>
                  <a:lnTo>
                    <a:pt x="930" y="2822"/>
                  </a:lnTo>
                  <a:lnTo>
                    <a:pt x="944" y="2828"/>
                  </a:lnTo>
                  <a:lnTo>
                    <a:pt x="954" y="2832"/>
                  </a:lnTo>
                  <a:lnTo>
                    <a:pt x="966" y="2840"/>
                  </a:lnTo>
                  <a:lnTo>
                    <a:pt x="976" y="2848"/>
                  </a:lnTo>
                  <a:lnTo>
                    <a:pt x="982" y="2850"/>
                  </a:lnTo>
                  <a:lnTo>
                    <a:pt x="986" y="2850"/>
                  </a:lnTo>
                  <a:lnTo>
                    <a:pt x="994" y="2852"/>
                  </a:lnTo>
                  <a:lnTo>
                    <a:pt x="1000" y="2858"/>
                  </a:lnTo>
                  <a:lnTo>
                    <a:pt x="1008" y="2864"/>
                  </a:lnTo>
                  <a:lnTo>
                    <a:pt x="1016" y="2870"/>
                  </a:lnTo>
                  <a:lnTo>
                    <a:pt x="1030" y="2874"/>
                  </a:lnTo>
                  <a:lnTo>
                    <a:pt x="1032" y="2874"/>
                  </a:lnTo>
                  <a:lnTo>
                    <a:pt x="1032" y="2870"/>
                  </a:lnTo>
                  <a:lnTo>
                    <a:pt x="1034" y="2862"/>
                  </a:lnTo>
                  <a:lnTo>
                    <a:pt x="1036" y="2852"/>
                  </a:lnTo>
                  <a:lnTo>
                    <a:pt x="1036" y="2844"/>
                  </a:lnTo>
                  <a:lnTo>
                    <a:pt x="1034" y="2840"/>
                  </a:lnTo>
                  <a:lnTo>
                    <a:pt x="1032" y="2838"/>
                  </a:lnTo>
                  <a:lnTo>
                    <a:pt x="1030" y="2834"/>
                  </a:lnTo>
                  <a:lnTo>
                    <a:pt x="1030" y="2828"/>
                  </a:lnTo>
                  <a:lnTo>
                    <a:pt x="1036" y="2814"/>
                  </a:lnTo>
                  <a:lnTo>
                    <a:pt x="1050" y="2788"/>
                  </a:lnTo>
                  <a:lnTo>
                    <a:pt x="1052" y="2786"/>
                  </a:lnTo>
                  <a:lnTo>
                    <a:pt x="1050" y="2784"/>
                  </a:lnTo>
                  <a:lnTo>
                    <a:pt x="1042" y="2788"/>
                  </a:lnTo>
                  <a:lnTo>
                    <a:pt x="1032" y="2792"/>
                  </a:lnTo>
                  <a:lnTo>
                    <a:pt x="1026" y="2792"/>
                  </a:lnTo>
                  <a:lnTo>
                    <a:pt x="1022" y="2792"/>
                  </a:lnTo>
                  <a:close/>
                  <a:moveTo>
                    <a:pt x="802" y="2526"/>
                  </a:moveTo>
                  <a:lnTo>
                    <a:pt x="802" y="2526"/>
                  </a:lnTo>
                  <a:lnTo>
                    <a:pt x="800" y="2524"/>
                  </a:lnTo>
                  <a:lnTo>
                    <a:pt x="800" y="2526"/>
                  </a:lnTo>
                  <a:lnTo>
                    <a:pt x="798" y="2534"/>
                  </a:lnTo>
                  <a:lnTo>
                    <a:pt x="798" y="2540"/>
                  </a:lnTo>
                  <a:lnTo>
                    <a:pt x="798" y="2542"/>
                  </a:lnTo>
                  <a:lnTo>
                    <a:pt x="794" y="2542"/>
                  </a:lnTo>
                  <a:lnTo>
                    <a:pt x="790" y="2542"/>
                  </a:lnTo>
                  <a:lnTo>
                    <a:pt x="788" y="2542"/>
                  </a:lnTo>
                  <a:lnTo>
                    <a:pt x="782" y="2546"/>
                  </a:lnTo>
                  <a:lnTo>
                    <a:pt x="778" y="2548"/>
                  </a:lnTo>
                  <a:lnTo>
                    <a:pt x="774" y="2550"/>
                  </a:lnTo>
                  <a:lnTo>
                    <a:pt x="772" y="2550"/>
                  </a:lnTo>
                  <a:lnTo>
                    <a:pt x="772" y="2554"/>
                  </a:lnTo>
                  <a:lnTo>
                    <a:pt x="770" y="2568"/>
                  </a:lnTo>
                  <a:lnTo>
                    <a:pt x="770" y="2580"/>
                  </a:lnTo>
                  <a:lnTo>
                    <a:pt x="770" y="2584"/>
                  </a:lnTo>
                  <a:lnTo>
                    <a:pt x="772" y="2586"/>
                  </a:lnTo>
                  <a:lnTo>
                    <a:pt x="776" y="2586"/>
                  </a:lnTo>
                  <a:lnTo>
                    <a:pt x="776" y="2588"/>
                  </a:lnTo>
                  <a:lnTo>
                    <a:pt x="774" y="2592"/>
                  </a:lnTo>
                  <a:lnTo>
                    <a:pt x="772" y="2594"/>
                  </a:lnTo>
                  <a:lnTo>
                    <a:pt x="772" y="2596"/>
                  </a:lnTo>
                  <a:lnTo>
                    <a:pt x="778" y="2596"/>
                  </a:lnTo>
                  <a:lnTo>
                    <a:pt x="780" y="2598"/>
                  </a:lnTo>
                  <a:lnTo>
                    <a:pt x="778" y="2602"/>
                  </a:lnTo>
                  <a:lnTo>
                    <a:pt x="776" y="2604"/>
                  </a:lnTo>
                  <a:lnTo>
                    <a:pt x="776" y="2606"/>
                  </a:lnTo>
                  <a:lnTo>
                    <a:pt x="778" y="2608"/>
                  </a:lnTo>
                  <a:lnTo>
                    <a:pt x="786" y="2612"/>
                  </a:lnTo>
                  <a:lnTo>
                    <a:pt x="788" y="2614"/>
                  </a:lnTo>
                  <a:lnTo>
                    <a:pt x="790" y="2616"/>
                  </a:lnTo>
                  <a:lnTo>
                    <a:pt x="792" y="2616"/>
                  </a:lnTo>
                  <a:lnTo>
                    <a:pt x="794" y="2616"/>
                  </a:lnTo>
                  <a:lnTo>
                    <a:pt x="794" y="2612"/>
                  </a:lnTo>
                  <a:lnTo>
                    <a:pt x="794" y="2610"/>
                  </a:lnTo>
                  <a:lnTo>
                    <a:pt x="796" y="2606"/>
                  </a:lnTo>
                  <a:lnTo>
                    <a:pt x="800" y="2604"/>
                  </a:lnTo>
                  <a:lnTo>
                    <a:pt x="800" y="2600"/>
                  </a:lnTo>
                  <a:lnTo>
                    <a:pt x="802" y="2588"/>
                  </a:lnTo>
                  <a:lnTo>
                    <a:pt x="802" y="2582"/>
                  </a:lnTo>
                  <a:lnTo>
                    <a:pt x="804" y="2578"/>
                  </a:lnTo>
                  <a:lnTo>
                    <a:pt x="808" y="2574"/>
                  </a:lnTo>
                  <a:lnTo>
                    <a:pt x="808" y="2562"/>
                  </a:lnTo>
                  <a:lnTo>
                    <a:pt x="806" y="2552"/>
                  </a:lnTo>
                  <a:lnTo>
                    <a:pt x="804" y="2546"/>
                  </a:lnTo>
                  <a:lnTo>
                    <a:pt x="804" y="2544"/>
                  </a:lnTo>
                  <a:lnTo>
                    <a:pt x="804" y="2540"/>
                  </a:lnTo>
                  <a:lnTo>
                    <a:pt x="804" y="2530"/>
                  </a:lnTo>
                  <a:lnTo>
                    <a:pt x="804" y="2528"/>
                  </a:lnTo>
                  <a:lnTo>
                    <a:pt x="802" y="2526"/>
                  </a:lnTo>
                  <a:close/>
                  <a:moveTo>
                    <a:pt x="550" y="2700"/>
                  </a:moveTo>
                  <a:lnTo>
                    <a:pt x="550" y="2700"/>
                  </a:lnTo>
                  <a:lnTo>
                    <a:pt x="548" y="2696"/>
                  </a:lnTo>
                  <a:lnTo>
                    <a:pt x="544" y="2696"/>
                  </a:lnTo>
                  <a:lnTo>
                    <a:pt x="538" y="2698"/>
                  </a:lnTo>
                  <a:lnTo>
                    <a:pt x="532" y="2702"/>
                  </a:lnTo>
                  <a:lnTo>
                    <a:pt x="520" y="2712"/>
                  </a:lnTo>
                  <a:lnTo>
                    <a:pt x="518" y="2716"/>
                  </a:lnTo>
                  <a:lnTo>
                    <a:pt x="520" y="2718"/>
                  </a:lnTo>
                  <a:lnTo>
                    <a:pt x="520" y="2720"/>
                  </a:lnTo>
                  <a:lnTo>
                    <a:pt x="526" y="2718"/>
                  </a:lnTo>
                  <a:lnTo>
                    <a:pt x="530" y="2718"/>
                  </a:lnTo>
                  <a:lnTo>
                    <a:pt x="532" y="2720"/>
                  </a:lnTo>
                  <a:lnTo>
                    <a:pt x="536" y="2726"/>
                  </a:lnTo>
                  <a:lnTo>
                    <a:pt x="542" y="2730"/>
                  </a:lnTo>
                  <a:lnTo>
                    <a:pt x="546" y="2732"/>
                  </a:lnTo>
                  <a:lnTo>
                    <a:pt x="548" y="2732"/>
                  </a:lnTo>
                  <a:lnTo>
                    <a:pt x="554" y="2726"/>
                  </a:lnTo>
                  <a:lnTo>
                    <a:pt x="562" y="2708"/>
                  </a:lnTo>
                  <a:lnTo>
                    <a:pt x="564" y="2706"/>
                  </a:lnTo>
                  <a:lnTo>
                    <a:pt x="564" y="2704"/>
                  </a:lnTo>
                  <a:lnTo>
                    <a:pt x="558" y="2704"/>
                  </a:lnTo>
                  <a:lnTo>
                    <a:pt x="552" y="2706"/>
                  </a:lnTo>
                  <a:lnTo>
                    <a:pt x="550" y="2704"/>
                  </a:lnTo>
                  <a:lnTo>
                    <a:pt x="550" y="2700"/>
                  </a:lnTo>
                  <a:close/>
                  <a:moveTo>
                    <a:pt x="1254" y="2806"/>
                  </a:moveTo>
                  <a:lnTo>
                    <a:pt x="1254" y="2806"/>
                  </a:lnTo>
                  <a:lnTo>
                    <a:pt x="1252" y="2810"/>
                  </a:lnTo>
                  <a:lnTo>
                    <a:pt x="1254" y="2814"/>
                  </a:lnTo>
                  <a:lnTo>
                    <a:pt x="1260" y="2818"/>
                  </a:lnTo>
                  <a:lnTo>
                    <a:pt x="1264" y="2820"/>
                  </a:lnTo>
                  <a:lnTo>
                    <a:pt x="1266" y="2818"/>
                  </a:lnTo>
                  <a:lnTo>
                    <a:pt x="1266" y="2816"/>
                  </a:lnTo>
                  <a:lnTo>
                    <a:pt x="1264" y="2812"/>
                  </a:lnTo>
                  <a:lnTo>
                    <a:pt x="1258" y="2808"/>
                  </a:lnTo>
                  <a:lnTo>
                    <a:pt x="1254" y="2806"/>
                  </a:lnTo>
                  <a:close/>
                  <a:moveTo>
                    <a:pt x="1410" y="2874"/>
                  </a:moveTo>
                  <a:lnTo>
                    <a:pt x="1410" y="2874"/>
                  </a:lnTo>
                  <a:lnTo>
                    <a:pt x="1412" y="2870"/>
                  </a:lnTo>
                  <a:lnTo>
                    <a:pt x="1410" y="2868"/>
                  </a:lnTo>
                  <a:lnTo>
                    <a:pt x="1408" y="2868"/>
                  </a:lnTo>
                  <a:lnTo>
                    <a:pt x="1402" y="2870"/>
                  </a:lnTo>
                  <a:lnTo>
                    <a:pt x="1402" y="2872"/>
                  </a:lnTo>
                  <a:lnTo>
                    <a:pt x="1400" y="2874"/>
                  </a:lnTo>
                  <a:lnTo>
                    <a:pt x="1402" y="2876"/>
                  </a:lnTo>
                  <a:lnTo>
                    <a:pt x="1406" y="2876"/>
                  </a:lnTo>
                  <a:lnTo>
                    <a:pt x="1410" y="2874"/>
                  </a:lnTo>
                  <a:close/>
                  <a:moveTo>
                    <a:pt x="1214" y="2706"/>
                  </a:moveTo>
                  <a:lnTo>
                    <a:pt x="1214" y="2706"/>
                  </a:lnTo>
                  <a:lnTo>
                    <a:pt x="1214" y="2712"/>
                  </a:lnTo>
                  <a:lnTo>
                    <a:pt x="1218" y="2718"/>
                  </a:lnTo>
                  <a:lnTo>
                    <a:pt x="1224" y="2722"/>
                  </a:lnTo>
                  <a:lnTo>
                    <a:pt x="1230" y="2726"/>
                  </a:lnTo>
                  <a:lnTo>
                    <a:pt x="1232" y="2726"/>
                  </a:lnTo>
                  <a:lnTo>
                    <a:pt x="1230" y="2724"/>
                  </a:lnTo>
                  <a:lnTo>
                    <a:pt x="1228" y="2720"/>
                  </a:lnTo>
                  <a:lnTo>
                    <a:pt x="1224" y="2714"/>
                  </a:lnTo>
                  <a:lnTo>
                    <a:pt x="1222" y="2708"/>
                  </a:lnTo>
                  <a:lnTo>
                    <a:pt x="1222" y="2704"/>
                  </a:lnTo>
                  <a:lnTo>
                    <a:pt x="1218" y="2702"/>
                  </a:lnTo>
                  <a:lnTo>
                    <a:pt x="1216" y="2702"/>
                  </a:lnTo>
                  <a:lnTo>
                    <a:pt x="1214" y="2706"/>
                  </a:lnTo>
                  <a:close/>
                  <a:moveTo>
                    <a:pt x="1468" y="2954"/>
                  </a:moveTo>
                  <a:lnTo>
                    <a:pt x="1468" y="2954"/>
                  </a:lnTo>
                  <a:lnTo>
                    <a:pt x="1464" y="2956"/>
                  </a:lnTo>
                  <a:lnTo>
                    <a:pt x="1462" y="2956"/>
                  </a:lnTo>
                  <a:lnTo>
                    <a:pt x="1460" y="2952"/>
                  </a:lnTo>
                  <a:lnTo>
                    <a:pt x="1460" y="2948"/>
                  </a:lnTo>
                  <a:lnTo>
                    <a:pt x="1456" y="2946"/>
                  </a:lnTo>
                  <a:lnTo>
                    <a:pt x="1452" y="2946"/>
                  </a:lnTo>
                  <a:lnTo>
                    <a:pt x="1446" y="2948"/>
                  </a:lnTo>
                  <a:lnTo>
                    <a:pt x="1442" y="2946"/>
                  </a:lnTo>
                  <a:lnTo>
                    <a:pt x="1434" y="2944"/>
                  </a:lnTo>
                  <a:lnTo>
                    <a:pt x="1424" y="2942"/>
                  </a:lnTo>
                  <a:lnTo>
                    <a:pt x="1418" y="2942"/>
                  </a:lnTo>
                  <a:lnTo>
                    <a:pt x="1410" y="2944"/>
                  </a:lnTo>
                  <a:lnTo>
                    <a:pt x="1406" y="2944"/>
                  </a:lnTo>
                  <a:lnTo>
                    <a:pt x="1402" y="2942"/>
                  </a:lnTo>
                  <a:lnTo>
                    <a:pt x="1398" y="2938"/>
                  </a:lnTo>
                  <a:lnTo>
                    <a:pt x="1396" y="2934"/>
                  </a:lnTo>
                  <a:lnTo>
                    <a:pt x="1394" y="2932"/>
                  </a:lnTo>
                  <a:lnTo>
                    <a:pt x="1392" y="2934"/>
                  </a:lnTo>
                  <a:lnTo>
                    <a:pt x="1390" y="2934"/>
                  </a:lnTo>
                  <a:lnTo>
                    <a:pt x="1386" y="2934"/>
                  </a:lnTo>
                  <a:lnTo>
                    <a:pt x="1382" y="2932"/>
                  </a:lnTo>
                  <a:lnTo>
                    <a:pt x="1380" y="2928"/>
                  </a:lnTo>
                  <a:lnTo>
                    <a:pt x="1378" y="2928"/>
                  </a:lnTo>
                  <a:lnTo>
                    <a:pt x="1378" y="2930"/>
                  </a:lnTo>
                  <a:lnTo>
                    <a:pt x="1376" y="2934"/>
                  </a:lnTo>
                  <a:lnTo>
                    <a:pt x="1374" y="2936"/>
                  </a:lnTo>
                  <a:lnTo>
                    <a:pt x="1372" y="2938"/>
                  </a:lnTo>
                  <a:lnTo>
                    <a:pt x="1372" y="2946"/>
                  </a:lnTo>
                  <a:lnTo>
                    <a:pt x="1372" y="2950"/>
                  </a:lnTo>
                  <a:lnTo>
                    <a:pt x="1376" y="2952"/>
                  </a:lnTo>
                  <a:lnTo>
                    <a:pt x="1388" y="2952"/>
                  </a:lnTo>
                  <a:lnTo>
                    <a:pt x="1402" y="2954"/>
                  </a:lnTo>
                  <a:lnTo>
                    <a:pt x="1410" y="2958"/>
                  </a:lnTo>
                  <a:lnTo>
                    <a:pt x="1418" y="2962"/>
                  </a:lnTo>
                  <a:lnTo>
                    <a:pt x="1422" y="2964"/>
                  </a:lnTo>
                  <a:lnTo>
                    <a:pt x="1428" y="2966"/>
                  </a:lnTo>
                  <a:lnTo>
                    <a:pt x="1440" y="2966"/>
                  </a:lnTo>
                  <a:lnTo>
                    <a:pt x="1452" y="2964"/>
                  </a:lnTo>
                  <a:lnTo>
                    <a:pt x="1468" y="2964"/>
                  </a:lnTo>
                  <a:lnTo>
                    <a:pt x="1476" y="2962"/>
                  </a:lnTo>
                  <a:lnTo>
                    <a:pt x="1480" y="2960"/>
                  </a:lnTo>
                  <a:lnTo>
                    <a:pt x="1482" y="2958"/>
                  </a:lnTo>
                  <a:lnTo>
                    <a:pt x="1484" y="2954"/>
                  </a:lnTo>
                  <a:lnTo>
                    <a:pt x="1482" y="2952"/>
                  </a:lnTo>
                  <a:lnTo>
                    <a:pt x="1478" y="2950"/>
                  </a:lnTo>
                  <a:lnTo>
                    <a:pt x="1474" y="2950"/>
                  </a:lnTo>
                  <a:lnTo>
                    <a:pt x="1468" y="2954"/>
                  </a:lnTo>
                  <a:close/>
                  <a:moveTo>
                    <a:pt x="1518" y="2942"/>
                  </a:moveTo>
                  <a:lnTo>
                    <a:pt x="1518" y="2942"/>
                  </a:lnTo>
                  <a:lnTo>
                    <a:pt x="1520" y="2940"/>
                  </a:lnTo>
                  <a:lnTo>
                    <a:pt x="1520" y="2938"/>
                  </a:lnTo>
                  <a:lnTo>
                    <a:pt x="1518" y="2926"/>
                  </a:lnTo>
                  <a:lnTo>
                    <a:pt x="1516" y="2924"/>
                  </a:lnTo>
                  <a:lnTo>
                    <a:pt x="1516" y="2926"/>
                  </a:lnTo>
                  <a:lnTo>
                    <a:pt x="1514" y="2932"/>
                  </a:lnTo>
                  <a:lnTo>
                    <a:pt x="1514" y="2938"/>
                  </a:lnTo>
                  <a:lnTo>
                    <a:pt x="1516" y="2940"/>
                  </a:lnTo>
                  <a:lnTo>
                    <a:pt x="1518" y="2942"/>
                  </a:lnTo>
                  <a:close/>
                  <a:moveTo>
                    <a:pt x="1252" y="2768"/>
                  </a:moveTo>
                  <a:lnTo>
                    <a:pt x="1252" y="2768"/>
                  </a:lnTo>
                  <a:lnTo>
                    <a:pt x="1254" y="2768"/>
                  </a:lnTo>
                  <a:lnTo>
                    <a:pt x="1256" y="2766"/>
                  </a:lnTo>
                  <a:lnTo>
                    <a:pt x="1256" y="2764"/>
                  </a:lnTo>
                  <a:lnTo>
                    <a:pt x="1254" y="2760"/>
                  </a:lnTo>
                  <a:lnTo>
                    <a:pt x="1254" y="2758"/>
                  </a:lnTo>
                  <a:lnTo>
                    <a:pt x="1252" y="2758"/>
                  </a:lnTo>
                  <a:lnTo>
                    <a:pt x="1250" y="2762"/>
                  </a:lnTo>
                  <a:lnTo>
                    <a:pt x="1248" y="2766"/>
                  </a:lnTo>
                  <a:lnTo>
                    <a:pt x="1250" y="2768"/>
                  </a:lnTo>
                  <a:lnTo>
                    <a:pt x="1252" y="2768"/>
                  </a:lnTo>
                  <a:close/>
                  <a:moveTo>
                    <a:pt x="1256" y="2790"/>
                  </a:moveTo>
                  <a:lnTo>
                    <a:pt x="1256" y="2790"/>
                  </a:lnTo>
                  <a:lnTo>
                    <a:pt x="1254" y="2786"/>
                  </a:lnTo>
                  <a:lnTo>
                    <a:pt x="1252" y="2782"/>
                  </a:lnTo>
                  <a:lnTo>
                    <a:pt x="1252" y="2780"/>
                  </a:lnTo>
                  <a:lnTo>
                    <a:pt x="1250" y="2780"/>
                  </a:lnTo>
                  <a:lnTo>
                    <a:pt x="1248" y="2782"/>
                  </a:lnTo>
                  <a:lnTo>
                    <a:pt x="1244" y="2782"/>
                  </a:lnTo>
                  <a:lnTo>
                    <a:pt x="1242" y="2784"/>
                  </a:lnTo>
                  <a:lnTo>
                    <a:pt x="1242" y="2790"/>
                  </a:lnTo>
                  <a:lnTo>
                    <a:pt x="1244" y="2794"/>
                  </a:lnTo>
                  <a:lnTo>
                    <a:pt x="1246" y="2794"/>
                  </a:lnTo>
                  <a:lnTo>
                    <a:pt x="1250" y="2794"/>
                  </a:lnTo>
                  <a:lnTo>
                    <a:pt x="1256" y="2796"/>
                  </a:lnTo>
                  <a:lnTo>
                    <a:pt x="1260" y="2798"/>
                  </a:lnTo>
                  <a:lnTo>
                    <a:pt x="1260" y="2794"/>
                  </a:lnTo>
                  <a:lnTo>
                    <a:pt x="1256" y="2790"/>
                  </a:lnTo>
                  <a:close/>
                  <a:moveTo>
                    <a:pt x="1348" y="2902"/>
                  </a:moveTo>
                  <a:lnTo>
                    <a:pt x="1348" y="2902"/>
                  </a:lnTo>
                  <a:lnTo>
                    <a:pt x="1352" y="2904"/>
                  </a:lnTo>
                  <a:lnTo>
                    <a:pt x="1352" y="2902"/>
                  </a:lnTo>
                  <a:lnTo>
                    <a:pt x="1352" y="2898"/>
                  </a:lnTo>
                  <a:lnTo>
                    <a:pt x="1350" y="2892"/>
                  </a:lnTo>
                  <a:lnTo>
                    <a:pt x="1346" y="2890"/>
                  </a:lnTo>
                  <a:lnTo>
                    <a:pt x="1344" y="2892"/>
                  </a:lnTo>
                  <a:lnTo>
                    <a:pt x="1346" y="2896"/>
                  </a:lnTo>
                  <a:lnTo>
                    <a:pt x="1348" y="2902"/>
                  </a:lnTo>
                  <a:close/>
                  <a:moveTo>
                    <a:pt x="1448" y="2860"/>
                  </a:moveTo>
                  <a:lnTo>
                    <a:pt x="1448" y="2860"/>
                  </a:lnTo>
                  <a:lnTo>
                    <a:pt x="1450" y="2860"/>
                  </a:lnTo>
                  <a:lnTo>
                    <a:pt x="1452" y="2860"/>
                  </a:lnTo>
                  <a:lnTo>
                    <a:pt x="1454" y="2854"/>
                  </a:lnTo>
                  <a:lnTo>
                    <a:pt x="1452" y="2848"/>
                  </a:lnTo>
                  <a:lnTo>
                    <a:pt x="1452" y="2846"/>
                  </a:lnTo>
                  <a:lnTo>
                    <a:pt x="1448" y="2846"/>
                  </a:lnTo>
                  <a:lnTo>
                    <a:pt x="1446" y="2850"/>
                  </a:lnTo>
                  <a:lnTo>
                    <a:pt x="1444" y="2852"/>
                  </a:lnTo>
                  <a:lnTo>
                    <a:pt x="1446" y="2856"/>
                  </a:lnTo>
                  <a:lnTo>
                    <a:pt x="1448" y="2860"/>
                  </a:lnTo>
                  <a:close/>
                  <a:moveTo>
                    <a:pt x="1440" y="2848"/>
                  </a:moveTo>
                  <a:lnTo>
                    <a:pt x="1440" y="2848"/>
                  </a:lnTo>
                  <a:lnTo>
                    <a:pt x="1438" y="2848"/>
                  </a:lnTo>
                  <a:lnTo>
                    <a:pt x="1434" y="2850"/>
                  </a:lnTo>
                  <a:lnTo>
                    <a:pt x="1434" y="2854"/>
                  </a:lnTo>
                  <a:lnTo>
                    <a:pt x="1436" y="2856"/>
                  </a:lnTo>
                  <a:lnTo>
                    <a:pt x="1438" y="2856"/>
                  </a:lnTo>
                  <a:lnTo>
                    <a:pt x="1440" y="2854"/>
                  </a:lnTo>
                  <a:lnTo>
                    <a:pt x="1440" y="2850"/>
                  </a:lnTo>
                  <a:lnTo>
                    <a:pt x="1440" y="2848"/>
                  </a:lnTo>
                  <a:close/>
                  <a:moveTo>
                    <a:pt x="2822" y="3608"/>
                  </a:moveTo>
                  <a:lnTo>
                    <a:pt x="2822" y="3608"/>
                  </a:lnTo>
                  <a:lnTo>
                    <a:pt x="2818" y="3606"/>
                  </a:lnTo>
                  <a:lnTo>
                    <a:pt x="2814" y="3598"/>
                  </a:lnTo>
                  <a:lnTo>
                    <a:pt x="2802" y="3578"/>
                  </a:lnTo>
                  <a:lnTo>
                    <a:pt x="2798" y="3570"/>
                  </a:lnTo>
                  <a:lnTo>
                    <a:pt x="2792" y="3562"/>
                  </a:lnTo>
                  <a:lnTo>
                    <a:pt x="2786" y="3558"/>
                  </a:lnTo>
                  <a:lnTo>
                    <a:pt x="2782" y="3556"/>
                  </a:lnTo>
                  <a:lnTo>
                    <a:pt x="2780" y="3558"/>
                  </a:lnTo>
                  <a:lnTo>
                    <a:pt x="2776" y="3558"/>
                  </a:lnTo>
                  <a:lnTo>
                    <a:pt x="2774" y="3558"/>
                  </a:lnTo>
                  <a:lnTo>
                    <a:pt x="2768" y="3554"/>
                  </a:lnTo>
                  <a:lnTo>
                    <a:pt x="2762" y="3550"/>
                  </a:lnTo>
                  <a:lnTo>
                    <a:pt x="2756" y="3548"/>
                  </a:lnTo>
                  <a:lnTo>
                    <a:pt x="2746" y="3546"/>
                  </a:lnTo>
                  <a:lnTo>
                    <a:pt x="2738" y="3544"/>
                  </a:lnTo>
                  <a:lnTo>
                    <a:pt x="2728" y="3540"/>
                  </a:lnTo>
                  <a:lnTo>
                    <a:pt x="2720" y="3532"/>
                  </a:lnTo>
                  <a:lnTo>
                    <a:pt x="2712" y="3524"/>
                  </a:lnTo>
                  <a:lnTo>
                    <a:pt x="2706" y="3516"/>
                  </a:lnTo>
                  <a:lnTo>
                    <a:pt x="2700" y="3506"/>
                  </a:lnTo>
                  <a:lnTo>
                    <a:pt x="2696" y="3496"/>
                  </a:lnTo>
                  <a:lnTo>
                    <a:pt x="2694" y="3488"/>
                  </a:lnTo>
                  <a:lnTo>
                    <a:pt x="2694" y="3464"/>
                  </a:lnTo>
                  <a:lnTo>
                    <a:pt x="2694" y="3458"/>
                  </a:lnTo>
                  <a:lnTo>
                    <a:pt x="2692" y="3454"/>
                  </a:lnTo>
                  <a:lnTo>
                    <a:pt x="2692" y="3448"/>
                  </a:lnTo>
                  <a:lnTo>
                    <a:pt x="2694" y="3442"/>
                  </a:lnTo>
                  <a:lnTo>
                    <a:pt x="2696" y="3438"/>
                  </a:lnTo>
                  <a:lnTo>
                    <a:pt x="2696" y="3434"/>
                  </a:lnTo>
                  <a:lnTo>
                    <a:pt x="2696" y="3430"/>
                  </a:lnTo>
                  <a:lnTo>
                    <a:pt x="2698" y="3422"/>
                  </a:lnTo>
                  <a:lnTo>
                    <a:pt x="2700" y="3418"/>
                  </a:lnTo>
                  <a:lnTo>
                    <a:pt x="2698" y="3416"/>
                  </a:lnTo>
                  <a:lnTo>
                    <a:pt x="2696" y="3414"/>
                  </a:lnTo>
                  <a:lnTo>
                    <a:pt x="2694" y="3416"/>
                  </a:lnTo>
                  <a:lnTo>
                    <a:pt x="2692" y="3416"/>
                  </a:lnTo>
                  <a:lnTo>
                    <a:pt x="2692" y="3420"/>
                  </a:lnTo>
                  <a:lnTo>
                    <a:pt x="2694" y="3424"/>
                  </a:lnTo>
                  <a:lnTo>
                    <a:pt x="2692" y="3424"/>
                  </a:lnTo>
                  <a:lnTo>
                    <a:pt x="2688" y="3422"/>
                  </a:lnTo>
                  <a:lnTo>
                    <a:pt x="2686" y="3422"/>
                  </a:lnTo>
                  <a:lnTo>
                    <a:pt x="2684" y="3432"/>
                  </a:lnTo>
                  <a:lnTo>
                    <a:pt x="2680" y="3444"/>
                  </a:lnTo>
                  <a:lnTo>
                    <a:pt x="2678" y="3444"/>
                  </a:lnTo>
                  <a:lnTo>
                    <a:pt x="2676" y="3444"/>
                  </a:lnTo>
                  <a:lnTo>
                    <a:pt x="2674" y="3444"/>
                  </a:lnTo>
                  <a:lnTo>
                    <a:pt x="2670" y="3452"/>
                  </a:lnTo>
                  <a:lnTo>
                    <a:pt x="2666" y="3458"/>
                  </a:lnTo>
                  <a:lnTo>
                    <a:pt x="2660" y="3462"/>
                  </a:lnTo>
                  <a:lnTo>
                    <a:pt x="2654" y="3468"/>
                  </a:lnTo>
                  <a:lnTo>
                    <a:pt x="2646" y="3476"/>
                  </a:lnTo>
                  <a:lnTo>
                    <a:pt x="2638" y="3488"/>
                  </a:lnTo>
                  <a:lnTo>
                    <a:pt x="2628" y="3496"/>
                  </a:lnTo>
                  <a:lnTo>
                    <a:pt x="2614" y="3508"/>
                  </a:lnTo>
                  <a:lnTo>
                    <a:pt x="2616" y="3510"/>
                  </a:lnTo>
                  <a:lnTo>
                    <a:pt x="2618" y="3512"/>
                  </a:lnTo>
                  <a:lnTo>
                    <a:pt x="2618" y="3516"/>
                  </a:lnTo>
                  <a:lnTo>
                    <a:pt x="2614" y="3524"/>
                  </a:lnTo>
                  <a:lnTo>
                    <a:pt x="2606" y="3530"/>
                  </a:lnTo>
                  <a:lnTo>
                    <a:pt x="2598" y="3532"/>
                  </a:lnTo>
                  <a:lnTo>
                    <a:pt x="2588" y="3534"/>
                  </a:lnTo>
                  <a:lnTo>
                    <a:pt x="2578" y="3532"/>
                  </a:lnTo>
                  <a:lnTo>
                    <a:pt x="2558" y="3528"/>
                  </a:lnTo>
                  <a:lnTo>
                    <a:pt x="2546" y="3528"/>
                  </a:lnTo>
                  <a:lnTo>
                    <a:pt x="2538" y="3532"/>
                  </a:lnTo>
                  <a:lnTo>
                    <a:pt x="2522" y="3538"/>
                  </a:lnTo>
                  <a:lnTo>
                    <a:pt x="2514" y="3538"/>
                  </a:lnTo>
                  <a:lnTo>
                    <a:pt x="2512" y="3538"/>
                  </a:lnTo>
                  <a:lnTo>
                    <a:pt x="2510" y="3536"/>
                  </a:lnTo>
                  <a:lnTo>
                    <a:pt x="2510" y="3528"/>
                  </a:lnTo>
                  <a:lnTo>
                    <a:pt x="2510" y="3522"/>
                  </a:lnTo>
                  <a:lnTo>
                    <a:pt x="2506" y="3522"/>
                  </a:lnTo>
                  <a:lnTo>
                    <a:pt x="2502" y="3522"/>
                  </a:lnTo>
                  <a:lnTo>
                    <a:pt x="2496" y="3522"/>
                  </a:lnTo>
                  <a:lnTo>
                    <a:pt x="2492" y="3520"/>
                  </a:lnTo>
                  <a:lnTo>
                    <a:pt x="2490" y="3518"/>
                  </a:lnTo>
                  <a:lnTo>
                    <a:pt x="2492" y="3514"/>
                  </a:lnTo>
                  <a:lnTo>
                    <a:pt x="2496" y="3510"/>
                  </a:lnTo>
                  <a:lnTo>
                    <a:pt x="2496" y="3506"/>
                  </a:lnTo>
                  <a:lnTo>
                    <a:pt x="2492" y="3508"/>
                  </a:lnTo>
                  <a:lnTo>
                    <a:pt x="2490" y="3508"/>
                  </a:lnTo>
                  <a:lnTo>
                    <a:pt x="2488" y="3508"/>
                  </a:lnTo>
                  <a:lnTo>
                    <a:pt x="2486" y="3506"/>
                  </a:lnTo>
                  <a:lnTo>
                    <a:pt x="2488" y="3504"/>
                  </a:lnTo>
                  <a:lnTo>
                    <a:pt x="2490" y="3504"/>
                  </a:lnTo>
                  <a:lnTo>
                    <a:pt x="2494" y="3504"/>
                  </a:lnTo>
                  <a:lnTo>
                    <a:pt x="2496" y="3502"/>
                  </a:lnTo>
                  <a:lnTo>
                    <a:pt x="2498" y="3496"/>
                  </a:lnTo>
                  <a:lnTo>
                    <a:pt x="2502" y="3480"/>
                  </a:lnTo>
                  <a:lnTo>
                    <a:pt x="2502" y="3474"/>
                  </a:lnTo>
                  <a:lnTo>
                    <a:pt x="2500" y="3468"/>
                  </a:lnTo>
                  <a:lnTo>
                    <a:pt x="2496" y="3462"/>
                  </a:lnTo>
                  <a:lnTo>
                    <a:pt x="2496" y="3458"/>
                  </a:lnTo>
                  <a:lnTo>
                    <a:pt x="2498" y="3454"/>
                  </a:lnTo>
                  <a:lnTo>
                    <a:pt x="2500" y="3448"/>
                  </a:lnTo>
                  <a:lnTo>
                    <a:pt x="2498" y="3440"/>
                  </a:lnTo>
                  <a:lnTo>
                    <a:pt x="2494" y="3434"/>
                  </a:lnTo>
                  <a:lnTo>
                    <a:pt x="2490" y="3428"/>
                  </a:lnTo>
                  <a:lnTo>
                    <a:pt x="2486" y="3426"/>
                  </a:lnTo>
                  <a:lnTo>
                    <a:pt x="2484" y="3426"/>
                  </a:lnTo>
                  <a:lnTo>
                    <a:pt x="2480" y="3430"/>
                  </a:lnTo>
                  <a:lnTo>
                    <a:pt x="2476" y="3444"/>
                  </a:lnTo>
                  <a:lnTo>
                    <a:pt x="2470" y="3456"/>
                  </a:lnTo>
                  <a:lnTo>
                    <a:pt x="2470" y="3466"/>
                  </a:lnTo>
                  <a:lnTo>
                    <a:pt x="2468" y="3498"/>
                  </a:lnTo>
                  <a:lnTo>
                    <a:pt x="2464" y="3486"/>
                  </a:lnTo>
                  <a:lnTo>
                    <a:pt x="2460" y="3478"/>
                  </a:lnTo>
                  <a:lnTo>
                    <a:pt x="2458" y="3468"/>
                  </a:lnTo>
                  <a:lnTo>
                    <a:pt x="2452" y="3462"/>
                  </a:lnTo>
                  <a:lnTo>
                    <a:pt x="2448" y="3456"/>
                  </a:lnTo>
                  <a:lnTo>
                    <a:pt x="2448" y="3454"/>
                  </a:lnTo>
                  <a:lnTo>
                    <a:pt x="2448" y="3450"/>
                  </a:lnTo>
                  <a:lnTo>
                    <a:pt x="2444" y="3444"/>
                  </a:lnTo>
                  <a:lnTo>
                    <a:pt x="2442" y="3438"/>
                  </a:lnTo>
                  <a:lnTo>
                    <a:pt x="2442" y="3434"/>
                  </a:lnTo>
                  <a:lnTo>
                    <a:pt x="2442" y="3428"/>
                  </a:lnTo>
                  <a:lnTo>
                    <a:pt x="2444" y="3420"/>
                  </a:lnTo>
                  <a:lnTo>
                    <a:pt x="2442" y="3414"/>
                  </a:lnTo>
                  <a:lnTo>
                    <a:pt x="2440" y="3408"/>
                  </a:lnTo>
                  <a:lnTo>
                    <a:pt x="2438" y="3402"/>
                  </a:lnTo>
                  <a:lnTo>
                    <a:pt x="2438" y="3400"/>
                  </a:lnTo>
                  <a:lnTo>
                    <a:pt x="2442" y="3400"/>
                  </a:lnTo>
                  <a:lnTo>
                    <a:pt x="2444" y="3404"/>
                  </a:lnTo>
                  <a:lnTo>
                    <a:pt x="2448" y="3404"/>
                  </a:lnTo>
                  <a:lnTo>
                    <a:pt x="2448" y="3406"/>
                  </a:lnTo>
                  <a:lnTo>
                    <a:pt x="2446" y="3408"/>
                  </a:lnTo>
                  <a:lnTo>
                    <a:pt x="2444" y="3410"/>
                  </a:lnTo>
                  <a:lnTo>
                    <a:pt x="2448" y="3410"/>
                  </a:lnTo>
                  <a:lnTo>
                    <a:pt x="2450" y="3412"/>
                  </a:lnTo>
                  <a:lnTo>
                    <a:pt x="2448" y="3414"/>
                  </a:lnTo>
                  <a:lnTo>
                    <a:pt x="2450" y="3416"/>
                  </a:lnTo>
                  <a:lnTo>
                    <a:pt x="2454" y="3420"/>
                  </a:lnTo>
                  <a:lnTo>
                    <a:pt x="2456" y="3422"/>
                  </a:lnTo>
                  <a:lnTo>
                    <a:pt x="2458" y="3422"/>
                  </a:lnTo>
                  <a:lnTo>
                    <a:pt x="2460" y="3422"/>
                  </a:lnTo>
                  <a:lnTo>
                    <a:pt x="2460" y="3420"/>
                  </a:lnTo>
                  <a:lnTo>
                    <a:pt x="2460" y="3418"/>
                  </a:lnTo>
                  <a:lnTo>
                    <a:pt x="2462" y="3416"/>
                  </a:lnTo>
                  <a:lnTo>
                    <a:pt x="2464" y="3412"/>
                  </a:lnTo>
                  <a:lnTo>
                    <a:pt x="2466" y="3406"/>
                  </a:lnTo>
                  <a:lnTo>
                    <a:pt x="2466" y="3402"/>
                  </a:lnTo>
                  <a:lnTo>
                    <a:pt x="2468" y="3400"/>
                  </a:lnTo>
                  <a:lnTo>
                    <a:pt x="2468" y="3402"/>
                  </a:lnTo>
                  <a:lnTo>
                    <a:pt x="2474" y="3404"/>
                  </a:lnTo>
                  <a:lnTo>
                    <a:pt x="2476" y="3404"/>
                  </a:lnTo>
                  <a:lnTo>
                    <a:pt x="2476" y="3402"/>
                  </a:lnTo>
                  <a:lnTo>
                    <a:pt x="2478" y="3402"/>
                  </a:lnTo>
                  <a:lnTo>
                    <a:pt x="2480" y="3400"/>
                  </a:lnTo>
                  <a:lnTo>
                    <a:pt x="2480" y="3398"/>
                  </a:lnTo>
                  <a:lnTo>
                    <a:pt x="2482" y="3396"/>
                  </a:lnTo>
                  <a:lnTo>
                    <a:pt x="2482" y="3394"/>
                  </a:lnTo>
                  <a:lnTo>
                    <a:pt x="2482" y="3392"/>
                  </a:lnTo>
                  <a:lnTo>
                    <a:pt x="2482" y="3388"/>
                  </a:lnTo>
                  <a:lnTo>
                    <a:pt x="2480" y="3386"/>
                  </a:lnTo>
                  <a:lnTo>
                    <a:pt x="2482" y="3384"/>
                  </a:lnTo>
                  <a:lnTo>
                    <a:pt x="2480" y="3384"/>
                  </a:lnTo>
                  <a:lnTo>
                    <a:pt x="2478" y="3384"/>
                  </a:lnTo>
                  <a:lnTo>
                    <a:pt x="2478" y="3386"/>
                  </a:lnTo>
                  <a:lnTo>
                    <a:pt x="2476" y="3388"/>
                  </a:lnTo>
                  <a:lnTo>
                    <a:pt x="2472" y="3388"/>
                  </a:lnTo>
                  <a:lnTo>
                    <a:pt x="2470" y="3388"/>
                  </a:lnTo>
                  <a:lnTo>
                    <a:pt x="2468" y="3382"/>
                  </a:lnTo>
                  <a:lnTo>
                    <a:pt x="2466" y="3378"/>
                  </a:lnTo>
                  <a:lnTo>
                    <a:pt x="2468" y="3374"/>
                  </a:lnTo>
                  <a:lnTo>
                    <a:pt x="2468" y="3372"/>
                  </a:lnTo>
                  <a:lnTo>
                    <a:pt x="2466" y="3370"/>
                  </a:lnTo>
                  <a:lnTo>
                    <a:pt x="2464" y="3370"/>
                  </a:lnTo>
                  <a:lnTo>
                    <a:pt x="2464" y="3374"/>
                  </a:lnTo>
                  <a:lnTo>
                    <a:pt x="2462" y="3378"/>
                  </a:lnTo>
                  <a:lnTo>
                    <a:pt x="2462" y="3380"/>
                  </a:lnTo>
                  <a:lnTo>
                    <a:pt x="2460" y="3380"/>
                  </a:lnTo>
                  <a:lnTo>
                    <a:pt x="2456" y="3380"/>
                  </a:lnTo>
                  <a:lnTo>
                    <a:pt x="2452" y="3382"/>
                  </a:lnTo>
                  <a:lnTo>
                    <a:pt x="2450" y="3384"/>
                  </a:lnTo>
                  <a:lnTo>
                    <a:pt x="2446" y="3384"/>
                  </a:lnTo>
                  <a:lnTo>
                    <a:pt x="2444" y="3384"/>
                  </a:lnTo>
                  <a:lnTo>
                    <a:pt x="2444" y="3388"/>
                  </a:lnTo>
                  <a:lnTo>
                    <a:pt x="2442" y="3394"/>
                  </a:lnTo>
                  <a:lnTo>
                    <a:pt x="2434" y="3388"/>
                  </a:lnTo>
                  <a:lnTo>
                    <a:pt x="2422" y="3378"/>
                  </a:lnTo>
                  <a:lnTo>
                    <a:pt x="2414" y="3368"/>
                  </a:lnTo>
                  <a:lnTo>
                    <a:pt x="2410" y="3364"/>
                  </a:lnTo>
                  <a:lnTo>
                    <a:pt x="2410" y="3358"/>
                  </a:lnTo>
                  <a:lnTo>
                    <a:pt x="2410" y="3354"/>
                  </a:lnTo>
                  <a:lnTo>
                    <a:pt x="2408" y="3352"/>
                  </a:lnTo>
                  <a:lnTo>
                    <a:pt x="2402" y="3350"/>
                  </a:lnTo>
                  <a:lnTo>
                    <a:pt x="2394" y="3350"/>
                  </a:lnTo>
                  <a:lnTo>
                    <a:pt x="2392" y="3348"/>
                  </a:lnTo>
                  <a:lnTo>
                    <a:pt x="2392" y="3344"/>
                  </a:lnTo>
                  <a:lnTo>
                    <a:pt x="2390" y="3338"/>
                  </a:lnTo>
                  <a:lnTo>
                    <a:pt x="2386" y="3330"/>
                  </a:lnTo>
                  <a:lnTo>
                    <a:pt x="2382" y="3320"/>
                  </a:lnTo>
                  <a:lnTo>
                    <a:pt x="2376" y="3302"/>
                  </a:lnTo>
                  <a:lnTo>
                    <a:pt x="2370" y="3290"/>
                  </a:lnTo>
                  <a:lnTo>
                    <a:pt x="2366" y="3284"/>
                  </a:lnTo>
                  <a:lnTo>
                    <a:pt x="2364" y="3280"/>
                  </a:lnTo>
                  <a:lnTo>
                    <a:pt x="2362" y="3270"/>
                  </a:lnTo>
                  <a:lnTo>
                    <a:pt x="2360" y="3266"/>
                  </a:lnTo>
                  <a:lnTo>
                    <a:pt x="2358" y="3264"/>
                  </a:lnTo>
                  <a:lnTo>
                    <a:pt x="2352" y="3262"/>
                  </a:lnTo>
                  <a:lnTo>
                    <a:pt x="2346" y="3260"/>
                  </a:lnTo>
                  <a:lnTo>
                    <a:pt x="2346" y="3258"/>
                  </a:lnTo>
                  <a:lnTo>
                    <a:pt x="2346" y="3254"/>
                  </a:lnTo>
                  <a:lnTo>
                    <a:pt x="2350" y="3250"/>
                  </a:lnTo>
                  <a:lnTo>
                    <a:pt x="2354" y="3248"/>
                  </a:lnTo>
                  <a:lnTo>
                    <a:pt x="2360" y="3250"/>
                  </a:lnTo>
                  <a:lnTo>
                    <a:pt x="2362" y="3248"/>
                  </a:lnTo>
                  <a:lnTo>
                    <a:pt x="2362" y="3246"/>
                  </a:lnTo>
                  <a:lnTo>
                    <a:pt x="2354" y="3228"/>
                  </a:lnTo>
                  <a:lnTo>
                    <a:pt x="2354" y="3224"/>
                  </a:lnTo>
                  <a:lnTo>
                    <a:pt x="2356" y="3224"/>
                  </a:lnTo>
                  <a:lnTo>
                    <a:pt x="2364" y="3226"/>
                  </a:lnTo>
                  <a:lnTo>
                    <a:pt x="2372" y="3230"/>
                  </a:lnTo>
                  <a:lnTo>
                    <a:pt x="2376" y="3232"/>
                  </a:lnTo>
                  <a:lnTo>
                    <a:pt x="2378" y="3230"/>
                  </a:lnTo>
                  <a:lnTo>
                    <a:pt x="2384" y="3226"/>
                  </a:lnTo>
                  <a:lnTo>
                    <a:pt x="2390" y="3226"/>
                  </a:lnTo>
                  <a:lnTo>
                    <a:pt x="2392" y="3224"/>
                  </a:lnTo>
                  <a:lnTo>
                    <a:pt x="2394" y="3216"/>
                  </a:lnTo>
                  <a:lnTo>
                    <a:pt x="2396" y="3212"/>
                  </a:lnTo>
                  <a:lnTo>
                    <a:pt x="2398" y="3212"/>
                  </a:lnTo>
                  <a:lnTo>
                    <a:pt x="2406" y="3218"/>
                  </a:lnTo>
                  <a:lnTo>
                    <a:pt x="2412" y="3222"/>
                  </a:lnTo>
                  <a:lnTo>
                    <a:pt x="2416" y="3224"/>
                  </a:lnTo>
                  <a:lnTo>
                    <a:pt x="2424" y="3224"/>
                  </a:lnTo>
                  <a:lnTo>
                    <a:pt x="2430" y="3222"/>
                  </a:lnTo>
                  <a:lnTo>
                    <a:pt x="2436" y="3218"/>
                  </a:lnTo>
                  <a:lnTo>
                    <a:pt x="2438" y="3218"/>
                  </a:lnTo>
                  <a:lnTo>
                    <a:pt x="2440" y="3220"/>
                  </a:lnTo>
                  <a:lnTo>
                    <a:pt x="2442" y="3222"/>
                  </a:lnTo>
                  <a:lnTo>
                    <a:pt x="2444" y="3232"/>
                  </a:lnTo>
                  <a:lnTo>
                    <a:pt x="2448" y="3238"/>
                  </a:lnTo>
                  <a:lnTo>
                    <a:pt x="2452" y="3244"/>
                  </a:lnTo>
                  <a:lnTo>
                    <a:pt x="2452" y="3220"/>
                  </a:lnTo>
                  <a:lnTo>
                    <a:pt x="2414" y="3146"/>
                  </a:lnTo>
                  <a:lnTo>
                    <a:pt x="2378" y="3050"/>
                  </a:lnTo>
                  <a:lnTo>
                    <a:pt x="2372" y="3006"/>
                  </a:lnTo>
                  <a:lnTo>
                    <a:pt x="2378" y="2910"/>
                  </a:lnTo>
                  <a:lnTo>
                    <a:pt x="2378" y="2868"/>
                  </a:lnTo>
                  <a:lnTo>
                    <a:pt x="2392" y="2778"/>
                  </a:lnTo>
                  <a:lnTo>
                    <a:pt x="2386" y="2780"/>
                  </a:lnTo>
                  <a:lnTo>
                    <a:pt x="2382" y="2780"/>
                  </a:lnTo>
                  <a:lnTo>
                    <a:pt x="2380" y="2778"/>
                  </a:lnTo>
                  <a:lnTo>
                    <a:pt x="2380" y="2776"/>
                  </a:lnTo>
                  <a:lnTo>
                    <a:pt x="2378" y="2770"/>
                  </a:lnTo>
                  <a:lnTo>
                    <a:pt x="2376" y="2768"/>
                  </a:lnTo>
                  <a:lnTo>
                    <a:pt x="2374" y="2768"/>
                  </a:lnTo>
                  <a:lnTo>
                    <a:pt x="2376" y="2768"/>
                  </a:lnTo>
                  <a:lnTo>
                    <a:pt x="2378" y="2770"/>
                  </a:lnTo>
                  <a:lnTo>
                    <a:pt x="2380" y="2776"/>
                  </a:lnTo>
                  <a:lnTo>
                    <a:pt x="2380" y="2778"/>
                  </a:lnTo>
                  <a:lnTo>
                    <a:pt x="2382" y="2780"/>
                  </a:lnTo>
                  <a:lnTo>
                    <a:pt x="2386" y="2780"/>
                  </a:lnTo>
                  <a:lnTo>
                    <a:pt x="2392" y="2778"/>
                  </a:lnTo>
                  <a:lnTo>
                    <a:pt x="2390" y="2764"/>
                  </a:lnTo>
                  <a:lnTo>
                    <a:pt x="2394" y="2746"/>
                  </a:lnTo>
                  <a:lnTo>
                    <a:pt x="2390" y="2726"/>
                  </a:lnTo>
                  <a:lnTo>
                    <a:pt x="2386" y="2674"/>
                  </a:lnTo>
                  <a:lnTo>
                    <a:pt x="2384" y="2658"/>
                  </a:lnTo>
                  <a:lnTo>
                    <a:pt x="2386" y="2626"/>
                  </a:lnTo>
                  <a:lnTo>
                    <a:pt x="2360" y="2586"/>
                  </a:lnTo>
                  <a:lnTo>
                    <a:pt x="2336" y="2534"/>
                  </a:lnTo>
                  <a:lnTo>
                    <a:pt x="2284" y="2470"/>
                  </a:lnTo>
                  <a:lnTo>
                    <a:pt x="2274" y="2434"/>
                  </a:lnTo>
                  <a:lnTo>
                    <a:pt x="2302" y="2390"/>
                  </a:lnTo>
                  <a:lnTo>
                    <a:pt x="2334" y="2368"/>
                  </a:lnTo>
                  <a:lnTo>
                    <a:pt x="2352" y="2336"/>
                  </a:lnTo>
                  <a:lnTo>
                    <a:pt x="2346" y="2304"/>
                  </a:lnTo>
                  <a:lnTo>
                    <a:pt x="2318" y="2270"/>
                  </a:lnTo>
                  <a:lnTo>
                    <a:pt x="2280" y="2246"/>
                  </a:lnTo>
                  <a:lnTo>
                    <a:pt x="2264" y="2186"/>
                  </a:lnTo>
                  <a:lnTo>
                    <a:pt x="2274" y="2140"/>
                  </a:lnTo>
                  <a:lnTo>
                    <a:pt x="2288" y="2090"/>
                  </a:lnTo>
                  <a:lnTo>
                    <a:pt x="2290" y="2086"/>
                  </a:lnTo>
                  <a:lnTo>
                    <a:pt x="2296" y="2086"/>
                  </a:lnTo>
                  <a:lnTo>
                    <a:pt x="2308" y="2088"/>
                  </a:lnTo>
                  <a:lnTo>
                    <a:pt x="2328" y="2096"/>
                  </a:lnTo>
                  <a:lnTo>
                    <a:pt x="2370" y="2082"/>
                  </a:lnTo>
                  <a:lnTo>
                    <a:pt x="2376" y="2058"/>
                  </a:lnTo>
                  <a:lnTo>
                    <a:pt x="2440" y="2024"/>
                  </a:lnTo>
                  <a:lnTo>
                    <a:pt x="2384" y="1780"/>
                  </a:lnTo>
                  <a:lnTo>
                    <a:pt x="2264" y="1588"/>
                  </a:lnTo>
                  <a:lnTo>
                    <a:pt x="2204" y="1444"/>
                  </a:lnTo>
                  <a:lnTo>
                    <a:pt x="2204" y="1264"/>
                  </a:lnTo>
                  <a:lnTo>
                    <a:pt x="2212" y="1228"/>
                  </a:lnTo>
                  <a:lnTo>
                    <a:pt x="2224" y="1194"/>
                  </a:lnTo>
                  <a:lnTo>
                    <a:pt x="2232" y="1174"/>
                  </a:lnTo>
                  <a:lnTo>
                    <a:pt x="2240" y="1156"/>
                  </a:lnTo>
                  <a:lnTo>
                    <a:pt x="2248" y="1138"/>
                  </a:lnTo>
                  <a:lnTo>
                    <a:pt x="2258" y="1112"/>
                  </a:lnTo>
                  <a:lnTo>
                    <a:pt x="2282" y="1046"/>
                  </a:lnTo>
                  <a:lnTo>
                    <a:pt x="2276" y="1048"/>
                  </a:lnTo>
                  <a:lnTo>
                    <a:pt x="2274" y="1046"/>
                  </a:lnTo>
                  <a:lnTo>
                    <a:pt x="2270" y="1038"/>
                  </a:lnTo>
                  <a:lnTo>
                    <a:pt x="2266" y="1032"/>
                  </a:lnTo>
                  <a:lnTo>
                    <a:pt x="2262" y="1026"/>
                  </a:lnTo>
                  <a:lnTo>
                    <a:pt x="2256" y="1018"/>
                  </a:lnTo>
                  <a:lnTo>
                    <a:pt x="2246" y="1014"/>
                  </a:lnTo>
                  <a:lnTo>
                    <a:pt x="2236" y="1006"/>
                  </a:lnTo>
                  <a:lnTo>
                    <a:pt x="2234" y="1004"/>
                  </a:lnTo>
                  <a:lnTo>
                    <a:pt x="2232" y="1000"/>
                  </a:lnTo>
                  <a:lnTo>
                    <a:pt x="2234" y="998"/>
                  </a:lnTo>
                  <a:lnTo>
                    <a:pt x="2234" y="994"/>
                  </a:lnTo>
                  <a:lnTo>
                    <a:pt x="2242" y="988"/>
                  </a:lnTo>
                  <a:lnTo>
                    <a:pt x="2250" y="982"/>
                  </a:lnTo>
                  <a:lnTo>
                    <a:pt x="2262" y="978"/>
                  </a:lnTo>
                  <a:lnTo>
                    <a:pt x="2274" y="974"/>
                  </a:lnTo>
                  <a:lnTo>
                    <a:pt x="2286" y="974"/>
                  </a:lnTo>
                  <a:lnTo>
                    <a:pt x="2292" y="974"/>
                  </a:lnTo>
                  <a:lnTo>
                    <a:pt x="2296" y="972"/>
                  </a:lnTo>
                  <a:lnTo>
                    <a:pt x="2298" y="968"/>
                  </a:lnTo>
                  <a:lnTo>
                    <a:pt x="2300" y="966"/>
                  </a:lnTo>
                  <a:lnTo>
                    <a:pt x="2298" y="956"/>
                  </a:lnTo>
                  <a:lnTo>
                    <a:pt x="2294" y="946"/>
                  </a:lnTo>
                  <a:lnTo>
                    <a:pt x="2284" y="936"/>
                  </a:lnTo>
                  <a:lnTo>
                    <a:pt x="2272" y="928"/>
                  </a:lnTo>
                  <a:lnTo>
                    <a:pt x="2258" y="922"/>
                  </a:lnTo>
                  <a:lnTo>
                    <a:pt x="2250" y="922"/>
                  </a:lnTo>
                  <a:lnTo>
                    <a:pt x="2242" y="920"/>
                  </a:lnTo>
                  <a:lnTo>
                    <a:pt x="2224" y="920"/>
                  </a:lnTo>
                  <a:lnTo>
                    <a:pt x="2208" y="918"/>
                  </a:lnTo>
                  <a:lnTo>
                    <a:pt x="2182" y="912"/>
                  </a:lnTo>
                  <a:lnTo>
                    <a:pt x="2174" y="912"/>
                  </a:lnTo>
                  <a:lnTo>
                    <a:pt x="2172" y="912"/>
                  </a:lnTo>
                  <a:lnTo>
                    <a:pt x="2172" y="914"/>
                  </a:lnTo>
                  <a:lnTo>
                    <a:pt x="2174" y="918"/>
                  </a:lnTo>
                  <a:lnTo>
                    <a:pt x="2186" y="928"/>
                  </a:lnTo>
                  <a:lnTo>
                    <a:pt x="2192" y="934"/>
                  </a:lnTo>
                  <a:lnTo>
                    <a:pt x="2196" y="942"/>
                  </a:lnTo>
                  <a:lnTo>
                    <a:pt x="2198" y="948"/>
                  </a:lnTo>
                  <a:lnTo>
                    <a:pt x="2200" y="954"/>
                  </a:lnTo>
                  <a:lnTo>
                    <a:pt x="2196" y="966"/>
                  </a:lnTo>
                  <a:lnTo>
                    <a:pt x="2192" y="978"/>
                  </a:lnTo>
                  <a:lnTo>
                    <a:pt x="2188" y="990"/>
                  </a:lnTo>
                  <a:lnTo>
                    <a:pt x="2186" y="1000"/>
                  </a:lnTo>
                  <a:lnTo>
                    <a:pt x="2186" y="1006"/>
                  </a:lnTo>
                  <a:lnTo>
                    <a:pt x="2188" y="1012"/>
                  </a:lnTo>
                  <a:lnTo>
                    <a:pt x="2194" y="1016"/>
                  </a:lnTo>
                  <a:lnTo>
                    <a:pt x="2200" y="1022"/>
                  </a:lnTo>
                  <a:lnTo>
                    <a:pt x="2212" y="1032"/>
                  </a:lnTo>
                  <a:lnTo>
                    <a:pt x="2216" y="1036"/>
                  </a:lnTo>
                  <a:lnTo>
                    <a:pt x="2218" y="1040"/>
                  </a:lnTo>
                  <a:lnTo>
                    <a:pt x="2216" y="1046"/>
                  </a:lnTo>
                  <a:lnTo>
                    <a:pt x="2214" y="1054"/>
                  </a:lnTo>
                  <a:lnTo>
                    <a:pt x="2208" y="1062"/>
                  </a:lnTo>
                  <a:lnTo>
                    <a:pt x="2204" y="1072"/>
                  </a:lnTo>
                  <a:lnTo>
                    <a:pt x="2200" y="1084"/>
                  </a:lnTo>
                  <a:lnTo>
                    <a:pt x="2202" y="1098"/>
                  </a:lnTo>
                  <a:lnTo>
                    <a:pt x="2202" y="1106"/>
                  </a:lnTo>
                  <a:lnTo>
                    <a:pt x="2200" y="1104"/>
                  </a:lnTo>
                  <a:lnTo>
                    <a:pt x="2192" y="1096"/>
                  </a:lnTo>
                  <a:lnTo>
                    <a:pt x="2180" y="1084"/>
                  </a:lnTo>
                  <a:lnTo>
                    <a:pt x="2166" y="1072"/>
                  </a:lnTo>
                  <a:lnTo>
                    <a:pt x="2156" y="1068"/>
                  </a:lnTo>
                  <a:lnTo>
                    <a:pt x="2148" y="1066"/>
                  </a:lnTo>
                  <a:lnTo>
                    <a:pt x="2136" y="1064"/>
                  </a:lnTo>
                  <a:lnTo>
                    <a:pt x="2126" y="1066"/>
                  </a:lnTo>
                  <a:lnTo>
                    <a:pt x="2114" y="1070"/>
                  </a:lnTo>
                  <a:lnTo>
                    <a:pt x="2102" y="1076"/>
                  </a:lnTo>
                  <a:lnTo>
                    <a:pt x="2078" y="1092"/>
                  </a:lnTo>
                  <a:lnTo>
                    <a:pt x="2056" y="1104"/>
                  </a:lnTo>
                  <a:lnTo>
                    <a:pt x="2040" y="1114"/>
                  </a:lnTo>
                  <a:lnTo>
                    <a:pt x="2028" y="1122"/>
                  </a:lnTo>
                  <a:lnTo>
                    <a:pt x="2022" y="1130"/>
                  </a:lnTo>
                  <a:lnTo>
                    <a:pt x="2020" y="1134"/>
                  </a:lnTo>
                  <a:lnTo>
                    <a:pt x="2022" y="1140"/>
                  </a:lnTo>
                  <a:lnTo>
                    <a:pt x="2026" y="1150"/>
                  </a:lnTo>
                  <a:lnTo>
                    <a:pt x="2040" y="1166"/>
                  </a:lnTo>
                  <a:lnTo>
                    <a:pt x="2052" y="1180"/>
                  </a:lnTo>
                  <a:lnTo>
                    <a:pt x="2054" y="1186"/>
                  </a:lnTo>
                  <a:lnTo>
                    <a:pt x="2054" y="1192"/>
                  </a:lnTo>
                  <a:lnTo>
                    <a:pt x="2054" y="1196"/>
                  </a:lnTo>
                  <a:lnTo>
                    <a:pt x="2050" y="1198"/>
                  </a:lnTo>
                  <a:lnTo>
                    <a:pt x="2046" y="1200"/>
                  </a:lnTo>
                  <a:lnTo>
                    <a:pt x="2040" y="1202"/>
                  </a:lnTo>
                  <a:lnTo>
                    <a:pt x="2026" y="1202"/>
                  </a:lnTo>
                  <a:lnTo>
                    <a:pt x="2006" y="1198"/>
                  </a:lnTo>
                  <a:lnTo>
                    <a:pt x="1984" y="1190"/>
                  </a:lnTo>
                  <a:lnTo>
                    <a:pt x="1958" y="1180"/>
                  </a:lnTo>
                  <a:lnTo>
                    <a:pt x="1934" y="1170"/>
                  </a:lnTo>
                  <a:lnTo>
                    <a:pt x="1916" y="1164"/>
                  </a:lnTo>
                  <a:lnTo>
                    <a:pt x="1900" y="1162"/>
                  </a:lnTo>
                  <a:lnTo>
                    <a:pt x="1892" y="1164"/>
                  </a:lnTo>
                  <a:lnTo>
                    <a:pt x="1888" y="1166"/>
                  </a:lnTo>
                  <a:lnTo>
                    <a:pt x="1886" y="1170"/>
                  </a:lnTo>
                  <a:lnTo>
                    <a:pt x="1886" y="1176"/>
                  </a:lnTo>
                  <a:lnTo>
                    <a:pt x="1892" y="1186"/>
                  </a:lnTo>
                  <a:lnTo>
                    <a:pt x="1900" y="1196"/>
                  </a:lnTo>
                  <a:lnTo>
                    <a:pt x="1912" y="1206"/>
                  </a:lnTo>
                  <a:lnTo>
                    <a:pt x="1924" y="1214"/>
                  </a:lnTo>
                  <a:lnTo>
                    <a:pt x="1946" y="1222"/>
                  </a:lnTo>
                  <a:lnTo>
                    <a:pt x="1954" y="1226"/>
                  </a:lnTo>
                  <a:lnTo>
                    <a:pt x="1956" y="1228"/>
                  </a:lnTo>
                  <a:lnTo>
                    <a:pt x="1956" y="1232"/>
                  </a:lnTo>
                  <a:lnTo>
                    <a:pt x="1952" y="1238"/>
                  </a:lnTo>
                  <a:lnTo>
                    <a:pt x="1940" y="1246"/>
                  </a:lnTo>
                  <a:lnTo>
                    <a:pt x="1926" y="1252"/>
                  </a:lnTo>
                  <a:lnTo>
                    <a:pt x="1920" y="1252"/>
                  </a:lnTo>
                  <a:lnTo>
                    <a:pt x="1916" y="1252"/>
                  </a:lnTo>
                  <a:lnTo>
                    <a:pt x="1908" y="1248"/>
                  </a:lnTo>
                  <a:lnTo>
                    <a:pt x="1902" y="1240"/>
                  </a:lnTo>
                  <a:lnTo>
                    <a:pt x="1894" y="1232"/>
                  </a:lnTo>
                  <a:lnTo>
                    <a:pt x="1886" y="1224"/>
                  </a:lnTo>
                  <a:lnTo>
                    <a:pt x="1874" y="1216"/>
                  </a:lnTo>
                  <a:lnTo>
                    <a:pt x="1868" y="1212"/>
                  </a:lnTo>
                  <a:lnTo>
                    <a:pt x="1858" y="1210"/>
                  </a:lnTo>
                  <a:lnTo>
                    <a:pt x="1844" y="1206"/>
                  </a:lnTo>
                  <a:lnTo>
                    <a:pt x="1836" y="1202"/>
                  </a:lnTo>
                  <a:lnTo>
                    <a:pt x="1832" y="1196"/>
                  </a:lnTo>
                  <a:lnTo>
                    <a:pt x="1832" y="1188"/>
                  </a:lnTo>
                  <a:lnTo>
                    <a:pt x="1832" y="1182"/>
                  </a:lnTo>
                  <a:lnTo>
                    <a:pt x="1830" y="1174"/>
                  </a:lnTo>
                  <a:lnTo>
                    <a:pt x="1826" y="1164"/>
                  </a:lnTo>
                  <a:lnTo>
                    <a:pt x="1818" y="1156"/>
                  </a:lnTo>
                  <a:lnTo>
                    <a:pt x="1814" y="1152"/>
                  </a:lnTo>
                  <a:lnTo>
                    <a:pt x="1812" y="1148"/>
                  </a:lnTo>
                  <a:lnTo>
                    <a:pt x="1812" y="1144"/>
                  </a:lnTo>
                  <a:lnTo>
                    <a:pt x="1812" y="1140"/>
                  </a:lnTo>
                  <a:lnTo>
                    <a:pt x="1816" y="1134"/>
                  </a:lnTo>
                  <a:lnTo>
                    <a:pt x="1822" y="1128"/>
                  </a:lnTo>
                  <a:lnTo>
                    <a:pt x="1826" y="1122"/>
                  </a:lnTo>
                  <a:lnTo>
                    <a:pt x="1830" y="1114"/>
                  </a:lnTo>
                  <a:lnTo>
                    <a:pt x="1828" y="1110"/>
                  </a:lnTo>
                  <a:lnTo>
                    <a:pt x="1826" y="1106"/>
                  </a:lnTo>
                  <a:lnTo>
                    <a:pt x="1822" y="1100"/>
                  </a:lnTo>
                  <a:lnTo>
                    <a:pt x="1816" y="1096"/>
                  </a:lnTo>
                  <a:lnTo>
                    <a:pt x="1800" y="1084"/>
                  </a:lnTo>
                  <a:lnTo>
                    <a:pt x="1784" y="1076"/>
                  </a:lnTo>
                  <a:lnTo>
                    <a:pt x="1758" y="1060"/>
                  </a:lnTo>
                  <a:lnTo>
                    <a:pt x="1746" y="1054"/>
                  </a:lnTo>
                  <a:lnTo>
                    <a:pt x="1738" y="1046"/>
                  </a:lnTo>
                  <a:lnTo>
                    <a:pt x="1730" y="1036"/>
                  </a:lnTo>
                  <a:lnTo>
                    <a:pt x="1726" y="1026"/>
                  </a:lnTo>
                  <a:lnTo>
                    <a:pt x="1724" y="1018"/>
                  </a:lnTo>
                  <a:lnTo>
                    <a:pt x="1726" y="1016"/>
                  </a:lnTo>
                  <a:lnTo>
                    <a:pt x="1736" y="1026"/>
                  </a:lnTo>
                  <a:lnTo>
                    <a:pt x="1746" y="1036"/>
                  </a:lnTo>
                  <a:lnTo>
                    <a:pt x="1762" y="1044"/>
                  </a:lnTo>
                  <a:lnTo>
                    <a:pt x="1782" y="1054"/>
                  </a:lnTo>
                  <a:lnTo>
                    <a:pt x="1808" y="1060"/>
                  </a:lnTo>
                  <a:lnTo>
                    <a:pt x="1836" y="1066"/>
                  </a:lnTo>
                  <a:lnTo>
                    <a:pt x="1864" y="1074"/>
                  </a:lnTo>
                  <a:lnTo>
                    <a:pt x="1920" y="1092"/>
                  </a:lnTo>
                  <a:lnTo>
                    <a:pt x="1948" y="1098"/>
                  </a:lnTo>
                  <a:lnTo>
                    <a:pt x="1962" y="1100"/>
                  </a:lnTo>
                  <a:lnTo>
                    <a:pt x="1976" y="1100"/>
                  </a:lnTo>
                  <a:lnTo>
                    <a:pt x="1990" y="1098"/>
                  </a:lnTo>
                  <a:lnTo>
                    <a:pt x="2002" y="1096"/>
                  </a:lnTo>
                  <a:lnTo>
                    <a:pt x="2016" y="1092"/>
                  </a:lnTo>
                  <a:lnTo>
                    <a:pt x="2030" y="1084"/>
                  </a:lnTo>
                  <a:lnTo>
                    <a:pt x="2052" y="1070"/>
                  </a:lnTo>
                  <a:lnTo>
                    <a:pt x="2072" y="1056"/>
                  </a:lnTo>
                  <a:lnTo>
                    <a:pt x="2084" y="1042"/>
                  </a:lnTo>
                  <a:lnTo>
                    <a:pt x="2090" y="1036"/>
                  </a:lnTo>
                  <a:lnTo>
                    <a:pt x="2092" y="1030"/>
                  </a:lnTo>
                  <a:lnTo>
                    <a:pt x="2094" y="1022"/>
                  </a:lnTo>
                  <a:lnTo>
                    <a:pt x="2092" y="1016"/>
                  </a:lnTo>
                  <a:lnTo>
                    <a:pt x="2090" y="1010"/>
                  </a:lnTo>
                  <a:lnTo>
                    <a:pt x="2086" y="1002"/>
                  </a:lnTo>
                  <a:lnTo>
                    <a:pt x="2080" y="994"/>
                  </a:lnTo>
                  <a:lnTo>
                    <a:pt x="2072" y="988"/>
                  </a:lnTo>
                  <a:lnTo>
                    <a:pt x="2050" y="970"/>
                  </a:lnTo>
                  <a:lnTo>
                    <a:pt x="2010" y="946"/>
                  </a:lnTo>
                  <a:lnTo>
                    <a:pt x="1982" y="934"/>
                  </a:lnTo>
                  <a:lnTo>
                    <a:pt x="1954" y="920"/>
                  </a:lnTo>
                  <a:lnTo>
                    <a:pt x="1910" y="896"/>
                  </a:lnTo>
                  <a:lnTo>
                    <a:pt x="1884" y="882"/>
                  </a:lnTo>
                  <a:lnTo>
                    <a:pt x="1868" y="874"/>
                  </a:lnTo>
                  <a:lnTo>
                    <a:pt x="1854" y="870"/>
                  </a:lnTo>
                  <a:lnTo>
                    <a:pt x="1844" y="870"/>
                  </a:lnTo>
                  <a:lnTo>
                    <a:pt x="1834" y="872"/>
                  </a:lnTo>
                  <a:lnTo>
                    <a:pt x="1822" y="872"/>
                  </a:lnTo>
                  <a:lnTo>
                    <a:pt x="1808" y="870"/>
                  </a:lnTo>
                  <a:lnTo>
                    <a:pt x="1786" y="866"/>
                  </a:lnTo>
                  <a:lnTo>
                    <a:pt x="1768" y="858"/>
                  </a:lnTo>
                  <a:lnTo>
                    <a:pt x="1758" y="852"/>
                  </a:lnTo>
                  <a:lnTo>
                    <a:pt x="1756" y="850"/>
                  </a:lnTo>
                  <a:lnTo>
                    <a:pt x="1756" y="846"/>
                  </a:lnTo>
                  <a:lnTo>
                    <a:pt x="1758" y="844"/>
                  </a:lnTo>
                  <a:lnTo>
                    <a:pt x="1758" y="840"/>
                  </a:lnTo>
                  <a:lnTo>
                    <a:pt x="1752" y="834"/>
                  </a:lnTo>
                  <a:lnTo>
                    <a:pt x="1740" y="828"/>
                  </a:lnTo>
                  <a:lnTo>
                    <a:pt x="1726" y="824"/>
                  </a:lnTo>
                  <a:lnTo>
                    <a:pt x="1718" y="824"/>
                  </a:lnTo>
                  <a:lnTo>
                    <a:pt x="1712" y="826"/>
                  </a:lnTo>
                  <a:lnTo>
                    <a:pt x="1710" y="830"/>
                  </a:lnTo>
                  <a:lnTo>
                    <a:pt x="1706" y="834"/>
                  </a:lnTo>
                  <a:lnTo>
                    <a:pt x="1698" y="838"/>
                  </a:lnTo>
                  <a:lnTo>
                    <a:pt x="1686" y="838"/>
                  </a:lnTo>
                  <a:lnTo>
                    <a:pt x="1666" y="834"/>
                  </a:lnTo>
                  <a:lnTo>
                    <a:pt x="1658" y="832"/>
                  </a:lnTo>
                  <a:lnTo>
                    <a:pt x="1652" y="832"/>
                  </a:lnTo>
                  <a:lnTo>
                    <a:pt x="1648" y="832"/>
                  </a:lnTo>
                  <a:lnTo>
                    <a:pt x="1644" y="828"/>
                  </a:lnTo>
                  <a:lnTo>
                    <a:pt x="1640" y="828"/>
                  </a:lnTo>
                  <a:lnTo>
                    <a:pt x="1638" y="830"/>
                  </a:lnTo>
                  <a:lnTo>
                    <a:pt x="1636" y="834"/>
                  </a:lnTo>
                  <a:lnTo>
                    <a:pt x="1630" y="836"/>
                  </a:lnTo>
                  <a:lnTo>
                    <a:pt x="1620" y="838"/>
                  </a:lnTo>
                  <a:lnTo>
                    <a:pt x="1618" y="838"/>
                  </a:lnTo>
                  <a:lnTo>
                    <a:pt x="1618" y="834"/>
                  </a:lnTo>
                  <a:lnTo>
                    <a:pt x="1622" y="830"/>
                  </a:lnTo>
                  <a:lnTo>
                    <a:pt x="1622" y="826"/>
                  </a:lnTo>
                  <a:lnTo>
                    <a:pt x="1620" y="822"/>
                  </a:lnTo>
                  <a:lnTo>
                    <a:pt x="1618" y="820"/>
                  </a:lnTo>
                  <a:lnTo>
                    <a:pt x="1614" y="818"/>
                  </a:lnTo>
                  <a:lnTo>
                    <a:pt x="1608" y="818"/>
                  </a:lnTo>
                  <a:lnTo>
                    <a:pt x="1598" y="816"/>
                  </a:lnTo>
                  <a:lnTo>
                    <a:pt x="1590" y="814"/>
                  </a:lnTo>
                  <a:lnTo>
                    <a:pt x="1586" y="812"/>
                  </a:lnTo>
                  <a:lnTo>
                    <a:pt x="1580" y="810"/>
                  </a:lnTo>
                  <a:lnTo>
                    <a:pt x="1576" y="810"/>
                  </a:lnTo>
                  <a:lnTo>
                    <a:pt x="1580" y="808"/>
                  </a:lnTo>
                  <a:lnTo>
                    <a:pt x="1592" y="808"/>
                  </a:lnTo>
                  <a:lnTo>
                    <a:pt x="1612" y="812"/>
                  </a:lnTo>
                  <a:lnTo>
                    <a:pt x="1624" y="812"/>
                  </a:lnTo>
                  <a:lnTo>
                    <a:pt x="1634" y="812"/>
                  </a:lnTo>
                  <a:lnTo>
                    <a:pt x="1640" y="810"/>
                  </a:lnTo>
                  <a:lnTo>
                    <a:pt x="1646" y="808"/>
                  </a:lnTo>
                  <a:lnTo>
                    <a:pt x="1654" y="800"/>
                  </a:lnTo>
                  <a:lnTo>
                    <a:pt x="1658" y="800"/>
                  </a:lnTo>
                  <a:lnTo>
                    <a:pt x="1662" y="800"/>
                  </a:lnTo>
                  <a:lnTo>
                    <a:pt x="1668" y="800"/>
                  </a:lnTo>
                  <a:lnTo>
                    <a:pt x="1672" y="798"/>
                  </a:lnTo>
                  <a:lnTo>
                    <a:pt x="1674" y="796"/>
                  </a:lnTo>
                  <a:lnTo>
                    <a:pt x="1676" y="794"/>
                  </a:lnTo>
                  <a:lnTo>
                    <a:pt x="1676" y="790"/>
                  </a:lnTo>
                  <a:lnTo>
                    <a:pt x="1674" y="788"/>
                  </a:lnTo>
                  <a:lnTo>
                    <a:pt x="1672" y="786"/>
                  </a:lnTo>
                  <a:lnTo>
                    <a:pt x="1668" y="786"/>
                  </a:lnTo>
                  <a:lnTo>
                    <a:pt x="1660" y="786"/>
                  </a:lnTo>
                  <a:lnTo>
                    <a:pt x="1658" y="782"/>
                  </a:lnTo>
                  <a:lnTo>
                    <a:pt x="1656" y="780"/>
                  </a:lnTo>
                  <a:lnTo>
                    <a:pt x="1650" y="778"/>
                  </a:lnTo>
                  <a:lnTo>
                    <a:pt x="1648" y="776"/>
                  </a:lnTo>
                  <a:lnTo>
                    <a:pt x="1644" y="774"/>
                  </a:lnTo>
                  <a:lnTo>
                    <a:pt x="1640" y="770"/>
                  </a:lnTo>
                  <a:lnTo>
                    <a:pt x="1636" y="766"/>
                  </a:lnTo>
                  <a:lnTo>
                    <a:pt x="1634" y="766"/>
                  </a:lnTo>
                  <a:lnTo>
                    <a:pt x="1630" y="768"/>
                  </a:lnTo>
                  <a:lnTo>
                    <a:pt x="1624" y="768"/>
                  </a:lnTo>
                  <a:lnTo>
                    <a:pt x="1624" y="766"/>
                  </a:lnTo>
                  <a:lnTo>
                    <a:pt x="1620" y="764"/>
                  </a:lnTo>
                  <a:lnTo>
                    <a:pt x="1614" y="766"/>
                  </a:lnTo>
                  <a:lnTo>
                    <a:pt x="1606" y="768"/>
                  </a:lnTo>
                  <a:lnTo>
                    <a:pt x="1606" y="764"/>
                  </a:lnTo>
                  <a:lnTo>
                    <a:pt x="1606" y="762"/>
                  </a:lnTo>
                  <a:lnTo>
                    <a:pt x="1606" y="760"/>
                  </a:lnTo>
                  <a:lnTo>
                    <a:pt x="1602" y="758"/>
                  </a:lnTo>
                  <a:lnTo>
                    <a:pt x="1596" y="756"/>
                  </a:lnTo>
                  <a:lnTo>
                    <a:pt x="1588" y="754"/>
                  </a:lnTo>
                  <a:lnTo>
                    <a:pt x="1582" y="754"/>
                  </a:lnTo>
                  <a:lnTo>
                    <a:pt x="1578" y="758"/>
                  </a:lnTo>
                  <a:lnTo>
                    <a:pt x="1574" y="760"/>
                  </a:lnTo>
                  <a:lnTo>
                    <a:pt x="1572" y="766"/>
                  </a:lnTo>
                  <a:lnTo>
                    <a:pt x="1570" y="770"/>
                  </a:lnTo>
                  <a:lnTo>
                    <a:pt x="1570" y="780"/>
                  </a:lnTo>
                  <a:lnTo>
                    <a:pt x="1572" y="786"/>
                  </a:lnTo>
                  <a:lnTo>
                    <a:pt x="1568" y="786"/>
                  </a:lnTo>
                  <a:lnTo>
                    <a:pt x="1564" y="782"/>
                  </a:lnTo>
                  <a:lnTo>
                    <a:pt x="1560" y="782"/>
                  </a:lnTo>
                  <a:lnTo>
                    <a:pt x="1558" y="782"/>
                  </a:lnTo>
                  <a:lnTo>
                    <a:pt x="1550" y="784"/>
                  </a:lnTo>
                  <a:lnTo>
                    <a:pt x="1548" y="784"/>
                  </a:lnTo>
                  <a:lnTo>
                    <a:pt x="1548" y="782"/>
                  </a:lnTo>
                  <a:lnTo>
                    <a:pt x="1554" y="778"/>
                  </a:lnTo>
                  <a:lnTo>
                    <a:pt x="1560" y="772"/>
                  </a:lnTo>
                  <a:lnTo>
                    <a:pt x="1564" y="768"/>
                  </a:lnTo>
                  <a:lnTo>
                    <a:pt x="1564" y="766"/>
                  </a:lnTo>
                  <a:lnTo>
                    <a:pt x="1562" y="766"/>
                  </a:lnTo>
                  <a:lnTo>
                    <a:pt x="1556" y="766"/>
                  </a:lnTo>
                  <a:lnTo>
                    <a:pt x="1554" y="766"/>
                  </a:lnTo>
                  <a:lnTo>
                    <a:pt x="1554" y="762"/>
                  </a:lnTo>
                  <a:lnTo>
                    <a:pt x="1558" y="758"/>
                  </a:lnTo>
                  <a:lnTo>
                    <a:pt x="1564" y="756"/>
                  </a:lnTo>
                  <a:lnTo>
                    <a:pt x="1572" y="752"/>
                  </a:lnTo>
                  <a:lnTo>
                    <a:pt x="1574" y="750"/>
                  </a:lnTo>
                  <a:lnTo>
                    <a:pt x="1574" y="748"/>
                  </a:lnTo>
                  <a:lnTo>
                    <a:pt x="1572" y="746"/>
                  </a:lnTo>
                  <a:lnTo>
                    <a:pt x="1570" y="746"/>
                  </a:lnTo>
                  <a:lnTo>
                    <a:pt x="1566" y="746"/>
                  </a:lnTo>
                  <a:lnTo>
                    <a:pt x="1562" y="746"/>
                  </a:lnTo>
                  <a:lnTo>
                    <a:pt x="1560" y="746"/>
                  </a:lnTo>
                  <a:lnTo>
                    <a:pt x="1560" y="742"/>
                  </a:lnTo>
                  <a:lnTo>
                    <a:pt x="1560" y="740"/>
                  </a:lnTo>
                  <a:lnTo>
                    <a:pt x="1558" y="740"/>
                  </a:lnTo>
                  <a:lnTo>
                    <a:pt x="1554" y="740"/>
                  </a:lnTo>
                  <a:lnTo>
                    <a:pt x="1548" y="742"/>
                  </a:lnTo>
                  <a:lnTo>
                    <a:pt x="1544" y="742"/>
                  </a:lnTo>
                  <a:lnTo>
                    <a:pt x="1540" y="740"/>
                  </a:lnTo>
                  <a:lnTo>
                    <a:pt x="1538" y="738"/>
                  </a:lnTo>
                  <a:lnTo>
                    <a:pt x="1536" y="738"/>
                  </a:lnTo>
                  <a:lnTo>
                    <a:pt x="1534" y="740"/>
                  </a:lnTo>
                  <a:lnTo>
                    <a:pt x="1532" y="744"/>
                  </a:lnTo>
                  <a:lnTo>
                    <a:pt x="1530" y="744"/>
                  </a:lnTo>
                  <a:lnTo>
                    <a:pt x="1528" y="744"/>
                  </a:lnTo>
                  <a:lnTo>
                    <a:pt x="1524" y="742"/>
                  </a:lnTo>
                  <a:lnTo>
                    <a:pt x="1522" y="744"/>
                  </a:lnTo>
                  <a:lnTo>
                    <a:pt x="1518" y="746"/>
                  </a:lnTo>
                  <a:lnTo>
                    <a:pt x="1518" y="750"/>
                  </a:lnTo>
                  <a:lnTo>
                    <a:pt x="1518" y="752"/>
                  </a:lnTo>
                  <a:lnTo>
                    <a:pt x="1520" y="752"/>
                  </a:lnTo>
                  <a:lnTo>
                    <a:pt x="1524" y="754"/>
                  </a:lnTo>
                  <a:lnTo>
                    <a:pt x="1530" y="754"/>
                  </a:lnTo>
                  <a:lnTo>
                    <a:pt x="1528" y="756"/>
                  </a:lnTo>
                  <a:lnTo>
                    <a:pt x="1522" y="760"/>
                  </a:lnTo>
                  <a:lnTo>
                    <a:pt x="1522" y="762"/>
                  </a:lnTo>
                  <a:lnTo>
                    <a:pt x="1520" y="764"/>
                  </a:lnTo>
                  <a:lnTo>
                    <a:pt x="1516" y="766"/>
                  </a:lnTo>
                  <a:lnTo>
                    <a:pt x="1516" y="768"/>
                  </a:lnTo>
                  <a:lnTo>
                    <a:pt x="1514" y="772"/>
                  </a:lnTo>
                  <a:lnTo>
                    <a:pt x="1512" y="772"/>
                  </a:lnTo>
                  <a:lnTo>
                    <a:pt x="1510" y="774"/>
                  </a:lnTo>
                  <a:lnTo>
                    <a:pt x="1510" y="780"/>
                  </a:lnTo>
                  <a:lnTo>
                    <a:pt x="1510" y="782"/>
                  </a:lnTo>
                  <a:lnTo>
                    <a:pt x="1510" y="784"/>
                  </a:lnTo>
                  <a:lnTo>
                    <a:pt x="1504" y="786"/>
                  </a:lnTo>
                  <a:lnTo>
                    <a:pt x="1496" y="790"/>
                  </a:lnTo>
                  <a:lnTo>
                    <a:pt x="1492" y="792"/>
                  </a:lnTo>
                  <a:lnTo>
                    <a:pt x="1490" y="790"/>
                  </a:lnTo>
                  <a:lnTo>
                    <a:pt x="1492" y="784"/>
                  </a:lnTo>
                  <a:lnTo>
                    <a:pt x="1494" y="776"/>
                  </a:lnTo>
                  <a:lnTo>
                    <a:pt x="1496" y="770"/>
                  </a:lnTo>
                  <a:lnTo>
                    <a:pt x="1496" y="766"/>
                  </a:lnTo>
                  <a:lnTo>
                    <a:pt x="1498" y="760"/>
                  </a:lnTo>
                  <a:lnTo>
                    <a:pt x="1500" y="754"/>
                  </a:lnTo>
                  <a:lnTo>
                    <a:pt x="1498" y="750"/>
                  </a:lnTo>
                  <a:lnTo>
                    <a:pt x="1494" y="750"/>
                  </a:lnTo>
                  <a:lnTo>
                    <a:pt x="1490" y="752"/>
                  </a:lnTo>
                  <a:lnTo>
                    <a:pt x="1480" y="762"/>
                  </a:lnTo>
                  <a:lnTo>
                    <a:pt x="1456" y="784"/>
                  </a:lnTo>
                  <a:lnTo>
                    <a:pt x="1450" y="790"/>
                  </a:lnTo>
                  <a:lnTo>
                    <a:pt x="1450" y="794"/>
                  </a:lnTo>
                  <a:lnTo>
                    <a:pt x="1450" y="798"/>
                  </a:lnTo>
                  <a:lnTo>
                    <a:pt x="1446" y="804"/>
                  </a:lnTo>
                  <a:lnTo>
                    <a:pt x="1440" y="810"/>
                  </a:lnTo>
                  <a:lnTo>
                    <a:pt x="1436" y="810"/>
                  </a:lnTo>
                  <a:lnTo>
                    <a:pt x="1434" y="810"/>
                  </a:lnTo>
                  <a:lnTo>
                    <a:pt x="1432" y="810"/>
                  </a:lnTo>
                  <a:lnTo>
                    <a:pt x="1428" y="812"/>
                  </a:lnTo>
                  <a:lnTo>
                    <a:pt x="1426" y="812"/>
                  </a:lnTo>
                  <a:lnTo>
                    <a:pt x="1428" y="808"/>
                  </a:lnTo>
                  <a:lnTo>
                    <a:pt x="1432" y="802"/>
                  </a:lnTo>
                  <a:lnTo>
                    <a:pt x="1436" y="798"/>
                  </a:lnTo>
                  <a:lnTo>
                    <a:pt x="1436" y="794"/>
                  </a:lnTo>
                  <a:lnTo>
                    <a:pt x="1436" y="792"/>
                  </a:lnTo>
                  <a:lnTo>
                    <a:pt x="1438" y="790"/>
                  </a:lnTo>
                  <a:lnTo>
                    <a:pt x="1442" y="784"/>
                  </a:lnTo>
                  <a:lnTo>
                    <a:pt x="1440" y="782"/>
                  </a:lnTo>
                  <a:lnTo>
                    <a:pt x="1440" y="778"/>
                  </a:lnTo>
                  <a:lnTo>
                    <a:pt x="1448" y="770"/>
                  </a:lnTo>
                  <a:lnTo>
                    <a:pt x="1466" y="756"/>
                  </a:lnTo>
                  <a:lnTo>
                    <a:pt x="1466" y="754"/>
                  </a:lnTo>
                  <a:lnTo>
                    <a:pt x="1458" y="754"/>
                  </a:lnTo>
                  <a:lnTo>
                    <a:pt x="1454" y="752"/>
                  </a:lnTo>
                  <a:lnTo>
                    <a:pt x="1450" y="752"/>
                  </a:lnTo>
                  <a:lnTo>
                    <a:pt x="1446" y="748"/>
                  </a:lnTo>
                  <a:lnTo>
                    <a:pt x="1446" y="746"/>
                  </a:lnTo>
                  <a:lnTo>
                    <a:pt x="1444" y="752"/>
                  </a:lnTo>
                  <a:lnTo>
                    <a:pt x="1442" y="758"/>
                  </a:lnTo>
                  <a:lnTo>
                    <a:pt x="1442" y="760"/>
                  </a:lnTo>
                  <a:lnTo>
                    <a:pt x="1440" y="758"/>
                  </a:lnTo>
                  <a:lnTo>
                    <a:pt x="1438" y="754"/>
                  </a:lnTo>
                  <a:lnTo>
                    <a:pt x="1434" y="750"/>
                  </a:lnTo>
                  <a:lnTo>
                    <a:pt x="1430" y="748"/>
                  </a:lnTo>
                  <a:lnTo>
                    <a:pt x="1426" y="750"/>
                  </a:lnTo>
                  <a:lnTo>
                    <a:pt x="1424" y="750"/>
                  </a:lnTo>
                  <a:lnTo>
                    <a:pt x="1420" y="748"/>
                  </a:lnTo>
                  <a:lnTo>
                    <a:pt x="1418" y="746"/>
                  </a:lnTo>
                  <a:lnTo>
                    <a:pt x="1414" y="746"/>
                  </a:lnTo>
                  <a:lnTo>
                    <a:pt x="1412" y="748"/>
                  </a:lnTo>
                  <a:lnTo>
                    <a:pt x="1414" y="752"/>
                  </a:lnTo>
                  <a:lnTo>
                    <a:pt x="1416" y="754"/>
                  </a:lnTo>
                  <a:lnTo>
                    <a:pt x="1416" y="758"/>
                  </a:lnTo>
                  <a:lnTo>
                    <a:pt x="1414" y="760"/>
                  </a:lnTo>
                  <a:lnTo>
                    <a:pt x="1408" y="758"/>
                  </a:lnTo>
                  <a:lnTo>
                    <a:pt x="1402" y="754"/>
                  </a:lnTo>
                  <a:lnTo>
                    <a:pt x="1400" y="756"/>
                  </a:lnTo>
                  <a:lnTo>
                    <a:pt x="1402" y="760"/>
                  </a:lnTo>
                  <a:lnTo>
                    <a:pt x="1410" y="764"/>
                  </a:lnTo>
                  <a:lnTo>
                    <a:pt x="1418" y="768"/>
                  </a:lnTo>
                  <a:lnTo>
                    <a:pt x="1422" y="770"/>
                  </a:lnTo>
                  <a:lnTo>
                    <a:pt x="1418" y="772"/>
                  </a:lnTo>
                  <a:lnTo>
                    <a:pt x="1410" y="770"/>
                  </a:lnTo>
                  <a:lnTo>
                    <a:pt x="1404" y="768"/>
                  </a:lnTo>
                  <a:lnTo>
                    <a:pt x="1402" y="768"/>
                  </a:lnTo>
                  <a:lnTo>
                    <a:pt x="1402" y="770"/>
                  </a:lnTo>
                  <a:lnTo>
                    <a:pt x="1400" y="774"/>
                  </a:lnTo>
                  <a:lnTo>
                    <a:pt x="1396" y="778"/>
                  </a:lnTo>
                  <a:lnTo>
                    <a:pt x="1388" y="782"/>
                  </a:lnTo>
                  <a:lnTo>
                    <a:pt x="1376" y="790"/>
                  </a:lnTo>
                  <a:lnTo>
                    <a:pt x="1372" y="792"/>
                  </a:lnTo>
                  <a:lnTo>
                    <a:pt x="1372" y="794"/>
                  </a:lnTo>
                  <a:lnTo>
                    <a:pt x="1366" y="798"/>
                  </a:lnTo>
                  <a:lnTo>
                    <a:pt x="1362" y="800"/>
                  </a:lnTo>
                  <a:lnTo>
                    <a:pt x="1360" y="802"/>
                  </a:lnTo>
                  <a:lnTo>
                    <a:pt x="1360" y="804"/>
                  </a:lnTo>
                  <a:lnTo>
                    <a:pt x="1362" y="808"/>
                  </a:lnTo>
                  <a:lnTo>
                    <a:pt x="1360" y="810"/>
                  </a:lnTo>
                  <a:lnTo>
                    <a:pt x="1358" y="810"/>
                  </a:lnTo>
                  <a:lnTo>
                    <a:pt x="1358" y="812"/>
                  </a:lnTo>
                  <a:lnTo>
                    <a:pt x="1362" y="816"/>
                  </a:lnTo>
                  <a:lnTo>
                    <a:pt x="1368" y="818"/>
                  </a:lnTo>
                  <a:lnTo>
                    <a:pt x="1370" y="818"/>
                  </a:lnTo>
                  <a:lnTo>
                    <a:pt x="1368" y="818"/>
                  </a:lnTo>
                  <a:lnTo>
                    <a:pt x="1362" y="818"/>
                  </a:lnTo>
                  <a:lnTo>
                    <a:pt x="1356" y="818"/>
                  </a:lnTo>
                  <a:lnTo>
                    <a:pt x="1350" y="816"/>
                  </a:lnTo>
                  <a:lnTo>
                    <a:pt x="1350" y="814"/>
                  </a:lnTo>
                  <a:lnTo>
                    <a:pt x="1350" y="810"/>
                  </a:lnTo>
                  <a:lnTo>
                    <a:pt x="1350" y="806"/>
                  </a:lnTo>
                  <a:lnTo>
                    <a:pt x="1350" y="804"/>
                  </a:lnTo>
                  <a:lnTo>
                    <a:pt x="1342" y="802"/>
                  </a:lnTo>
                  <a:lnTo>
                    <a:pt x="1334" y="800"/>
                  </a:lnTo>
                  <a:lnTo>
                    <a:pt x="1326" y="800"/>
                  </a:lnTo>
                  <a:lnTo>
                    <a:pt x="1324" y="798"/>
                  </a:lnTo>
                  <a:lnTo>
                    <a:pt x="1322" y="798"/>
                  </a:lnTo>
                  <a:lnTo>
                    <a:pt x="1320" y="796"/>
                  </a:lnTo>
                  <a:lnTo>
                    <a:pt x="1318" y="798"/>
                  </a:lnTo>
                  <a:lnTo>
                    <a:pt x="1312" y="796"/>
                  </a:lnTo>
                  <a:lnTo>
                    <a:pt x="1308" y="794"/>
                  </a:lnTo>
                  <a:lnTo>
                    <a:pt x="1306" y="794"/>
                  </a:lnTo>
                  <a:lnTo>
                    <a:pt x="1306" y="796"/>
                  </a:lnTo>
                  <a:lnTo>
                    <a:pt x="1304" y="802"/>
                  </a:lnTo>
                  <a:lnTo>
                    <a:pt x="1302" y="808"/>
                  </a:lnTo>
                  <a:lnTo>
                    <a:pt x="1300" y="802"/>
                  </a:lnTo>
                  <a:lnTo>
                    <a:pt x="1298" y="800"/>
                  </a:lnTo>
                  <a:lnTo>
                    <a:pt x="1294" y="796"/>
                  </a:lnTo>
                  <a:lnTo>
                    <a:pt x="1290" y="796"/>
                  </a:lnTo>
                  <a:lnTo>
                    <a:pt x="1284" y="798"/>
                  </a:lnTo>
                  <a:lnTo>
                    <a:pt x="1278" y="802"/>
                  </a:lnTo>
                  <a:lnTo>
                    <a:pt x="1280" y="804"/>
                  </a:lnTo>
                  <a:lnTo>
                    <a:pt x="1286" y="806"/>
                  </a:lnTo>
                  <a:lnTo>
                    <a:pt x="1288" y="808"/>
                  </a:lnTo>
                  <a:lnTo>
                    <a:pt x="1290" y="810"/>
                  </a:lnTo>
                  <a:lnTo>
                    <a:pt x="1294" y="812"/>
                  </a:lnTo>
                  <a:lnTo>
                    <a:pt x="1298" y="812"/>
                  </a:lnTo>
                  <a:lnTo>
                    <a:pt x="1302" y="814"/>
                  </a:lnTo>
                  <a:lnTo>
                    <a:pt x="1304" y="816"/>
                  </a:lnTo>
                  <a:lnTo>
                    <a:pt x="1308" y="816"/>
                  </a:lnTo>
                  <a:lnTo>
                    <a:pt x="1310" y="818"/>
                  </a:lnTo>
                  <a:lnTo>
                    <a:pt x="1308" y="820"/>
                  </a:lnTo>
                  <a:lnTo>
                    <a:pt x="1306" y="822"/>
                  </a:lnTo>
                  <a:lnTo>
                    <a:pt x="1306" y="824"/>
                  </a:lnTo>
                  <a:lnTo>
                    <a:pt x="1312" y="832"/>
                  </a:lnTo>
                  <a:lnTo>
                    <a:pt x="1314" y="836"/>
                  </a:lnTo>
                  <a:lnTo>
                    <a:pt x="1312" y="836"/>
                  </a:lnTo>
                  <a:lnTo>
                    <a:pt x="1296" y="824"/>
                  </a:lnTo>
                  <a:lnTo>
                    <a:pt x="1286" y="818"/>
                  </a:lnTo>
                  <a:lnTo>
                    <a:pt x="1280" y="816"/>
                  </a:lnTo>
                  <a:lnTo>
                    <a:pt x="1278" y="818"/>
                  </a:lnTo>
                  <a:lnTo>
                    <a:pt x="1278" y="822"/>
                  </a:lnTo>
                  <a:lnTo>
                    <a:pt x="1280" y="822"/>
                  </a:lnTo>
                  <a:lnTo>
                    <a:pt x="1280" y="824"/>
                  </a:lnTo>
                  <a:lnTo>
                    <a:pt x="1276" y="826"/>
                  </a:lnTo>
                  <a:lnTo>
                    <a:pt x="1274" y="826"/>
                  </a:lnTo>
                  <a:lnTo>
                    <a:pt x="1272" y="826"/>
                  </a:lnTo>
                  <a:lnTo>
                    <a:pt x="1272" y="824"/>
                  </a:lnTo>
                  <a:lnTo>
                    <a:pt x="1274" y="822"/>
                  </a:lnTo>
                  <a:lnTo>
                    <a:pt x="1272" y="822"/>
                  </a:lnTo>
                  <a:lnTo>
                    <a:pt x="1266" y="824"/>
                  </a:lnTo>
                  <a:lnTo>
                    <a:pt x="1252" y="834"/>
                  </a:lnTo>
                  <a:lnTo>
                    <a:pt x="1252" y="836"/>
                  </a:lnTo>
                  <a:lnTo>
                    <a:pt x="1250" y="838"/>
                  </a:lnTo>
                  <a:lnTo>
                    <a:pt x="1248" y="846"/>
                  </a:lnTo>
                  <a:lnTo>
                    <a:pt x="1246" y="850"/>
                  </a:lnTo>
                  <a:lnTo>
                    <a:pt x="1244" y="856"/>
                  </a:lnTo>
                  <a:lnTo>
                    <a:pt x="1238" y="862"/>
                  </a:lnTo>
                  <a:lnTo>
                    <a:pt x="1228" y="868"/>
                  </a:lnTo>
                  <a:lnTo>
                    <a:pt x="1238" y="856"/>
                  </a:lnTo>
                  <a:lnTo>
                    <a:pt x="1242" y="844"/>
                  </a:lnTo>
                  <a:lnTo>
                    <a:pt x="1244" y="832"/>
                  </a:lnTo>
                  <a:lnTo>
                    <a:pt x="1244" y="824"/>
                  </a:lnTo>
                  <a:lnTo>
                    <a:pt x="1242" y="820"/>
                  </a:lnTo>
                  <a:lnTo>
                    <a:pt x="1240" y="822"/>
                  </a:lnTo>
                  <a:lnTo>
                    <a:pt x="1238" y="824"/>
                  </a:lnTo>
                  <a:lnTo>
                    <a:pt x="1236" y="826"/>
                  </a:lnTo>
                  <a:lnTo>
                    <a:pt x="1236" y="824"/>
                  </a:lnTo>
                  <a:lnTo>
                    <a:pt x="1232" y="822"/>
                  </a:lnTo>
                  <a:lnTo>
                    <a:pt x="1230" y="822"/>
                  </a:lnTo>
                  <a:lnTo>
                    <a:pt x="1224" y="834"/>
                  </a:lnTo>
                  <a:lnTo>
                    <a:pt x="1222" y="840"/>
                  </a:lnTo>
                  <a:lnTo>
                    <a:pt x="1222" y="842"/>
                  </a:lnTo>
                  <a:lnTo>
                    <a:pt x="1222" y="844"/>
                  </a:lnTo>
                  <a:lnTo>
                    <a:pt x="1220" y="846"/>
                  </a:lnTo>
                  <a:lnTo>
                    <a:pt x="1216" y="848"/>
                  </a:lnTo>
                  <a:lnTo>
                    <a:pt x="1214" y="848"/>
                  </a:lnTo>
                  <a:lnTo>
                    <a:pt x="1214" y="846"/>
                  </a:lnTo>
                  <a:lnTo>
                    <a:pt x="1216" y="840"/>
                  </a:lnTo>
                  <a:lnTo>
                    <a:pt x="1218" y="836"/>
                  </a:lnTo>
                  <a:lnTo>
                    <a:pt x="1216" y="832"/>
                  </a:lnTo>
                  <a:lnTo>
                    <a:pt x="1214" y="830"/>
                  </a:lnTo>
                  <a:lnTo>
                    <a:pt x="1212" y="830"/>
                  </a:lnTo>
                  <a:lnTo>
                    <a:pt x="1204" y="832"/>
                  </a:lnTo>
                  <a:lnTo>
                    <a:pt x="1198" y="836"/>
                  </a:lnTo>
                  <a:lnTo>
                    <a:pt x="1186" y="844"/>
                  </a:lnTo>
                  <a:lnTo>
                    <a:pt x="1184" y="846"/>
                  </a:lnTo>
                  <a:lnTo>
                    <a:pt x="1188" y="848"/>
                  </a:lnTo>
                  <a:lnTo>
                    <a:pt x="1188" y="850"/>
                  </a:lnTo>
                  <a:lnTo>
                    <a:pt x="1188" y="854"/>
                  </a:lnTo>
                  <a:lnTo>
                    <a:pt x="1188" y="856"/>
                  </a:lnTo>
                  <a:lnTo>
                    <a:pt x="1190" y="858"/>
                  </a:lnTo>
                  <a:lnTo>
                    <a:pt x="1196" y="860"/>
                  </a:lnTo>
                  <a:lnTo>
                    <a:pt x="1200" y="862"/>
                  </a:lnTo>
                  <a:lnTo>
                    <a:pt x="1204" y="864"/>
                  </a:lnTo>
                  <a:lnTo>
                    <a:pt x="1208" y="868"/>
                  </a:lnTo>
                  <a:lnTo>
                    <a:pt x="1210" y="876"/>
                  </a:lnTo>
                  <a:lnTo>
                    <a:pt x="1200" y="872"/>
                  </a:lnTo>
                  <a:lnTo>
                    <a:pt x="1198" y="870"/>
                  </a:lnTo>
                  <a:lnTo>
                    <a:pt x="1200" y="868"/>
                  </a:lnTo>
                  <a:lnTo>
                    <a:pt x="1202" y="868"/>
                  </a:lnTo>
                  <a:lnTo>
                    <a:pt x="1196" y="864"/>
                  </a:lnTo>
                  <a:lnTo>
                    <a:pt x="1190" y="862"/>
                  </a:lnTo>
                  <a:lnTo>
                    <a:pt x="1186" y="860"/>
                  </a:lnTo>
                  <a:lnTo>
                    <a:pt x="1182" y="854"/>
                  </a:lnTo>
                  <a:lnTo>
                    <a:pt x="1180" y="852"/>
                  </a:lnTo>
                  <a:lnTo>
                    <a:pt x="1174" y="852"/>
                  </a:lnTo>
                  <a:lnTo>
                    <a:pt x="1166" y="854"/>
                  </a:lnTo>
                  <a:lnTo>
                    <a:pt x="1166" y="856"/>
                  </a:lnTo>
                  <a:lnTo>
                    <a:pt x="1174" y="862"/>
                  </a:lnTo>
                  <a:lnTo>
                    <a:pt x="1178" y="866"/>
                  </a:lnTo>
                  <a:lnTo>
                    <a:pt x="1176" y="868"/>
                  </a:lnTo>
                  <a:lnTo>
                    <a:pt x="1172" y="868"/>
                  </a:lnTo>
                  <a:lnTo>
                    <a:pt x="1168" y="862"/>
                  </a:lnTo>
                  <a:lnTo>
                    <a:pt x="1158" y="854"/>
                  </a:lnTo>
                  <a:lnTo>
                    <a:pt x="1154" y="854"/>
                  </a:lnTo>
                  <a:lnTo>
                    <a:pt x="1154" y="858"/>
                  </a:lnTo>
                  <a:lnTo>
                    <a:pt x="1154" y="860"/>
                  </a:lnTo>
                  <a:lnTo>
                    <a:pt x="1154" y="862"/>
                  </a:lnTo>
                  <a:lnTo>
                    <a:pt x="1152" y="864"/>
                  </a:lnTo>
                  <a:lnTo>
                    <a:pt x="1150" y="868"/>
                  </a:lnTo>
                  <a:lnTo>
                    <a:pt x="1150" y="872"/>
                  </a:lnTo>
                  <a:lnTo>
                    <a:pt x="1152" y="876"/>
                  </a:lnTo>
                  <a:lnTo>
                    <a:pt x="1152" y="878"/>
                  </a:lnTo>
                  <a:lnTo>
                    <a:pt x="1146" y="880"/>
                  </a:lnTo>
                  <a:lnTo>
                    <a:pt x="1138" y="884"/>
                  </a:lnTo>
                  <a:lnTo>
                    <a:pt x="1134" y="886"/>
                  </a:lnTo>
                  <a:lnTo>
                    <a:pt x="1130" y="888"/>
                  </a:lnTo>
                  <a:lnTo>
                    <a:pt x="1128" y="892"/>
                  </a:lnTo>
                  <a:lnTo>
                    <a:pt x="1128" y="894"/>
                  </a:lnTo>
                  <a:lnTo>
                    <a:pt x="1134" y="896"/>
                  </a:lnTo>
                  <a:lnTo>
                    <a:pt x="1138" y="898"/>
                  </a:lnTo>
                  <a:lnTo>
                    <a:pt x="1132" y="900"/>
                  </a:lnTo>
                  <a:lnTo>
                    <a:pt x="1122" y="902"/>
                  </a:lnTo>
                  <a:lnTo>
                    <a:pt x="1120" y="906"/>
                  </a:lnTo>
                  <a:lnTo>
                    <a:pt x="1118" y="908"/>
                  </a:lnTo>
                  <a:lnTo>
                    <a:pt x="1114" y="912"/>
                  </a:lnTo>
                  <a:lnTo>
                    <a:pt x="1108" y="912"/>
                  </a:lnTo>
                  <a:lnTo>
                    <a:pt x="1102" y="912"/>
                  </a:lnTo>
                  <a:lnTo>
                    <a:pt x="1096" y="916"/>
                  </a:lnTo>
                  <a:lnTo>
                    <a:pt x="1090" y="924"/>
                  </a:lnTo>
                  <a:lnTo>
                    <a:pt x="1088" y="928"/>
                  </a:lnTo>
                  <a:lnTo>
                    <a:pt x="1088" y="930"/>
                  </a:lnTo>
                  <a:lnTo>
                    <a:pt x="1092" y="930"/>
                  </a:lnTo>
                  <a:lnTo>
                    <a:pt x="1096" y="928"/>
                  </a:lnTo>
                  <a:lnTo>
                    <a:pt x="1106" y="926"/>
                  </a:lnTo>
                  <a:lnTo>
                    <a:pt x="1108" y="926"/>
                  </a:lnTo>
                  <a:lnTo>
                    <a:pt x="1108" y="930"/>
                  </a:lnTo>
                  <a:lnTo>
                    <a:pt x="1112" y="930"/>
                  </a:lnTo>
                  <a:lnTo>
                    <a:pt x="1124" y="924"/>
                  </a:lnTo>
                  <a:lnTo>
                    <a:pt x="1128" y="924"/>
                  </a:lnTo>
                  <a:lnTo>
                    <a:pt x="1130" y="924"/>
                  </a:lnTo>
                  <a:lnTo>
                    <a:pt x="1128" y="928"/>
                  </a:lnTo>
                  <a:lnTo>
                    <a:pt x="1120" y="932"/>
                  </a:lnTo>
                  <a:lnTo>
                    <a:pt x="1110" y="936"/>
                  </a:lnTo>
                  <a:lnTo>
                    <a:pt x="1102" y="936"/>
                  </a:lnTo>
                  <a:lnTo>
                    <a:pt x="1100" y="936"/>
                  </a:lnTo>
                  <a:lnTo>
                    <a:pt x="1096" y="934"/>
                  </a:lnTo>
                  <a:lnTo>
                    <a:pt x="1088" y="934"/>
                  </a:lnTo>
                  <a:lnTo>
                    <a:pt x="1078" y="936"/>
                  </a:lnTo>
                  <a:lnTo>
                    <a:pt x="1072" y="938"/>
                  </a:lnTo>
                  <a:lnTo>
                    <a:pt x="1070" y="940"/>
                  </a:lnTo>
                  <a:lnTo>
                    <a:pt x="1074" y="942"/>
                  </a:lnTo>
                  <a:lnTo>
                    <a:pt x="1076" y="944"/>
                  </a:lnTo>
                  <a:lnTo>
                    <a:pt x="1076" y="946"/>
                  </a:lnTo>
                  <a:lnTo>
                    <a:pt x="1080" y="948"/>
                  </a:lnTo>
                  <a:lnTo>
                    <a:pt x="1086" y="948"/>
                  </a:lnTo>
                  <a:lnTo>
                    <a:pt x="1084" y="952"/>
                  </a:lnTo>
                  <a:lnTo>
                    <a:pt x="1080" y="958"/>
                  </a:lnTo>
                  <a:lnTo>
                    <a:pt x="1078" y="960"/>
                  </a:lnTo>
                  <a:lnTo>
                    <a:pt x="1076" y="964"/>
                  </a:lnTo>
                  <a:lnTo>
                    <a:pt x="1076" y="968"/>
                  </a:lnTo>
                  <a:lnTo>
                    <a:pt x="1074" y="966"/>
                  </a:lnTo>
                  <a:lnTo>
                    <a:pt x="1070" y="960"/>
                  </a:lnTo>
                  <a:lnTo>
                    <a:pt x="1070" y="954"/>
                  </a:lnTo>
                  <a:lnTo>
                    <a:pt x="1070" y="948"/>
                  </a:lnTo>
                  <a:lnTo>
                    <a:pt x="1068" y="944"/>
                  </a:lnTo>
                  <a:lnTo>
                    <a:pt x="1066" y="944"/>
                  </a:lnTo>
                  <a:lnTo>
                    <a:pt x="1064" y="948"/>
                  </a:lnTo>
                  <a:lnTo>
                    <a:pt x="1060" y="954"/>
                  </a:lnTo>
                  <a:lnTo>
                    <a:pt x="1058" y="954"/>
                  </a:lnTo>
                  <a:lnTo>
                    <a:pt x="1056" y="954"/>
                  </a:lnTo>
                  <a:lnTo>
                    <a:pt x="1056" y="952"/>
                  </a:lnTo>
                  <a:lnTo>
                    <a:pt x="1052" y="950"/>
                  </a:lnTo>
                  <a:lnTo>
                    <a:pt x="1046" y="952"/>
                  </a:lnTo>
                  <a:lnTo>
                    <a:pt x="1042" y="956"/>
                  </a:lnTo>
                  <a:lnTo>
                    <a:pt x="1040" y="956"/>
                  </a:lnTo>
                  <a:lnTo>
                    <a:pt x="1040" y="958"/>
                  </a:lnTo>
                  <a:lnTo>
                    <a:pt x="1042" y="960"/>
                  </a:lnTo>
                  <a:lnTo>
                    <a:pt x="1044" y="960"/>
                  </a:lnTo>
                  <a:lnTo>
                    <a:pt x="1048" y="958"/>
                  </a:lnTo>
                  <a:lnTo>
                    <a:pt x="1054" y="958"/>
                  </a:lnTo>
                  <a:lnTo>
                    <a:pt x="1062" y="960"/>
                  </a:lnTo>
                  <a:lnTo>
                    <a:pt x="1064" y="962"/>
                  </a:lnTo>
                  <a:lnTo>
                    <a:pt x="1064" y="964"/>
                  </a:lnTo>
                  <a:lnTo>
                    <a:pt x="1060" y="966"/>
                  </a:lnTo>
                  <a:lnTo>
                    <a:pt x="1050" y="966"/>
                  </a:lnTo>
                  <a:lnTo>
                    <a:pt x="1032" y="970"/>
                  </a:lnTo>
                  <a:lnTo>
                    <a:pt x="1020" y="974"/>
                  </a:lnTo>
                  <a:lnTo>
                    <a:pt x="1018" y="976"/>
                  </a:lnTo>
                  <a:lnTo>
                    <a:pt x="1020" y="978"/>
                  </a:lnTo>
                  <a:lnTo>
                    <a:pt x="1022" y="980"/>
                  </a:lnTo>
                  <a:lnTo>
                    <a:pt x="1018" y="984"/>
                  </a:lnTo>
                  <a:lnTo>
                    <a:pt x="1016" y="986"/>
                  </a:lnTo>
                  <a:lnTo>
                    <a:pt x="1020" y="988"/>
                  </a:lnTo>
                  <a:lnTo>
                    <a:pt x="1026" y="988"/>
                  </a:lnTo>
                  <a:lnTo>
                    <a:pt x="1030" y="986"/>
                  </a:lnTo>
                  <a:lnTo>
                    <a:pt x="1036" y="980"/>
                  </a:lnTo>
                  <a:lnTo>
                    <a:pt x="1042" y="976"/>
                  </a:lnTo>
                  <a:lnTo>
                    <a:pt x="1046" y="976"/>
                  </a:lnTo>
                  <a:lnTo>
                    <a:pt x="1052" y="976"/>
                  </a:lnTo>
                  <a:lnTo>
                    <a:pt x="1060" y="980"/>
                  </a:lnTo>
                  <a:lnTo>
                    <a:pt x="1058" y="980"/>
                  </a:lnTo>
                  <a:lnTo>
                    <a:pt x="1050" y="980"/>
                  </a:lnTo>
                  <a:lnTo>
                    <a:pt x="1040" y="982"/>
                  </a:lnTo>
                  <a:lnTo>
                    <a:pt x="1034" y="986"/>
                  </a:lnTo>
                  <a:lnTo>
                    <a:pt x="1034" y="988"/>
                  </a:lnTo>
                  <a:lnTo>
                    <a:pt x="1036" y="990"/>
                  </a:lnTo>
                  <a:lnTo>
                    <a:pt x="1034" y="990"/>
                  </a:lnTo>
                  <a:lnTo>
                    <a:pt x="1026" y="992"/>
                  </a:lnTo>
                  <a:lnTo>
                    <a:pt x="1016" y="996"/>
                  </a:lnTo>
                  <a:lnTo>
                    <a:pt x="1016" y="998"/>
                  </a:lnTo>
                  <a:lnTo>
                    <a:pt x="1020" y="1002"/>
                  </a:lnTo>
                  <a:lnTo>
                    <a:pt x="1022" y="1002"/>
                  </a:lnTo>
                  <a:lnTo>
                    <a:pt x="1022" y="1004"/>
                  </a:lnTo>
                  <a:lnTo>
                    <a:pt x="1020" y="1006"/>
                  </a:lnTo>
                  <a:lnTo>
                    <a:pt x="1016" y="1004"/>
                  </a:lnTo>
                  <a:lnTo>
                    <a:pt x="1014" y="1002"/>
                  </a:lnTo>
                  <a:lnTo>
                    <a:pt x="1010" y="1004"/>
                  </a:lnTo>
                  <a:lnTo>
                    <a:pt x="1004" y="1012"/>
                  </a:lnTo>
                  <a:lnTo>
                    <a:pt x="1008" y="1014"/>
                  </a:lnTo>
                  <a:lnTo>
                    <a:pt x="1012" y="1014"/>
                  </a:lnTo>
                  <a:lnTo>
                    <a:pt x="1016" y="1012"/>
                  </a:lnTo>
                  <a:lnTo>
                    <a:pt x="1024" y="1012"/>
                  </a:lnTo>
                  <a:lnTo>
                    <a:pt x="1036" y="1012"/>
                  </a:lnTo>
                  <a:lnTo>
                    <a:pt x="1050" y="1016"/>
                  </a:lnTo>
                  <a:lnTo>
                    <a:pt x="1048" y="1016"/>
                  </a:lnTo>
                  <a:lnTo>
                    <a:pt x="1046" y="1018"/>
                  </a:lnTo>
                  <a:lnTo>
                    <a:pt x="1046" y="1022"/>
                  </a:lnTo>
                  <a:lnTo>
                    <a:pt x="1046" y="1024"/>
                  </a:lnTo>
                  <a:lnTo>
                    <a:pt x="1044" y="1022"/>
                  </a:lnTo>
                  <a:lnTo>
                    <a:pt x="1038" y="1018"/>
                  </a:lnTo>
                  <a:lnTo>
                    <a:pt x="1034" y="1016"/>
                  </a:lnTo>
                  <a:lnTo>
                    <a:pt x="1028" y="1016"/>
                  </a:lnTo>
                  <a:lnTo>
                    <a:pt x="1020" y="1016"/>
                  </a:lnTo>
                  <a:lnTo>
                    <a:pt x="1014" y="1018"/>
                  </a:lnTo>
                  <a:lnTo>
                    <a:pt x="1008" y="1020"/>
                  </a:lnTo>
                  <a:lnTo>
                    <a:pt x="1002" y="1020"/>
                  </a:lnTo>
                  <a:lnTo>
                    <a:pt x="998" y="1020"/>
                  </a:lnTo>
                  <a:lnTo>
                    <a:pt x="996" y="1020"/>
                  </a:lnTo>
                  <a:lnTo>
                    <a:pt x="994" y="1022"/>
                  </a:lnTo>
                  <a:lnTo>
                    <a:pt x="990" y="1022"/>
                  </a:lnTo>
                  <a:lnTo>
                    <a:pt x="988" y="1024"/>
                  </a:lnTo>
                  <a:lnTo>
                    <a:pt x="988" y="1026"/>
                  </a:lnTo>
                  <a:lnTo>
                    <a:pt x="988" y="1028"/>
                  </a:lnTo>
                  <a:lnTo>
                    <a:pt x="988" y="1030"/>
                  </a:lnTo>
                  <a:lnTo>
                    <a:pt x="986" y="1032"/>
                  </a:lnTo>
                  <a:lnTo>
                    <a:pt x="982" y="1034"/>
                  </a:lnTo>
                  <a:lnTo>
                    <a:pt x="976" y="1034"/>
                  </a:lnTo>
                  <a:lnTo>
                    <a:pt x="968" y="1036"/>
                  </a:lnTo>
                  <a:lnTo>
                    <a:pt x="970" y="1038"/>
                  </a:lnTo>
                  <a:lnTo>
                    <a:pt x="974" y="1042"/>
                  </a:lnTo>
                  <a:lnTo>
                    <a:pt x="974" y="1044"/>
                  </a:lnTo>
                  <a:lnTo>
                    <a:pt x="972" y="1046"/>
                  </a:lnTo>
                  <a:lnTo>
                    <a:pt x="966" y="1050"/>
                  </a:lnTo>
                  <a:lnTo>
                    <a:pt x="964" y="1050"/>
                  </a:lnTo>
                  <a:lnTo>
                    <a:pt x="962" y="1050"/>
                  </a:lnTo>
                  <a:lnTo>
                    <a:pt x="956" y="1052"/>
                  </a:lnTo>
                  <a:lnTo>
                    <a:pt x="954" y="1056"/>
                  </a:lnTo>
                  <a:lnTo>
                    <a:pt x="956" y="1058"/>
                  </a:lnTo>
                  <a:lnTo>
                    <a:pt x="958" y="1058"/>
                  </a:lnTo>
                  <a:lnTo>
                    <a:pt x="958" y="1060"/>
                  </a:lnTo>
                  <a:lnTo>
                    <a:pt x="954" y="1062"/>
                  </a:lnTo>
                  <a:lnTo>
                    <a:pt x="954" y="1064"/>
                  </a:lnTo>
                  <a:lnTo>
                    <a:pt x="956" y="1066"/>
                  </a:lnTo>
                  <a:lnTo>
                    <a:pt x="954" y="1064"/>
                  </a:lnTo>
                  <a:lnTo>
                    <a:pt x="950" y="1064"/>
                  </a:lnTo>
                  <a:lnTo>
                    <a:pt x="946" y="1064"/>
                  </a:lnTo>
                  <a:lnTo>
                    <a:pt x="946" y="1066"/>
                  </a:lnTo>
                  <a:lnTo>
                    <a:pt x="948" y="1068"/>
                  </a:lnTo>
                  <a:lnTo>
                    <a:pt x="950" y="1070"/>
                  </a:lnTo>
                  <a:lnTo>
                    <a:pt x="950" y="1072"/>
                  </a:lnTo>
                  <a:lnTo>
                    <a:pt x="948" y="1076"/>
                  </a:lnTo>
                  <a:lnTo>
                    <a:pt x="948" y="1080"/>
                  </a:lnTo>
                  <a:lnTo>
                    <a:pt x="954" y="1080"/>
                  </a:lnTo>
                  <a:lnTo>
                    <a:pt x="958" y="1080"/>
                  </a:lnTo>
                  <a:lnTo>
                    <a:pt x="954" y="1082"/>
                  </a:lnTo>
                  <a:lnTo>
                    <a:pt x="948" y="1084"/>
                  </a:lnTo>
                  <a:lnTo>
                    <a:pt x="946" y="1086"/>
                  </a:lnTo>
                  <a:lnTo>
                    <a:pt x="954" y="1086"/>
                  </a:lnTo>
                  <a:lnTo>
                    <a:pt x="964" y="1084"/>
                  </a:lnTo>
                  <a:lnTo>
                    <a:pt x="988" y="1078"/>
                  </a:lnTo>
                  <a:lnTo>
                    <a:pt x="994" y="1078"/>
                  </a:lnTo>
                  <a:lnTo>
                    <a:pt x="990" y="1080"/>
                  </a:lnTo>
                  <a:lnTo>
                    <a:pt x="982" y="1084"/>
                  </a:lnTo>
                  <a:lnTo>
                    <a:pt x="972" y="1086"/>
                  </a:lnTo>
                  <a:lnTo>
                    <a:pt x="954" y="1090"/>
                  </a:lnTo>
                  <a:lnTo>
                    <a:pt x="946" y="1092"/>
                  </a:lnTo>
                  <a:lnTo>
                    <a:pt x="936" y="1094"/>
                  </a:lnTo>
                  <a:lnTo>
                    <a:pt x="932" y="1096"/>
                  </a:lnTo>
                  <a:lnTo>
                    <a:pt x="936" y="1096"/>
                  </a:lnTo>
                  <a:lnTo>
                    <a:pt x="942" y="1098"/>
                  </a:lnTo>
                  <a:lnTo>
                    <a:pt x="944" y="1098"/>
                  </a:lnTo>
                  <a:lnTo>
                    <a:pt x="946" y="1100"/>
                  </a:lnTo>
                  <a:lnTo>
                    <a:pt x="944" y="1104"/>
                  </a:lnTo>
                  <a:lnTo>
                    <a:pt x="940" y="1106"/>
                  </a:lnTo>
                  <a:lnTo>
                    <a:pt x="934" y="1108"/>
                  </a:lnTo>
                  <a:lnTo>
                    <a:pt x="932" y="1114"/>
                  </a:lnTo>
                  <a:lnTo>
                    <a:pt x="930" y="1118"/>
                  </a:lnTo>
                  <a:lnTo>
                    <a:pt x="928" y="1120"/>
                  </a:lnTo>
                  <a:lnTo>
                    <a:pt x="924" y="1122"/>
                  </a:lnTo>
                  <a:lnTo>
                    <a:pt x="920" y="1122"/>
                  </a:lnTo>
                  <a:lnTo>
                    <a:pt x="920" y="1128"/>
                  </a:lnTo>
                  <a:lnTo>
                    <a:pt x="922" y="1132"/>
                  </a:lnTo>
                  <a:lnTo>
                    <a:pt x="924" y="1134"/>
                  </a:lnTo>
                  <a:lnTo>
                    <a:pt x="926" y="1134"/>
                  </a:lnTo>
                  <a:lnTo>
                    <a:pt x="928" y="1138"/>
                  </a:lnTo>
                  <a:lnTo>
                    <a:pt x="928" y="1140"/>
                  </a:lnTo>
                  <a:lnTo>
                    <a:pt x="928" y="1142"/>
                  </a:lnTo>
                  <a:lnTo>
                    <a:pt x="922" y="1146"/>
                  </a:lnTo>
                  <a:lnTo>
                    <a:pt x="918" y="1150"/>
                  </a:lnTo>
                  <a:lnTo>
                    <a:pt x="918" y="1152"/>
                  </a:lnTo>
                  <a:lnTo>
                    <a:pt x="920" y="1152"/>
                  </a:lnTo>
                  <a:lnTo>
                    <a:pt x="922" y="1156"/>
                  </a:lnTo>
                  <a:lnTo>
                    <a:pt x="922" y="1160"/>
                  </a:lnTo>
                  <a:lnTo>
                    <a:pt x="918" y="1164"/>
                  </a:lnTo>
                  <a:lnTo>
                    <a:pt x="910" y="1166"/>
                  </a:lnTo>
                  <a:lnTo>
                    <a:pt x="904" y="1168"/>
                  </a:lnTo>
                  <a:lnTo>
                    <a:pt x="900" y="1168"/>
                  </a:lnTo>
                  <a:lnTo>
                    <a:pt x="898" y="1170"/>
                  </a:lnTo>
                  <a:lnTo>
                    <a:pt x="892" y="1172"/>
                  </a:lnTo>
                  <a:lnTo>
                    <a:pt x="888" y="1174"/>
                  </a:lnTo>
                  <a:lnTo>
                    <a:pt x="884" y="1174"/>
                  </a:lnTo>
                  <a:lnTo>
                    <a:pt x="880" y="1176"/>
                  </a:lnTo>
                  <a:lnTo>
                    <a:pt x="876" y="1176"/>
                  </a:lnTo>
                  <a:lnTo>
                    <a:pt x="866" y="1176"/>
                  </a:lnTo>
                  <a:lnTo>
                    <a:pt x="862" y="1176"/>
                  </a:lnTo>
                  <a:lnTo>
                    <a:pt x="860" y="1178"/>
                  </a:lnTo>
                  <a:lnTo>
                    <a:pt x="860" y="1180"/>
                  </a:lnTo>
                  <a:lnTo>
                    <a:pt x="864" y="1180"/>
                  </a:lnTo>
                  <a:lnTo>
                    <a:pt x="868" y="1180"/>
                  </a:lnTo>
                  <a:lnTo>
                    <a:pt x="876" y="1180"/>
                  </a:lnTo>
                  <a:lnTo>
                    <a:pt x="878" y="1182"/>
                  </a:lnTo>
                  <a:lnTo>
                    <a:pt x="880" y="1184"/>
                  </a:lnTo>
                  <a:lnTo>
                    <a:pt x="878" y="1186"/>
                  </a:lnTo>
                  <a:lnTo>
                    <a:pt x="878" y="1188"/>
                  </a:lnTo>
                  <a:lnTo>
                    <a:pt x="886" y="1184"/>
                  </a:lnTo>
                  <a:lnTo>
                    <a:pt x="892" y="1182"/>
                  </a:lnTo>
                  <a:lnTo>
                    <a:pt x="892" y="1184"/>
                  </a:lnTo>
                  <a:lnTo>
                    <a:pt x="890" y="1186"/>
                  </a:lnTo>
                  <a:lnTo>
                    <a:pt x="886" y="1190"/>
                  </a:lnTo>
                  <a:lnTo>
                    <a:pt x="884" y="1190"/>
                  </a:lnTo>
                  <a:lnTo>
                    <a:pt x="882" y="1192"/>
                  </a:lnTo>
                  <a:lnTo>
                    <a:pt x="886" y="1194"/>
                  </a:lnTo>
                  <a:lnTo>
                    <a:pt x="890" y="1196"/>
                  </a:lnTo>
                  <a:lnTo>
                    <a:pt x="890" y="1198"/>
                  </a:lnTo>
                  <a:lnTo>
                    <a:pt x="890" y="1200"/>
                  </a:lnTo>
                  <a:lnTo>
                    <a:pt x="886" y="1204"/>
                  </a:lnTo>
                  <a:lnTo>
                    <a:pt x="886" y="1206"/>
                  </a:lnTo>
                  <a:lnTo>
                    <a:pt x="884" y="1208"/>
                  </a:lnTo>
                  <a:lnTo>
                    <a:pt x="878" y="1208"/>
                  </a:lnTo>
                  <a:lnTo>
                    <a:pt x="874" y="1208"/>
                  </a:lnTo>
                  <a:lnTo>
                    <a:pt x="872" y="1208"/>
                  </a:lnTo>
                  <a:lnTo>
                    <a:pt x="870" y="1204"/>
                  </a:lnTo>
                  <a:lnTo>
                    <a:pt x="868" y="1198"/>
                  </a:lnTo>
                  <a:lnTo>
                    <a:pt x="866" y="1198"/>
                  </a:lnTo>
                  <a:lnTo>
                    <a:pt x="864" y="1198"/>
                  </a:lnTo>
                  <a:lnTo>
                    <a:pt x="862" y="1198"/>
                  </a:lnTo>
                  <a:lnTo>
                    <a:pt x="862" y="1200"/>
                  </a:lnTo>
                  <a:lnTo>
                    <a:pt x="862" y="1202"/>
                  </a:lnTo>
                  <a:lnTo>
                    <a:pt x="860" y="1204"/>
                  </a:lnTo>
                  <a:lnTo>
                    <a:pt x="852" y="1204"/>
                  </a:lnTo>
                  <a:lnTo>
                    <a:pt x="848" y="1208"/>
                  </a:lnTo>
                  <a:lnTo>
                    <a:pt x="846" y="1210"/>
                  </a:lnTo>
                  <a:lnTo>
                    <a:pt x="846" y="1214"/>
                  </a:lnTo>
                  <a:lnTo>
                    <a:pt x="846" y="1216"/>
                  </a:lnTo>
                  <a:lnTo>
                    <a:pt x="844" y="1218"/>
                  </a:lnTo>
                  <a:lnTo>
                    <a:pt x="840" y="1220"/>
                  </a:lnTo>
                  <a:lnTo>
                    <a:pt x="834" y="1222"/>
                  </a:lnTo>
                  <a:lnTo>
                    <a:pt x="832" y="1224"/>
                  </a:lnTo>
                  <a:lnTo>
                    <a:pt x="830" y="1228"/>
                  </a:lnTo>
                  <a:lnTo>
                    <a:pt x="828" y="1234"/>
                  </a:lnTo>
                  <a:lnTo>
                    <a:pt x="824" y="1240"/>
                  </a:lnTo>
                  <a:lnTo>
                    <a:pt x="818" y="1246"/>
                  </a:lnTo>
                  <a:lnTo>
                    <a:pt x="812" y="1250"/>
                  </a:lnTo>
                  <a:lnTo>
                    <a:pt x="808" y="1252"/>
                  </a:lnTo>
                  <a:lnTo>
                    <a:pt x="806" y="1256"/>
                  </a:lnTo>
                  <a:lnTo>
                    <a:pt x="806" y="1258"/>
                  </a:lnTo>
                  <a:lnTo>
                    <a:pt x="806" y="1260"/>
                  </a:lnTo>
                  <a:lnTo>
                    <a:pt x="810" y="1260"/>
                  </a:lnTo>
                  <a:lnTo>
                    <a:pt x="816" y="1258"/>
                  </a:lnTo>
                  <a:lnTo>
                    <a:pt x="818" y="1258"/>
                  </a:lnTo>
                  <a:lnTo>
                    <a:pt x="818" y="1262"/>
                  </a:lnTo>
                  <a:lnTo>
                    <a:pt x="820" y="1262"/>
                  </a:lnTo>
                  <a:lnTo>
                    <a:pt x="822" y="1264"/>
                  </a:lnTo>
                  <a:lnTo>
                    <a:pt x="822" y="1268"/>
                  </a:lnTo>
                  <a:lnTo>
                    <a:pt x="824" y="1270"/>
                  </a:lnTo>
                  <a:lnTo>
                    <a:pt x="826" y="1270"/>
                  </a:lnTo>
                  <a:lnTo>
                    <a:pt x="834" y="1270"/>
                  </a:lnTo>
                  <a:lnTo>
                    <a:pt x="848" y="1264"/>
                  </a:lnTo>
                  <a:lnTo>
                    <a:pt x="862" y="1254"/>
                  </a:lnTo>
                  <a:lnTo>
                    <a:pt x="868" y="1250"/>
                  </a:lnTo>
                  <a:lnTo>
                    <a:pt x="868" y="1246"/>
                  </a:lnTo>
                  <a:lnTo>
                    <a:pt x="864" y="1244"/>
                  </a:lnTo>
                  <a:lnTo>
                    <a:pt x="858" y="1244"/>
                  </a:lnTo>
                  <a:lnTo>
                    <a:pt x="862" y="1242"/>
                  </a:lnTo>
                  <a:lnTo>
                    <a:pt x="870" y="1238"/>
                  </a:lnTo>
                  <a:lnTo>
                    <a:pt x="874" y="1236"/>
                  </a:lnTo>
                  <a:lnTo>
                    <a:pt x="876" y="1234"/>
                  </a:lnTo>
                  <a:lnTo>
                    <a:pt x="880" y="1236"/>
                  </a:lnTo>
                  <a:lnTo>
                    <a:pt x="884" y="1236"/>
                  </a:lnTo>
                  <a:lnTo>
                    <a:pt x="884" y="1238"/>
                  </a:lnTo>
                  <a:lnTo>
                    <a:pt x="878" y="1240"/>
                  </a:lnTo>
                  <a:lnTo>
                    <a:pt x="874" y="1242"/>
                  </a:lnTo>
                  <a:lnTo>
                    <a:pt x="872" y="1244"/>
                  </a:lnTo>
                  <a:lnTo>
                    <a:pt x="874" y="1246"/>
                  </a:lnTo>
                  <a:lnTo>
                    <a:pt x="880" y="1248"/>
                  </a:lnTo>
                  <a:lnTo>
                    <a:pt x="884" y="1250"/>
                  </a:lnTo>
                  <a:lnTo>
                    <a:pt x="880" y="1254"/>
                  </a:lnTo>
                  <a:lnTo>
                    <a:pt x="860" y="1262"/>
                  </a:lnTo>
                  <a:lnTo>
                    <a:pt x="854" y="1266"/>
                  </a:lnTo>
                  <a:lnTo>
                    <a:pt x="858" y="1268"/>
                  </a:lnTo>
                  <a:lnTo>
                    <a:pt x="856" y="1268"/>
                  </a:lnTo>
                  <a:lnTo>
                    <a:pt x="856" y="1270"/>
                  </a:lnTo>
                  <a:lnTo>
                    <a:pt x="856" y="1272"/>
                  </a:lnTo>
                  <a:lnTo>
                    <a:pt x="858" y="1272"/>
                  </a:lnTo>
                  <a:lnTo>
                    <a:pt x="862" y="1274"/>
                  </a:lnTo>
                  <a:lnTo>
                    <a:pt x="860" y="1276"/>
                  </a:lnTo>
                  <a:lnTo>
                    <a:pt x="856" y="1276"/>
                  </a:lnTo>
                  <a:lnTo>
                    <a:pt x="852" y="1276"/>
                  </a:lnTo>
                  <a:lnTo>
                    <a:pt x="844" y="1276"/>
                  </a:lnTo>
                  <a:lnTo>
                    <a:pt x="836" y="1276"/>
                  </a:lnTo>
                  <a:lnTo>
                    <a:pt x="830" y="1276"/>
                  </a:lnTo>
                  <a:lnTo>
                    <a:pt x="826" y="1280"/>
                  </a:lnTo>
                  <a:lnTo>
                    <a:pt x="822" y="1282"/>
                  </a:lnTo>
                  <a:lnTo>
                    <a:pt x="822" y="1276"/>
                  </a:lnTo>
                  <a:lnTo>
                    <a:pt x="818" y="1268"/>
                  </a:lnTo>
                  <a:lnTo>
                    <a:pt x="814" y="1262"/>
                  </a:lnTo>
                  <a:lnTo>
                    <a:pt x="810" y="1262"/>
                  </a:lnTo>
                  <a:lnTo>
                    <a:pt x="806" y="1266"/>
                  </a:lnTo>
                  <a:lnTo>
                    <a:pt x="798" y="1268"/>
                  </a:lnTo>
                  <a:lnTo>
                    <a:pt x="796" y="1268"/>
                  </a:lnTo>
                  <a:lnTo>
                    <a:pt x="794" y="1270"/>
                  </a:lnTo>
                  <a:lnTo>
                    <a:pt x="792" y="1274"/>
                  </a:lnTo>
                  <a:lnTo>
                    <a:pt x="792" y="1276"/>
                  </a:lnTo>
                  <a:lnTo>
                    <a:pt x="790" y="1274"/>
                  </a:lnTo>
                  <a:lnTo>
                    <a:pt x="784" y="1274"/>
                  </a:lnTo>
                  <a:lnTo>
                    <a:pt x="778" y="1274"/>
                  </a:lnTo>
                  <a:lnTo>
                    <a:pt x="762" y="1280"/>
                  </a:lnTo>
                  <a:lnTo>
                    <a:pt x="760" y="1282"/>
                  </a:lnTo>
                  <a:lnTo>
                    <a:pt x="760" y="1284"/>
                  </a:lnTo>
                  <a:lnTo>
                    <a:pt x="766" y="1288"/>
                  </a:lnTo>
                  <a:lnTo>
                    <a:pt x="768" y="1290"/>
                  </a:lnTo>
                  <a:lnTo>
                    <a:pt x="768" y="1292"/>
                  </a:lnTo>
                  <a:lnTo>
                    <a:pt x="766" y="1294"/>
                  </a:lnTo>
                  <a:lnTo>
                    <a:pt x="760" y="1294"/>
                  </a:lnTo>
                  <a:lnTo>
                    <a:pt x="754" y="1296"/>
                  </a:lnTo>
                  <a:lnTo>
                    <a:pt x="752" y="1298"/>
                  </a:lnTo>
                  <a:lnTo>
                    <a:pt x="752" y="1300"/>
                  </a:lnTo>
                  <a:lnTo>
                    <a:pt x="756" y="1302"/>
                  </a:lnTo>
                  <a:lnTo>
                    <a:pt x="746" y="1300"/>
                  </a:lnTo>
                  <a:lnTo>
                    <a:pt x="738" y="1298"/>
                  </a:lnTo>
                  <a:lnTo>
                    <a:pt x="742" y="1300"/>
                  </a:lnTo>
                  <a:lnTo>
                    <a:pt x="744" y="1304"/>
                  </a:lnTo>
                  <a:lnTo>
                    <a:pt x="744" y="1306"/>
                  </a:lnTo>
                  <a:lnTo>
                    <a:pt x="740" y="1308"/>
                  </a:lnTo>
                  <a:lnTo>
                    <a:pt x="728" y="1308"/>
                  </a:lnTo>
                  <a:lnTo>
                    <a:pt x="716" y="1308"/>
                  </a:lnTo>
                  <a:lnTo>
                    <a:pt x="708" y="1306"/>
                  </a:lnTo>
                  <a:lnTo>
                    <a:pt x="704" y="1308"/>
                  </a:lnTo>
                  <a:lnTo>
                    <a:pt x="702" y="1310"/>
                  </a:lnTo>
                  <a:lnTo>
                    <a:pt x="702" y="1316"/>
                  </a:lnTo>
                  <a:lnTo>
                    <a:pt x="704" y="1318"/>
                  </a:lnTo>
                  <a:lnTo>
                    <a:pt x="708" y="1320"/>
                  </a:lnTo>
                  <a:lnTo>
                    <a:pt x="712" y="1320"/>
                  </a:lnTo>
                  <a:lnTo>
                    <a:pt x="718" y="1320"/>
                  </a:lnTo>
                  <a:lnTo>
                    <a:pt x="726" y="1318"/>
                  </a:lnTo>
                  <a:lnTo>
                    <a:pt x="724" y="1320"/>
                  </a:lnTo>
                  <a:lnTo>
                    <a:pt x="720" y="1324"/>
                  </a:lnTo>
                  <a:lnTo>
                    <a:pt x="720" y="1328"/>
                  </a:lnTo>
                  <a:lnTo>
                    <a:pt x="722" y="1332"/>
                  </a:lnTo>
                  <a:lnTo>
                    <a:pt x="724" y="1334"/>
                  </a:lnTo>
                  <a:lnTo>
                    <a:pt x="718" y="1332"/>
                  </a:lnTo>
                  <a:lnTo>
                    <a:pt x="704" y="1328"/>
                  </a:lnTo>
                  <a:lnTo>
                    <a:pt x="696" y="1328"/>
                  </a:lnTo>
                  <a:lnTo>
                    <a:pt x="686" y="1330"/>
                  </a:lnTo>
                  <a:lnTo>
                    <a:pt x="678" y="1334"/>
                  </a:lnTo>
                  <a:lnTo>
                    <a:pt x="676" y="1336"/>
                  </a:lnTo>
                  <a:lnTo>
                    <a:pt x="678" y="1336"/>
                  </a:lnTo>
                  <a:lnTo>
                    <a:pt x="682" y="1338"/>
                  </a:lnTo>
                  <a:lnTo>
                    <a:pt x="694" y="1340"/>
                  </a:lnTo>
                  <a:lnTo>
                    <a:pt x="698" y="1342"/>
                  </a:lnTo>
                  <a:lnTo>
                    <a:pt x="702" y="1344"/>
                  </a:lnTo>
                  <a:lnTo>
                    <a:pt x="704" y="1348"/>
                  </a:lnTo>
                  <a:lnTo>
                    <a:pt x="700" y="1346"/>
                  </a:lnTo>
                  <a:lnTo>
                    <a:pt x="696" y="1344"/>
                  </a:lnTo>
                  <a:lnTo>
                    <a:pt x="692" y="1344"/>
                  </a:lnTo>
                  <a:lnTo>
                    <a:pt x="684" y="1344"/>
                  </a:lnTo>
                  <a:lnTo>
                    <a:pt x="676" y="1346"/>
                  </a:lnTo>
                  <a:lnTo>
                    <a:pt x="668" y="1350"/>
                  </a:lnTo>
                  <a:lnTo>
                    <a:pt x="664" y="1354"/>
                  </a:lnTo>
                  <a:lnTo>
                    <a:pt x="662" y="1356"/>
                  </a:lnTo>
                  <a:lnTo>
                    <a:pt x="662" y="1358"/>
                  </a:lnTo>
                  <a:lnTo>
                    <a:pt x="664" y="1358"/>
                  </a:lnTo>
                  <a:lnTo>
                    <a:pt x="658" y="1358"/>
                  </a:lnTo>
                  <a:lnTo>
                    <a:pt x="654" y="1358"/>
                  </a:lnTo>
                  <a:lnTo>
                    <a:pt x="652" y="1358"/>
                  </a:lnTo>
                  <a:lnTo>
                    <a:pt x="652" y="1360"/>
                  </a:lnTo>
                  <a:lnTo>
                    <a:pt x="654" y="1362"/>
                  </a:lnTo>
                  <a:lnTo>
                    <a:pt x="652" y="1364"/>
                  </a:lnTo>
                  <a:lnTo>
                    <a:pt x="646" y="1362"/>
                  </a:lnTo>
                  <a:lnTo>
                    <a:pt x="628" y="1360"/>
                  </a:lnTo>
                  <a:lnTo>
                    <a:pt x="628" y="1362"/>
                  </a:lnTo>
                  <a:lnTo>
                    <a:pt x="632" y="1366"/>
                  </a:lnTo>
                  <a:lnTo>
                    <a:pt x="632" y="1368"/>
                  </a:lnTo>
                  <a:lnTo>
                    <a:pt x="626" y="1370"/>
                  </a:lnTo>
                  <a:lnTo>
                    <a:pt x="622" y="1370"/>
                  </a:lnTo>
                  <a:lnTo>
                    <a:pt x="624" y="1372"/>
                  </a:lnTo>
                  <a:lnTo>
                    <a:pt x="628" y="1374"/>
                  </a:lnTo>
                  <a:lnTo>
                    <a:pt x="632" y="1376"/>
                  </a:lnTo>
                  <a:lnTo>
                    <a:pt x="644" y="1376"/>
                  </a:lnTo>
                  <a:lnTo>
                    <a:pt x="660" y="1378"/>
                  </a:lnTo>
                  <a:lnTo>
                    <a:pt x="666" y="1378"/>
                  </a:lnTo>
                  <a:lnTo>
                    <a:pt x="674" y="1382"/>
                  </a:lnTo>
                  <a:lnTo>
                    <a:pt x="682" y="1386"/>
                  </a:lnTo>
                  <a:lnTo>
                    <a:pt x="680" y="1386"/>
                  </a:lnTo>
                  <a:lnTo>
                    <a:pt x="672" y="1384"/>
                  </a:lnTo>
                  <a:lnTo>
                    <a:pt x="668" y="1384"/>
                  </a:lnTo>
                  <a:lnTo>
                    <a:pt x="664" y="1386"/>
                  </a:lnTo>
                  <a:lnTo>
                    <a:pt x="662" y="1386"/>
                  </a:lnTo>
                  <a:lnTo>
                    <a:pt x="660" y="1386"/>
                  </a:lnTo>
                  <a:lnTo>
                    <a:pt x="654" y="1382"/>
                  </a:lnTo>
                  <a:lnTo>
                    <a:pt x="648" y="1380"/>
                  </a:lnTo>
                  <a:lnTo>
                    <a:pt x="644" y="1378"/>
                  </a:lnTo>
                  <a:lnTo>
                    <a:pt x="638" y="1380"/>
                  </a:lnTo>
                  <a:lnTo>
                    <a:pt x="630" y="1384"/>
                  </a:lnTo>
                  <a:lnTo>
                    <a:pt x="624" y="1390"/>
                  </a:lnTo>
                  <a:lnTo>
                    <a:pt x="622" y="1394"/>
                  </a:lnTo>
                  <a:lnTo>
                    <a:pt x="624" y="1396"/>
                  </a:lnTo>
                  <a:lnTo>
                    <a:pt x="626" y="1398"/>
                  </a:lnTo>
                  <a:lnTo>
                    <a:pt x="632" y="1404"/>
                  </a:lnTo>
                  <a:lnTo>
                    <a:pt x="628" y="1406"/>
                  </a:lnTo>
                  <a:lnTo>
                    <a:pt x="622" y="1410"/>
                  </a:lnTo>
                  <a:lnTo>
                    <a:pt x="622" y="1412"/>
                  </a:lnTo>
                  <a:lnTo>
                    <a:pt x="624" y="1412"/>
                  </a:lnTo>
                  <a:lnTo>
                    <a:pt x="628" y="1416"/>
                  </a:lnTo>
                  <a:lnTo>
                    <a:pt x="626" y="1418"/>
                  </a:lnTo>
                  <a:lnTo>
                    <a:pt x="626" y="1420"/>
                  </a:lnTo>
                  <a:lnTo>
                    <a:pt x="624" y="1424"/>
                  </a:lnTo>
                  <a:lnTo>
                    <a:pt x="626" y="1426"/>
                  </a:lnTo>
                  <a:lnTo>
                    <a:pt x="628" y="1428"/>
                  </a:lnTo>
                  <a:lnTo>
                    <a:pt x="632" y="1430"/>
                  </a:lnTo>
                  <a:lnTo>
                    <a:pt x="636" y="1430"/>
                  </a:lnTo>
                  <a:lnTo>
                    <a:pt x="642" y="1430"/>
                  </a:lnTo>
                  <a:lnTo>
                    <a:pt x="648" y="1428"/>
                  </a:lnTo>
                  <a:lnTo>
                    <a:pt x="654" y="1424"/>
                  </a:lnTo>
                  <a:lnTo>
                    <a:pt x="660" y="1424"/>
                  </a:lnTo>
                  <a:lnTo>
                    <a:pt x="670" y="1426"/>
                  </a:lnTo>
                  <a:lnTo>
                    <a:pt x="678" y="1428"/>
                  </a:lnTo>
                  <a:lnTo>
                    <a:pt x="680" y="1426"/>
                  </a:lnTo>
                  <a:lnTo>
                    <a:pt x="684" y="1422"/>
                  </a:lnTo>
                  <a:lnTo>
                    <a:pt x="686" y="1420"/>
                  </a:lnTo>
                  <a:lnTo>
                    <a:pt x="688" y="1418"/>
                  </a:lnTo>
                  <a:lnTo>
                    <a:pt x="692" y="1420"/>
                  </a:lnTo>
                  <a:lnTo>
                    <a:pt x="700" y="1424"/>
                  </a:lnTo>
                  <a:lnTo>
                    <a:pt x="704" y="1426"/>
                  </a:lnTo>
                  <a:lnTo>
                    <a:pt x="710" y="1426"/>
                  </a:lnTo>
                  <a:lnTo>
                    <a:pt x="720" y="1424"/>
                  </a:lnTo>
                  <a:lnTo>
                    <a:pt x="726" y="1424"/>
                  </a:lnTo>
                  <a:lnTo>
                    <a:pt x="726" y="1426"/>
                  </a:lnTo>
                  <a:lnTo>
                    <a:pt x="724" y="1426"/>
                  </a:lnTo>
                  <a:lnTo>
                    <a:pt x="716" y="1430"/>
                  </a:lnTo>
                  <a:lnTo>
                    <a:pt x="710" y="1432"/>
                  </a:lnTo>
                  <a:lnTo>
                    <a:pt x="708" y="1434"/>
                  </a:lnTo>
                  <a:lnTo>
                    <a:pt x="708" y="1436"/>
                  </a:lnTo>
                  <a:lnTo>
                    <a:pt x="708" y="1438"/>
                  </a:lnTo>
                  <a:lnTo>
                    <a:pt x="708" y="1440"/>
                  </a:lnTo>
                  <a:lnTo>
                    <a:pt x="700" y="1434"/>
                  </a:lnTo>
                  <a:lnTo>
                    <a:pt x="694" y="1428"/>
                  </a:lnTo>
                  <a:lnTo>
                    <a:pt x="690" y="1428"/>
                  </a:lnTo>
                  <a:lnTo>
                    <a:pt x="688" y="1428"/>
                  </a:lnTo>
                  <a:lnTo>
                    <a:pt x="686" y="1430"/>
                  </a:lnTo>
                  <a:lnTo>
                    <a:pt x="682" y="1434"/>
                  </a:lnTo>
                  <a:lnTo>
                    <a:pt x="680" y="1434"/>
                  </a:lnTo>
                  <a:lnTo>
                    <a:pt x="676" y="1432"/>
                  </a:lnTo>
                  <a:lnTo>
                    <a:pt x="672" y="1430"/>
                  </a:lnTo>
                  <a:lnTo>
                    <a:pt x="666" y="1430"/>
                  </a:lnTo>
                  <a:lnTo>
                    <a:pt x="656" y="1432"/>
                  </a:lnTo>
                  <a:lnTo>
                    <a:pt x="646" y="1436"/>
                  </a:lnTo>
                  <a:lnTo>
                    <a:pt x="640" y="1436"/>
                  </a:lnTo>
                  <a:lnTo>
                    <a:pt x="636" y="1436"/>
                  </a:lnTo>
                  <a:lnTo>
                    <a:pt x="626" y="1434"/>
                  </a:lnTo>
                  <a:lnTo>
                    <a:pt x="624" y="1436"/>
                  </a:lnTo>
                  <a:lnTo>
                    <a:pt x="626" y="1442"/>
                  </a:lnTo>
                  <a:lnTo>
                    <a:pt x="626" y="1446"/>
                  </a:lnTo>
                  <a:lnTo>
                    <a:pt x="626" y="1448"/>
                  </a:lnTo>
                  <a:lnTo>
                    <a:pt x="632" y="1448"/>
                  </a:lnTo>
                  <a:lnTo>
                    <a:pt x="636" y="1448"/>
                  </a:lnTo>
                  <a:lnTo>
                    <a:pt x="636" y="1450"/>
                  </a:lnTo>
                  <a:lnTo>
                    <a:pt x="638" y="1454"/>
                  </a:lnTo>
                  <a:lnTo>
                    <a:pt x="636" y="1456"/>
                  </a:lnTo>
                  <a:lnTo>
                    <a:pt x="630" y="1454"/>
                  </a:lnTo>
                  <a:lnTo>
                    <a:pt x="626" y="1454"/>
                  </a:lnTo>
                  <a:lnTo>
                    <a:pt x="624" y="1454"/>
                  </a:lnTo>
                  <a:lnTo>
                    <a:pt x="626" y="1458"/>
                  </a:lnTo>
                  <a:lnTo>
                    <a:pt x="628" y="1460"/>
                  </a:lnTo>
                  <a:lnTo>
                    <a:pt x="630" y="1462"/>
                  </a:lnTo>
                  <a:lnTo>
                    <a:pt x="634" y="1462"/>
                  </a:lnTo>
                  <a:lnTo>
                    <a:pt x="638" y="1462"/>
                  </a:lnTo>
                  <a:lnTo>
                    <a:pt x="640" y="1464"/>
                  </a:lnTo>
                  <a:lnTo>
                    <a:pt x="638" y="1468"/>
                  </a:lnTo>
                  <a:lnTo>
                    <a:pt x="638" y="1472"/>
                  </a:lnTo>
                  <a:lnTo>
                    <a:pt x="636" y="1476"/>
                  </a:lnTo>
                  <a:lnTo>
                    <a:pt x="630" y="1478"/>
                  </a:lnTo>
                  <a:lnTo>
                    <a:pt x="626" y="1480"/>
                  </a:lnTo>
                  <a:lnTo>
                    <a:pt x="626" y="1482"/>
                  </a:lnTo>
                  <a:lnTo>
                    <a:pt x="636" y="1490"/>
                  </a:lnTo>
                  <a:lnTo>
                    <a:pt x="638" y="1492"/>
                  </a:lnTo>
                  <a:lnTo>
                    <a:pt x="642" y="1490"/>
                  </a:lnTo>
                  <a:lnTo>
                    <a:pt x="646" y="1488"/>
                  </a:lnTo>
                  <a:lnTo>
                    <a:pt x="648" y="1490"/>
                  </a:lnTo>
                  <a:lnTo>
                    <a:pt x="650" y="1494"/>
                  </a:lnTo>
                  <a:lnTo>
                    <a:pt x="652" y="1492"/>
                  </a:lnTo>
                  <a:lnTo>
                    <a:pt x="654" y="1492"/>
                  </a:lnTo>
                  <a:lnTo>
                    <a:pt x="654" y="1496"/>
                  </a:lnTo>
                  <a:lnTo>
                    <a:pt x="654" y="1500"/>
                  </a:lnTo>
                  <a:lnTo>
                    <a:pt x="654" y="1502"/>
                  </a:lnTo>
                  <a:lnTo>
                    <a:pt x="656" y="1502"/>
                  </a:lnTo>
                  <a:lnTo>
                    <a:pt x="658" y="1502"/>
                  </a:lnTo>
                  <a:lnTo>
                    <a:pt x="658" y="1500"/>
                  </a:lnTo>
                  <a:lnTo>
                    <a:pt x="660" y="1494"/>
                  </a:lnTo>
                  <a:lnTo>
                    <a:pt x="662" y="1488"/>
                  </a:lnTo>
                  <a:lnTo>
                    <a:pt x="662" y="1486"/>
                  </a:lnTo>
                  <a:lnTo>
                    <a:pt x="666" y="1486"/>
                  </a:lnTo>
                  <a:lnTo>
                    <a:pt x="668" y="1486"/>
                  </a:lnTo>
                  <a:lnTo>
                    <a:pt x="670" y="1488"/>
                  </a:lnTo>
                  <a:lnTo>
                    <a:pt x="666" y="1496"/>
                  </a:lnTo>
                  <a:lnTo>
                    <a:pt x="660" y="1504"/>
                  </a:lnTo>
                  <a:lnTo>
                    <a:pt x="654" y="1508"/>
                  </a:lnTo>
                  <a:lnTo>
                    <a:pt x="652" y="1510"/>
                  </a:lnTo>
                  <a:lnTo>
                    <a:pt x="650" y="1512"/>
                  </a:lnTo>
                  <a:lnTo>
                    <a:pt x="654" y="1514"/>
                  </a:lnTo>
                  <a:lnTo>
                    <a:pt x="658" y="1518"/>
                  </a:lnTo>
                  <a:lnTo>
                    <a:pt x="658" y="1520"/>
                  </a:lnTo>
                  <a:lnTo>
                    <a:pt x="656" y="1522"/>
                  </a:lnTo>
                  <a:lnTo>
                    <a:pt x="650" y="1524"/>
                  </a:lnTo>
                  <a:lnTo>
                    <a:pt x="648" y="1522"/>
                  </a:lnTo>
                  <a:lnTo>
                    <a:pt x="644" y="1522"/>
                  </a:lnTo>
                  <a:lnTo>
                    <a:pt x="636" y="1526"/>
                  </a:lnTo>
                  <a:lnTo>
                    <a:pt x="632" y="1530"/>
                  </a:lnTo>
                  <a:lnTo>
                    <a:pt x="632" y="1536"/>
                  </a:lnTo>
                  <a:lnTo>
                    <a:pt x="632" y="1540"/>
                  </a:lnTo>
                  <a:lnTo>
                    <a:pt x="634" y="1544"/>
                  </a:lnTo>
                  <a:lnTo>
                    <a:pt x="640" y="1548"/>
                  </a:lnTo>
                  <a:lnTo>
                    <a:pt x="644" y="1548"/>
                  </a:lnTo>
                  <a:lnTo>
                    <a:pt x="646" y="1548"/>
                  </a:lnTo>
                  <a:lnTo>
                    <a:pt x="646" y="1546"/>
                  </a:lnTo>
                  <a:lnTo>
                    <a:pt x="648" y="1546"/>
                  </a:lnTo>
                  <a:lnTo>
                    <a:pt x="650" y="1546"/>
                  </a:lnTo>
                  <a:lnTo>
                    <a:pt x="654" y="1548"/>
                  </a:lnTo>
                  <a:lnTo>
                    <a:pt x="656" y="1544"/>
                  </a:lnTo>
                  <a:lnTo>
                    <a:pt x="658" y="1542"/>
                  </a:lnTo>
                  <a:lnTo>
                    <a:pt x="660" y="1540"/>
                  </a:lnTo>
                  <a:lnTo>
                    <a:pt x="664" y="1542"/>
                  </a:lnTo>
                  <a:lnTo>
                    <a:pt x="666" y="1544"/>
                  </a:lnTo>
                  <a:lnTo>
                    <a:pt x="664" y="1548"/>
                  </a:lnTo>
                  <a:lnTo>
                    <a:pt x="662" y="1548"/>
                  </a:lnTo>
                  <a:lnTo>
                    <a:pt x="660" y="1550"/>
                  </a:lnTo>
                  <a:lnTo>
                    <a:pt x="660" y="1552"/>
                  </a:lnTo>
                  <a:lnTo>
                    <a:pt x="662" y="1554"/>
                  </a:lnTo>
                  <a:lnTo>
                    <a:pt x="664" y="1556"/>
                  </a:lnTo>
                  <a:lnTo>
                    <a:pt x="662" y="1558"/>
                  </a:lnTo>
                  <a:lnTo>
                    <a:pt x="660" y="1560"/>
                  </a:lnTo>
                  <a:lnTo>
                    <a:pt x="660" y="1562"/>
                  </a:lnTo>
                  <a:lnTo>
                    <a:pt x="662" y="1564"/>
                  </a:lnTo>
                  <a:lnTo>
                    <a:pt x="662" y="1568"/>
                  </a:lnTo>
                  <a:lnTo>
                    <a:pt x="658" y="1570"/>
                  </a:lnTo>
                  <a:lnTo>
                    <a:pt x="654" y="1572"/>
                  </a:lnTo>
                  <a:lnTo>
                    <a:pt x="652" y="1570"/>
                  </a:lnTo>
                  <a:lnTo>
                    <a:pt x="648" y="1568"/>
                  </a:lnTo>
                  <a:lnTo>
                    <a:pt x="646" y="1566"/>
                  </a:lnTo>
                  <a:lnTo>
                    <a:pt x="644" y="1576"/>
                  </a:lnTo>
                  <a:lnTo>
                    <a:pt x="642" y="1586"/>
                  </a:lnTo>
                  <a:lnTo>
                    <a:pt x="646" y="1592"/>
                  </a:lnTo>
                  <a:lnTo>
                    <a:pt x="652" y="1598"/>
                  </a:lnTo>
                  <a:lnTo>
                    <a:pt x="658" y="1600"/>
                  </a:lnTo>
                  <a:lnTo>
                    <a:pt x="662" y="1600"/>
                  </a:lnTo>
                  <a:lnTo>
                    <a:pt x="664" y="1604"/>
                  </a:lnTo>
                  <a:lnTo>
                    <a:pt x="668" y="1608"/>
                  </a:lnTo>
                  <a:lnTo>
                    <a:pt x="674" y="1612"/>
                  </a:lnTo>
                  <a:lnTo>
                    <a:pt x="688" y="1616"/>
                  </a:lnTo>
                  <a:lnTo>
                    <a:pt x="690" y="1618"/>
                  </a:lnTo>
                  <a:lnTo>
                    <a:pt x="688" y="1620"/>
                  </a:lnTo>
                  <a:lnTo>
                    <a:pt x="688" y="1624"/>
                  </a:lnTo>
                  <a:lnTo>
                    <a:pt x="690" y="1626"/>
                  </a:lnTo>
                  <a:lnTo>
                    <a:pt x="692" y="1628"/>
                  </a:lnTo>
                  <a:lnTo>
                    <a:pt x="694" y="1628"/>
                  </a:lnTo>
                  <a:lnTo>
                    <a:pt x="696" y="1626"/>
                  </a:lnTo>
                  <a:lnTo>
                    <a:pt x="700" y="1626"/>
                  </a:lnTo>
                  <a:lnTo>
                    <a:pt x="704" y="1630"/>
                  </a:lnTo>
                  <a:lnTo>
                    <a:pt x="706" y="1632"/>
                  </a:lnTo>
                  <a:lnTo>
                    <a:pt x="710" y="1630"/>
                  </a:lnTo>
                  <a:lnTo>
                    <a:pt x="720" y="1628"/>
                  </a:lnTo>
                  <a:lnTo>
                    <a:pt x="734" y="1628"/>
                  </a:lnTo>
                  <a:lnTo>
                    <a:pt x="746" y="1626"/>
                  </a:lnTo>
                  <a:lnTo>
                    <a:pt x="752" y="1624"/>
                  </a:lnTo>
                  <a:lnTo>
                    <a:pt x="756" y="1620"/>
                  </a:lnTo>
                  <a:lnTo>
                    <a:pt x="760" y="1618"/>
                  </a:lnTo>
                  <a:lnTo>
                    <a:pt x="766" y="1614"/>
                  </a:lnTo>
                  <a:lnTo>
                    <a:pt x="774" y="1608"/>
                  </a:lnTo>
                  <a:lnTo>
                    <a:pt x="780" y="1600"/>
                  </a:lnTo>
                  <a:lnTo>
                    <a:pt x="782" y="1596"/>
                  </a:lnTo>
                  <a:lnTo>
                    <a:pt x="784" y="1594"/>
                  </a:lnTo>
                  <a:lnTo>
                    <a:pt x="790" y="1592"/>
                  </a:lnTo>
                  <a:lnTo>
                    <a:pt x="792" y="1592"/>
                  </a:lnTo>
                  <a:lnTo>
                    <a:pt x="794" y="1588"/>
                  </a:lnTo>
                  <a:lnTo>
                    <a:pt x="794" y="1586"/>
                  </a:lnTo>
                  <a:lnTo>
                    <a:pt x="796" y="1586"/>
                  </a:lnTo>
                  <a:lnTo>
                    <a:pt x="800" y="1584"/>
                  </a:lnTo>
                  <a:lnTo>
                    <a:pt x="804" y="1582"/>
                  </a:lnTo>
                  <a:lnTo>
                    <a:pt x="800" y="1578"/>
                  </a:lnTo>
                  <a:lnTo>
                    <a:pt x="798" y="1576"/>
                  </a:lnTo>
                  <a:lnTo>
                    <a:pt x="802" y="1574"/>
                  </a:lnTo>
                  <a:lnTo>
                    <a:pt x="810" y="1572"/>
                  </a:lnTo>
                  <a:lnTo>
                    <a:pt x="812" y="1570"/>
                  </a:lnTo>
                  <a:lnTo>
                    <a:pt x="812" y="1566"/>
                  </a:lnTo>
                  <a:lnTo>
                    <a:pt x="812" y="1562"/>
                  </a:lnTo>
                  <a:lnTo>
                    <a:pt x="816" y="1564"/>
                  </a:lnTo>
                  <a:lnTo>
                    <a:pt x="820" y="1568"/>
                  </a:lnTo>
                  <a:lnTo>
                    <a:pt x="822" y="1570"/>
                  </a:lnTo>
                  <a:lnTo>
                    <a:pt x="824" y="1568"/>
                  </a:lnTo>
                  <a:lnTo>
                    <a:pt x="828" y="1566"/>
                  </a:lnTo>
                  <a:lnTo>
                    <a:pt x="834" y="1566"/>
                  </a:lnTo>
                  <a:lnTo>
                    <a:pt x="838" y="1564"/>
                  </a:lnTo>
                  <a:lnTo>
                    <a:pt x="838" y="1558"/>
                  </a:lnTo>
                  <a:lnTo>
                    <a:pt x="838" y="1554"/>
                  </a:lnTo>
                  <a:lnTo>
                    <a:pt x="840" y="1552"/>
                  </a:lnTo>
                  <a:lnTo>
                    <a:pt x="844" y="1550"/>
                  </a:lnTo>
                  <a:lnTo>
                    <a:pt x="846" y="1548"/>
                  </a:lnTo>
                  <a:lnTo>
                    <a:pt x="842" y="1540"/>
                  </a:lnTo>
                  <a:lnTo>
                    <a:pt x="840" y="1536"/>
                  </a:lnTo>
                  <a:lnTo>
                    <a:pt x="838" y="1532"/>
                  </a:lnTo>
                  <a:lnTo>
                    <a:pt x="840" y="1528"/>
                  </a:lnTo>
                  <a:lnTo>
                    <a:pt x="844" y="1532"/>
                  </a:lnTo>
                  <a:lnTo>
                    <a:pt x="846" y="1534"/>
                  </a:lnTo>
                  <a:lnTo>
                    <a:pt x="848" y="1534"/>
                  </a:lnTo>
                  <a:lnTo>
                    <a:pt x="850" y="1530"/>
                  </a:lnTo>
                  <a:lnTo>
                    <a:pt x="850" y="1528"/>
                  </a:lnTo>
                  <a:lnTo>
                    <a:pt x="852" y="1530"/>
                  </a:lnTo>
                  <a:lnTo>
                    <a:pt x="852" y="1536"/>
                  </a:lnTo>
                  <a:lnTo>
                    <a:pt x="850" y="1538"/>
                  </a:lnTo>
                  <a:lnTo>
                    <a:pt x="850" y="1540"/>
                  </a:lnTo>
                  <a:lnTo>
                    <a:pt x="852" y="1542"/>
                  </a:lnTo>
                  <a:lnTo>
                    <a:pt x="854" y="1548"/>
                  </a:lnTo>
                  <a:lnTo>
                    <a:pt x="854" y="1552"/>
                  </a:lnTo>
                  <a:lnTo>
                    <a:pt x="856" y="1554"/>
                  </a:lnTo>
                  <a:lnTo>
                    <a:pt x="862" y="1556"/>
                  </a:lnTo>
                  <a:lnTo>
                    <a:pt x="866" y="1556"/>
                  </a:lnTo>
                  <a:lnTo>
                    <a:pt x="866" y="1558"/>
                  </a:lnTo>
                  <a:lnTo>
                    <a:pt x="868" y="1558"/>
                  </a:lnTo>
                  <a:lnTo>
                    <a:pt x="876" y="1560"/>
                  </a:lnTo>
                  <a:lnTo>
                    <a:pt x="874" y="1564"/>
                  </a:lnTo>
                  <a:lnTo>
                    <a:pt x="872" y="1566"/>
                  </a:lnTo>
                  <a:lnTo>
                    <a:pt x="872" y="1570"/>
                  </a:lnTo>
                  <a:lnTo>
                    <a:pt x="874" y="1576"/>
                  </a:lnTo>
                  <a:lnTo>
                    <a:pt x="876" y="1584"/>
                  </a:lnTo>
                  <a:lnTo>
                    <a:pt x="876" y="1594"/>
                  </a:lnTo>
                  <a:lnTo>
                    <a:pt x="876" y="1602"/>
                  </a:lnTo>
                  <a:lnTo>
                    <a:pt x="876" y="1608"/>
                  </a:lnTo>
                  <a:lnTo>
                    <a:pt x="878" y="1612"/>
                  </a:lnTo>
                  <a:lnTo>
                    <a:pt x="882" y="1616"/>
                  </a:lnTo>
                  <a:lnTo>
                    <a:pt x="886" y="1616"/>
                  </a:lnTo>
                  <a:lnTo>
                    <a:pt x="890" y="1614"/>
                  </a:lnTo>
                  <a:lnTo>
                    <a:pt x="896" y="1610"/>
                  </a:lnTo>
                  <a:lnTo>
                    <a:pt x="898" y="1612"/>
                  </a:lnTo>
                  <a:lnTo>
                    <a:pt x="900" y="1614"/>
                  </a:lnTo>
                  <a:lnTo>
                    <a:pt x="902" y="1618"/>
                  </a:lnTo>
                  <a:lnTo>
                    <a:pt x="902" y="1622"/>
                  </a:lnTo>
                  <a:lnTo>
                    <a:pt x="900" y="1628"/>
                  </a:lnTo>
                  <a:lnTo>
                    <a:pt x="896" y="1638"/>
                  </a:lnTo>
                  <a:lnTo>
                    <a:pt x="898" y="1644"/>
                  </a:lnTo>
                  <a:lnTo>
                    <a:pt x="900" y="1652"/>
                  </a:lnTo>
                  <a:lnTo>
                    <a:pt x="906" y="1672"/>
                  </a:lnTo>
                  <a:lnTo>
                    <a:pt x="916" y="1694"/>
                  </a:lnTo>
                  <a:lnTo>
                    <a:pt x="928" y="1710"/>
                  </a:lnTo>
                  <a:lnTo>
                    <a:pt x="932" y="1716"/>
                  </a:lnTo>
                  <a:lnTo>
                    <a:pt x="936" y="1716"/>
                  </a:lnTo>
                  <a:lnTo>
                    <a:pt x="942" y="1716"/>
                  </a:lnTo>
                  <a:lnTo>
                    <a:pt x="944" y="1718"/>
                  </a:lnTo>
                  <a:lnTo>
                    <a:pt x="944" y="1720"/>
                  </a:lnTo>
                  <a:lnTo>
                    <a:pt x="942" y="1726"/>
                  </a:lnTo>
                  <a:lnTo>
                    <a:pt x="934" y="1728"/>
                  </a:lnTo>
                  <a:lnTo>
                    <a:pt x="932" y="1730"/>
                  </a:lnTo>
                  <a:lnTo>
                    <a:pt x="934" y="1732"/>
                  </a:lnTo>
                  <a:lnTo>
                    <a:pt x="936" y="1738"/>
                  </a:lnTo>
                  <a:lnTo>
                    <a:pt x="938" y="1742"/>
                  </a:lnTo>
                  <a:lnTo>
                    <a:pt x="932" y="1740"/>
                  </a:lnTo>
                  <a:lnTo>
                    <a:pt x="926" y="1740"/>
                  </a:lnTo>
                  <a:lnTo>
                    <a:pt x="934" y="1752"/>
                  </a:lnTo>
                  <a:lnTo>
                    <a:pt x="940" y="1760"/>
                  </a:lnTo>
                  <a:lnTo>
                    <a:pt x="944" y="1768"/>
                  </a:lnTo>
                  <a:lnTo>
                    <a:pt x="946" y="1778"/>
                  </a:lnTo>
                  <a:lnTo>
                    <a:pt x="946" y="1782"/>
                  </a:lnTo>
                  <a:lnTo>
                    <a:pt x="944" y="1786"/>
                  </a:lnTo>
                  <a:lnTo>
                    <a:pt x="940" y="1792"/>
                  </a:lnTo>
                  <a:lnTo>
                    <a:pt x="942" y="1796"/>
                  </a:lnTo>
                  <a:lnTo>
                    <a:pt x="946" y="1798"/>
                  </a:lnTo>
                  <a:lnTo>
                    <a:pt x="954" y="1798"/>
                  </a:lnTo>
                  <a:lnTo>
                    <a:pt x="972" y="1796"/>
                  </a:lnTo>
                  <a:lnTo>
                    <a:pt x="982" y="1794"/>
                  </a:lnTo>
                  <a:lnTo>
                    <a:pt x="990" y="1794"/>
                  </a:lnTo>
                  <a:lnTo>
                    <a:pt x="996" y="1794"/>
                  </a:lnTo>
                  <a:lnTo>
                    <a:pt x="998" y="1788"/>
                  </a:lnTo>
                  <a:lnTo>
                    <a:pt x="1000" y="1774"/>
                  </a:lnTo>
                  <a:lnTo>
                    <a:pt x="1000" y="1768"/>
                  </a:lnTo>
                  <a:lnTo>
                    <a:pt x="1002" y="1760"/>
                  </a:lnTo>
                  <a:lnTo>
                    <a:pt x="1004" y="1756"/>
                  </a:lnTo>
                  <a:lnTo>
                    <a:pt x="1010" y="1756"/>
                  </a:lnTo>
                  <a:lnTo>
                    <a:pt x="1018" y="1756"/>
                  </a:lnTo>
                  <a:lnTo>
                    <a:pt x="1018" y="1754"/>
                  </a:lnTo>
                  <a:lnTo>
                    <a:pt x="1018" y="1752"/>
                  </a:lnTo>
                  <a:lnTo>
                    <a:pt x="1020" y="1750"/>
                  </a:lnTo>
                  <a:lnTo>
                    <a:pt x="1024" y="1748"/>
                  </a:lnTo>
                  <a:lnTo>
                    <a:pt x="1034" y="1746"/>
                  </a:lnTo>
                  <a:lnTo>
                    <a:pt x="1042" y="1746"/>
                  </a:lnTo>
                  <a:lnTo>
                    <a:pt x="1050" y="1746"/>
                  </a:lnTo>
                  <a:lnTo>
                    <a:pt x="1058" y="1750"/>
                  </a:lnTo>
                  <a:lnTo>
                    <a:pt x="1062" y="1750"/>
                  </a:lnTo>
                  <a:lnTo>
                    <a:pt x="1064" y="1750"/>
                  </a:lnTo>
                  <a:lnTo>
                    <a:pt x="1070" y="1736"/>
                  </a:lnTo>
                  <a:lnTo>
                    <a:pt x="1076" y="1720"/>
                  </a:lnTo>
                  <a:lnTo>
                    <a:pt x="1082" y="1708"/>
                  </a:lnTo>
                  <a:lnTo>
                    <a:pt x="1086" y="1700"/>
                  </a:lnTo>
                  <a:lnTo>
                    <a:pt x="1088" y="1692"/>
                  </a:lnTo>
                  <a:lnTo>
                    <a:pt x="1088" y="1684"/>
                  </a:lnTo>
                  <a:lnTo>
                    <a:pt x="1090" y="1676"/>
                  </a:lnTo>
                  <a:lnTo>
                    <a:pt x="1092" y="1666"/>
                  </a:lnTo>
                  <a:lnTo>
                    <a:pt x="1092" y="1658"/>
                  </a:lnTo>
                  <a:lnTo>
                    <a:pt x="1090" y="1654"/>
                  </a:lnTo>
                  <a:lnTo>
                    <a:pt x="1092" y="1650"/>
                  </a:lnTo>
                  <a:lnTo>
                    <a:pt x="1094" y="1644"/>
                  </a:lnTo>
                  <a:lnTo>
                    <a:pt x="1098" y="1638"/>
                  </a:lnTo>
                  <a:lnTo>
                    <a:pt x="1098" y="1634"/>
                  </a:lnTo>
                  <a:lnTo>
                    <a:pt x="1098" y="1632"/>
                  </a:lnTo>
                  <a:lnTo>
                    <a:pt x="1096" y="1626"/>
                  </a:lnTo>
                  <a:lnTo>
                    <a:pt x="1098" y="1622"/>
                  </a:lnTo>
                  <a:lnTo>
                    <a:pt x="1100" y="1618"/>
                  </a:lnTo>
                  <a:lnTo>
                    <a:pt x="1098" y="1610"/>
                  </a:lnTo>
                  <a:lnTo>
                    <a:pt x="1096" y="1606"/>
                  </a:lnTo>
                  <a:lnTo>
                    <a:pt x="1096" y="1604"/>
                  </a:lnTo>
                  <a:lnTo>
                    <a:pt x="1098" y="1604"/>
                  </a:lnTo>
                  <a:lnTo>
                    <a:pt x="1100" y="1602"/>
                  </a:lnTo>
                  <a:lnTo>
                    <a:pt x="1102" y="1600"/>
                  </a:lnTo>
                  <a:lnTo>
                    <a:pt x="1100" y="1598"/>
                  </a:lnTo>
                  <a:lnTo>
                    <a:pt x="1100" y="1596"/>
                  </a:lnTo>
                  <a:lnTo>
                    <a:pt x="1102" y="1592"/>
                  </a:lnTo>
                  <a:lnTo>
                    <a:pt x="1112" y="1588"/>
                  </a:lnTo>
                  <a:lnTo>
                    <a:pt x="1124" y="1582"/>
                  </a:lnTo>
                  <a:lnTo>
                    <a:pt x="1130" y="1578"/>
                  </a:lnTo>
                  <a:lnTo>
                    <a:pt x="1132" y="1574"/>
                  </a:lnTo>
                  <a:lnTo>
                    <a:pt x="1134" y="1570"/>
                  </a:lnTo>
                  <a:lnTo>
                    <a:pt x="1134" y="1568"/>
                  </a:lnTo>
                  <a:lnTo>
                    <a:pt x="1138" y="1572"/>
                  </a:lnTo>
                  <a:lnTo>
                    <a:pt x="1142" y="1576"/>
                  </a:lnTo>
                  <a:lnTo>
                    <a:pt x="1144" y="1574"/>
                  </a:lnTo>
                  <a:lnTo>
                    <a:pt x="1146" y="1572"/>
                  </a:lnTo>
                  <a:lnTo>
                    <a:pt x="1152" y="1566"/>
                  </a:lnTo>
                  <a:lnTo>
                    <a:pt x="1158" y="1562"/>
                  </a:lnTo>
                  <a:lnTo>
                    <a:pt x="1164" y="1560"/>
                  </a:lnTo>
                  <a:lnTo>
                    <a:pt x="1164" y="1558"/>
                  </a:lnTo>
                  <a:lnTo>
                    <a:pt x="1164" y="1556"/>
                  </a:lnTo>
                  <a:lnTo>
                    <a:pt x="1166" y="1554"/>
                  </a:lnTo>
                  <a:lnTo>
                    <a:pt x="1170" y="1552"/>
                  </a:lnTo>
                  <a:lnTo>
                    <a:pt x="1172" y="1550"/>
                  </a:lnTo>
                  <a:lnTo>
                    <a:pt x="1172" y="1548"/>
                  </a:lnTo>
                  <a:lnTo>
                    <a:pt x="1172" y="1546"/>
                  </a:lnTo>
                  <a:lnTo>
                    <a:pt x="1170" y="1542"/>
                  </a:lnTo>
                  <a:lnTo>
                    <a:pt x="1168" y="1540"/>
                  </a:lnTo>
                  <a:lnTo>
                    <a:pt x="1164" y="1540"/>
                  </a:lnTo>
                  <a:lnTo>
                    <a:pt x="1152" y="1546"/>
                  </a:lnTo>
                  <a:lnTo>
                    <a:pt x="1144" y="1550"/>
                  </a:lnTo>
                  <a:lnTo>
                    <a:pt x="1136" y="1550"/>
                  </a:lnTo>
                  <a:lnTo>
                    <a:pt x="1128" y="1550"/>
                  </a:lnTo>
                  <a:lnTo>
                    <a:pt x="1122" y="1546"/>
                  </a:lnTo>
                  <a:lnTo>
                    <a:pt x="1112" y="1540"/>
                  </a:lnTo>
                  <a:lnTo>
                    <a:pt x="1104" y="1538"/>
                  </a:lnTo>
                  <a:lnTo>
                    <a:pt x="1094" y="1538"/>
                  </a:lnTo>
                  <a:lnTo>
                    <a:pt x="1086" y="1538"/>
                  </a:lnTo>
                  <a:lnTo>
                    <a:pt x="1076" y="1538"/>
                  </a:lnTo>
                  <a:lnTo>
                    <a:pt x="1084" y="1534"/>
                  </a:lnTo>
                  <a:lnTo>
                    <a:pt x="1092" y="1530"/>
                  </a:lnTo>
                  <a:lnTo>
                    <a:pt x="1098" y="1530"/>
                  </a:lnTo>
                  <a:lnTo>
                    <a:pt x="1110" y="1530"/>
                  </a:lnTo>
                  <a:lnTo>
                    <a:pt x="1118" y="1534"/>
                  </a:lnTo>
                  <a:lnTo>
                    <a:pt x="1122" y="1534"/>
                  </a:lnTo>
                  <a:lnTo>
                    <a:pt x="1124" y="1532"/>
                  </a:lnTo>
                  <a:lnTo>
                    <a:pt x="1126" y="1532"/>
                  </a:lnTo>
                  <a:lnTo>
                    <a:pt x="1128" y="1532"/>
                  </a:lnTo>
                  <a:lnTo>
                    <a:pt x="1134" y="1538"/>
                  </a:lnTo>
                  <a:lnTo>
                    <a:pt x="1142" y="1544"/>
                  </a:lnTo>
                  <a:lnTo>
                    <a:pt x="1146" y="1544"/>
                  </a:lnTo>
                  <a:lnTo>
                    <a:pt x="1150" y="1542"/>
                  </a:lnTo>
                  <a:lnTo>
                    <a:pt x="1178" y="1528"/>
                  </a:lnTo>
                  <a:lnTo>
                    <a:pt x="1190" y="1518"/>
                  </a:lnTo>
                  <a:lnTo>
                    <a:pt x="1192" y="1516"/>
                  </a:lnTo>
                  <a:lnTo>
                    <a:pt x="1192" y="1512"/>
                  </a:lnTo>
                  <a:lnTo>
                    <a:pt x="1184" y="1500"/>
                  </a:lnTo>
                  <a:lnTo>
                    <a:pt x="1178" y="1496"/>
                  </a:lnTo>
                  <a:lnTo>
                    <a:pt x="1172" y="1496"/>
                  </a:lnTo>
                  <a:lnTo>
                    <a:pt x="1168" y="1496"/>
                  </a:lnTo>
                  <a:lnTo>
                    <a:pt x="1168" y="1494"/>
                  </a:lnTo>
                  <a:lnTo>
                    <a:pt x="1168" y="1490"/>
                  </a:lnTo>
                  <a:lnTo>
                    <a:pt x="1170" y="1484"/>
                  </a:lnTo>
                  <a:lnTo>
                    <a:pt x="1168" y="1482"/>
                  </a:lnTo>
                  <a:lnTo>
                    <a:pt x="1164" y="1480"/>
                  </a:lnTo>
                  <a:lnTo>
                    <a:pt x="1158" y="1476"/>
                  </a:lnTo>
                  <a:lnTo>
                    <a:pt x="1154" y="1472"/>
                  </a:lnTo>
                  <a:lnTo>
                    <a:pt x="1148" y="1468"/>
                  </a:lnTo>
                  <a:lnTo>
                    <a:pt x="1144" y="1466"/>
                  </a:lnTo>
                  <a:lnTo>
                    <a:pt x="1138" y="1468"/>
                  </a:lnTo>
                  <a:lnTo>
                    <a:pt x="1132" y="1468"/>
                  </a:lnTo>
                  <a:lnTo>
                    <a:pt x="1132" y="1466"/>
                  </a:lnTo>
                  <a:lnTo>
                    <a:pt x="1132" y="1462"/>
                  </a:lnTo>
                  <a:lnTo>
                    <a:pt x="1130" y="1462"/>
                  </a:lnTo>
                  <a:lnTo>
                    <a:pt x="1126" y="1460"/>
                  </a:lnTo>
                  <a:lnTo>
                    <a:pt x="1124" y="1460"/>
                  </a:lnTo>
                  <a:lnTo>
                    <a:pt x="1122" y="1458"/>
                  </a:lnTo>
                  <a:lnTo>
                    <a:pt x="1118" y="1450"/>
                  </a:lnTo>
                  <a:lnTo>
                    <a:pt x="1116" y="1440"/>
                  </a:lnTo>
                  <a:lnTo>
                    <a:pt x="1116" y="1428"/>
                  </a:lnTo>
                  <a:lnTo>
                    <a:pt x="1116" y="1416"/>
                  </a:lnTo>
                  <a:lnTo>
                    <a:pt x="1116" y="1406"/>
                  </a:lnTo>
                  <a:lnTo>
                    <a:pt x="1120" y="1398"/>
                  </a:lnTo>
                  <a:lnTo>
                    <a:pt x="1120" y="1396"/>
                  </a:lnTo>
                  <a:lnTo>
                    <a:pt x="1124" y="1396"/>
                  </a:lnTo>
                  <a:lnTo>
                    <a:pt x="1126" y="1394"/>
                  </a:lnTo>
                  <a:lnTo>
                    <a:pt x="1128" y="1392"/>
                  </a:lnTo>
                  <a:lnTo>
                    <a:pt x="1126" y="1386"/>
                  </a:lnTo>
                  <a:lnTo>
                    <a:pt x="1126" y="1374"/>
                  </a:lnTo>
                  <a:lnTo>
                    <a:pt x="1126" y="1368"/>
                  </a:lnTo>
                  <a:lnTo>
                    <a:pt x="1128" y="1360"/>
                  </a:lnTo>
                  <a:lnTo>
                    <a:pt x="1132" y="1356"/>
                  </a:lnTo>
                  <a:lnTo>
                    <a:pt x="1132" y="1352"/>
                  </a:lnTo>
                  <a:lnTo>
                    <a:pt x="1130" y="1352"/>
                  </a:lnTo>
                  <a:lnTo>
                    <a:pt x="1128" y="1350"/>
                  </a:lnTo>
                  <a:lnTo>
                    <a:pt x="1124" y="1350"/>
                  </a:lnTo>
                  <a:lnTo>
                    <a:pt x="1122" y="1348"/>
                  </a:lnTo>
                  <a:lnTo>
                    <a:pt x="1122" y="1342"/>
                  </a:lnTo>
                  <a:lnTo>
                    <a:pt x="1122" y="1336"/>
                  </a:lnTo>
                  <a:lnTo>
                    <a:pt x="1124" y="1338"/>
                  </a:lnTo>
                  <a:lnTo>
                    <a:pt x="1130" y="1340"/>
                  </a:lnTo>
                  <a:lnTo>
                    <a:pt x="1136" y="1340"/>
                  </a:lnTo>
                  <a:lnTo>
                    <a:pt x="1142" y="1338"/>
                  </a:lnTo>
                  <a:lnTo>
                    <a:pt x="1148" y="1334"/>
                  </a:lnTo>
                  <a:lnTo>
                    <a:pt x="1148" y="1332"/>
                  </a:lnTo>
                  <a:lnTo>
                    <a:pt x="1148" y="1330"/>
                  </a:lnTo>
                  <a:lnTo>
                    <a:pt x="1146" y="1326"/>
                  </a:lnTo>
                  <a:lnTo>
                    <a:pt x="1144" y="1324"/>
                  </a:lnTo>
                  <a:lnTo>
                    <a:pt x="1142" y="1322"/>
                  </a:lnTo>
                  <a:lnTo>
                    <a:pt x="1144" y="1322"/>
                  </a:lnTo>
                  <a:lnTo>
                    <a:pt x="1152" y="1320"/>
                  </a:lnTo>
                  <a:lnTo>
                    <a:pt x="1160" y="1318"/>
                  </a:lnTo>
                  <a:lnTo>
                    <a:pt x="1166" y="1312"/>
                  </a:lnTo>
                  <a:lnTo>
                    <a:pt x="1170" y="1308"/>
                  </a:lnTo>
                  <a:lnTo>
                    <a:pt x="1172" y="1302"/>
                  </a:lnTo>
                  <a:lnTo>
                    <a:pt x="1178" y="1294"/>
                  </a:lnTo>
                  <a:lnTo>
                    <a:pt x="1180" y="1292"/>
                  </a:lnTo>
                  <a:lnTo>
                    <a:pt x="1186" y="1292"/>
                  </a:lnTo>
                  <a:lnTo>
                    <a:pt x="1190" y="1294"/>
                  </a:lnTo>
                  <a:lnTo>
                    <a:pt x="1194" y="1292"/>
                  </a:lnTo>
                  <a:lnTo>
                    <a:pt x="1196" y="1286"/>
                  </a:lnTo>
                  <a:lnTo>
                    <a:pt x="1200" y="1278"/>
                  </a:lnTo>
                  <a:lnTo>
                    <a:pt x="1204" y="1274"/>
                  </a:lnTo>
                  <a:lnTo>
                    <a:pt x="1208" y="1274"/>
                  </a:lnTo>
                  <a:lnTo>
                    <a:pt x="1214" y="1274"/>
                  </a:lnTo>
                  <a:lnTo>
                    <a:pt x="1218" y="1274"/>
                  </a:lnTo>
                  <a:lnTo>
                    <a:pt x="1222" y="1268"/>
                  </a:lnTo>
                  <a:lnTo>
                    <a:pt x="1226" y="1264"/>
                  </a:lnTo>
                  <a:lnTo>
                    <a:pt x="1228" y="1264"/>
                  </a:lnTo>
                  <a:lnTo>
                    <a:pt x="1232" y="1264"/>
                  </a:lnTo>
                  <a:lnTo>
                    <a:pt x="1236" y="1264"/>
                  </a:lnTo>
                  <a:lnTo>
                    <a:pt x="1238" y="1264"/>
                  </a:lnTo>
                  <a:lnTo>
                    <a:pt x="1240" y="1260"/>
                  </a:lnTo>
                  <a:lnTo>
                    <a:pt x="1244" y="1254"/>
                  </a:lnTo>
                  <a:lnTo>
                    <a:pt x="1246" y="1254"/>
                  </a:lnTo>
                  <a:lnTo>
                    <a:pt x="1250" y="1254"/>
                  </a:lnTo>
                  <a:lnTo>
                    <a:pt x="1254" y="1252"/>
                  </a:lnTo>
                  <a:lnTo>
                    <a:pt x="1258" y="1250"/>
                  </a:lnTo>
                  <a:lnTo>
                    <a:pt x="1262" y="1240"/>
                  </a:lnTo>
                  <a:lnTo>
                    <a:pt x="1268" y="1226"/>
                  </a:lnTo>
                  <a:lnTo>
                    <a:pt x="1274" y="1220"/>
                  </a:lnTo>
                  <a:lnTo>
                    <a:pt x="1284" y="1214"/>
                  </a:lnTo>
                  <a:lnTo>
                    <a:pt x="1290" y="1208"/>
                  </a:lnTo>
                  <a:lnTo>
                    <a:pt x="1292" y="1206"/>
                  </a:lnTo>
                  <a:lnTo>
                    <a:pt x="1292" y="1204"/>
                  </a:lnTo>
                  <a:lnTo>
                    <a:pt x="1290" y="1202"/>
                  </a:lnTo>
                  <a:lnTo>
                    <a:pt x="1284" y="1198"/>
                  </a:lnTo>
                  <a:lnTo>
                    <a:pt x="1280" y="1194"/>
                  </a:lnTo>
                  <a:lnTo>
                    <a:pt x="1276" y="1190"/>
                  </a:lnTo>
                  <a:lnTo>
                    <a:pt x="1276" y="1184"/>
                  </a:lnTo>
                  <a:lnTo>
                    <a:pt x="1276" y="1180"/>
                  </a:lnTo>
                  <a:lnTo>
                    <a:pt x="1282" y="1174"/>
                  </a:lnTo>
                  <a:lnTo>
                    <a:pt x="1288" y="1168"/>
                  </a:lnTo>
                  <a:lnTo>
                    <a:pt x="1290" y="1164"/>
                  </a:lnTo>
                  <a:lnTo>
                    <a:pt x="1292" y="1156"/>
                  </a:lnTo>
                  <a:lnTo>
                    <a:pt x="1292" y="1150"/>
                  </a:lnTo>
                  <a:lnTo>
                    <a:pt x="1294" y="1146"/>
                  </a:lnTo>
                  <a:lnTo>
                    <a:pt x="1298" y="1144"/>
                  </a:lnTo>
                  <a:lnTo>
                    <a:pt x="1300" y="1144"/>
                  </a:lnTo>
                  <a:lnTo>
                    <a:pt x="1306" y="1142"/>
                  </a:lnTo>
                  <a:lnTo>
                    <a:pt x="1310" y="1140"/>
                  </a:lnTo>
                  <a:lnTo>
                    <a:pt x="1310" y="1138"/>
                  </a:lnTo>
                  <a:lnTo>
                    <a:pt x="1314" y="1132"/>
                  </a:lnTo>
                  <a:lnTo>
                    <a:pt x="1320" y="1126"/>
                  </a:lnTo>
                  <a:lnTo>
                    <a:pt x="1338" y="1114"/>
                  </a:lnTo>
                  <a:lnTo>
                    <a:pt x="1340" y="1112"/>
                  </a:lnTo>
                  <a:lnTo>
                    <a:pt x="1344" y="1112"/>
                  </a:lnTo>
                  <a:lnTo>
                    <a:pt x="1346" y="1116"/>
                  </a:lnTo>
                  <a:lnTo>
                    <a:pt x="1348" y="1118"/>
                  </a:lnTo>
                  <a:lnTo>
                    <a:pt x="1350" y="1120"/>
                  </a:lnTo>
                  <a:lnTo>
                    <a:pt x="1354" y="1120"/>
                  </a:lnTo>
                  <a:lnTo>
                    <a:pt x="1358" y="1118"/>
                  </a:lnTo>
                  <a:lnTo>
                    <a:pt x="1364" y="1116"/>
                  </a:lnTo>
                  <a:lnTo>
                    <a:pt x="1368" y="1116"/>
                  </a:lnTo>
                  <a:lnTo>
                    <a:pt x="1378" y="1116"/>
                  </a:lnTo>
                  <a:lnTo>
                    <a:pt x="1386" y="1116"/>
                  </a:lnTo>
                  <a:lnTo>
                    <a:pt x="1392" y="1116"/>
                  </a:lnTo>
                  <a:lnTo>
                    <a:pt x="1396" y="1114"/>
                  </a:lnTo>
                  <a:lnTo>
                    <a:pt x="1408" y="1116"/>
                  </a:lnTo>
                  <a:lnTo>
                    <a:pt x="1414" y="1120"/>
                  </a:lnTo>
                  <a:lnTo>
                    <a:pt x="1418" y="1124"/>
                  </a:lnTo>
                  <a:lnTo>
                    <a:pt x="1428" y="1126"/>
                  </a:lnTo>
                  <a:lnTo>
                    <a:pt x="1438" y="1130"/>
                  </a:lnTo>
                  <a:lnTo>
                    <a:pt x="1440" y="1134"/>
                  </a:lnTo>
                  <a:lnTo>
                    <a:pt x="1442" y="1136"/>
                  </a:lnTo>
                  <a:lnTo>
                    <a:pt x="1442" y="1144"/>
                  </a:lnTo>
                  <a:lnTo>
                    <a:pt x="1440" y="1154"/>
                  </a:lnTo>
                  <a:lnTo>
                    <a:pt x="1440" y="1162"/>
                  </a:lnTo>
                  <a:lnTo>
                    <a:pt x="1442" y="1166"/>
                  </a:lnTo>
                  <a:lnTo>
                    <a:pt x="1446" y="1168"/>
                  </a:lnTo>
                  <a:lnTo>
                    <a:pt x="1444" y="1174"/>
                  </a:lnTo>
                  <a:lnTo>
                    <a:pt x="1442" y="1176"/>
                  </a:lnTo>
                  <a:lnTo>
                    <a:pt x="1440" y="1176"/>
                  </a:lnTo>
                  <a:lnTo>
                    <a:pt x="1434" y="1176"/>
                  </a:lnTo>
                  <a:lnTo>
                    <a:pt x="1422" y="1178"/>
                  </a:lnTo>
                  <a:lnTo>
                    <a:pt x="1416" y="1180"/>
                  </a:lnTo>
                  <a:lnTo>
                    <a:pt x="1412" y="1184"/>
                  </a:lnTo>
                  <a:lnTo>
                    <a:pt x="1406" y="1196"/>
                  </a:lnTo>
                  <a:lnTo>
                    <a:pt x="1398" y="1208"/>
                  </a:lnTo>
                  <a:lnTo>
                    <a:pt x="1390" y="1216"/>
                  </a:lnTo>
                  <a:lnTo>
                    <a:pt x="1382" y="1222"/>
                  </a:lnTo>
                  <a:lnTo>
                    <a:pt x="1372" y="1228"/>
                  </a:lnTo>
                  <a:lnTo>
                    <a:pt x="1368" y="1232"/>
                  </a:lnTo>
                  <a:lnTo>
                    <a:pt x="1366" y="1236"/>
                  </a:lnTo>
                  <a:lnTo>
                    <a:pt x="1366" y="1238"/>
                  </a:lnTo>
                  <a:lnTo>
                    <a:pt x="1366" y="1242"/>
                  </a:lnTo>
                  <a:lnTo>
                    <a:pt x="1358" y="1244"/>
                  </a:lnTo>
                  <a:lnTo>
                    <a:pt x="1354" y="1246"/>
                  </a:lnTo>
                  <a:lnTo>
                    <a:pt x="1350" y="1248"/>
                  </a:lnTo>
                  <a:lnTo>
                    <a:pt x="1346" y="1254"/>
                  </a:lnTo>
                  <a:lnTo>
                    <a:pt x="1344" y="1258"/>
                  </a:lnTo>
                  <a:lnTo>
                    <a:pt x="1342" y="1260"/>
                  </a:lnTo>
                  <a:lnTo>
                    <a:pt x="1338" y="1260"/>
                  </a:lnTo>
                  <a:lnTo>
                    <a:pt x="1334" y="1260"/>
                  </a:lnTo>
                  <a:lnTo>
                    <a:pt x="1332" y="1260"/>
                  </a:lnTo>
                  <a:lnTo>
                    <a:pt x="1328" y="1264"/>
                  </a:lnTo>
                  <a:lnTo>
                    <a:pt x="1326" y="1268"/>
                  </a:lnTo>
                  <a:lnTo>
                    <a:pt x="1324" y="1270"/>
                  </a:lnTo>
                  <a:lnTo>
                    <a:pt x="1322" y="1270"/>
                  </a:lnTo>
                  <a:lnTo>
                    <a:pt x="1320" y="1272"/>
                  </a:lnTo>
                  <a:lnTo>
                    <a:pt x="1318" y="1272"/>
                  </a:lnTo>
                  <a:lnTo>
                    <a:pt x="1318" y="1278"/>
                  </a:lnTo>
                  <a:lnTo>
                    <a:pt x="1318" y="1286"/>
                  </a:lnTo>
                  <a:lnTo>
                    <a:pt x="1318" y="1288"/>
                  </a:lnTo>
                  <a:lnTo>
                    <a:pt x="1314" y="1292"/>
                  </a:lnTo>
                  <a:lnTo>
                    <a:pt x="1310" y="1294"/>
                  </a:lnTo>
                  <a:lnTo>
                    <a:pt x="1308" y="1294"/>
                  </a:lnTo>
                  <a:lnTo>
                    <a:pt x="1300" y="1292"/>
                  </a:lnTo>
                  <a:lnTo>
                    <a:pt x="1294" y="1290"/>
                  </a:lnTo>
                  <a:lnTo>
                    <a:pt x="1292" y="1292"/>
                  </a:lnTo>
                  <a:lnTo>
                    <a:pt x="1290" y="1296"/>
                  </a:lnTo>
                  <a:lnTo>
                    <a:pt x="1290" y="1300"/>
                  </a:lnTo>
                  <a:lnTo>
                    <a:pt x="1286" y="1304"/>
                  </a:lnTo>
                  <a:lnTo>
                    <a:pt x="1278" y="1314"/>
                  </a:lnTo>
                  <a:lnTo>
                    <a:pt x="1276" y="1322"/>
                  </a:lnTo>
                  <a:lnTo>
                    <a:pt x="1274" y="1328"/>
                  </a:lnTo>
                  <a:lnTo>
                    <a:pt x="1274" y="1338"/>
                  </a:lnTo>
                  <a:lnTo>
                    <a:pt x="1278" y="1346"/>
                  </a:lnTo>
                  <a:lnTo>
                    <a:pt x="1282" y="1354"/>
                  </a:lnTo>
                  <a:lnTo>
                    <a:pt x="1282" y="1360"/>
                  </a:lnTo>
                  <a:lnTo>
                    <a:pt x="1282" y="1364"/>
                  </a:lnTo>
                  <a:lnTo>
                    <a:pt x="1280" y="1366"/>
                  </a:lnTo>
                  <a:lnTo>
                    <a:pt x="1278" y="1368"/>
                  </a:lnTo>
                  <a:lnTo>
                    <a:pt x="1278" y="1372"/>
                  </a:lnTo>
                  <a:lnTo>
                    <a:pt x="1280" y="1378"/>
                  </a:lnTo>
                  <a:lnTo>
                    <a:pt x="1288" y="1388"/>
                  </a:lnTo>
                  <a:lnTo>
                    <a:pt x="1292" y="1394"/>
                  </a:lnTo>
                  <a:lnTo>
                    <a:pt x="1294" y="1396"/>
                  </a:lnTo>
                  <a:lnTo>
                    <a:pt x="1294" y="1398"/>
                  </a:lnTo>
                  <a:lnTo>
                    <a:pt x="1292" y="1400"/>
                  </a:lnTo>
                  <a:lnTo>
                    <a:pt x="1288" y="1402"/>
                  </a:lnTo>
                  <a:lnTo>
                    <a:pt x="1286" y="1404"/>
                  </a:lnTo>
                  <a:lnTo>
                    <a:pt x="1286" y="1406"/>
                  </a:lnTo>
                  <a:lnTo>
                    <a:pt x="1288" y="1416"/>
                  </a:lnTo>
                  <a:lnTo>
                    <a:pt x="1288" y="1424"/>
                  </a:lnTo>
                  <a:lnTo>
                    <a:pt x="1282" y="1444"/>
                  </a:lnTo>
                  <a:lnTo>
                    <a:pt x="1280" y="1456"/>
                  </a:lnTo>
                  <a:lnTo>
                    <a:pt x="1280" y="1462"/>
                  </a:lnTo>
                  <a:lnTo>
                    <a:pt x="1282" y="1464"/>
                  </a:lnTo>
                  <a:lnTo>
                    <a:pt x="1286" y="1466"/>
                  </a:lnTo>
                  <a:lnTo>
                    <a:pt x="1298" y="1470"/>
                  </a:lnTo>
                  <a:lnTo>
                    <a:pt x="1322" y="1476"/>
                  </a:lnTo>
                  <a:lnTo>
                    <a:pt x="1328" y="1478"/>
                  </a:lnTo>
                  <a:lnTo>
                    <a:pt x="1330" y="1480"/>
                  </a:lnTo>
                  <a:lnTo>
                    <a:pt x="1328" y="1484"/>
                  </a:lnTo>
                  <a:lnTo>
                    <a:pt x="1328" y="1492"/>
                  </a:lnTo>
                  <a:lnTo>
                    <a:pt x="1328" y="1500"/>
                  </a:lnTo>
                  <a:lnTo>
                    <a:pt x="1330" y="1504"/>
                  </a:lnTo>
                  <a:lnTo>
                    <a:pt x="1334" y="1504"/>
                  </a:lnTo>
                  <a:lnTo>
                    <a:pt x="1336" y="1504"/>
                  </a:lnTo>
                  <a:lnTo>
                    <a:pt x="1340" y="1500"/>
                  </a:lnTo>
                  <a:lnTo>
                    <a:pt x="1346" y="1494"/>
                  </a:lnTo>
                  <a:lnTo>
                    <a:pt x="1352" y="1494"/>
                  </a:lnTo>
                  <a:lnTo>
                    <a:pt x="1354" y="1496"/>
                  </a:lnTo>
                  <a:lnTo>
                    <a:pt x="1354" y="1498"/>
                  </a:lnTo>
                  <a:lnTo>
                    <a:pt x="1354" y="1500"/>
                  </a:lnTo>
                  <a:lnTo>
                    <a:pt x="1352" y="1506"/>
                  </a:lnTo>
                  <a:lnTo>
                    <a:pt x="1346" y="1512"/>
                  </a:lnTo>
                  <a:lnTo>
                    <a:pt x="1346" y="1516"/>
                  </a:lnTo>
                  <a:lnTo>
                    <a:pt x="1352" y="1514"/>
                  </a:lnTo>
                  <a:lnTo>
                    <a:pt x="1366" y="1508"/>
                  </a:lnTo>
                  <a:lnTo>
                    <a:pt x="1376" y="1504"/>
                  </a:lnTo>
                  <a:lnTo>
                    <a:pt x="1390" y="1504"/>
                  </a:lnTo>
                  <a:lnTo>
                    <a:pt x="1408" y="1500"/>
                  </a:lnTo>
                  <a:lnTo>
                    <a:pt x="1436" y="1488"/>
                  </a:lnTo>
                  <a:lnTo>
                    <a:pt x="1448" y="1484"/>
                  </a:lnTo>
                  <a:lnTo>
                    <a:pt x="1454" y="1484"/>
                  </a:lnTo>
                  <a:lnTo>
                    <a:pt x="1458" y="1484"/>
                  </a:lnTo>
                  <a:lnTo>
                    <a:pt x="1462" y="1484"/>
                  </a:lnTo>
                  <a:lnTo>
                    <a:pt x="1466" y="1486"/>
                  </a:lnTo>
                  <a:lnTo>
                    <a:pt x="1470" y="1482"/>
                  </a:lnTo>
                  <a:lnTo>
                    <a:pt x="1476" y="1476"/>
                  </a:lnTo>
                  <a:lnTo>
                    <a:pt x="1478" y="1476"/>
                  </a:lnTo>
                  <a:lnTo>
                    <a:pt x="1484" y="1478"/>
                  </a:lnTo>
                  <a:lnTo>
                    <a:pt x="1490" y="1476"/>
                  </a:lnTo>
                  <a:lnTo>
                    <a:pt x="1498" y="1474"/>
                  </a:lnTo>
                  <a:lnTo>
                    <a:pt x="1506" y="1472"/>
                  </a:lnTo>
                  <a:lnTo>
                    <a:pt x="1512" y="1470"/>
                  </a:lnTo>
                  <a:lnTo>
                    <a:pt x="1522" y="1470"/>
                  </a:lnTo>
                  <a:lnTo>
                    <a:pt x="1532" y="1470"/>
                  </a:lnTo>
                  <a:lnTo>
                    <a:pt x="1538" y="1470"/>
                  </a:lnTo>
                  <a:lnTo>
                    <a:pt x="1546" y="1466"/>
                  </a:lnTo>
                  <a:lnTo>
                    <a:pt x="1550" y="1468"/>
                  </a:lnTo>
                  <a:lnTo>
                    <a:pt x="1556" y="1468"/>
                  </a:lnTo>
                  <a:lnTo>
                    <a:pt x="1566" y="1462"/>
                  </a:lnTo>
                  <a:lnTo>
                    <a:pt x="1574" y="1456"/>
                  </a:lnTo>
                  <a:lnTo>
                    <a:pt x="1578" y="1454"/>
                  </a:lnTo>
                  <a:lnTo>
                    <a:pt x="1580" y="1456"/>
                  </a:lnTo>
                  <a:lnTo>
                    <a:pt x="1582" y="1458"/>
                  </a:lnTo>
                  <a:lnTo>
                    <a:pt x="1578" y="1458"/>
                  </a:lnTo>
                  <a:lnTo>
                    <a:pt x="1576" y="1462"/>
                  </a:lnTo>
                  <a:lnTo>
                    <a:pt x="1578" y="1466"/>
                  </a:lnTo>
                  <a:lnTo>
                    <a:pt x="1580" y="1470"/>
                  </a:lnTo>
                  <a:lnTo>
                    <a:pt x="1578" y="1472"/>
                  </a:lnTo>
                  <a:lnTo>
                    <a:pt x="1572" y="1470"/>
                  </a:lnTo>
                  <a:lnTo>
                    <a:pt x="1568" y="1468"/>
                  </a:lnTo>
                  <a:lnTo>
                    <a:pt x="1572" y="1474"/>
                  </a:lnTo>
                  <a:lnTo>
                    <a:pt x="1578" y="1480"/>
                  </a:lnTo>
                  <a:lnTo>
                    <a:pt x="1582" y="1480"/>
                  </a:lnTo>
                  <a:lnTo>
                    <a:pt x="1584" y="1482"/>
                  </a:lnTo>
                  <a:lnTo>
                    <a:pt x="1588" y="1486"/>
                  </a:lnTo>
                  <a:lnTo>
                    <a:pt x="1592" y="1490"/>
                  </a:lnTo>
                  <a:lnTo>
                    <a:pt x="1596" y="1490"/>
                  </a:lnTo>
                  <a:lnTo>
                    <a:pt x="1608" y="1490"/>
                  </a:lnTo>
                  <a:lnTo>
                    <a:pt x="1618" y="1490"/>
                  </a:lnTo>
                  <a:lnTo>
                    <a:pt x="1622" y="1492"/>
                  </a:lnTo>
                  <a:lnTo>
                    <a:pt x="1626" y="1494"/>
                  </a:lnTo>
                  <a:lnTo>
                    <a:pt x="1628" y="1498"/>
                  </a:lnTo>
                  <a:lnTo>
                    <a:pt x="1632" y="1500"/>
                  </a:lnTo>
                  <a:lnTo>
                    <a:pt x="1638" y="1502"/>
                  </a:lnTo>
                  <a:lnTo>
                    <a:pt x="1642" y="1504"/>
                  </a:lnTo>
                  <a:lnTo>
                    <a:pt x="1642" y="1508"/>
                  </a:lnTo>
                  <a:lnTo>
                    <a:pt x="1638" y="1510"/>
                  </a:lnTo>
                  <a:lnTo>
                    <a:pt x="1634" y="1510"/>
                  </a:lnTo>
                  <a:lnTo>
                    <a:pt x="1610" y="1504"/>
                  </a:lnTo>
                  <a:lnTo>
                    <a:pt x="1602" y="1502"/>
                  </a:lnTo>
                  <a:lnTo>
                    <a:pt x="1596" y="1504"/>
                  </a:lnTo>
                  <a:lnTo>
                    <a:pt x="1594" y="1506"/>
                  </a:lnTo>
                  <a:lnTo>
                    <a:pt x="1592" y="1510"/>
                  </a:lnTo>
                  <a:lnTo>
                    <a:pt x="1590" y="1512"/>
                  </a:lnTo>
                  <a:lnTo>
                    <a:pt x="1588" y="1516"/>
                  </a:lnTo>
                  <a:lnTo>
                    <a:pt x="1584" y="1516"/>
                  </a:lnTo>
                  <a:lnTo>
                    <a:pt x="1578" y="1514"/>
                  </a:lnTo>
                  <a:lnTo>
                    <a:pt x="1574" y="1512"/>
                  </a:lnTo>
                  <a:lnTo>
                    <a:pt x="1570" y="1514"/>
                  </a:lnTo>
                  <a:lnTo>
                    <a:pt x="1568" y="1516"/>
                  </a:lnTo>
                  <a:lnTo>
                    <a:pt x="1568" y="1518"/>
                  </a:lnTo>
                  <a:lnTo>
                    <a:pt x="1568" y="1522"/>
                  </a:lnTo>
                  <a:lnTo>
                    <a:pt x="1568" y="1524"/>
                  </a:lnTo>
                  <a:lnTo>
                    <a:pt x="1564" y="1524"/>
                  </a:lnTo>
                  <a:lnTo>
                    <a:pt x="1560" y="1520"/>
                  </a:lnTo>
                  <a:lnTo>
                    <a:pt x="1556" y="1518"/>
                  </a:lnTo>
                  <a:lnTo>
                    <a:pt x="1552" y="1516"/>
                  </a:lnTo>
                  <a:lnTo>
                    <a:pt x="1552" y="1518"/>
                  </a:lnTo>
                  <a:lnTo>
                    <a:pt x="1552" y="1520"/>
                  </a:lnTo>
                  <a:lnTo>
                    <a:pt x="1554" y="1530"/>
                  </a:lnTo>
                  <a:lnTo>
                    <a:pt x="1554" y="1534"/>
                  </a:lnTo>
                  <a:lnTo>
                    <a:pt x="1552" y="1536"/>
                  </a:lnTo>
                  <a:lnTo>
                    <a:pt x="1540" y="1540"/>
                  </a:lnTo>
                  <a:lnTo>
                    <a:pt x="1530" y="1542"/>
                  </a:lnTo>
                  <a:lnTo>
                    <a:pt x="1518" y="1540"/>
                  </a:lnTo>
                  <a:lnTo>
                    <a:pt x="1508" y="1536"/>
                  </a:lnTo>
                  <a:lnTo>
                    <a:pt x="1498" y="1532"/>
                  </a:lnTo>
                  <a:lnTo>
                    <a:pt x="1488" y="1530"/>
                  </a:lnTo>
                  <a:lnTo>
                    <a:pt x="1476" y="1528"/>
                  </a:lnTo>
                  <a:lnTo>
                    <a:pt x="1460" y="1526"/>
                  </a:lnTo>
                  <a:lnTo>
                    <a:pt x="1454" y="1524"/>
                  </a:lnTo>
                  <a:lnTo>
                    <a:pt x="1450" y="1524"/>
                  </a:lnTo>
                  <a:lnTo>
                    <a:pt x="1448" y="1526"/>
                  </a:lnTo>
                  <a:lnTo>
                    <a:pt x="1448" y="1528"/>
                  </a:lnTo>
                  <a:lnTo>
                    <a:pt x="1446" y="1532"/>
                  </a:lnTo>
                  <a:lnTo>
                    <a:pt x="1442" y="1534"/>
                  </a:lnTo>
                  <a:lnTo>
                    <a:pt x="1436" y="1534"/>
                  </a:lnTo>
                  <a:lnTo>
                    <a:pt x="1422" y="1534"/>
                  </a:lnTo>
                  <a:lnTo>
                    <a:pt x="1408" y="1534"/>
                  </a:lnTo>
                  <a:lnTo>
                    <a:pt x="1398" y="1538"/>
                  </a:lnTo>
                  <a:lnTo>
                    <a:pt x="1394" y="1542"/>
                  </a:lnTo>
                  <a:lnTo>
                    <a:pt x="1392" y="1544"/>
                  </a:lnTo>
                  <a:lnTo>
                    <a:pt x="1390" y="1548"/>
                  </a:lnTo>
                  <a:lnTo>
                    <a:pt x="1388" y="1550"/>
                  </a:lnTo>
                  <a:lnTo>
                    <a:pt x="1380" y="1552"/>
                  </a:lnTo>
                  <a:lnTo>
                    <a:pt x="1374" y="1554"/>
                  </a:lnTo>
                  <a:lnTo>
                    <a:pt x="1372" y="1558"/>
                  </a:lnTo>
                  <a:lnTo>
                    <a:pt x="1370" y="1562"/>
                  </a:lnTo>
                  <a:lnTo>
                    <a:pt x="1368" y="1572"/>
                  </a:lnTo>
                  <a:lnTo>
                    <a:pt x="1368" y="1580"/>
                  </a:lnTo>
                  <a:lnTo>
                    <a:pt x="1370" y="1588"/>
                  </a:lnTo>
                  <a:lnTo>
                    <a:pt x="1372" y="1594"/>
                  </a:lnTo>
                  <a:lnTo>
                    <a:pt x="1378" y="1604"/>
                  </a:lnTo>
                  <a:lnTo>
                    <a:pt x="1382" y="1610"/>
                  </a:lnTo>
                  <a:lnTo>
                    <a:pt x="1386" y="1614"/>
                  </a:lnTo>
                  <a:lnTo>
                    <a:pt x="1390" y="1614"/>
                  </a:lnTo>
                  <a:lnTo>
                    <a:pt x="1396" y="1614"/>
                  </a:lnTo>
                  <a:lnTo>
                    <a:pt x="1402" y="1610"/>
                  </a:lnTo>
                  <a:lnTo>
                    <a:pt x="1410" y="1606"/>
                  </a:lnTo>
                  <a:lnTo>
                    <a:pt x="1410" y="1608"/>
                  </a:lnTo>
                  <a:lnTo>
                    <a:pt x="1410" y="1610"/>
                  </a:lnTo>
                  <a:lnTo>
                    <a:pt x="1402" y="1640"/>
                  </a:lnTo>
                  <a:lnTo>
                    <a:pt x="1402" y="1646"/>
                  </a:lnTo>
                  <a:lnTo>
                    <a:pt x="1404" y="1654"/>
                  </a:lnTo>
                  <a:lnTo>
                    <a:pt x="1406" y="1668"/>
                  </a:lnTo>
                  <a:lnTo>
                    <a:pt x="1408" y="1676"/>
                  </a:lnTo>
                  <a:lnTo>
                    <a:pt x="1406" y="1682"/>
                  </a:lnTo>
                  <a:lnTo>
                    <a:pt x="1402" y="1686"/>
                  </a:lnTo>
                  <a:lnTo>
                    <a:pt x="1392" y="1692"/>
                  </a:lnTo>
                  <a:lnTo>
                    <a:pt x="1380" y="1694"/>
                  </a:lnTo>
                  <a:lnTo>
                    <a:pt x="1370" y="1694"/>
                  </a:lnTo>
                  <a:lnTo>
                    <a:pt x="1364" y="1690"/>
                  </a:lnTo>
                  <a:lnTo>
                    <a:pt x="1360" y="1684"/>
                  </a:lnTo>
                  <a:lnTo>
                    <a:pt x="1354" y="1672"/>
                  </a:lnTo>
                  <a:lnTo>
                    <a:pt x="1348" y="1666"/>
                  </a:lnTo>
                  <a:lnTo>
                    <a:pt x="1342" y="1662"/>
                  </a:lnTo>
                  <a:lnTo>
                    <a:pt x="1336" y="1660"/>
                  </a:lnTo>
                  <a:lnTo>
                    <a:pt x="1334" y="1656"/>
                  </a:lnTo>
                  <a:lnTo>
                    <a:pt x="1332" y="1652"/>
                  </a:lnTo>
                  <a:lnTo>
                    <a:pt x="1332" y="1650"/>
                  </a:lnTo>
                  <a:lnTo>
                    <a:pt x="1332" y="1648"/>
                  </a:lnTo>
                  <a:lnTo>
                    <a:pt x="1324" y="1648"/>
                  </a:lnTo>
                  <a:lnTo>
                    <a:pt x="1302" y="1656"/>
                  </a:lnTo>
                  <a:lnTo>
                    <a:pt x="1294" y="1660"/>
                  </a:lnTo>
                  <a:lnTo>
                    <a:pt x="1292" y="1664"/>
                  </a:lnTo>
                  <a:lnTo>
                    <a:pt x="1286" y="1674"/>
                  </a:lnTo>
                  <a:lnTo>
                    <a:pt x="1284" y="1678"/>
                  </a:lnTo>
                  <a:lnTo>
                    <a:pt x="1286" y="1684"/>
                  </a:lnTo>
                  <a:lnTo>
                    <a:pt x="1286" y="1688"/>
                  </a:lnTo>
                  <a:lnTo>
                    <a:pt x="1286" y="1690"/>
                  </a:lnTo>
                  <a:lnTo>
                    <a:pt x="1280" y="1694"/>
                  </a:lnTo>
                  <a:lnTo>
                    <a:pt x="1274" y="1700"/>
                  </a:lnTo>
                  <a:lnTo>
                    <a:pt x="1272" y="1704"/>
                  </a:lnTo>
                  <a:lnTo>
                    <a:pt x="1270" y="1710"/>
                  </a:lnTo>
                  <a:lnTo>
                    <a:pt x="1266" y="1720"/>
                  </a:lnTo>
                  <a:lnTo>
                    <a:pt x="1266" y="1732"/>
                  </a:lnTo>
                  <a:lnTo>
                    <a:pt x="1268" y="1752"/>
                  </a:lnTo>
                  <a:lnTo>
                    <a:pt x="1268" y="1766"/>
                  </a:lnTo>
                  <a:lnTo>
                    <a:pt x="1270" y="1772"/>
                  </a:lnTo>
                  <a:lnTo>
                    <a:pt x="1274" y="1776"/>
                  </a:lnTo>
                  <a:lnTo>
                    <a:pt x="1278" y="1782"/>
                  </a:lnTo>
                  <a:lnTo>
                    <a:pt x="1280" y="1790"/>
                  </a:lnTo>
                  <a:lnTo>
                    <a:pt x="1280" y="1804"/>
                  </a:lnTo>
                  <a:lnTo>
                    <a:pt x="1278" y="1806"/>
                  </a:lnTo>
                  <a:lnTo>
                    <a:pt x="1276" y="1808"/>
                  </a:lnTo>
                  <a:lnTo>
                    <a:pt x="1276" y="1816"/>
                  </a:lnTo>
                  <a:lnTo>
                    <a:pt x="1278" y="1818"/>
                  </a:lnTo>
                  <a:lnTo>
                    <a:pt x="1276" y="1822"/>
                  </a:lnTo>
                  <a:lnTo>
                    <a:pt x="1270" y="1824"/>
                  </a:lnTo>
                  <a:lnTo>
                    <a:pt x="1264" y="1826"/>
                  </a:lnTo>
                  <a:lnTo>
                    <a:pt x="1258" y="1824"/>
                  </a:lnTo>
                  <a:lnTo>
                    <a:pt x="1256" y="1824"/>
                  </a:lnTo>
                  <a:lnTo>
                    <a:pt x="1256" y="1822"/>
                  </a:lnTo>
                  <a:lnTo>
                    <a:pt x="1258" y="1816"/>
                  </a:lnTo>
                  <a:lnTo>
                    <a:pt x="1268" y="1804"/>
                  </a:lnTo>
                  <a:lnTo>
                    <a:pt x="1270" y="1800"/>
                  </a:lnTo>
                  <a:lnTo>
                    <a:pt x="1268" y="1800"/>
                  </a:lnTo>
                  <a:lnTo>
                    <a:pt x="1256" y="1814"/>
                  </a:lnTo>
                  <a:lnTo>
                    <a:pt x="1248" y="1820"/>
                  </a:lnTo>
                  <a:lnTo>
                    <a:pt x="1246" y="1822"/>
                  </a:lnTo>
                  <a:lnTo>
                    <a:pt x="1240" y="1820"/>
                  </a:lnTo>
                  <a:lnTo>
                    <a:pt x="1232" y="1820"/>
                  </a:lnTo>
                  <a:lnTo>
                    <a:pt x="1226" y="1822"/>
                  </a:lnTo>
                  <a:lnTo>
                    <a:pt x="1224" y="1824"/>
                  </a:lnTo>
                  <a:lnTo>
                    <a:pt x="1224" y="1830"/>
                  </a:lnTo>
                  <a:lnTo>
                    <a:pt x="1224" y="1836"/>
                  </a:lnTo>
                  <a:lnTo>
                    <a:pt x="1224" y="1840"/>
                  </a:lnTo>
                  <a:lnTo>
                    <a:pt x="1220" y="1846"/>
                  </a:lnTo>
                  <a:lnTo>
                    <a:pt x="1214" y="1852"/>
                  </a:lnTo>
                  <a:lnTo>
                    <a:pt x="1202" y="1858"/>
                  </a:lnTo>
                  <a:lnTo>
                    <a:pt x="1188" y="1860"/>
                  </a:lnTo>
                  <a:lnTo>
                    <a:pt x="1182" y="1858"/>
                  </a:lnTo>
                  <a:lnTo>
                    <a:pt x="1176" y="1856"/>
                  </a:lnTo>
                  <a:lnTo>
                    <a:pt x="1172" y="1854"/>
                  </a:lnTo>
                  <a:lnTo>
                    <a:pt x="1170" y="1848"/>
                  </a:lnTo>
                  <a:lnTo>
                    <a:pt x="1166" y="1836"/>
                  </a:lnTo>
                  <a:lnTo>
                    <a:pt x="1172" y="1840"/>
                  </a:lnTo>
                  <a:lnTo>
                    <a:pt x="1180" y="1844"/>
                  </a:lnTo>
                  <a:lnTo>
                    <a:pt x="1184" y="1844"/>
                  </a:lnTo>
                  <a:lnTo>
                    <a:pt x="1184" y="1842"/>
                  </a:lnTo>
                  <a:lnTo>
                    <a:pt x="1180" y="1840"/>
                  </a:lnTo>
                  <a:lnTo>
                    <a:pt x="1168" y="1832"/>
                  </a:lnTo>
                  <a:lnTo>
                    <a:pt x="1160" y="1828"/>
                  </a:lnTo>
                  <a:lnTo>
                    <a:pt x="1152" y="1828"/>
                  </a:lnTo>
                  <a:lnTo>
                    <a:pt x="1136" y="1832"/>
                  </a:lnTo>
                  <a:lnTo>
                    <a:pt x="1118" y="1836"/>
                  </a:lnTo>
                  <a:lnTo>
                    <a:pt x="1112" y="1838"/>
                  </a:lnTo>
                  <a:lnTo>
                    <a:pt x="1110" y="1840"/>
                  </a:lnTo>
                  <a:lnTo>
                    <a:pt x="1098" y="1844"/>
                  </a:lnTo>
                  <a:lnTo>
                    <a:pt x="1090" y="1848"/>
                  </a:lnTo>
                  <a:lnTo>
                    <a:pt x="1086" y="1850"/>
                  </a:lnTo>
                  <a:lnTo>
                    <a:pt x="1082" y="1856"/>
                  </a:lnTo>
                  <a:lnTo>
                    <a:pt x="1080" y="1858"/>
                  </a:lnTo>
                  <a:lnTo>
                    <a:pt x="1074" y="1862"/>
                  </a:lnTo>
                  <a:lnTo>
                    <a:pt x="1066" y="1864"/>
                  </a:lnTo>
                  <a:lnTo>
                    <a:pt x="1054" y="1868"/>
                  </a:lnTo>
                  <a:lnTo>
                    <a:pt x="1034" y="1874"/>
                  </a:lnTo>
                  <a:lnTo>
                    <a:pt x="1020" y="1880"/>
                  </a:lnTo>
                  <a:lnTo>
                    <a:pt x="1008" y="1884"/>
                  </a:lnTo>
                  <a:lnTo>
                    <a:pt x="1002" y="1884"/>
                  </a:lnTo>
                  <a:lnTo>
                    <a:pt x="996" y="1884"/>
                  </a:lnTo>
                  <a:lnTo>
                    <a:pt x="992" y="1882"/>
                  </a:lnTo>
                  <a:lnTo>
                    <a:pt x="986" y="1878"/>
                  </a:lnTo>
                  <a:lnTo>
                    <a:pt x="980" y="1870"/>
                  </a:lnTo>
                  <a:lnTo>
                    <a:pt x="978" y="1870"/>
                  </a:lnTo>
                  <a:lnTo>
                    <a:pt x="980" y="1874"/>
                  </a:lnTo>
                  <a:lnTo>
                    <a:pt x="984" y="1884"/>
                  </a:lnTo>
                  <a:lnTo>
                    <a:pt x="984" y="1886"/>
                  </a:lnTo>
                  <a:lnTo>
                    <a:pt x="984" y="1888"/>
                  </a:lnTo>
                  <a:lnTo>
                    <a:pt x="982" y="1888"/>
                  </a:lnTo>
                  <a:lnTo>
                    <a:pt x="982" y="1890"/>
                  </a:lnTo>
                  <a:lnTo>
                    <a:pt x="984" y="1890"/>
                  </a:lnTo>
                  <a:lnTo>
                    <a:pt x="988" y="1890"/>
                  </a:lnTo>
                  <a:lnTo>
                    <a:pt x="992" y="1888"/>
                  </a:lnTo>
                  <a:lnTo>
                    <a:pt x="996" y="1890"/>
                  </a:lnTo>
                  <a:lnTo>
                    <a:pt x="998" y="1892"/>
                  </a:lnTo>
                  <a:lnTo>
                    <a:pt x="1002" y="1892"/>
                  </a:lnTo>
                  <a:lnTo>
                    <a:pt x="1004" y="1890"/>
                  </a:lnTo>
                  <a:lnTo>
                    <a:pt x="1008" y="1890"/>
                  </a:lnTo>
                  <a:lnTo>
                    <a:pt x="1010" y="1894"/>
                  </a:lnTo>
                  <a:lnTo>
                    <a:pt x="1010" y="1900"/>
                  </a:lnTo>
                  <a:lnTo>
                    <a:pt x="1010" y="1902"/>
                  </a:lnTo>
                  <a:lnTo>
                    <a:pt x="1008" y="1902"/>
                  </a:lnTo>
                  <a:lnTo>
                    <a:pt x="1004" y="1900"/>
                  </a:lnTo>
                  <a:lnTo>
                    <a:pt x="998" y="1898"/>
                  </a:lnTo>
                  <a:lnTo>
                    <a:pt x="996" y="1898"/>
                  </a:lnTo>
                  <a:lnTo>
                    <a:pt x="986" y="1896"/>
                  </a:lnTo>
                  <a:lnTo>
                    <a:pt x="980" y="1892"/>
                  </a:lnTo>
                  <a:lnTo>
                    <a:pt x="980" y="1890"/>
                  </a:lnTo>
                  <a:lnTo>
                    <a:pt x="980" y="1886"/>
                  </a:lnTo>
                  <a:lnTo>
                    <a:pt x="980" y="1884"/>
                  </a:lnTo>
                  <a:lnTo>
                    <a:pt x="978" y="1882"/>
                  </a:lnTo>
                  <a:lnTo>
                    <a:pt x="976" y="1878"/>
                  </a:lnTo>
                  <a:lnTo>
                    <a:pt x="976" y="1872"/>
                  </a:lnTo>
                  <a:lnTo>
                    <a:pt x="976" y="1870"/>
                  </a:lnTo>
                  <a:lnTo>
                    <a:pt x="974" y="1870"/>
                  </a:lnTo>
                  <a:lnTo>
                    <a:pt x="970" y="1872"/>
                  </a:lnTo>
                  <a:lnTo>
                    <a:pt x="962" y="1872"/>
                  </a:lnTo>
                  <a:lnTo>
                    <a:pt x="958" y="1870"/>
                  </a:lnTo>
                  <a:lnTo>
                    <a:pt x="954" y="1868"/>
                  </a:lnTo>
                  <a:lnTo>
                    <a:pt x="950" y="1860"/>
                  </a:lnTo>
                  <a:lnTo>
                    <a:pt x="948" y="1856"/>
                  </a:lnTo>
                  <a:lnTo>
                    <a:pt x="946" y="1854"/>
                  </a:lnTo>
                  <a:lnTo>
                    <a:pt x="944" y="1854"/>
                  </a:lnTo>
                  <a:lnTo>
                    <a:pt x="938" y="1854"/>
                  </a:lnTo>
                  <a:lnTo>
                    <a:pt x="932" y="1852"/>
                  </a:lnTo>
                  <a:lnTo>
                    <a:pt x="930" y="1850"/>
                  </a:lnTo>
                  <a:lnTo>
                    <a:pt x="926" y="1850"/>
                  </a:lnTo>
                  <a:lnTo>
                    <a:pt x="924" y="1854"/>
                  </a:lnTo>
                  <a:lnTo>
                    <a:pt x="920" y="1862"/>
                  </a:lnTo>
                  <a:lnTo>
                    <a:pt x="912" y="1868"/>
                  </a:lnTo>
                  <a:lnTo>
                    <a:pt x="908" y="1870"/>
                  </a:lnTo>
                  <a:lnTo>
                    <a:pt x="900" y="1870"/>
                  </a:lnTo>
                  <a:lnTo>
                    <a:pt x="894" y="1872"/>
                  </a:lnTo>
                  <a:lnTo>
                    <a:pt x="890" y="1874"/>
                  </a:lnTo>
                  <a:lnTo>
                    <a:pt x="886" y="1880"/>
                  </a:lnTo>
                  <a:lnTo>
                    <a:pt x="884" y="1884"/>
                  </a:lnTo>
                  <a:lnTo>
                    <a:pt x="882" y="1884"/>
                  </a:lnTo>
                  <a:lnTo>
                    <a:pt x="878" y="1882"/>
                  </a:lnTo>
                  <a:lnTo>
                    <a:pt x="874" y="1880"/>
                  </a:lnTo>
                  <a:lnTo>
                    <a:pt x="870" y="1880"/>
                  </a:lnTo>
                  <a:lnTo>
                    <a:pt x="864" y="1882"/>
                  </a:lnTo>
                  <a:lnTo>
                    <a:pt x="860" y="1882"/>
                  </a:lnTo>
                  <a:lnTo>
                    <a:pt x="858" y="1882"/>
                  </a:lnTo>
                  <a:lnTo>
                    <a:pt x="856" y="1880"/>
                  </a:lnTo>
                  <a:lnTo>
                    <a:pt x="856" y="1878"/>
                  </a:lnTo>
                  <a:lnTo>
                    <a:pt x="858" y="1876"/>
                  </a:lnTo>
                  <a:lnTo>
                    <a:pt x="864" y="1872"/>
                  </a:lnTo>
                  <a:lnTo>
                    <a:pt x="870" y="1870"/>
                  </a:lnTo>
                  <a:lnTo>
                    <a:pt x="870" y="1868"/>
                  </a:lnTo>
                  <a:lnTo>
                    <a:pt x="870" y="1864"/>
                  </a:lnTo>
                  <a:lnTo>
                    <a:pt x="870" y="1862"/>
                  </a:lnTo>
                  <a:lnTo>
                    <a:pt x="870" y="1858"/>
                  </a:lnTo>
                  <a:lnTo>
                    <a:pt x="870" y="1856"/>
                  </a:lnTo>
                  <a:lnTo>
                    <a:pt x="862" y="1858"/>
                  </a:lnTo>
                  <a:lnTo>
                    <a:pt x="856" y="1860"/>
                  </a:lnTo>
                  <a:lnTo>
                    <a:pt x="852" y="1860"/>
                  </a:lnTo>
                  <a:lnTo>
                    <a:pt x="848" y="1860"/>
                  </a:lnTo>
                  <a:lnTo>
                    <a:pt x="846" y="1858"/>
                  </a:lnTo>
                  <a:lnTo>
                    <a:pt x="842" y="1854"/>
                  </a:lnTo>
                  <a:lnTo>
                    <a:pt x="840" y="1854"/>
                  </a:lnTo>
                  <a:lnTo>
                    <a:pt x="838" y="1854"/>
                  </a:lnTo>
                  <a:lnTo>
                    <a:pt x="834" y="1856"/>
                  </a:lnTo>
                  <a:lnTo>
                    <a:pt x="832" y="1854"/>
                  </a:lnTo>
                  <a:lnTo>
                    <a:pt x="830" y="1852"/>
                  </a:lnTo>
                  <a:lnTo>
                    <a:pt x="826" y="1850"/>
                  </a:lnTo>
                  <a:lnTo>
                    <a:pt x="822" y="1850"/>
                  </a:lnTo>
                  <a:lnTo>
                    <a:pt x="824" y="1848"/>
                  </a:lnTo>
                  <a:lnTo>
                    <a:pt x="826" y="1844"/>
                  </a:lnTo>
                  <a:lnTo>
                    <a:pt x="828" y="1842"/>
                  </a:lnTo>
                  <a:lnTo>
                    <a:pt x="826" y="1838"/>
                  </a:lnTo>
                  <a:lnTo>
                    <a:pt x="824" y="1834"/>
                  </a:lnTo>
                  <a:lnTo>
                    <a:pt x="822" y="1832"/>
                  </a:lnTo>
                  <a:lnTo>
                    <a:pt x="820" y="1834"/>
                  </a:lnTo>
                  <a:lnTo>
                    <a:pt x="816" y="1832"/>
                  </a:lnTo>
                  <a:lnTo>
                    <a:pt x="812" y="1830"/>
                  </a:lnTo>
                  <a:lnTo>
                    <a:pt x="808" y="1830"/>
                  </a:lnTo>
                  <a:lnTo>
                    <a:pt x="806" y="1832"/>
                  </a:lnTo>
                  <a:lnTo>
                    <a:pt x="802" y="1830"/>
                  </a:lnTo>
                  <a:lnTo>
                    <a:pt x="808" y="1826"/>
                  </a:lnTo>
                  <a:lnTo>
                    <a:pt x="810" y="1824"/>
                  </a:lnTo>
                  <a:lnTo>
                    <a:pt x="810" y="1826"/>
                  </a:lnTo>
                  <a:lnTo>
                    <a:pt x="812" y="1828"/>
                  </a:lnTo>
                  <a:lnTo>
                    <a:pt x="816" y="1828"/>
                  </a:lnTo>
                  <a:lnTo>
                    <a:pt x="818" y="1826"/>
                  </a:lnTo>
                  <a:lnTo>
                    <a:pt x="820" y="1826"/>
                  </a:lnTo>
                  <a:lnTo>
                    <a:pt x="824" y="1828"/>
                  </a:lnTo>
                  <a:lnTo>
                    <a:pt x="826" y="1826"/>
                  </a:lnTo>
                  <a:lnTo>
                    <a:pt x="828" y="1824"/>
                  </a:lnTo>
                  <a:lnTo>
                    <a:pt x="828" y="1822"/>
                  </a:lnTo>
                  <a:lnTo>
                    <a:pt x="822" y="1818"/>
                  </a:lnTo>
                  <a:lnTo>
                    <a:pt x="816" y="1814"/>
                  </a:lnTo>
                  <a:lnTo>
                    <a:pt x="812" y="1816"/>
                  </a:lnTo>
                  <a:lnTo>
                    <a:pt x="810" y="1818"/>
                  </a:lnTo>
                  <a:lnTo>
                    <a:pt x="806" y="1814"/>
                  </a:lnTo>
                  <a:lnTo>
                    <a:pt x="806" y="1812"/>
                  </a:lnTo>
                  <a:lnTo>
                    <a:pt x="806" y="1810"/>
                  </a:lnTo>
                  <a:lnTo>
                    <a:pt x="810" y="1808"/>
                  </a:lnTo>
                  <a:lnTo>
                    <a:pt x="812" y="1804"/>
                  </a:lnTo>
                  <a:lnTo>
                    <a:pt x="814" y="1804"/>
                  </a:lnTo>
                  <a:lnTo>
                    <a:pt x="812" y="1802"/>
                  </a:lnTo>
                  <a:lnTo>
                    <a:pt x="810" y="1798"/>
                  </a:lnTo>
                  <a:lnTo>
                    <a:pt x="810" y="1794"/>
                  </a:lnTo>
                  <a:lnTo>
                    <a:pt x="810" y="1792"/>
                  </a:lnTo>
                  <a:lnTo>
                    <a:pt x="808" y="1790"/>
                  </a:lnTo>
                  <a:lnTo>
                    <a:pt x="808" y="1788"/>
                  </a:lnTo>
                  <a:lnTo>
                    <a:pt x="808" y="1786"/>
                  </a:lnTo>
                  <a:lnTo>
                    <a:pt x="814" y="1784"/>
                  </a:lnTo>
                  <a:lnTo>
                    <a:pt x="818" y="1782"/>
                  </a:lnTo>
                  <a:lnTo>
                    <a:pt x="818" y="1780"/>
                  </a:lnTo>
                  <a:lnTo>
                    <a:pt x="818" y="1778"/>
                  </a:lnTo>
                  <a:lnTo>
                    <a:pt x="818" y="1776"/>
                  </a:lnTo>
                  <a:lnTo>
                    <a:pt x="822" y="1776"/>
                  </a:lnTo>
                  <a:lnTo>
                    <a:pt x="826" y="1774"/>
                  </a:lnTo>
                  <a:lnTo>
                    <a:pt x="826" y="1772"/>
                  </a:lnTo>
                  <a:lnTo>
                    <a:pt x="824" y="1768"/>
                  </a:lnTo>
                  <a:lnTo>
                    <a:pt x="820" y="1764"/>
                  </a:lnTo>
                  <a:lnTo>
                    <a:pt x="824" y="1766"/>
                  </a:lnTo>
                  <a:lnTo>
                    <a:pt x="828" y="1768"/>
                  </a:lnTo>
                  <a:lnTo>
                    <a:pt x="832" y="1768"/>
                  </a:lnTo>
                  <a:lnTo>
                    <a:pt x="834" y="1766"/>
                  </a:lnTo>
                  <a:lnTo>
                    <a:pt x="834" y="1764"/>
                  </a:lnTo>
                  <a:lnTo>
                    <a:pt x="834" y="1760"/>
                  </a:lnTo>
                  <a:lnTo>
                    <a:pt x="834" y="1750"/>
                  </a:lnTo>
                  <a:lnTo>
                    <a:pt x="836" y="1742"/>
                  </a:lnTo>
                  <a:lnTo>
                    <a:pt x="836" y="1740"/>
                  </a:lnTo>
                  <a:lnTo>
                    <a:pt x="840" y="1738"/>
                  </a:lnTo>
                  <a:lnTo>
                    <a:pt x="844" y="1738"/>
                  </a:lnTo>
                  <a:lnTo>
                    <a:pt x="844" y="1742"/>
                  </a:lnTo>
                  <a:lnTo>
                    <a:pt x="842" y="1744"/>
                  </a:lnTo>
                  <a:lnTo>
                    <a:pt x="842" y="1746"/>
                  </a:lnTo>
                  <a:lnTo>
                    <a:pt x="844" y="1748"/>
                  </a:lnTo>
                  <a:lnTo>
                    <a:pt x="848" y="1750"/>
                  </a:lnTo>
                  <a:lnTo>
                    <a:pt x="848" y="1748"/>
                  </a:lnTo>
                  <a:lnTo>
                    <a:pt x="850" y="1746"/>
                  </a:lnTo>
                  <a:lnTo>
                    <a:pt x="852" y="1746"/>
                  </a:lnTo>
                  <a:lnTo>
                    <a:pt x="854" y="1748"/>
                  </a:lnTo>
                  <a:lnTo>
                    <a:pt x="856" y="1746"/>
                  </a:lnTo>
                  <a:lnTo>
                    <a:pt x="858" y="1744"/>
                  </a:lnTo>
                  <a:lnTo>
                    <a:pt x="864" y="1732"/>
                  </a:lnTo>
                  <a:lnTo>
                    <a:pt x="864" y="1730"/>
                  </a:lnTo>
                  <a:lnTo>
                    <a:pt x="864" y="1728"/>
                  </a:lnTo>
                  <a:lnTo>
                    <a:pt x="858" y="1726"/>
                  </a:lnTo>
                  <a:lnTo>
                    <a:pt x="844" y="1724"/>
                  </a:lnTo>
                  <a:lnTo>
                    <a:pt x="840" y="1722"/>
                  </a:lnTo>
                  <a:lnTo>
                    <a:pt x="838" y="1722"/>
                  </a:lnTo>
                  <a:lnTo>
                    <a:pt x="840" y="1718"/>
                  </a:lnTo>
                  <a:lnTo>
                    <a:pt x="842" y="1714"/>
                  </a:lnTo>
                  <a:lnTo>
                    <a:pt x="840" y="1710"/>
                  </a:lnTo>
                  <a:lnTo>
                    <a:pt x="838" y="1706"/>
                  </a:lnTo>
                  <a:lnTo>
                    <a:pt x="838" y="1700"/>
                  </a:lnTo>
                  <a:lnTo>
                    <a:pt x="840" y="1690"/>
                  </a:lnTo>
                  <a:lnTo>
                    <a:pt x="842" y="1686"/>
                  </a:lnTo>
                  <a:lnTo>
                    <a:pt x="844" y="1684"/>
                  </a:lnTo>
                  <a:lnTo>
                    <a:pt x="846" y="1680"/>
                  </a:lnTo>
                  <a:lnTo>
                    <a:pt x="848" y="1676"/>
                  </a:lnTo>
                  <a:lnTo>
                    <a:pt x="848" y="1670"/>
                  </a:lnTo>
                  <a:lnTo>
                    <a:pt x="846" y="1662"/>
                  </a:lnTo>
                  <a:lnTo>
                    <a:pt x="844" y="1658"/>
                  </a:lnTo>
                  <a:lnTo>
                    <a:pt x="844" y="1656"/>
                  </a:lnTo>
                  <a:lnTo>
                    <a:pt x="846" y="1652"/>
                  </a:lnTo>
                  <a:lnTo>
                    <a:pt x="850" y="1648"/>
                  </a:lnTo>
                  <a:lnTo>
                    <a:pt x="850" y="1646"/>
                  </a:lnTo>
                  <a:lnTo>
                    <a:pt x="846" y="1646"/>
                  </a:lnTo>
                  <a:lnTo>
                    <a:pt x="844" y="1650"/>
                  </a:lnTo>
                  <a:lnTo>
                    <a:pt x="838" y="1654"/>
                  </a:lnTo>
                  <a:lnTo>
                    <a:pt x="830" y="1656"/>
                  </a:lnTo>
                  <a:lnTo>
                    <a:pt x="824" y="1658"/>
                  </a:lnTo>
                  <a:lnTo>
                    <a:pt x="822" y="1660"/>
                  </a:lnTo>
                  <a:lnTo>
                    <a:pt x="814" y="1672"/>
                  </a:lnTo>
                  <a:lnTo>
                    <a:pt x="810" y="1676"/>
                  </a:lnTo>
                  <a:lnTo>
                    <a:pt x="804" y="1680"/>
                  </a:lnTo>
                  <a:lnTo>
                    <a:pt x="796" y="1684"/>
                  </a:lnTo>
                  <a:lnTo>
                    <a:pt x="786" y="1686"/>
                  </a:lnTo>
                  <a:lnTo>
                    <a:pt x="776" y="1686"/>
                  </a:lnTo>
                  <a:lnTo>
                    <a:pt x="768" y="1690"/>
                  </a:lnTo>
                  <a:lnTo>
                    <a:pt x="762" y="1694"/>
                  </a:lnTo>
                  <a:lnTo>
                    <a:pt x="758" y="1700"/>
                  </a:lnTo>
                  <a:lnTo>
                    <a:pt x="754" y="1708"/>
                  </a:lnTo>
                  <a:lnTo>
                    <a:pt x="752" y="1718"/>
                  </a:lnTo>
                  <a:lnTo>
                    <a:pt x="748" y="1736"/>
                  </a:lnTo>
                  <a:lnTo>
                    <a:pt x="748" y="1752"/>
                  </a:lnTo>
                  <a:lnTo>
                    <a:pt x="750" y="1762"/>
                  </a:lnTo>
                  <a:lnTo>
                    <a:pt x="752" y="1770"/>
                  </a:lnTo>
                  <a:lnTo>
                    <a:pt x="750" y="1778"/>
                  </a:lnTo>
                  <a:lnTo>
                    <a:pt x="746" y="1784"/>
                  </a:lnTo>
                  <a:lnTo>
                    <a:pt x="748" y="1786"/>
                  </a:lnTo>
                  <a:lnTo>
                    <a:pt x="750" y="1786"/>
                  </a:lnTo>
                  <a:lnTo>
                    <a:pt x="754" y="1790"/>
                  </a:lnTo>
                  <a:lnTo>
                    <a:pt x="758" y="1792"/>
                  </a:lnTo>
                  <a:lnTo>
                    <a:pt x="758" y="1790"/>
                  </a:lnTo>
                  <a:lnTo>
                    <a:pt x="758" y="1788"/>
                  </a:lnTo>
                  <a:lnTo>
                    <a:pt x="762" y="1790"/>
                  </a:lnTo>
                  <a:lnTo>
                    <a:pt x="764" y="1792"/>
                  </a:lnTo>
                  <a:lnTo>
                    <a:pt x="768" y="1792"/>
                  </a:lnTo>
                  <a:lnTo>
                    <a:pt x="772" y="1796"/>
                  </a:lnTo>
                  <a:lnTo>
                    <a:pt x="772" y="1804"/>
                  </a:lnTo>
                  <a:lnTo>
                    <a:pt x="770" y="1810"/>
                  </a:lnTo>
                  <a:lnTo>
                    <a:pt x="768" y="1808"/>
                  </a:lnTo>
                  <a:lnTo>
                    <a:pt x="766" y="1806"/>
                  </a:lnTo>
                  <a:lnTo>
                    <a:pt x="764" y="1806"/>
                  </a:lnTo>
                  <a:lnTo>
                    <a:pt x="764" y="1810"/>
                  </a:lnTo>
                  <a:lnTo>
                    <a:pt x="764" y="1814"/>
                  </a:lnTo>
                  <a:lnTo>
                    <a:pt x="768" y="1812"/>
                  </a:lnTo>
                  <a:lnTo>
                    <a:pt x="770" y="1812"/>
                  </a:lnTo>
                  <a:lnTo>
                    <a:pt x="770" y="1814"/>
                  </a:lnTo>
                  <a:lnTo>
                    <a:pt x="770" y="1826"/>
                  </a:lnTo>
                  <a:lnTo>
                    <a:pt x="770" y="1830"/>
                  </a:lnTo>
                  <a:lnTo>
                    <a:pt x="774" y="1836"/>
                  </a:lnTo>
                  <a:lnTo>
                    <a:pt x="784" y="1848"/>
                  </a:lnTo>
                  <a:lnTo>
                    <a:pt x="786" y="1850"/>
                  </a:lnTo>
                  <a:lnTo>
                    <a:pt x="786" y="1852"/>
                  </a:lnTo>
                  <a:lnTo>
                    <a:pt x="782" y="1854"/>
                  </a:lnTo>
                  <a:lnTo>
                    <a:pt x="774" y="1856"/>
                  </a:lnTo>
                  <a:lnTo>
                    <a:pt x="772" y="1858"/>
                  </a:lnTo>
                  <a:lnTo>
                    <a:pt x="770" y="1860"/>
                  </a:lnTo>
                  <a:lnTo>
                    <a:pt x="770" y="1864"/>
                  </a:lnTo>
                  <a:lnTo>
                    <a:pt x="776" y="1864"/>
                  </a:lnTo>
                  <a:lnTo>
                    <a:pt x="780" y="1862"/>
                  </a:lnTo>
                  <a:lnTo>
                    <a:pt x="780" y="1864"/>
                  </a:lnTo>
                  <a:lnTo>
                    <a:pt x="778" y="1866"/>
                  </a:lnTo>
                  <a:lnTo>
                    <a:pt x="778" y="1870"/>
                  </a:lnTo>
                  <a:lnTo>
                    <a:pt x="778" y="1872"/>
                  </a:lnTo>
                  <a:lnTo>
                    <a:pt x="782" y="1874"/>
                  </a:lnTo>
                  <a:lnTo>
                    <a:pt x="786" y="1876"/>
                  </a:lnTo>
                  <a:lnTo>
                    <a:pt x="784" y="1878"/>
                  </a:lnTo>
                  <a:lnTo>
                    <a:pt x="780" y="1880"/>
                  </a:lnTo>
                  <a:lnTo>
                    <a:pt x="780" y="1882"/>
                  </a:lnTo>
                  <a:lnTo>
                    <a:pt x="782" y="1886"/>
                  </a:lnTo>
                  <a:lnTo>
                    <a:pt x="790" y="1886"/>
                  </a:lnTo>
                  <a:lnTo>
                    <a:pt x="798" y="1890"/>
                  </a:lnTo>
                  <a:lnTo>
                    <a:pt x="804" y="1894"/>
                  </a:lnTo>
                  <a:lnTo>
                    <a:pt x="804" y="1898"/>
                  </a:lnTo>
                  <a:lnTo>
                    <a:pt x="800" y="1896"/>
                  </a:lnTo>
                  <a:lnTo>
                    <a:pt x="794" y="1892"/>
                  </a:lnTo>
                  <a:lnTo>
                    <a:pt x="786" y="1890"/>
                  </a:lnTo>
                  <a:lnTo>
                    <a:pt x="780" y="1890"/>
                  </a:lnTo>
                  <a:lnTo>
                    <a:pt x="772" y="1888"/>
                  </a:lnTo>
                  <a:lnTo>
                    <a:pt x="770" y="1888"/>
                  </a:lnTo>
                  <a:lnTo>
                    <a:pt x="768" y="1890"/>
                  </a:lnTo>
                  <a:lnTo>
                    <a:pt x="768" y="1900"/>
                  </a:lnTo>
                  <a:lnTo>
                    <a:pt x="770" y="1910"/>
                  </a:lnTo>
                  <a:lnTo>
                    <a:pt x="768" y="1916"/>
                  </a:lnTo>
                  <a:lnTo>
                    <a:pt x="766" y="1918"/>
                  </a:lnTo>
                  <a:lnTo>
                    <a:pt x="764" y="1920"/>
                  </a:lnTo>
                  <a:lnTo>
                    <a:pt x="764" y="1918"/>
                  </a:lnTo>
                  <a:lnTo>
                    <a:pt x="764" y="1914"/>
                  </a:lnTo>
                  <a:lnTo>
                    <a:pt x="764" y="1908"/>
                  </a:lnTo>
                  <a:lnTo>
                    <a:pt x="764" y="1906"/>
                  </a:lnTo>
                  <a:lnTo>
                    <a:pt x="762" y="1904"/>
                  </a:lnTo>
                  <a:lnTo>
                    <a:pt x="758" y="1904"/>
                  </a:lnTo>
                  <a:lnTo>
                    <a:pt x="756" y="1906"/>
                  </a:lnTo>
                  <a:lnTo>
                    <a:pt x="756" y="1912"/>
                  </a:lnTo>
                  <a:lnTo>
                    <a:pt x="754" y="1916"/>
                  </a:lnTo>
                  <a:lnTo>
                    <a:pt x="750" y="1914"/>
                  </a:lnTo>
                  <a:lnTo>
                    <a:pt x="748" y="1912"/>
                  </a:lnTo>
                  <a:lnTo>
                    <a:pt x="748" y="1910"/>
                  </a:lnTo>
                  <a:lnTo>
                    <a:pt x="750" y="1904"/>
                  </a:lnTo>
                  <a:lnTo>
                    <a:pt x="748" y="1902"/>
                  </a:lnTo>
                  <a:lnTo>
                    <a:pt x="746" y="1900"/>
                  </a:lnTo>
                  <a:lnTo>
                    <a:pt x="742" y="1898"/>
                  </a:lnTo>
                  <a:lnTo>
                    <a:pt x="734" y="1898"/>
                  </a:lnTo>
                  <a:lnTo>
                    <a:pt x="720" y="1898"/>
                  </a:lnTo>
                  <a:lnTo>
                    <a:pt x="714" y="1900"/>
                  </a:lnTo>
                  <a:lnTo>
                    <a:pt x="710" y="1906"/>
                  </a:lnTo>
                  <a:lnTo>
                    <a:pt x="708" y="1914"/>
                  </a:lnTo>
                  <a:lnTo>
                    <a:pt x="706" y="1916"/>
                  </a:lnTo>
                  <a:lnTo>
                    <a:pt x="706" y="1920"/>
                  </a:lnTo>
                  <a:lnTo>
                    <a:pt x="710" y="1922"/>
                  </a:lnTo>
                  <a:lnTo>
                    <a:pt x="714" y="1922"/>
                  </a:lnTo>
                  <a:lnTo>
                    <a:pt x="714" y="1924"/>
                  </a:lnTo>
                  <a:lnTo>
                    <a:pt x="712" y="1926"/>
                  </a:lnTo>
                  <a:lnTo>
                    <a:pt x="708" y="1926"/>
                  </a:lnTo>
                  <a:lnTo>
                    <a:pt x="706" y="1926"/>
                  </a:lnTo>
                  <a:lnTo>
                    <a:pt x="700" y="1918"/>
                  </a:lnTo>
                  <a:lnTo>
                    <a:pt x="696" y="1914"/>
                  </a:lnTo>
                  <a:lnTo>
                    <a:pt x="688" y="1914"/>
                  </a:lnTo>
                  <a:lnTo>
                    <a:pt x="664" y="1918"/>
                  </a:lnTo>
                  <a:lnTo>
                    <a:pt x="654" y="1920"/>
                  </a:lnTo>
                  <a:lnTo>
                    <a:pt x="646" y="1924"/>
                  </a:lnTo>
                  <a:lnTo>
                    <a:pt x="640" y="1926"/>
                  </a:lnTo>
                  <a:lnTo>
                    <a:pt x="636" y="1930"/>
                  </a:lnTo>
                  <a:lnTo>
                    <a:pt x="634" y="1934"/>
                  </a:lnTo>
                  <a:lnTo>
                    <a:pt x="634" y="1938"/>
                  </a:lnTo>
                  <a:lnTo>
                    <a:pt x="634" y="1940"/>
                  </a:lnTo>
                  <a:lnTo>
                    <a:pt x="636" y="1940"/>
                  </a:lnTo>
                  <a:lnTo>
                    <a:pt x="638" y="1940"/>
                  </a:lnTo>
                  <a:lnTo>
                    <a:pt x="640" y="1942"/>
                  </a:lnTo>
                  <a:lnTo>
                    <a:pt x="640" y="1946"/>
                  </a:lnTo>
                  <a:lnTo>
                    <a:pt x="640" y="1950"/>
                  </a:lnTo>
                  <a:lnTo>
                    <a:pt x="642" y="1950"/>
                  </a:lnTo>
                  <a:lnTo>
                    <a:pt x="644" y="1952"/>
                  </a:lnTo>
                  <a:lnTo>
                    <a:pt x="646" y="1952"/>
                  </a:lnTo>
                  <a:lnTo>
                    <a:pt x="646" y="1954"/>
                  </a:lnTo>
                  <a:lnTo>
                    <a:pt x="646" y="1958"/>
                  </a:lnTo>
                  <a:lnTo>
                    <a:pt x="646" y="1962"/>
                  </a:lnTo>
                  <a:lnTo>
                    <a:pt x="648" y="1964"/>
                  </a:lnTo>
                  <a:lnTo>
                    <a:pt x="650" y="1966"/>
                  </a:lnTo>
                  <a:lnTo>
                    <a:pt x="654" y="1968"/>
                  </a:lnTo>
                  <a:lnTo>
                    <a:pt x="656" y="1972"/>
                  </a:lnTo>
                  <a:lnTo>
                    <a:pt x="654" y="1976"/>
                  </a:lnTo>
                  <a:lnTo>
                    <a:pt x="652" y="1980"/>
                  </a:lnTo>
                  <a:lnTo>
                    <a:pt x="648" y="1984"/>
                  </a:lnTo>
                  <a:lnTo>
                    <a:pt x="644" y="1986"/>
                  </a:lnTo>
                  <a:lnTo>
                    <a:pt x="638" y="1988"/>
                  </a:lnTo>
                  <a:lnTo>
                    <a:pt x="634" y="1986"/>
                  </a:lnTo>
                  <a:lnTo>
                    <a:pt x="628" y="1980"/>
                  </a:lnTo>
                  <a:lnTo>
                    <a:pt x="624" y="1974"/>
                  </a:lnTo>
                  <a:lnTo>
                    <a:pt x="624" y="1970"/>
                  </a:lnTo>
                  <a:lnTo>
                    <a:pt x="624" y="1968"/>
                  </a:lnTo>
                  <a:lnTo>
                    <a:pt x="626" y="1966"/>
                  </a:lnTo>
                  <a:lnTo>
                    <a:pt x="630" y="1964"/>
                  </a:lnTo>
                  <a:lnTo>
                    <a:pt x="634" y="1960"/>
                  </a:lnTo>
                  <a:lnTo>
                    <a:pt x="632" y="1958"/>
                  </a:lnTo>
                  <a:lnTo>
                    <a:pt x="628" y="1956"/>
                  </a:lnTo>
                  <a:lnTo>
                    <a:pt x="626" y="1952"/>
                  </a:lnTo>
                  <a:lnTo>
                    <a:pt x="626" y="1946"/>
                  </a:lnTo>
                  <a:lnTo>
                    <a:pt x="630" y="1942"/>
                  </a:lnTo>
                  <a:lnTo>
                    <a:pt x="630" y="1940"/>
                  </a:lnTo>
                  <a:lnTo>
                    <a:pt x="628" y="1940"/>
                  </a:lnTo>
                  <a:lnTo>
                    <a:pt x="618" y="1946"/>
                  </a:lnTo>
                  <a:lnTo>
                    <a:pt x="614" y="1944"/>
                  </a:lnTo>
                  <a:lnTo>
                    <a:pt x="612" y="1946"/>
                  </a:lnTo>
                  <a:lnTo>
                    <a:pt x="610" y="1954"/>
                  </a:lnTo>
                  <a:lnTo>
                    <a:pt x="606" y="1968"/>
                  </a:lnTo>
                  <a:lnTo>
                    <a:pt x="604" y="1978"/>
                  </a:lnTo>
                  <a:lnTo>
                    <a:pt x="600" y="1986"/>
                  </a:lnTo>
                  <a:lnTo>
                    <a:pt x="592" y="2000"/>
                  </a:lnTo>
                  <a:lnTo>
                    <a:pt x="588" y="2004"/>
                  </a:lnTo>
                  <a:lnTo>
                    <a:pt x="586" y="2004"/>
                  </a:lnTo>
                  <a:lnTo>
                    <a:pt x="586" y="2008"/>
                  </a:lnTo>
                  <a:lnTo>
                    <a:pt x="586" y="2010"/>
                  </a:lnTo>
                  <a:lnTo>
                    <a:pt x="584" y="2012"/>
                  </a:lnTo>
                  <a:lnTo>
                    <a:pt x="578" y="2014"/>
                  </a:lnTo>
                  <a:lnTo>
                    <a:pt x="572" y="2016"/>
                  </a:lnTo>
                  <a:lnTo>
                    <a:pt x="570" y="2018"/>
                  </a:lnTo>
                  <a:lnTo>
                    <a:pt x="572" y="2020"/>
                  </a:lnTo>
                  <a:lnTo>
                    <a:pt x="578" y="2024"/>
                  </a:lnTo>
                  <a:lnTo>
                    <a:pt x="586" y="2024"/>
                  </a:lnTo>
                  <a:lnTo>
                    <a:pt x="590" y="2026"/>
                  </a:lnTo>
                  <a:lnTo>
                    <a:pt x="584" y="2030"/>
                  </a:lnTo>
                  <a:lnTo>
                    <a:pt x="570" y="2026"/>
                  </a:lnTo>
                  <a:lnTo>
                    <a:pt x="564" y="2026"/>
                  </a:lnTo>
                  <a:lnTo>
                    <a:pt x="562" y="2028"/>
                  </a:lnTo>
                  <a:lnTo>
                    <a:pt x="562" y="2030"/>
                  </a:lnTo>
                  <a:lnTo>
                    <a:pt x="562" y="2032"/>
                  </a:lnTo>
                  <a:lnTo>
                    <a:pt x="568" y="2034"/>
                  </a:lnTo>
                  <a:lnTo>
                    <a:pt x="574" y="2036"/>
                  </a:lnTo>
                  <a:lnTo>
                    <a:pt x="580" y="2036"/>
                  </a:lnTo>
                  <a:lnTo>
                    <a:pt x="586" y="2036"/>
                  </a:lnTo>
                  <a:lnTo>
                    <a:pt x="588" y="2036"/>
                  </a:lnTo>
                  <a:lnTo>
                    <a:pt x="588" y="2038"/>
                  </a:lnTo>
                  <a:lnTo>
                    <a:pt x="588" y="2040"/>
                  </a:lnTo>
                  <a:lnTo>
                    <a:pt x="580" y="2042"/>
                  </a:lnTo>
                  <a:lnTo>
                    <a:pt x="576" y="2042"/>
                  </a:lnTo>
                  <a:lnTo>
                    <a:pt x="572" y="2042"/>
                  </a:lnTo>
                  <a:lnTo>
                    <a:pt x="566" y="2038"/>
                  </a:lnTo>
                  <a:lnTo>
                    <a:pt x="564" y="2038"/>
                  </a:lnTo>
                  <a:lnTo>
                    <a:pt x="558" y="2040"/>
                  </a:lnTo>
                  <a:lnTo>
                    <a:pt x="550" y="2044"/>
                  </a:lnTo>
                  <a:lnTo>
                    <a:pt x="540" y="2048"/>
                  </a:lnTo>
                  <a:lnTo>
                    <a:pt x="532" y="2054"/>
                  </a:lnTo>
                  <a:lnTo>
                    <a:pt x="524" y="2058"/>
                  </a:lnTo>
                  <a:lnTo>
                    <a:pt x="504" y="2060"/>
                  </a:lnTo>
                  <a:lnTo>
                    <a:pt x="492" y="2064"/>
                  </a:lnTo>
                  <a:lnTo>
                    <a:pt x="488" y="2068"/>
                  </a:lnTo>
                  <a:lnTo>
                    <a:pt x="486" y="2070"/>
                  </a:lnTo>
                  <a:lnTo>
                    <a:pt x="484" y="2074"/>
                  </a:lnTo>
                  <a:lnTo>
                    <a:pt x="484" y="2078"/>
                  </a:lnTo>
                  <a:lnTo>
                    <a:pt x="486" y="2086"/>
                  </a:lnTo>
                  <a:lnTo>
                    <a:pt x="484" y="2090"/>
                  </a:lnTo>
                  <a:lnTo>
                    <a:pt x="484" y="2094"/>
                  </a:lnTo>
                  <a:lnTo>
                    <a:pt x="486" y="2098"/>
                  </a:lnTo>
                  <a:lnTo>
                    <a:pt x="486" y="2100"/>
                  </a:lnTo>
                  <a:lnTo>
                    <a:pt x="484" y="2100"/>
                  </a:lnTo>
                  <a:lnTo>
                    <a:pt x="484" y="2102"/>
                  </a:lnTo>
                  <a:lnTo>
                    <a:pt x="486" y="2106"/>
                  </a:lnTo>
                  <a:lnTo>
                    <a:pt x="488" y="2108"/>
                  </a:lnTo>
                  <a:lnTo>
                    <a:pt x="486" y="2110"/>
                  </a:lnTo>
                  <a:lnTo>
                    <a:pt x="482" y="2112"/>
                  </a:lnTo>
                  <a:lnTo>
                    <a:pt x="480" y="2114"/>
                  </a:lnTo>
                  <a:lnTo>
                    <a:pt x="478" y="2118"/>
                  </a:lnTo>
                  <a:lnTo>
                    <a:pt x="472" y="2120"/>
                  </a:lnTo>
                  <a:lnTo>
                    <a:pt x="444" y="2132"/>
                  </a:lnTo>
                  <a:lnTo>
                    <a:pt x="434" y="2136"/>
                  </a:lnTo>
                  <a:lnTo>
                    <a:pt x="428" y="2140"/>
                  </a:lnTo>
                  <a:lnTo>
                    <a:pt x="426" y="2144"/>
                  </a:lnTo>
                  <a:lnTo>
                    <a:pt x="426" y="2146"/>
                  </a:lnTo>
                  <a:lnTo>
                    <a:pt x="426" y="2150"/>
                  </a:lnTo>
                  <a:lnTo>
                    <a:pt x="428" y="2152"/>
                  </a:lnTo>
                  <a:lnTo>
                    <a:pt x="432" y="2154"/>
                  </a:lnTo>
                  <a:lnTo>
                    <a:pt x="434" y="2154"/>
                  </a:lnTo>
                  <a:lnTo>
                    <a:pt x="432" y="2156"/>
                  </a:lnTo>
                  <a:lnTo>
                    <a:pt x="420" y="2162"/>
                  </a:lnTo>
                  <a:lnTo>
                    <a:pt x="416" y="2164"/>
                  </a:lnTo>
                  <a:lnTo>
                    <a:pt x="412" y="2164"/>
                  </a:lnTo>
                  <a:lnTo>
                    <a:pt x="402" y="2162"/>
                  </a:lnTo>
                  <a:lnTo>
                    <a:pt x="392" y="2158"/>
                  </a:lnTo>
                  <a:lnTo>
                    <a:pt x="384" y="2158"/>
                  </a:lnTo>
                  <a:lnTo>
                    <a:pt x="376" y="2160"/>
                  </a:lnTo>
                  <a:lnTo>
                    <a:pt x="374" y="2160"/>
                  </a:lnTo>
                  <a:lnTo>
                    <a:pt x="372" y="2156"/>
                  </a:lnTo>
                  <a:lnTo>
                    <a:pt x="372" y="2148"/>
                  </a:lnTo>
                  <a:lnTo>
                    <a:pt x="370" y="2142"/>
                  </a:lnTo>
                  <a:lnTo>
                    <a:pt x="368" y="2140"/>
                  </a:lnTo>
                  <a:lnTo>
                    <a:pt x="364" y="2140"/>
                  </a:lnTo>
                  <a:lnTo>
                    <a:pt x="356" y="2140"/>
                  </a:lnTo>
                  <a:lnTo>
                    <a:pt x="348" y="2140"/>
                  </a:lnTo>
                  <a:lnTo>
                    <a:pt x="346" y="2138"/>
                  </a:lnTo>
                  <a:lnTo>
                    <a:pt x="346" y="2142"/>
                  </a:lnTo>
                  <a:lnTo>
                    <a:pt x="348" y="2148"/>
                  </a:lnTo>
                  <a:lnTo>
                    <a:pt x="348" y="2152"/>
                  </a:lnTo>
                  <a:lnTo>
                    <a:pt x="348" y="2156"/>
                  </a:lnTo>
                  <a:lnTo>
                    <a:pt x="352" y="2160"/>
                  </a:lnTo>
                  <a:lnTo>
                    <a:pt x="356" y="2164"/>
                  </a:lnTo>
                  <a:lnTo>
                    <a:pt x="358" y="2172"/>
                  </a:lnTo>
                  <a:lnTo>
                    <a:pt x="360" y="2180"/>
                  </a:lnTo>
                  <a:lnTo>
                    <a:pt x="360" y="2188"/>
                  </a:lnTo>
                  <a:lnTo>
                    <a:pt x="360" y="2192"/>
                  </a:lnTo>
                  <a:lnTo>
                    <a:pt x="360" y="2194"/>
                  </a:lnTo>
                  <a:lnTo>
                    <a:pt x="362" y="2200"/>
                  </a:lnTo>
                  <a:lnTo>
                    <a:pt x="364" y="2202"/>
                  </a:lnTo>
                  <a:lnTo>
                    <a:pt x="358" y="2204"/>
                  </a:lnTo>
                  <a:lnTo>
                    <a:pt x="352" y="2204"/>
                  </a:lnTo>
                  <a:lnTo>
                    <a:pt x="350" y="2202"/>
                  </a:lnTo>
                  <a:lnTo>
                    <a:pt x="348" y="2198"/>
                  </a:lnTo>
                  <a:lnTo>
                    <a:pt x="346" y="2198"/>
                  </a:lnTo>
                  <a:lnTo>
                    <a:pt x="344" y="2198"/>
                  </a:lnTo>
                  <a:lnTo>
                    <a:pt x="344" y="2200"/>
                  </a:lnTo>
                  <a:lnTo>
                    <a:pt x="342" y="2202"/>
                  </a:lnTo>
                  <a:lnTo>
                    <a:pt x="338" y="2202"/>
                  </a:lnTo>
                  <a:lnTo>
                    <a:pt x="334" y="2202"/>
                  </a:lnTo>
                  <a:lnTo>
                    <a:pt x="332" y="2200"/>
                  </a:lnTo>
                  <a:lnTo>
                    <a:pt x="330" y="2198"/>
                  </a:lnTo>
                  <a:lnTo>
                    <a:pt x="326" y="2200"/>
                  </a:lnTo>
                  <a:lnTo>
                    <a:pt x="318" y="2206"/>
                  </a:lnTo>
                  <a:lnTo>
                    <a:pt x="314" y="2208"/>
                  </a:lnTo>
                  <a:lnTo>
                    <a:pt x="310" y="2206"/>
                  </a:lnTo>
                  <a:lnTo>
                    <a:pt x="302" y="2192"/>
                  </a:lnTo>
                  <a:lnTo>
                    <a:pt x="298" y="2186"/>
                  </a:lnTo>
                  <a:lnTo>
                    <a:pt x="296" y="2186"/>
                  </a:lnTo>
                  <a:lnTo>
                    <a:pt x="292" y="2188"/>
                  </a:lnTo>
                  <a:lnTo>
                    <a:pt x="286" y="2190"/>
                  </a:lnTo>
                  <a:lnTo>
                    <a:pt x="282" y="2190"/>
                  </a:lnTo>
                  <a:lnTo>
                    <a:pt x="280" y="2190"/>
                  </a:lnTo>
                  <a:lnTo>
                    <a:pt x="278" y="2194"/>
                  </a:lnTo>
                  <a:lnTo>
                    <a:pt x="278" y="2198"/>
                  </a:lnTo>
                  <a:lnTo>
                    <a:pt x="276" y="2200"/>
                  </a:lnTo>
                  <a:lnTo>
                    <a:pt x="270" y="2200"/>
                  </a:lnTo>
                  <a:lnTo>
                    <a:pt x="264" y="2198"/>
                  </a:lnTo>
                  <a:lnTo>
                    <a:pt x="260" y="2196"/>
                  </a:lnTo>
                  <a:lnTo>
                    <a:pt x="258" y="2198"/>
                  </a:lnTo>
                  <a:lnTo>
                    <a:pt x="250" y="2200"/>
                  </a:lnTo>
                  <a:lnTo>
                    <a:pt x="240" y="2202"/>
                  </a:lnTo>
                  <a:lnTo>
                    <a:pt x="234" y="2206"/>
                  </a:lnTo>
                  <a:lnTo>
                    <a:pt x="230" y="2212"/>
                  </a:lnTo>
                  <a:lnTo>
                    <a:pt x="230" y="2216"/>
                  </a:lnTo>
                  <a:lnTo>
                    <a:pt x="232" y="2218"/>
                  </a:lnTo>
                  <a:lnTo>
                    <a:pt x="236" y="2218"/>
                  </a:lnTo>
                  <a:lnTo>
                    <a:pt x="240" y="2218"/>
                  </a:lnTo>
                  <a:lnTo>
                    <a:pt x="244" y="2218"/>
                  </a:lnTo>
                  <a:lnTo>
                    <a:pt x="246" y="2220"/>
                  </a:lnTo>
                  <a:lnTo>
                    <a:pt x="242" y="2220"/>
                  </a:lnTo>
                  <a:lnTo>
                    <a:pt x="238" y="2222"/>
                  </a:lnTo>
                  <a:lnTo>
                    <a:pt x="238" y="2224"/>
                  </a:lnTo>
                  <a:lnTo>
                    <a:pt x="236" y="2226"/>
                  </a:lnTo>
                  <a:lnTo>
                    <a:pt x="238" y="2228"/>
                  </a:lnTo>
                  <a:lnTo>
                    <a:pt x="242" y="2228"/>
                  </a:lnTo>
                  <a:lnTo>
                    <a:pt x="246" y="2228"/>
                  </a:lnTo>
                  <a:lnTo>
                    <a:pt x="250" y="2230"/>
                  </a:lnTo>
                  <a:lnTo>
                    <a:pt x="246" y="2232"/>
                  </a:lnTo>
                  <a:lnTo>
                    <a:pt x="240" y="2234"/>
                  </a:lnTo>
                  <a:lnTo>
                    <a:pt x="234" y="2234"/>
                  </a:lnTo>
                  <a:lnTo>
                    <a:pt x="234" y="2236"/>
                  </a:lnTo>
                  <a:lnTo>
                    <a:pt x="236" y="2238"/>
                  </a:lnTo>
                  <a:lnTo>
                    <a:pt x="242" y="2244"/>
                  </a:lnTo>
                  <a:lnTo>
                    <a:pt x="244" y="2248"/>
                  </a:lnTo>
                  <a:lnTo>
                    <a:pt x="248" y="2250"/>
                  </a:lnTo>
                  <a:lnTo>
                    <a:pt x="252" y="2250"/>
                  </a:lnTo>
                  <a:lnTo>
                    <a:pt x="258" y="2248"/>
                  </a:lnTo>
                  <a:lnTo>
                    <a:pt x="264" y="2248"/>
                  </a:lnTo>
                  <a:lnTo>
                    <a:pt x="280" y="2254"/>
                  </a:lnTo>
                  <a:lnTo>
                    <a:pt x="286" y="2258"/>
                  </a:lnTo>
                  <a:lnTo>
                    <a:pt x="292" y="2260"/>
                  </a:lnTo>
                  <a:lnTo>
                    <a:pt x="296" y="2262"/>
                  </a:lnTo>
                  <a:lnTo>
                    <a:pt x="302" y="2262"/>
                  </a:lnTo>
                  <a:lnTo>
                    <a:pt x="306" y="2262"/>
                  </a:lnTo>
                  <a:lnTo>
                    <a:pt x="306" y="2266"/>
                  </a:lnTo>
                  <a:lnTo>
                    <a:pt x="306" y="2268"/>
                  </a:lnTo>
                  <a:lnTo>
                    <a:pt x="314" y="2268"/>
                  </a:lnTo>
                  <a:lnTo>
                    <a:pt x="318" y="2268"/>
                  </a:lnTo>
                  <a:lnTo>
                    <a:pt x="322" y="2268"/>
                  </a:lnTo>
                  <a:lnTo>
                    <a:pt x="324" y="2270"/>
                  </a:lnTo>
                  <a:lnTo>
                    <a:pt x="322" y="2272"/>
                  </a:lnTo>
                  <a:lnTo>
                    <a:pt x="320" y="2276"/>
                  </a:lnTo>
                  <a:lnTo>
                    <a:pt x="320" y="2280"/>
                  </a:lnTo>
                  <a:lnTo>
                    <a:pt x="322" y="2282"/>
                  </a:lnTo>
                  <a:lnTo>
                    <a:pt x="330" y="2282"/>
                  </a:lnTo>
                  <a:lnTo>
                    <a:pt x="334" y="2282"/>
                  </a:lnTo>
                  <a:lnTo>
                    <a:pt x="334" y="2286"/>
                  </a:lnTo>
                  <a:lnTo>
                    <a:pt x="332" y="2290"/>
                  </a:lnTo>
                  <a:lnTo>
                    <a:pt x="334" y="2290"/>
                  </a:lnTo>
                  <a:lnTo>
                    <a:pt x="336" y="2292"/>
                  </a:lnTo>
                  <a:lnTo>
                    <a:pt x="340" y="2292"/>
                  </a:lnTo>
                  <a:lnTo>
                    <a:pt x="342" y="2294"/>
                  </a:lnTo>
                  <a:lnTo>
                    <a:pt x="342" y="2298"/>
                  </a:lnTo>
                  <a:lnTo>
                    <a:pt x="338" y="2300"/>
                  </a:lnTo>
                  <a:lnTo>
                    <a:pt x="336" y="2302"/>
                  </a:lnTo>
                  <a:lnTo>
                    <a:pt x="336" y="2306"/>
                  </a:lnTo>
                  <a:lnTo>
                    <a:pt x="340" y="2314"/>
                  </a:lnTo>
                  <a:lnTo>
                    <a:pt x="348" y="2324"/>
                  </a:lnTo>
                  <a:lnTo>
                    <a:pt x="358" y="2332"/>
                  </a:lnTo>
                  <a:lnTo>
                    <a:pt x="368" y="2336"/>
                  </a:lnTo>
                  <a:lnTo>
                    <a:pt x="374" y="2338"/>
                  </a:lnTo>
                  <a:lnTo>
                    <a:pt x="376" y="2338"/>
                  </a:lnTo>
                  <a:lnTo>
                    <a:pt x="374" y="2342"/>
                  </a:lnTo>
                  <a:lnTo>
                    <a:pt x="374" y="2346"/>
                  </a:lnTo>
                  <a:lnTo>
                    <a:pt x="376" y="2348"/>
                  </a:lnTo>
                  <a:lnTo>
                    <a:pt x="378" y="2352"/>
                  </a:lnTo>
                  <a:lnTo>
                    <a:pt x="378" y="2360"/>
                  </a:lnTo>
                  <a:lnTo>
                    <a:pt x="376" y="2364"/>
                  </a:lnTo>
                  <a:lnTo>
                    <a:pt x="374" y="2366"/>
                  </a:lnTo>
                  <a:lnTo>
                    <a:pt x="370" y="2368"/>
                  </a:lnTo>
                  <a:lnTo>
                    <a:pt x="370" y="2370"/>
                  </a:lnTo>
                  <a:lnTo>
                    <a:pt x="378" y="2376"/>
                  </a:lnTo>
                  <a:lnTo>
                    <a:pt x="388" y="2382"/>
                  </a:lnTo>
                  <a:lnTo>
                    <a:pt x="392" y="2388"/>
                  </a:lnTo>
                  <a:lnTo>
                    <a:pt x="394" y="2396"/>
                  </a:lnTo>
                  <a:lnTo>
                    <a:pt x="394" y="2402"/>
                  </a:lnTo>
                  <a:lnTo>
                    <a:pt x="394" y="2404"/>
                  </a:lnTo>
                  <a:lnTo>
                    <a:pt x="392" y="2398"/>
                  </a:lnTo>
                  <a:lnTo>
                    <a:pt x="388" y="2388"/>
                  </a:lnTo>
                  <a:lnTo>
                    <a:pt x="384" y="2384"/>
                  </a:lnTo>
                  <a:lnTo>
                    <a:pt x="380" y="2382"/>
                  </a:lnTo>
                  <a:lnTo>
                    <a:pt x="378" y="2390"/>
                  </a:lnTo>
                  <a:lnTo>
                    <a:pt x="372" y="2410"/>
                  </a:lnTo>
                  <a:lnTo>
                    <a:pt x="370" y="2426"/>
                  </a:lnTo>
                  <a:lnTo>
                    <a:pt x="372" y="2428"/>
                  </a:lnTo>
                  <a:lnTo>
                    <a:pt x="374" y="2426"/>
                  </a:lnTo>
                  <a:lnTo>
                    <a:pt x="376" y="2426"/>
                  </a:lnTo>
                  <a:lnTo>
                    <a:pt x="378" y="2426"/>
                  </a:lnTo>
                  <a:lnTo>
                    <a:pt x="378" y="2430"/>
                  </a:lnTo>
                  <a:lnTo>
                    <a:pt x="376" y="2432"/>
                  </a:lnTo>
                  <a:lnTo>
                    <a:pt x="374" y="2432"/>
                  </a:lnTo>
                  <a:lnTo>
                    <a:pt x="372" y="2436"/>
                  </a:lnTo>
                  <a:lnTo>
                    <a:pt x="370" y="2460"/>
                  </a:lnTo>
                  <a:lnTo>
                    <a:pt x="366" y="2480"/>
                  </a:lnTo>
                  <a:lnTo>
                    <a:pt x="362" y="2492"/>
                  </a:lnTo>
                  <a:lnTo>
                    <a:pt x="358" y="2500"/>
                  </a:lnTo>
                  <a:lnTo>
                    <a:pt x="352" y="2502"/>
                  </a:lnTo>
                  <a:lnTo>
                    <a:pt x="342" y="2506"/>
                  </a:lnTo>
                  <a:lnTo>
                    <a:pt x="334" y="2506"/>
                  </a:lnTo>
                  <a:lnTo>
                    <a:pt x="326" y="2504"/>
                  </a:lnTo>
                  <a:lnTo>
                    <a:pt x="314" y="2500"/>
                  </a:lnTo>
                  <a:lnTo>
                    <a:pt x="308" y="2500"/>
                  </a:lnTo>
                  <a:lnTo>
                    <a:pt x="300" y="2502"/>
                  </a:lnTo>
                  <a:lnTo>
                    <a:pt x="286" y="2498"/>
                  </a:lnTo>
                  <a:lnTo>
                    <a:pt x="278" y="2496"/>
                  </a:lnTo>
                  <a:lnTo>
                    <a:pt x="270" y="2496"/>
                  </a:lnTo>
                  <a:lnTo>
                    <a:pt x="252" y="2498"/>
                  </a:lnTo>
                  <a:lnTo>
                    <a:pt x="232" y="2498"/>
                  </a:lnTo>
                  <a:lnTo>
                    <a:pt x="220" y="2498"/>
                  </a:lnTo>
                  <a:lnTo>
                    <a:pt x="206" y="2494"/>
                  </a:lnTo>
                  <a:lnTo>
                    <a:pt x="192" y="2490"/>
                  </a:lnTo>
                  <a:lnTo>
                    <a:pt x="182" y="2490"/>
                  </a:lnTo>
                  <a:lnTo>
                    <a:pt x="172" y="2492"/>
                  </a:lnTo>
                  <a:lnTo>
                    <a:pt x="154" y="2492"/>
                  </a:lnTo>
                  <a:lnTo>
                    <a:pt x="142" y="2492"/>
                  </a:lnTo>
                  <a:lnTo>
                    <a:pt x="134" y="2490"/>
                  </a:lnTo>
                  <a:lnTo>
                    <a:pt x="120" y="2486"/>
                  </a:lnTo>
                  <a:lnTo>
                    <a:pt x="110" y="2482"/>
                  </a:lnTo>
                  <a:lnTo>
                    <a:pt x="104" y="2484"/>
                  </a:lnTo>
                  <a:lnTo>
                    <a:pt x="98" y="2486"/>
                  </a:lnTo>
                  <a:lnTo>
                    <a:pt x="92" y="2490"/>
                  </a:lnTo>
                  <a:lnTo>
                    <a:pt x="88" y="2492"/>
                  </a:lnTo>
                  <a:lnTo>
                    <a:pt x="86" y="2500"/>
                  </a:lnTo>
                  <a:lnTo>
                    <a:pt x="86" y="2504"/>
                  </a:lnTo>
                  <a:lnTo>
                    <a:pt x="82" y="2506"/>
                  </a:lnTo>
                  <a:lnTo>
                    <a:pt x="78" y="2506"/>
                  </a:lnTo>
                  <a:lnTo>
                    <a:pt x="72" y="2506"/>
                  </a:lnTo>
                  <a:lnTo>
                    <a:pt x="66" y="2508"/>
                  </a:lnTo>
                  <a:lnTo>
                    <a:pt x="54" y="2516"/>
                  </a:lnTo>
                  <a:lnTo>
                    <a:pt x="50" y="2520"/>
                  </a:lnTo>
                  <a:lnTo>
                    <a:pt x="48" y="2524"/>
                  </a:lnTo>
                  <a:lnTo>
                    <a:pt x="48" y="2528"/>
                  </a:lnTo>
                  <a:lnTo>
                    <a:pt x="50" y="2530"/>
                  </a:lnTo>
                  <a:lnTo>
                    <a:pt x="54" y="2534"/>
                  </a:lnTo>
                  <a:lnTo>
                    <a:pt x="56" y="2540"/>
                  </a:lnTo>
                  <a:lnTo>
                    <a:pt x="58" y="2546"/>
                  </a:lnTo>
                  <a:lnTo>
                    <a:pt x="60" y="2552"/>
                  </a:lnTo>
                  <a:lnTo>
                    <a:pt x="64" y="2560"/>
                  </a:lnTo>
                  <a:lnTo>
                    <a:pt x="64" y="2570"/>
                  </a:lnTo>
                  <a:lnTo>
                    <a:pt x="64" y="2578"/>
                  </a:lnTo>
                  <a:lnTo>
                    <a:pt x="66" y="2588"/>
                  </a:lnTo>
                  <a:lnTo>
                    <a:pt x="64" y="2594"/>
                  </a:lnTo>
                  <a:lnTo>
                    <a:pt x="66" y="2596"/>
                  </a:lnTo>
                  <a:lnTo>
                    <a:pt x="68" y="2600"/>
                  </a:lnTo>
                  <a:lnTo>
                    <a:pt x="66" y="2602"/>
                  </a:lnTo>
                  <a:lnTo>
                    <a:pt x="66" y="2606"/>
                  </a:lnTo>
                  <a:lnTo>
                    <a:pt x="66" y="2612"/>
                  </a:lnTo>
                  <a:lnTo>
                    <a:pt x="74" y="2628"/>
                  </a:lnTo>
                  <a:lnTo>
                    <a:pt x="74" y="2632"/>
                  </a:lnTo>
                  <a:lnTo>
                    <a:pt x="74" y="2640"/>
                  </a:lnTo>
                  <a:lnTo>
                    <a:pt x="70" y="2654"/>
                  </a:lnTo>
                  <a:lnTo>
                    <a:pt x="66" y="2670"/>
                  </a:lnTo>
                  <a:lnTo>
                    <a:pt x="64" y="2680"/>
                  </a:lnTo>
                  <a:lnTo>
                    <a:pt x="66" y="2684"/>
                  </a:lnTo>
                  <a:lnTo>
                    <a:pt x="64" y="2688"/>
                  </a:lnTo>
                  <a:lnTo>
                    <a:pt x="60" y="2694"/>
                  </a:lnTo>
                  <a:lnTo>
                    <a:pt x="56" y="2708"/>
                  </a:lnTo>
                  <a:lnTo>
                    <a:pt x="54" y="2716"/>
                  </a:lnTo>
                  <a:lnTo>
                    <a:pt x="50" y="2720"/>
                  </a:lnTo>
                  <a:lnTo>
                    <a:pt x="46" y="2724"/>
                  </a:lnTo>
                  <a:lnTo>
                    <a:pt x="44" y="2726"/>
                  </a:lnTo>
                  <a:lnTo>
                    <a:pt x="44" y="2730"/>
                  </a:lnTo>
                  <a:lnTo>
                    <a:pt x="44" y="2734"/>
                  </a:lnTo>
                  <a:lnTo>
                    <a:pt x="44" y="2740"/>
                  </a:lnTo>
                  <a:lnTo>
                    <a:pt x="40" y="2750"/>
                  </a:lnTo>
                  <a:lnTo>
                    <a:pt x="38" y="2756"/>
                  </a:lnTo>
                  <a:lnTo>
                    <a:pt x="38" y="2760"/>
                  </a:lnTo>
                  <a:lnTo>
                    <a:pt x="40" y="2762"/>
                  </a:lnTo>
                  <a:lnTo>
                    <a:pt x="44" y="2764"/>
                  </a:lnTo>
                  <a:lnTo>
                    <a:pt x="52" y="2764"/>
                  </a:lnTo>
                  <a:lnTo>
                    <a:pt x="50" y="2766"/>
                  </a:lnTo>
                  <a:lnTo>
                    <a:pt x="50" y="2770"/>
                  </a:lnTo>
                  <a:lnTo>
                    <a:pt x="50" y="2772"/>
                  </a:lnTo>
                  <a:lnTo>
                    <a:pt x="50" y="2776"/>
                  </a:lnTo>
                  <a:lnTo>
                    <a:pt x="50" y="2778"/>
                  </a:lnTo>
                  <a:lnTo>
                    <a:pt x="52" y="2778"/>
                  </a:lnTo>
                  <a:lnTo>
                    <a:pt x="58" y="2776"/>
                  </a:lnTo>
                  <a:lnTo>
                    <a:pt x="64" y="2778"/>
                  </a:lnTo>
                  <a:lnTo>
                    <a:pt x="66" y="2780"/>
                  </a:lnTo>
                  <a:lnTo>
                    <a:pt x="66" y="2782"/>
                  </a:lnTo>
                  <a:lnTo>
                    <a:pt x="68" y="2788"/>
                  </a:lnTo>
                  <a:lnTo>
                    <a:pt x="66" y="2794"/>
                  </a:lnTo>
                  <a:lnTo>
                    <a:pt x="64" y="2804"/>
                  </a:lnTo>
                  <a:lnTo>
                    <a:pt x="66" y="2810"/>
                  </a:lnTo>
                  <a:lnTo>
                    <a:pt x="66" y="2820"/>
                  </a:lnTo>
                  <a:lnTo>
                    <a:pt x="62" y="2842"/>
                  </a:lnTo>
                  <a:lnTo>
                    <a:pt x="60" y="2856"/>
                  </a:lnTo>
                  <a:lnTo>
                    <a:pt x="62" y="2856"/>
                  </a:lnTo>
                  <a:lnTo>
                    <a:pt x="64" y="2856"/>
                  </a:lnTo>
                  <a:lnTo>
                    <a:pt x="68" y="2852"/>
                  </a:lnTo>
                  <a:lnTo>
                    <a:pt x="72" y="2850"/>
                  </a:lnTo>
                  <a:lnTo>
                    <a:pt x="80" y="2850"/>
                  </a:lnTo>
                  <a:lnTo>
                    <a:pt x="92" y="2854"/>
                  </a:lnTo>
                  <a:lnTo>
                    <a:pt x="104" y="2858"/>
                  </a:lnTo>
                  <a:lnTo>
                    <a:pt x="110" y="2856"/>
                  </a:lnTo>
                  <a:lnTo>
                    <a:pt x="114" y="2852"/>
                  </a:lnTo>
                  <a:lnTo>
                    <a:pt x="124" y="2846"/>
                  </a:lnTo>
                  <a:lnTo>
                    <a:pt x="130" y="2844"/>
                  </a:lnTo>
                  <a:lnTo>
                    <a:pt x="136" y="2844"/>
                  </a:lnTo>
                  <a:lnTo>
                    <a:pt x="142" y="2846"/>
                  </a:lnTo>
                  <a:lnTo>
                    <a:pt x="148" y="2850"/>
                  </a:lnTo>
                  <a:lnTo>
                    <a:pt x="158" y="2858"/>
                  </a:lnTo>
                  <a:lnTo>
                    <a:pt x="160" y="2862"/>
                  </a:lnTo>
                  <a:lnTo>
                    <a:pt x="162" y="2866"/>
                  </a:lnTo>
                  <a:lnTo>
                    <a:pt x="162" y="2874"/>
                  </a:lnTo>
                  <a:lnTo>
                    <a:pt x="166" y="2882"/>
                  </a:lnTo>
                  <a:lnTo>
                    <a:pt x="174" y="2892"/>
                  </a:lnTo>
                  <a:lnTo>
                    <a:pt x="182" y="2902"/>
                  </a:lnTo>
                  <a:lnTo>
                    <a:pt x="190" y="2908"/>
                  </a:lnTo>
                  <a:lnTo>
                    <a:pt x="196" y="2910"/>
                  </a:lnTo>
                  <a:lnTo>
                    <a:pt x="198" y="2910"/>
                  </a:lnTo>
                  <a:lnTo>
                    <a:pt x="202" y="2906"/>
                  </a:lnTo>
                  <a:lnTo>
                    <a:pt x="206" y="2902"/>
                  </a:lnTo>
                  <a:lnTo>
                    <a:pt x="208" y="2898"/>
                  </a:lnTo>
                  <a:lnTo>
                    <a:pt x="212" y="2892"/>
                  </a:lnTo>
                  <a:lnTo>
                    <a:pt x="214" y="2888"/>
                  </a:lnTo>
                  <a:lnTo>
                    <a:pt x="218" y="2886"/>
                  </a:lnTo>
                  <a:lnTo>
                    <a:pt x="228" y="2884"/>
                  </a:lnTo>
                  <a:lnTo>
                    <a:pt x="236" y="2884"/>
                  </a:lnTo>
                  <a:lnTo>
                    <a:pt x="238" y="2882"/>
                  </a:lnTo>
                  <a:lnTo>
                    <a:pt x="240" y="2880"/>
                  </a:lnTo>
                  <a:lnTo>
                    <a:pt x="246" y="2874"/>
                  </a:lnTo>
                  <a:lnTo>
                    <a:pt x="254" y="2868"/>
                  </a:lnTo>
                  <a:lnTo>
                    <a:pt x="264" y="2868"/>
                  </a:lnTo>
                  <a:lnTo>
                    <a:pt x="270" y="2868"/>
                  </a:lnTo>
                  <a:lnTo>
                    <a:pt x="276" y="2870"/>
                  </a:lnTo>
                  <a:lnTo>
                    <a:pt x="284" y="2872"/>
                  </a:lnTo>
                  <a:lnTo>
                    <a:pt x="292" y="2874"/>
                  </a:lnTo>
                  <a:lnTo>
                    <a:pt x="310" y="2870"/>
                  </a:lnTo>
                  <a:lnTo>
                    <a:pt x="322" y="2868"/>
                  </a:lnTo>
                  <a:lnTo>
                    <a:pt x="328" y="2866"/>
                  </a:lnTo>
                  <a:lnTo>
                    <a:pt x="332" y="2868"/>
                  </a:lnTo>
                  <a:lnTo>
                    <a:pt x="336" y="2870"/>
                  </a:lnTo>
                  <a:lnTo>
                    <a:pt x="340" y="2866"/>
                  </a:lnTo>
                  <a:lnTo>
                    <a:pt x="346" y="2852"/>
                  </a:lnTo>
                  <a:lnTo>
                    <a:pt x="350" y="2844"/>
                  </a:lnTo>
                  <a:lnTo>
                    <a:pt x="356" y="2836"/>
                  </a:lnTo>
                  <a:lnTo>
                    <a:pt x="364" y="2830"/>
                  </a:lnTo>
                  <a:lnTo>
                    <a:pt x="374" y="2828"/>
                  </a:lnTo>
                  <a:lnTo>
                    <a:pt x="390" y="2826"/>
                  </a:lnTo>
                  <a:lnTo>
                    <a:pt x="392" y="2824"/>
                  </a:lnTo>
                  <a:lnTo>
                    <a:pt x="390" y="2818"/>
                  </a:lnTo>
                  <a:lnTo>
                    <a:pt x="392" y="2808"/>
                  </a:lnTo>
                  <a:lnTo>
                    <a:pt x="396" y="2798"/>
                  </a:lnTo>
                  <a:lnTo>
                    <a:pt x="402" y="2788"/>
                  </a:lnTo>
                  <a:lnTo>
                    <a:pt x="410" y="2780"/>
                  </a:lnTo>
                  <a:lnTo>
                    <a:pt x="424" y="2768"/>
                  </a:lnTo>
                  <a:lnTo>
                    <a:pt x="428" y="2764"/>
                  </a:lnTo>
                  <a:lnTo>
                    <a:pt x="430" y="2760"/>
                  </a:lnTo>
                  <a:lnTo>
                    <a:pt x="428" y="2756"/>
                  </a:lnTo>
                  <a:lnTo>
                    <a:pt x="422" y="2752"/>
                  </a:lnTo>
                  <a:lnTo>
                    <a:pt x="416" y="2746"/>
                  </a:lnTo>
                  <a:lnTo>
                    <a:pt x="412" y="2740"/>
                  </a:lnTo>
                  <a:lnTo>
                    <a:pt x="410" y="2734"/>
                  </a:lnTo>
                  <a:lnTo>
                    <a:pt x="410" y="2724"/>
                  </a:lnTo>
                  <a:lnTo>
                    <a:pt x="412" y="2714"/>
                  </a:lnTo>
                  <a:lnTo>
                    <a:pt x="418" y="2702"/>
                  </a:lnTo>
                  <a:lnTo>
                    <a:pt x="424" y="2690"/>
                  </a:lnTo>
                  <a:lnTo>
                    <a:pt x="438" y="2670"/>
                  </a:lnTo>
                  <a:lnTo>
                    <a:pt x="446" y="2664"/>
                  </a:lnTo>
                  <a:lnTo>
                    <a:pt x="450" y="2660"/>
                  </a:lnTo>
                  <a:lnTo>
                    <a:pt x="460" y="2656"/>
                  </a:lnTo>
                  <a:lnTo>
                    <a:pt x="460" y="2654"/>
                  </a:lnTo>
                  <a:lnTo>
                    <a:pt x="460" y="2652"/>
                  </a:lnTo>
                  <a:lnTo>
                    <a:pt x="454" y="2648"/>
                  </a:lnTo>
                  <a:lnTo>
                    <a:pt x="454" y="2646"/>
                  </a:lnTo>
                  <a:lnTo>
                    <a:pt x="454" y="2642"/>
                  </a:lnTo>
                  <a:lnTo>
                    <a:pt x="458" y="2638"/>
                  </a:lnTo>
                  <a:lnTo>
                    <a:pt x="466" y="2634"/>
                  </a:lnTo>
                  <a:lnTo>
                    <a:pt x="484" y="2628"/>
                  </a:lnTo>
                  <a:lnTo>
                    <a:pt x="502" y="2624"/>
                  </a:lnTo>
                  <a:lnTo>
                    <a:pt x="508" y="2620"/>
                  </a:lnTo>
                  <a:lnTo>
                    <a:pt x="510" y="2616"/>
                  </a:lnTo>
                  <a:lnTo>
                    <a:pt x="514" y="2612"/>
                  </a:lnTo>
                  <a:lnTo>
                    <a:pt x="520" y="2608"/>
                  </a:lnTo>
                  <a:lnTo>
                    <a:pt x="536" y="2600"/>
                  </a:lnTo>
                  <a:lnTo>
                    <a:pt x="544" y="2596"/>
                  </a:lnTo>
                  <a:lnTo>
                    <a:pt x="550" y="2590"/>
                  </a:lnTo>
                  <a:lnTo>
                    <a:pt x="552" y="2584"/>
                  </a:lnTo>
                  <a:lnTo>
                    <a:pt x="552" y="2580"/>
                  </a:lnTo>
                  <a:lnTo>
                    <a:pt x="550" y="2576"/>
                  </a:lnTo>
                  <a:lnTo>
                    <a:pt x="550" y="2572"/>
                  </a:lnTo>
                  <a:lnTo>
                    <a:pt x="550" y="2570"/>
                  </a:lnTo>
                  <a:lnTo>
                    <a:pt x="554" y="2566"/>
                  </a:lnTo>
                  <a:lnTo>
                    <a:pt x="556" y="2566"/>
                  </a:lnTo>
                  <a:lnTo>
                    <a:pt x="556" y="2562"/>
                  </a:lnTo>
                  <a:lnTo>
                    <a:pt x="554" y="2560"/>
                  </a:lnTo>
                  <a:lnTo>
                    <a:pt x="548" y="2554"/>
                  </a:lnTo>
                  <a:lnTo>
                    <a:pt x="548" y="2542"/>
                  </a:lnTo>
                  <a:lnTo>
                    <a:pt x="548" y="2536"/>
                  </a:lnTo>
                  <a:lnTo>
                    <a:pt x="548" y="2532"/>
                  </a:lnTo>
                  <a:lnTo>
                    <a:pt x="548" y="2524"/>
                  </a:lnTo>
                  <a:lnTo>
                    <a:pt x="548" y="2518"/>
                  </a:lnTo>
                  <a:lnTo>
                    <a:pt x="550" y="2514"/>
                  </a:lnTo>
                  <a:lnTo>
                    <a:pt x="556" y="2510"/>
                  </a:lnTo>
                  <a:lnTo>
                    <a:pt x="564" y="2508"/>
                  </a:lnTo>
                  <a:lnTo>
                    <a:pt x="572" y="2502"/>
                  </a:lnTo>
                  <a:lnTo>
                    <a:pt x="584" y="2494"/>
                  </a:lnTo>
                  <a:lnTo>
                    <a:pt x="586" y="2494"/>
                  </a:lnTo>
                  <a:lnTo>
                    <a:pt x="588" y="2494"/>
                  </a:lnTo>
                  <a:lnTo>
                    <a:pt x="590" y="2498"/>
                  </a:lnTo>
                  <a:lnTo>
                    <a:pt x="592" y="2500"/>
                  </a:lnTo>
                  <a:lnTo>
                    <a:pt x="598" y="2502"/>
                  </a:lnTo>
                  <a:lnTo>
                    <a:pt x="604" y="2502"/>
                  </a:lnTo>
                  <a:lnTo>
                    <a:pt x="608" y="2504"/>
                  </a:lnTo>
                  <a:lnTo>
                    <a:pt x="610" y="2506"/>
                  </a:lnTo>
                  <a:lnTo>
                    <a:pt x="616" y="2506"/>
                  </a:lnTo>
                  <a:lnTo>
                    <a:pt x="626" y="2504"/>
                  </a:lnTo>
                  <a:lnTo>
                    <a:pt x="630" y="2504"/>
                  </a:lnTo>
                  <a:lnTo>
                    <a:pt x="634" y="2506"/>
                  </a:lnTo>
                  <a:lnTo>
                    <a:pt x="640" y="2512"/>
                  </a:lnTo>
                  <a:lnTo>
                    <a:pt x="644" y="2516"/>
                  </a:lnTo>
                  <a:lnTo>
                    <a:pt x="646" y="2516"/>
                  </a:lnTo>
                  <a:lnTo>
                    <a:pt x="650" y="2514"/>
                  </a:lnTo>
                  <a:lnTo>
                    <a:pt x="654" y="2516"/>
                  </a:lnTo>
                  <a:lnTo>
                    <a:pt x="656" y="2518"/>
                  </a:lnTo>
                  <a:lnTo>
                    <a:pt x="660" y="2520"/>
                  </a:lnTo>
                  <a:lnTo>
                    <a:pt x="664" y="2520"/>
                  </a:lnTo>
                  <a:lnTo>
                    <a:pt x="678" y="2518"/>
                  </a:lnTo>
                  <a:lnTo>
                    <a:pt x="690" y="2512"/>
                  </a:lnTo>
                  <a:lnTo>
                    <a:pt x="692" y="2508"/>
                  </a:lnTo>
                  <a:lnTo>
                    <a:pt x="694" y="2506"/>
                  </a:lnTo>
                  <a:lnTo>
                    <a:pt x="694" y="2502"/>
                  </a:lnTo>
                  <a:lnTo>
                    <a:pt x="696" y="2500"/>
                  </a:lnTo>
                  <a:lnTo>
                    <a:pt x="704" y="2494"/>
                  </a:lnTo>
                  <a:lnTo>
                    <a:pt x="726" y="2482"/>
                  </a:lnTo>
                  <a:lnTo>
                    <a:pt x="738" y="2476"/>
                  </a:lnTo>
                  <a:lnTo>
                    <a:pt x="748" y="2472"/>
                  </a:lnTo>
                  <a:lnTo>
                    <a:pt x="754" y="2466"/>
                  </a:lnTo>
                  <a:lnTo>
                    <a:pt x="758" y="2462"/>
                  </a:lnTo>
                  <a:lnTo>
                    <a:pt x="762" y="2452"/>
                  </a:lnTo>
                  <a:lnTo>
                    <a:pt x="766" y="2448"/>
                  </a:lnTo>
                  <a:lnTo>
                    <a:pt x="774" y="2444"/>
                  </a:lnTo>
                  <a:lnTo>
                    <a:pt x="780" y="2444"/>
                  </a:lnTo>
                  <a:lnTo>
                    <a:pt x="786" y="2444"/>
                  </a:lnTo>
                  <a:lnTo>
                    <a:pt x="792" y="2448"/>
                  </a:lnTo>
                  <a:lnTo>
                    <a:pt x="798" y="2454"/>
                  </a:lnTo>
                  <a:lnTo>
                    <a:pt x="808" y="2462"/>
                  </a:lnTo>
                  <a:lnTo>
                    <a:pt x="814" y="2466"/>
                  </a:lnTo>
                  <a:lnTo>
                    <a:pt x="820" y="2466"/>
                  </a:lnTo>
                  <a:lnTo>
                    <a:pt x="826" y="2466"/>
                  </a:lnTo>
                  <a:lnTo>
                    <a:pt x="830" y="2468"/>
                  </a:lnTo>
                  <a:lnTo>
                    <a:pt x="832" y="2474"/>
                  </a:lnTo>
                  <a:lnTo>
                    <a:pt x="834" y="2480"/>
                  </a:lnTo>
                  <a:lnTo>
                    <a:pt x="836" y="2494"/>
                  </a:lnTo>
                  <a:lnTo>
                    <a:pt x="838" y="2500"/>
                  </a:lnTo>
                  <a:lnTo>
                    <a:pt x="842" y="2504"/>
                  </a:lnTo>
                  <a:lnTo>
                    <a:pt x="844" y="2508"/>
                  </a:lnTo>
                  <a:lnTo>
                    <a:pt x="846" y="2512"/>
                  </a:lnTo>
                  <a:lnTo>
                    <a:pt x="846" y="2518"/>
                  </a:lnTo>
                  <a:lnTo>
                    <a:pt x="846" y="2522"/>
                  </a:lnTo>
                  <a:lnTo>
                    <a:pt x="846" y="2526"/>
                  </a:lnTo>
                  <a:lnTo>
                    <a:pt x="848" y="2530"/>
                  </a:lnTo>
                  <a:lnTo>
                    <a:pt x="854" y="2536"/>
                  </a:lnTo>
                  <a:lnTo>
                    <a:pt x="870" y="2546"/>
                  </a:lnTo>
                  <a:lnTo>
                    <a:pt x="872" y="2550"/>
                  </a:lnTo>
                  <a:lnTo>
                    <a:pt x="872" y="2556"/>
                  </a:lnTo>
                  <a:lnTo>
                    <a:pt x="872" y="2560"/>
                  </a:lnTo>
                  <a:lnTo>
                    <a:pt x="874" y="2562"/>
                  </a:lnTo>
                  <a:lnTo>
                    <a:pt x="882" y="2564"/>
                  </a:lnTo>
                  <a:lnTo>
                    <a:pt x="890" y="2566"/>
                  </a:lnTo>
                  <a:lnTo>
                    <a:pt x="894" y="2570"/>
                  </a:lnTo>
                  <a:lnTo>
                    <a:pt x="898" y="2576"/>
                  </a:lnTo>
                  <a:lnTo>
                    <a:pt x="902" y="2584"/>
                  </a:lnTo>
                  <a:lnTo>
                    <a:pt x="906" y="2586"/>
                  </a:lnTo>
                  <a:lnTo>
                    <a:pt x="910" y="2588"/>
                  </a:lnTo>
                  <a:lnTo>
                    <a:pt x="920" y="2598"/>
                  </a:lnTo>
                  <a:lnTo>
                    <a:pt x="932" y="2612"/>
                  </a:lnTo>
                  <a:lnTo>
                    <a:pt x="944" y="2620"/>
                  </a:lnTo>
                  <a:lnTo>
                    <a:pt x="956" y="2624"/>
                  </a:lnTo>
                  <a:lnTo>
                    <a:pt x="970" y="2624"/>
                  </a:lnTo>
                  <a:lnTo>
                    <a:pt x="974" y="2626"/>
                  </a:lnTo>
                  <a:lnTo>
                    <a:pt x="978" y="2628"/>
                  </a:lnTo>
                  <a:lnTo>
                    <a:pt x="982" y="2638"/>
                  </a:lnTo>
                  <a:lnTo>
                    <a:pt x="988" y="2646"/>
                  </a:lnTo>
                  <a:lnTo>
                    <a:pt x="990" y="2650"/>
                  </a:lnTo>
                  <a:lnTo>
                    <a:pt x="996" y="2650"/>
                  </a:lnTo>
                  <a:lnTo>
                    <a:pt x="1002" y="2650"/>
                  </a:lnTo>
                  <a:lnTo>
                    <a:pt x="1004" y="2650"/>
                  </a:lnTo>
                  <a:lnTo>
                    <a:pt x="1004" y="2656"/>
                  </a:lnTo>
                  <a:lnTo>
                    <a:pt x="1002" y="2658"/>
                  </a:lnTo>
                  <a:lnTo>
                    <a:pt x="1004" y="2658"/>
                  </a:lnTo>
                  <a:lnTo>
                    <a:pt x="1006" y="2660"/>
                  </a:lnTo>
                  <a:lnTo>
                    <a:pt x="1012" y="2658"/>
                  </a:lnTo>
                  <a:lnTo>
                    <a:pt x="1018" y="2658"/>
                  </a:lnTo>
                  <a:lnTo>
                    <a:pt x="1020" y="2660"/>
                  </a:lnTo>
                  <a:lnTo>
                    <a:pt x="1022" y="2662"/>
                  </a:lnTo>
                  <a:lnTo>
                    <a:pt x="1022" y="2666"/>
                  </a:lnTo>
                  <a:lnTo>
                    <a:pt x="1022" y="2674"/>
                  </a:lnTo>
                  <a:lnTo>
                    <a:pt x="1024" y="2680"/>
                  </a:lnTo>
                  <a:lnTo>
                    <a:pt x="1030" y="2684"/>
                  </a:lnTo>
                  <a:lnTo>
                    <a:pt x="1040" y="2690"/>
                  </a:lnTo>
                  <a:lnTo>
                    <a:pt x="1050" y="2694"/>
                  </a:lnTo>
                  <a:lnTo>
                    <a:pt x="1054" y="2698"/>
                  </a:lnTo>
                  <a:lnTo>
                    <a:pt x="1058" y="2702"/>
                  </a:lnTo>
                  <a:lnTo>
                    <a:pt x="1062" y="2710"/>
                  </a:lnTo>
                  <a:lnTo>
                    <a:pt x="1066" y="2720"/>
                  </a:lnTo>
                  <a:lnTo>
                    <a:pt x="1070" y="2740"/>
                  </a:lnTo>
                  <a:lnTo>
                    <a:pt x="1072" y="2752"/>
                  </a:lnTo>
                  <a:lnTo>
                    <a:pt x="1072" y="2758"/>
                  </a:lnTo>
                  <a:lnTo>
                    <a:pt x="1066" y="2762"/>
                  </a:lnTo>
                  <a:lnTo>
                    <a:pt x="1064" y="2768"/>
                  </a:lnTo>
                  <a:lnTo>
                    <a:pt x="1064" y="2772"/>
                  </a:lnTo>
                  <a:lnTo>
                    <a:pt x="1062" y="2776"/>
                  </a:lnTo>
                  <a:lnTo>
                    <a:pt x="1060" y="2784"/>
                  </a:lnTo>
                  <a:lnTo>
                    <a:pt x="1054" y="2790"/>
                  </a:lnTo>
                  <a:lnTo>
                    <a:pt x="1052" y="2796"/>
                  </a:lnTo>
                  <a:lnTo>
                    <a:pt x="1054" y="2802"/>
                  </a:lnTo>
                  <a:lnTo>
                    <a:pt x="1058" y="2806"/>
                  </a:lnTo>
                  <a:lnTo>
                    <a:pt x="1064" y="2808"/>
                  </a:lnTo>
                  <a:lnTo>
                    <a:pt x="1068" y="2808"/>
                  </a:lnTo>
                  <a:lnTo>
                    <a:pt x="1070" y="2806"/>
                  </a:lnTo>
                  <a:lnTo>
                    <a:pt x="1072" y="2804"/>
                  </a:lnTo>
                  <a:lnTo>
                    <a:pt x="1076" y="2794"/>
                  </a:lnTo>
                  <a:lnTo>
                    <a:pt x="1084" y="2784"/>
                  </a:lnTo>
                  <a:lnTo>
                    <a:pt x="1088" y="2780"/>
                  </a:lnTo>
                  <a:lnTo>
                    <a:pt x="1090" y="2776"/>
                  </a:lnTo>
                  <a:lnTo>
                    <a:pt x="1092" y="2768"/>
                  </a:lnTo>
                  <a:lnTo>
                    <a:pt x="1096" y="2760"/>
                  </a:lnTo>
                  <a:lnTo>
                    <a:pt x="1098" y="2756"/>
                  </a:lnTo>
                  <a:lnTo>
                    <a:pt x="1104" y="2752"/>
                  </a:lnTo>
                  <a:lnTo>
                    <a:pt x="1110" y="2748"/>
                  </a:lnTo>
                  <a:lnTo>
                    <a:pt x="1114" y="2742"/>
                  </a:lnTo>
                  <a:lnTo>
                    <a:pt x="1116" y="2738"/>
                  </a:lnTo>
                  <a:lnTo>
                    <a:pt x="1114" y="2732"/>
                  </a:lnTo>
                  <a:lnTo>
                    <a:pt x="1112" y="2726"/>
                  </a:lnTo>
                  <a:lnTo>
                    <a:pt x="1108" y="2722"/>
                  </a:lnTo>
                  <a:lnTo>
                    <a:pt x="1104" y="2718"/>
                  </a:lnTo>
                  <a:lnTo>
                    <a:pt x="1098" y="2716"/>
                  </a:lnTo>
                  <a:lnTo>
                    <a:pt x="1090" y="2712"/>
                  </a:lnTo>
                  <a:lnTo>
                    <a:pt x="1086" y="2708"/>
                  </a:lnTo>
                  <a:lnTo>
                    <a:pt x="1086" y="2704"/>
                  </a:lnTo>
                  <a:lnTo>
                    <a:pt x="1090" y="2698"/>
                  </a:lnTo>
                  <a:lnTo>
                    <a:pt x="1092" y="2692"/>
                  </a:lnTo>
                  <a:lnTo>
                    <a:pt x="1094" y="2684"/>
                  </a:lnTo>
                  <a:lnTo>
                    <a:pt x="1096" y="2676"/>
                  </a:lnTo>
                  <a:lnTo>
                    <a:pt x="1100" y="2672"/>
                  </a:lnTo>
                  <a:lnTo>
                    <a:pt x="1104" y="2670"/>
                  </a:lnTo>
                  <a:lnTo>
                    <a:pt x="1112" y="2666"/>
                  </a:lnTo>
                  <a:lnTo>
                    <a:pt x="1116" y="2668"/>
                  </a:lnTo>
                  <a:lnTo>
                    <a:pt x="1124" y="2670"/>
                  </a:lnTo>
                  <a:lnTo>
                    <a:pt x="1134" y="2672"/>
                  </a:lnTo>
                  <a:lnTo>
                    <a:pt x="1140" y="2674"/>
                  </a:lnTo>
                  <a:lnTo>
                    <a:pt x="1144" y="2678"/>
                  </a:lnTo>
                  <a:lnTo>
                    <a:pt x="1148" y="2688"/>
                  </a:lnTo>
                  <a:lnTo>
                    <a:pt x="1150" y="2696"/>
                  </a:lnTo>
                  <a:lnTo>
                    <a:pt x="1154" y="2700"/>
                  </a:lnTo>
                  <a:lnTo>
                    <a:pt x="1158" y="2702"/>
                  </a:lnTo>
                  <a:lnTo>
                    <a:pt x="1166" y="2702"/>
                  </a:lnTo>
                  <a:lnTo>
                    <a:pt x="1166" y="2700"/>
                  </a:lnTo>
                  <a:lnTo>
                    <a:pt x="1166" y="2696"/>
                  </a:lnTo>
                  <a:lnTo>
                    <a:pt x="1168" y="2688"/>
                  </a:lnTo>
                  <a:lnTo>
                    <a:pt x="1168" y="2684"/>
                  </a:lnTo>
                  <a:lnTo>
                    <a:pt x="1168" y="2678"/>
                  </a:lnTo>
                  <a:lnTo>
                    <a:pt x="1166" y="2674"/>
                  </a:lnTo>
                  <a:lnTo>
                    <a:pt x="1162" y="2670"/>
                  </a:lnTo>
                  <a:lnTo>
                    <a:pt x="1152" y="2662"/>
                  </a:lnTo>
                  <a:lnTo>
                    <a:pt x="1142" y="2654"/>
                  </a:lnTo>
                  <a:lnTo>
                    <a:pt x="1126" y="2646"/>
                  </a:lnTo>
                  <a:lnTo>
                    <a:pt x="1120" y="2642"/>
                  </a:lnTo>
                  <a:lnTo>
                    <a:pt x="1114" y="2636"/>
                  </a:lnTo>
                  <a:lnTo>
                    <a:pt x="1110" y="2632"/>
                  </a:lnTo>
                  <a:lnTo>
                    <a:pt x="1102" y="2628"/>
                  </a:lnTo>
                  <a:lnTo>
                    <a:pt x="1082" y="2620"/>
                  </a:lnTo>
                  <a:lnTo>
                    <a:pt x="1074" y="2616"/>
                  </a:lnTo>
                  <a:lnTo>
                    <a:pt x="1068" y="2610"/>
                  </a:lnTo>
                  <a:lnTo>
                    <a:pt x="1066" y="2606"/>
                  </a:lnTo>
                  <a:lnTo>
                    <a:pt x="1066" y="2602"/>
                  </a:lnTo>
                  <a:lnTo>
                    <a:pt x="1070" y="2600"/>
                  </a:lnTo>
                  <a:lnTo>
                    <a:pt x="1074" y="2594"/>
                  </a:lnTo>
                  <a:lnTo>
                    <a:pt x="1076" y="2592"/>
                  </a:lnTo>
                  <a:lnTo>
                    <a:pt x="1074" y="2590"/>
                  </a:lnTo>
                  <a:lnTo>
                    <a:pt x="1068" y="2588"/>
                  </a:lnTo>
                  <a:lnTo>
                    <a:pt x="1060" y="2586"/>
                  </a:lnTo>
                  <a:lnTo>
                    <a:pt x="1036" y="2584"/>
                  </a:lnTo>
                  <a:lnTo>
                    <a:pt x="1026" y="2580"/>
                  </a:lnTo>
                  <a:lnTo>
                    <a:pt x="1016" y="2576"/>
                  </a:lnTo>
                  <a:lnTo>
                    <a:pt x="1002" y="2560"/>
                  </a:lnTo>
                  <a:lnTo>
                    <a:pt x="990" y="2544"/>
                  </a:lnTo>
                  <a:lnTo>
                    <a:pt x="984" y="2530"/>
                  </a:lnTo>
                  <a:lnTo>
                    <a:pt x="978" y="2518"/>
                  </a:lnTo>
                  <a:lnTo>
                    <a:pt x="974" y="2498"/>
                  </a:lnTo>
                  <a:lnTo>
                    <a:pt x="970" y="2492"/>
                  </a:lnTo>
                  <a:lnTo>
                    <a:pt x="966" y="2490"/>
                  </a:lnTo>
                  <a:lnTo>
                    <a:pt x="958" y="2488"/>
                  </a:lnTo>
                  <a:lnTo>
                    <a:pt x="950" y="2484"/>
                  </a:lnTo>
                  <a:lnTo>
                    <a:pt x="944" y="2476"/>
                  </a:lnTo>
                  <a:lnTo>
                    <a:pt x="934" y="2468"/>
                  </a:lnTo>
                  <a:lnTo>
                    <a:pt x="928" y="2462"/>
                  </a:lnTo>
                  <a:lnTo>
                    <a:pt x="922" y="2456"/>
                  </a:lnTo>
                  <a:lnTo>
                    <a:pt x="920" y="2448"/>
                  </a:lnTo>
                  <a:lnTo>
                    <a:pt x="918" y="2442"/>
                  </a:lnTo>
                  <a:lnTo>
                    <a:pt x="916" y="2434"/>
                  </a:lnTo>
                  <a:lnTo>
                    <a:pt x="918" y="2428"/>
                  </a:lnTo>
                  <a:lnTo>
                    <a:pt x="920" y="2424"/>
                  </a:lnTo>
                  <a:lnTo>
                    <a:pt x="922" y="2422"/>
                  </a:lnTo>
                  <a:lnTo>
                    <a:pt x="926" y="2420"/>
                  </a:lnTo>
                  <a:lnTo>
                    <a:pt x="928" y="2418"/>
                  </a:lnTo>
                  <a:lnTo>
                    <a:pt x="926" y="2414"/>
                  </a:lnTo>
                  <a:lnTo>
                    <a:pt x="918" y="2400"/>
                  </a:lnTo>
                  <a:lnTo>
                    <a:pt x="914" y="2394"/>
                  </a:lnTo>
                  <a:lnTo>
                    <a:pt x="916" y="2388"/>
                  </a:lnTo>
                  <a:lnTo>
                    <a:pt x="920" y="2384"/>
                  </a:lnTo>
                  <a:lnTo>
                    <a:pt x="924" y="2386"/>
                  </a:lnTo>
                  <a:lnTo>
                    <a:pt x="926" y="2388"/>
                  </a:lnTo>
                  <a:lnTo>
                    <a:pt x="930" y="2388"/>
                  </a:lnTo>
                  <a:lnTo>
                    <a:pt x="934" y="2384"/>
                  </a:lnTo>
                  <a:lnTo>
                    <a:pt x="940" y="2378"/>
                  </a:lnTo>
                  <a:lnTo>
                    <a:pt x="950" y="2372"/>
                  </a:lnTo>
                  <a:lnTo>
                    <a:pt x="956" y="2370"/>
                  </a:lnTo>
                  <a:lnTo>
                    <a:pt x="958" y="2372"/>
                  </a:lnTo>
                  <a:lnTo>
                    <a:pt x="960" y="2374"/>
                  </a:lnTo>
                  <a:lnTo>
                    <a:pt x="966" y="2374"/>
                  </a:lnTo>
                  <a:lnTo>
                    <a:pt x="972" y="2372"/>
                  </a:lnTo>
                  <a:lnTo>
                    <a:pt x="974" y="2374"/>
                  </a:lnTo>
                  <a:lnTo>
                    <a:pt x="974" y="2378"/>
                  </a:lnTo>
                  <a:lnTo>
                    <a:pt x="974" y="2380"/>
                  </a:lnTo>
                  <a:lnTo>
                    <a:pt x="972" y="2382"/>
                  </a:lnTo>
                  <a:lnTo>
                    <a:pt x="970" y="2382"/>
                  </a:lnTo>
                  <a:lnTo>
                    <a:pt x="968" y="2384"/>
                  </a:lnTo>
                  <a:lnTo>
                    <a:pt x="968" y="2386"/>
                  </a:lnTo>
                  <a:lnTo>
                    <a:pt x="970" y="2398"/>
                  </a:lnTo>
                  <a:lnTo>
                    <a:pt x="976" y="2414"/>
                  </a:lnTo>
                  <a:lnTo>
                    <a:pt x="982" y="2426"/>
                  </a:lnTo>
                  <a:lnTo>
                    <a:pt x="986" y="2428"/>
                  </a:lnTo>
                  <a:lnTo>
                    <a:pt x="988" y="2424"/>
                  </a:lnTo>
                  <a:lnTo>
                    <a:pt x="994" y="2402"/>
                  </a:lnTo>
                  <a:lnTo>
                    <a:pt x="996" y="2398"/>
                  </a:lnTo>
                  <a:lnTo>
                    <a:pt x="1000" y="2394"/>
                  </a:lnTo>
                  <a:lnTo>
                    <a:pt x="1004" y="2394"/>
                  </a:lnTo>
                  <a:lnTo>
                    <a:pt x="1008" y="2398"/>
                  </a:lnTo>
                  <a:lnTo>
                    <a:pt x="1016" y="2404"/>
                  </a:lnTo>
                  <a:lnTo>
                    <a:pt x="1020" y="2410"/>
                  </a:lnTo>
                  <a:lnTo>
                    <a:pt x="1022" y="2414"/>
                  </a:lnTo>
                  <a:lnTo>
                    <a:pt x="1022" y="2420"/>
                  </a:lnTo>
                  <a:lnTo>
                    <a:pt x="1024" y="2428"/>
                  </a:lnTo>
                  <a:lnTo>
                    <a:pt x="1026" y="2434"/>
                  </a:lnTo>
                  <a:lnTo>
                    <a:pt x="1030" y="2440"/>
                  </a:lnTo>
                  <a:lnTo>
                    <a:pt x="1034" y="2446"/>
                  </a:lnTo>
                  <a:lnTo>
                    <a:pt x="1036" y="2450"/>
                  </a:lnTo>
                  <a:lnTo>
                    <a:pt x="1036" y="2452"/>
                  </a:lnTo>
                  <a:lnTo>
                    <a:pt x="1034" y="2454"/>
                  </a:lnTo>
                  <a:lnTo>
                    <a:pt x="1034" y="2456"/>
                  </a:lnTo>
                  <a:lnTo>
                    <a:pt x="1034" y="2460"/>
                  </a:lnTo>
                  <a:lnTo>
                    <a:pt x="1038" y="2464"/>
                  </a:lnTo>
                  <a:lnTo>
                    <a:pt x="1046" y="2472"/>
                  </a:lnTo>
                  <a:lnTo>
                    <a:pt x="1056" y="2480"/>
                  </a:lnTo>
                  <a:lnTo>
                    <a:pt x="1062" y="2486"/>
                  </a:lnTo>
                  <a:lnTo>
                    <a:pt x="1066" y="2494"/>
                  </a:lnTo>
                  <a:lnTo>
                    <a:pt x="1066" y="2496"/>
                  </a:lnTo>
                  <a:lnTo>
                    <a:pt x="1068" y="2496"/>
                  </a:lnTo>
                  <a:lnTo>
                    <a:pt x="1076" y="2496"/>
                  </a:lnTo>
                  <a:lnTo>
                    <a:pt x="1084" y="2496"/>
                  </a:lnTo>
                  <a:lnTo>
                    <a:pt x="1090" y="2498"/>
                  </a:lnTo>
                  <a:lnTo>
                    <a:pt x="1102" y="2504"/>
                  </a:lnTo>
                  <a:lnTo>
                    <a:pt x="1114" y="2516"/>
                  </a:lnTo>
                  <a:lnTo>
                    <a:pt x="1128" y="2528"/>
                  </a:lnTo>
                  <a:lnTo>
                    <a:pt x="1114" y="2524"/>
                  </a:lnTo>
                  <a:lnTo>
                    <a:pt x="1110" y="2524"/>
                  </a:lnTo>
                  <a:lnTo>
                    <a:pt x="1110" y="2526"/>
                  </a:lnTo>
                  <a:lnTo>
                    <a:pt x="1116" y="2530"/>
                  </a:lnTo>
                  <a:lnTo>
                    <a:pt x="1134" y="2536"/>
                  </a:lnTo>
                  <a:lnTo>
                    <a:pt x="1144" y="2540"/>
                  </a:lnTo>
                  <a:lnTo>
                    <a:pt x="1152" y="2544"/>
                  </a:lnTo>
                  <a:lnTo>
                    <a:pt x="1160" y="2552"/>
                  </a:lnTo>
                  <a:lnTo>
                    <a:pt x="1162" y="2558"/>
                  </a:lnTo>
                  <a:lnTo>
                    <a:pt x="1164" y="2560"/>
                  </a:lnTo>
                  <a:lnTo>
                    <a:pt x="1166" y="2560"/>
                  </a:lnTo>
                  <a:lnTo>
                    <a:pt x="1174" y="2560"/>
                  </a:lnTo>
                  <a:lnTo>
                    <a:pt x="1176" y="2562"/>
                  </a:lnTo>
                  <a:lnTo>
                    <a:pt x="1184" y="2566"/>
                  </a:lnTo>
                  <a:lnTo>
                    <a:pt x="1188" y="2568"/>
                  </a:lnTo>
                  <a:lnTo>
                    <a:pt x="1190" y="2574"/>
                  </a:lnTo>
                  <a:lnTo>
                    <a:pt x="1190" y="2582"/>
                  </a:lnTo>
                  <a:lnTo>
                    <a:pt x="1192" y="2584"/>
                  </a:lnTo>
                  <a:lnTo>
                    <a:pt x="1196" y="2586"/>
                  </a:lnTo>
                  <a:lnTo>
                    <a:pt x="1204" y="2588"/>
                  </a:lnTo>
                  <a:lnTo>
                    <a:pt x="1208" y="2590"/>
                  </a:lnTo>
                  <a:lnTo>
                    <a:pt x="1208" y="2596"/>
                  </a:lnTo>
                  <a:lnTo>
                    <a:pt x="1208" y="2610"/>
                  </a:lnTo>
                  <a:lnTo>
                    <a:pt x="1206" y="2626"/>
                  </a:lnTo>
                  <a:lnTo>
                    <a:pt x="1206" y="2632"/>
                  </a:lnTo>
                  <a:lnTo>
                    <a:pt x="1206" y="2636"/>
                  </a:lnTo>
                  <a:lnTo>
                    <a:pt x="1206" y="2638"/>
                  </a:lnTo>
                  <a:lnTo>
                    <a:pt x="1206" y="2640"/>
                  </a:lnTo>
                  <a:lnTo>
                    <a:pt x="1204" y="2646"/>
                  </a:lnTo>
                  <a:lnTo>
                    <a:pt x="1200" y="2652"/>
                  </a:lnTo>
                  <a:lnTo>
                    <a:pt x="1200" y="2656"/>
                  </a:lnTo>
                  <a:lnTo>
                    <a:pt x="1202" y="2662"/>
                  </a:lnTo>
                  <a:lnTo>
                    <a:pt x="1202" y="2666"/>
                  </a:lnTo>
                  <a:lnTo>
                    <a:pt x="1202" y="2670"/>
                  </a:lnTo>
                  <a:lnTo>
                    <a:pt x="1202" y="2672"/>
                  </a:lnTo>
                  <a:lnTo>
                    <a:pt x="1200" y="2674"/>
                  </a:lnTo>
                  <a:lnTo>
                    <a:pt x="1202" y="2674"/>
                  </a:lnTo>
                  <a:lnTo>
                    <a:pt x="1208" y="2680"/>
                  </a:lnTo>
                  <a:lnTo>
                    <a:pt x="1216" y="2686"/>
                  </a:lnTo>
                  <a:lnTo>
                    <a:pt x="1222" y="2690"/>
                  </a:lnTo>
                  <a:lnTo>
                    <a:pt x="1224" y="2696"/>
                  </a:lnTo>
                  <a:lnTo>
                    <a:pt x="1224" y="2700"/>
                  </a:lnTo>
                  <a:lnTo>
                    <a:pt x="1226" y="2706"/>
                  </a:lnTo>
                  <a:lnTo>
                    <a:pt x="1228" y="2708"/>
                  </a:lnTo>
                  <a:lnTo>
                    <a:pt x="1230" y="2710"/>
                  </a:lnTo>
                  <a:lnTo>
                    <a:pt x="1240" y="2726"/>
                  </a:lnTo>
                  <a:lnTo>
                    <a:pt x="1246" y="2736"/>
                  </a:lnTo>
                  <a:lnTo>
                    <a:pt x="1250" y="2740"/>
                  </a:lnTo>
                  <a:lnTo>
                    <a:pt x="1254" y="2744"/>
                  </a:lnTo>
                  <a:lnTo>
                    <a:pt x="1258" y="2748"/>
                  </a:lnTo>
                  <a:lnTo>
                    <a:pt x="1260" y="2748"/>
                  </a:lnTo>
                  <a:lnTo>
                    <a:pt x="1260" y="2746"/>
                  </a:lnTo>
                  <a:lnTo>
                    <a:pt x="1262" y="2746"/>
                  </a:lnTo>
                  <a:lnTo>
                    <a:pt x="1266" y="2746"/>
                  </a:lnTo>
                  <a:lnTo>
                    <a:pt x="1272" y="2750"/>
                  </a:lnTo>
                  <a:lnTo>
                    <a:pt x="1274" y="2752"/>
                  </a:lnTo>
                  <a:lnTo>
                    <a:pt x="1266" y="2754"/>
                  </a:lnTo>
                  <a:lnTo>
                    <a:pt x="1258" y="2754"/>
                  </a:lnTo>
                  <a:lnTo>
                    <a:pt x="1258" y="2758"/>
                  </a:lnTo>
                  <a:lnTo>
                    <a:pt x="1260" y="2762"/>
                  </a:lnTo>
                  <a:lnTo>
                    <a:pt x="1268" y="2772"/>
                  </a:lnTo>
                  <a:lnTo>
                    <a:pt x="1272" y="2780"/>
                  </a:lnTo>
                  <a:lnTo>
                    <a:pt x="1274" y="2786"/>
                  </a:lnTo>
                  <a:lnTo>
                    <a:pt x="1276" y="2786"/>
                  </a:lnTo>
                  <a:lnTo>
                    <a:pt x="1280" y="2784"/>
                  </a:lnTo>
                  <a:lnTo>
                    <a:pt x="1284" y="2780"/>
                  </a:lnTo>
                  <a:lnTo>
                    <a:pt x="1286" y="2782"/>
                  </a:lnTo>
                  <a:lnTo>
                    <a:pt x="1290" y="2782"/>
                  </a:lnTo>
                  <a:lnTo>
                    <a:pt x="1300" y="2782"/>
                  </a:lnTo>
                  <a:lnTo>
                    <a:pt x="1312" y="2780"/>
                  </a:lnTo>
                  <a:lnTo>
                    <a:pt x="1316" y="2782"/>
                  </a:lnTo>
                  <a:lnTo>
                    <a:pt x="1318" y="2784"/>
                  </a:lnTo>
                  <a:lnTo>
                    <a:pt x="1324" y="2784"/>
                  </a:lnTo>
                  <a:lnTo>
                    <a:pt x="1330" y="2782"/>
                  </a:lnTo>
                  <a:lnTo>
                    <a:pt x="1336" y="2786"/>
                  </a:lnTo>
                  <a:lnTo>
                    <a:pt x="1342" y="2790"/>
                  </a:lnTo>
                  <a:lnTo>
                    <a:pt x="1348" y="2790"/>
                  </a:lnTo>
                  <a:lnTo>
                    <a:pt x="1354" y="2790"/>
                  </a:lnTo>
                  <a:lnTo>
                    <a:pt x="1358" y="2792"/>
                  </a:lnTo>
                  <a:lnTo>
                    <a:pt x="1358" y="2794"/>
                  </a:lnTo>
                  <a:lnTo>
                    <a:pt x="1358" y="2796"/>
                  </a:lnTo>
                  <a:lnTo>
                    <a:pt x="1350" y="2800"/>
                  </a:lnTo>
                  <a:lnTo>
                    <a:pt x="1342" y="2802"/>
                  </a:lnTo>
                  <a:lnTo>
                    <a:pt x="1336" y="2800"/>
                  </a:lnTo>
                  <a:lnTo>
                    <a:pt x="1322" y="2792"/>
                  </a:lnTo>
                  <a:lnTo>
                    <a:pt x="1312" y="2788"/>
                  </a:lnTo>
                  <a:lnTo>
                    <a:pt x="1306" y="2786"/>
                  </a:lnTo>
                  <a:lnTo>
                    <a:pt x="1302" y="2786"/>
                  </a:lnTo>
                  <a:lnTo>
                    <a:pt x="1298" y="2792"/>
                  </a:lnTo>
                  <a:lnTo>
                    <a:pt x="1296" y="2794"/>
                  </a:lnTo>
                  <a:lnTo>
                    <a:pt x="1292" y="2794"/>
                  </a:lnTo>
                  <a:lnTo>
                    <a:pt x="1288" y="2792"/>
                  </a:lnTo>
                  <a:lnTo>
                    <a:pt x="1282" y="2792"/>
                  </a:lnTo>
                  <a:lnTo>
                    <a:pt x="1282" y="2794"/>
                  </a:lnTo>
                  <a:lnTo>
                    <a:pt x="1280" y="2798"/>
                  </a:lnTo>
                  <a:lnTo>
                    <a:pt x="1280" y="2802"/>
                  </a:lnTo>
                  <a:lnTo>
                    <a:pt x="1278" y="2804"/>
                  </a:lnTo>
                  <a:lnTo>
                    <a:pt x="1274" y="2808"/>
                  </a:lnTo>
                  <a:lnTo>
                    <a:pt x="1272" y="2808"/>
                  </a:lnTo>
                  <a:lnTo>
                    <a:pt x="1276" y="2812"/>
                  </a:lnTo>
                  <a:lnTo>
                    <a:pt x="1280" y="2816"/>
                  </a:lnTo>
                  <a:lnTo>
                    <a:pt x="1280" y="2820"/>
                  </a:lnTo>
                  <a:lnTo>
                    <a:pt x="1280" y="2824"/>
                  </a:lnTo>
                  <a:lnTo>
                    <a:pt x="1286" y="2824"/>
                  </a:lnTo>
                  <a:lnTo>
                    <a:pt x="1288" y="2824"/>
                  </a:lnTo>
                  <a:lnTo>
                    <a:pt x="1292" y="2826"/>
                  </a:lnTo>
                  <a:lnTo>
                    <a:pt x="1294" y="2832"/>
                  </a:lnTo>
                  <a:lnTo>
                    <a:pt x="1294" y="2838"/>
                  </a:lnTo>
                  <a:lnTo>
                    <a:pt x="1292" y="2844"/>
                  </a:lnTo>
                  <a:lnTo>
                    <a:pt x="1292" y="2848"/>
                  </a:lnTo>
                  <a:lnTo>
                    <a:pt x="1292" y="2854"/>
                  </a:lnTo>
                  <a:lnTo>
                    <a:pt x="1298" y="2864"/>
                  </a:lnTo>
                  <a:lnTo>
                    <a:pt x="1300" y="2866"/>
                  </a:lnTo>
                  <a:lnTo>
                    <a:pt x="1304" y="2868"/>
                  </a:lnTo>
                  <a:lnTo>
                    <a:pt x="1306" y="2866"/>
                  </a:lnTo>
                  <a:lnTo>
                    <a:pt x="1308" y="2862"/>
                  </a:lnTo>
                  <a:lnTo>
                    <a:pt x="1308" y="2856"/>
                  </a:lnTo>
                  <a:lnTo>
                    <a:pt x="1310" y="2854"/>
                  </a:lnTo>
                  <a:lnTo>
                    <a:pt x="1314" y="2854"/>
                  </a:lnTo>
                  <a:lnTo>
                    <a:pt x="1316" y="2856"/>
                  </a:lnTo>
                  <a:lnTo>
                    <a:pt x="1320" y="2866"/>
                  </a:lnTo>
                  <a:lnTo>
                    <a:pt x="1322" y="2880"/>
                  </a:lnTo>
                  <a:lnTo>
                    <a:pt x="1324" y="2888"/>
                  </a:lnTo>
                  <a:lnTo>
                    <a:pt x="1326" y="2888"/>
                  </a:lnTo>
                  <a:lnTo>
                    <a:pt x="1328" y="2888"/>
                  </a:lnTo>
                  <a:lnTo>
                    <a:pt x="1330" y="2882"/>
                  </a:lnTo>
                  <a:lnTo>
                    <a:pt x="1332" y="2874"/>
                  </a:lnTo>
                  <a:lnTo>
                    <a:pt x="1334" y="2866"/>
                  </a:lnTo>
                  <a:lnTo>
                    <a:pt x="1336" y="2866"/>
                  </a:lnTo>
                  <a:lnTo>
                    <a:pt x="1338" y="2868"/>
                  </a:lnTo>
                  <a:lnTo>
                    <a:pt x="1342" y="2872"/>
                  </a:lnTo>
                  <a:lnTo>
                    <a:pt x="1348" y="2882"/>
                  </a:lnTo>
                  <a:lnTo>
                    <a:pt x="1350" y="2886"/>
                  </a:lnTo>
                  <a:lnTo>
                    <a:pt x="1354" y="2888"/>
                  </a:lnTo>
                  <a:lnTo>
                    <a:pt x="1356" y="2886"/>
                  </a:lnTo>
                  <a:lnTo>
                    <a:pt x="1356" y="2884"/>
                  </a:lnTo>
                  <a:lnTo>
                    <a:pt x="1356" y="2876"/>
                  </a:lnTo>
                  <a:lnTo>
                    <a:pt x="1348" y="2854"/>
                  </a:lnTo>
                  <a:lnTo>
                    <a:pt x="1340" y="2834"/>
                  </a:lnTo>
                  <a:lnTo>
                    <a:pt x="1338" y="2828"/>
                  </a:lnTo>
                  <a:lnTo>
                    <a:pt x="1338" y="2826"/>
                  </a:lnTo>
                  <a:lnTo>
                    <a:pt x="1340" y="2824"/>
                  </a:lnTo>
                  <a:lnTo>
                    <a:pt x="1346" y="2826"/>
                  </a:lnTo>
                  <a:lnTo>
                    <a:pt x="1350" y="2828"/>
                  </a:lnTo>
                  <a:lnTo>
                    <a:pt x="1352" y="2832"/>
                  </a:lnTo>
                  <a:lnTo>
                    <a:pt x="1354" y="2838"/>
                  </a:lnTo>
                  <a:lnTo>
                    <a:pt x="1356" y="2840"/>
                  </a:lnTo>
                  <a:lnTo>
                    <a:pt x="1358" y="2840"/>
                  </a:lnTo>
                  <a:lnTo>
                    <a:pt x="1368" y="2836"/>
                  </a:lnTo>
                  <a:lnTo>
                    <a:pt x="1370" y="2834"/>
                  </a:lnTo>
                  <a:lnTo>
                    <a:pt x="1372" y="2832"/>
                  </a:lnTo>
                  <a:lnTo>
                    <a:pt x="1370" y="2828"/>
                  </a:lnTo>
                  <a:lnTo>
                    <a:pt x="1366" y="2824"/>
                  </a:lnTo>
                  <a:lnTo>
                    <a:pt x="1360" y="2822"/>
                  </a:lnTo>
                  <a:lnTo>
                    <a:pt x="1356" y="2822"/>
                  </a:lnTo>
                  <a:lnTo>
                    <a:pt x="1356" y="2820"/>
                  </a:lnTo>
                  <a:lnTo>
                    <a:pt x="1356" y="2816"/>
                  </a:lnTo>
                  <a:lnTo>
                    <a:pt x="1354" y="2812"/>
                  </a:lnTo>
                  <a:lnTo>
                    <a:pt x="1352" y="2810"/>
                  </a:lnTo>
                  <a:lnTo>
                    <a:pt x="1354" y="2808"/>
                  </a:lnTo>
                  <a:lnTo>
                    <a:pt x="1360" y="2802"/>
                  </a:lnTo>
                  <a:lnTo>
                    <a:pt x="1368" y="2800"/>
                  </a:lnTo>
                  <a:lnTo>
                    <a:pt x="1370" y="2800"/>
                  </a:lnTo>
                  <a:lnTo>
                    <a:pt x="1374" y="2802"/>
                  </a:lnTo>
                  <a:lnTo>
                    <a:pt x="1382" y="2816"/>
                  </a:lnTo>
                  <a:lnTo>
                    <a:pt x="1388" y="2820"/>
                  </a:lnTo>
                  <a:lnTo>
                    <a:pt x="1390" y="2820"/>
                  </a:lnTo>
                  <a:lnTo>
                    <a:pt x="1392" y="2820"/>
                  </a:lnTo>
                  <a:lnTo>
                    <a:pt x="1394" y="2818"/>
                  </a:lnTo>
                  <a:lnTo>
                    <a:pt x="1394" y="2816"/>
                  </a:lnTo>
                  <a:lnTo>
                    <a:pt x="1394" y="2810"/>
                  </a:lnTo>
                  <a:lnTo>
                    <a:pt x="1392" y="2804"/>
                  </a:lnTo>
                  <a:lnTo>
                    <a:pt x="1392" y="2796"/>
                  </a:lnTo>
                  <a:lnTo>
                    <a:pt x="1392" y="2794"/>
                  </a:lnTo>
                  <a:lnTo>
                    <a:pt x="1390" y="2790"/>
                  </a:lnTo>
                  <a:lnTo>
                    <a:pt x="1386" y="2788"/>
                  </a:lnTo>
                  <a:lnTo>
                    <a:pt x="1378" y="2784"/>
                  </a:lnTo>
                  <a:lnTo>
                    <a:pt x="1376" y="2782"/>
                  </a:lnTo>
                  <a:lnTo>
                    <a:pt x="1374" y="2780"/>
                  </a:lnTo>
                  <a:lnTo>
                    <a:pt x="1370" y="2774"/>
                  </a:lnTo>
                  <a:lnTo>
                    <a:pt x="1366" y="2774"/>
                  </a:lnTo>
                  <a:lnTo>
                    <a:pt x="1364" y="2772"/>
                  </a:lnTo>
                  <a:lnTo>
                    <a:pt x="1360" y="2768"/>
                  </a:lnTo>
                  <a:lnTo>
                    <a:pt x="1358" y="2764"/>
                  </a:lnTo>
                  <a:lnTo>
                    <a:pt x="1352" y="2762"/>
                  </a:lnTo>
                  <a:lnTo>
                    <a:pt x="1340" y="2758"/>
                  </a:lnTo>
                  <a:lnTo>
                    <a:pt x="1332" y="2754"/>
                  </a:lnTo>
                  <a:lnTo>
                    <a:pt x="1332" y="2752"/>
                  </a:lnTo>
                  <a:lnTo>
                    <a:pt x="1338" y="2752"/>
                  </a:lnTo>
                  <a:lnTo>
                    <a:pt x="1346" y="2750"/>
                  </a:lnTo>
                  <a:lnTo>
                    <a:pt x="1348" y="2746"/>
                  </a:lnTo>
                  <a:lnTo>
                    <a:pt x="1348" y="2744"/>
                  </a:lnTo>
                  <a:lnTo>
                    <a:pt x="1346" y="2740"/>
                  </a:lnTo>
                  <a:lnTo>
                    <a:pt x="1344" y="2732"/>
                  </a:lnTo>
                  <a:lnTo>
                    <a:pt x="1344" y="2730"/>
                  </a:lnTo>
                  <a:lnTo>
                    <a:pt x="1348" y="2730"/>
                  </a:lnTo>
                  <a:lnTo>
                    <a:pt x="1352" y="2730"/>
                  </a:lnTo>
                  <a:lnTo>
                    <a:pt x="1354" y="2732"/>
                  </a:lnTo>
                  <a:lnTo>
                    <a:pt x="1354" y="2738"/>
                  </a:lnTo>
                  <a:lnTo>
                    <a:pt x="1354" y="2742"/>
                  </a:lnTo>
                  <a:lnTo>
                    <a:pt x="1356" y="2742"/>
                  </a:lnTo>
                  <a:lnTo>
                    <a:pt x="1358" y="2742"/>
                  </a:lnTo>
                  <a:lnTo>
                    <a:pt x="1360" y="2738"/>
                  </a:lnTo>
                  <a:lnTo>
                    <a:pt x="1360" y="2736"/>
                  </a:lnTo>
                  <a:lnTo>
                    <a:pt x="1360" y="2728"/>
                  </a:lnTo>
                  <a:lnTo>
                    <a:pt x="1354" y="2720"/>
                  </a:lnTo>
                  <a:lnTo>
                    <a:pt x="1348" y="2710"/>
                  </a:lnTo>
                  <a:lnTo>
                    <a:pt x="1340" y="2702"/>
                  </a:lnTo>
                  <a:lnTo>
                    <a:pt x="1334" y="2692"/>
                  </a:lnTo>
                  <a:lnTo>
                    <a:pt x="1330" y="2682"/>
                  </a:lnTo>
                  <a:lnTo>
                    <a:pt x="1330" y="2678"/>
                  </a:lnTo>
                  <a:lnTo>
                    <a:pt x="1332" y="2674"/>
                  </a:lnTo>
                  <a:lnTo>
                    <a:pt x="1336" y="2666"/>
                  </a:lnTo>
                  <a:lnTo>
                    <a:pt x="1340" y="2660"/>
                  </a:lnTo>
                  <a:lnTo>
                    <a:pt x="1344" y="2660"/>
                  </a:lnTo>
                  <a:lnTo>
                    <a:pt x="1346" y="2660"/>
                  </a:lnTo>
                  <a:lnTo>
                    <a:pt x="1346" y="2662"/>
                  </a:lnTo>
                  <a:lnTo>
                    <a:pt x="1346" y="2668"/>
                  </a:lnTo>
                  <a:lnTo>
                    <a:pt x="1346" y="2670"/>
                  </a:lnTo>
                  <a:lnTo>
                    <a:pt x="1346" y="2672"/>
                  </a:lnTo>
                  <a:lnTo>
                    <a:pt x="1352" y="2674"/>
                  </a:lnTo>
                  <a:lnTo>
                    <a:pt x="1358" y="2676"/>
                  </a:lnTo>
                  <a:lnTo>
                    <a:pt x="1360" y="2680"/>
                  </a:lnTo>
                  <a:lnTo>
                    <a:pt x="1362" y="2686"/>
                  </a:lnTo>
                  <a:lnTo>
                    <a:pt x="1362" y="2690"/>
                  </a:lnTo>
                  <a:lnTo>
                    <a:pt x="1366" y="2694"/>
                  </a:lnTo>
                  <a:lnTo>
                    <a:pt x="1372" y="2696"/>
                  </a:lnTo>
                  <a:lnTo>
                    <a:pt x="1374" y="2696"/>
                  </a:lnTo>
                  <a:lnTo>
                    <a:pt x="1376" y="2696"/>
                  </a:lnTo>
                  <a:lnTo>
                    <a:pt x="1376" y="2694"/>
                  </a:lnTo>
                  <a:lnTo>
                    <a:pt x="1374" y="2690"/>
                  </a:lnTo>
                  <a:lnTo>
                    <a:pt x="1368" y="2684"/>
                  </a:lnTo>
                  <a:lnTo>
                    <a:pt x="1368" y="2678"/>
                  </a:lnTo>
                  <a:lnTo>
                    <a:pt x="1370" y="2678"/>
                  </a:lnTo>
                  <a:lnTo>
                    <a:pt x="1378" y="2684"/>
                  </a:lnTo>
                  <a:lnTo>
                    <a:pt x="1386" y="2692"/>
                  </a:lnTo>
                  <a:lnTo>
                    <a:pt x="1390" y="2694"/>
                  </a:lnTo>
                  <a:lnTo>
                    <a:pt x="1392" y="2694"/>
                  </a:lnTo>
                  <a:lnTo>
                    <a:pt x="1390" y="2692"/>
                  </a:lnTo>
                  <a:lnTo>
                    <a:pt x="1386" y="2684"/>
                  </a:lnTo>
                  <a:lnTo>
                    <a:pt x="1380" y="2676"/>
                  </a:lnTo>
                  <a:lnTo>
                    <a:pt x="1380" y="2674"/>
                  </a:lnTo>
                  <a:lnTo>
                    <a:pt x="1382" y="2674"/>
                  </a:lnTo>
                  <a:lnTo>
                    <a:pt x="1394" y="2680"/>
                  </a:lnTo>
                  <a:lnTo>
                    <a:pt x="1402" y="2684"/>
                  </a:lnTo>
                  <a:lnTo>
                    <a:pt x="1406" y="2684"/>
                  </a:lnTo>
                  <a:lnTo>
                    <a:pt x="1404" y="2682"/>
                  </a:lnTo>
                  <a:lnTo>
                    <a:pt x="1400" y="2676"/>
                  </a:lnTo>
                  <a:lnTo>
                    <a:pt x="1392" y="2670"/>
                  </a:lnTo>
                  <a:lnTo>
                    <a:pt x="1386" y="2668"/>
                  </a:lnTo>
                  <a:lnTo>
                    <a:pt x="1384" y="2668"/>
                  </a:lnTo>
                  <a:lnTo>
                    <a:pt x="1384" y="2664"/>
                  </a:lnTo>
                  <a:lnTo>
                    <a:pt x="1384" y="2662"/>
                  </a:lnTo>
                  <a:lnTo>
                    <a:pt x="1384" y="2660"/>
                  </a:lnTo>
                  <a:lnTo>
                    <a:pt x="1380" y="2656"/>
                  </a:lnTo>
                  <a:lnTo>
                    <a:pt x="1380" y="2654"/>
                  </a:lnTo>
                  <a:lnTo>
                    <a:pt x="1388" y="2652"/>
                  </a:lnTo>
                  <a:lnTo>
                    <a:pt x="1392" y="2652"/>
                  </a:lnTo>
                  <a:lnTo>
                    <a:pt x="1398" y="2650"/>
                  </a:lnTo>
                  <a:lnTo>
                    <a:pt x="1404" y="2644"/>
                  </a:lnTo>
                  <a:lnTo>
                    <a:pt x="1408" y="2642"/>
                  </a:lnTo>
                  <a:lnTo>
                    <a:pt x="1412" y="2640"/>
                  </a:lnTo>
                  <a:lnTo>
                    <a:pt x="1418" y="2642"/>
                  </a:lnTo>
                  <a:lnTo>
                    <a:pt x="1422" y="2644"/>
                  </a:lnTo>
                  <a:lnTo>
                    <a:pt x="1426" y="2644"/>
                  </a:lnTo>
                  <a:lnTo>
                    <a:pt x="1430" y="2640"/>
                  </a:lnTo>
                  <a:lnTo>
                    <a:pt x="1436" y="2638"/>
                  </a:lnTo>
                  <a:lnTo>
                    <a:pt x="1438" y="2638"/>
                  </a:lnTo>
                  <a:lnTo>
                    <a:pt x="1444" y="2640"/>
                  </a:lnTo>
                  <a:lnTo>
                    <a:pt x="1450" y="2644"/>
                  </a:lnTo>
                  <a:lnTo>
                    <a:pt x="1454" y="2644"/>
                  </a:lnTo>
                  <a:lnTo>
                    <a:pt x="1464" y="2644"/>
                  </a:lnTo>
                  <a:lnTo>
                    <a:pt x="1470" y="2644"/>
                  </a:lnTo>
                  <a:lnTo>
                    <a:pt x="1472" y="2646"/>
                  </a:lnTo>
                  <a:lnTo>
                    <a:pt x="1472" y="2650"/>
                  </a:lnTo>
                  <a:lnTo>
                    <a:pt x="1474" y="2656"/>
                  </a:lnTo>
                  <a:lnTo>
                    <a:pt x="1480" y="2660"/>
                  </a:lnTo>
                  <a:lnTo>
                    <a:pt x="1486" y="2660"/>
                  </a:lnTo>
                  <a:lnTo>
                    <a:pt x="1492" y="2658"/>
                  </a:lnTo>
                  <a:lnTo>
                    <a:pt x="1504" y="2656"/>
                  </a:lnTo>
                  <a:lnTo>
                    <a:pt x="1504" y="2658"/>
                  </a:lnTo>
                  <a:lnTo>
                    <a:pt x="1502" y="2660"/>
                  </a:lnTo>
                  <a:lnTo>
                    <a:pt x="1484" y="2668"/>
                  </a:lnTo>
                  <a:lnTo>
                    <a:pt x="1480" y="2672"/>
                  </a:lnTo>
                  <a:lnTo>
                    <a:pt x="1478" y="2680"/>
                  </a:lnTo>
                  <a:lnTo>
                    <a:pt x="1480" y="2684"/>
                  </a:lnTo>
                  <a:lnTo>
                    <a:pt x="1482" y="2682"/>
                  </a:lnTo>
                  <a:lnTo>
                    <a:pt x="1494" y="2670"/>
                  </a:lnTo>
                  <a:lnTo>
                    <a:pt x="1506" y="2662"/>
                  </a:lnTo>
                  <a:lnTo>
                    <a:pt x="1514" y="2658"/>
                  </a:lnTo>
                  <a:lnTo>
                    <a:pt x="1522" y="2654"/>
                  </a:lnTo>
                  <a:lnTo>
                    <a:pt x="1528" y="2646"/>
                  </a:lnTo>
                  <a:lnTo>
                    <a:pt x="1532" y="2638"/>
                  </a:lnTo>
                  <a:lnTo>
                    <a:pt x="1536" y="2636"/>
                  </a:lnTo>
                  <a:lnTo>
                    <a:pt x="1538" y="2634"/>
                  </a:lnTo>
                  <a:lnTo>
                    <a:pt x="1540" y="2636"/>
                  </a:lnTo>
                  <a:lnTo>
                    <a:pt x="1544" y="2640"/>
                  </a:lnTo>
                  <a:lnTo>
                    <a:pt x="1548" y="2640"/>
                  </a:lnTo>
                  <a:lnTo>
                    <a:pt x="1552" y="2638"/>
                  </a:lnTo>
                  <a:lnTo>
                    <a:pt x="1556" y="2634"/>
                  </a:lnTo>
                  <a:lnTo>
                    <a:pt x="1562" y="2634"/>
                  </a:lnTo>
                  <a:lnTo>
                    <a:pt x="1572" y="2638"/>
                  </a:lnTo>
                  <a:lnTo>
                    <a:pt x="1580" y="2638"/>
                  </a:lnTo>
                  <a:lnTo>
                    <a:pt x="1586" y="2638"/>
                  </a:lnTo>
                  <a:lnTo>
                    <a:pt x="1590" y="2634"/>
                  </a:lnTo>
                  <a:lnTo>
                    <a:pt x="1594" y="2626"/>
                  </a:lnTo>
                  <a:lnTo>
                    <a:pt x="1594" y="2624"/>
                  </a:lnTo>
                  <a:lnTo>
                    <a:pt x="1592" y="2624"/>
                  </a:lnTo>
                  <a:lnTo>
                    <a:pt x="1584" y="2622"/>
                  </a:lnTo>
                  <a:lnTo>
                    <a:pt x="1572" y="2616"/>
                  </a:lnTo>
                  <a:lnTo>
                    <a:pt x="1560" y="2608"/>
                  </a:lnTo>
                  <a:lnTo>
                    <a:pt x="1554" y="2600"/>
                  </a:lnTo>
                  <a:lnTo>
                    <a:pt x="1552" y="2592"/>
                  </a:lnTo>
                  <a:lnTo>
                    <a:pt x="1552" y="2582"/>
                  </a:lnTo>
                  <a:lnTo>
                    <a:pt x="1552" y="2578"/>
                  </a:lnTo>
                  <a:lnTo>
                    <a:pt x="1550" y="2576"/>
                  </a:lnTo>
                  <a:lnTo>
                    <a:pt x="1546" y="2572"/>
                  </a:lnTo>
                  <a:lnTo>
                    <a:pt x="1542" y="2570"/>
                  </a:lnTo>
                  <a:lnTo>
                    <a:pt x="1540" y="2568"/>
                  </a:lnTo>
                  <a:lnTo>
                    <a:pt x="1540" y="2564"/>
                  </a:lnTo>
                  <a:lnTo>
                    <a:pt x="1540" y="2560"/>
                  </a:lnTo>
                  <a:lnTo>
                    <a:pt x="1538" y="2558"/>
                  </a:lnTo>
                  <a:lnTo>
                    <a:pt x="1530" y="2556"/>
                  </a:lnTo>
                  <a:lnTo>
                    <a:pt x="1528" y="2556"/>
                  </a:lnTo>
                  <a:lnTo>
                    <a:pt x="1528" y="2554"/>
                  </a:lnTo>
                  <a:lnTo>
                    <a:pt x="1536" y="2546"/>
                  </a:lnTo>
                  <a:lnTo>
                    <a:pt x="1542" y="2542"/>
                  </a:lnTo>
                  <a:lnTo>
                    <a:pt x="1546" y="2538"/>
                  </a:lnTo>
                  <a:lnTo>
                    <a:pt x="1546" y="2534"/>
                  </a:lnTo>
                  <a:lnTo>
                    <a:pt x="1546" y="2530"/>
                  </a:lnTo>
                  <a:lnTo>
                    <a:pt x="1546" y="2522"/>
                  </a:lnTo>
                  <a:lnTo>
                    <a:pt x="1546" y="2516"/>
                  </a:lnTo>
                  <a:lnTo>
                    <a:pt x="1550" y="2510"/>
                  </a:lnTo>
                  <a:lnTo>
                    <a:pt x="1554" y="2504"/>
                  </a:lnTo>
                  <a:lnTo>
                    <a:pt x="1560" y="2502"/>
                  </a:lnTo>
                  <a:lnTo>
                    <a:pt x="1566" y="2504"/>
                  </a:lnTo>
                  <a:lnTo>
                    <a:pt x="1570" y="2504"/>
                  </a:lnTo>
                  <a:lnTo>
                    <a:pt x="1572" y="2502"/>
                  </a:lnTo>
                  <a:lnTo>
                    <a:pt x="1574" y="2496"/>
                  </a:lnTo>
                  <a:lnTo>
                    <a:pt x="1574" y="2484"/>
                  </a:lnTo>
                  <a:lnTo>
                    <a:pt x="1578" y="2458"/>
                  </a:lnTo>
                  <a:lnTo>
                    <a:pt x="1580" y="2448"/>
                  </a:lnTo>
                  <a:lnTo>
                    <a:pt x="1584" y="2440"/>
                  </a:lnTo>
                  <a:lnTo>
                    <a:pt x="1588" y="2434"/>
                  </a:lnTo>
                  <a:lnTo>
                    <a:pt x="1594" y="2428"/>
                  </a:lnTo>
                  <a:lnTo>
                    <a:pt x="1600" y="2426"/>
                  </a:lnTo>
                  <a:lnTo>
                    <a:pt x="1608" y="2422"/>
                  </a:lnTo>
                  <a:lnTo>
                    <a:pt x="1614" y="2418"/>
                  </a:lnTo>
                  <a:lnTo>
                    <a:pt x="1618" y="2414"/>
                  </a:lnTo>
                  <a:lnTo>
                    <a:pt x="1620" y="2406"/>
                  </a:lnTo>
                  <a:lnTo>
                    <a:pt x="1620" y="2398"/>
                  </a:lnTo>
                  <a:lnTo>
                    <a:pt x="1620" y="2390"/>
                  </a:lnTo>
                  <a:lnTo>
                    <a:pt x="1620" y="2386"/>
                  </a:lnTo>
                  <a:lnTo>
                    <a:pt x="1618" y="2384"/>
                  </a:lnTo>
                  <a:lnTo>
                    <a:pt x="1616" y="2378"/>
                  </a:lnTo>
                  <a:lnTo>
                    <a:pt x="1616" y="2372"/>
                  </a:lnTo>
                  <a:lnTo>
                    <a:pt x="1620" y="2372"/>
                  </a:lnTo>
                  <a:lnTo>
                    <a:pt x="1626" y="2372"/>
                  </a:lnTo>
                  <a:lnTo>
                    <a:pt x="1630" y="2370"/>
                  </a:lnTo>
                  <a:lnTo>
                    <a:pt x="1636" y="2366"/>
                  </a:lnTo>
                  <a:lnTo>
                    <a:pt x="1646" y="2358"/>
                  </a:lnTo>
                  <a:lnTo>
                    <a:pt x="1654" y="2348"/>
                  </a:lnTo>
                  <a:lnTo>
                    <a:pt x="1660" y="2340"/>
                  </a:lnTo>
                  <a:lnTo>
                    <a:pt x="1662" y="2330"/>
                  </a:lnTo>
                  <a:lnTo>
                    <a:pt x="1662" y="2326"/>
                  </a:lnTo>
                  <a:lnTo>
                    <a:pt x="1664" y="2324"/>
                  </a:lnTo>
                  <a:lnTo>
                    <a:pt x="1668" y="2322"/>
                  </a:lnTo>
                  <a:lnTo>
                    <a:pt x="1672" y="2320"/>
                  </a:lnTo>
                  <a:lnTo>
                    <a:pt x="1682" y="2320"/>
                  </a:lnTo>
                  <a:lnTo>
                    <a:pt x="1690" y="2318"/>
                  </a:lnTo>
                  <a:lnTo>
                    <a:pt x="1698" y="2318"/>
                  </a:lnTo>
                  <a:lnTo>
                    <a:pt x="1702" y="2318"/>
                  </a:lnTo>
                  <a:lnTo>
                    <a:pt x="1704" y="2318"/>
                  </a:lnTo>
                  <a:lnTo>
                    <a:pt x="1706" y="2312"/>
                  </a:lnTo>
                  <a:lnTo>
                    <a:pt x="1708" y="2296"/>
                  </a:lnTo>
                  <a:lnTo>
                    <a:pt x="1708" y="2294"/>
                  </a:lnTo>
                  <a:lnTo>
                    <a:pt x="1710" y="2298"/>
                  </a:lnTo>
                  <a:lnTo>
                    <a:pt x="1712" y="2308"/>
                  </a:lnTo>
                  <a:lnTo>
                    <a:pt x="1712" y="2316"/>
                  </a:lnTo>
                  <a:lnTo>
                    <a:pt x="1714" y="2320"/>
                  </a:lnTo>
                  <a:lnTo>
                    <a:pt x="1718" y="2322"/>
                  </a:lnTo>
                  <a:lnTo>
                    <a:pt x="1724" y="2322"/>
                  </a:lnTo>
                  <a:lnTo>
                    <a:pt x="1732" y="2322"/>
                  </a:lnTo>
                  <a:lnTo>
                    <a:pt x="1726" y="2324"/>
                  </a:lnTo>
                  <a:lnTo>
                    <a:pt x="1720" y="2326"/>
                  </a:lnTo>
                  <a:lnTo>
                    <a:pt x="1708" y="2324"/>
                  </a:lnTo>
                  <a:lnTo>
                    <a:pt x="1700" y="2322"/>
                  </a:lnTo>
                  <a:lnTo>
                    <a:pt x="1696" y="2322"/>
                  </a:lnTo>
                  <a:lnTo>
                    <a:pt x="1696" y="2324"/>
                  </a:lnTo>
                  <a:lnTo>
                    <a:pt x="1696" y="2326"/>
                  </a:lnTo>
                  <a:lnTo>
                    <a:pt x="1700" y="2330"/>
                  </a:lnTo>
                  <a:lnTo>
                    <a:pt x="1708" y="2336"/>
                  </a:lnTo>
                  <a:lnTo>
                    <a:pt x="1718" y="2342"/>
                  </a:lnTo>
                  <a:lnTo>
                    <a:pt x="1722" y="2346"/>
                  </a:lnTo>
                  <a:lnTo>
                    <a:pt x="1722" y="2348"/>
                  </a:lnTo>
                  <a:lnTo>
                    <a:pt x="1724" y="2350"/>
                  </a:lnTo>
                  <a:lnTo>
                    <a:pt x="1728" y="2350"/>
                  </a:lnTo>
                  <a:lnTo>
                    <a:pt x="1740" y="2350"/>
                  </a:lnTo>
                  <a:lnTo>
                    <a:pt x="1754" y="2348"/>
                  </a:lnTo>
                  <a:lnTo>
                    <a:pt x="1760" y="2348"/>
                  </a:lnTo>
                  <a:lnTo>
                    <a:pt x="1764" y="2350"/>
                  </a:lnTo>
                  <a:lnTo>
                    <a:pt x="1766" y="2352"/>
                  </a:lnTo>
                  <a:lnTo>
                    <a:pt x="1768" y="2352"/>
                  </a:lnTo>
                  <a:lnTo>
                    <a:pt x="1772" y="2350"/>
                  </a:lnTo>
                  <a:lnTo>
                    <a:pt x="1776" y="2350"/>
                  </a:lnTo>
                  <a:lnTo>
                    <a:pt x="1780" y="2356"/>
                  </a:lnTo>
                  <a:lnTo>
                    <a:pt x="1780" y="2358"/>
                  </a:lnTo>
                  <a:lnTo>
                    <a:pt x="1778" y="2360"/>
                  </a:lnTo>
                  <a:lnTo>
                    <a:pt x="1774" y="2364"/>
                  </a:lnTo>
                  <a:lnTo>
                    <a:pt x="1756" y="2374"/>
                  </a:lnTo>
                  <a:lnTo>
                    <a:pt x="1738" y="2382"/>
                  </a:lnTo>
                  <a:lnTo>
                    <a:pt x="1732" y="2386"/>
                  </a:lnTo>
                  <a:lnTo>
                    <a:pt x="1732" y="2388"/>
                  </a:lnTo>
                  <a:lnTo>
                    <a:pt x="1732" y="2390"/>
                  </a:lnTo>
                  <a:lnTo>
                    <a:pt x="1736" y="2392"/>
                  </a:lnTo>
                  <a:lnTo>
                    <a:pt x="1742" y="2394"/>
                  </a:lnTo>
                  <a:lnTo>
                    <a:pt x="1756" y="2398"/>
                  </a:lnTo>
                  <a:lnTo>
                    <a:pt x="1762" y="2400"/>
                  </a:lnTo>
                  <a:lnTo>
                    <a:pt x="1768" y="2404"/>
                  </a:lnTo>
                  <a:lnTo>
                    <a:pt x="1772" y="2410"/>
                  </a:lnTo>
                  <a:lnTo>
                    <a:pt x="1774" y="2416"/>
                  </a:lnTo>
                  <a:lnTo>
                    <a:pt x="1774" y="2424"/>
                  </a:lnTo>
                  <a:lnTo>
                    <a:pt x="1772" y="2428"/>
                  </a:lnTo>
                  <a:lnTo>
                    <a:pt x="1768" y="2432"/>
                  </a:lnTo>
                  <a:lnTo>
                    <a:pt x="1766" y="2434"/>
                  </a:lnTo>
                  <a:lnTo>
                    <a:pt x="1768" y="2434"/>
                  </a:lnTo>
                  <a:lnTo>
                    <a:pt x="1774" y="2442"/>
                  </a:lnTo>
                  <a:lnTo>
                    <a:pt x="1780" y="2446"/>
                  </a:lnTo>
                  <a:lnTo>
                    <a:pt x="1788" y="2448"/>
                  </a:lnTo>
                  <a:lnTo>
                    <a:pt x="1794" y="2446"/>
                  </a:lnTo>
                  <a:lnTo>
                    <a:pt x="1800" y="2442"/>
                  </a:lnTo>
                  <a:lnTo>
                    <a:pt x="1810" y="2432"/>
                  </a:lnTo>
                  <a:lnTo>
                    <a:pt x="1822" y="2422"/>
                  </a:lnTo>
                  <a:lnTo>
                    <a:pt x="1826" y="2420"/>
                  </a:lnTo>
                  <a:lnTo>
                    <a:pt x="1830" y="2420"/>
                  </a:lnTo>
                  <a:lnTo>
                    <a:pt x="1832" y="2422"/>
                  </a:lnTo>
                  <a:lnTo>
                    <a:pt x="1836" y="2422"/>
                  </a:lnTo>
                  <a:lnTo>
                    <a:pt x="1844" y="2416"/>
                  </a:lnTo>
                  <a:lnTo>
                    <a:pt x="1850" y="2410"/>
                  </a:lnTo>
                  <a:lnTo>
                    <a:pt x="1856" y="2408"/>
                  </a:lnTo>
                  <a:lnTo>
                    <a:pt x="1860" y="2408"/>
                  </a:lnTo>
                  <a:lnTo>
                    <a:pt x="1862" y="2408"/>
                  </a:lnTo>
                  <a:lnTo>
                    <a:pt x="1870" y="2412"/>
                  </a:lnTo>
                  <a:lnTo>
                    <a:pt x="1876" y="2414"/>
                  </a:lnTo>
                  <a:lnTo>
                    <a:pt x="1882" y="2412"/>
                  </a:lnTo>
                  <a:lnTo>
                    <a:pt x="1892" y="2408"/>
                  </a:lnTo>
                  <a:lnTo>
                    <a:pt x="1894" y="2406"/>
                  </a:lnTo>
                  <a:lnTo>
                    <a:pt x="1892" y="2404"/>
                  </a:lnTo>
                  <a:lnTo>
                    <a:pt x="1892" y="2400"/>
                  </a:lnTo>
                  <a:lnTo>
                    <a:pt x="1892" y="2398"/>
                  </a:lnTo>
                  <a:lnTo>
                    <a:pt x="1894" y="2394"/>
                  </a:lnTo>
                  <a:lnTo>
                    <a:pt x="1896" y="2390"/>
                  </a:lnTo>
                  <a:lnTo>
                    <a:pt x="1894" y="2386"/>
                  </a:lnTo>
                  <a:lnTo>
                    <a:pt x="1886" y="2384"/>
                  </a:lnTo>
                  <a:lnTo>
                    <a:pt x="1874" y="2386"/>
                  </a:lnTo>
                  <a:lnTo>
                    <a:pt x="1868" y="2388"/>
                  </a:lnTo>
                  <a:lnTo>
                    <a:pt x="1862" y="2392"/>
                  </a:lnTo>
                  <a:lnTo>
                    <a:pt x="1854" y="2396"/>
                  </a:lnTo>
                  <a:lnTo>
                    <a:pt x="1852" y="2396"/>
                  </a:lnTo>
                  <a:lnTo>
                    <a:pt x="1848" y="2392"/>
                  </a:lnTo>
                  <a:lnTo>
                    <a:pt x="1842" y="2386"/>
                  </a:lnTo>
                  <a:lnTo>
                    <a:pt x="1836" y="2376"/>
                  </a:lnTo>
                  <a:lnTo>
                    <a:pt x="1826" y="2358"/>
                  </a:lnTo>
                  <a:lnTo>
                    <a:pt x="1824" y="2348"/>
                  </a:lnTo>
                  <a:lnTo>
                    <a:pt x="1824" y="2346"/>
                  </a:lnTo>
                  <a:lnTo>
                    <a:pt x="1824" y="2344"/>
                  </a:lnTo>
                  <a:lnTo>
                    <a:pt x="1830" y="2342"/>
                  </a:lnTo>
                  <a:lnTo>
                    <a:pt x="1836" y="2340"/>
                  </a:lnTo>
                  <a:lnTo>
                    <a:pt x="1838" y="2340"/>
                  </a:lnTo>
                  <a:lnTo>
                    <a:pt x="1838" y="2342"/>
                  </a:lnTo>
                  <a:lnTo>
                    <a:pt x="1838" y="2344"/>
                  </a:lnTo>
                  <a:lnTo>
                    <a:pt x="1838" y="2348"/>
                  </a:lnTo>
                  <a:lnTo>
                    <a:pt x="1842" y="2346"/>
                  </a:lnTo>
                  <a:lnTo>
                    <a:pt x="1852" y="2336"/>
                  </a:lnTo>
                  <a:lnTo>
                    <a:pt x="1862" y="2326"/>
                  </a:lnTo>
                  <a:lnTo>
                    <a:pt x="1872" y="2318"/>
                  </a:lnTo>
                  <a:lnTo>
                    <a:pt x="1876" y="2316"/>
                  </a:lnTo>
                  <a:lnTo>
                    <a:pt x="1880" y="2316"/>
                  </a:lnTo>
                  <a:lnTo>
                    <a:pt x="1886" y="2318"/>
                  </a:lnTo>
                  <a:lnTo>
                    <a:pt x="1896" y="2316"/>
                  </a:lnTo>
                  <a:lnTo>
                    <a:pt x="1906" y="2312"/>
                  </a:lnTo>
                  <a:lnTo>
                    <a:pt x="1916" y="2308"/>
                  </a:lnTo>
                  <a:lnTo>
                    <a:pt x="1934" y="2296"/>
                  </a:lnTo>
                  <a:lnTo>
                    <a:pt x="1944" y="2292"/>
                  </a:lnTo>
                  <a:lnTo>
                    <a:pt x="1952" y="2292"/>
                  </a:lnTo>
                  <a:lnTo>
                    <a:pt x="1956" y="2294"/>
                  </a:lnTo>
                  <a:lnTo>
                    <a:pt x="1960" y="2296"/>
                  </a:lnTo>
                  <a:lnTo>
                    <a:pt x="1964" y="2294"/>
                  </a:lnTo>
                  <a:lnTo>
                    <a:pt x="1972" y="2288"/>
                  </a:lnTo>
                  <a:lnTo>
                    <a:pt x="1976" y="2288"/>
                  </a:lnTo>
                  <a:lnTo>
                    <a:pt x="1980" y="2290"/>
                  </a:lnTo>
                  <a:lnTo>
                    <a:pt x="1986" y="2288"/>
                  </a:lnTo>
                  <a:lnTo>
                    <a:pt x="1992" y="2286"/>
                  </a:lnTo>
                  <a:lnTo>
                    <a:pt x="1998" y="2284"/>
                  </a:lnTo>
                  <a:lnTo>
                    <a:pt x="2002" y="2284"/>
                  </a:lnTo>
                  <a:lnTo>
                    <a:pt x="2004" y="2286"/>
                  </a:lnTo>
                  <a:lnTo>
                    <a:pt x="2004" y="2288"/>
                  </a:lnTo>
                  <a:lnTo>
                    <a:pt x="2004" y="2290"/>
                  </a:lnTo>
                  <a:lnTo>
                    <a:pt x="2000" y="2294"/>
                  </a:lnTo>
                  <a:lnTo>
                    <a:pt x="1996" y="2298"/>
                  </a:lnTo>
                  <a:lnTo>
                    <a:pt x="1988" y="2300"/>
                  </a:lnTo>
                  <a:lnTo>
                    <a:pt x="1980" y="2302"/>
                  </a:lnTo>
                  <a:lnTo>
                    <a:pt x="1974" y="2306"/>
                  </a:lnTo>
                  <a:lnTo>
                    <a:pt x="1968" y="2312"/>
                  </a:lnTo>
                  <a:lnTo>
                    <a:pt x="1962" y="2316"/>
                  </a:lnTo>
                  <a:lnTo>
                    <a:pt x="1948" y="2318"/>
                  </a:lnTo>
                  <a:lnTo>
                    <a:pt x="1944" y="2318"/>
                  </a:lnTo>
                  <a:lnTo>
                    <a:pt x="1944" y="2320"/>
                  </a:lnTo>
                  <a:lnTo>
                    <a:pt x="1944" y="2324"/>
                  </a:lnTo>
                  <a:lnTo>
                    <a:pt x="1946" y="2326"/>
                  </a:lnTo>
                  <a:lnTo>
                    <a:pt x="1952" y="2332"/>
                  </a:lnTo>
                  <a:lnTo>
                    <a:pt x="1956" y="2334"/>
                  </a:lnTo>
                  <a:lnTo>
                    <a:pt x="1958" y="2334"/>
                  </a:lnTo>
                  <a:lnTo>
                    <a:pt x="1962" y="2334"/>
                  </a:lnTo>
                  <a:lnTo>
                    <a:pt x="1968" y="2338"/>
                  </a:lnTo>
                  <a:lnTo>
                    <a:pt x="1974" y="2344"/>
                  </a:lnTo>
                  <a:lnTo>
                    <a:pt x="1978" y="2352"/>
                  </a:lnTo>
                  <a:lnTo>
                    <a:pt x="1976" y="2354"/>
                  </a:lnTo>
                  <a:lnTo>
                    <a:pt x="1972" y="2352"/>
                  </a:lnTo>
                  <a:lnTo>
                    <a:pt x="1964" y="2350"/>
                  </a:lnTo>
                  <a:lnTo>
                    <a:pt x="1958" y="2350"/>
                  </a:lnTo>
                  <a:lnTo>
                    <a:pt x="1952" y="2354"/>
                  </a:lnTo>
                  <a:lnTo>
                    <a:pt x="1948" y="2362"/>
                  </a:lnTo>
                  <a:lnTo>
                    <a:pt x="1942" y="2376"/>
                  </a:lnTo>
                  <a:lnTo>
                    <a:pt x="1940" y="2382"/>
                  </a:lnTo>
                  <a:lnTo>
                    <a:pt x="1942" y="2388"/>
                  </a:lnTo>
                  <a:lnTo>
                    <a:pt x="1944" y="2396"/>
                  </a:lnTo>
                  <a:lnTo>
                    <a:pt x="1942" y="2396"/>
                  </a:lnTo>
                  <a:lnTo>
                    <a:pt x="1940" y="2396"/>
                  </a:lnTo>
                  <a:lnTo>
                    <a:pt x="1934" y="2394"/>
                  </a:lnTo>
                  <a:lnTo>
                    <a:pt x="1930" y="2392"/>
                  </a:lnTo>
                  <a:lnTo>
                    <a:pt x="1926" y="2394"/>
                  </a:lnTo>
                  <a:lnTo>
                    <a:pt x="1922" y="2394"/>
                  </a:lnTo>
                  <a:lnTo>
                    <a:pt x="1918" y="2392"/>
                  </a:lnTo>
                  <a:lnTo>
                    <a:pt x="1910" y="2390"/>
                  </a:lnTo>
                  <a:lnTo>
                    <a:pt x="1904" y="2388"/>
                  </a:lnTo>
                  <a:lnTo>
                    <a:pt x="1904" y="2390"/>
                  </a:lnTo>
                  <a:lnTo>
                    <a:pt x="1904" y="2392"/>
                  </a:lnTo>
                  <a:lnTo>
                    <a:pt x="1904" y="2396"/>
                  </a:lnTo>
                  <a:lnTo>
                    <a:pt x="1904" y="2398"/>
                  </a:lnTo>
                  <a:lnTo>
                    <a:pt x="1900" y="2402"/>
                  </a:lnTo>
                  <a:lnTo>
                    <a:pt x="1900" y="2404"/>
                  </a:lnTo>
                  <a:lnTo>
                    <a:pt x="1912" y="2410"/>
                  </a:lnTo>
                  <a:lnTo>
                    <a:pt x="1918" y="2414"/>
                  </a:lnTo>
                  <a:lnTo>
                    <a:pt x="1924" y="2418"/>
                  </a:lnTo>
                  <a:lnTo>
                    <a:pt x="1928" y="2424"/>
                  </a:lnTo>
                  <a:lnTo>
                    <a:pt x="1934" y="2430"/>
                  </a:lnTo>
                  <a:lnTo>
                    <a:pt x="1938" y="2432"/>
                  </a:lnTo>
                  <a:lnTo>
                    <a:pt x="1944" y="2434"/>
                  </a:lnTo>
                  <a:lnTo>
                    <a:pt x="1950" y="2434"/>
                  </a:lnTo>
                  <a:lnTo>
                    <a:pt x="1954" y="2436"/>
                  </a:lnTo>
                  <a:lnTo>
                    <a:pt x="1956" y="2440"/>
                  </a:lnTo>
                  <a:lnTo>
                    <a:pt x="1958" y="2442"/>
                  </a:lnTo>
                  <a:lnTo>
                    <a:pt x="1960" y="2446"/>
                  </a:lnTo>
                  <a:lnTo>
                    <a:pt x="1966" y="2448"/>
                  </a:lnTo>
                  <a:lnTo>
                    <a:pt x="1976" y="2452"/>
                  </a:lnTo>
                  <a:lnTo>
                    <a:pt x="1990" y="2456"/>
                  </a:lnTo>
                  <a:lnTo>
                    <a:pt x="1994" y="2458"/>
                  </a:lnTo>
                  <a:lnTo>
                    <a:pt x="1996" y="2462"/>
                  </a:lnTo>
                  <a:lnTo>
                    <a:pt x="2006" y="2474"/>
                  </a:lnTo>
                  <a:lnTo>
                    <a:pt x="2034" y="2504"/>
                  </a:lnTo>
                  <a:lnTo>
                    <a:pt x="2042" y="2510"/>
                  </a:lnTo>
                  <a:lnTo>
                    <a:pt x="2050" y="2516"/>
                  </a:lnTo>
                  <a:lnTo>
                    <a:pt x="2062" y="2520"/>
                  </a:lnTo>
                  <a:lnTo>
                    <a:pt x="2070" y="2522"/>
                  </a:lnTo>
                  <a:lnTo>
                    <a:pt x="2074" y="2526"/>
                  </a:lnTo>
                  <a:lnTo>
                    <a:pt x="2076" y="2530"/>
                  </a:lnTo>
                  <a:lnTo>
                    <a:pt x="2080" y="2534"/>
                  </a:lnTo>
                  <a:lnTo>
                    <a:pt x="2082" y="2538"/>
                  </a:lnTo>
                  <a:lnTo>
                    <a:pt x="2088" y="2538"/>
                  </a:lnTo>
                  <a:lnTo>
                    <a:pt x="2092" y="2540"/>
                  </a:lnTo>
                  <a:lnTo>
                    <a:pt x="2094" y="2544"/>
                  </a:lnTo>
                  <a:lnTo>
                    <a:pt x="2098" y="2552"/>
                  </a:lnTo>
                  <a:lnTo>
                    <a:pt x="2100" y="2562"/>
                  </a:lnTo>
                  <a:lnTo>
                    <a:pt x="2104" y="2584"/>
                  </a:lnTo>
                  <a:lnTo>
                    <a:pt x="2104" y="2598"/>
                  </a:lnTo>
                  <a:lnTo>
                    <a:pt x="2100" y="2606"/>
                  </a:lnTo>
                  <a:lnTo>
                    <a:pt x="2096" y="2610"/>
                  </a:lnTo>
                  <a:lnTo>
                    <a:pt x="2086" y="2618"/>
                  </a:lnTo>
                  <a:lnTo>
                    <a:pt x="2066" y="2630"/>
                  </a:lnTo>
                  <a:lnTo>
                    <a:pt x="2054" y="2636"/>
                  </a:lnTo>
                  <a:lnTo>
                    <a:pt x="2044" y="2640"/>
                  </a:lnTo>
                  <a:lnTo>
                    <a:pt x="2032" y="2638"/>
                  </a:lnTo>
                  <a:lnTo>
                    <a:pt x="2028" y="2638"/>
                  </a:lnTo>
                  <a:lnTo>
                    <a:pt x="2024" y="2634"/>
                  </a:lnTo>
                  <a:lnTo>
                    <a:pt x="2014" y="2630"/>
                  </a:lnTo>
                  <a:lnTo>
                    <a:pt x="2006" y="2630"/>
                  </a:lnTo>
                  <a:lnTo>
                    <a:pt x="1996" y="2632"/>
                  </a:lnTo>
                  <a:lnTo>
                    <a:pt x="1986" y="2636"/>
                  </a:lnTo>
                  <a:lnTo>
                    <a:pt x="1976" y="2640"/>
                  </a:lnTo>
                  <a:lnTo>
                    <a:pt x="1968" y="2642"/>
                  </a:lnTo>
                  <a:lnTo>
                    <a:pt x="1960" y="2642"/>
                  </a:lnTo>
                  <a:lnTo>
                    <a:pt x="1956" y="2640"/>
                  </a:lnTo>
                  <a:lnTo>
                    <a:pt x="1952" y="2636"/>
                  </a:lnTo>
                  <a:lnTo>
                    <a:pt x="1942" y="2630"/>
                  </a:lnTo>
                  <a:lnTo>
                    <a:pt x="1940" y="2630"/>
                  </a:lnTo>
                  <a:lnTo>
                    <a:pt x="1938" y="2632"/>
                  </a:lnTo>
                  <a:lnTo>
                    <a:pt x="1936" y="2634"/>
                  </a:lnTo>
                  <a:lnTo>
                    <a:pt x="1932" y="2634"/>
                  </a:lnTo>
                  <a:lnTo>
                    <a:pt x="1924" y="2630"/>
                  </a:lnTo>
                  <a:lnTo>
                    <a:pt x="1918" y="2626"/>
                  </a:lnTo>
                  <a:lnTo>
                    <a:pt x="1914" y="2622"/>
                  </a:lnTo>
                  <a:lnTo>
                    <a:pt x="1910" y="2618"/>
                  </a:lnTo>
                  <a:lnTo>
                    <a:pt x="1908" y="2616"/>
                  </a:lnTo>
                  <a:lnTo>
                    <a:pt x="1906" y="2616"/>
                  </a:lnTo>
                  <a:lnTo>
                    <a:pt x="1896" y="2620"/>
                  </a:lnTo>
                  <a:lnTo>
                    <a:pt x="1890" y="2620"/>
                  </a:lnTo>
                  <a:lnTo>
                    <a:pt x="1886" y="2618"/>
                  </a:lnTo>
                  <a:lnTo>
                    <a:pt x="1884" y="2614"/>
                  </a:lnTo>
                  <a:lnTo>
                    <a:pt x="1882" y="2608"/>
                  </a:lnTo>
                  <a:lnTo>
                    <a:pt x="1880" y="2602"/>
                  </a:lnTo>
                  <a:lnTo>
                    <a:pt x="1876" y="2598"/>
                  </a:lnTo>
                  <a:lnTo>
                    <a:pt x="1870" y="2596"/>
                  </a:lnTo>
                  <a:lnTo>
                    <a:pt x="1860" y="2598"/>
                  </a:lnTo>
                  <a:lnTo>
                    <a:pt x="1850" y="2600"/>
                  </a:lnTo>
                  <a:lnTo>
                    <a:pt x="1844" y="2596"/>
                  </a:lnTo>
                  <a:lnTo>
                    <a:pt x="1842" y="2592"/>
                  </a:lnTo>
                  <a:lnTo>
                    <a:pt x="1840" y="2586"/>
                  </a:lnTo>
                  <a:lnTo>
                    <a:pt x="1840" y="2582"/>
                  </a:lnTo>
                  <a:lnTo>
                    <a:pt x="1838" y="2578"/>
                  </a:lnTo>
                  <a:lnTo>
                    <a:pt x="1836" y="2576"/>
                  </a:lnTo>
                  <a:lnTo>
                    <a:pt x="1830" y="2580"/>
                  </a:lnTo>
                  <a:lnTo>
                    <a:pt x="1822" y="2582"/>
                  </a:lnTo>
                  <a:lnTo>
                    <a:pt x="1814" y="2584"/>
                  </a:lnTo>
                  <a:lnTo>
                    <a:pt x="1798" y="2582"/>
                  </a:lnTo>
                  <a:lnTo>
                    <a:pt x="1788" y="2580"/>
                  </a:lnTo>
                  <a:lnTo>
                    <a:pt x="1778" y="2580"/>
                  </a:lnTo>
                  <a:lnTo>
                    <a:pt x="1766" y="2582"/>
                  </a:lnTo>
                  <a:lnTo>
                    <a:pt x="1752" y="2586"/>
                  </a:lnTo>
                  <a:lnTo>
                    <a:pt x="1724" y="2596"/>
                  </a:lnTo>
                  <a:lnTo>
                    <a:pt x="1706" y="2608"/>
                  </a:lnTo>
                  <a:lnTo>
                    <a:pt x="1694" y="2618"/>
                  </a:lnTo>
                  <a:lnTo>
                    <a:pt x="1688" y="2624"/>
                  </a:lnTo>
                  <a:lnTo>
                    <a:pt x="1684" y="2630"/>
                  </a:lnTo>
                  <a:lnTo>
                    <a:pt x="1678" y="2632"/>
                  </a:lnTo>
                  <a:lnTo>
                    <a:pt x="1668" y="2632"/>
                  </a:lnTo>
                  <a:lnTo>
                    <a:pt x="1656" y="2628"/>
                  </a:lnTo>
                  <a:lnTo>
                    <a:pt x="1646" y="2626"/>
                  </a:lnTo>
                  <a:lnTo>
                    <a:pt x="1638" y="2626"/>
                  </a:lnTo>
                  <a:lnTo>
                    <a:pt x="1630" y="2628"/>
                  </a:lnTo>
                  <a:lnTo>
                    <a:pt x="1618" y="2628"/>
                  </a:lnTo>
                  <a:lnTo>
                    <a:pt x="1608" y="2624"/>
                  </a:lnTo>
                  <a:lnTo>
                    <a:pt x="1602" y="2626"/>
                  </a:lnTo>
                  <a:lnTo>
                    <a:pt x="1598" y="2628"/>
                  </a:lnTo>
                  <a:lnTo>
                    <a:pt x="1596" y="2634"/>
                  </a:lnTo>
                  <a:lnTo>
                    <a:pt x="1594" y="2638"/>
                  </a:lnTo>
                  <a:lnTo>
                    <a:pt x="1596" y="2640"/>
                  </a:lnTo>
                  <a:lnTo>
                    <a:pt x="1600" y="2642"/>
                  </a:lnTo>
                  <a:lnTo>
                    <a:pt x="1604" y="2646"/>
                  </a:lnTo>
                  <a:lnTo>
                    <a:pt x="1608" y="2650"/>
                  </a:lnTo>
                  <a:lnTo>
                    <a:pt x="1612" y="2650"/>
                  </a:lnTo>
                  <a:lnTo>
                    <a:pt x="1620" y="2652"/>
                  </a:lnTo>
                  <a:lnTo>
                    <a:pt x="1622" y="2652"/>
                  </a:lnTo>
                  <a:lnTo>
                    <a:pt x="1620" y="2652"/>
                  </a:lnTo>
                  <a:lnTo>
                    <a:pt x="1606" y="2656"/>
                  </a:lnTo>
                  <a:lnTo>
                    <a:pt x="1584" y="2660"/>
                  </a:lnTo>
                  <a:lnTo>
                    <a:pt x="1584" y="2662"/>
                  </a:lnTo>
                  <a:lnTo>
                    <a:pt x="1584" y="2664"/>
                  </a:lnTo>
                  <a:lnTo>
                    <a:pt x="1592" y="2666"/>
                  </a:lnTo>
                  <a:lnTo>
                    <a:pt x="1594" y="2668"/>
                  </a:lnTo>
                  <a:lnTo>
                    <a:pt x="1594" y="2672"/>
                  </a:lnTo>
                  <a:lnTo>
                    <a:pt x="1586" y="2674"/>
                  </a:lnTo>
                  <a:lnTo>
                    <a:pt x="1570" y="2674"/>
                  </a:lnTo>
                  <a:lnTo>
                    <a:pt x="1558" y="2672"/>
                  </a:lnTo>
                  <a:lnTo>
                    <a:pt x="1554" y="2670"/>
                  </a:lnTo>
                  <a:lnTo>
                    <a:pt x="1552" y="2666"/>
                  </a:lnTo>
                  <a:lnTo>
                    <a:pt x="1552" y="2664"/>
                  </a:lnTo>
                  <a:lnTo>
                    <a:pt x="1550" y="2662"/>
                  </a:lnTo>
                  <a:lnTo>
                    <a:pt x="1544" y="2662"/>
                  </a:lnTo>
                  <a:lnTo>
                    <a:pt x="1538" y="2666"/>
                  </a:lnTo>
                  <a:lnTo>
                    <a:pt x="1536" y="2668"/>
                  </a:lnTo>
                  <a:lnTo>
                    <a:pt x="1538" y="2670"/>
                  </a:lnTo>
                  <a:lnTo>
                    <a:pt x="1540" y="2672"/>
                  </a:lnTo>
                  <a:lnTo>
                    <a:pt x="1540" y="2674"/>
                  </a:lnTo>
                  <a:lnTo>
                    <a:pt x="1536" y="2676"/>
                  </a:lnTo>
                  <a:lnTo>
                    <a:pt x="1530" y="2676"/>
                  </a:lnTo>
                  <a:lnTo>
                    <a:pt x="1528" y="2674"/>
                  </a:lnTo>
                  <a:lnTo>
                    <a:pt x="1526" y="2672"/>
                  </a:lnTo>
                  <a:lnTo>
                    <a:pt x="1524" y="2670"/>
                  </a:lnTo>
                  <a:lnTo>
                    <a:pt x="1520" y="2668"/>
                  </a:lnTo>
                  <a:lnTo>
                    <a:pt x="1516" y="2666"/>
                  </a:lnTo>
                  <a:lnTo>
                    <a:pt x="1510" y="2668"/>
                  </a:lnTo>
                  <a:lnTo>
                    <a:pt x="1506" y="2670"/>
                  </a:lnTo>
                  <a:lnTo>
                    <a:pt x="1500" y="2672"/>
                  </a:lnTo>
                  <a:lnTo>
                    <a:pt x="1494" y="2678"/>
                  </a:lnTo>
                  <a:lnTo>
                    <a:pt x="1488" y="2686"/>
                  </a:lnTo>
                  <a:lnTo>
                    <a:pt x="1482" y="2692"/>
                  </a:lnTo>
                  <a:lnTo>
                    <a:pt x="1480" y="2694"/>
                  </a:lnTo>
                  <a:lnTo>
                    <a:pt x="1478" y="2696"/>
                  </a:lnTo>
                  <a:lnTo>
                    <a:pt x="1476" y="2706"/>
                  </a:lnTo>
                  <a:lnTo>
                    <a:pt x="1474" y="2716"/>
                  </a:lnTo>
                  <a:lnTo>
                    <a:pt x="1474" y="2718"/>
                  </a:lnTo>
                  <a:lnTo>
                    <a:pt x="1476" y="2720"/>
                  </a:lnTo>
                  <a:lnTo>
                    <a:pt x="1482" y="2720"/>
                  </a:lnTo>
                  <a:lnTo>
                    <a:pt x="1496" y="2716"/>
                  </a:lnTo>
                  <a:lnTo>
                    <a:pt x="1504" y="2716"/>
                  </a:lnTo>
                  <a:lnTo>
                    <a:pt x="1506" y="2716"/>
                  </a:lnTo>
                  <a:lnTo>
                    <a:pt x="1506" y="2718"/>
                  </a:lnTo>
                  <a:lnTo>
                    <a:pt x="1504" y="2720"/>
                  </a:lnTo>
                  <a:lnTo>
                    <a:pt x="1500" y="2728"/>
                  </a:lnTo>
                  <a:lnTo>
                    <a:pt x="1498" y="2732"/>
                  </a:lnTo>
                  <a:lnTo>
                    <a:pt x="1502" y="2734"/>
                  </a:lnTo>
                  <a:lnTo>
                    <a:pt x="1504" y="2738"/>
                  </a:lnTo>
                  <a:lnTo>
                    <a:pt x="1504" y="2740"/>
                  </a:lnTo>
                  <a:lnTo>
                    <a:pt x="1502" y="2746"/>
                  </a:lnTo>
                  <a:lnTo>
                    <a:pt x="1502" y="2750"/>
                  </a:lnTo>
                  <a:lnTo>
                    <a:pt x="1504" y="2752"/>
                  </a:lnTo>
                  <a:lnTo>
                    <a:pt x="1506" y="2752"/>
                  </a:lnTo>
                  <a:lnTo>
                    <a:pt x="1510" y="2754"/>
                  </a:lnTo>
                  <a:lnTo>
                    <a:pt x="1510" y="2756"/>
                  </a:lnTo>
                  <a:lnTo>
                    <a:pt x="1504" y="2760"/>
                  </a:lnTo>
                  <a:lnTo>
                    <a:pt x="1498" y="2766"/>
                  </a:lnTo>
                  <a:lnTo>
                    <a:pt x="1498" y="2768"/>
                  </a:lnTo>
                  <a:lnTo>
                    <a:pt x="1502" y="2770"/>
                  </a:lnTo>
                  <a:lnTo>
                    <a:pt x="1508" y="2774"/>
                  </a:lnTo>
                  <a:lnTo>
                    <a:pt x="1510" y="2778"/>
                  </a:lnTo>
                  <a:lnTo>
                    <a:pt x="1510" y="2780"/>
                  </a:lnTo>
                  <a:lnTo>
                    <a:pt x="1508" y="2782"/>
                  </a:lnTo>
                  <a:lnTo>
                    <a:pt x="1504" y="2782"/>
                  </a:lnTo>
                  <a:lnTo>
                    <a:pt x="1500" y="2782"/>
                  </a:lnTo>
                  <a:lnTo>
                    <a:pt x="1496" y="2780"/>
                  </a:lnTo>
                  <a:lnTo>
                    <a:pt x="1494" y="2774"/>
                  </a:lnTo>
                  <a:lnTo>
                    <a:pt x="1492" y="2768"/>
                  </a:lnTo>
                  <a:lnTo>
                    <a:pt x="1488" y="2768"/>
                  </a:lnTo>
                  <a:lnTo>
                    <a:pt x="1486" y="2768"/>
                  </a:lnTo>
                  <a:lnTo>
                    <a:pt x="1486" y="2772"/>
                  </a:lnTo>
                  <a:lnTo>
                    <a:pt x="1484" y="2782"/>
                  </a:lnTo>
                  <a:lnTo>
                    <a:pt x="1486" y="2788"/>
                  </a:lnTo>
                  <a:lnTo>
                    <a:pt x="1490" y="2792"/>
                  </a:lnTo>
                  <a:lnTo>
                    <a:pt x="1494" y="2794"/>
                  </a:lnTo>
                  <a:lnTo>
                    <a:pt x="1498" y="2794"/>
                  </a:lnTo>
                  <a:lnTo>
                    <a:pt x="1500" y="2794"/>
                  </a:lnTo>
                  <a:lnTo>
                    <a:pt x="1504" y="2796"/>
                  </a:lnTo>
                  <a:lnTo>
                    <a:pt x="1508" y="2800"/>
                  </a:lnTo>
                  <a:lnTo>
                    <a:pt x="1510" y="2800"/>
                  </a:lnTo>
                  <a:lnTo>
                    <a:pt x="1518" y="2802"/>
                  </a:lnTo>
                  <a:lnTo>
                    <a:pt x="1520" y="2802"/>
                  </a:lnTo>
                  <a:lnTo>
                    <a:pt x="1522" y="2804"/>
                  </a:lnTo>
                  <a:lnTo>
                    <a:pt x="1522" y="2806"/>
                  </a:lnTo>
                  <a:lnTo>
                    <a:pt x="1520" y="2810"/>
                  </a:lnTo>
                  <a:lnTo>
                    <a:pt x="1516" y="2818"/>
                  </a:lnTo>
                  <a:lnTo>
                    <a:pt x="1516" y="2822"/>
                  </a:lnTo>
                  <a:lnTo>
                    <a:pt x="1520" y="2826"/>
                  </a:lnTo>
                  <a:lnTo>
                    <a:pt x="1520" y="2832"/>
                  </a:lnTo>
                  <a:lnTo>
                    <a:pt x="1520" y="2836"/>
                  </a:lnTo>
                  <a:lnTo>
                    <a:pt x="1522" y="2838"/>
                  </a:lnTo>
                  <a:lnTo>
                    <a:pt x="1526" y="2838"/>
                  </a:lnTo>
                  <a:lnTo>
                    <a:pt x="1528" y="2840"/>
                  </a:lnTo>
                  <a:lnTo>
                    <a:pt x="1530" y="2844"/>
                  </a:lnTo>
                  <a:lnTo>
                    <a:pt x="1530" y="2848"/>
                  </a:lnTo>
                  <a:lnTo>
                    <a:pt x="1530" y="2850"/>
                  </a:lnTo>
                  <a:lnTo>
                    <a:pt x="1524" y="2850"/>
                  </a:lnTo>
                  <a:lnTo>
                    <a:pt x="1518" y="2850"/>
                  </a:lnTo>
                  <a:lnTo>
                    <a:pt x="1520" y="2854"/>
                  </a:lnTo>
                  <a:lnTo>
                    <a:pt x="1522" y="2856"/>
                  </a:lnTo>
                  <a:lnTo>
                    <a:pt x="1528" y="2858"/>
                  </a:lnTo>
                  <a:lnTo>
                    <a:pt x="1542" y="2856"/>
                  </a:lnTo>
                  <a:lnTo>
                    <a:pt x="1552" y="2856"/>
                  </a:lnTo>
                  <a:lnTo>
                    <a:pt x="1556" y="2858"/>
                  </a:lnTo>
                  <a:lnTo>
                    <a:pt x="1554" y="2860"/>
                  </a:lnTo>
                  <a:lnTo>
                    <a:pt x="1550" y="2864"/>
                  </a:lnTo>
                  <a:lnTo>
                    <a:pt x="1546" y="2866"/>
                  </a:lnTo>
                  <a:lnTo>
                    <a:pt x="1534" y="2868"/>
                  </a:lnTo>
                  <a:lnTo>
                    <a:pt x="1526" y="2870"/>
                  </a:lnTo>
                  <a:lnTo>
                    <a:pt x="1524" y="2870"/>
                  </a:lnTo>
                  <a:lnTo>
                    <a:pt x="1526" y="2872"/>
                  </a:lnTo>
                  <a:lnTo>
                    <a:pt x="1528" y="2876"/>
                  </a:lnTo>
                  <a:lnTo>
                    <a:pt x="1532" y="2876"/>
                  </a:lnTo>
                  <a:lnTo>
                    <a:pt x="1540" y="2874"/>
                  </a:lnTo>
                  <a:lnTo>
                    <a:pt x="1548" y="2872"/>
                  </a:lnTo>
                  <a:lnTo>
                    <a:pt x="1550" y="2872"/>
                  </a:lnTo>
                  <a:lnTo>
                    <a:pt x="1552" y="2876"/>
                  </a:lnTo>
                  <a:lnTo>
                    <a:pt x="1552" y="2878"/>
                  </a:lnTo>
                  <a:lnTo>
                    <a:pt x="1554" y="2878"/>
                  </a:lnTo>
                  <a:lnTo>
                    <a:pt x="1560" y="2872"/>
                  </a:lnTo>
                  <a:lnTo>
                    <a:pt x="1564" y="2870"/>
                  </a:lnTo>
                  <a:lnTo>
                    <a:pt x="1568" y="2868"/>
                  </a:lnTo>
                  <a:lnTo>
                    <a:pt x="1572" y="2868"/>
                  </a:lnTo>
                  <a:lnTo>
                    <a:pt x="1576" y="2870"/>
                  </a:lnTo>
                  <a:lnTo>
                    <a:pt x="1580" y="2874"/>
                  </a:lnTo>
                  <a:lnTo>
                    <a:pt x="1582" y="2874"/>
                  </a:lnTo>
                  <a:lnTo>
                    <a:pt x="1588" y="2874"/>
                  </a:lnTo>
                  <a:lnTo>
                    <a:pt x="1590" y="2872"/>
                  </a:lnTo>
                  <a:lnTo>
                    <a:pt x="1592" y="2874"/>
                  </a:lnTo>
                  <a:lnTo>
                    <a:pt x="1594" y="2880"/>
                  </a:lnTo>
                  <a:lnTo>
                    <a:pt x="1598" y="2886"/>
                  </a:lnTo>
                  <a:lnTo>
                    <a:pt x="1602" y="2892"/>
                  </a:lnTo>
                  <a:lnTo>
                    <a:pt x="1610" y="2900"/>
                  </a:lnTo>
                  <a:lnTo>
                    <a:pt x="1616" y="2902"/>
                  </a:lnTo>
                  <a:lnTo>
                    <a:pt x="1620" y="2904"/>
                  </a:lnTo>
                  <a:lnTo>
                    <a:pt x="1624" y="2904"/>
                  </a:lnTo>
                  <a:lnTo>
                    <a:pt x="1628" y="2902"/>
                  </a:lnTo>
                  <a:lnTo>
                    <a:pt x="1634" y="2896"/>
                  </a:lnTo>
                  <a:lnTo>
                    <a:pt x="1638" y="2894"/>
                  </a:lnTo>
                  <a:lnTo>
                    <a:pt x="1640" y="2894"/>
                  </a:lnTo>
                  <a:lnTo>
                    <a:pt x="1642" y="2896"/>
                  </a:lnTo>
                  <a:lnTo>
                    <a:pt x="1646" y="2898"/>
                  </a:lnTo>
                  <a:lnTo>
                    <a:pt x="1648" y="2896"/>
                  </a:lnTo>
                  <a:lnTo>
                    <a:pt x="1652" y="2894"/>
                  </a:lnTo>
                  <a:lnTo>
                    <a:pt x="1654" y="2890"/>
                  </a:lnTo>
                  <a:lnTo>
                    <a:pt x="1654" y="2884"/>
                  </a:lnTo>
                  <a:lnTo>
                    <a:pt x="1654" y="2872"/>
                  </a:lnTo>
                  <a:lnTo>
                    <a:pt x="1656" y="2866"/>
                  </a:lnTo>
                  <a:lnTo>
                    <a:pt x="1662" y="2864"/>
                  </a:lnTo>
                  <a:lnTo>
                    <a:pt x="1670" y="2864"/>
                  </a:lnTo>
                  <a:lnTo>
                    <a:pt x="1686" y="2868"/>
                  </a:lnTo>
                  <a:lnTo>
                    <a:pt x="1700" y="2874"/>
                  </a:lnTo>
                  <a:lnTo>
                    <a:pt x="1712" y="2882"/>
                  </a:lnTo>
                  <a:lnTo>
                    <a:pt x="1720" y="2890"/>
                  </a:lnTo>
                  <a:lnTo>
                    <a:pt x="1728" y="2898"/>
                  </a:lnTo>
                  <a:lnTo>
                    <a:pt x="1732" y="2904"/>
                  </a:lnTo>
                  <a:lnTo>
                    <a:pt x="1738" y="2908"/>
                  </a:lnTo>
                  <a:lnTo>
                    <a:pt x="1744" y="2910"/>
                  </a:lnTo>
                  <a:lnTo>
                    <a:pt x="1752" y="2908"/>
                  </a:lnTo>
                  <a:lnTo>
                    <a:pt x="1766" y="2904"/>
                  </a:lnTo>
                  <a:lnTo>
                    <a:pt x="1778" y="2902"/>
                  </a:lnTo>
                  <a:lnTo>
                    <a:pt x="1782" y="2900"/>
                  </a:lnTo>
                  <a:lnTo>
                    <a:pt x="1788" y="2898"/>
                  </a:lnTo>
                  <a:lnTo>
                    <a:pt x="1794" y="2892"/>
                  </a:lnTo>
                  <a:lnTo>
                    <a:pt x="1802" y="2884"/>
                  </a:lnTo>
                  <a:lnTo>
                    <a:pt x="1814" y="2872"/>
                  </a:lnTo>
                  <a:lnTo>
                    <a:pt x="1822" y="2868"/>
                  </a:lnTo>
                  <a:lnTo>
                    <a:pt x="1828" y="2868"/>
                  </a:lnTo>
                  <a:lnTo>
                    <a:pt x="1834" y="2872"/>
                  </a:lnTo>
                  <a:lnTo>
                    <a:pt x="1838" y="2876"/>
                  </a:lnTo>
                  <a:lnTo>
                    <a:pt x="1844" y="2880"/>
                  </a:lnTo>
                  <a:lnTo>
                    <a:pt x="1848" y="2880"/>
                  </a:lnTo>
                  <a:lnTo>
                    <a:pt x="1856" y="2876"/>
                  </a:lnTo>
                  <a:lnTo>
                    <a:pt x="1868" y="2864"/>
                  </a:lnTo>
                  <a:lnTo>
                    <a:pt x="1876" y="2860"/>
                  </a:lnTo>
                  <a:lnTo>
                    <a:pt x="1878" y="2860"/>
                  </a:lnTo>
                  <a:lnTo>
                    <a:pt x="1880" y="2862"/>
                  </a:lnTo>
                  <a:lnTo>
                    <a:pt x="1882" y="2870"/>
                  </a:lnTo>
                  <a:lnTo>
                    <a:pt x="1882" y="2874"/>
                  </a:lnTo>
                  <a:lnTo>
                    <a:pt x="1880" y="2878"/>
                  </a:lnTo>
                  <a:lnTo>
                    <a:pt x="1872" y="2886"/>
                  </a:lnTo>
                  <a:lnTo>
                    <a:pt x="1866" y="2892"/>
                  </a:lnTo>
                  <a:lnTo>
                    <a:pt x="1864" y="2894"/>
                  </a:lnTo>
                  <a:lnTo>
                    <a:pt x="1866" y="2896"/>
                  </a:lnTo>
                  <a:lnTo>
                    <a:pt x="1872" y="2906"/>
                  </a:lnTo>
                  <a:lnTo>
                    <a:pt x="1872" y="2910"/>
                  </a:lnTo>
                  <a:lnTo>
                    <a:pt x="1872" y="2914"/>
                  </a:lnTo>
                  <a:lnTo>
                    <a:pt x="1868" y="2918"/>
                  </a:lnTo>
                  <a:lnTo>
                    <a:pt x="1864" y="2924"/>
                  </a:lnTo>
                  <a:lnTo>
                    <a:pt x="1862" y="2930"/>
                  </a:lnTo>
                  <a:lnTo>
                    <a:pt x="1866" y="2940"/>
                  </a:lnTo>
                  <a:lnTo>
                    <a:pt x="1870" y="2948"/>
                  </a:lnTo>
                  <a:lnTo>
                    <a:pt x="1870" y="2956"/>
                  </a:lnTo>
                  <a:lnTo>
                    <a:pt x="1870" y="2966"/>
                  </a:lnTo>
                  <a:lnTo>
                    <a:pt x="1872" y="2980"/>
                  </a:lnTo>
                  <a:lnTo>
                    <a:pt x="1872" y="2986"/>
                  </a:lnTo>
                  <a:lnTo>
                    <a:pt x="1870" y="2990"/>
                  </a:lnTo>
                  <a:lnTo>
                    <a:pt x="1866" y="2996"/>
                  </a:lnTo>
                  <a:lnTo>
                    <a:pt x="1860" y="3000"/>
                  </a:lnTo>
                  <a:lnTo>
                    <a:pt x="1858" y="3006"/>
                  </a:lnTo>
                  <a:lnTo>
                    <a:pt x="1858" y="3012"/>
                  </a:lnTo>
                  <a:lnTo>
                    <a:pt x="1858" y="3020"/>
                  </a:lnTo>
                  <a:lnTo>
                    <a:pt x="1856" y="3020"/>
                  </a:lnTo>
                  <a:lnTo>
                    <a:pt x="1854" y="3024"/>
                  </a:lnTo>
                  <a:lnTo>
                    <a:pt x="1850" y="3034"/>
                  </a:lnTo>
                  <a:lnTo>
                    <a:pt x="1848" y="3044"/>
                  </a:lnTo>
                  <a:lnTo>
                    <a:pt x="1846" y="3050"/>
                  </a:lnTo>
                  <a:lnTo>
                    <a:pt x="1842" y="3054"/>
                  </a:lnTo>
                  <a:lnTo>
                    <a:pt x="1838" y="3064"/>
                  </a:lnTo>
                  <a:lnTo>
                    <a:pt x="1824" y="3108"/>
                  </a:lnTo>
                  <a:lnTo>
                    <a:pt x="1818" y="3130"/>
                  </a:lnTo>
                  <a:lnTo>
                    <a:pt x="1814" y="3144"/>
                  </a:lnTo>
                  <a:lnTo>
                    <a:pt x="1806" y="3154"/>
                  </a:lnTo>
                  <a:lnTo>
                    <a:pt x="1800" y="3160"/>
                  </a:lnTo>
                  <a:lnTo>
                    <a:pt x="1768" y="3170"/>
                  </a:lnTo>
                  <a:lnTo>
                    <a:pt x="1764" y="3170"/>
                  </a:lnTo>
                  <a:lnTo>
                    <a:pt x="1760" y="3166"/>
                  </a:lnTo>
                  <a:lnTo>
                    <a:pt x="1756" y="3164"/>
                  </a:lnTo>
                  <a:lnTo>
                    <a:pt x="1754" y="3166"/>
                  </a:lnTo>
                  <a:lnTo>
                    <a:pt x="1748" y="3168"/>
                  </a:lnTo>
                  <a:lnTo>
                    <a:pt x="1744" y="3170"/>
                  </a:lnTo>
                  <a:lnTo>
                    <a:pt x="1740" y="3170"/>
                  </a:lnTo>
                  <a:lnTo>
                    <a:pt x="1734" y="3168"/>
                  </a:lnTo>
                  <a:lnTo>
                    <a:pt x="1728" y="3164"/>
                  </a:lnTo>
                  <a:lnTo>
                    <a:pt x="1726" y="3162"/>
                  </a:lnTo>
                  <a:lnTo>
                    <a:pt x="1724" y="3162"/>
                  </a:lnTo>
                  <a:lnTo>
                    <a:pt x="1724" y="3164"/>
                  </a:lnTo>
                  <a:lnTo>
                    <a:pt x="1724" y="3168"/>
                  </a:lnTo>
                  <a:lnTo>
                    <a:pt x="1720" y="3170"/>
                  </a:lnTo>
                  <a:lnTo>
                    <a:pt x="1734" y="3232"/>
                  </a:lnTo>
                  <a:lnTo>
                    <a:pt x="1734" y="3230"/>
                  </a:lnTo>
                  <a:lnTo>
                    <a:pt x="1738" y="3232"/>
                  </a:lnTo>
                  <a:lnTo>
                    <a:pt x="1738" y="3236"/>
                  </a:lnTo>
                  <a:lnTo>
                    <a:pt x="1738" y="3242"/>
                  </a:lnTo>
                  <a:lnTo>
                    <a:pt x="1740" y="3252"/>
                  </a:lnTo>
                  <a:lnTo>
                    <a:pt x="1744" y="3260"/>
                  </a:lnTo>
                  <a:lnTo>
                    <a:pt x="1750" y="3266"/>
                  </a:lnTo>
                  <a:lnTo>
                    <a:pt x="1754" y="3272"/>
                  </a:lnTo>
                  <a:lnTo>
                    <a:pt x="1758" y="3278"/>
                  </a:lnTo>
                  <a:lnTo>
                    <a:pt x="1760" y="3288"/>
                  </a:lnTo>
                  <a:lnTo>
                    <a:pt x="1762" y="3300"/>
                  </a:lnTo>
                  <a:lnTo>
                    <a:pt x="1766" y="3306"/>
                  </a:lnTo>
                  <a:lnTo>
                    <a:pt x="1770" y="3312"/>
                  </a:lnTo>
                  <a:lnTo>
                    <a:pt x="1784" y="3328"/>
                  </a:lnTo>
                  <a:lnTo>
                    <a:pt x="1792" y="3340"/>
                  </a:lnTo>
                  <a:lnTo>
                    <a:pt x="1796" y="3344"/>
                  </a:lnTo>
                  <a:lnTo>
                    <a:pt x="1800" y="3346"/>
                  </a:lnTo>
                  <a:lnTo>
                    <a:pt x="1802" y="3344"/>
                  </a:lnTo>
                  <a:lnTo>
                    <a:pt x="1804" y="3340"/>
                  </a:lnTo>
                  <a:lnTo>
                    <a:pt x="1810" y="3328"/>
                  </a:lnTo>
                  <a:lnTo>
                    <a:pt x="1812" y="3314"/>
                  </a:lnTo>
                  <a:lnTo>
                    <a:pt x="1816" y="3292"/>
                  </a:lnTo>
                  <a:lnTo>
                    <a:pt x="1830" y="3254"/>
                  </a:lnTo>
                  <a:lnTo>
                    <a:pt x="1832" y="3250"/>
                  </a:lnTo>
                  <a:lnTo>
                    <a:pt x="1832" y="3256"/>
                  </a:lnTo>
                  <a:lnTo>
                    <a:pt x="1832" y="3260"/>
                  </a:lnTo>
                  <a:lnTo>
                    <a:pt x="1826" y="3286"/>
                  </a:lnTo>
                  <a:lnTo>
                    <a:pt x="1826" y="3296"/>
                  </a:lnTo>
                  <a:lnTo>
                    <a:pt x="1826" y="3302"/>
                  </a:lnTo>
                  <a:lnTo>
                    <a:pt x="1822" y="3312"/>
                  </a:lnTo>
                  <a:lnTo>
                    <a:pt x="1818" y="3328"/>
                  </a:lnTo>
                  <a:lnTo>
                    <a:pt x="1818" y="3330"/>
                  </a:lnTo>
                  <a:lnTo>
                    <a:pt x="1824" y="3328"/>
                  </a:lnTo>
                  <a:lnTo>
                    <a:pt x="1828" y="3326"/>
                  </a:lnTo>
                  <a:lnTo>
                    <a:pt x="1834" y="3326"/>
                  </a:lnTo>
                  <a:lnTo>
                    <a:pt x="1838" y="3328"/>
                  </a:lnTo>
                  <a:lnTo>
                    <a:pt x="1840" y="3330"/>
                  </a:lnTo>
                  <a:lnTo>
                    <a:pt x="1848" y="3340"/>
                  </a:lnTo>
                  <a:lnTo>
                    <a:pt x="1864" y="3372"/>
                  </a:lnTo>
                  <a:lnTo>
                    <a:pt x="1880" y="3406"/>
                  </a:lnTo>
                  <a:lnTo>
                    <a:pt x="1888" y="3418"/>
                  </a:lnTo>
                  <a:lnTo>
                    <a:pt x="1896" y="3428"/>
                  </a:lnTo>
                  <a:lnTo>
                    <a:pt x="1900" y="3434"/>
                  </a:lnTo>
                  <a:lnTo>
                    <a:pt x="1900" y="3440"/>
                  </a:lnTo>
                  <a:lnTo>
                    <a:pt x="1902" y="3444"/>
                  </a:lnTo>
                  <a:lnTo>
                    <a:pt x="1908" y="3450"/>
                  </a:lnTo>
                  <a:lnTo>
                    <a:pt x="1916" y="3458"/>
                  </a:lnTo>
                  <a:lnTo>
                    <a:pt x="1922" y="3470"/>
                  </a:lnTo>
                  <a:lnTo>
                    <a:pt x="1926" y="3482"/>
                  </a:lnTo>
                  <a:lnTo>
                    <a:pt x="1926" y="3486"/>
                  </a:lnTo>
                  <a:lnTo>
                    <a:pt x="1924" y="3492"/>
                  </a:lnTo>
                  <a:lnTo>
                    <a:pt x="1922" y="3496"/>
                  </a:lnTo>
                  <a:lnTo>
                    <a:pt x="1924" y="3502"/>
                  </a:lnTo>
                  <a:lnTo>
                    <a:pt x="1926" y="3506"/>
                  </a:lnTo>
                  <a:lnTo>
                    <a:pt x="1928" y="3512"/>
                  </a:lnTo>
                  <a:lnTo>
                    <a:pt x="1938" y="3522"/>
                  </a:lnTo>
                  <a:lnTo>
                    <a:pt x="1944" y="3526"/>
                  </a:lnTo>
                  <a:lnTo>
                    <a:pt x="1952" y="3528"/>
                  </a:lnTo>
                  <a:lnTo>
                    <a:pt x="1958" y="3532"/>
                  </a:lnTo>
                  <a:lnTo>
                    <a:pt x="1964" y="3538"/>
                  </a:lnTo>
                  <a:lnTo>
                    <a:pt x="1970" y="3548"/>
                  </a:lnTo>
                  <a:lnTo>
                    <a:pt x="1976" y="3560"/>
                  </a:lnTo>
                  <a:lnTo>
                    <a:pt x="1988" y="3586"/>
                  </a:lnTo>
                  <a:lnTo>
                    <a:pt x="1996" y="3610"/>
                  </a:lnTo>
                  <a:lnTo>
                    <a:pt x="1998" y="3620"/>
                  </a:lnTo>
                  <a:lnTo>
                    <a:pt x="1998" y="3626"/>
                  </a:lnTo>
                  <a:lnTo>
                    <a:pt x="1998" y="3632"/>
                  </a:lnTo>
                  <a:lnTo>
                    <a:pt x="1996" y="3636"/>
                  </a:lnTo>
                  <a:lnTo>
                    <a:pt x="1994" y="3638"/>
                  </a:lnTo>
                  <a:lnTo>
                    <a:pt x="1992" y="3642"/>
                  </a:lnTo>
                  <a:lnTo>
                    <a:pt x="1994" y="3648"/>
                  </a:lnTo>
                  <a:lnTo>
                    <a:pt x="1996" y="3656"/>
                  </a:lnTo>
                  <a:lnTo>
                    <a:pt x="2000" y="3664"/>
                  </a:lnTo>
                  <a:lnTo>
                    <a:pt x="2000" y="3668"/>
                  </a:lnTo>
                  <a:lnTo>
                    <a:pt x="1998" y="3670"/>
                  </a:lnTo>
                  <a:lnTo>
                    <a:pt x="1998" y="3672"/>
                  </a:lnTo>
                  <a:lnTo>
                    <a:pt x="1996" y="3674"/>
                  </a:lnTo>
                  <a:lnTo>
                    <a:pt x="1996" y="3676"/>
                  </a:lnTo>
                  <a:lnTo>
                    <a:pt x="2004" y="3690"/>
                  </a:lnTo>
                  <a:lnTo>
                    <a:pt x="2014" y="3706"/>
                  </a:lnTo>
                  <a:lnTo>
                    <a:pt x="2020" y="3716"/>
                  </a:lnTo>
                  <a:lnTo>
                    <a:pt x="2026" y="3722"/>
                  </a:lnTo>
                  <a:lnTo>
                    <a:pt x="2036" y="3726"/>
                  </a:lnTo>
                  <a:lnTo>
                    <a:pt x="2042" y="3730"/>
                  </a:lnTo>
                  <a:lnTo>
                    <a:pt x="2048" y="3734"/>
                  </a:lnTo>
                  <a:lnTo>
                    <a:pt x="2058" y="3744"/>
                  </a:lnTo>
                  <a:lnTo>
                    <a:pt x="2064" y="3758"/>
                  </a:lnTo>
                  <a:lnTo>
                    <a:pt x="2072" y="3770"/>
                  </a:lnTo>
                  <a:lnTo>
                    <a:pt x="2078" y="3778"/>
                  </a:lnTo>
                  <a:lnTo>
                    <a:pt x="2082" y="3782"/>
                  </a:lnTo>
                  <a:lnTo>
                    <a:pt x="2084" y="3786"/>
                  </a:lnTo>
                  <a:lnTo>
                    <a:pt x="2084" y="3796"/>
                  </a:lnTo>
                  <a:lnTo>
                    <a:pt x="2086" y="3804"/>
                  </a:lnTo>
                  <a:lnTo>
                    <a:pt x="2088" y="3810"/>
                  </a:lnTo>
                  <a:lnTo>
                    <a:pt x="2092" y="3816"/>
                  </a:lnTo>
                  <a:lnTo>
                    <a:pt x="2094" y="3824"/>
                  </a:lnTo>
                  <a:lnTo>
                    <a:pt x="2096" y="3830"/>
                  </a:lnTo>
                  <a:lnTo>
                    <a:pt x="2098" y="3836"/>
                  </a:lnTo>
                  <a:lnTo>
                    <a:pt x="2108" y="3848"/>
                  </a:lnTo>
                  <a:lnTo>
                    <a:pt x="2120" y="3862"/>
                  </a:lnTo>
                  <a:lnTo>
                    <a:pt x="2124" y="3870"/>
                  </a:lnTo>
                  <a:lnTo>
                    <a:pt x="2126" y="3878"/>
                  </a:lnTo>
                  <a:lnTo>
                    <a:pt x="2128" y="3884"/>
                  </a:lnTo>
                  <a:lnTo>
                    <a:pt x="2130" y="3886"/>
                  </a:lnTo>
                  <a:lnTo>
                    <a:pt x="2134" y="3886"/>
                  </a:lnTo>
                  <a:lnTo>
                    <a:pt x="2138" y="3888"/>
                  </a:lnTo>
                  <a:lnTo>
                    <a:pt x="2140" y="3892"/>
                  </a:lnTo>
                  <a:lnTo>
                    <a:pt x="2144" y="3902"/>
                  </a:lnTo>
                  <a:lnTo>
                    <a:pt x="2146" y="3918"/>
                  </a:lnTo>
                  <a:lnTo>
                    <a:pt x="2148" y="3936"/>
                  </a:lnTo>
                  <a:lnTo>
                    <a:pt x="2146" y="3944"/>
                  </a:lnTo>
                  <a:lnTo>
                    <a:pt x="2142" y="3952"/>
                  </a:lnTo>
                  <a:lnTo>
                    <a:pt x="2142" y="3954"/>
                  </a:lnTo>
                  <a:lnTo>
                    <a:pt x="2142" y="3958"/>
                  </a:lnTo>
                  <a:lnTo>
                    <a:pt x="2144" y="3964"/>
                  </a:lnTo>
                  <a:lnTo>
                    <a:pt x="2146" y="3968"/>
                  </a:lnTo>
                  <a:lnTo>
                    <a:pt x="2146" y="3972"/>
                  </a:lnTo>
                  <a:lnTo>
                    <a:pt x="2144" y="3974"/>
                  </a:lnTo>
                  <a:lnTo>
                    <a:pt x="2140" y="3976"/>
                  </a:lnTo>
                  <a:lnTo>
                    <a:pt x="2142" y="3980"/>
                  </a:lnTo>
                  <a:lnTo>
                    <a:pt x="2146" y="3982"/>
                  </a:lnTo>
                  <a:lnTo>
                    <a:pt x="2148" y="3986"/>
                  </a:lnTo>
                  <a:lnTo>
                    <a:pt x="2150" y="3988"/>
                  </a:lnTo>
                  <a:lnTo>
                    <a:pt x="2150" y="3996"/>
                  </a:lnTo>
                  <a:lnTo>
                    <a:pt x="2152" y="4000"/>
                  </a:lnTo>
                  <a:lnTo>
                    <a:pt x="2154" y="4008"/>
                  </a:lnTo>
                  <a:lnTo>
                    <a:pt x="2156" y="4020"/>
                  </a:lnTo>
                  <a:lnTo>
                    <a:pt x="2158" y="4034"/>
                  </a:lnTo>
                  <a:lnTo>
                    <a:pt x="2162" y="4044"/>
                  </a:lnTo>
                  <a:lnTo>
                    <a:pt x="2166" y="4054"/>
                  </a:lnTo>
                  <a:lnTo>
                    <a:pt x="2166" y="4058"/>
                  </a:lnTo>
                  <a:lnTo>
                    <a:pt x="2166" y="4064"/>
                  </a:lnTo>
                  <a:lnTo>
                    <a:pt x="2164" y="4072"/>
                  </a:lnTo>
                  <a:lnTo>
                    <a:pt x="2166" y="4076"/>
                  </a:lnTo>
                  <a:lnTo>
                    <a:pt x="2168" y="4082"/>
                  </a:lnTo>
                  <a:lnTo>
                    <a:pt x="2172" y="4092"/>
                  </a:lnTo>
                  <a:lnTo>
                    <a:pt x="2176" y="4100"/>
                  </a:lnTo>
                  <a:lnTo>
                    <a:pt x="2178" y="4102"/>
                  </a:lnTo>
                  <a:lnTo>
                    <a:pt x="2180" y="4102"/>
                  </a:lnTo>
                  <a:lnTo>
                    <a:pt x="2184" y="4100"/>
                  </a:lnTo>
                  <a:lnTo>
                    <a:pt x="2186" y="4102"/>
                  </a:lnTo>
                  <a:lnTo>
                    <a:pt x="2190" y="4104"/>
                  </a:lnTo>
                  <a:lnTo>
                    <a:pt x="2196" y="4108"/>
                  </a:lnTo>
                  <a:lnTo>
                    <a:pt x="2200" y="4106"/>
                  </a:lnTo>
                  <a:lnTo>
                    <a:pt x="2204" y="4104"/>
                  </a:lnTo>
                  <a:lnTo>
                    <a:pt x="2208" y="4104"/>
                  </a:lnTo>
                  <a:lnTo>
                    <a:pt x="2212" y="4104"/>
                  </a:lnTo>
                  <a:lnTo>
                    <a:pt x="2214" y="4102"/>
                  </a:lnTo>
                  <a:lnTo>
                    <a:pt x="2218" y="4098"/>
                  </a:lnTo>
                  <a:lnTo>
                    <a:pt x="2226" y="4098"/>
                  </a:lnTo>
                  <a:lnTo>
                    <a:pt x="2232" y="4100"/>
                  </a:lnTo>
                  <a:lnTo>
                    <a:pt x="2236" y="4098"/>
                  </a:lnTo>
                  <a:lnTo>
                    <a:pt x="2238" y="4096"/>
                  </a:lnTo>
                  <a:lnTo>
                    <a:pt x="2240" y="4094"/>
                  </a:lnTo>
                  <a:lnTo>
                    <a:pt x="2242" y="4090"/>
                  </a:lnTo>
                  <a:lnTo>
                    <a:pt x="2244" y="4088"/>
                  </a:lnTo>
                  <a:lnTo>
                    <a:pt x="2248" y="4088"/>
                  </a:lnTo>
                  <a:lnTo>
                    <a:pt x="2252" y="4086"/>
                  </a:lnTo>
                  <a:lnTo>
                    <a:pt x="2254" y="4084"/>
                  </a:lnTo>
                  <a:lnTo>
                    <a:pt x="2258" y="4074"/>
                  </a:lnTo>
                  <a:lnTo>
                    <a:pt x="2262" y="4070"/>
                  </a:lnTo>
                  <a:lnTo>
                    <a:pt x="2266" y="4068"/>
                  </a:lnTo>
                  <a:lnTo>
                    <a:pt x="2274" y="4066"/>
                  </a:lnTo>
                  <a:lnTo>
                    <a:pt x="2284" y="4066"/>
                  </a:lnTo>
                  <a:lnTo>
                    <a:pt x="2300" y="4066"/>
                  </a:lnTo>
                  <a:lnTo>
                    <a:pt x="2312" y="4062"/>
                  </a:lnTo>
                  <a:lnTo>
                    <a:pt x="2324" y="4058"/>
                  </a:lnTo>
                  <a:lnTo>
                    <a:pt x="2334" y="4050"/>
                  </a:lnTo>
                  <a:lnTo>
                    <a:pt x="2348" y="4038"/>
                  </a:lnTo>
                  <a:lnTo>
                    <a:pt x="2356" y="4036"/>
                  </a:lnTo>
                  <a:lnTo>
                    <a:pt x="2364" y="4036"/>
                  </a:lnTo>
                  <a:lnTo>
                    <a:pt x="2370" y="4038"/>
                  </a:lnTo>
                  <a:lnTo>
                    <a:pt x="2374" y="4038"/>
                  </a:lnTo>
                  <a:lnTo>
                    <a:pt x="2382" y="4034"/>
                  </a:lnTo>
                  <a:lnTo>
                    <a:pt x="2390" y="4028"/>
                  </a:lnTo>
                  <a:lnTo>
                    <a:pt x="2398" y="4020"/>
                  </a:lnTo>
                  <a:lnTo>
                    <a:pt x="2406" y="4010"/>
                  </a:lnTo>
                  <a:lnTo>
                    <a:pt x="2416" y="4002"/>
                  </a:lnTo>
                  <a:lnTo>
                    <a:pt x="2426" y="3998"/>
                  </a:lnTo>
                  <a:lnTo>
                    <a:pt x="2432" y="3996"/>
                  </a:lnTo>
                  <a:lnTo>
                    <a:pt x="2438" y="3998"/>
                  </a:lnTo>
                  <a:lnTo>
                    <a:pt x="2442" y="3998"/>
                  </a:lnTo>
                  <a:lnTo>
                    <a:pt x="2446" y="3996"/>
                  </a:lnTo>
                  <a:lnTo>
                    <a:pt x="2452" y="3992"/>
                  </a:lnTo>
                  <a:lnTo>
                    <a:pt x="2462" y="3986"/>
                  </a:lnTo>
                  <a:lnTo>
                    <a:pt x="2468" y="3982"/>
                  </a:lnTo>
                  <a:lnTo>
                    <a:pt x="2480" y="3978"/>
                  </a:lnTo>
                  <a:lnTo>
                    <a:pt x="2500" y="3972"/>
                  </a:lnTo>
                  <a:lnTo>
                    <a:pt x="2506" y="3968"/>
                  </a:lnTo>
                  <a:lnTo>
                    <a:pt x="2510" y="3966"/>
                  </a:lnTo>
                  <a:lnTo>
                    <a:pt x="2520" y="3962"/>
                  </a:lnTo>
                  <a:lnTo>
                    <a:pt x="2526" y="3960"/>
                  </a:lnTo>
                  <a:lnTo>
                    <a:pt x="2528" y="3954"/>
                  </a:lnTo>
                  <a:lnTo>
                    <a:pt x="2528" y="3942"/>
                  </a:lnTo>
                  <a:lnTo>
                    <a:pt x="2528" y="3934"/>
                  </a:lnTo>
                  <a:lnTo>
                    <a:pt x="2532" y="3926"/>
                  </a:lnTo>
                  <a:lnTo>
                    <a:pt x="2542" y="3916"/>
                  </a:lnTo>
                  <a:lnTo>
                    <a:pt x="2562" y="3906"/>
                  </a:lnTo>
                  <a:lnTo>
                    <a:pt x="2566" y="3902"/>
                  </a:lnTo>
                  <a:lnTo>
                    <a:pt x="2572" y="3902"/>
                  </a:lnTo>
                  <a:lnTo>
                    <a:pt x="2578" y="3902"/>
                  </a:lnTo>
                  <a:lnTo>
                    <a:pt x="2584" y="3902"/>
                  </a:lnTo>
                  <a:lnTo>
                    <a:pt x="2586" y="3900"/>
                  </a:lnTo>
                  <a:lnTo>
                    <a:pt x="2594" y="3894"/>
                  </a:lnTo>
                  <a:lnTo>
                    <a:pt x="2600" y="3892"/>
                  </a:lnTo>
                  <a:lnTo>
                    <a:pt x="2606" y="3890"/>
                  </a:lnTo>
                  <a:lnTo>
                    <a:pt x="2614" y="3888"/>
                  </a:lnTo>
                  <a:lnTo>
                    <a:pt x="2624" y="3890"/>
                  </a:lnTo>
                  <a:lnTo>
                    <a:pt x="2630" y="3890"/>
                  </a:lnTo>
                  <a:lnTo>
                    <a:pt x="2634" y="3890"/>
                  </a:lnTo>
                  <a:lnTo>
                    <a:pt x="2638" y="3888"/>
                  </a:lnTo>
                  <a:lnTo>
                    <a:pt x="2642" y="3886"/>
                  </a:lnTo>
                  <a:lnTo>
                    <a:pt x="2646" y="3878"/>
                  </a:lnTo>
                  <a:lnTo>
                    <a:pt x="2650" y="3868"/>
                  </a:lnTo>
                  <a:lnTo>
                    <a:pt x="2654" y="3858"/>
                  </a:lnTo>
                  <a:lnTo>
                    <a:pt x="2658" y="3850"/>
                  </a:lnTo>
                  <a:lnTo>
                    <a:pt x="2664" y="3844"/>
                  </a:lnTo>
                  <a:lnTo>
                    <a:pt x="2670" y="3842"/>
                  </a:lnTo>
                  <a:lnTo>
                    <a:pt x="2676" y="3842"/>
                  </a:lnTo>
                  <a:lnTo>
                    <a:pt x="2690" y="3840"/>
                  </a:lnTo>
                  <a:lnTo>
                    <a:pt x="2698" y="3836"/>
                  </a:lnTo>
                  <a:lnTo>
                    <a:pt x="2702" y="3830"/>
                  </a:lnTo>
                  <a:lnTo>
                    <a:pt x="2704" y="3822"/>
                  </a:lnTo>
                  <a:lnTo>
                    <a:pt x="2708" y="3814"/>
                  </a:lnTo>
                  <a:lnTo>
                    <a:pt x="2712" y="3806"/>
                  </a:lnTo>
                  <a:lnTo>
                    <a:pt x="2720" y="3798"/>
                  </a:lnTo>
                  <a:lnTo>
                    <a:pt x="2734" y="3794"/>
                  </a:lnTo>
                  <a:lnTo>
                    <a:pt x="2746" y="3790"/>
                  </a:lnTo>
                  <a:lnTo>
                    <a:pt x="2752" y="3786"/>
                  </a:lnTo>
                  <a:lnTo>
                    <a:pt x="2754" y="3782"/>
                  </a:lnTo>
                  <a:lnTo>
                    <a:pt x="2752" y="3776"/>
                  </a:lnTo>
                  <a:lnTo>
                    <a:pt x="2750" y="3768"/>
                  </a:lnTo>
                  <a:lnTo>
                    <a:pt x="2750" y="3758"/>
                  </a:lnTo>
                  <a:lnTo>
                    <a:pt x="2750" y="3746"/>
                  </a:lnTo>
                  <a:lnTo>
                    <a:pt x="2754" y="3730"/>
                  </a:lnTo>
                  <a:lnTo>
                    <a:pt x="2760" y="3716"/>
                  </a:lnTo>
                  <a:lnTo>
                    <a:pt x="2764" y="3710"/>
                  </a:lnTo>
                  <a:lnTo>
                    <a:pt x="2768" y="3712"/>
                  </a:lnTo>
                  <a:lnTo>
                    <a:pt x="2770" y="3714"/>
                  </a:lnTo>
                  <a:lnTo>
                    <a:pt x="2772" y="3718"/>
                  </a:lnTo>
                  <a:lnTo>
                    <a:pt x="2776" y="3720"/>
                  </a:lnTo>
                  <a:lnTo>
                    <a:pt x="2780" y="3716"/>
                  </a:lnTo>
                  <a:lnTo>
                    <a:pt x="2786" y="3704"/>
                  </a:lnTo>
                  <a:lnTo>
                    <a:pt x="2792" y="3692"/>
                  </a:lnTo>
                  <a:lnTo>
                    <a:pt x="2796" y="3684"/>
                  </a:lnTo>
                  <a:lnTo>
                    <a:pt x="2806" y="3674"/>
                  </a:lnTo>
                  <a:lnTo>
                    <a:pt x="2816" y="3664"/>
                  </a:lnTo>
                  <a:lnTo>
                    <a:pt x="2820" y="3656"/>
                  </a:lnTo>
                  <a:lnTo>
                    <a:pt x="2824" y="3644"/>
                  </a:lnTo>
                  <a:lnTo>
                    <a:pt x="2830" y="3628"/>
                  </a:lnTo>
                  <a:lnTo>
                    <a:pt x="2834" y="3618"/>
                  </a:lnTo>
                  <a:lnTo>
                    <a:pt x="2834" y="3616"/>
                  </a:lnTo>
                  <a:lnTo>
                    <a:pt x="2832" y="3614"/>
                  </a:lnTo>
                  <a:lnTo>
                    <a:pt x="2822" y="3608"/>
                  </a:lnTo>
                  <a:close/>
                  <a:moveTo>
                    <a:pt x="2468" y="3400"/>
                  </a:moveTo>
                  <a:lnTo>
                    <a:pt x="2468" y="3400"/>
                  </a:lnTo>
                  <a:lnTo>
                    <a:pt x="2470" y="3400"/>
                  </a:lnTo>
                  <a:lnTo>
                    <a:pt x="2468" y="3400"/>
                  </a:lnTo>
                  <a:close/>
                  <a:moveTo>
                    <a:pt x="1836" y="3098"/>
                  </a:moveTo>
                  <a:lnTo>
                    <a:pt x="1836" y="3098"/>
                  </a:lnTo>
                  <a:lnTo>
                    <a:pt x="1838" y="3094"/>
                  </a:lnTo>
                  <a:lnTo>
                    <a:pt x="1842" y="3094"/>
                  </a:lnTo>
                  <a:lnTo>
                    <a:pt x="1838" y="3094"/>
                  </a:lnTo>
                  <a:lnTo>
                    <a:pt x="1836" y="3098"/>
                  </a:lnTo>
                  <a:close/>
                  <a:moveTo>
                    <a:pt x="1856" y="3100"/>
                  </a:moveTo>
                  <a:lnTo>
                    <a:pt x="1856" y="3100"/>
                  </a:lnTo>
                  <a:lnTo>
                    <a:pt x="1856" y="3102"/>
                  </a:lnTo>
                  <a:lnTo>
                    <a:pt x="1856" y="3100"/>
                  </a:lnTo>
                  <a:lnTo>
                    <a:pt x="1856" y="3090"/>
                  </a:lnTo>
                  <a:lnTo>
                    <a:pt x="1858" y="3084"/>
                  </a:lnTo>
                  <a:lnTo>
                    <a:pt x="1860" y="3082"/>
                  </a:lnTo>
                  <a:lnTo>
                    <a:pt x="1858" y="3084"/>
                  </a:lnTo>
                  <a:lnTo>
                    <a:pt x="1856" y="3090"/>
                  </a:lnTo>
                  <a:lnTo>
                    <a:pt x="1856" y="3100"/>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8" name="Freeform 6156">
              <a:extLst>
                <a:ext uri="{FF2B5EF4-FFF2-40B4-BE49-F238E27FC236}">
                  <a16:creationId xmlns:a16="http://schemas.microsoft.com/office/drawing/2014/main" id="{F8432A4C-082B-D494-18E3-E050CAF3701D}"/>
                </a:ext>
              </a:extLst>
            </p:cNvPr>
            <p:cNvSpPr>
              <a:spLocks noEditPoints="1"/>
            </p:cNvSpPr>
            <p:nvPr/>
          </p:nvSpPr>
          <p:spPr bwMode="auto">
            <a:xfrm>
              <a:off x="5067288" y="879494"/>
              <a:ext cx="3719525" cy="3473436"/>
            </a:xfrm>
            <a:custGeom>
              <a:avLst/>
              <a:gdLst>
                <a:gd name="T0" fmla="*/ 334096 w 5856"/>
                <a:gd name="T1" fmla="*/ 341505 h 5472"/>
                <a:gd name="T2" fmla="*/ 374746 w 5856"/>
                <a:gd name="T3" fmla="*/ 60938 h 5472"/>
                <a:gd name="T4" fmla="*/ 2452998 w 5856"/>
                <a:gd name="T5" fmla="*/ 316114 h 5472"/>
                <a:gd name="T6" fmla="*/ 3177084 w 5856"/>
                <a:gd name="T7" fmla="*/ 608108 h 5472"/>
                <a:gd name="T8" fmla="*/ 2139228 w 5856"/>
                <a:gd name="T9" fmla="*/ 481154 h 5472"/>
                <a:gd name="T10" fmla="*/ 256606 w 5856"/>
                <a:gd name="T11" fmla="*/ 559865 h 5472"/>
                <a:gd name="T12" fmla="*/ 48272 w 5856"/>
                <a:gd name="T13" fmla="*/ 76172 h 5472"/>
                <a:gd name="T14" fmla="*/ 461128 w 5856"/>
                <a:gd name="T15" fmla="*/ 11426 h 5472"/>
                <a:gd name="T16" fmla="*/ 438262 w 5856"/>
                <a:gd name="T17" fmla="*/ 78711 h 5472"/>
                <a:gd name="T18" fmla="*/ 1814025 w 5856"/>
                <a:gd name="T19" fmla="*/ 3336340 h 5472"/>
                <a:gd name="T20" fmla="*/ 2066820 w 5856"/>
                <a:gd name="T21" fmla="*/ 2794248 h 5472"/>
                <a:gd name="T22" fmla="*/ 2090956 w 5856"/>
                <a:gd name="T23" fmla="*/ 2845030 h 5472"/>
                <a:gd name="T24" fmla="*/ 2021088 w 5856"/>
                <a:gd name="T25" fmla="*/ 2668564 h 5472"/>
                <a:gd name="T26" fmla="*/ 2068090 w 5856"/>
                <a:gd name="T27" fmla="*/ 2759971 h 5472"/>
                <a:gd name="T28" fmla="*/ 2012196 w 5856"/>
                <a:gd name="T29" fmla="*/ 2762510 h 5472"/>
                <a:gd name="T30" fmla="*/ 2125255 w 5856"/>
                <a:gd name="T31" fmla="*/ 3088781 h 5472"/>
                <a:gd name="T32" fmla="*/ 2097307 w 5856"/>
                <a:gd name="T33" fmla="*/ 1976667 h 5472"/>
                <a:gd name="T34" fmla="*/ 2010925 w 5856"/>
                <a:gd name="T35" fmla="*/ 3324914 h 5472"/>
                <a:gd name="T36" fmla="*/ 2102389 w 5856"/>
                <a:gd name="T37" fmla="*/ 1863679 h 5472"/>
                <a:gd name="T38" fmla="*/ 1256352 w 5856"/>
                <a:gd name="T39" fmla="*/ 2824717 h 5472"/>
                <a:gd name="T40" fmla="*/ 1637450 w 5856"/>
                <a:gd name="T41" fmla="*/ 2959288 h 5472"/>
                <a:gd name="T42" fmla="*/ 1636179 w 5856"/>
                <a:gd name="T43" fmla="*/ 3313488 h 5472"/>
                <a:gd name="T44" fmla="*/ 1580285 w 5856"/>
                <a:gd name="T45" fmla="*/ 3222082 h 5472"/>
                <a:gd name="T46" fmla="*/ 1342734 w 5856"/>
                <a:gd name="T47" fmla="*/ 2956749 h 5472"/>
                <a:gd name="T48" fmla="*/ 5081 w 5856"/>
                <a:gd name="T49" fmla="*/ 3446790 h 5472"/>
                <a:gd name="T50" fmla="*/ 2179879 w 5856"/>
                <a:gd name="T51" fmla="*/ 2182332 h 5472"/>
                <a:gd name="T52" fmla="*/ 2291667 w 5856"/>
                <a:gd name="T53" fmla="*/ 2007136 h 5472"/>
                <a:gd name="T54" fmla="*/ 1948679 w 5856"/>
                <a:gd name="T55" fmla="*/ 3044347 h 5472"/>
                <a:gd name="T56" fmla="*/ 1984248 w 5856"/>
                <a:gd name="T57" fmla="*/ 3100206 h 5472"/>
                <a:gd name="T58" fmla="*/ 1942328 w 5856"/>
                <a:gd name="T59" fmla="*/ 2744736 h 5472"/>
                <a:gd name="T60" fmla="*/ 2132876 w 5856"/>
                <a:gd name="T61" fmla="*/ 3114171 h 5472"/>
                <a:gd name="T62" fmla="*/ 2483486 w 5856"/>
                <a:gd name="T63" fmla="*/ 1744342 h 5472"/>
                <a:gd name="T64" fmla="*/ 2336129 w 5856"/>
                <a:gd name="T65" fmla="*/ 1971589 h 5472"/>
                <a:gd name="T66" fmla="*/ 2107470 w 5856"/>
                <a:gd name="T67" fmla="*/ 1984284 h 5472"/>
                <a:gd name="T68" fmla="*/ 2536840 w 5856"/>
                <a:gd name="T69" fmla="*/ 1350786 h 5472"/>
                <a:gd name="T70" fmla="*/ 2451728 w 5856"/>
                <a:gd name="T71" fmla="*/ 1727838 h 5472"/>
                <a:gd name="T72" fmla="*/ 2022358 w 5856"/>
                <a:gd name="T73" fmla="*/ 2660947 h 5472"/>
                <a:gd name="T74" fmla="*/ 1906759 w 5856"/>
                <a:gd name="T75" fmla="*/ 2780283 h 5472"/>
                <a:gd name="T76" fmla="*/ 2087145 w 5856"/>
                <a:gd name="T77" fmla="*/ 2730772 h 5472"/>
                <a:gd name="T78" fmla="*/ 1878811 w 5856"/>
                <a:gd name="T79" fmla="*/ 2870420 h 5472"/>
                <a:gd name="T80" fmla="*/ 1669208 w 5856"/>
                <a:gd name="T81" fmla="*/ 3111632 h 5472"/>
                <a:gd name="T82" fmla="*/ 2046494 w 5856"/>
                <a:gd name="T83" fmla="*/ 2306747 h 5472"/>
                <a:gd name="T84" fmla="*/ 3226627 w 5856"/>
                <a:gd name="T85" fmla="*/ 603030 h 5472"/>
                <a:gd name="T86" fmla="*/ 2160824 w 5856"/>
                <a:gd name="T87" fmla="*/ 505275 h 5472"/>
                <a:gd name="T88" fmla="*/ 1448171 w 5856"/>
                <a:gd name="T89" fmla="*/ 275489 h 5472"/>
                <a:gd name="T90" fmla="*/ 899390 w 5856"/>
                <a:gd name="T91" fmla="*/ 483693 h 5472"/>
                <a:gd name="T92" fmla="*/ 736789 w 5856"/>
                <a:gd name="T93" fmla="*/ 700784 h 5472"/>
                <a:gd name="T94" fmla="*/ 137195 w 5856"/>
                <a:gd name="T95" fmla="*/ 684280 h 5472"/>
                <a:gd name="T96" fmla="*/ 415396 w 5856"/>
                <a:gd name="T97" fmla="*/ 2273739 h 5472"/>
                <a:gd name="T98" fmla="*/ 814279 w 5856"/>
                <a:gd name="T99" fmla="*/ 2748545 h 5472"/>
                <a:gd name="T100" fmla="*/ 1185214 w 5856"/>
                <a:gd name="T101" fmla="*/ 2338485 h 5472"/>
                <a:gd name="T102" fmla="*/ 1393547 w 5856"/>
                <a:gd name="T103" fmla="*/ 2695225 h 5472"/>
                <a:gd name="T104" fmla="*/ 1451982 w 5856"/>
                <a:gd name="T105" fmla="*/ 2856456 h 5472"/>
                <a:gd name="T106" fmla="*/ 1629828 w 5856"/>
                <a:gd name="T107" fmla="*/ 2740928 h 5472"/>
                <a:gd name="T108" fmla="*/ 1744157 w 5856"/>
                <a:gd name="T109" fmla="*/ 2391805 h 5472"/>
                <a:gd name="T110" fmla="*/ 1933435 w 5856"/>
                <a:gd name="T111" fmla="*/ 2254696 h 5472"/>
                <a:gd name="T112" fmla="*/ 1986789 w 5856"/>
                <a:gd name="T113" fmla="*/ 2059187 h 5472"/>
                <a:gd name="T114" fmla="*/ 1905488 w 5856"/>
                <a:gd name="T115" fmla="*/ 1812897 h 5472"/>
                <a:gd name="T116" fmla="*/ 2103659 w 5856"/>
                <a:gd name="T117" fmla="*/ 1858600 h 5472"/>
                <a:gd name="T118" fmla="*/ 2129066 w 5856"/>
                <a:gd name="T119" fmla="*/ 1809089 h 5472"/>
                <a:gd name="T120" fmla="*/ 2413618 w 5856"/>
                <a:gd name="T121" fmla="*/ 1277153 h 5472"/>
                <a:gd name="T122" fmla="*/ 3003049 w 5856"/>
                <a:gd name="T123" fmla="*/ 983890 h 5472"/>
                <a:gd name="T124" fmla="*/ 3079269 w 5856"/>
                <a:gd name="T125" fmla="*/ 1027054 h 54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6"/>
                <a:gd name="T190" fmla="*/ 0 h 5472"/>
                <a:gd name="T191" fmla="*/ 5856 w 5856"/>
                <a:gd name="T192" fmla="*/ 5472 h 547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6" h="5472">
                  <a:moveTo>
                    <a:pt x="1912" y="64"/>
                  </a:moveTo>
                  <a:lnTo>
                    <a:pt x="1912" y="64"/>
                  </a:lnTo>
                  <a:lnTo>
                    <a:pt x="1910" y="60"/>
                  </a:lnTo>
                  <a:lnTo>
                    <a:pt x="1902" y="58"/>
                  </a:lnTo>
                  <a:lnTo>
                    <a:pt x="1882" y="54"/>
                  </a:lnTo>
                  <a:lnTo>
                    <a:pt x="1862" y="54"/>
                  </a:lnTo>
                  <a:lnTo>
                    <a:pt x="1854" y="56"/>
                  </a:lnTo>
                  <a:lnTo>
                    <a:pt x="1850" y="60"/>
                  </a:lnTo>
                  <a:lnTo>
                    <a:pt x="1850" y="62"/>
                  </a:lnTo>
                  <a:lnTo>
                    <a:pt x="1852" y="64"/>
                  </a:lnTo>
                  <a:lnTo>
                    <a:pt x="1858" y="68"/>
                  </a:lnTo>
                  <a:lnTo>
                    <a:pt x="1868" y="70"/>
                  </a:lnTo>
                  <a:lnTo>
                    <a:pt x="1880" y="70"/>
                  </a:lnTo>
                  <a:lnTo>
                    <a:pt x="1902" y="68"/>
                  </a:lnTo>
                  <a:lnTo>
                    <a:pt x="1908" y="66"/>
                  </a:lnTo>
                  <a:lnTo>
                    <a:pt x="1912" y="64"/>
                  </a:lnTo>
                  <a:close/>
                  <a:moveTo>
                    <a:pt x="1078" y="706"/>
                  </a:moveTo>
                  <a:lnTo>
                    <a:pt x="1078" y="706"/>
                  </a:lnTo>
                  <a:lnTo>
                    <a:pt x="1094" y="702"/>
                  </a:lnTo>
                  <a:lnTo>
                    <a:pt x="1100" y="700"/>
                  </a:lnTo>
                  <a:lnTo>
                    <a:pt x="1104" y="698"/>
                  </a:lnTo>
                  <a:lnTo>
                    <a:pt x="1104" y="694"/>
                  </a:lnTo>
                  <a:lnTo>
                    <a:pt x="1104" y="690"/>
                  </a:lnTo>
                  <a:lnTo>
                    <a:pt x="1102" y="684"/>
                  </a:lnTo>
                  <a:lnTo>
                    <a:pt x="1094" y="678"/>
                  </a:lnTo>
                  <a:lnTo>
                    <a:pt x="1082" y="674"/>
                  </a:lnTo>
                  <a:lnTo>
                    <a:pt x="1070" y="674"/>
                  </a:lnTo>
                  <a:lnTo>
                    <a:pt x="1058" y="676"/>
                  </a:lnTo>
                  <a:lnTo>
                    <a:pt x="1048" y="682"/>
                  </a:lnTo>
                  <a:lnTo>
                    <a:pt x="1040" y="688"/>
                  </a:lnTo>
                  <a:lnTo>
                    <a:pt x="1036" y="694"/>
                  </a:lnTo>
                  <a:lnTo>
                    <a:pt x="1036" y="700"/>
                  </a:lnTo>
                  <a:lnTo>
                    <a:pt x="1040" y="704"/>
                  </a:lnTo>
                  <a:lnTo>
                    <a:pt x="1048" y="708"/>
                  </a:lnTo>
                  <a:lnTo>
                    <a:pt x="1060" y="708"/>
                  </a:lnTo>
                  <a:lnTo>
                    <a:pt x="1078" y="706"/>
                  </a:lnTo>
                  <a:close/>
                  <a:moveTo>
                    <a:pt x="1928" y="154"/>
                  </a:moveTo>
                  <a:lnTo>
                    <a:pt x="1928" y="154"/>
                  </a:lnTo>
                  <a:lnTo>
                    <a:pt x="1914" y="152"/>
                  </a:lnTo>
                  <a:lnTo>
                    <a:pt x="1902" y="154"/>
                  </a:lnTo>
                  <a:lnTo>
                    <a:pt x="1894" y="156"/>
                  </a:lnTo>
                  <a:lnTo>
                    <a:pt x="1890" y="160"/>
                  </a:lnTo>
                  <a:lnTo>
                    <a:pt x="1890" y="164"/>
                  </a:lnTo>
                  <a:lnTo>
                    <a:pt x="1894" y="168"/>
                  </a:lnTo>
                  <a:lnTo>
                    <a:pt x="1900" y="172"/>
                  </a:lnTo>
                  <a:lnTo>
                    <a:pt x="1910" y="176"/>
                  </a:lnTo>
                  <a:lnTo>
                    <a:pt x="1920" y="178"/>
                  </a:lnTo>
                  <a:lnTo>
                    <a:pt x="1926" y="180"/>
                  </a:lnTo>
                  <a:lnTo>
                    <a:pt x="1932" y="186"/>
                  </a:lnTo>
                  <a:lnTo>
                    <a:pt x="1934" y="188"/>
                  </a:lnTo>
                  <a:lnTo>
                    <a:pt x="1938" y="190"/>
                  </a:lnTo>
                  <a:lnTo>
                    <a:pt x="1956" y="188"/>
                  </a:lnTo>
                  <a:lnTo>
                    <a:pt x="1982" y="180"/>
                  </a:lnTo>
                  <a:lnTo>
                    <a:pt x="1996" y="174"/>
                  </a:lnTo>
                  <a:lnTo>
                    <a:pt x="2000" y="172"/>
                  </a:lnTo>
                  <a:lnTo>
                    <a:pt x="2000" y="170"/>
                  </a:lnTo>
                  <a:lnTo>
                    <a:pt x="1998" y="168"/>
                  </a:lnTo>
                  <a:lnTo>
                    <a:pt x="1994" y="166"/>
                  </a:lnTo>
                  <a:lnTo>
                    <a:pt x="1982" y="162"/>
                  </a:lnTo>
                  <a:lnTo>
                    <a:pt x="1964" y="158"/>
                  </a:lnTo>
                  <a:lnTo>
                    <a:pt x="1928" y="154"/>
                  </a:lnTo>
                  <a:close/>
                  <a:moveTo>
                    <a:pt x="526" y="138"/>
                  </a:moveTo>
                  <a:lnTo>
                    <a:pt x="526" y="138"/>
                  </a:lnTo>
                  <a:lnTo>
                    <a:pt x="532" y="144"/>
                  </a:lnTo>
                  <a:lnTo>
                    <a:pt x="538" y="148"/>
                  </a:lnTo>
                  <a:lnTo>
                    <a:pt x="552" y="152"/>
                  </a:lnTo>
                  <a:lnTo>
                    <a:pt x="558" y="154"/>
                  </a:lnTo>
                  <a:lnTo>
                    <a:pt x="562" y="152"/>
                  </a:lnTo>
                  <a:lnTo>
                    <a:pt x="564" y="150"/>
                  </a:lnTo>
                  <a:lnTo>
                    <a:pt x="564" y="146"/>
                  </a:lnTo>
                  <a:lnTo>
                    <a:pt x="564" y="142"/>
                  </a:lnTo>
                  <a:lnTo>
                    <a:pt x="568" y="140"/>
                  </a:lnTo>
                  <a:lnTo>
                    <a:pt x="572" y="136"/>
                  </a:lnTo>
                  <a:lnTo>
                    <a:pt x="582" y="136"/>
                  </a:lnTo>
                  <a:lnTo>
                    <a:pt x="600" y="134"/>
                  </a:lnTo>
                  <a:lnTo>
                    <a:pt x="604" y="132"/>
                  </a:lnTo>
                  <a:lnTo>
                    <a:pt x="606" y="130"/>
                  </a:lnTo>
                  <a:lnTo>
                    <a:pt x="604" y="128"/>
                  </a:lnTo>
                  <a:lnTo>
                    <a:pt x="598" y="126"/>
                  </a:lnTo>
                  <a:lnTo>
                    <a:pt x="580" y="122"/>
                  </a:lnTo>
                  <a:lnTo>
                    <a:pt x="556" y="120"/>
                  </a:lnTo>
                  <a:lnTo>
                    <a:pt x="534" y="122"/>
                  </a:lnTo>
                  <a:lnTo>
                    <a:pt x="526" y="124"/>
                  </a:lnTo>
                  <a:lnTo>
                    <a:pt x="522" y="126"/>
                  </a:lnTo>
                  <a:lnTo>
                    <a:pt x="522" y="132"/>
                  </a:lnTo>
                  <a:lnTo>
                    <a:pt x="526" y="138"/>
                  </a:lnTo>
                  <a:close/>
                  <a:moveTo>
                    <a:pt x="658" y="948"/>
                  </a:moveTo>
                  <a:lnTo>
                    <a:pt x="658" y="948"/>
                  </a:lnTo>
                  <a:lnTo>
                    <a:pt x="658" y="944"/>
                  </a:lnTo>
                  <a:lnTo>
                    <a:pt x="656" y="942"/>
                  </a:lnTo>
                  <a:lnTo>
                    <a:pt x="644" y="936"/>
                  </a:lnTo>
                  <a:lnTo>
                    <a:pt x="628" y="926"/>
                  </a:lnTo>
                  <a:lnTo>
                    <a:pt x="620" y="920"/>
                  </a:lnTo>
                  <a:lnTo>
                    <a:pt x="612" y="912"/>
                  </a:lnTo>
                  <a:lnTo>
                    <a:pt x="602" y="904"/>
                  </a:lnTo>
                  <a:lnTo>
                    <a:pt x="594" y="904"/>
                  </a:lnTo>
                  <a:lnTo>
                    <a:pt x="588" y="906"/>
                  </a:lnTo>
                  <a:lnTo>
                    <a:pt x="582" y="908"/>
                  </a:lnTo>
                  <a:lnTo>
                    <a:pt x="580" y="910"/>
                  </a:lnTo>
                  <a:lnTo>
                    <a:pt x="580" y="912"/>
                  </a:lnTo>
                  <a:lnTo>
                    <a:pt x="582" y="916"/>
                  </a:lnTo>
                  <a:lnTo>
                    <a:pt x="584" y="920"/>
                  </a:lnTo>
                  <a:lnTo>
                    <a:pt x="582" y="920"/>
                  </a:lnTo>
                  <a:lnTo>
                    <a:pt x="578" y="918"/>
                  </a:lnTo>
                  <a:lnTo>
                    <a:pt x="576" y="918"/>
                  </a:lnTo>
                  <a:lnTo>
                    <a:pt x="574" y="920"/>
                  </a:lnTo>
                  <a:lnTo>
                    <a:pt x="576" y="924"/>
                  </a:lnTo>
                  <a:lnTo>
                    <a:pt x="580" y="930"/>
                  </a:lnTo>
                  <a:lnTo>
                    <a:pt x="588" y="940"/>
                  </a:lnTo>
                  <a:lnTo>
                    <a:pt x="594" y="944"/>
                  </a:lnTo>
                  <a:lnTo>
                    <a:pt x="596" y="946"/>
                  </a:lnTo>
                  <a:lnTo>
                    <a:pt x="600" y="944"/>
                  </a:lnTo>
                  <a:lnTo>
                    <a:pt x="600" y="942"/>
                  </a:lnTo>
                  <a:lnTo>
                    <a:pt x="604" y="942"/>
                  </a:lnTo>
                  <a:lnTo>
                    <a:pt x="610" y="942"/>
                  </a:lnTo>
                  <a:lnTo>
                    <a:pt x="618" y="946"/>
                  </a:lnTo>
                  <a:lnTo>
                    <a:pt x="620" y="948"/>
                  </a:lnTo>
                  <a:lnTo>
                    <a:pt x="620" y="952"/>
                  </a:lnTo>
                  <a:lnTo>
                    <a:pt x="620" y="956"/>
                  </a:lnTo>
                  <a:lnTo>
                    <a:pt x="624" y="958"/>
                  </a:lnTo>
                  <a:lnTo>
                    <a:pt x="638" y="956"/>
                  </a:lnTo>
                  <a:lnTo>
                    <a:pt x="652" y="954"/>
                  </a:lnTo>
                  <a:lnTo>
                    <a:pt x="656" y="950"/>
                  </a:lnTo>
                  <a:lnTo>
                    <a:pt x="658" y="948"/>
                  </a:lnTo>
                  <a:close/>
                  <a:moveTo>
                    <a:pt x="768" y="460"/>
                  </a:moveTo>
                  <a:lnTo>
                    <a:pt x="768" y="460"/>
                  </a:lnTo>
                  <a:lnTo>
                    <a:pt x="752" y="466"/>
                  </a:lnTo>
                  <a:lnTo>
                    <a:pt x="742" y="468"/>
                  </a:lnTo>
                  <a:lnTo>
                    <a:pt x="736" y="468"/>
                  </a:lnTo>
                  <a:lnTo>
                    <a:pt x="732" y="466"/>
                  </a:lnTo>
                  <a:lnTo>
                    <a:pt x="728" y="462"/>
                  </a:lnTo>
                  <a:lnTo>
                    <a:pt x="722" y="460"/>
                  </a:lnTo>
                  <a:lnTo>
                    <a:pt x="712" y="458"/>
                  </a:lnTo>
                  <a:lnTo>
                    <a:pt x="698" y="460"/>
                  </a:lnTo>
                  <a:lnTo>
                    <a:pt x="682" y="462"/>
                  </a:lnTo>
                  <a:lnTo>
                    <a:pt x="674" y="464"/>
                  </a:lnTo>
                  <a:lnTo>
                    <a:pt x="672" y="468"/>
                  </a:lnTo>
                  <a:lnTo>
                    <a:pt x="672" y="470"/>
                  </a:lnTo>
                  <a:lnTo>
                    <a:pt x="674" y="474"/>
                  </a:lnTo>
                  <a:lnTo>
                    <a:pt x="674" y="476"/>
                  </a:lnTo>
                  <a:lnTo>
                    <a:pt x="672" y="478"/>
                  </a:lnTo>
                  <a:lnTo>
                    <a:pt x="664" y="476"/>
                  </a:lnTo>
                  <a:lnTo>
                    <a:pt x="652" y="478"/>
                  </a:lnTo>
                  <a:lnTo>
                    <a:pt x="636" y="480"/>
                  </a:lnTo>
                  <a:lnTo>
                    <a:pt x="620" y="484"/>
                  </a:lnTo>
                  <a:lnTo>
                    <a:pt x="602" y="492"/>
                  </a:lnTo>
                  <a:lnTo>
                    <a:pt x="584" y="500"/>
                  </a:lnTo>
                  <a:lnTo>
                    <a:pt x="568" y="508"/>
                  </a:lnTo>
                  <a:lnTo>
                    <a:pt x="554" y="518"/>
                  </a:lnTo>
                  <a:lnTo>
                    <a:pt x="544" y="528"/>
                  </a:lnTo>
                  <a:lnTo>
                    <a:pt x="538" y="536"/>
                  </a:lnTo>
                  <a:lnTo>
                    <a:pt x="532" y="538"/>
                  </a:lnTo>
                  <a:lnTo>
                    <a:pt x="528" y="538"/>
                  </a:lnTo>
                  <a:lnTo>
                    <a:pt x="526" y="538"/>
                  </a:lnTo>
                  <a:lnTo>
                    <a:pt x="524" y="536"/>
                  </a:lnTo>
                  <a:lnTo>
                    <a:pt x="520" y="534"/>
                  </a:lnTo>
                  <a:lnTo>
                    <a:pt x="514" y="536"/>
                  </a:lnTo>
                  <a:lnTo>
                    <a:pt x="506" y="542"/>
                  </a:lnTo>
                  <a:lnTo>
                    <a:pt x="498" y="548"/>
                  </a:lnTo>
                  <a:lnTo>
                    <a:pt x="494" y="550"/>
                  </a:lnTo>
                  <a:lnTo>
                    <a:pt x="490" y="548"/>
                  </a:lnTo>
                  <a:lnTo>
                    <a:pt x="488" y="546"/>
                  </a:lnTo>
                  <a:lnTo>
                    <a:pt x="488" y="544"/>
                  </a:lnTo>
                  <a:lnTo>
                    <a:pt x="484" y="542"/>
                  </a:lnTo>
                  <a:lnTo>
                    <a:pt x="480" y="542"/>
                  </a:lnTo>
                  <a:lnTo>
                    <a:pt x="474" y="546"/>
                  </a:lnTo>
                  <a:lnTo>
                    <a:pt x="470" y="550"/>
                  </a:lnTo>
                  <a:lnTo>
                    <a:pt x="468" y="554"/>
                  </a:lnTo>
                  <a:lnTo>
                    <a:pt x="470" y="558"/>
                  </a:lnTo>
                  <a:lnTo>
                    <a:pt x="474" y="560"/>
                  </a:lnTo>
                  <a:lnTo>
                    <a:pt x="480" y="564"/>
                  </a:lnTo>
                  <a:lnTo>
                    <a:pt x="480" y="568"/>
                  </a:lnTo>
                  <a:lnTo>
                    <a:pt x="476" y="570"/>
                  </a:lnTo>
                  <a:lnTo>
                    <a:pt x="472" y="572"/>
                  </a:lnTo>
                  <a:lnTo>
                    <a:pt x="470" y="576"/>
                  </a:lnTo>
                  <a:lnTo>
                    <a:pt x="472" y="578"/>
                  </a:lnTo>
                  <a:lnTo>
                    <a:pt x="476" y="580"/>
                  </a:lnTo>
                  <a:lnTo>
                    <a:pt x="478" y="582"/>
                  </a:lnTo>
                  <a:lnTo>
                    <a:pt x="478" y="584"/>
                  </a:lnTo>
                  <a:lnTo>
                    <a:pt x="476" y="586"/>
                  </a:lnTo>
                  <a:lnTo>
                    <a:pt x="468" y="586"/>
                  </a:lnTo>
                  <a:lnTo>
                    <a:pt x="460" y="588"/>
                  </a:lnTo>
                  <a:lnTo>
                    <a:pt x="454" y="594"/>
                  </a:lnTo>
                  <a:lnTo>
                    <a:pt x="450" y="600"/>
                  </a:lnTo>
                  <a:lnTo>
                    <a:pt x="446" y="606"/>
                  </a:lnTo>
                  <a:lnTo>
                    <a:pt x="442" y="614"/>
                  </a:lnTo>
                  <a:lnTo>
                    <a:pt x="436" y="622"/>
                  </a:lnTo>
                  <a:lnTo>
                    <a:pt x="426" y="630"/>
                  </a:lnTo>
                  <a:lnTo>
                    <a:pt x="414" y="636"/>
                  </a:lnTo>
                  <a:lnTo>
                    <a:pt x="390" y="648"/>
                  </a:lnTo>
                  <a:lnTo>
                    <a:pt x="384" y="654"/>
                  </a:lnTo>
                  <a:lnTo>
                    <a:pt x="380" y="658"/>
                  </a:lnTo>
                  <a:lnTo>
                    <a:pt x="380" y="662"/>
                  </a:lnTo>
                  <a:lnTo>
                    <a:pt x="382" y="666"/>
                  </a:lnTo>
                  <a:lnTo>
                    <a:pt x="390" y="666"/>
                  </a:lnTo>
                  <a:lnTo>
                    <a:pt x="400" y="666"/>
                  </a:lnTo>
                  <a:lnTo>
                    <a:pt x="408" y="668"/>
                  </a:lnTo>
                  <a:lnTo>
                    <a:pt x="410" y="670"/>
                  </a:lnTo>
                  <a:lnTo>
                    <a:pt x="408" y="674"/>
                  </a:lnTo>
                  <a:lnTo>
                    <a:pt x="406" y="678"/>
                  </a:lnTo>
                  <a:lnTo>
                    <a:pt x="402" y="680"/>
                  </a:lnTo>
                  <a:lnTo>
                    <a:pt x="402" y="684"/>
                  </a:lnTo>
                  <a:lnTo>
                    <a:pt x="406" y="684"/>
                  </a:lnTo>
                  <a:lnTo>
                    <a:pt x="416" y="682"/>
                  </a:lnTo>
                  <a:lnTo>
                    <a:pt x="438" y="676"/>
                  </a:lnTo>
                  <a:lnTo>
                    <a:pt x="446" y="676"/>
                  </a:lnTo>
                  <a:lnTo>
                    <a:pt x="454" y="676"/>
                  </a:lnTo>
                  <a:lnTo>
                    <a:pt x="460" y="678"/>
                  </a:lnTo>
                  <a:lnTo>
                    <a:pt x="466" y="682"/>
                  </a:lnTo>
                  <a:lnTo>
                    <a:pt x="486" y="692"/>
                  </a:lnTo>
                  <a:lnTo>
                    <a:pt x="496" y="696"/>
                  </a:lnTo>
                  <a:lnTo>
                    <a:pt x="508" y="694"/>
                  </a:lnTo>
                  <a:lnTo>
                    <a:pt x="514" y="692"/>
                  </a:lnTo>
                  <a:lnTo>
                    <a:pt x="518" y="690"/>
                  </a:lnTo>
                  <a:lnTo>
                    <a:pt x="522" y="686"/>
                  </a:lnTo>
                  <a:lnTo>
                    <a:pt x="524" y="680"/>
                  </a:lnTo>
                  <a:lnTo>
                    <a:pt x="526" y="674"/>
                  </a:lnTo>
                  <a:lnTo>
                    <a:pt x="528" y="672"/>
                  </a:lnTo>
                  <a:lnTo>
                    <a:pt x="538" y="670"/>
                  </a:lnTo>
                  <a:lnTo>
                    <a:pt x="542" y="668"/>
                  </a:lnTo>
                  <a:lnTo>
                    <a:pt x="546" y="664"/>
                  </a:lnTo>
                  <a:lnTo>
                    <a:pt x="550" y="660"/>
                  </a:lnTo>
                  <a:lnTo>
                    <a:pt x="554" y="650"/>
                  </a:lnTo>
                  <a:lnTo>
                    <a:pt x="558" y="640"/>
                  </a:lnTo>
                  <a:lnTo>
                    <a:pt x="562" y="634"/>
                  </a:lnTo>
                  <a:lnTo>
                    <a:pt x="566" y="630"/>
                  </a:lnTo>
                  <a:lnTo>
                    <a:pt x="572" y="628"/>
                  </a:lnTo>
                  <a:lnTo>
                    <a:pt x="580" y="624"/>
                  </a:lnTo>
                  <a:lnTo>
                    <a:pt x="584" y="622"/>
                  </a:lnTo>
                  <a:lnTo>
                    <a:pt x="586" y="616"/>
                  </a:lnTo>
                  <a:lnTo>
                    <a:pt x="588" y="606"/>
                  </a:lnTo>
                  <a:lnTo>
                    <a:pt x="590" y="602"/>
                  </a:lnTo>
                  <a:lnTo>
                    <a:pt x="594" y="600"/>
                  </a:lnTo>
                  <a:lnTo>
                    <a:pt x="610" y="594"/>
                  </a:lnTo>
                  <a:lnTo>
                    <a:pt x="638" y="584"/>
                  </a:lnTo>
                  <a:lnTo>
                    <a:pt x="652" y="578"/>
                  </a:lnTo>
                  <a:lnTo>
                    <a:pt x="658" y="572"/>
                  </a:lnTo>
                  <a:lnTo>
                    <a:pt x="662" y="568"/>
                  </a:lnTo>
                  <a:lnTo>
                    <a:pt x="664" y="564"/>
                  </a:lnTo>
                  <a:lnTo>
                    <a:pt x="668" y="558"/>
                  </a:lnTo>
                  <a:lnTo>
                    <a:pt x="674" y="552"/>
                  </a:lnTo>
                  <a:lnTo>
                    <a:pt x="688" y="544"/>
                  </a:lnTo>
                  <a:lnTo>
                    <a:pt x="712" y="534"/>
                  </a:lnTo>
                  <a:lnTo>
                    <a:pt x="744" y="522"/>
                  </a:lnTo>
                  <a:lnTo>
                    <a:pt x="778" y="512"/>
                  </a:lnTo>
                  <a:lnTo>
                    <a:pt x="854" y="492"/>
                  </a:lnTo>
                  <a:lnTo>
                    <a:pt x="924" y="474"/>
                  </a:lnTo>
                  <a:lnTo>
                    <a:pt x="956" y="464"/>
                  </a:lnTo>
                  <a:lnTo>
                    <a:pt x="980" y="454"/>
                  </a:lnTo>
                  <a:lnTo>
                    <a:pt x="990" y="448"/>
                  </a:lnTo>
                  <a:lnTo>
                    <a:pt x="998" y="444"/>
                  </a:lnTo>
                  <a:lnTo>
                    <a:pt x="1002" y="438"/>
                  </a:lnTo>
                  <a:lnTo>
                    <a:pt x="1002" y="432"/>
                  </a:lnTo>
                  <a:lnTo>
                    <a:pt x="1002" y="428"/>
                  </a:lnTo>
                  <a:lnTo>
                    <a:pt x="1000" y="424"/>
                  </a:lnTo>
                  <a:lnTo>
                    <a:pt x="996" y="420"/>
                  </a:lnTo>
                  <a:lnTo>
                    <a:pt x="990" y="416"/>
                  </a:lnTo>
                  <a:lnTo>
                    <a:pt x="974" y="410"/>
                  </a:lnTo>
                  <a:lnTo>
                    <a:pt x="954" y="406"/>
                  </a:lnTo>
                  <a:lnTo>
                    <a:pt x="932" y="408"/>
                  </a:lnTo>
                  <a:lnTo>
                    <a:pt x="908" y="412"/>
                  </a:lnTo>
                  <a:lnTo>
                    <a:pt x="878" y="422"/>
                  </a:lnTo>
                  <a:lnTo>
                    <a:pt x="874" y="426"/>
                  </a:lnTo>
                  <a:lnTo>
                    <a:pt x="870" y="428"/>
                  </a:lnTo>
                  <a:lnTo>
                    <a:pt x="868" y="430"/>
                  </a:lnTo>
                  <a:lnTo>
                    <a:pt x="864" y="434"/>
                  </a:lnTo>
                  <a:lnTo>
                    <a:pt x="856" y="438"/>
                  </a:lnTo>
                  <a:lnTo>
                    <a:pt x="842" y="444"/>
                  </a:lnTo>
                  <a:lnTo>
                    <a:pt x="818" y="450"/>
                  </a:lnTo>
                  <a:lnTo>
                    <a:pt x="808" y="450"/>
                  </a:lnTo>
                  <a:lnTo>
                    <a:pt x="798" y="452"/>
                  </a:lnTo>
                  <a:lnTo>
                    <a:pt x="768" y="460"/>
                  </a:lnTo>
                  <a:close/>
                  <a:moveTo>
                    <a:pt x="484" y="70"/>
                  </a:moveTo>
                  <a:lnTo>
                    <a:pt x="484" y="70"/>
                  </a:lnTo>
                  <a:lnTo>
                    <a:pt x="482" y="70"/>
                  </a:lnTo>
                  <a:lnTo>
                    <a:pt x="484" y="70"/>
                  </a:lnTo>
                  <a:lnTo>
                    <a:pt x="490" y="72"/>
                  </a:lnTo>
                  <a:lnTo>
                    <a:pt x="500" y="74"/>
                  </a:lnTo>
                  <a:lnTo>
                    <a:pt x="510" y="78"/>
                  </a:lnTo>
                  <a:lnTo>
                    <a:pt x="528" y="86"/>
                  </a:lnTo>
                  <a:lnTo>
                    <a:pt x="538" y="86"/>
                  </a:lnTo>
                  <a:lnTo>
                    <a:pt x="554" y="86"/>
                  </a:lnTo>
                  <a:lnTo>
                    <a:pt x="568" y="86"/>
                  </a:lnTo>
                  <a:lnTo>
                    <a:pt x="568" y="84"/>
                  </a:lnTo>
                  <a:lnTo>
                    <a:pt x="566" y="82"/>
                  </a:lnTo>
                  <a:lnTo>
                    <a:pt x="544" y="76"/>
                  </a:lnTo>
                  <a:lnTo>
                    <a:pt x="530" y="72"/>
                  </a:lnTo>
                  <a:lnTo>
                    <a:pt x="512" y="70"/>
                  </a:lnTo>
                  <a:lnTo>
                    <a:pt x="496" y="68"/>
                  </a:lnTo>
                  <a:lnTo>
                    <a:pt x="484" y="70"/>
                  </a:lnTo>
                  <a:close/>
                  <a:moveTo>
                    <a:pt x="542" y="114"/>
                  </a:moveTo>
                  <a:lnTo>
                    <a:pt x="542" y="114"/>
                  </a:lnTo>
                  <a:lnTo>
                    <a:pt x="554" y="116"/>
                  </a:lnTo>
                  <a:lnTo>
                    <a:pt x="558" y="114"/>
                  </a:lnTo>
                  <a:lnTo>
                    <a:pt x="560" y="112"/>
                  </a:lnTo>
                  <a:lnTo>
                    <a:pt x="560" y="110"/>
                  </a:lnTo>
                  <a:lnTo>
                    <a:pt x="560" y="108"/>
                  </a:lnTo>
                  <a:lnTo>
                    <a:pt x="554" y="106"/>
                  </a:lnTo>
                  <a:lnTo>
                    <a:pt x="542" y="106"/>
                  </a:lnTo>
                  <a:lnTo>
                    <a:pt x="532" y="108"/>
                  </a:lnTo>
                  <a:lnTo>
                    <a:pt x="530" y="110"/>
                  </a:lnTo>
                  <a:lnTo>
                    <a:pt x="532" y="112"/>
                  </a:lnTo>
                  <a:lnTo>
                    <a:pt x="534" y="114"/>
                  </a:lnTo>
                  <a:lnTo>
                    <a:pt x="542" y="114"/>
                  </a:lnTo>
                  <a:close/>
                  <a:moveTo>
                    <a:pt x="590" y="96"/>
                  </a:moveTo>
                  <a:lnTo>
                    <a:pt x="590" y="96"/>
                  </a:lnTo>
                  <a:lnTo>
                    <a:pt x="596" y="94"/>
                  </a:lnTo>
                  <a:lnTo>
                    <a:pt x="598" y="92"/>
                  </a:lnTo>
                  <a:lnTo>
                    <a:pt x="598" y="90"/>
                  </a:lnTo>
                  <a:lnTo>
                    <a:pt x="596" y="88"/>
                  </a:lnTo>
                  <a:lnTo>
                    <a:pt x="592" y="86"/>
                  </a:lnTo>
                  <a:lnTo>
                    <a:pt x="584" y="86"/>
                  </a:lnTo>
                  <a:lnTo>
                    <a:pt x="574" y="88"/>
                  </a:lnTo>
                  <a:lnTo>
                    <a:pt x="562" y="90"/>
                  </a:lnTo>
                  <a:lnTo>
                    <a:pt x="556" y="92"/>
                  </a:lnTo>
                  <a:lnTo>
                    <a:pt x="556" y="94"/>
                  </a:lnTo>
                  <a:lnTo>
                    <a:pt x="560" y="96"/>
                  </a:lnTo>
                  <a:lnTo>
                    <a:pt x="576" y="96"/>
                  </a:lnTo>
                  <a:lnTo>
                    <a:pt x="590" y="96"/>
                  </a:lnTo>
                  <a:close/>
                  <a:moveTo>
                    <a:pt x="554" y="70"/>
                  </a:moveTo>
                  <a:lnTo>
                    <a:pt x="554" y="70"/>
                  </a:lnTo>
                  <a:lnTo>
                    <a:pt x="554" y="72"/>
                  </a:lnTo>
                  <a:lnTo>
                    <a:pt x="554" y="74"/>
                  </a:lnTo>
                  <a:lnTo>
                    <a:pt x="562" y="78"/>
                  </a:lnTo>
                  <a:lnTo>
                    <a:pt x="572" y="80"/>
                  </a:lnTo>
                  <a:lnTo>
                    <a:pt x="582" y="80"/>
                  </a:lnTo>
                  <a:lnTo>
                    <a:pt x="584" y="78"/>
                  </a:lnTo>
                  <a:lnTo>
                    <a:pt x="584" y="76"/>
                  </a:lnTo>
                  <a:lnTo>
                    <a:pt x="576" y="72"/>
                  </a:lnTo>
                  <a:lnTo>
                    <a:pt x="564" y="68"/>
                  </a:lnTo>
                  <a:lnTo>
                    <a:pt x="558" y="68"/>
                  </a:lnTo>
                  <a:lnTo>
                    <a:pt x="554" y="70"/>
                  </a:lnTo>
                  <a:close/>
                  <a:moveTo>
                    <a:pt x="1962" y="108"/>
                  </a:moveTo>
                  <a:lnTo>
                    <a:pt x="1962" y="108"/>
                  </a:lnTo>
                  <a:lnTo>
                    <a:pt x="1950" y="114"/>
                  </a:lnTo>
                  <a:lnTo>
                    <a:pt x="1938" y="120"/>
                  </a:lnTo>
                  <a:lnTo>
                    <a:pt x="1916" y="128"/>
                  </a:lnTo>
                  <a:lnTo>
                    <a:pt x="1908" y="132"/>
                  </a:lnTo>
                  <a:lnTo>
                    <a:pt x="1906" y="134"/>
                  </a:lnTo>
                  <a:lnTo>
                    <a:pt x="1908" y="136"/>
                  </a:lnTo>
                  <a:lnTo>
                    <a:pt x="1918" y="138"/>
                  </a:lnTo>
                  <a:lnTo>
                    <a:pt x="1930" y="138"/>
                  </a:lnTo>
                  <a:lnTo>
                    <a:pt x="1938" y="142"/>
                  </a:lnTo>
                  <a:lnTo>
                    <a:pt x="1952" y="146"/>
                  </a:lnTo>
                  <a:lnTo>
                    <a:pt x="1968" y="154"/>
                  </a:lnTo>
                  <a:lnTo>
                    <a:pt x="1980" y="156"/>
                  </a:lnTo>
                  <a:lnTo>
                    <a:pt x="1994" y="158"/>
                  </a:lnTo>
                  <a:lnTo>
                    <a:pt x="2010" y="158"/>
                  </a:lnTo>
                  <a:lnTo>
                    <a:pt x="2016" y="158"/>
                  </a:lnTo>
                  <a:lnTo>
                    <a:pt x="2020" y="156"/>
                  </a:lnTo>
                  <a:lnTo>
                    <a:pt x="2022" y="152"/>
                  </a:lnTo>
                  <a:lnTo>
                    <a:pt x="2024" y="150"/>
                  </a:lnTo>
                  <a:lnTo>
                    <a:pt x="2028" y="146"/>
                  </a:lnTo>
                  <a:lnTo>
                    <a:pt x="2040" y="142"/>
                  </a:lnTo>
                  <a:lnTo>
                    <a:pt x="2058" y="140"/>
                  </a:lnTo>
                  <a:lnTo>
                    <a:pt x="2100" y="140"/>
                  </a:lnTo>
                  <a:lnTo>
                    <a:pt x="2130" y="140"/>
                  </a:lnTo>
                  <a:lnTo>
                    <a:pt x="2138" y="138"/>
                  </a:lnTo>
                  <a:lnTo>
                    <a:pt x="2142" y="136"/>
                  </a:lnTo>
                  <a:lnTo>
                    <a:pt x="2142" y="130"/>
                  </a:lnTo>
                  <a:lnTo>
                    <a:pt x="2136" y="122"/>
                  </a:lnTo>
                  <a:lnTo>
                    <a:pt x="2132" y="114"/>
                  </a:lnTo>
                  <a:lnTo>
                    <a:pt x="2132" y="112"/>
                  </a:lnTo>
                  <a:lnTo>
                    <a:pt x="2134" y="110"/>
                  </a:lnTo>
                  <a:lnTo>
                    <a:pt x="2140" y="108"/>
                  </a:lnTo>
                  <a:lnTo>
                    <a:pt x="2146" y="106"/>
                  </a:lnTo>
                  <a:lnTo>
                    <a:pt x="2162" y="104"/>
                  </a:lnTo>
                  <a:lnTo>
                    <a:pt x="2164" y="102"/>
                  </a:lnTo>
                  <a:lnTo>
                    <a:pt x="2166" y="100"/>
                  </a:lnTo>
                  <a:lnTo>
                    <a:pt x="2164" y="96"/>
                  </a:lnTo>
                  <a:lnTo>
                    <a:pt x="2160" y="92"/>
                  </a:lnTo>
                  <a:lnTo>
                    <a:pt x="2154" y="90"/>
                  </a:lnTo>
                  <a:lnTo>
                    <a:pt x="2142" y="88"/>
                  </a:lnTo>
                  <a:lnTo>
                    <a:pt x="2136" y="88"/>
                  </a:lnTo>
                  <a:lnTo>
                    <a:pt x="2128" y="86"/>
                  </a:lnTo>
                  <a:lnTo>
                    <a:pt x="2118" y="82"/>
                  </a:lnTo>
                  <a:lnTo>
                    <a:pt x="2110" y="74"/>
                  </a:lnTo>
                  <a:lnTo>
                    <a:pt x="2090" y="60"/>
                  </a:lnTo>
                  <a:lnTo>
                    <a:pt x="2082" y="56"/>
                  </a:lnTo>
                  <a:lnTo>
                    <a:pt x="2076" y="52"/>
                  </a:lnTo>
                  <a:lnTo>
                    <a:pt x="2068" y="50"/>
                  </a:lnTo>
                  <a:lnTo>
                    <a:pt x="2060" y="50"/>
                  </a:lnTo>
                  <a:lnTo>
                    <a:pt x="2052" y="54"/>
                  </a:lnTo>
                  <a:lnTo>
                    <a:pt x="2044" y="58"/>
                  </a:lnTo>
                  <a:lnTo>
                    <a:pt x="2034" y="62"/>
                  </a:lnTo>
                  <a:lnTo>
                    <a:pt x="2026" y="66"/>
                  </a:lnTo>
                  <a:lnTo>
                    <a:pt x="2008" y="68"/>
                  </a:lnTo>
                  <a:lnTo>
                    <a:pt x="1988" y="74"/>
                  </a:lnTo>
                  <a:lnTo>
                    <a:pt x="1978" y="78"/>
                  </a:lnTo>
                  <a:lnTo>
                    <a:pt x="1964" y="84"/>
                  </a:lnTo>
                  <a:lnTo>
                    <a:pt x="1954" y="92"/>
                  </a:lnTo>
                  <a:lnTo>
                    <a:pt x="1952" y="94"/>
                  </a:lnTo>
                  <a:lnTo>
                    <a:pt x="1954" y="96"/>
                  </a:lnTo>
                  <a:lnTo>
                    <a:pt x="1960" y="98"/>
                  </a:lnTo>
                  <a:lnTo>
                    <a:pt x="1964" y="98"/>
                  </a:lnTo>
                  <a:lnTo>
                    <a:pt x="1968" y="98"/>
                  </a:lnTo>
                  <a:lnTo>
                    <a:pt x="1968" y="100"/>
                  </a:lnTo>
                  <a:lnTo>
                    <a:pt x="1968" y="102"/>
                  </a:lnTo>
                  <a:lnTo>
                    <a:pt x="1962" y="108"/>
                  </a:lnTo>
                  <a:close/>
                  <a:moveTo>
                    <a:pt x="3810" y="584"/>
                  </a:moveTo>
                  <a:lnTo>
                    <a:pt x="3810" y="584"/>
                  </a:lnTo>
                  <a:lnTo>
                    <a:pt x="3826" y="588"/>
                  </a:lnTo>
                  <a:lnTo>
                    <a:pt x="3834" y="588"/>
                  </a:lnTo>
                  <a:lnTo>
                    <a:pt x="3840" y="584"/>
                  </a:lnTo>
                  <a:lnTo>
                    <a:pt x="3842" y="580"/>
                  </a:lnTo>
                  <a:lnTo>
                    <a:pt x="3842" y="574"/>
                  </a:lnTo>
                  <a:lnTo>
                    <a:pt x="3846" y="570"/>
                  </a:lnTo>
                  <a:lnTo>
                    <a:pt x="3852" y="568"/>
                  </a:lnTo>
                  <a:lnTo>
                    <a:pt x="3864" y="570"/>
                  </a:lnTo>
                  <a:lnTo>
                    <a:pt x="3878" y="574"/>
                  </a:lnTo>
                  <a:lnTo>
                    <a:pt x="3890" y="572"/>
                  </a:lnTo>
                  <a:lnTo>
                    <a:pt x="3900" y="570"/>
                  </a:lnTo>
                  <a:lnTo>
                    <a:pt x="3910" y="566"/>
                  </a:lnTo>
                  <a:lnTo>
                    <a:pt x="3918" y="562"/>
                  </a:lnTo>
                  <a:lnTo>
                    <a:pt x="3926" y="560"/>
                  </a:lnTo>
                  <a:lnTo>
                    <a:pt x="3934" y="562"/>
                  </a:lnTo>
                  <a:lnTo>
                    <a:pt x="3942" y="566"/>
                  </a:lnTo>
                  <a:lnTo>
                    <a:pt x="3952" y="570"/>
                  </a:lnTo>
                  <a:lnTo>
                    <a:pt x="3962" y="572"/>
                  </a:lnTo>
                  <a:lnTo>
                    <a:pt x="3974" y="572"/>
                  </a:lnTo>
                  <a:lnTo>
                    <a:pt x="3986" y="570"/>
                  </a:lnTo>
                  <a:lnTo>
                    <a:pt x="4014" y="562"/>
                  </a:lnTo>
                  <a:lnTo>
                    <a:pt x="4048" y="552"/>
                  </a:lnTo>
                  <a:lnTo>
                    <a:pt x="4056" y="546"/>
                  </a:lnTo>
                  <a:lnTo>
                    <a:pt x="4060" y="542"/>
                  </a:lnTo>
                  <a:lnTo>
                    <a:pt x="4060" y="538"/>
                  </a:lnTo>
                  <a:lnTo>
                    <a:pt x="4056" y="534"/>
                  </a:lnTo>
                  <a:lnTo>
                    <a:pt x="4054" y="530"/>
                  </a:lnTo>
                  <a:lnTo>
                    <a:pt x="4054" y="528"/>
                  </a:lnTo>
                  <a:lnTo>
                    <a:pt x="4056" y="524"/>
                  </a:lnTo>
                  <a:lnTo>
                    <a:pt x="4066" y="524"/>
                  </a:lnTo>
                  <a:lnTo>
                    <a:pt x="4070" y="522"/>
                  </a:lnTo>
                  <a:lnTo>
                    <a:pt x="4074" y="520"/>
                  </a:lnTo>
                  <a:lnTo>
                    <a:pt x="4076" y="518"/>
                  </a:lnTo>
                  <a:lnTo>
                    <a:pt x="4074" y="516"/>
                  </a:lnTo>
                  <a:lnTo>
                    <a:pt x="4068" y="512"/>
                  </a:lnTo>
                  <a:lnTo>
                    <a:pt x="4056" y="506"/>
                  </a:lnTo>
                  <a:lnTo>
                    <a:pt x="4042" y="500"/>
                  </a:lnTo>
                  <a:lnTo>
                    <a:pt x="4026" y="498"/>
                  </a:lnTo>
                  <a:lnTo>
                    <a:pt x="4010" y="496"/>
                  </a:lnTo>
                  <a:lnTo>
                    <a:pt x="3994" y="498"/>
                  </a:lnTo>
                  <a:lnTo>
                    <a:pt x="3980" y="498"/>
                  </a:lnTo>
                  <a:lnTo>
                    <a:pt x="3968" y="496"/>
                  </a:lnTo>
                  <a:lnTo>
                    <a:pt x="3958" y="490"/>
                  </a:lnTo>
                  <a:lnTo>
                    <a:pt x="3948" y="484"/>
                  </a:lnTo>
                  <a:lnTo>
                    <a:pt x="3938" y="478"/>
                  </a:lnTo>
                  <a:lnTo>
                    <a:pt x="3928" y="472"/>
                  </a:lnTo>
                  <a:lnTo>
                    <a:pt x="3918" y="470"/>
                  </a:lnTo>
                  <a:lnTo>
                    <a:pt x="3912" y="472"/>
                  </a:lnTo>
                  <a:lnTo>
                    <a:pt x="3906" y="474"/>
                  </a:lnTo>
                  <a:lnTo>
                    <a:pt x="3898" y="480"/>
                  </a:lnTo>
                  <a:lnTo>
                    <a:pt x="3894" y="486"/>
                  </a:lnTo>
                  <a:lnTo>
                    <a:pt x="3892" y="492"/>
                  </a:lnTo>
                  <a:lnTo>
                    <a:pt x="3894" y="498"/>
                  </a:lnTo>
                  <a:lnTo>
                    <a:pt x="3900" y="506"/>
                  </a:lnTo>
                  <a:lnTo>
                    <a:pt x="3900" y="510"/>
                  </a:lnTo>
                  <a:lnTo>
                    <a:pt x="3896" y="512"/>
                  </a:lnTo>
                  <a:lnTo>
                    <a:pt x="3890" y="512"/>
                  </a:lnTo>
                  <a:lnTo>
                    <a:pt x="3882" y="508"/>
                  </a:lnTo>
                  <a:lnTo>
                    <a:pt x="3862" y="498"/>
                  </a:lnTo>
                  <a:lnTo>
                    <a:pt x="3842" y="484"/>
                  </a:lnTo>
                  <a:lnTo>
                    <a:pt x="3822" y="472"/>
                  </a:lnTo>
                  <a:lnTo>
                    <a:pt x="3814" y="468"/>
                  </a:lnTo>
                  <a:lnTo>
                    <a:pt x="3808" y="468"/>
                  </a:lnTo>
                  <a:lnTo>
                    <a:pt x="3800" y="466"/>
                  </a:lnTo>
                  <a:lnTo>
                    <a:pt x="3794" y="468"/>
                  </a:lnTo>
                  <a:lnTo>
                    <a:pt x="3778" y="476"/>
                  </a:lnTo>
                  <a:lnTo>
                    <a:pt x="3758" y="488"/>
                  </a:lnTo>
                  <a:lnTo>
                    <a:pt x="3748" y="496"/>
                  </a:lnTo>
                  <a:lnTo>
                    <a:pt x="3746" y="502"/>
                  </a:lnTo>
                  <a:lnTo>
                    <a:pt x="3746" y="508"/>
                  </a:lnTo>
                  <a:lnTo>
                    <a:pt x="3748" y="514"/>
                  </a:lnTo>
                  <a:lnTo>
                    <a:pt x="3752" y="524"/>
                  </a:lnTo>
                  <a:lnTo>
                    <a:pt x="3752" y="530"/>
                  </a:lnTo>
                  <a:lnTo>
                    <a:pt x="3746" y="532"/>
                  </a:lnTo>
                  <a:lnTo>
                    <a:pt x="3742" y="536"/>
                  </a:lnTo>
                  <a:lnTo>
                    <a:pt x="3742" y="542"/>
                  </a:lnTo>
                  <a:lnTo>
                    <a:pt x="3744" y="548"/>
                  </a:lnTo>
                  <a:lnTo>
                    <a:pt x="3752" y="554"/>
                  </a:lnTo>
                  <a:lnTo>
                    <a:pt x="3762" y="560"/>
                  </a:lnTo>
                  <a:lnTo>
                    <a:pt x="3776" y="568"/>
                  </a:lnTo>
                  <a:lnTo>
                    <a:pt x="3810" y="584"/>
                  </a:lnTo>
                  <a:close/>
                  <a:moveTo>
                    <a:pt x="4172" y="572"/>
                  </a:moveTo>
                  <a:lnTo>
                    <a:pt x="4172" y="572"/>
                  </a:lnTo>
                  <a:lnTo>
                    <a:pt x="4198" y="578"/>
                  </a:lnTo>
                  <a:lnTo>
                    <a:pt x="4218" y="578"/>
                  </a:lnTo>
                  <a:lnTo>
                    <a:pt x="4262" y="576"/>
                  </a:lnTo>
                  <a:lnTo>
                    <a:pt x="4276" y="574"/>
                  </a:lnTo>
                  <a:lnTo>
                    <a:pt x="4288" y="570"/>
                  </a:lnTo>
                  <a:lnTo>
                    <a:pt x="4294" y="566"/>
                  </a:lnTo>
                  <a:lnTo>
                    <a:pt x="4300" y="560"/>
                  </a:lnTo>
                  <a:lnTo>
                    <a:pt x="4300" y="556"/>
                  </a:lnTo>
                  <a:lnTo>
                    <a:pt x="4300" y="552"/>
                  </a:lnTo>
                  <a:lnTo>
                    <a:pt x="4296" y="550"/>
                  </a:lnTo>
                  <a:lnTo>
                    <a:pt x="4288" y="550"/>
                  </a:lnTo>
                  <a:lnTo>
                    <a:pt x="4280" y="550"/>
                  </a:lnTo>
                  <a:lnTo>
                    <a:pt x="4274" y="548"/>
                  </a:lnTo>
                  <a:lnTo>
                    <a:pt x="4266" y="540"/>
                  </a:lnTo>
                  <a:lnTo>
                    <a:pt x="4260" y="536"/>
                  </a:lnTo>
                  <a:lnTo>
                    <a:pt x="4252" y="534"/>
                  </a:lnTo>
                  <a:lnTo>
                    <a:pt x="4244" y="536"/>
                  </a:lnTo>
                  <a:lnTo>
                    <a:pt x="4230" y="540"/>
                  </a:lnTo>
                  <a:lnTo>
                    <a:pt x="4220" y="542"/>
                  </a:lnTo>
                  <a:lnTo>
                    <a:pt x="4214" y="542"/>
                  </a:lnTo>
                  <a:lnTo>
                    <a:pt x="4212" y="540"/>
                  </a:lnTo>
                  <a:lnTo>
                    <a:pt x="4212" y="536"/>
                  </a:lnTo>
                  <a:lnTo>
                    <a:pt x="4210" y="532"/>
                  </a:lnTo>
                  <a:lnTo>
                    <a:pt x="4204" y="528"/>
                  </a:lnTo>
                  <a:lnTo>
                    <a:pt x="4194" y="526"/>
                  </a:lnTo>
                  <a:lnTo>
                    <a:pt x="4174" y="528"/>
                  </a:lnTo>
                  <a:lnTo>
                    <a:pt x="4154" y="528"/>
                  </a:lnTo>
                  <a:lnTo>
                    <a:pt x="4142" y="526"/>
                  </a:lnTo>
                  <a:lnTo>
                    <a:pt x="4132" y="524"/>
                  </a:lnTo>
                  <a:lnTo>
                    <a:pt x="4126" y="520"/>
                  </a:lnTo>
                  <a:lnTo>
                    <a:pt x="4122" y="514"/>
                  </a:lnTo>
                  <a:lnTo>
                    <a:pt x="4122" y="516"/>
                  </a:lnTo>
                  <a:lnTo>
                    <a:pt x="4118" y="518"/>
                  </a:lnTo>
                  <a:lnTo>
                    <a:pt x="4112" y="530"/>
                  </a:lnTo>
                  <a:lnTo>
                    <a:pt x="4108" y="536"/>
                  </a:lnTo>
                  <a:lnTo>
                    <a:pt x="4110" y="542"/>
                  </a:lnTo>
                  <a:lnTo>
                    <a:pt x="4114" y="550"/>
                  </a:lnTo>
                  <a:lnTo>
                    <a:pt x="4126" y="556"/>
                  </a:lnTo>
                  <a:lnTo>
                    <a:pt x="4144" y="564"/>
                  </a:lnTo>
                  <a:lnTo>
                    <a:pt x="4172" y="572"/>
                  </a:lnTo>
                  <a:close/>
                  <a:moveTo>
                    <a:pt x="5478" y="870"/>
                  </a:moveTo>
                  <a:lnTo>
                    <a:pt x="5478" y="866"/>
                  </a:lnTo>
                  <a:lnTo>
                    <a:pt x="5548" y="856"/>
                  </a:lnTo>
                  <a:lnTo>
                    <a:pt x="5558" y="854"/>
                  </a:lnTo>
                  <a:lnTo>
                    <a:pt x="5564" y="852"/>
                  </a:lnTo>
                  <a:lnTo>
                    <a:pt x="5570" y="848"/>
                  </a:lnTo>
                  <a:lnTo>
                    <a:pt x="5572" y="846"/>
                  </a:lnTo>
                  <a:lnTo>
                    <a:pt x="5570" y="842"/>
                  </a:lnTo>
                  <a:lnTo>
                    <a:pt x="5568" y="838"/>
                  </a:lnTo>
                  <a:lnTo>
                    <a:pt x="5560" y="832"/>
                  </a:lnTo>
                  <a:lnTo>
                    <a:pt x="5546" y="826"/>
                  </a:lnTo>
                  <a:lnTo>
                    <a:pt x="5530" y="820"/>
                  </a:lnTo>
                  <a:lnTo>
                    <a:pt x="5512" y="818"/>
                  </a:lnTo>
                  <a:lnTo>
                    <a:pt x="5494" y="818"/>
                  </a:lnTo>
                  <a:lnTo>
                    <a:pt x="5478" y="820"/>
                  </a:lnTo>
                  <a:lnTo>
                    <a:pt x="5478" y="818"/>
                  </a:lnTo>
                  <a:lnTo>
                    <a:pt x="5454" y="826"/>
                  </a:lnTo>
                  <a:lnTo>
                    <a:pt x="5444" y="832"/>
                  </a:lnTo>
                  <a:lnTo>
                    <a:pt x="5434" y="838"/>
                  </a:lnTo>
                  <a:lnTo>
                    <a:pt x="5428" y="844"/>
                  </a:lnTo>
                  <a:lnTo>
                    <a:pt x="5422" y="850"/>
                  </a:lnTo>
                  <a:lnTo>
                    <a:pt x="5418" y="856"/>
                  </a:lnTo>
                  <a:lnTo>
                    <a:pt x="5418" y="864"/>
                  </a:lnTo>
                  <a:lnTo>
                    <a:pt x="5418" y="868"/>
                  </a:lnTo>
                  <a:lnTo>
                    <a:pt x="5422" y="872"/>
                  </a:lnTo>
                  <a:lnTo>
                    <a:pt x="5426" y="874"/>
                  </a:lnTo>
                  <a:lnTo>
                    <a:pt x="5434" y="874"/>
                  </a:lnTo>
                  <a:lnTo>
                    <a:pt x="5452" y="874"/>
                  </a:lnTo>
                  <a:lnTo>
                    <a:pt x="5478" y="870"/>
                  </a:lnTo>
                  <a:close/>
                  <a:moveTo>
                    <a:pt x="2060" y="404"/>
                  </a:moveTo>
                  <a:lnTo>
                    <a:pt x="2060" y="404"/>
                  </a:lnTo>
                  <a:lnTo>
                    <a:pt x="2068" y="408"/>
                  </a:lnTo>
                  <a:lnTo>
                    <a:pt x="2078" y="408"/>
                  </a:lnTo>
                  <a:lnTo>
                    <a:pt x="2088" y="406"/>
                  </a:lnTo>
                  <a:lnTo>
                    <a:pt x="2096" y="404"/>
                  </a:lnTo>
                  <a:lnTo>
                    <a:pt x="2104" y="400"/>
                  </a:lnTo>
                  <a:lnTo>
                    <a:pt x="2108" y="396"/>
                  </a:lnTo>
                  <a:lnTo>
                    <a:pt x="2112" y="392"/>
                  </a:lnTo>
                  <a:lnTo>
                    <a:pt x="2112" y="388"/>
                  </a:lnTo>
                  <a:lnTo>
                    <a:pt x="2106" y="386"/>
                  </a:lnTo>
                  <a:lnTo>
                    <a:pt x="2100" y="386"/>
                  </a:lnTo>
                  <a:lnTo>
                    <a:pt x="2080" y="392"/>
                  </a:lnTo>
                  <a:lnTo>
                    <a:pt x="2064" y="398"/>
                  </a:lnTo>
                  <a:lnTo>
                    <a:pt x="2060" y="402"/>
                  </a:lnTo>
                  <a:lnTo>
                    <a:pt x="2058" y="404"/>
                  </a:lnTo>
                  <a:lnTo>
                    <a:pt x="2060" y="404"/>
                  </a:lnTo>
                  <a:close/>
                  <a:moveTo>
                    <a:pt x="3868" y="678"/>
                  </a:moveTo>
                  <a:lnTo>
                    <a:pt x="3868" y="678"/>
                  </a:lnTo>
                  <a:lnTo>
                    <a:pt x="3858" y="686"/>
                  </a:lnTo>
                  <a:lnTo>
                    <a:pt x="3856" y="688"/>
                  </a:lnTo>
                  <a:lnTo>
                    <a:pt x="3858" y="690"/>
                  </a:lnTo>
                  <a:lnTo>
                    <a:pt x="3866" y="690"/>
                  </a:lnTo>
                  <a:lnTo>
                    <a:pt x="3896" y="688"/>
                  </a:lnTo>
                  <a:lnTo>
                    <a:pt x="3916" y="688"/>
                  </a:lnTo>
                  <a:lnTo>
                    <a:pt x="3940" y="692"/>
                  </a:lnTo>
                  <a:lnTo>
                    <a:pt x="3970" y="696"/>
                  </a:lnTo>
                  <a:lnTo>
                    <a:pt x="3990" y="696"/>
                  </a:lnTo>
                  <a:lnTo>
                    <a:pt x="4004" y="694"/>
                  </a:lnTo>
                  <a:lnTo>
                    <a:pt x="4006" y="692"/>
                  </a:lnTo>
                  <a:lnTo>
                    <a:pt x="4008" y="690"/>
                  </a:lnTo>
                  <a:lnTo>
                    <a:pt x="4008" y="686"/>
                  </a:lnTo>
                  <a:lnTo>
                    <a:pt x="4006" y="682"/>
                  </a:lnTo>
                  <a:lnTo>
                    <a:pt x="4000" y="674"/>
                  </a:lnTo>
                  <a:lnTo>
                    <a:pt x="3988" y="664"/>
                  </a:lnTo>
                  <a:lnTo>
                    <a:pt x="3972" y="654"/>
                  </a:lnTo>
                  <a:lnTo>
                    <a:pt x="3956" y="648"/>
                  </a:lnTo>
                  <a:lnTo>
                    <a:pt x="3940" y="644"/>
                  </a:lnTo>
                  <a:lnTo>
                    <a:pt x="3928" y="646"/>
                  </a:lnTo>
                  <a:lnTo>
                    <a:pt x="3916" y="648"/>
                  </a:lnTo>
                  <a:lnTo>
                    <a:pt x="3904" y="654"/>
                  </a:lnTo>
                  <a:lnTo>
                    <a:pt x="3894" y="662"/>
                  </a:lnTo>
                  <a:lnTo>
                    <a:pt x="3868" y="678"/>
                  </a:lnTo>
                  <a:close/>
                  <a:moveTo>
                    <a:pt x="5044" y="956"/>
                  </a:moveTo>
                  <a:lnTo>
                    <a:pt x="5044" y="956"/>
                  </a:lnTo>
                  <a:lnTo>
                    <a:pt x="5046" y="954"/>
                  </a:lnTo>
                  <a:lnTo>
                    <a:pt x="5046" y="950"/>
                  </a:lnTo>
                  <a:lnTo>
                    <a:pt x="5044" y="948"/>
                  </a:lnTo>
                  <a:lnTo>
                    <a:pt x="5042" y="946"/>
                  </a:lnTo>
                  <a:lnTo>
                    <a:pt x="5034" y="942"/>
                  </a:lnTo>
                  <a:lnTo>
                    <a:pt x="5024" y="940"/>
                  </a:lnTo>
                  <a:lnTo>
                    <a:pt x="5012" y="938"/>
                  </a:lnTo>
                  <a:lnTo>
                    <a:pt x="5000" y="938"/>
                  </a:lnTo>
                  <a:lnTo>
                    <a:pt x="4990" y="938"/>
                  </a:lnTo>
                  <a:lnTo>
                    <a:pt x="4984" y="942"/>
                  </a:lnTo>
                  <a:lnTo>
                    <a:pt x="4982" y="944"/>
                  </a:lnTo>
                  <a:lnTo>
                    <a:pt x="4982" y="946"/>
                  </a:lnTo>
                  <a:lnTo>
                    <a:pt x="4986" y="950"/>
                  </a:lnTo>
                  <a:lnTo>
                    <a:pt x="4992" y="954"/>
                  </a:lnTo>
                  <a:lnTo>
                    <a:pt x="5002" y="958"/>
                  </a:lnTo>
                  <a:lnTo>
                    <a:pt x="5014" y="960"/>
                  </a:lnTo>
                  <a:lnTo>
                    <a:pt x="5024" y="962"/>
                  </a:lnTo>
                  <a:lnTo>
                    <a:pt x="5034" y="960"/>
                  </a:lnTo>
                  <a:lnTo>
                    <a:pt x="5044" y="956"/>
                  </a:lnTo>
                  <a:close/>
                  <a:moveTo>
                    <a:pt x="3698" y="530"/>
                  </a:moveTo>
                  <a:lnTo>
                    <a:pt x="3698" y="530"/>
                  </a:lnTo>
                  <a:lnTo>
                    <a:pt x="3704" y="524"/>
                  </a:lnTo>
                  <a:lnTo>
                    <a:pt x="3706" y="518"/>
                  </a:lnTo>
                  <a:lnTo>
                    <a:pt x="3704" y="508"/>
                  </a:lnTo>
                  <a:lnTo>
                    <a:pt x="3696" y="498"/>
                  </a:lnTo>
                  <a:lnTo>
                    <a:pt x="3694" y="496"/>
                  </a:lnTo>
                  <a:lnTo>
                    <a:pt x="3692" y="496"/>
                  </a:lnTo>
                  <a:lnTo>
                    <a:pt x="3688" y="500"/>
                  </a:lnTo>
                  <a:lnTo>
                    <a:pt x="3684" y="506"/>
                  </a:lnTo>
                  <a:lnTo>
                    <a:pt x="3682" y="514"/>
                  </a:lnTo>
                  <a:lnTo>
                    <a:pt x="3680" y="524"/>
                  </a:lnTo>
                  <a:lnTo>
                    <a:pt x="3684" y="530"/>
                  </a:lnTo>
                  <a:lnTo>
                    <a:pt x="3686" y="532"/>
                  </a:lnTo>
                  <a:lnTo>
                    <a:pt x="3688" y="532"/>
                  </a:lnTo>
                  <a:lnTo>
                    <a:pt x="3692" y="532"/>
                  </a:lnTo>
                  <a:lnTo>
                    <a:pt x="3698" y="530"/>
                  </a:lnTo>
                  <a:close/>
                  <a:moveTo>
                    <a:pt x="2260" y="322"/>
                  </a:moveTo>
                  <a:lnTo>
                    <a:pt x="2260" y="322"/>
                  </a:lnTo>
                  <a:lnTo>
                    <a:pt x="2286" y="316"/>
                  </a:lnTo>
                  <a:lnTo>
                    <a:pt x="2314" y="310"/>
                  </a:lnTo>
                  <a:lnTo>
                    <a:pt x="2350" y="306"/>
                  </a:lnTo>
                  <a:lnTo>
                    <a:pt x="2398" y="304"/>
                  </a:lnTo>
                  <a:lnTo>
                    <a:pt x="2424" y="302"/>
                  </a:lnTo>
                  <a:lnTo>
                    <a:pt x="2442" y="298"/>
                  </a:lnTo>
                  <a:lnTo>
                    <a:pt x="2456" y="294"/>
                  </a:lnTo>
                  <a:lnTo>
                    <a:pt x="2464" y="288"/>
                  </a:lnTo>
                  <a:lnTo>
                    <a:pt x="2466" y="284"/>
                  </a:lnTo>
                  <a:lnTo>
                    <a:pt x="2466" y="282"/>
                  </a:lnTo>
                  <a:lnTo>
                    <a:pt x="2462" y="274"/>
                  </a:lnTo>
                  <a:lnTo>
                    <a:pt x="2456" y="266"/>
                  </a:lnTo>
                  <a:lnTo>
                    <a:pt x="2442" y="256"/>
                  </a:lnTo>
                  <a:lnTo>
                    <a:pt x="2420" y="240"/>
                  </a:lnTo>
                  <a:lnTo>
                    <a:pt x="2412" y="234"/>
                  </a:lnTo>
                  <a:lnTo>
                    <a:pt x="2406" y="232"/>
                  </a:lnTo>
                  <a:lnTo>
                    <a:pt x="2398" y="232"/>
                  </a:lnTo>
                  <a:lnTo>
                    <a:pt x="2388" y="236"/>
                  </a:lnTo>
                  <a:lnTo>
                    <a:pt x="2376" y="242"/>
                  </a:lnTo>
                  <a:lnTo>
                    <a:pt x="2360" y="254"/>
                  </a:lnTo>
                  <a:lnTo>
                    <a:pt x="2346" y="262"/>
                  </a:lnTo>
                  <a:lnTo>
                    <a:pt x="2344" y="264"/>
                  </a:lnTo>
                  <a:lnTo>
                    <a:pt x="2344" y="262"/>
                  </a:lnTo>
                  <a:lnTo>
                    <a:pt x="2356" y="248"/>
                  </a:lnTo>
                  <a:lnTo>
                    <a:pt x="2364" y="238"/>
                  </a:lnTo>
                  <a:lnTo>
                    <a:pt x="2372" y="226"/>
                  </a:lnTo>
                  <a:lnTo>
                    <a:pt x="2376" y="218"/>
                  </a:lnTo>
                  <a:lnTo>
                    <a:pt x="2374" y="214"/>
                  </a:lnTo>
                  <a:lnTo>
                    <a:pt x="2372" y="212"/>
                  </a:lnTo>
                  <a:lnTo>
                    <a:pt x="2354" y="208"/>
                  </a:lnTo>
                  <a:lnTo>
                    <a:pt x="2344" y="206"/>
                  </a:lnTo>
                  <a:lnTo>
                    <a:pt x="2336" y="206"/>
                  </a:lnTo>
                  <a:lnTo>
                    <a:pt x="2326" y="208"/>
                  </a:lnTo>
                  <a:lnTo>
                    <a:pt x="2316" y="212"/>
                  </a:lnTo>
                  <a:lnTo>
                    <a:pt x="2306" y="222"/>
                  </a:lnTo>
                  <a:lnTo>
                    <a:pt x="2294" y="236"/>
                  </a:lnTo>
                  <a:lnTo>
                    <a:pt x="2286" y="248"/>
                  </a:lnTo>
                  <a:lnTo>
                    <a:pt x="2278" y="256"/>
                  </a:lnTo>
                  <a:lnTo>
                    <a:pt x="2266" y="264"/>
                  </a:lnTo>
                  <a:lnTo>
                    <a:pt x="2260" y="270"/>
                  </a:lnTo>
                  <a:lnTo>
                    <a:pt x="2252" y="278"/>
                  </a:lnTo>
                  <a:lnTo>
                    <a:pt x="2242" y="292"/>
                  </a:lnTo>
                  <a:lnTo>
                    <a:pt x="2230" y="314"/>
                  </a:lnTo>
                  <a:lnTo>
                    <a:pt x="2226" y="324"/>
                  </a:lnTo>
                  <a:lnTo>
                    <a:pt x="2226" y="328"/>
                  </a:lnTo>
                  <a:lnTo>
                    <a:pt x="2228" y="330"/>
                  </a:lnTo>
                  <a:lnTo>
                    <a:pt x="2238" y="328"/>
                  </a:lnTo>
                  <a:lnTo>
                    <a:pt x="2260" y="322"/>
                  </a:lnTo>
                  <a:close/>
                  <a:moveTo>
                    <a:pt x="2156" y="150"/>
                  </a:moveTo>
                  <a:lnTo>
                    <a:pt x="2156" y="150"/>
                  </a:lnTo>
                  <a:lnTo>
                    <a:pt x="2132" y="150"/>
                  </a:lnTo>
                  <a:lnTo>
                    <a:pt x="2100" y="148"/>
                  </a:lnTo>
                  <a:lnTo>
                    <a:pt x="2084" y="150"/>
                  </a:lnTo>
                  <a:lnTo>
                    <a:pt x="2068" y="152"/>
                  </a:lnTo>
                  <a:lnTo>
                    <a:pt x="2054" y="156"/>
                  </a:lnTo>
                  <a:lnTo>
                    <a:pt x="2042" y="162"/>
                  </a:lnTo>
                  <a:lnTo>
                    <a:pt x="2016" y="178"/>
                  </a:lnTo>
                  <a:lnTo>
                    <a:pt x="1988" y="192"/>
                  </a:lnTo>
                  <a:lnTo>
                    <a:pt x="1980" y="198"/>
                  </a:lnTo>
                  <a:lnTo>
                    <a:pt x="1978" y="200"/>
                  </a:lnTo>
                  <a:lnTo>
                    <a:pt x="1978" y="202"/>
                  </a:lnTo>
                  <a:lnTo>
                    <a:pt x="1980" y="204"/>
                  </a:lnTo>
                  <a:lnTo>
                    <a:pt x="1982" y="204"/>
                  </a:lnTo>
                  <a:lnTo>
                    <a:pt x="1996" y="206"/>
                  </a:lnTo>
                  <a:lnTo>
                    <a:pt x="2012" y="206"/>
                  </a:lnTo>
                  <a:lnTo>
                    <a:pt x="2020" y="208"/>
                  </a:lnTo>
                  <a:lnTo>
                    <a:pt x="2024" y="210"/>
                  </a:lnTo>
                  <a:lnTo>
                    <a:pt x="2024" y="214"/>
                  </a:lnTo>
                  <a:lnTo>
                    <a:pt x="2024" y="218"/>
                  </a:lnTo>
                  <a:lnTo>
                    <a:pt x="2026" y="224"/>
                  </a:lnTo>
                  <a:lnTo>
                    <a:pt x="2030" y="230"/>
                  </a:lnTo>
                  <a:lnTo>
                    <a:pt x="2038" y="234"/>
                  </a:lnTo>
                  <a:lnTo>
                    <a:pt x="2046" y="238"/>
                  </a:lnTo>
                  <a:lnTo>
                    <a:pt x="2054" y="238"/>
                  </a:lnTo>
                  <a:lnTo>
                    <a:pt x="2074" y="240"/>
                  </a:lnTo>
                  <a:lnTo>
                    <a:pt x="2100" y="244"/>
                  </a:lnTo>
                  <a:lnTo>
                    <a:pt x="2118" y="246"/>
                  </a:lnTo>
                  <a:lnTo>
                    <a:pt x="2138" y="252"/>
                  </a:lnTo>
                  <a:lnTo>
                    <a:pt x="2158" y="258"/>
                  </a:lnTo>
                  <a:lnTo>
                    <a:pt x="2180" y="260"/>
                  </a:lnTo>
                  <a:lnTo>
                    <a:pt x="2200" y="260"/>
                  </a:lnTo>
                  <a:lnTo>
                    <a:pt x="2218" y="258"/>
                  </a:lnTo>
                  <a:lnTo>
                    <a:pt x="2232" y="252"/>
                  </a:lnTo>
                  <a:lnTo>
                    <a:pt x="2240" y="248"/>
                  </a:lnTo>
                  <a:lnTo>
                    <a:pt x="2244" y="244"/>
                  </a:lnTo>
                  <a:lnTo>
                    <a:pt x="2244" y="240"/>
                  </a:lnTo>
                  <a:lnTo>
                    <a:pt x="2242" y="238"/>
                  </a:lnTo>
                  <a:lnTo>
                    <a:pt x="2240" y="234"/>
                  </a:lnTo>
                  <a:lnTo>
                    <a:pt x="2236" y="232"/>
                  </a:lnTo>
                  <a:lnTo>
                    <a:pt x="2236" y="228"/>
                  </a:lnTo>
                  <a:lnTo>
                    <a:pt x="2236" y="220"/>
                  </a:lnTo>
                  <a:lnTo>
                    <a:pt x="2238" y="210"/>
                  </a:lnTo>
                  <a:lnTo>
                    <a:pt x="2244" y="202"/>
                  </a:lnTo>
                  <a:lnTo>
                    <a:pt x="2248" y="192"/>
                  </a:lnTo>
                  <a:lnTo>
                    <a:pt x="2252" y="184"/>
                  </a:lnTo>
                  <a:lnTo>
                    <a:pt x="2252" y="180"/>
                  </a:lnTo>
                  <a:lnTo>
                    <a:pt x="2252" y="176"/>
                  </a:lnTo>
                  <a:lnTo>
                    <a:pt x="2250" y="174"/>
                  </a:lnTo>
                  <a:lnTo>
                    <a:pt x="2246" y="172"/>
                  </a:lnTo>
                  <a:lnTo>
                    <a:pt x="2238" y="166"/>
                  </a:lnTo>
                  <a:lnTo>
                    <a:pt x="2234" y="162"/>
                  </a:lnTo>
                  <a:lnTo>
                    <a:pt x="2230" y="160"/>
                  </a:lnTo>
                  <a:lnTo>
                    <a:pt x="2226" y="156"/>
                  </a:lnTo>
                  <a:lnTo>
                    <a:pt x="2220" y="156"/>
                  </a:lnTo>
                  <a:lnTo>
                    <a:pt x="2212" y="156"/>
                  </a:lnTo>
                  <a:lnTo>
                    <a:pt x="2184" y="164"/>
                  </a:lnTo>
                  <a:lnTo>
                    <a:pt x="2170" y="170"/>
                  </a:lnTo>
                  <a:lnTo>
                    <a:pt x="2162" y="170"/>
                  </a:lnTo>
                  <a:lnTo>
                    <a:pt x="2160" y="168"/>
                  </a:lnTo>
                  <a:lnTo>
                    <a:pt x="2162" y="164"/>
                  </a:lnTo>
                  <a:lnTo>
                    <a:pt x="2164" y="158"/>
                  </a:lnTo>
                  <a:lnTo>
                    <a:pt x="2164" y="154"/>
                  </a:lnTo>
                  <a:lnTo>
                    <a:pt x="2164" y="150"/>
                  </a:lnTo>
                  <a:lnTo>
                    <a:pt x="2156" y="150"/>
                  </a:lnTo>
                  <a:close/>
                  <a:moveTo>
                    <a:pt x="3192" y="724"/>
                  </a:moveTo>
                  <a:lnTo>
                    <a:pt x="3192" y="724"/>
                  </a:lnTo>
                  <a:lnTo>
                    <a:pt x="3218" y="728"/>
                  </a:lnTo>
                  <a:lnTo>
                    <a:pt x="3242" y="734"/>
                  </a:lnTo>
                  <a:lnTo>
                    <a:pt x="3268" y="744"/>
                  </a:lnTo>
                  <a:lnTo>
                    <a:pt x="3300" y="758"/>
                  </a:lnTo>
                  <a:lnTo>
                    <a:pt x="3308" y="762"/>
                  </a:lnTo>
                  <a:lnTo>
                    <a:pt x="3314" y="764"/>
                  </a:lnTo>
                  <a:lnTo>
                    <a:pt x="3316" y="762"/>
                  </a:lnTo>
                  <a:lnTo>
                    <a:pt x="3316" y="760"/>
                  </a:lnTo>
                  <a:lnTo>
                    <a:pt x="3314" y="752"/>
                  </a:lnTo>
                  <a:lnTo>
                    <a:pt x="3316" y="748"/>
                  </a:lnTo>
                  <a:lnTo>
                    <a:pt x="3320" y="746"/>
                  </a:lnTo>
                  <a:lnTo>
                    <a:pt x="3332" y="746"/>
                  </a:lnTo>
                  <a:lnTo>
                    <a:pt x="3338" y="746"/>
                  </a:lnTo>
                  <a:lnTo>
                    <a:pt x="3368" y="758"/>
                  </a:lnTo>
                  <a:lnTo>
                    <a:pt x="3390" y="768"/>
                  </a:lnTo>
                  <a:lnTo>
                    <a:pt x="3412" y="778"/>
                  </a:lnTo>
                  <a:lnTo>
                    <a:pt x="3420" y="782"/>
                  </a:lnTo>
                  <a:lnTo>
                    <a:pt x="3428" y="782"/>
                  </a:lnTo>
                  <a:lnTo>
                    <a:pt x="3434" y="778"/>
                  </a:lnTo>
                  <a:lnTo>
                    <a:pt x="3440" y="772"/>
                  </a:lnTo>
                  <a:lnTo>
                    <a:pt x="3440" y="766"/>
                  </a:lnTo>
                  <a:lnTo>
                    <a:pt x="3440" y="762"/>
                  </a:lnTo>
                  <a:lnTo>
                    <a:pt x="3436" y="756"/>
                  </a:lnTo>
                  <a:lnTo>
                    <a:pt x="3430" y="752"/>
                  </a:lnTo>
                  <a:lnTo>
                    <a:pt x="3422" y="748"/>
                  </a:lnTo>
                  <a:lnTo>
                    <a:pt x="3414" y="746"/>
                  </a:lnTo>
                  <a:lnTo>
                    <a:pt x="3412" y="744"/>
                  </a:lnTo>
                  <a:lnTo>
                    <a:pt x="3412" y="742"/>
                  </a:lnTo>
                  <a:lnTo>
                    <a:pt x="3414" y="742"/>
                  </a:lnTo>
                  <a:lnTo>
                    <a:pt x="3422" y="738"/>
                  </a:lnTo>
                  <a:lnTo>
                    <a:pt x="3432" y="736"/>
                  </a:lnTo>
                  <a:lnTo>
                    <a:pt x="3432" y="734"/>
                  </a:lnTo>
                  <a:lnTo>
                    <a:pt x="3432" y="732"/>
                  </a:lnTo>
                  <a:lnTo>
                    <a:pt x="3426" y="730"/>
                  </a:lnTo>
                  <a:lnTo>
                    <a:pt x="3418" y="726"/>
                  </a:lnTo>
                  <a:lnTo>
                    <a:pt x="3410" y="724"/>
                  </a:lnTo>
                  <a:lnTo>
                    <a:pt x="3406" y="720"/>
                  </a:lnTo>
                  <a:lnTo>
                    <a:pt x="3406" y="718"/>
                  </a:lnTo>
                  <a:lnTo>
                    <a:pt x="3416" y="714"/>
                  </a:lnTo>
                  <a:lnTo>
                    <a:pt x="3428" y="710"/>
                  </a:lnTo>
                  <a:lnTo>
                    <a:pt x="3430" y="708"/>
                  </a:lnTo>
                  <a:lnTo>
                    <a:pt x="3430" y="706"/>
                  </a:lnTo>
                  <a:lnTo>
                    <a:pt x="3426" y="702"/>
                  </a:lnTo>
                  <a:lnTo>
                    <a:pt x="3418" y="696"/>
                  </a:lnTo>
                  <a:lnTo>
                    <a:pt x="3392" y="686"/>
                  </a:lnTo>
                  <a:lnTo>
                    <a:pt x="3364" y="676"/>
                  </a:lnTo>
                  <a:lnTo>
                    <a:pt x="3352" y="674"/>
                  </a:lnTo>
                  <a:lnTo>
                    <a:pt x="3342" y="676"/>
                  </a:lnTo>
                  <a:lnTo>
                    <a:pt x="3336" y="678"/>
                  </a:lnTo>
                  <a:lnTo>
                    <a:pt x="3330" y="684"/>
                  </a:lnTo>
                  <a:lnTo>
                    <a:pt x="3326" y="688"/>
                  </a:lnTo>
                  <a:lnTo>
                    <a:pt x="3322" y="690"/>
                  </a:lnTo>
                  <a:lnTo>
                    <a:pt x="3320" y="688"/>
                  </a:lnTo>
                  <a:lnTo>
                    <a:pt x="3316" y="682"/>
                  </a:lnTo>
                  <a:lnTo>
                    <a:pt x="3312" y="676"/>
                  </a:lnTo>
                  <a:lnTo>
                    <a:pt x="3306" y="672"/>
                  </a:lnTo>
                  <a:lnTo>
                    <a:pt x="3302" y="668"/>
                  </a:lnTo>
                  <a:lnTo>
                    <a:pt x="3294" y="668"/>
                  </a:lnTo>
                  <a:lnTo>
                    <a:pt x="3278" y="666"/>
                  </a:lnTo>
                  <a:lnTo>
                    <a:pt x="3270" y="664"/>
                  </a:lnTo>
                  <a:lnTo>
                    <a:pt x="3258" y="660"/>
                  </a:lnTo>
                  <a:lnTo>
                    <a:pt x="3244" y="656"/>
                  </a:lnTo>
                  <a:lnTo>
                    <a:pt x="3230" y="654"/>
                  </a:lnTo>
                  <a:lnTo>
                    <a:pt x="3216" y="656"/>
                  </a:lnTo>
                  <a:lnTo>
                    <a:pt x="3204" y="660"/>
                  </a:lnTo>
                  <a:lnTo>
                    <a:pt x="3194" y="666"/>
                  </a:lnTo>
                  <a:lnTo>
                    <a:pt x="3186" y="674"/>
                  </a:lnTo>
                  <a:lnTo>
                    <a:pt x="3186" y="676"/>
                  </a:lnTo>
                  <a:lnTo>
                    <a:pt x="3186" y="680"/>
                  </a:lnTo>
                  <a:lnTo>
                    <a:pt x="3188" y="684"/>
                  </a:lnTo>
                  <a:lnTo>
                    <a:pt x="3190" y="688"/>
                  </a:lnTo>
                  <a:lnTo>
                    <a:pt x="3194" y="692"/>
                  </a:lnTo>
                  <a:lnTo>
                    <a:pt x="3196" y="696"/>
                  </a:lnTo>
                  <a:lnTo>
                    <a:pt x="3196" y="700"/>
                  </a:lnTo>
                  <a:lnTo>
                    <a:pt x="3196" y="702"/>
                  </a:lnTo>
                  <a:lnTo>
                    <a:pt x="3190" y="706"/>
                  </a:lnTo>
                  <a:lnTo>
                    <a:pt x="3184" y="712"/>
                  </a:lnTo>
                  <a:lnTo>
                    <a:pt x="3178" y="714"/>
                  </a:lnTo>
                  <a:lnTo>
                    <a:pt x="3176" y="718"/>
                  </a:lnTo>
                  <a:lnTo>
                    <a:pt x="3180" y="720"/>
                  </a:lnTo>
                  <a:lnTo>
                    <a:pt x="3192" y="724"/>
                  </a:lnTo>
                  <a:close/>
                  <a:moveTo>
                    <a:pt x="614" y="10"/>
                  </a:moveTo>
                  <a:lnTo>
                    <a:pt x="614" y="10"/>
                  </a:lnTo>
                  <a:lnTo>
                    <a:pt x="614" y="8"/>
                  </a:lnTo>
                  <a:lnTo>
                    <a:pt x="612" y="6"/>
                  </a:lnTo>
                  <a:lnTo>
                    <a:pt x="606" y="4"/>
                  </a:lnTo>
                  <a:lnTo>
                    <a:pt x="588" y="0"/>
                  </a:lnTo>
                  <a:lnTo>
                    <a:pt x="576" y="0"/>
                  </a:lnTo>
                  <a:lnTo>
                    <a:pt x="566" y="2"/>
                  </a:lnTo>
                  <a:lnTo>
                    <a:pt x="558" y="4"/>
                  </a:lnTo>
                  <a:lnTo>
                    <a:pt x="554" y="10"/>
                  </a:lnTo>
                  <a:lnTo>
                    <a:pt x="552" y="12"/>
                  </a:lnTo>
                  <a:lnTo>
                    <a:pt x="554" y="14"/>
                  </a:lnTo>
                  <a:lnTo>
                    <a:pt x="558" y="18"/>
                  </a:lnTo>
                  <a:lnTo>
                    <a:pt x="568" y="18"/>
                  </a:lnTo>
                  <a:lnTo>
                    <a:pt x="578" y="18"/>
                  </a:lnTo>
                  <a:lnTo>
                    <a:pt x="602" y="16"/>
                  </a:lnTo>
                  <a:lnTo>
                    <a:pt x="610" y="12"/>
                  </a:lnTo>
                  <a:lnTo>
                    <a:pt x="614" y="10"/>
                  </a:lnTo>
                  <a:close/>
                  <a:moveTo>
                    <a:pt x="444" y="80"/>
                  </a:moveTo>
                  <a:lnTo>
                    <a:pt x="444" y="80"/>
                  </a:lnTo>
                  <a:lnTo>
                    <a:pt x="450" y="82"/>
                  </a:lnTo>
                  <a:lnTo>
                    <a:pt x="450" y="84"/>
                  </a:lnTo>
                  <a:lnTo>
                    <a:pt x="456" y="86"/>
                  </a:lnTo>
                  <a:lnTo>
                    <a:pt x="474" y="88"/>
                  </a:lnTo>
                  <a:lnTo>
                    <a:pt x="502" y="94"/>
                  </a:lnTo>
                  <a:lnTo>
                    <a:pt x="514" y="100"/>
                  </a:lnTo>
                  <a:lnTo>
                    <a:pt x="524" y="102"/>
                  </a:lnTo>
                  <a:lnTo>
                    <a:pt x="536" y="100"/>
                  </a:lnTo>
                  <a:lnTo>
                    <a:pt x="544" y="96"/>
                  </a:lnTo>
                  <a:lnTo>
                    <a:pt x="546" y="94"/>
                  </a:lnTo>
                  <a:lnTo>
                    <a:pt x="544" y="94"/>
                  </a:lnTo>
                  <a:lnTo>
                    <a:pt x="520" y="88"/>
                  </a:lnTo>
                  <a:lnTo>
                    <a:pt x="492" y="76"/>
                  </a:lnTo>
                  <a:lnTo>
                    <a:pt x="478" y="74"/>
                  </a:lnTo>
                  <a:lnTo>
                    <a:pt x="466" y="76"/>
                  </a:lnTo>
                  <a:lnTo>
                    <a:pt x="458" y="76"/>
                  </a:lnTo>
                  <a:lnTo>
                    <a:pt x="452" y="74"/>
                  </a:lnTo>
                  <a:lnTo>
                    <a:pt x="438" y="70"/>
                  </a:lnTo>
                  <a:lnTo>
                    <a:pt x="432" y="68"/>
                  </a:lnTo>
                  <a:lnTo>
                    <a:pt x="426" y="66"/>
                  </a:lnTo>
                  <a:lnTo>
                    <a:pt x="420" y="68"/>
                  </a:lnTo>
                  <a:lnTo>
                    <a:pt x="414" y="74"/>
                  </a:lnTo>
                  <a:lnTo>
                    <a:pt x="412" y="76"/>
                  </a:lnTo>
                  <a:lnTo>
                    <a:pt x="414" y="76"/>
                  </a:lnTo>
                  <a:lnTo>
                    <a:pt x="420" y="78"/>
                  </a:lnTo>
                  <a:lnTo>
                    <a:pt x="432" y="78"/>
                  </a:lnTo>
                  <a:lnTo>
                    <a:pt x="444" y="80"/>
                  </a:lnTo>
                  <a:close/>
                  <a:moveTo>
                    <a:pt x="296" y="786"/>
                  </a:moveTo>
                  <a:lnTo>
                    <a:pt x="296" y="786"/>
                  </a:lnTo>
                  <a:lnTo>
                    <a:pt x="290" y="806"/>
                  </a:lnTo>
                  <a:lnTo>
                    <a:pt x="288" y="812"/>
                  </a:lnTo>
                  <a:lnTo>
                    <a:pt x="288" y="818"/>
                  </a:lnTo>
                  <a:lnTo>
                    <a:pt x="292" y="822"/>
                  </a:lnTo>
                  <a:lnTo>
                    <a:pt x="300" y="826"/>
                  </a:lnTo>
                  <a:lnTo>
                    <a:pt x="310" y="828"/>
                  </a:lnTo>
                  <a:lnTo>
                    <a:pt x="324" y="828"/>
                  </a:lnTo>
                  <a:lnTo>
                    <a:pt x="340" y="828"/>
                  </a:lnTo>
                  <a:lnTo>
                    <a:pt x="338" y="830"/>
                  </a:lnTo>
                  <a:lnTo>
                    <a:pt x="334" y="832"/>
                  </a:lnTo>
                  <a:lnTo>
                    <a:pt x="330" y="836"/>
                  </a:lnTo>
                  <a:lnTo>
                    <a:pt x="330" y="842"/>
                  </a:lnTo>
                  <a:lnTo>
                    <a:pt x="330" y="844"/>
                  </a:lnTo>
                  <a:lnTo>
                    <a:pt x="332" y="848"/>
                  </a:lnTo>
                  <a:lnTo>
                    <a:pt x="344" y="856"/>
                  </a:lnTo>
                  <a:lnTo>
                    <a:pt x="350" y="858"/>
                  </a:lnTo>
                  <a:lnTo>
                    <a:pt x="356" y="860"/>
                  </a:lnTo>
                  <a:lnTo>
                    <a:pt x="360" y="860"/>
                  </a:lnTo>
                  <a:lnTo>
                    <a:pt x="362" y="858"/>
                  </a:lnTo>
                  <a:lnTo>
                    <a:pt x="364" y="852"/>
                  </a:lnTo>
                  <a:lnTo>
                    <a:pt x="366" y="844"/>
                  </a:lnTo>
                  <a:lnTo>
                    <a:pt x="366" y="838"/>
                  </a:lnTo>
                  <a:lnTo>
                    <a:pt x="366" y="834"/>
                  </a:lnTo>
                  <a:lnTo>
                    <a:pt x="368" y="832"/>
                  </a:lnTo>
                  <a:lnTo>
                    <a:pt x="370" y="834"/>
                  </a:lnTo>
                  <a:lnTo>
                    <a:pt x="376" y="842"/>
                  </a:lnTo>
                  <a:lnTo>
                    <a:pt x="380" y="848"/>
                  </a:lnTo>
                  <a:lnTo>
                    <a:pt x="382" y="852"/>
                  </a:lnTo>
                  <a:lnTo>
                    <a:pt x="382" y="856"/>
                  </a:lnTo>
                  <a:lnTo>
                    <a:pt x="382" y="860"/>
                  </a:lnTo>
                  <a:lnTo>
                    <a:pt x="378" y="866"/>
                  </a:lnTo>
                  <a:lnTo>
                    <a:pt x="372" y="870"/>
                  </a:lnTo>
                  <a:lnTo>
                    <a:pt x="368" y="874"/>
                  </a:lnTo>
                  <a:lnTo>
                    <a:pt x="368" y="876"/>
                  </a:lnTo>
                  <a:lnTo>
                    <a:pt x="374" y="878"/>
                  </a:lnTo>
                  <a:lnTo>
                    <a:pt x="388" y="880"/>
                  </a:lnTo>
                  <a:lnTo>
                    <a:pt x="404" y="882"/>
                  </a:lnTo>
                  <a:lnTo>
                    <a:pt x="414" y="884"/>
                  </a:lnTo>
                  <a:lnTo>
                    <a:pt x="420" y="886"/>
                  </a:lnTo>
                  <a:lnTo>
                    <a:pt x="424" y="888"/>
                  </a:lnTo>
                  <a:lnTo>
                    <a:pt x="426" y="890"/>
                  </a:lnTo>
                  <a:lnTo>
                    <a:pt x="430" y="892"/>
                  </a:lnTo>
                  <a:lnTo>
                    <a:pt x="450" y="892"/>
                  </a:lnTo>
                  <a:lnTo>
                    <a:pt x="464" y="894"/>
                  </a:lnTo>
                  <a:lnTo>
                    <a:pt x="476" y="894"/>
                  </a:lnTo>
                  <a:lnTo>
                    <a:pt x="494" y="898"/>
                  </a:lnTo>
                  <a:lnTo>
                    <a:pt x="504" y="898"/>
                  </a:lnTo>
                  <a:lnTo>
                    <a:pt x="514" y="898"/>
                  </a:lnTo>
                  <a:lnTo>
                    <a:pt x="524" y="894"/>
                  </a:lnTo>
                  <a:lnTo>
                    <a:pt x="536" y="888"/>
                  </a:lnTo>
                  <a:lnTo>
                    <a:pt x="540" y="886"/>
                  </a:lnTo>
                  <a:lnTo>
                    <a:pt x="540" y="884"/>
                  </a:lnTo>
                  <a:lnTo>
                    <a:pt x="540" y="882"/>
                  </a:lnTo>
                  <a:lnTo>
                    <a:pt x="538" y="878"/>
                  </a:lnTo>
                  <a:lnTo>
                    <a:pt x="530" y="874"/>
                  </a:lnTo>
                  <a:lnTo>
                    <a:pt x="518" y="868"/>
                  </a:lnTo>
                  <a:lnTo>
                    <a:pt x="506" y="862"/>
                  </a:lnTo>
                  <a:lnTo>
                    <a:pt x="494" y="854"/>
                  </a:lnTo>
                  <a:lnTo>
                    <a:pt x="484" y="846"/>
                  </a:lnTo>
                  <a:lnTo>
                    <a:pt x="476" y="836"/>
                  </a:lnTo>
                  <a:lnTo>
                    <a:pt x="472" y="826"/>
                  </a:lnTo>
                  <a:lnTo>
                    <a:pt x="466" y="820"/>
                  </a:lnTo>
                  <a:lnTo>
                    <a:pt x="456" y="808"/>
                  </a:lnTo>
                  <a:lnTo>
                    <a:pt x="452" y="800"/>
                  </a:lnTo>
                  <a:lnTo>
                    <a:pt x="448" y="792"/>
                  </a:lnTo>
                  <a:lnTo>
                    <a:pt x="448" y="780"/>
                  </a:lnTo>
                  <a:lnTo>
                    <a:pt x="450" y="764"/>
                  </a:lnTo>
                  <a:lnTo>
                    <a:pt x="452" y="756"/>
                  </a:lnTo>
                  <a:lnTo>
                    <a:pt x="456" y="748"/>
                  </a:lnTo>
                  <a:lnTo>
                    <a:pt x="464" y="736"/>
                  </a:lnTo>
                  <a:lnTo>
                    <a:pt x="474" y="726"/>
                  </a:lnTo>
                  <a:lnTo>
                    <a:pt x="482" y="718"/>
                  </a:lnTo>
                  <a:lnTo>
                    <a:pt x="490" y="712"/>
                  </a:lnTo>
                  <a:lnTo>
                    <a:pt x="492" y="706"/>
                  </a:lnTo>
                  <a:lnTo>
                    <a:pt x="492" y="704"/>
                  </a:lnTo>
                  <a:lnTo>
                    <a:pt x="488" y="702"/>
                  </a:lnTo>
                  <a:lnTo>
                    <a:pt x="478" y="696"/>
                  </a:lnTo>
                  <a:lnTo>
                    <a:pt x="458" y="688"/>
                  </a:lnTo>
                  <a:lnTo>
                    <a:pt x="454" y="686"/>
                  </a:lnTo>
                  <a:lnTo>
                    <a:pt x="448" y="686"/>
                  </a:lnTo>
                  <a:lnTo>
                    <a:pt x="434" y="688"/>
                  </a:lnTo>
                  <a:lnTo>
                    <a:pt x="400" y="694"/>
                  </a:lnTo>
                  <a:lnTo>
                    <a:pt x="378" y="698"/>
                  </a:lnTo>
                  <a:lnTo>
                    <a:pt x="366" y="700"/>
                  </a:lnTo>
                  <a:lnTo>
                    <a:pt x="362" y="702"/>
                  </a:lnTo>
                  <a:lnTo>
                    <a:pt x="362" y="706"/>
                  </a:lnTo>
                  <a:lnTo>
                    <a:pt x="362" y="708"/>
                  </a:lnTo>
                  <a:lnTo>
                    <a:pt x="362" y="712"/>
                  </a:lnTo>
                  <a:lnTo>
                    <a:pt x="358" y="716"/>
                  </a:lnTo>
                  <a:lnTo>
                    <a:pt x="348" y="720"/>
                  </a:lnTo>
                  <a:lnTo>
                    <a:pt x="338" y="726"/>
                  </a:lnTo>
                  <a:lnTo>
                    <a:pt x="334" y="730"/>
                  </a:lnTo>
                  <a:lnTo>
                    <a:pt x="332" y="734"/>
                  </a:lnTo>
                  <a:lnTo>
                    <a:pt x="334" y="736"/>
                  </a:lnTo>
                  <a:lnTo>
                    <a:pt x="338" y="742"/>
                  </a:lnTo>
                  <a:lnTo>
                    <a:pt x="340" y="746"/>
                  </a:lnTo>
                  <a:lnTo>
                    <a:pt x="340" y="754"/>
                  </a:lnTo>
                  <a:lnTo>
                    <a:pt x="336" y="764"/>
                  </a:lnTo>
                  <a:lnTo>
                    <a:pt x="330" y="774"/>
                  </a:lnTo>
                  <a:lnTo>
                    <a:pt x="324" y="778"/>
                  </a:lnTo>
                  <a:lnTo>
                    <a:pt x="320" y="778"/>
                  </a:lnTo>
                  <a:lnTo>
                    <a:pt x="316" y="776"/>
                  </a:lnTo>
                  <a:lnTo>
                    <a:pt x="310" y="774"/>
                  </a:lnTo>
                  <a:lnTo>
                    <a:pt x="306" y="774"/>
                  </a:lnTo>
                  <a:lnTo>
                    <a:pt x="302" y="778"/>
                  </a:lnTo>
                  <a:lnTo>
                    <a:pt x="296" y="786"/>
                  </a:lnTo>
                  <a:close/>
                  <a:moveTo>
                    <a:pt x="282" y="168"/>
                  </a:moveTo>
                  <a:lnTo>
                    <a:pt x="282" y="168"/>
                  </a:lnTo>
                  <a:lnTo>
                    <a:pt x="290" y="168"/>
                  </a:lnTo>
                  <a:lnTo>
                    <a:pt x="294" y="164"/>
                  </a:lnTo>
                  <a:lnTo>
                    <a:pt x="292" y="160"/>
                  </a:lnTo>
                  <a:lnTo>
                    <a:pt x="288" y="158"/>
                  </a:lnTo>
                  <a:lnTo>
                    <a:pt x="280" y="154"/>
                  </a:lnTo>
                  <a:lnTo>
                    <a:pt x="270" y="152"/>
                  </a:lnTo>
                  <a:lnTo>
                    <a:pt x="260" y="152"/>
                  </a:lnTo>
                  <a:lnTo>
                    <a:pt x="250" y="156"/>
                  </a:lnTo>
                  <a:lnTo>
                    <a:pt x="242" y="160"/>
                  </a:lnTo>
                  <a:lnTo>
                    <a:pt x="240" y="164"/>
                  </a:lnTo>
                  <a:lnTo>
                    <a:pt x="240" y="166"/>
                  </a:lnTo>
                  <a:lnTo>
                    <a:pt x="244" y="166"/>
                  </a:lnTo>
                  <a:lnTo>
                    <a:pt x="260" y="168"/>
                  </a:lnTo>
                  <a:lnTo>
                    <a:pt x="282" y="168"/>
                  </a:lnTo>
                  <a:close/>
                  <a:moveTo>
                    <a:pt x="416" y="96"/>
                  </a:moveTo>
                  <a:lnTo>
                    <a:pt x="416" y="96"/>
                  </a:lnTo>
                  <a:lnTo>
                    <a:pt x="424" y="96"/>
                  </a:lnTo>
                  <a:lnTo>
                    <a:pt x="428" y="100"/>
                  </a:lnTo>
                  <a:lnTo>
                    <a:pt x="432" y="100"/>
                  </a:lnTo>
                  <a:lnTo>
                    <a:pt x="440" y="100"/>
                  </a:lnTo>
                  <a:lnTo>
                    <a:pt x="452" y="98"/>
                  </a:lnTo>
                  <a:lnTo>
                    <a:pt x="464" y="96"/>
                  </a:lnTo>
                  <a:lnTo>
                    <a:pt x="470" y="96"/>
                  </a:lnTo>
                  <a:lnTo>
                    <a:pt x="472" y="96"/>
                  </a:lnTo>
                  <a:lnTo>
                    <a:pt x="470" y="94"/>
                  </a:lnTo>
                  <a:lnTo>
                    <a:pt x="452" y="88"/>
                  </a:lnTo>
                  <a:lnTo>
                    <a:pt x="440" y="86"/>
                  </a:lnTo>
                  <a:lnTo>
                    <a:pt x="436" y="86"/>
                  </a:lnTo>
                  <a:lnTo>
                    <a:pt x="432" y="88"/>
                  </a:lnTo>
                  <a:lnTo>
                    <a:pt x="428" y="90"/>
                  </a:lnTo>
                  <a:lnTo>
                    <a:pt x="424" y="90"/>
                  </a:lnTo>
                  <a:lnTo>
                    <a:pt x="414" y="88"/>
                  </a:lnTo>
                  <a:lnTo>
                    <a:pt x="404" y="86"/>
                  </a:lnTo>
                  <a:lnTo>
                    <a:pt x="398" y="88"/>
                  </a:lnTo>
                  <a:lnTo>
                    <a:pt x="396" y="92"/>
                  </a:lnTo>
                  <a:lnTo>
                    <a:pt x="394" y="94"/>
                  </a:lnTo>
                  <a:lnTo>
                    <a:pt x="398" y="96"/>
                  </a:lnTo>
                  <a:lnTo>
                    <a:pt x="416" y="96"/>
                  </a:lnTo>
                  <a:close/>
                  <a:moveTo>
                    <a:pt x="406" y="124"/>
                  </a:moveTo>
                  <a:lnTo>
                    <a:pt x="406" y="124"/>
                  </a:lnTo>
                  <a:lnTo>
                    <a:pt x="414" y="122"/>
                  </a:lnTo>
                  <a:lnTo>
                    <a:pt x="416" y="122"/>
                  </a:lnTo>
                  <a:lnTo>
                    <a:pt x="416" y="120"/>
                  </a:lnTo>
                  <a:lnTo>
                    <a:pt x="414" y="116"/>
                  </a:lnTo>
                  <a:lnTo>
                    <a:pt x="408" y="112"/>
                  </a:lnTo>
                  <a:lnTo>
                    <a:pt x="402" y="110"/>
                  </a:lnTo>
                  <a:lnTo>
                    <a:pt x="394" y="110"/>
                  </a:lnTo>
                  <a:lnTo>
                    <a:pt x="390" y="112"/>
                  </a:lnTo>
                  <a:lnTo>
                    <a:pt x="392" y="114"/>
                  </a:lnTo>
                  <a:lnTo>
                    <a:pt x="392" y="116"/>
                  </a:lnTo>
                  <a:lnTo>
                    <a:pt x="392" y="118"/>
                  </a:lnTo>
                  <a:lnTo>
                    <a:pt x="390" y="120"/>
                  </a:lnTo>
                  <a:lnTo>
                    <a:pt x="390" y="122"/>
                  </a:lnTo>
                  <a:lnTo>
                    <a:pt x="392" y="124"/>
                  </a:lnTo>
                  <a:lnTo>
                    <a:pt x="406" y="124"/>
                  </a:lnTo>
                  <a:close/>
                  <a:moveTo>
                    <a:pt x="382" y="134"/>
                  </a:moveTo>
                  <a:lnTo>
                    <a:pt x="382" y="134"/>
                  </a:lnTo>
                  <a:lnTo>
                    <a:pt x="372" y="126"/>
                  </a:lnTo>
                  <a:lnTo>
                    <a:pt x="368" y="124"/>
                  </a:lnTo>
                  <a:lnTo>
                    <a:pt x="364" y="124"/>
                  </a:lnTo>
                  <a:lnTo>
                    <a:pt x="350" y="128"/>
                  </a:lnTo>
                  <a:lnTo>
                    <a:pt x="330" y="136"/>
                  </a:lnTo>
                  <a:lnTo>
                    <a:pt x="328" y="138"/>
                  </a:lnTo>
                  <a:lnTo>
                    <a:pt x="326" y="140"/>
                  </a:lnTo>
                  <a:lnTo>
                    <a:pt x="328" y="142"/>
                  </a:lnTo>
                  <a:lnTo>
                    <a:pt x="332" y="144"/>
                  </a:lnTo>
                  <a:lnTo>
                    <a:pt x="342" y="146"/>
                  </a:lnTo>
                  <a:lnTo>
                    <a:pt x="356" y="148"/>
                  </a:lnTo>
                  <a:lnTo>
                    <a:pt x="370" y="148"/>
                  </a:lnTo>
                  <a:lnTo>
                    <a:pt x="380" y="146"/>
                  </a:lnTo>
                  <a:lnTo>
                    <a:pt x="384" y="144"/>
                  </a:lnTo>
                  <a:lnTo>
                    <a:pt x="386" y="142"/>
                  </a:lnTo>
                  <a:lnTo>
                    <a:pt x="386" y="138"/>
                  </a:lnTo>
                  <a:lnTo>
                    <a:pt x="382" y="134"/>
                  </a:lnTo>
                  <a:close/>
                  <a:moveTo>
                    <a:pt x="46" y="116"/>
                  </a:moveTo>
                  <a:lnTo>
                    <a:pt x="46" y="116"/>
                  </a:lnTo>
                  <a:lnTo>
                    <a:pt x="54" y="118"/>
                  </a:lnTo>
                  <a:lnTo>
                    <a:pt x="62" y="114"/>
                  </a:lnTo>
                  <a:lnTo>
                    <a:pt x="66" y="114"/>
                  </a:lnTo>
                  <a:lnTo>
                    <a:pt x="70" y="116"/>
                  </a:lnTo>
                  <a:lnTo>
                    <a:pt x="76" y="120"/>
                  </a:lnTo>
                  <a:lnTo>
                    <a:pt x="80" y="122"/>
                  </a:lnTo>
                  <a:lnTo>
                    <a:pt x="86" y="124"/>
                  </a:lnTo>
                  <a:lnTo>
                    <a:pt x="92" y="122"/>
                  </a:lnTo>
                  <a:lnTo>
                    <a:pt x="102" y="118"/>
                  </a:lnTo>
                  <a:lnTo>
                    <a:pt x="118" y="110"/>
                  </a:lnTo>
                  <a:lnTo>
                    <a:pt x="130" y="104"/>
                  </a:lnTo>
                  <a:lnTo>
                    <a:pt x="134" y="102"/>
                  </a:lnTo>
                  <a:lnTo>
                    <a:pt x="140" y="102"/>
                  </a:lnTo>
                  <a:lnTo>
                    <a:pt x="148" y="102"/>
                  </a:lnTo>
                  <a:lnTo>
                    <a:pt x="158" y="106"/>
                  </a:lnTo>
                  <a:lnTo>
                    <a:pt x="168" y="108"/>
                  </a:lnTo>
                  <a:lnTo>
                    <a:pt x="176" y="108"/>
                  </a:lnTo>
                  <a:lnTo>
                    <a:pt x="180" y="108"/>
                  </a:lnTo>
                  <a:lnTo>
                    <a:pt x="182" y="106"/>
                  </a:lnTo>
                  <a:lnTo>
                    <a:pt x="182" y="102"/>
                  </a:lnTo>
                  <a:lnTo>
                    <a:pt x="176" y="98"/>
                  </a:lnTo>
                  <a:lnTo>
                    <a:pt x="166" y="94"/>
                  </a:lnTo>
                  <a:lnTo>
                    <a:pt x="150" y="90"/>
                  </a:lnTo>
                  <a:lnTo>
                    <a:pt x="126" y="86"/>
                  </a:lnTo>
                  <a:lnTo>
                    <a:pt x="122" y="88"/>
                  </a:lnTo>
                  <a:lnTo>
                    <a:pt x="120" y="90"/>
                  </a:lnTo>
                  <a:lnTo>
                    <a:pt x="118" y="92"/>
                  </a:lnTo>
                  <a:lnTo>
                    <a:pt x="114" y="94"/>
                  </a:lnTo>
                  <a:lnTo>
                    <a:pt x="108" y="98"/>
                  </a:lnTo>
                  <a:lnTo>
                    <a:pt x="96" y="100"/>
                  </a:lnTo>
                  <a:lnTo>
                    <a:pt x="64" y="104"/>
                  </a:lnTo>
                  <a:lnTo>
                    <a:pt x="42" y="108"/>
                  </a:lnTo>
                  <a:lnTo>
                    <a:pt x="34" y="110"/>
                  </a:lnTo>
                  <a:lnTo>
                    <a:pt x="32" y="112"/>
                  </a:lnTo>
                  <a:lnTo>
                    <a:pt x="36" y="114"/>
                  </a:lnTo>
                  <a:lnTo>
                    <a:pt x="46" y="116"/>
                  </a:lnTo>
                  <a:close/>
                  <a:moveTo>
                    <a:pt x="202" y="100"/>
                  </a:moveTo>
                  <a:lnTo>
                    <a:pt x="202" y="100"/>
                  </a:lnTo>
                  <a:lnTo>
                    <a:pt x="210" y="106"/>
                  </a:lnTo>
                  <a:lnTo>
                    <a:pt x="210" y="108"/>
                  </a:lnTo>
                  <a:lnTo>
                    <a:pt x="210" y="112"/>
                  </a:lnTo>
                  <a:lnTo>
                    <a:pt x="208" y="114"/>
                  </a:lnTo>
                  <a:lnTo>
                    <a:pt x="202" y="116"/>
                  </a:lnTo>
                  <a:lnTo>
                    <a:pt x="178" y="118"/>
                  </a:lnTo>
                  <a:lnTo>
                    <a:pt x="152" y="118"/>
                  </a:lnTo>
                  <a:lnTo>
                    <a:pt x="136" y="118"/>
                  </a:lnTo>
                  <a:lnTo>
                    <a:pt x="132" y="120"/>
                  </a:lnTo>
                  <a:lnTo>
                    <a:pt x="134" y="124"/>
                  </a:lnTo>
                  <a:lnTo>
                    <a:pt x="140" y="126"/>
                  </a:lnTo>
                  <a:lnTo>
                    <a:pt x="146" y="132"/>
                  </a:lnTo>
                  <a:lnTo>
                    <a:pt x="146" y="134"/>
                  </a:lnTo>
                  <a:lnTo>
                    <a:pt x="144" y="134"/>
                  </a:lnTo>
                  <a:lnTo>
                    <a:pt x="124" y="132"/>
                  </a:lnTo>
                  <a:lnTo>
                    <a:pt x="110" y="132"/>
                  </a:lnTo>
                  <a:lnTo>
                    <a:pt x="100" y="132"/>
                  </a:lnTo>
                  <a:lnTo>
                    <a:pt x="96" y="134"/>
                  </a:lnTo>
                  <a:lnTo>
                    <a:pt x="96" y="136"/>
                  </a:lnTo>
                  <a:lnTo>
                    <a:pt x="100" y="140"/>
                  </a:lnTo>
                  <a:lnTo>
                    <a:pt x="110" y="144"/>
                  </a:lnTo>
                  <a:lnTo>
                    <a:pt x="118" y="148"/>
                  </a:lnTo>
                  <a:lnTo>
                    <a:pt x="122" y="148"/>
                  </a:lnTo>
                  <a:lnTo>
                    <a:pt x="128" y="144"/>
                  </a:lnTo>
                  <a:lnTo>
                    <a:pt x="140" y="140"/>
                  </a:lnTo>
                  <a:lnTo>
                    <a:pt x="146" y="140"/>
                  </a:lnTo>
                  <a:lnTo>
                    <a:pt x="148" y="140"/>
                  </a:lnTo>
                  <a:lnTo>
                    <a:pt x="146" y="146"/>
                  </a:lnTo>
                  <a:lnTo>
                    <a:pt x="146" y="150"/>
                  </a:lnTo>
                  <a:lnTo>
                    <a:pt x="146" y="152"/>
                  </a:lnTo>
                  <a:lnTo>
                    <a:pt x="150" y="152"/>
                  </a:lnTo>
                  <a:lnTo>
                    <a:pt x="160" y="150"/>
                  </a:lnTo>
                  <a:lnTo>
                    <a:pt x="168" y="148"/>
                  </a:lnTo>
                  <a:lnTo>
                    <a:pt x="176" y="146"/>
                  </a:lnTo>
                  <a:lnTo>
                    <a:pt x="184" y="148"/>
                  </a:lnTo>
                  <a:lnTo>
                    <a:pt x="190" y="150"/>
                  </a:lnTo>
                  <a:lnTo>
                    <a:pt x="192" y="150"/>
                  </a:lnTo>
                  <a:lnTo>
                    <a:pt x="196" y="148"/>
                  </a:lnTo>
                  <a:lnTo>
                    <a:pt x="200" y="144"/>
                  </a:lnTo>
                  <a:lnTo>
                    <a:pt x="198" y="142"/>
                  </a:lnTo>
                  <a:lnTo>
                    <a:pt x="192" y="140"/>
                  </a:lnTo>
                  <a:lnTo>
                    <a:pt x="184" y="138"/>
                  </a:lnTo>
                  <a:lnTo>
                    <a:pt x="184" y="136"/>
                  </a:lnTo>
                  <a:lnTo>
                    <a:pt x="186" y="134"/>
                  </a:lnTo>
                  <a:lnTo>
                    <a:pt x="196" y="130"/>
                  </a:lnTo>
                  <a:lnTo>
                    <a:pt x="206" y="130"/>
                  </a:lnTo>
                  <a:lnTo>
                    <a:pt x="216" y="128"/>
                  </a:lnTo>
                  <a:lnTo>
                    <a:pt x="220" y="126"/>
                  </a:lnTo>
                  <a:lnTo>
                    <a:pt x="226" y="124"/>
                  </a:lnTo>
                  <a:lnTo>
                    <a:pt x="230" y="120"/>
                  </a:lnTo>
                  <a:lnTo>
                    <a:pt x="234" y="118"/>
                  </a:lnTo>
                  <a:lnTo>
                    <a:pt x="246" y="118"/>
                  </a:lnTo>
                  <a:lnTo>
                    <a:pt x="262" y="118"/>
                  </a:lnTo>
                  <a:lnTo>
                    <a:pt x="286" y="114"/>
                  </a:lnTo>
                  <a:lnTo>
                    <a:pt x="298" y="112"/>
                  </a:lnTo>
                  <a:lnTo>
                    <a:pt x="304" y="108"/>
                  </a:lnTo>
                  <a:lnTo>
                    <a:pt x="306" y="104"/>
                  </a:lnTo>
                  <a:lnTo>
                    <a:pt x="304" y="102"/>
                  </a:lnTo>
                  <a:lnTo>
                    <a:pt x="298" y="98"/>
                  </a:lnTo>
                  <a:lnTo>
                    <a:pt x="290" y="96"/>
                  </a:lnTo>
                  <a:lnTo>
                    <a:pt x="280" y="96"/>
                  </a:lnTo>
                  <a:lnTo>
                    <a:pt x="270" y="98"/>
                  </a:lnTo>
                  <a:lnTo>
                    <a:pt x="256" y="98"/>
                  </a:lnTo>
                  <a:lnTo>
                    <a:pt x="258" y="98"/>
                  </a:lnTo>
                  <a:lnTo>
                    <a:pt x="260" y="96"/>
                  </a:lnTo>
                  <a:lnTo>
                    <a:pt x="262" y="94"/>
                  </a:lnTo>
                  <a:lnTo>
                    <a:pt x="262" y="92"/>
                  </a:lnTo>
                  <a:lnTo>
                    <a:pt x="258" y="90"/>
                  </a:lnTo>
                  <a:lnTo>
                    <a:pt x="250" y="88"/>
                  </a:lnTo>
                  <a:lnTo>
                    <a:pt x="228" y="88"/>
                  </a:lnTo>
                  <a:lnTo>
                    <a:pt x="208" y="90"/>
                  </a:lnTo>
                  <a:lnTo>
                    <a:pt x="202" y="92"/>
                  </a:lnTo>
                  <a:lnTo>
                    <a:pt x="198" y="96"/>
                  </a:lnTo>
                  <a:lnTo>
                    <a:pt x="198" y="98"/>
                  </a:lnTo>
                  <a:lnTo>
                    <a:pt x="202" y="100"/>
                  </a:lnTo>
                  <a:close/>
                  <a:moveTo>
                    <a:pt x="272" y="70"/>
                  </a:moveTo>
                  <a:lnTo>
                    <a:pt x="272" y="70"/>
                  </a:lnTo>
                  <a:lnTo>
                    <a:pt x="276" y="66"/>
                  </a:lnTo>
                  <a:lnTo>
                    <a:pt x="278" y="64"/>
                  </a:lnTo>
                  <a:lnTo>
                    <a:pt x="276" y="62"/>
                  </a:lnTo>
                  <a:lnTo>
                    <a:pt x="274" y="60"/>
                  </a:lnTo>
                  <a:lnTo>
                    <a:pt x="268" y="60"/>
                  </a:lnTo>
                  <a:lnTo>
                    <a:pt x="262" y="60"/>
                  </a:lnTo>
                  <a:lnTo>
                    <a:pt x="256" y="62"/>
                  </a:lnTo>
                  <a:lnTo>
                    <a:pt x="250" y="66"/>
                  </a:lnTo>
                  <a:lnTo>
                    <a:pt x="246" y="72"/>
                  </a:lnTo>
                  <a:lnTo>
                    <a:pt x="244" y="76"/>
                  </a:lnTo>
                  <a:lnTo>
                    <a:pt x="244" y="78"/>
                  </a:lnTo>
                  <a:lnTo>
                    <a:pt x="248" y="78"/>
                  </a:lnTo>
                  <a:lnTo>
                    <a:pt x="258" y="74"/>
                  </a:lnTo>
                  <a:lnTo>
                    <a:pt x="272" y="70"/>
                  </a:lnTo>
                  <a:close/>
                  <a:moveTo>
                    <a:pt x="228" y="142"/>
                  </a:moveTo>
                  <a:lnTo>
                    <a:pt x="228" y="142"/>
                  </a:lnTo>
                  <a:lnTo>
                    <a:pt x="222" y="144"/>
                  </a:lnTo>
                  <a:lnTo>
                    <a:pt x="220" y="146"/>
                  </a:lnTo>
                  <a:lnTo>
                    <a:pt x="218" y="150"/>
                  </a:lnTo>
                  <a:lnTo>
                    <a:pt x="220" y="152"/>
                  </a:lnTo>
                  <a:lnTo>
                    <a:pt x="222" y="156"/>
                  </a:lnTo>
                  <a:lnTo>
                    <a:pt x="226" y="156"/>
                  </a:lnTo>
                  <a:lnTo>
                    <a:pt x="232" y="156"/>
                  </a:lnTo>
                  <a:lnTo>
                    <a:pt x="238" y="154"/>
                  </a:lnTo>
                  <a:lnTo>
                    <a:pt x="246" y="148"/>
                  </a:lnTo>
                  <a:lnTo>
                    <a:pt x="248" y="144"/>
                  </a:lnTo>
                  <a:lnTo>
                    <a:pt x="248" y="142"/>
                  </a:lnTo>
                  <a:lnTo>
                    <a:pt x="246" y="140"/>
                  </a:lnTo>
                  <a:lnTo>
                    <a:pt x="242" y="138"/>
                  </a:lnTo>
                  <a:lnTo>
                    <a:pt x="228" y="142"/>
                  </a:lnTo>
                  <a:close/>
                  <a:moveTo>
                    <a:pt x="790" y="22"/>
                  </a:moveTo>
                  <a:lnTo>
                    <a:pt x="790" y="22"/>
                  </a:lnTo>
                  <a:lnTo>
                    <a:pt x="792" y="20"/>
                  </a:lnTo>
                  <a:lnTo>
                    <a:pt x="792" y="18"/>
                  </a:lnTo>
                  <a:lnTo>
                    <a:pt x="788" y="14"/>
                  </a:lnTo>
                  <a:lnTo>
                    <a:pt x="780" y="12"/>
                  </a:lnTo>
                  <a:lnTo>
                    <a:pt x="770" y="12"/>
                  </a:lnTo>
                  <a:lnTo>
                    <a:pt x="748" y="12"/>
                  </a:lnTo>
                  <a:lnTo>
                    <a:pt x="736" y="14"/>
                  </a:lnTo>
                  <a:lnTo>
                    <a:pt x="728" y="18"/>
                  </a:lnTo>
                  <a:lnTo>
                    <a:pt x="726" y="18"/>
                  </a:lnTo>
                  <a:lnTo>
                    <a:pt x="726" y="20"/>
                  </a:lnTo>
                  <a:lnTo>
                    <a:pt x="730" y="22"/>
                  </a:lnTo>
                  <a:lnTo>
                    <a:pt x="750" y="26"/>
                  </a:lnTo>
                  <a:lnTo>
                    <a:pt x="774" y="26"/>
                  </a:lnTo>
                  <a:lnTo>
                    <a:pt x="784" y="26"/>
                  </a:lnTo>
                  <a:lnTo>
                    <a:pt x="790" y="22"/>
                  </a:lnTo>
                  <a:close/>
                  <a:moveTo>
                    <a:pt x="596" y="154"/>
                  </a:moveTo>
                  <a:lnTo>
                    <a:pt x="596" y="154"/>
                  </a:lnTo>
                  <a:lnTo>
                    <a:pt x="588" y="158"/>
                  </a:lnTo>
                  <a:lnTo>
                    <a:pt x="586" y="160"/>
                  </a:lnTo>
                  <a:lnTo>
                    <a:pt x="588" y="162"/>
                  </a:lnTo>
                  <a:lnTo>
                    <a:pt x="592" y="164"/>
                  </a:lnTo>
                  <a:lnTo>
                    <a:pt x="608" y="164"/>
                  </a:lnTo>
                  <a:lnTo>
                    <a:pt x="628" y="164"/>
                  </a:lnTo>
                  <a:lnTo>
                    <a:pt x="634" y="162"/>
                  </a:lnTo>
                  <a:lnTo>
                    <a:pt x="638" y="160"/>
                  </a:lnTo>
                  <a:lnTo>
                    <a:pt x="636" y="158"/>
                  </a:lnTo>
                  <a:lnTo>
                    <a:pt x="632" y="156"/>
                  </a:lnTo>
                  <a:lnTo>
                    <a:pt x="618" y="152"/>
                  </a:lnTo>
                  <a:lnTo>
                    <a:pt x="610" y="152"/>
                  </a:lnTo>
                  <a:lnTo>
                    <a:pt x="600" y="154"/>
                  </a:lnTo>
                  <a:lnTo>
                    <a:pt x="596" y="154"/>
                  </a:lnTo>
                  <a:close/>
                  <a:moveTo>
                    <a:pt x="482" y="98"/>
                  </a:moveTo>
                  <a:lnTo>
                    <a:pt x="482" y="98"/>
                  </a:lnTo>
                  <a:lnTo>
                    <a:pt x="460" y="100"/>
                  </a:lnTo>
                  <a:lnTo>
                    <a:pt x="458" y="102"/>
                  </a:lnTo>
                  <a:lnTo>
                    <a:pt x="462" y="106"/>
                  </a:lnTo>
                  <a:lnTo>
                    <a:pt x="470" y="108"/>
                  </a:lnTo>
                  <a:lnTo>
                    <a:pt x="482" y="108"/>
                  </a:lnTo>
                  <a:lnTo>
                    <a:pt x="510" y="106"/>
                  </a:lnTo>
                  <a:lnTo>
                    <a:pt x="514" y="106"/>
                  </a:lnTo>
                  <a:lnTo>
                    <a:pt x="516" y="104"/>
                  </a:lnTo>
                  <a:lnTo>
                    <a:pt x="508" y="100"/>
                  </a:lnTo>
                  <a:lnTo>
                    <a:pt x="496" y="98"/>
                  </a:lnTo>
                  <a:lnTo>
                    <a:pt x="482" y="98"/>
                  </a:lnTo>
                  <a:close/>
                  <a:moveTo>
                    <a:pt x="796" y="100"/>
                  </a:moveTo>
                  <a:lnTo>
                    <a:pt x="796" y="100"/>
                  </a:lnTo>
                  <a:lnTo>
                    <a:pt x="822" y="96"/>
                  </a:lnTo>
                  <a:lnTo>
                    <a:pt x="842" y="92"/>
                  </a:lnTo>
                  <a:lnTo>
                    <a:pt x="848" y="90"/>
                  </a:lnTo>
                  <a:lnTo>
                    <a:pt x="854" y="88"/>
                  </a:lnTo>
                  <a:lnTo>
                    <a:pt x="856" y="84"/>
                  </a:lnTo>
                  <a:lnTo>
                    <a:pt x="858" y="78"/>
                  </a:lnTo>
                  <a:lnTo>
                    <a:pt x="856" y="70"/>
                  </a:lnTo>
                  <a:lnTo>
                    <a:pt x="852" y="66"/>
                  </a:lnTo>
                  <a:lnTo>
                    <a:pt x="844" y="62"/>
                  </a:lnTo>
                  <a:lnTo>
                    <a:pt x="836" y="60"/>
                  </a:lnTo>
                  <a:lnTo>
                    <a:pt x="828" y="60"/>
                  </a:lnTo>
                  <a:lnTo>
                    <a:pt x="820" y="60"/>
                  </a:lnTo>
                  <a:lnTo>
                    <a:pt x="812" y="62"/>
                  </a:lnTo>
                  <a:lnTo>
                    <a:pt x="806" y="66"/>
                  </a:lnTo>
                  <a:lnTo>
                    <a:pt x="800" y="70"/>
                  </a:lnTo>
                  <a:lnTo>
                    <a:pt x="796" y="72"/>
                  </a:lnTo>
                  <a:lnTo>
                    <a:pt x="784" y="74"/>
                  </a:lnTo>
                  <a:lnTo>
                    <a:pt x="768" y="76"/>
                  </a:lnTo>
                  <a:lnTo>
                    <a:pt x="758" y="80"/>
                  </a:lnTo>
                  <a:lnTo>
                    <a:pt x="748" y="86"/>
                  </a:lnTo>
                  <a:lnTo>
                    <a:pt x="742" y="90"/>
                  </a:lnTo>
                  <a:lnTo>
                    <a:pt x="740" y="94"/>
                  </a:lnTo>
                  <a:lnTo>
                    <a:pt x="742" y="98"/>
                  </a:lnTo>
                  <a:lnTo>
                    <a:pt x="748" y="100"/>
                  </a:lnTo>
                  <a:lnTo>
                    <a:pt x="758" y="102"/>
                  </a:lnTo>
                  <a:lnTo>
                    <a:pt x="768" y="102"/>
                  </a:lnTo>
                  <a:lnTo>
                    <a:pt x="796" y="100"/>
                  </a:lnTo>
                  <a:close/>
                  <a:moveTo>
                    <a:pt x="506" y="132"/>
                  </a:moveTo>
                  <a:lnTo>
                    <a:pt x="506" y="132"/>
                  </a:lnTo>
                  <a:lnTo>
                    <a:pt x="494" y="134"/>
                  </a:lnTo>
                  <a:lnTo>
                    <a:pt x="482" y="132"/>
                  </a:lnTo>
                  <a:lnTo>
                    <a:pt x="476" y="134"/>
                  </a:lnTo>
                  <a:lnTo>
                    <a:pt x="472" y="136"/>
                  </a:lnTo>
                  <a:lnTo>
                    <a:pt x="468" y="140"/>
                  </a:lnTo>
                  <a:lnTo>
                    <a:pt x="466" y="148"/>
                  </a:lnTo>
                  <a:lnTo>
                    <a:pt x="466" y="154"/>
                  </a:lnTo>
                  <a:lnTo>
                    <a:pt x="468" y="156"/>
                  </a:lnTo>
                  <a:lnTo>
                    <a:pt x="472" y="158"/>
                  </a:lnTo>
                  <a:lnTo>
                    <a:pt x="478" y="158"/>
                  </a:lnTo>
                  <a:lnTo>
                    <a:pt x="494" y="158"/>
                  </a:lnTo>
                  <a:lnTo>
                    <a:pt x="512" y="158"/>
                  </a:lnTo>
                  <a:lnTo>
                    <a:pt x="520" y="156"/>
                  </a:lnTo>
                  <a:lnTo>
                    <a:pt x="524" y="154"/>
                  </a:lnTo>
                  <a:lnTo>
                    <a:pt x="526" y="150"/>
                  </a:lnTo>
                  <a:lnTo>
                    <a:pt x="524" y="144"/>
                  </a:lnTo>
                  <a:lnTo>
                    <a:pt x="522" y="138"/>
                  </a:lnTo>
                  <a:lnTo>
                    <a:pt x="516" y="134"/>
                  </a:lnTo>
                  <a:lnTo>
                    <a:pt x="512" y="132"/>
                  </a:lnTo>
                  <a:lnTo>
                    <a:pt x="506" y="132"/>
                  </a:lnTo>
                  <a:close/>
                  <a:moveTo>
                    <a:pt x="456" y="58"/>
                  </a:moveTo>
                  <a:lnTo>
                    <a:pt x="456" y="58"/>
                  </a:lnTo>
                  <a:lnTo>
                    <a:pt x="460" y="58"/>
                  </a:lnTo>
                  <a:lnTo>
                    <a:pt x="464" y="58"/>
                  </a:lnTo>
                  <a:lnTo>
                    <a:pt x="470" y="58"/>
                  </a:lnTo>
                  <a:lnTo>
                    <a:pt x="480" y="58"/>
                  </a:lnTo>
                  <a:lnTo>
                    <a:pt x="486" y="58"/>
                  </a:lnTo>
                  <a:lnTo>
                    <a:pt x="492" y="62"/>
                  </a:lnTo>
                  <a:lnTo>
                    <a:pt x="496" y="64"/>
                  </a:lnTo>
                  <a:lnTo>
                    <a:pt x="500" y="64"/>
                  </a:lnTo>
                  <a:lnTo>
                    <a:pt x="508" y="60"/>
                  </a:lnTo>
                  <a:lnTo>
                    <a:pt x="524" y="56"/>
                  </a:lnTo>
                  <a:lnTo>
                    <a:pt x="548" y="52"/>
                  </a:lnTo>
                  <a:lnTo>
                    <a:pt x="552" y="52"/>
                  </a:lnTo>
                  <a:lnTo>
                    <a:pt x="550" y="50"/>
                  </a:lnTo>
                  <a:lnTo>
                    <a:pt x="540" y="48"/>
                  </a:lnTo>
                  <a:lnTo>
                    <a:pt x="498" y="44"/>
                  </a:lnTo>
                  <a:lnTo>
                    <a:pt x="492" y="44"/>
                  </a:lnTo>
                  <a:lnTo>
                    <a:pt x="488" y="44"/>
                  </a:lnTo>
                  <a:lnTo>
                    <a:pt x="488" y="46"/>
                  </a:lnTo>
                  <a:lnTo>
                    <a:pt x="490" y="48"/>
                  </a:lnTo>
                  <a:lnTo>
                    <a:pt x="494" y="52"/>
                  </a:lnTo>
                  <a:lnTo>
                    <a:pt x="492" y="54"/>
                  </a:lnTo>
                  <a:lnTo>
                    <a:pt x="488" y="54"/>
                  </a:lnTo>
                  <a:lnTo>
                    <a:pt x="462" y="52"/>
                  </a:lnTo>
                  <a:lnTo>
                    <a:pt x="454" y="54"/>
                  </a:lnTo>
                  <a:lnTo>
                    <a:pt x="454" y="56"/>
                  </a:lnTo>
                  <a:lnTo>
                    <a:pt x="456" y="58"/>
                  </a:lnTo>
                  <a:close/>
                  <a:moveTo>
                    <a:pt x="678" y="84"/>
                  </a:moveTo>
                  <a:lnTo>
                    <a:pt x="678" y="84"/>
                  </a:lnTo>
                  <a:lnTo>
                    <a:pt x="688" y="82"/>
                  </a:lnTo>
                  <a:lnTo>
                    <a:pt x="696" y="78"/>
                  </a:lnTo>
                  <a:lnTo>
                    <a:pt x="704" y="74"/>
                  </a:lnTo>
                  <a:lnTo>
                    <a:pt x="710" y="70"/>
                  </a:lnTo>
                  <a:lnTo>
                    <a:pt x="710" y="68"/>
                  </a:lnTo>
                  <a:lnTo>
                    <a:pt x="710" y="66"/>
                  </a:lnTo>
                  <a:lnTo>
                    <a:pt x="704" y="64"/>
                  </a:lnTo>
                  <a:lnTo>
                    <a:pt x="692" y="64"/>
                  </a:lnTo>
                  <a:lnTo>
                    <a:pt x="670" y="68"/>
                  </a:lnTo>
                  <a:lnTo>
                    <a:pt x="654" y="72"/>
                  </a:lnTo>
                  <a:lnTo>
                    <a:pt x="646" y="76"/>
                  </a:lnTo>
                  <a:lnTo>
                    <a:pt x="644" y="80"/>
                  </a:lnTo>
                  <a:lnTo>
                    <a:pt x="646" y="82"/>
                  </a:lnTo>
                  <a:lnTo>
                    <a:pt x="658" y="84"/>
                  </a:lnTo>
                  <a:lnTo>
                    <a:pt x="678" y="84"/>
                  </a:lnTo>
                  <a:close/>
                  <a:moveTo>
                    <a:pt x="568" y="44"/>
                  </a:moveTo>
                  <a:lnTo>
                    <a:pt x="568" y="44"/>
                  </a:lnTo>
                  <a:lnTo>
                    <a:pt x="580" y="44"/>
                  </a:lnTo>
                  <a:lnTo>
                    <a:pt x="582" y="44"/>
                  </a:lnTo>
                  <a:lnTo>
                    <a:pt x="580" y="42"/>
                  </a:lnTo>
                  <a:lnTo>
                    <a:pt x="570" y="38"/>
                  </a:lnTo>
                  <a:lnTo>
                    <a:pt x="556" y="34"/>
                  </a:lnTo>
                  <a:lnTo>
                    <a:pt x="544" y="30"/>
                  </a:lnTo>
                  <a:lnTo>
                    <a:pt x="536" y="28"/>
                  </a:lnTo>
                  <a:lnTo>
                    <a:pt x="528" y="30"/>
                  </a:lnTo>
                  <a:lnTo>
                    <a:pt x="518" y="34"/>
                  </a:lnTo>
                  <a:lnTo>
                    <a:pt x="510" y="38"/>
                  </a:lnTo>
                  <a:lnTo>
                    <a:pt x="508" y="40"/>
                  </a:lnTo>
                  <a:lnTo>
                    <a:pt x="510" y="40"/>
                  </a:lnTo>
                  <a:lnTo>
                    <a:pt x="520" y="40"/>
                  </a:lnTo>
                  <a:lnTo>
                    <a:pt x="542" y="42"/>
                  </a:lnTo>
                  <a:lnTo>
                    <a:pt x="568" y="44"/>
                  </a:lnTo>
                  <a:close/>
                  <a:moveTo>
                    <a:pt x="672" y="122"/>
                  </a:moveTo>
                  <a:lnTo>
                    <a:pt x="672" y="122"/>
                  </a:lnTo>
                  <a:lnTo>
                    <a:pt x="682" y="124"/>
                  </a:lnTo>
                  <a:lnTo>
                    <a:pt x="690" y="124"/>
                  </a:lnTo>
                  <a:lnTo>
                    <a:pt x="694" y="124"/>
                  </a:lnTo>
                  <a:lnTo>
                    <a:pt x="698" y="120"/>
                  </a:lnTo>
                  <a:lnTo>
                    <a:pt x="706" y="116"/>
                  </a:lnTo>
                  <a:lnTo>
                    <a:pt x="710" y="112"/>
                  </a:lnTo>
                  <a:lnTo>
                    <a:pt x="718" y="112"/>
                  </a:lnTo>
                  <a:lnTo>
                    <a:pt x="724" y="110"/>
                  </a:lnTo>
                  <a:lnTo>
                    <a:pt x="728" y="106"/>
                  </a:lnTo>
                  <a:lnTo>
                    <a:pt x="730" y="100"/>
                  </a:lnTo>
                  <a:lnTo>
                    <a:pt x="728" y="94"/>
                  </a:lnTo>
                  <a:lnTo>
                    <a:pt x="724" y="88"/>
                  </a:lnTo>
                  <a:lnTo>
                    <a:pt x="716" y="84"/>
                  </a:lnTo>
                  <a:lnTo>
                    <a:pt x="704" y="84"/>
                  </a:lnTo>
                  <a:lnTo>
                    <a:pt x="688" y="88"/>
                  </a:lnTo>
                  <a:lnTo>
                    <a:pt x="670" y="94"/>
                  </a:lnTo>
                  <a:lnTo>
                    <a:pt x="656" y="94"/>
                  </a:lnTo>
                  <a:lnTo>
                    <a:pt x="644" y="92"/>
                  </a:lnTo>
                  <a:lnTo>
                    <a:pt x="634" y="90"/>
                  </a:lnTo>
                  <a:lnTo>
                    <a:pt x="626" y="90"/>
                  </a:lnTo>
                  <a:lnTo>
                    <a:pt x="620" y="90"/>
                  </a:lnTo>
                  <a:lnTo>
                    <a:pt x="614" y="94"/>
                  </a:lnTo>
                  <a:lnTo>
                    <a:pt x="608" y="104"/>
                  </a:lnTo>
                  <a:lnTo>
                    <a:pt x="606" y="116"/>
                  </a:lnTo>
                  <a:lnTo>
                    <a:pt x="606" y="118"/>
                  </a:lnTo>
                  <a:lnTo>
                    <a:pt x="608" y="122"/>
                  </a:lnTo>
                  <a:lnTo>
                    <a:pt x="614" y="124"/>
                  </a:lnTo>
                  <a:lnTo>
                    <a:pt x="622" y="124"/>
                  </a:lnTo>
                  <a:lnTo>
                    <a:pt x="646" y="120"/>
                  </a:lnTo>
                  <a:lnTo>
                    <a:pt x="660" y="120"/>
                  </a:lnTo>
                  <a:lnTo>
                    <a:pt x="672" y="122"/>
                  </a:lnTo>
                  <a:close/>
                  <a:moveTo>
                    <a:pt x="4428" y="2314"/>
                  </a:moveTo>
                  <a:lnTo>
                    <a:pt x="4428" y="2314"/>
                  </a:lnTo>
                  <a:lnTo>
                    <a:pt x="4426" y="2314"/>
                  </a:lnTo>
                  <a:lnTo>
                    <a:pt x="4428" y="2314"/>
                  </a:lnTo>
                  <a:lnTo>
                    <a:pt x="4432" y="2310"/>
                  </a:lnTo>
                  <a:lnTo>
                    <a:pt x="4436" y="2306"/>
                  </a:lnTo>
                  <a:lnTo>
                    <a:pt x="4436" y="2302"/>
                  </a:lnTo>
                  <a:lnTo>
                    <a:pt x="4432" y="2304"/>
                  </a:lnTo>
                  <a:lnTo>
                    <a:pt x="4428" y="2314"/>
                  </a:lnTo>
                  <a:close/>
                  <a:moveTo>
                    <a:pt x="4510" y="2192"/>
                  </a:moveTo>
                  <a:lnTo>
                    <a:pt x="4510" y="2192"/>
                  </a:lnTo>
                  <a:lnTo>
                    <a:pt x="4508" y="2194"/>
                  </a:lnTo>
                  <a:lnTo>
                    <a:pt x="4506" y="2196"/>
                  </a:lnTo>
                  <a:lnTo>
                    <a:pt x="4502" y="2202"/>
                  </a:lnTo>
                  <a:lnTo>
                    <a:pt x="4498" y="2210"/>
                  </a:lnTo>
                  <a:lnTo>
                    <a:pt x="4496" y="2214"/>
                  </a:lnTo>
                  <a:lnTo>
                    <a:pt x="4492" y="2216"/>
                  </a:lnTo>
                  <a:lnTo>
                    <a:pt x="4482" y="2220"/>
                  </a:lnTo>
                  <a:lnTo>
                    <a:pt x="4476" y="2224"/>
                  </a:lnTo>
                  <a:lnTo>
                    <a:pt x="4476" y="2226"/>
                  </a:lnTo>
                  <a:lnTo>
                    <a:pt x="4474" y="2228"/>
                  </a:lnTo>
                  <a:lnTo>
                    <a:pt x="4478" y="2236"/>
                  </a:lnTo>
                  <a:lnTo>
                    <a:pt x="4480" y="2238"/>
                  </a:lnTo>
                  <a:lnTo>
                    <a:pt x="4482" y="2238"/>
                  </a:lnTo>
                  <a:lnTo>
                    <a:pt x="4484" y="2236"/>
                  </a:lnTo>
                  <a:lnTo>
                    <a:pt x="4490" y="2230"/>
                  </a:lnTo>
                  <a:lnTo>
                    <a:pt x="4494" y="2228"/>
                  </a:lnTo>
                  <a:lnTo>
                    <a:pt x="4498" y="2226"/>
                  </a:lnTo>
                  <a:lnTo>
                    <a:pt x="4504" y="2224"/>
                  </a:lnTo>
                  <a:lnTo>
                    <a:pt x="4508" y="2220"/>
                  </a:lnTo>
                  <a:lnTo>
                    <a:pt x="4510" y="2214"/>
                  </a:lnTo>
                  <a:lnTo>
                    <a:pt x="4512" y="2208"/>
                  </a:lnTo>
                  <a:lnTo>
                    <a:pt x="4512" y="2198"/>
                  </a:lnTo>
                  <a:lnTo>
                    <a:pt x="4512" y="2194"/>
                  </a:lnTo>
                  <a:lnTo>
                    <a:pt x="4510" y="2192"/>
                  </a:lnTo>
                  <a:close/>
                  <a:moveTo>
                    <a:pt x="4462" y="2262"/>
                  </a:moveTo>
                  <a:lnTo>
                    <a:pt x="4462" y="2262"/>
                  </a:lnTo>
                  <a:lnTo>
                    <a:pt x="4460" y="2260"/>
                  </a:lnTo>
                  <a:lnTo>
                    <a:pt x="4456" y="2262"/>
                  </a:lnTo>
                  <a:lnTo>
                    <a:pt x="4452" y="2272"/>
                  </a:lnTo>
                  <a:lnTo>
                    <a:pt x="4448" y="2284"/>
                  </a:lnTo>
                  <a:lnTo>
                    <a:pt x="4448" y="2292"/>
                  </a:lnTo>
                  <a:lnTo>
                    <a:pt x="4448" y="2294"/>
                  </a:lnTo>
                  <a:lnTo>
                    <a:pt x="4452" y="2292"/>
                  </a:lnTo>
                  <a:lnTo>
                    <a:pt x="4458" y="2282"/>
                  </a:lnTo>
                  <a:lnTo>
                    <a:pt x="4462" y="2272"/>
                  </a:lnTo>
                  <a:lnTo>
                    <a:pt x="4462" y="2266"/>
                  </a:lnTo>
                  <a:lnTo>
                    <a:pt x="4462" y="2262"/>
                  </a:lnTo>
                  <a:close/>
                  <a:moveTo>
                    <a:pt x="4486" y="4072"/>
                  </a:moveTo>
                  <a:lnTo>
                    <a:pt x="4486" y="4072"/>
                  </a:lnTo>
                  <a:lnTo>
                    <a:pt x="4482" y="4070"/>
                  </a:lnTo>
                  <a:lnTo>
                    <a:pt x="4482" y="4068"/>
                  </a:lnTo>
                  <a:lnTo>
                    <a:pt x="4480" y="4066"/>
                  </a:lnTo>
                  <a:lnTo>
                    <a:pt x="4478" y="4064"/>
                  </a:lnTo>
                  <a:lnTo>
                    <a:pt x="4474" y="4064"/>
                  </a:lnTo>
                  <a:lnTo>
                    <a:pt x="4470" y="4064"/>
                  </a:lnTo>
                  <a:lnTo>
                    <a:pt x="4460" y="4068"/>
                  </a:lnTo>
                  <a:lnTo>
                    <a:pt x="4450" y="4076"/>
                  </a:lnTo>
                  <a:lnTo>
                    <a:pt x="4448" y="4080"/>
                  </a:lnTo>
                  <a:lnTo>
                    <a:pt x="4448" y="4084"/>
                  </a:lnTo>
                  <a:lnTo>
                    <a:pt x="4446" y="4088"/>
                  </a:lnTo>
                  <a:lnTo>
                    <a:pt x="4442" y="4094"/>
                  </a:lnTo>
                  <a:lnTo>
                    <a:pt x="4440" y="4100"/>
                  </a:lnTo>
                  <a:lnTo>
                    <a:pt x="4438" y="4104"/>
                  </a:lnTo>
                  <a:lnTo>
                    <a:pt x="4440" y="4106"/>
                  </a:lnTo>
                  <a:lnTo>
                    <a:pt x="4442" y="4104"/>
                  </a:lnTo>
                  <a:lnTo>
                    <a:pt x="4448" y="4104"/>
                  </a:lnTo>
                  <a:lnTo>
                    <a:pt x="4458" y="4106"/>
                  </a:lnTo>
                  <a:lnTo>
                    <a:pt x="4462" y="4106"/>
                  </a:lnTo>
                  <a:lnTo>
                    <a:pt x="4466" y="4106"/>
                  </a:lnTo>
                  <a:lnTo>
                    <a:pt x="4470" y="4102"/>
                  </a:lnTo>
                  <a:lnTo>
                    <a:pt x="4474" y="4098"/>
                  </a:lnTo>
                  <a:lnTo>
                    <a:pt x="4478" y="4094"/>
                  </a:lnTo>
                  <a:lnTo>
                    <a:pt x="4480" y="4092"/>
                  </a:lnTo>
                  <a:lnTo>
                    <a:pt x="4482" y="4090"/>
                  </a:lnTo>
                  <a:lnTo>
                    <a:pt x="4484" y="4082"/>
                  </a:lnTo>
                  <a:lnTo>
                    <a:pt x="4488" y="4074"/>
                  </a:lnTo>
                  <a:lnTo>
                    <a:pt x="4488" y="4072"/>
                  </a:lnTo>
                  <a:lnTo>
                    <a:pt x="4486" y="4072"/>
                  </a:lnTo>
                  <a:close/>
                  <a:moveTo>
                    <a:pt x="2916" y="5240"/>
                  </a:moveTo>
                  <a:lnTo>
                    <a:pt x="2916" y="5240"/>
                  </a:lnTo>
                  <a:lnTo>
                    <a:pt x="2912" y="5240"/>
                  </a:lnTo>
                  <a:lnTo>
                    <a:pt x="2908" y="5240"/>
                  </a:lnTo>
                  <a:lnTo>
                    <a:pt x="2902" y="5244"/>
                  </a:lnTo>
                  <a:lnTo>
                    <a:pt x="2898" y="5248"/>
                  </a:lnTo>
                  <a:lnTo>
                    <a:pt x="2896" y="5252"/>
                  </a:lnTo>
                  <a:lnTo>
                    <a:pt x="2896" y="5260"/>
                  </a:lnTo>
                  <a:lnTo>
                    <a:pt x="2896" y="5264"/>
                  </a:lnTo>
                  <a:lnTo>
                    <a:pt x="2894" y="5266"/>
                  </a:lnTo>
                  <a:lnTo>
                    <a:pt x="2890" y="5266"/>
                  </a:lnTo>
                  <a:lnTo>
                    <a:pt x="2888" y="5270"/>
                  </a:lnTo>
                  <a:lnTo>
                    <a:pt x="2892" y="5272"/>
                  </a:lnTo>
                  <a:lnTo>
                    <a:pt x="2904" y="5274"/>
                  </a:lnTo>
                  <a:lnTo>
                    <a:pt x="2914" y="5274"/>
                  </a:lnTo>
                  <a:lnTo>
                    <a:pt x="2916" y="5272"/>
                  </a:lnTo>
                  <a:lnTo>
                    <a:pt x="2918" y="5272"/>
                  </a:lnTo>
                  <a:lnTo>
                    <a:pt x="2918" y="5266"/>
                  </a:lnTo>
                  <a:lnTo>
                    <a:pt x="2920" y="5258"/>
                  </a:lnTo>
                  <a:lnTo>
                    <a:pt x="2924" y="5250"/>
                  </a:lnTo>
                  <a:lnTo>
                    <a:pt x="2924" y="5246"/>
                  </a:lnTo>
                  <a:lnTo>
                    <a:pt x="2922" y="5242"/>
                  </a:lnTo>
                  <a:lnTo>
                    <a:pt x="2916" y="5240"/>
                  </a:lnTo>
                  <a:close/>
                  <a:moveTo>
                    <a:pt x="2868" y="5234"/>
                  </a:moveTo>
                  <a:lnTo>
                    <a:pt x="2868" y="5234"/>
                  </a:lnTo>
                  <a:lnTo>
                    <a:pt x="2866" y="5232"/>
                  </a:lnTo>
                  <a:lnTo>
                    <a:pt x="2864" y="5232"/>
                  </a:lnTo>
                  <a:lnTo>
                    <a:pt x="2860" y="5234"/>
                  </a:lnTo>
                  <a:lnTo>
                    <a:pt x="2854" y="5238"/>
                  </a:lnTo>
                  <a:lnTo>
                    <a:pt x="2850" y="5238"/>
                  </a:lnTo>
                  <a:lnTo>
                    <a:pt x="2844" y="5236"/>
                  </a:lnTo>
                  <a:lnTo>
                    <a:pt x="2838" y="5234"/>
                  </a:lnTo>
                  <a:lnTo>
                    <a:pt x="2836" y="5234"/>
                  </a:lnTo>
                  <a:lnTo>
                    <a:pt x="2834" y="5236"/>
                  </a:lnTo>
                  <a:lnTo>
                    <a:pt x="2834" y="5240"/>
                  </a:lnTo>
                  <a:lnTo>
                    <a:pt x="2836" y="5246"/>
                  </a:lnTo>
                  <a:lnTo>
                    <a:pt x="2840" y="5248"/>
                  </a:lnTo>
                  <a:lnTo>
                    <a:pt x="2844" y="5250"/>
                  </a:lnTo>
                  <a:lnTo>
                    <a:pt x="2850" y="5252"/>
                  </a:lnTo>
                  <a:lnTo>
                    <a:pt x="2856" y="5256"/>
                  </a:lnTo>
                  <a:lnTo>
                    <a:pt x="2860" y="5262"/>
                  </a:lnTo>
                  <a:lnTo>
                    <a:pt x="2860" y="5266"/>
                  </a:lnTo>
                  <a:lnTo>
                    <a:pt x="2860" y="5270"/>
                  </a:lnTo>
                  <a:lnTo>
                    <a:pt x="2862" y="5270"/>
                  </a:lnTo>
                  <a:lnTo>
                    <a:pt x="2866" y="5270"/>
                  </a:lnTo>
                  <a:lnTo>
                    <a:pt x="2868" y="5266"/>
                  </a:lnTo>
                  <a:lnTo>
                    <a:pt x="2870" y="5260"/>
                  </a:lnTo>
                  <a:lnTo>
                    <a:pt x="2876" y="5254"/>
                  </a:lnTo>
                  <a:lnTo>
                    <a:pt x="2882" y="5250"/>
                  </a:lnTo>
                  <a:lnTo>
                    <a:pt x="2882" y="5246"/>
                  </a:lnTo>
                  <a:lnTo>
                    <a:pt x="2882" y="5244"/>
                  </a:lnTo>
                  <a:lnTo>
                    <a:pt x="2876" y="5240"/>
                  </a:lnTo>
                  <a:lnTo>
                    <a:pt x="2868" y="5234"/>
                  </a:lnTo>
                  <a:close/>
                  <a:moveTo>
                    <a:pt x="2906" y="5026"/>
                  </a:moveTo>
                  <a:lnTo>
                    <a:pt x="2906" y="5026"/>
                  </a:lnTo>
                  <a:lnTo>
                    <a:pt x="2906" y="5016"/>
                  </a:lnTo>
                  <a:lnTo>
                    <a:pt x="2906" y="5006"/>
                  </a:lnTo>
                  <a:lnTo>
                    <a:pt x="2904" y="5000"/>
                  </a:lnTo>
                  <a:lnTo>
                    <a:pt x="2902" y="5000"/>
                  </a:lnTo>
                  <a:lnTo>
                    <a:pt x="2900" y="5002"/>
                  </a:lnTo>
                  <a:lnTo>
                    <a:pt x="2898" y="5010"/>
                  </a:lnTo>
                  <a:lnTo>
                    <a:pt x="2898" y="5018"/>
                  </a:lnTo>
                  <a:lnTo>
                    <a:pt x="2898" y="5026"/>
                  </a:lnTo>
                  <a:lnTo>
                    <a:pt x="2896" y="5036"/>
                  </a:lnTo>
                  <a:lnTo>
                    <a:pt x="2896" y="5038"/>
                  </a:lnTo>
                  <a:lnTo>
                    <a:pt x="2898" y="5038"/>
                  </a:lnTo>
                  <a:lnTo>
                    <a:pt x="2902" y="5034"/>
                  </a:lnTo>
                  <a:lnTo>
                    <a:pt x="2906" y="5026"/>
                  </a:lnTo>
                  <a:close/>
                  <a:moveTo>
                    <a:pt x="3284" y="4314"/>
                  </a:moveTo>
                  <a:lnTo>
                    <a:pt x="3284" y="4314"/>
                  </a:lnTo>
                  <a:lnTo>
                    <a:pt x="3286" y="4316"/>
                  </a:lnTo>
                  <a:lnTo>
                    <a:pt x="3288" y="4318"/>
                  </a:lnTo>
                  <a:lnTo>
                    <a:pt x="3290" y="4318"/>
                  </a:lnTo>
                  <a:lnTo>
                    <a:pt x="3290" y="4316"/>
                  </a:lnTo>
                  <a:lnTo>
                    <a:pt x="3290" y="4314"/>
                  </a:lnTo>
                  <a:lnTo>
                    <a:pt x="3288" y="4312"/>
                  </a:lnTo>
                  <a:lnTo>
                    <a:pt x="3284" y="4314"/>
                  </a:lnTo>
                  <a:close/>
                  <a:moveTo>
                    <a:pt x="3284" y="4332"/>
                  </a:moveTo>
                  <a:lnTo>
                    <a:pt x="3284" y="4332"/>
                  </a:lnTo>
                  <a:lnTo>
                    <a:pt x="3284" y="4330"/>
                  </a:lnTo>
                  <a:lnTo>
                    <a:pt x="3282" y="4330"/>
                  </a:lnTo>
                  <a:lnTo>
                    <a:pt x="3278" y="4336"/>
                  </a:lnTo>
                  <a:lnTo>
                    <a:pt x="3278" y="4344"/>
                  </a:lnTo>
                  <a:lnTo>
                    <a:pt x="3278" y="4350"/>
                  </a:lnTo>
                  <a:lnTo>
                    <a:pt x="3282" y="4354"/>
                  </a:lnTo>
                  <a:lnTo>
                    <a:pt x="3284" y="4358"/>
                  </a:lnTo>
                  <a:lnTo>
                    <a:pt x="3286" y="4358"/>
                  </a:lnTo>
                  <a:lnTo>
                    <a:pt x="3286" y="4354"/>
                  </a:lnTo>
                  <a:lnTo>
                    <a:pt x="3284" y="4332"/>
                  </a:lnTo>
                  <a:close/>
                  <a:moveTo>
                    <a:pt x="2868" y="5178"/>
                  </a:moveTo>
                  <a:lnTo>
                    <a:pt x="2868" y="5178"/>
                  </a:lnTo>
                  <a:lnTo>
                    <a:pt x="2870" y="5178"/>
                  </a:lnTo>
                  <a:lnTo>
                    <a:pt x="2872" y="5178"/>
                  </a:lnTo>
                  <a:lnTo>
                    <a:pt x="2874" y="5178"/>
                  </a:lnTo>
                  <a:lnTo>
                    <a:pt x="2876" y="5178"/>
                  </a:lnTo>
                  <a:lnTo>
                    <a:pt x="2876" y="5176"/>
                  </a:lnTo>
                  <a:lnTo>
                    <a:pt x="2874" y="5174"/>
                  </a:lnTo>
                  <a:lnTo>
                    <a:pt x="2872" y="5172"/>
                  </a:lnTo>
                  <a:lnTo>
                    <a:pt x="2866" y="5172"/>
                  </a:lnTo>
                  <a:lnTo>
                    <a:pt x="2862" y="5174"/>
                  </a:lnTo>
                  <a:lnTo>
                    <a:pt x="2864" y="5176"/>
                  </a:lnTo>
                  <a:lnTo>
                    <a:pt x="2866" y="5178"/>
                  </a:lnTo>
                  <a:lnTo>
                    <a:pt x="2868" y="5178"/>
                  </a:lnTo>
                  <a:close/>
                  <a:moveTo>
                    <a:pt x="2798" y="5190"/>
                  </a:moveTo>
                  <a:lnTo>
                    <a:pt x="2798" y="5190"/>
                  </a:lnTo>
                  <a:lnTo>
                    <a:pt x="2804" y="5186"/>
                  </a:lnTo>
                  <a:lnTo>
                    <a:pt x="2812" y="5182"/>
                  </a:lnTo>
                  <a:lnTo>
                    <a:pt x="2818" y="5180"/>
                  </a:lnTo>
                  <a:lnTo>
                    <a:pt x="2818" y="5178"/>
                  </a:lnTo>
                  <a:lnTo>
                    <a:pt x="2818" y="5176"/>
                  </a:lnTo>
                  <a:lnTo>
                    <a:pt x="2814" y="5174"/>
                  </a:lnTo>
                  <a:lnTo>
                    <a:pt x="2810" y="5174"/>
                  </a:lnTo>
                  <a:lnTo>
                    <a:pt x="2804" y="5176"/>
                  </a:lnTo>
                  <a:lnTo>
                    <a:pt x="2794" y="5176"/>
                  </a:lnTo>
                  <a:lnTo>
                    <a:pt x="2780" y="5174"/>
                  </a:lnTo>
                  <a:lnTo>
                    <a:pt x="2770" y="5176"/>
                  </a:lnTo>
                  <a:lnTo>
                    <a:pt x="2764" y="5180"/>
                  </a:lnTo>
                  <a:lnTo>
                    <a:pt x="2764" y="5182"/>
                  </a:lnTo>
                  <a:lnTo>
                    <a:pt x="2764" y="5186"/>
                  </a:lnTo>
                  <a:lnTo>
                    <a:pt x="2768" y="5188"/>
                  </a:lnTo>
                  <a:lnTo>
                    <a:pt x="2780" y="5192"/>
                  </a:lnTo>
                  <a:lnTo>
                    <a:pt x="2790" y="5192"/>
                  </a:lnTo>
                  <a:lnTo>
                    <a:pt x="2796" y="5192"/>
                  </a:lnTo>
                  <a:lnTo>
                    <a:pt x="2798" y="5190"/>
                  </a:lnTo>
                  <a:close/>
                  <a:moveTo>
                    <a:pt x="4914" y="1916"/>
                  </a:moveTo>
                  <a:lnTo>
                    <a:pt x="4914" y="1916"/>
                  </a:lnTo>
                  <a:lnTo>
                    <a:pt x="4910" y="1920"/>
                  </a:lnTo>
                  <a:lnTo>
                    <a:pt x="4910" y="1924"/>
                  </a:lnTo>
                  <a:lnTo>
                    <a:pt x="4912" y="1928"/>
                  </a:lnTo>
                  <a:lnTo>
                    <a:pt x="4914" y="1934"/>
                  </a:lnTo>
                  <a:lnTo>
                    <a:pt x="4926" y="1944"/>
                  </a:lnTo>
                  <a:lnTo>
                    <a:pt x="4938" y="1954"/>
                  </a:lnTo>
                  <a:lnTo>
                    <a:pt x="4942" y="1958"/>
                  </a:lnTo>
                  <a:lnTo>
                    <a:pt x="4942" y="1954"/>
                  </a:lnTo>
                  <a:lnTo>
                    <a:pt x="4940" y="1946"/>
                  </a:lnTo>
                  <a:lnTo>
                    <a:pt x="4936" y="1936"/>
                  </a:lnTo>
                  <a:lnTo>
                    <a:pt x="4930" y="1926"/>
                  </a:lnTo>
                  <a:lnTo>
                    <a:pt x="4924" y="1918"/>
                  </a:lnTo>
                  <a:lnTo>
                    <a:pt x="4918" y="1914"/>
                  </a:lnTo>
                  <a:lnTo>
                    <a:pt x="4916" y="1914"/>
                  </a:lnTo>
                  <a:lnTo>
                    <a:pt x="4914" y="1916"/>
                  </a:lnTo>
                  <a:close/>
                  <a:moveTo>
                    <a:pt x="4520" y="2200"/>
                  </a:moveTo>
                  <a:lnTo>
                    <a:pt x="4520" y="2200"/>
                  </a:lnTo>
                  <a:lnTo>
                    <a:pt x="4522" y="2200"/>
                  </a:lnTo>
                  <a:lnTo>
                    <a:pt x="4524" y="2200"/>
                  </a:lnTo>
                  <a:lnTo>
                    <a:pt x="4528" y="2196"/>
                  </a:lnTo>
                  <a:lnTo>
                    <a:pt x="4528" y="2192"/>
                  </a:lnTo>
                  <a:lnTo>
                    <a:pt x="4528" y="2188"/>
                  </a:lnTo>
                  <a:lnTo>
                    <a:pt x="4524" y="2188"/>
                  </a:lnTo>
                  <a:lnTo>
                    <a:pt x="4520" y="2190"/>
                  </a:lnTo>
                  <a:lnTo>
                    <a:pt x="4518" y="2194"/>
                  </a:lnTo>
                  <a:lnTo>
                    <a:pt x="4518" y="2196"/>
                  </a:lnTo>
                  <a:lnTo>
                    <a:pt x="4520" y="2200"/>
                  </a:lnTo>
                  <a:close/>
                  <a:moveTo>
                    <a:pt x="4814" y="1702"/>
                  </a:moveTo>
                  <a:lnTo>
                    <a:pt x="4814" y="1702"/>
                  </a:lnTo>
                  <a:lnTo>
                    <a:pt x="4812" y="1704"/>
                  </a:lnTo>
                  <a:lnTo>
                    <a:pt x="4812" y="1706"/>
                  </a:lnTo>
                  <a:lnTo>
                    <a:pt x="4816" y="1706"/>
                  </a:lnTo>
                  <a:lnTo>
                    <a:pt x="4832" y="1700"/>
                  </a:lnTo>
                  <a:lnTo>
                    <a:pt x="4842" y="1696"/>
                  </a:lnTo>
                  <a:lnTo>
                    <a:pt x="4850" y="1690"/>
                  </a:lnTo>
                  <a:lnTo>
                    <a:pt x="4856" y="1684"/>
                  </a:lnTo>
                  <a:lnTo>
                    <a:pt x="4858" y="1678"/>
                  </a:lnTo>
                  <a:lnTo>
                    <a:pt x="4856" y="1674"/>
                  </a:lnTo>
                  <a:lnTo>
                    <a:pt x="4852" y="1672"/>
                  </a:lnTo>
                  <a:lnTo>
                    <a:pt x="4848" y="1672"/>
                  </a:lnTo>
                  <a:lnTo>
                    <a:pt x="4842" y="1674"/>
                  </a:lnTo>
                  <a:lnTo>
                    <a:pt x="4828" y="1686"/>
                  </a:lnTo>
                  <a:lnTo>
                    <a:pt x="4814" y="1702"/>
                  </a:lnTo>
                  <a:close/>
                  <a:moveTo>
                    <a:pt x="3278" y="4364"/>
                  </a:moveTo>
                  <a:lnTo>
                    <a:pt x="3278" y="4364"/>
                  </a:lnTo>
                  <a:lnTo>
                    <a:pt x="3276" y="4362"/>
                  </a:lnTo>
                  <a:lnTo>
                    <a:pt x="3274" y="4362"/>
                  </a:lnTo>
                  <a:lnTo>
                    <a:pt x="3278" y="4384"/>
                  </a:lnTo>
                  <a:lnTo>
                    <a:pt x="3278" y="4398"/>
                  </a:lnTo>
                  <a:lnTo>
                    <a:pt x="3278" y="4400"/>
                  </a:lnTo>
                  <a:lnTo>
                    <a:pt x="3276" y="4402"/>
                  </a:lnTo>
                  <a:lnTo>
                    <a:pt x="3272" y="4402"/>
                  </a:lnTo>
                  <a:lnTo>
                    <a:pt x="3266" y="4398"/>
                  </a:lnTo>
                  <a:lnTo>
                    <a:pt x="3264" y="4400"/>
                  </a:lnTo>
                  <a:lnTo>
                    <a:pt x="3264" y="4406"/>
                  </a:lnTo>
                  <a:lnTo>
                    <a:pt x="3262" y="4408"/>
                  </a:lnTo>
                  <a:lnTo>
                    <a:pt x="3260" y="4408"/>
                  </a:lnTo>
                  <a:lnTo>
                    <a:pt x="3256" y="4404"/>
                  </a:lnTo>
                  <a:lnTo>
                    <a:pt x="3254" y="4402"/>
                  </a:lnTo>
                  <a:lnTo>
                    <a:pt x="3252" y="4400"/>
                  </a:lnTo>
                  <a:lnTo>
                    <a:pt x="3250" y="4402"/>
                  </a:lnTo>
                  <a:lnTo>
                    <a:pt x="3248" y="4404"/>
                  </a:lnTo>
                  <a:lnTo>
                    <a:pt x="3248" y="4424"/>
                  </a:lnTo>
                  <a:lnTo>
                    <a:pt x="3248" y="4426"/>
                  </a:lnTo>
                  <a:lnTo>
                    <a:pt x="3246" y="4426"/>
                  </a:lnTo>
                  <a:lnTo>
                    <a:pt x="3240" y="4422"/>
                  </a:lnTo>
                  <a:lnTo>
                    <a:pt x="3238" y="4422"/>
                  </a:lnTo>
                  <a:lnTo>
                    <a:pt x="3234" y="4420"/>
                  </a:lnTo>
                  <a:lnTo>
                    <a:pt x="3232" y="4422"/>
                  </a:lnTo>
                  <a:lnTo>
                    <a:pt x="3230" y="4428"/>
                  </a:lnTo>
                  <a:lnTo>
                    <a:pt x="3226" y="4438"/>
                  </a:lnTo>
                  <a:lnTo>
                    <a:pt x="3224" y="4440"/>
                  </a:lnTo>
                  <a:lnTo>
                    <a:pt x="3220" y="4440"/>
                  </a:lnTo>
                  <a:lnTo>
                    <a:pt x="3214" y="4444"/>
                  </a:lnTo>
                  <a:lnTo>
                    <a:pt x="3210" y="4446"/>
                  </a:lnTo>
                  <a:lnTo>
                    <a:pt x="3212" y="4440"/>
                  </a:lnTo>
                  <a:lnTo>
                    <a:pt x="3212" y="4432"/>
                  </a:lnTo>
                  <a:lnTo>
                    <a:pt x="3210" y="4424"/>
                  </a:lnTo>
                  <a:lnTo>
                    <a:pt x="3208" y="4420"/>
                  </a:lnTo>
                  <a:lnTo>
                    <a:pt x="3204" y="4418"/>
                  </a:lnTo>
                  <a:lnTo>
                    <a:pt x="3200" y="4418"/>
                  </a:lnTo>
                  <a:lnTo>
                    <a:pt x="3198" y="4420"/>
                  </a:lnTo>
                  <a:lnTo>
                    <a:pt x="3198" y="4418"/>
                  </a:lnTo>
                  <a:lnTo>
                    <a:pt x="3196" y="4416"/>
                  </a:lnTo>
                  <a:lnTo>
                    <a:pt x="3194" y="4414"/>
                  </a:lnTo>
                  <a:lnTo>
                    <a:pt x="3192" y="4416"/>
                  </a:lnTo>
                  <a:lnTo>
                    <a:pt x="3192" y="4420"/>
                  </a:lnTo>
                  <a:lnTo>
                    <a:pt x="3190" y="4422"/>
                  </a:lnTo>
                  <a:lnTo>
                    <a:pt x="3188" y="4424"/>
                  </a:lnTo>
                  <a:lnTo>
                    <a:pt x="3186" y="4424"/>
                  </a:lnTo>
                  <a:lnTo>
                    <a:pt x="3182" y="4424"/>
                  </a:lnTo>
                  <a:lnTo>
                    <a:pt x="3178" y="4428"/>
                  </a:lnTo>
                  <a:lnTo>
                    <a:pt x="3176" y="4432"/>
                  </a:lnTo>
                  <a:lnTo>
                    <a:pt x="3178" y="4438"/>
                  </a:lnTo>
                  <a:lnTo>
                    <a:pt x="3178" y="4440"/>
                  </a:lnTo>
                  <a:lnTo>
                    <a:pt x="3174" y="4442"/>
                  </a:lnTo>
                  <a:lnTo>
                    <a:pt x="3170" y="4444"/>
                  </a:lnTo>
                  <a:lnTo>
                    <a:pt x="3166" y="4442"/>
                  </a:lnTo>
                  <a:lnTo>
                    <a:pt x="3164" y="4442"/>
                  </a:lnTo>
                  <a:lnTo>
                    <a:pt x="3162" y="4442"/>
                  </a:lnTo>
                  <a:lnTo>
                    <a:pt x="3160" y="4444"/>
                  </a:lnTo>
                  <a:lnTo>
                    <a:pt x="3156" y="4446"/>
                  </a:lnTo>
                  <a:lnTo>
                    <a:pt x="3150" y="4448"/>
                  </a:lnTo>
                  <a:lnTo>
                    <a:pt x="3146" y="4452"/>
                  </a:lnTo>
                  <a:lnTo>
                    <a:pt x="3142" y="4458"/>
                  </a:lnTo>
                  <a:lnTo>
                    <a:pt x="3140" y="4462"/>
                  </a:lnTo>
                  <a:lnTo>
                    <a:pt x="3140" y="4472"/>
                  </a:lnTo>
                  <a:lnTo>
                    <a:pt x="3138" y="4478"/>
                  </a:lnTo>
                  <a:lnTo>
                    <a:pt x="3134" y="4488"/>
                  </a:lnTo>
                  <a:lnTo>
                    <a:pt x="3132" y="4492"/>
                  </a:lnTo>
                  <a:lnTo>
                    <a:pt x="3134" y="4496"/>
                  </a:lnTo>
                  <a:lnTo>
                    <a:pt x="3136" y="4500"/>
                  </a:lnTo>
                  <a:lnTo>
                    <a:pt x="3138" y="4504"/>
                  </a:lnTo>
                  <a:lnTo>
                    <a:pt x="3140" y="4504"/>
                  </a:lnTo>
                  <a:lnTo>
                    <a:pt x="3144" y="4500"/>
                  </a:lnTo>
                  <a:lnTo>
                    <a:pt x="3148" y="4488"/>
                  </a:lnTo>
                  <a:lnTo>
                    <a:pt x="3150" y="4480"/>
                  </a:lnTo>
                  <a:lnTo>
                    <a:pt x="3152" y="4478"/>
                  </a:lnTo>
                  <a:lnTo>
                    <a:pt x="3152" y="4476"/>
                  </a:lnTo>
                  <a:lnTo>
                    <a:pt x="3154" y="4474"/>
                  </a:lnTo>
                  <a:lnTo>
                    <a:pt x="3156" y="4472"/>
                  </a:lnTo>
                  <a:lnTo>
                    <a:pt x="3156" y="4470"/>
                  </a:lnTo>
                  <a:lnTo>
                    <a:pt x="3158" y="4466"/>
                  </a:lnTo>
                  <a:lnTo>
                    <a:pt x="3160" y="4462"/>
                  </a:lnTo>
                  <a:lnTo>
                    <a:pt x="3164" y="4460"/>
                  </a:lnTo>
                  <a:lnTo>
                    <a:pt x="3168" y="4462"/>
                  </a:lnTo>
                  <a:lnTo>
                    <a:pt x="3170" y="4466"/>
                  </a:lnTo>
                  <a:lnTo>
                    <a:pt x="3168" y="4472"/>
                  </a:lnTo>
                  <a:lnTo>
                    <a:pt x="3168" y="4474"/>
                  </a:lnTo>
                  <a:lnTo>
                    <a:pt x="3172" y="4474"/>
                  </a:lnTo>
                  <a:lnTo>
                    <a:pt x="3178" y="4472"/>
                  </a:lnTo>
                  <a:lnTo>
                    <a:pt x="3182" y="4466"/>
                  </a:lnTo>
                  <a:lnTo>
                    <a:pt x="3184" y="4462"/>
                  </a:lnTo>
                  <a:lnTo>
                    <a:pt x="3184" y="4466"/>
                  </a:lnTo>
                  <a:lnTo>
                    <a:pt x="3184" y="4472"/>
                  </a:lnTo>
                  <a:lnTo>
                    <a:pt x="3184" y="4474"/>
                  </a:lnTo>
                  <a:lnTo>
                    <a:pt x="3186" y="4476"/>
                  </a:lnTo>
                  <a:lnTo>
                    <a:pt x="3192" y="4478"/>
                  </a:lnTo>
                  <a:lnTo>
                    <a:pt x="3194" y="4480"/>
                  </a:lnTo>
                  <a:lnTo>
                    <a:pt x="3194" y="4476"/>
                  </a:lnTo>
                  <a:lnTo>
                    <a:pt x="3194" y="4470"/>
                  </a:lnTo>
                  <a:lnTo>
                    <a:pt x="3196" y="4466"/>
                  </a:lnTo>
                  <a:lnTo>
                    <a:pt x="3198" y="4464"/>
                  </a:lnTo>
                  <a:lnTo>
                    <a:pt x="3196" y="4462"/>
                  </a:lnTo>
                  <a:lnTo>
                    <a:pt x="3194" y="4460"/>
                  </a:lnTo>
                  <a:lnTo>
                    <a:pt x="3196" y="4458"/>
                  </a:lnTo>
                  <a:lnTo>
                    <a:pt x="3200" y="4458"/>
                  </a:lnTo>
                  <a:lnTo>
                    <a:pt x="3206" y="4460"/>
                  </a:lnTo>
                  <a:lnTo>
                    <a:pt x="3210" y="4464"/>
                  </a:lnTo>
                  <a:lnTo>
                    <a:pt x="3216" y="4466"/>
                  </a:lnTo>
                  <a:lnTo>
                    <a:pt x="3218" y="4468"/>
                  </a:lnTo>
                  <a:lnTo>
                    <a:pt x="3222" y="4472"/>
                  </a:lnTo>
                  <a:lnTo>
                    <a:pt x="3222" y="4476"/>
                  </a:lnTo>
                  <a:lnTo>
                    <a:pt x="3224" y="4478"/>
                  </a:lnTo>
                  <a:lnTo>
                    <a:pt x="3226" y="4478"/>
                  </a:lnTo>
                  <a:lnTo>
                    <a:pt x="3226" y="4482"/>
                  </a:lnTo>
                  <a:lnTo>
                    <a:pt x="3224" y="4486"/>
                  </a:lnTo>
                  <a:lnTo>
                    <a:pt x="3220" y="4492"/>
                  </a:lnTo>
                  <a:lnTo>
                    <a:pt x="3216" y="4500"/>
                  </a:lnTo>
                  <a:lnTo>
                    <a:pt x="3216" y="4502"/>
                  </a:lnTo>
                  <a:lnTo>
                    <a:pt x="3216" y="4506"/>
                  </a:lnTo>
                  <a:lnTo>
                    <a:pt x="3218" y="4520"/>
                  </a:lnTo>
                  <a:lnTo>
                    <a:pt x="3220" y="4526"/>
                  </a:lnTo>
                  <a:lnTo>
                    <a:pt x="3222" y="4532"/>
                  </a:lnTo>
                  <a:lnTo>
                    <a:pt x="3224" y="4534"/>
                  </a:lnTo>
                  <a:lnTo>
                    <a:pt x="3224" y="4536"/>
                  </a:lnTo>
                  <a:lnTo>
                    <a:pt x="3226" y="4538"/>
                  </a:lnTo>
                  <a:lnTo>
                    <a:pt x="3234" y="4544"/>
                  </a:lnTo>
                  <a:lnTo>
                    <a:pt x="3252" y="4552"/>
                  </a:lnTo>
                  <a:lnTo>
                    <a:pt x="3256" y="4554"/>
                  </a:lnTo>
                  <a:lnTo>
                    <a:pt x="3260" y="4548"/>
                  </a:lnTo>
                  <a:lnTo>
                    <a:pt x="3264" y="4542"/>
                  </a:lnTo>
                  <a:lnTo>
                    <a:pt x="3266" y="4542"/>
                  </a:lnTo>
                  <a:lnTo>
                    <a:pt x="3268" y="4544"/>
                  </a:lnTo>
                  <a:lnTo>
                    <a:pt x="3266" y="4550"/>
                  </a:lnTo>
                  <a:lnTo>
                    <a:pt x="3266" y="4556"/>
                  </a:lnTo>
                  <a:lnTo>
                    <a:pt x="3268" y="4564"/>
                  </a:lnTo>
                  <a:lnTo>
                    <a:pt x="3270" y="4566"/>
                  </a:lnTo>
                  <a:lnTo>
                    <a:pt x="3272" y="4568"/>
                  </a:lnTo>
                  <a:lnTo>
                    <a:pt x="3274" y="4566"/>
                  </a:lnTo>
                  <a:lnTo>
                    <a:pt x="3278" y="4564"/>
                  </a:lnTo>
                  <a:lnTo>
                    <a:pt x="3282" y="4554"/>
                  </a:lnTo>
                  <a:lnTo>
                    <a:pt x="3284" y="4546"/>
                  </a:lnTo>
                  <a:lnTo>
                    <a:pt x="3286" y="4540"/>
                  </a:lnTo>
                  <a:lnTo>
                    <a:pt x="3284" y="4534"/>
                  </a:lnTo>
                  <a:lnTo>
                    <a:pt x="3280" y="4524"/>
                  </a:lnTo>
                  <a:lnTo>
                    <a:pt x="3278" y="4520"/>
                  </a:lnTo>
                  <a:lnTo>
                    <a:pt x="3276" y="4518"/>
                  </a:lnTo>
                  <a:lnTo>
                    <a:pt x="3274" y="4516"/>
                  </a:lnTo>
                  <a:lnTo>
                    <a:pt x="3274" y="4514"/>
                  </a:lnTo>
                  <a:lnTo>
                    <a:pt x="3274" y="4508"/>
                  </a:lnTo>
                  <a:lnTo>
                    <a:pt x="3276" y="4500"/>
                  </a:lnTo>
                  <a:lnTo>
                    <a:pt x="3280" y="4496"/>
                  </a:lnTo>
                  <a:lnTo>
                    <a:pt x="3284" y="4494"/>
                  </a:lnTo>
                  <a:lnTo>
                    <a:pt x="3284" y="4490"/>
                  </a:lnTo>
                  <a:lnTo>
                    <a:pt x="3284" y="4486"/>
                  </a:lnTo>
                  <a:lnTo>
                    <a:pt x="3288" y="4484"/>
                  </a:lnTo>
                  <a:lnTo>
                    <a:pt x="3290" y="4482"/>
                  </a:lnTo>
                  <a:lnTo>
                    <a:pt x="3292" y="4482"/>
                  </a:lnTo>
                  <a:lnTo>
                    <a:pt x="3292" y="4490"/>
                  </a:lnTo>
                  <a:lnTo>
                    <a:pt x="3294" y="4498"/>
                  </a:lnTo>
                  <a:lnTo>
                    <a:pt x="3296" y="4502"/>
                  </a:lnTo>
                  <a:lnTo>
                    <a:pt x="3300" y="4506"/>
                  </a:lnTo>
                  <a:lnTo>
                    <a:pt x="3302" y="4510"/>
                  </a:lnTo>
                  <a:lnTo>
                    <a:pt x="3300" y="4512"/>
                  </a:lnTo>
                  <a:lnTo>
                    <a:pt x="3300" y="4518"/>
                  </a:lnTo>
                  <a:lnTo>
                    <a:pt x="3302" y="4528"/>
                  </a:lnTo>
                  <a:lnTo>
                    <a:pt x="3304" y="4530"/>
                  </a:lnTo>
                  <a:lnTo>
                    <a:pt x="3306" y="4530"/>
                  </a:lnTo>
                  <a:lnTo>
                    <a:pt x="3306" y="4526"/>
                  </a:lnTo>
                  <a:lnTo>
                    <a:pt x="3308" y="4518"/>
                  </a:lnTo>
                  <a:lnTo>
                    <a:pt x="3306" y="4508"/>
                  </a:lnTo>
                  <a:lnTo>
                    <a:pt x="3304" y="4502"/>
                  </a:lnTo>
                  <a:lnTo>
                    <a:pt x="3308" y="4504"/>
                  </a:lnTo>
                  <a:lnTo>
                    <a:pt x="3310" y="4506"/>
                  </a:lnTo>
                  <a:lnTo>
                    <a:pt x="3312" y="4506"/>
                  </a:lnTo>
                  <a:lnTo>
                    <a:pt x="3310" y="4504"/>
                  </a:lnTo>
                  <a:lnTo>
                    <a:pt x="3310" y="4500"/>
                  </a:lnTo>
                  <a:lnTo>
                    <a:pt x="3312" y="4498"/>
                  </a:lnTo>
                  <a:lnTo>
                    <a:pt x="3316" y="4498"/>
                  </a:lnTo>
                  <a:lnTo>
                    <a:pt x="3320" y="4492"/>
                  </a:lnTo>
                  <a:lnTo>
                    <a:pt x="3322" y="4488"/>
                  </a:lnTo>
                  <a:lnTo>
                    <a:pt x="3322" y="4482"/>
                  </a:lnTo>
                  <a:lnTo>
                    <a:pt x="3320" y="4468"/>
                  </a:lnTo>
                  <a:lnTo>
                    <a:pt x="3320" y="4464"/>
                  </a:lnTo>
                  <a:lnTo>
                    <a:pt x="3318" y="4462"/>
                  </a:lnTo>
                  <a:lnTo>
                    <a:pt x="3316" y="4460"/>
                  </a:lnTo>
                  <a:lnTo>
                    <a:pt x="3314" y="4458"/>
                  </a:lnTo>
                  <a:lnTo>
                    <a:pt x="3314" y="4452"/>
                  </a:lnTo>
                  <a:lnTo>
                    <a:pt x="3316" y="4446"/>
                  </a:lnTo>
                  <a:lnTo>
                    <a:pt x="3316" y="4442"/>
                  </a:lnTo>
                  <a:lnTo>
                    <a:pt x="3314" y="4438"/>
                  </a:lnTo>
                  <a:lnTo>
                    <a:pt x="3314" y="4432"/>
                  </a:lnTo>
                  <a:lnTo>
                    <a:pt x="3314" y="4428"/>
                  </a:lnTo>
                  <a:lnTo>
                    <a:pt x="3312" y="4424"/>
                  </a:lnTo>
                  <a:lnTo>
                    <a:pt x="3310" y="4424"/>
                  </a:lnTo>
                  <a:lnTo>
                    <a:pt x="3308" y="4424"/>
                  </a:lnTo>
                  <a:lnTo>
                    <a:pt x="3304" y="4424"/>
                  </a:lnTo>
                  <a:lnTo>
                    <a:pt x="3302" y="4422"/>
                  </a:lnTo>
                  <a:lnTo>
                    <a:pt x="3302" y="4420"/>
                  </a:lnTo>
                  <a:lnTo>
                    <a:pt x="3304" y="4418"/>
                  </a:lnTo>
                  <a:lnTo>
                    <a:pt x="3308" y="4416"/>
                  </a:lnTo>
                  <a:lnTo>
                    <a:pt x="3310" y="4412"/>
                  </a:lnTo>
                  <a:lnTo>
                    <a:pt x="3312" y="4406"/>
                  </a:lnTo>
                  <a:lnTo>
                    <a:pt x="3308" y="4400"/>
                  </a:lnTo>
                  <a:lnTo>
                    <a:pt x="3306" y="4396"/>
                  </a:lnTo>
                  <a:lnTo>
                    <a:pt x="3306" y="4390"/>
                  </a:lnTo>
                  <a:lnTo>
                    <a:pt x="3306" y="4386"/>
                  </a:lnTo>
                  <a:lnTo>
                    <a:pt x="3302" y="4388"/>
                  </a:lnTo>
                  <a:lnTo>
                    <a:pt x="3300" y="4388"/>
                  </a:lnTo>
                  <a:lnTo>
                    <a:pt x="3298" y="4384"/>
                  </a:lnTo>
                  <a:lnTo>
                    <a:pt x="3296" y="4380"/>
                  </a:lnTo>
                  <a:lnTo>
                    <a:pt x="3292" y="4376"/>
                  </a:lnTo>
                  <a:lnTo>
                    <a:pt x="3288" y="4374"/>
                  </a:lnTo>
                  <a:lnTo>
                    <a:pt x="3284" y="4372"/>
                  </a:lnTo>
                  <a:lnTo>
                    <a:pt x="3282" y="4368"/>
                  </a:lnTo>
                  <a:lnTo>
                    <a:pt x="3282" y="4366"/>
                  </a:lnTo>
                  <a:lnTo>
                    <a:pt x="3278" y="4364"/>
                  </a:lnTo>
                  <a:close/>
                  <a:moveTo>
                    <a:pt x="3136" y="4268"/>
                  </a:moveTo>
                  <a:lnTo>
                    <a:pt x="3136" y="4268"/>
                  </a:lnTo>
                  <a:lnTo>
                    <a:pt x="3138" y="4270"/>
                  </a:lnTo>
                  <a:lnTo>
                    <a:pt x="3140" y="4272"/>
                  </a:lnTo>
                  <a:lnTo>
                    <a:pt x="3140" y="4278"/>
                  </a:lnTo>
                  <a:lnTo>
                    <a:pt x="3138" y="4286"/>
                  </a:lnTo>
                  <a:lnTo>
                    <a:pt x="3138" y="4296"/>
                  </a:lnTo>
                  <a:lnTo>
                    <a:pt x="3140" y="4302"/>
                  </a:lnTo>
                  <a:lnTo>
                    <a:pt x="3136" y="4306"/>
                  </a:lnTo>
                  <a:lnTo>
                    <a:pt x="3134" y="4312"/>
                  </a:lnTo>
                  <a:lnTo>
                    <a:pt x="3134" y="4324"/>
                  </a:lnTo>
                  <a:lnTo>
                    <a:pt x="3134" y="4328"/>
                  </a:lnTo>
                  <a:lnTo>
                    <a:pt x="3136" y="4330"/>
                  </a:lnTo>
                  <a:lnTo>
                    <a:pt x="3138" y="4330"/>
                  </a:lnTo>
                  <a:lnTo>
                    <a:pt x="3140" y="4328"/>
                  </a:lnTo>
                  <a:lnTo>
                    <a:pt x="3146" y="4324"/>
                  </a:lnTo>
                  <a:lnTo>
                    <a:pt x="3148" y="4320"/>
                  </a:lnTo>
                  <a:lnTo>
                    <a:pt x="3152" y="4320"/>
                  </a:lnTo>
                  <a:lnTo>
                    <a:pt x="3158" y="4318"/>
                  </a:lnTo>
                  <a:lnTo>
                    <a:pt x="3166" y="4312"/>
                  </a:lnTo>
                  <a:lnTo>
                    <a:pt x="3178" y="4298"/>
                  </a:lnTo>
                  <a:lnTo>
                    <a:pt x="3182" y="4296"/>
                  </a:lnTo>
                  <a:lnTo>
                    <a:pt x="3182" y="4292"/>
                  </a:lnTo>
                  <a:lnTo>
                    <a:pt x="3184" y="4282"/>
                  </a:lnTo>
                  <a:lnTo>
                    <a:pt x="3182" y="4276"/>
                  </a:lnTo>
                  <a:lnTo>
                    <a:pt x="3180" y="4276"/>
                  </a:lnTo>
                  <a:lnTo>
                    <a:pt x="3178" y="4276"/>
                  </a:lnTo>
                  <a:lnTo>
                    <a:pt x="3176" y="4278"/>
                  </a:lnTo>
                  <a:lnTo>
                    <a:pt x="3172" y="4276"/>
                  </a:lnTo>
                  <a:lnTo>
                    <a:pt x="3168" y="4274"/>
                  </a:lnTo>
                  <a:lnTo>
                    <a:pt x="3166" y="4274"/>
                  </a:lnTo>
                  <a:lnTo>
                    <a:pt x="3164" y="4274"/>
                  </a:lnTo>
                  <a:lnTo>
                    <a:pt x="3162" y="4276"/>
                  </a:lnTo>
                  <a:lnTo>
                    <a:pt x="3160" y="4274"/>
                  </a:lnTo>
                  <a:lnTo>
                    <a:pt x="3154" y="4270"/>
                  </a:lnTo>
                  <a:lnTo>
                    <a:pt x="3146" y="4264"/>
                  </a:lnTo>
                  <a:lnTo>
                    <a:pt x="3138" y="4258"/>
                  </a:lnTo>
                  <a:lnTo>
                    <a:pt x="3132" y="4258"/>
                  </a:lnTo>
                  <a:lnTo>
                    <a:pt x="3130" y="4260"/>
                  </a:lnTo>
                  <a:lnTo>
                    <a:pt x="3130" y="4264"/>
                  </a:lnTo>
                  <a:lnTo>
                    <a:pt x="3136" y="4268"/>
                  </a:lnTo>
                  <a:close/>
                  <a:moveTo>
                    <a:pt x="3270" y="4928"/>
                  </a:moveTo>
                  <a:lnTo>
                    <a:pt x="3270" y="4928"/>
                  </a:lnTo>
                  <a:lnTo>
                    <a:pt x="3268" y="4926"/>
                  </a:lnTo>
                  <a:lnTo>
                    <a:pt x="3264" y="4924"/>
                  </a:lnTo>
                  <a:lnTo>
                    <a:pt x="3250" y="4920"/>
                  </a:lnTo>
                  <a:lnTo>
                    <a:pt x="3244" y="4920"/>
                  </a:lnTo>
                  <a:lnTo>
                    <a:pt x="3238" y="4920"/>
                  </a:lnTo>
                  <a:lnTo>
                    <a:pt x="3232" y="4924"/>
                  </a:lnTo>
                  <a:lnTo>
                    <a:pt x="3230" y="4930"/>
                  </a:lnTo>
                  <a:lnTo>
                    <a:pt x="3232" y="4934"/>
                  </a:lnTo>
                  <a:lnTo>
                    <a:pt x="3236" y="4936"/>
                  </a:lnTo>
                  <a:lnTo>
                    <a:pt x="3242" y="4936"/>
                  </a:lnTo>
                  <a:lnTo>
                    <a:pt x="3250" y="4936"/>
                  </a:lnTo>
                  <a:lnTo>
                    <a:pt x="3264" y="4934"/>
                  </a:lnTo>
                  <a:lnTo>
                    <a:pt x="3268" y="4932"/>
                  </a:lnTo>
                  <a:lnTo>
                    <a:pt x="3270" y="4928"/>
                  </a:lnTo>
                  <a:close/>
                  <a:moveTo>
                    <a:pt x="3148" y="4520"/>
                  </a:moveTo>
                  <a:lnTo>
                    <a:pt x="3148" y="4520"/>
                  </a:lnTo>
                  <a:lnTo>
                    <a:pt x="3146" y="4516"/>
                  </a:lnTo>
                  <a:lnTo>
                    <a:pt x="3138" y="4512"/>
                  </a:lnTo>
                  <a:lnTo>
                    <a:pt x="3136" y="4512"/>
                  </a:lnTo>
                  <a:lnTo>
                    <a:pt x="3132" y="4512"/>
                  </a:lnTo>
                  <a:lnTo>
                    <a:pt x="3130" y="4516"/>
                  </a:lnTo>
                  <a:lnTo>
                    <a:pt x="3130" y="4520"/>
                  </a:lnTo>
                  <a:lnTo>
                    <a:pt x="3130" y="4524"/>
                  </a:lnTo>
                  <a:lnTo>
                    <a:pt x="3132" y="4526"/>
                  </a:lnTo>
                  <a:lnTo>
                    <a:pt x="3136" y="4528"/>
                  </a:lnTo>
                  <a:lnTo>
                    <a:pt x="3140" y="4526"/>
                  </a:lnTo>
                  <a:lnTo>
                    <a:pt x="3146" y="4524"/>
                  </a:lnTo>
                  <a:lnTo>
                    <a:pt x="3148" y="4520"/>
                  </a:lnTo>
                  <a:close/>
                  <a:moveTo>
                    <a:pt x="3204" y="4288"/>
                  </a:moveTo>
                  <a:lnTo>
                    <a:pt x="3204" y="4288"/>
                  </a:lnTo>
                  <a:lnTo>
                    <a:pt x="3204" y="4290"/>
                  </a:lnTo>
                  <a:lnTo>
                    <a:pt x="3204" y="4294"/>
                  </a:lnTo>
                  <a:lnTo>
                    <a:pt x="3206" y="4296"/>
                  </a:lnTo>
                  <a:lnTo>
                    <a:pt x="3208" y="4296"/>
                  </a:lnTo>
                  <a:lnTo>
                    <a:pt x="3208" y="4294"/>
                  </a:lnTo>
                  <a:lnTo>
                    <a:pt x="3208" y="4292"/>
                  </a:lnTo>
                  <a:lnTo>
                    <a:pt x="3206" y="4288"/>
                  </a:lnTo>
                  <a:lnTo>
                    <a:pt x="3204" y="4288"/>
                  </a:lnTo>
                  <a:close/>
                  <a:moveTo>
                    <a:pt x="3186" y="4210"/>
                  </a:moveTo>
                  <a:lnTo>
                    <a:pt x="3186" y="4210"/>
                  </a:lnTo>
                  <a:lnTo>
                    <a:pt x="3184" y="4208"/>
                  </a:lnTo>
                  <a:lnTo>
                    <a:pt x="3182" y="4204"/>
                  </a:lnTo>
                  <a:lnTo>
                    <a:pt x="3178" y="4200"/>
                  </a:lnTo>
                  <a:lnTo>
                    <a:pt x="3174" y="4198"/>
                  </a:lnTo>
                  <a:lnTo>
                    <a:pt x="3174" y="4200"/>
                  </a:lnTo>
                  <a:lnTo>
                    <a:pt x="3174" y="4202"/>
                  </a:lnTo>
                  <a:lnTo>
                    <a:pt x="3178" y="4206"/>
                  </a:lnTo>
                  <a:lnTo>
                    <a:pt x="3180" y="4212"/>
                  </a:lnTo>
                  <a:lnTo>
                    <a:pt x="3184" y="4214"/>
                  </a:lnTo>
                  <a:lnTo>
                    <a:pt x="3190" y="4220"/>
                  </a:lnTo>
                  <a:lnTo>
                    <a:pt x="3192" y="4220"/>
                  </a:lnTo>
                  <a:lnTo>
                    <a:pt x="3190" y="4216"/>
                  </a:lnTo>
                  <a:lnTo>
                    <a:pt x="3188" y="4212"/>
                  </a:lnTo>
                  <a:lnTo>
                    <a:pt x="3186" y="4210"/>
                  </a:lnTo>
                  <a:close/>
                  <a:moveTo>
                    <a:pt x="3250" y="5238"/>
                  </a:moveTo>
                  <a:lnTo>
                    <a:pt x="3250" y="5238"/>
                  </a:lnTo>
                  <a:lnTo>
                    <a:pt x="3240" y="5236"/>
                  </a:lnTo>
                  <a:lnTo>
                    <a:pt x="3236" y="5234"/>
                  </a:lnTo>
                  <a:lnTo>
                    <a:pt x="3234" y="5234"/>
                  </a:lnTo>
                  <a:lnTo>
                    <a:pt x="3232" y="5242"/>
                  </a:lnTo>
                  <a:lnTo>
                    <a:pt x="3230" y="5250"/>
                  </a:lnTo>
                  <a:lnTo>
                    <a:pt x="3232" y="5250"/>
                  </a:lnTo>
                  <a:lnTo>
                    <a:pt x="3234" y="5250"/>
                  </a:lnTo>
                  <a:lnTo>
                    <a:pt x="3244" y="5248"/>
                  </a:lnTo>
                  <a:lnTo>
                    <a:pt x="3256" y="5248"/>
                  </a:lnTo>
                  <a:lnTo>
                    <a:pt x="3260" y="5246"/>
                  </a:lnTo>
                  <a:lnTo>
                    <a:pt x="3262" y="5246"/>
                  </a:lnTo>
                  <a:lnTo>
                    <a:pt x="3264" y="5244"/>
                  </a:lnTo>
                  <a:lnTo>
                    <a:pt x="3262" y="5242"/>
                  </a:lnTo>
                  <a:lnTo>
                    <a:pt x="3258" y="5238"/>
                  </a:lnTo>
                  <a:lnTo>
                    <a:pt x="3254" y="5236"/>
                  </a:lnTo>
                  <a:lnTo>
                    <a:pt x="3250" y="5238"/>
                  </a:lnTo>
                  <a:close/>
                  <a:moveTo>
                    <a:pt x="3160" y="4332"/>
                  </a:moveTo>
                  <a:lnTo>
                    <a:pt x="3160" y="4332"/>
                  </a:lnTo>
                  <a:lnTo>
                    <a:pt x="3162" y="4332"/>
                  </a:lnTo>
                  <a:lnTo>
                    <a:pt x="3166" y="4328"/>
                  </a:lnTo>
                  <a:lnTo>
                    <a:pt x="3168" y="4322"/>
                  </a:lnTo>
                  <a:lnTo>
                    <a:pt x="3166" y="4318"/>
                  </a:lnTo>
                  <a:lnTo>
                    <a:pt x="3164" y="4318"/>
                  </a:lnTo>
                  <a:lnTo>
                    <a:pt x="3162" y="4320"/>
                  </a:lnTo>
                  <a:lnTo>
                    <a:pt x="3160" y="4322"/>
                  </a:lnTo>
                  <a:lnTo>
                    <a:pt x="3160" y="4326"/>
                  </a:lnTo>
                  <a:lnTo>
                    <a:pt x="3160" y="4328"/>
                  </a:lnTo>
                  <a:lnTo>
                    <a:pt x="3158" y="4328"/>
                  </a:lnTo>
                  <a:lnTo>
                    <a:pt x="3158" y="4330"/>
                  </a:lnTo>
                  <a:lnTo>
                    <a:pt x="3160" y="4332"/>
                  </a:lnTo>
                  <a:close/>
                  <a:moveTo>
                    <a:pt x="3190" y="5244"/>
                  </a:moveTo>
                  <a:lnTo>
                    <a:pt x="3190" y="5244"/>
                  </a:lnTo>
                  <a:lnTo>
                    <a:pt x="3188" y="5242"/>
                  </a:lnTo>
                  <a:lnTo>
                    <a:pt x="3186" y="5240"/>
                  </a:lnTo>
                  <a:lnTo>
                    <a:pt x="3182" y="5242"/>
                  </a:lnTo>
                  <a:lnTo>
                    <a:pt x="3178" y="5244"/>
                  </a:lnTo>
                  <a:lnTo>
                    <a:pt x="3176" y="5248"/>
                  </a:lnTo>
                  <a:lnTo>
                    <a:pt x="3178" y="5248"/>
                  </a:lnTo>
                  <a:lnTo>
                    <a:pt x="3184" y="5248"/>
                  </a:lnTo>
                  <a:lnTo>
                    <a:pt x="3188" y="5248"/>
                  </a:lnTo>
                  <a:lnTo>
                    <a:pt x="3190" y="5244"/>
                  </a:lnTo>
                  <a:close/>
                  <a:moveTo>
                    <a:pt x="3176" y="5252"/>
                  </a:moveTo>
                  <a:lnTo>
                    <a:pt x="3176" y="5252"/>
                  </a:lnTo>
                  <a:lnTo>
                    <a:pt x="3172" y="5254"/>
                  </a:lnTo>
                  <a:lnTo>
                    <a:pt x="3172" y="5256"/>
                  </a:lnTo>
                  <a:lnTo>
                    <a:pt x="3176" y="5258"/>
                  </a:lnTo>
                  <a:lnTo>
                    <a:pt x="3180" y="5254"/>
                  </a:lnTo>
                  <a:lnTo>
                    <a:pt x="3182" y="5252"/>
                  </a:lnTo>
                  <a:lnTo>
                    <a:pt x="3182" y="5250"/>
                  </a:lnTo>
                  <a:lnTo>
                    <a:pt x="3176" y="5252"/>
                  </a:lnTo>
                  <a:close/>
                  <a:moveTo>
                    <a:pt x="3224" y="5242"/>
                  </a:moveTo>
                  <a:lnTo>
                    <a:pt x="3224" y="5242"/>
                  </a:lnTo>
                  <a:lnTo>
                    <a:pt x="3220" y="5246"/>
                  </a:lnTo>
                  <a:lnTo>
                    <a:pt x="3218" y="5246"/>
                  </a:lnTo>
                  <a:lnTo>
                    <a:pt x="3216" y="5244"/>
                  </a:lnTo>
                  <a:lnTo>
                    <a:pt x="3214" y="5248"/>
                  </a:lnTo>
                  <a:lnTo>
                    <a:pt x="3214" y="5250"/>
                  </a:lnTo>
                  <a:lnTo>
                    <a:pt x="3216" y="5254"/>
                  </a:lnTo>
                  <a:lnTo>
                    <a:pt x="3220" y="5256"/>
                  </a:lnTo>
                  <a:lnTo>
                    <a:pt x="3222" y="5254"/>
                  </a:lnTo>
                  <a:lnTo>
                    <a:pt x="3224" y="5252"/>
                  </a:lnTo>
                  <a:lnTo>
                    <a:pt x="3228" y="5246"/>
                  </a:lnTo>
                  <a:lnTo>
                    <a:pt x="3228" y="5240"/>
                  </a:lnTo>
                  <a:lnTo>
                    <a:pt x="3228" y="5238"/>
                  </a:lnTo>
                  <a:lnTo>
                    <a:pt x="3226" y="5238"/>
                  </a:lnTo>
                  <a:lnTo>
                    <a:pt x="3224" y="5242"/>
                  </a:lnTo>
                  <a:close/>
                  <a:moveTo>
                    <a:pt x="3202" y="5252"/>
                  </a:moveTo>
                  <a:lnTo>
                    <a:pt x="3202" y="5252"/>
                  </a:lnTo>
                  <a:lnTo>
                    <a:pt x="3204" y="5250"/>
                  </a:lnTo>
                  <a:lnTo>
                    <a:pt x="3206" y="5248"/>
                  </a:lnTo>
                  <a:lnTo>
                    <a:pt x="3206" y="5246"/>
                  </a:lnTo>
                  <a:lnTo>
                    <a:pt x="3210" y="5244"/>
                  </a:lnTo>
                  <a:lnTo>
                    <a:pt x="3212" y="5240"/>
                  </a:lnTo>
                  <a:lnTo>
                    <a:pt x="3208" y="5240"/>
                  </a:lnTo>
                  <a:lnTo>
                    <a:pt x="3198" y="5240"/>
                  </a:lnTo>
                  <a:lnTo>
                    <a:pt x="3194" y="5242"/>
                  </a:lnTo>
                  <a:lnTo>
                    <a:pt x="3194" y="5246"/>
                  </a:lnTo>
                  <a:lnTo>
                    <a:pt x="3194" y="5248"/>
                  </a:lnTo>
                  <a:lnTo>
                    <a:pt x="3188" y="5254"/>
                  </a:lnTo>
                  <a:lnTo>
                    <a:pt x="3184" y="5256"/>
                  </a:lnTo>
                  <a:lnTo>
                    <a:pt x="3186" y="5256"/>
                  </a:lnTo>
                  <a:lnTo>
                    <a:pt x="3196" y="5258"/>
                  </a:lnTo>
                  <a:lnTo>
                    <a:pt x="3200" y="5256"/>
                  </a:lnTo>
                  <a:lnTo>
                    <a:pt x="3200" y="5254"/>
                  </a:lnTo>
                  <a:lnTo>
                    <a:pt x="3202" y="5252"/>
                  </a:lnTo>
                  <a:close/>
                  <a:moveTo>
                    <a:pt x="3244" y="4390"/>
                  </a:moveTo>
                  <a:lnTo>
                    <a:pt x="3244" y="4390"/>
                  </a:lnTo>
                  <a:lnTo>
                    <a:pt x="3242" y="4392"/>
                  </a:lnTo>
                  <a:lnTo>
                    <a:pt x="3242" y="4394"/>
                  </a:lnTo>
                  <a:lnTo>
                    <a:pt x="3246" y="4396"/>
                  </a:lnTo>
                  <a:lnTo>
                    <a:pt x="3250" y="4396"/>
                  </a:lnTo>
                  <a:lnTo>
                    <a:pt x="3252" y="4394"/>
                  </a:lnTo>
                  <a:lnTo>
                    <a:pt x="3250" y="4392"/>
                  </a:lnTo>
                  <a:lnTo>
                    <a:pt x="3246" y="4390"/>
                  </a:lnTo>
                  <a:lnTo>
                    <a:pt x="3244" y="4390"/>
                  </a:lnTo>
                  <a:close/>
                  <a:moveTo>
                    <a:pt x="3228" y="4278"/>
                  </a:moveTo>
                  <a:lnTo>
                    <a:pt x="3228" y="4278"/>
                  </a:lnTo>
                  <a:lnTo>
                    <a:pt x="3228" y="4280"/>
                  </a:lnTo>
                  <a:lnTo>
                    <a:pt x="3230" y="4284"/>
                  </a:lnTo>
                  <a:lnTo>
                    <a:pt x="3234" y="4290"/>
                  </a:lnTo>
                  <a:lnTo>
                    <a:pt x="3234" y="4294"/>
                  </a:lnTo>
                  <a:lnTo>
                    <a:pt x="3232" y="4298"/>
                  </a:lnTo>
                  <a:lnTo>
                    <a:pt x="3234" y="4300"/>
                  </a:lnTo>
                  <a:lnTo>
                    <a:pt x="3234" y="4302"/>
                  </a:lnTo>
                  <a:lnTo>
                    <a:pt x="3232" y="4304"/>
                  </a:lnTo>
                  <a:lnTo>
                    <a:pt x="3232" y="4306"/>
                  </a:lnTo>
                  <a:lnTo>
                    <a:pt x="3234" y="4308"/>
                  </a:lnTo>
                  <a:lnTo>
                    <a:pt x="3238" y="4308"/>
                  </a:lnTo>
                  <a:lnTo>
                    <a:pt x="3240" y="4306"/>
                  </a:lnTo>
                  <a:lnTo>
                    <a:pt x="3240" y="4304"/>
                  </a:lnTo>
                  <a:lnTo>
                    <a:pt x="3242" y="4304"/>
                  </a:lnTo>
                  <a:lnTo>
                    <a:pt x="3246" y="4308"/>
                  </a:lnTo>
                  <a:lnTo>
                    <a:pt x="3248" y="4314"/>
                  </a:lnTo>
                  <a:lnTo>
                    <a:pt x="3248" y="4318"/>
                  </a:lnTo>
                  <a:lnTo>
                    <a:pt x="3248" y="4322"/>
                  </a:lnTo>
                  <a:lnTo>
                    <a:pt x="3246" y="4328"/>
                  </a:lnTo>
                  <a:lnTo>
                    <a:pt x="3248" y="4332"/>
                  </a:lnTo>
                  <a:lnTo>
                    <a:pt x="3248" y="4334"/>
                  </a:lnTo>
                  <a:lnTo>
                    <a:pt x="3248" y="4338"/>
                  </a:lnTo>
                  <a:lnTo>
                    <a:pt x="3246" y="4342"/>
                  </a:lnTo>
                  <a:lnTo>
                    <a:pt x="3248" y="4344"/>
                  </a:lnTo>
                  <a:lnTo>
                    <a:pt x="3256" y="4348"/>
                  </a:lnTo>
                  <a:lnTo>
                    <a:pt x="3258" y="4350"/>
                  </a:lnTo>
                  <a:lnTo>
                    <a:pt x="3258" y="4344"/>
                  </a:lnTo>
                  <a:lnTo>
                    <a:pt x="3256" y="4338"/>
                  </a:lnTo>
                  <a:lnTo>
                    <a:pt x="3256" y="4336"/>
                  </a:lnTo>
                  <a:lnTo>
                    <a:pt x="3256" y="4334"/>
                  </a:lnTo>
                  <a:lnTo>
                    <a:pt x="3258" y="4336"/>
                  </a:lnTo>
                  <a:lnTo>
                    <a:pt x="3260" y="4342"/>
                  </a:lnTo>
                  <a:lnTo>
                    <a:pt x="3262" y="4348"/>
                  </a:lnTo>
                  <a:lnTo>
                    <a:pt x="3266" y="4354"/>
                  </a:lnTo>
                  <a:lnTo>
                    <a:pt x="3270" y="4356"/>
                  </a:lnTo>
                  <a:lnTo>
                    <a:pt x="3270" y="4354"/>
                  </a:lnTo>
                  <a:lnTo>
                    <a:pt x="3266" y="4344"/>
                  </a:lnTo>
                  <a:lnTo>
                    <a:pt x="3264" y="4342"/>
                  </a:lnTo>
                  <a:lnTo>
                    <a:pt x="3266" y="4342"/>
                  </a:lnTo>
                  <a:lnTo>
                    <a:pt x="3268" y="4340"/>
                  </a:lnTo>
                  <a:lnTo>
                    <a:pt x="3270" y="4338"/>
                  </a:lnTo>
                  <a:lnTo>
                    <a:pt x="3268" y="4332"/>
                  </a:lnTo>
                  <a:lnTo>
                    <a:pt x="3266" y="4330"/>
                  </a:lnTo>
                  <a:lnTo>
                    <a:pt x="3266" y="4326"/>
                  </a:lnTo>
                  <a:lnTo>
                    <a:pt x="3264" y="4322"/>
                  </a:lnTo>
                  <a:lnTo>
                    <a:pt x="3260" y="4318"/>
                  </a:lnTo>
                  <a:lnTo>
                    <a:pt x="3260" y="4316"/>
                  </a:lnTo>
                  <a:lnTo>
                    <a:pt x="3258" y="4312"/>
                  </a:lnTo>
                  <a:lnTo>
                    <a:pt x="3258" y="4304"/>
                  </a:lnTo>
                  <a:lnTo>
                    <a:pt x="3258" y="4296"/>
                  </a:lnTo>
                  <a:lnTo>
                    <a:pt x="3258" y="4294"/>
                  </a:lnTo>
                  <a:lnTo>
                    <a:pt x="3256" y="4292"/>
                  </a:lnTo>
                  <a:lnTo>
                    <a:pt x="3254" y="4290"/>
                  </a:lnTo>
                  <a:lnTo>
                    <a:pt x="3256" y="4288"/>
                  </a:lnTo>
                  <a:lnTo>
                    <a:pt x="3256" y="4284"/>
                  </a:lnTo>
                  <a:lnTo>
                    <a:pt x="3252" y="4284"/>
                  </a:lnTo>
                  <a:lnTo>
                    <a:pt x="3248" y="4284"/>
                  </a:lnTo>
                  <a:lnTo>
                    <a:pt x="3246" y="4286"/>
                  </a:lnTo>
                  <a:lnTo>
                    <a:pt x="3244" y="4288"/>
                  </a:lnTo>
                  <a:lnTo>
                    <a:pt x="3240" y="4286"/>
                  </a:lnTo>
                  <a:lnTo>
                    <a:pt x="3234" y="4280"/>
                  </a:lnTo>
                  <a:lnTo>
                    <a:pt x="3230" y="4278"/>
                  </a:lnTo>
                  <a:lnTo>
                    <a:pt x="3228" y="4278"/>
                  </a:lnTo>
                  <a:close/>
                  <a:moveTo>
                    <a:pt x="3292" y="3100"/>
                  </a:moveTo>
                  <a:lnTo>
                    <a:pt x="3292" y="3100"/>
                  </a:lnTo>
                  <a:lnTo>
                    <a:pt x="3294" y="3100"/>
                  </a:lnTo>
                  <a:lnTo>
                    <a:pt x="3296" y="3094"/>
                  </a:lnTo>
                  <a:lnTo>
                    <a:pt x="3296" y="3092"/>
                  </a:lnTo>
                  <a:lnTo>
                    <a:pt x="3294" y="3094"/>
                  </a:lnTo>
                  <a:lnTo>
                    <a:pt x="3292" y="3096"/>
                  </a:lnTo>
                  <a:lnTo>
                    <a:pt x="3292" y="3100"/>
                  </a:lnTo>
                  <a:close/>
                  <a:moveTo>
                    <a:pt x="3208" y="4238"/>
                  </a:moveTo>
                  <a:lnTo>
                    <a:pt x="3208" y="4238"/>
                  </a:lnTo>
                  <a:lnTo>
                    <a:pt x="3210" y="4234"/>
                  </a:lnTo>
                  <a:lnTo>
                    <a:pt x="3208" y="4228"/>
                  </a:lnTo>
                  <a:lnTo>
                    <a:pt x="3204" y="4224"/>
                  </a:lnTo>
                  <a:lnTo>
                    <a:pt x="3202" y="4222"/>
                  </a:lnTo>
                  <a:lnTo>
                    <a:pt x="3200" y="4222"/>
                  </a:lnTo>
                  <a:lnTo>
                    <a:pt x="3200" y="4224"/>
                  </a:lnTo>
                  <a:lnTo>
                    <a:pt x="3204" y="4230"/>
                  </a:lnTo>
                  <a:lnTo>
                    <a:pt x="3208" y="4238"/>
                  </a:lnTo>
                  <a:close/>
                  <a:moveTo>
                    <a:pt x="3164" y="4238"/>
                  </a:moveTo>
                  <a:lnTo>
                    <a:pt x="3164" y="4238"/>
                  </a:lnTo>
                  <a:lnTo>
                    <a:pt x="3164" y="4232"/>
                  </a:lnTo>
                  <a:lnTo>
                    <a:pt x="3162" y="4230"/>
                  </a:lnTo>
                  <a:lnTo>
                    <a:pt x="3158" y="4230"/>
                  </a:lnTo>
                  <a:lnTo>
                    <a:pt x="3154" y="4232"/>
                  </a:lnTo>
                  <a:lnTo>
                    <a:pt x="3152" y="4232"/>
                  </a:lnTo>
                  <a:lnTo>
                    <a:pt x="3154" y="4234"/>
                  </a:lnTo>
                  <a:lnTo>
                    <a:pt x="3156" y="4236"/>
                  </a:lnTo>
                  <a:lnTo>
                    <a:pt x="3160" y="4240"/>
                  </a:lnTo>
                  <a:lnTo>
                    <a:pt x="3162" y="4240"/>
                  </a:lnTo>
                  <a:lnTo>
                    <a:pt x="3164" y="4238"/>
                  </a:lnTo>
                  <a:close/>
                  <a:moveTo>
                    <a:pt x="3196" y="4228"/>
                  </a:moveTo>
                  <a:lnTo>
                    <a:pt x="3196" y="4228"/>
                  </a:lnTo>
                  <a:lnTo>
                    <a:pt x="3192" y="4228"/>
                  </a:lnTo>
                  <a:lnTo>
                    <a:pt x="3190" y="4228"/>
                  </a:lnTo>
                  <a:lnTo>
                    <a:pt x="3188" y="4228"/>
                  </a:lnTo>
                  <a:lnTo>
                    <a:pt x="3186" y="4232"/>
                  </a:lnTo>
                  <a:lnTo>
                    <a:pt x="3188" y="4238"/>
                  </a:lnTo>
                  <a:lnTo>
                    <a:pt x="3186" y="4242"/>
                  </a:lnTo>
                  <a:lnTo>
                    <a:pt x="3182" y="4256"/>
                  </a:lnTo>
                  <a:lnTo>
                    <a:pt x="3182" y="4258"/>
                  </a:lnTo>
                  <a:lnTo>
                    <a:pt x="3184" y="4258"/>
                  </a:lnTo>
                  <a:lnTo>
                    <a:pt x="3186" y="4254"/>
                  </a:lnTo>
                  <a:lnTo>
                    <a:pt x="3196" y="4244"/>
                  </a:lnTo>
                  <a:lnTo>
                    <a:pt x="3198" y="4244"/>
                  </a:lnTo>
                  <a:lnTo>
                    <a:pt x="3200" y="4244"/>
                  </a:lnTo>
                  <a:lnTo>
                    <a:pt x="3202" y="4250"/>
                  </a:lnTo>
                  <a:lnTo>
                    <a:pt x="3204" y="4256"/>
                  </a:lnTo>
                  <a:lnTo>
                    <a:pt x="3206" y="4258"/>
                  </a:lnTo>
                  <a:lnTo>
                    <a:pt x="3208" y="4260"/>
                  </a:lnTo>
                  <a:lnTo>
                    <a:pt x="3212" y="4262"/>
                  </a:lnTo>
                  <a:lnTo>
                    <a:pt x="3218" y="4266"/>
                  </a:lnTo>
                  <a:lnTo>
                    <a:pt x="3222" y="4268"/>
                  </a:lnTo>
                  <a:lnTo>
                    <a:pt x="3220" y="4264"/>
                  </a:lnTo>
                  <a:lnTo>
                    <a:pt x="3218" y="4258"/>
                  </a:lnTo>
                  <a:lnTo>
                    <a:pt x="3216" y="4252"/>
                  </a:lnTo>
                  <a:lnTo>
                    <a:pt x="3214" y="4246"/>
                  </a:lnTo>
                  <a:lnTo>
                    <a:pt x="3210" y="4242"/>
                  </a:lnTo>
                  <a:lnTo>
                    <a:pt x="3206" y="4240"/>
                  </a:lnTo>
                  <a:lnTo>
                    <a:pt x="3202" y="4234"/>
                  </a:lnTo>
                  <a:lnTo>
                    <a:pt x="3198" y="4230"/>
                  </a:lnTo>
                  <a:lnTo>
                    <a:pt x="3196" y="4228"/>
                  </a:lnTo>
                  <a:close/>
                  <a:moveTo>
                    <a:pt x="3152" y="5104"/>
                  </a:moveTo>
                  <a:lnTo>
                    <a:pt x="3152" y="5104"/>
                  </a:lnTo>
                  <a:lnTo>
                    <a:pt x="3160" y="5100"/>
                  </a:lnTo>
                  <a:lnTo>
                    <a:pt x="3162" y="5098"/>
                  </a:lnTo>
                  <a:lnTo>
                    <a:pt x="3162" y="5094"/>
                  </a:lnTo>
                  <a:lnTo>
                    <a:pt x="3160" y="5090"/>
                  </a:lnTo>
                  <a:lnTo>
                    <a:pt x="3162" y="5084"/>
                  </a:lnTo>
                  <a:lnTo>
                    <a:pt x="3164" y="5078"/>
                  </a:lnTo>
                  <a:lnTo>
                    <a:pt x="3166" y="5070"/>
                  </a:lnTo>
                  <a:lnTo>
                    <a:pt x="3164" y="5066"/>
                  </a:lnTo>
                  <a:lnTo>
                    <a:pt x="3164" y="5064"/>
                  </a:lnTo>
                  <a:lnTo>
                    <a:pt x="3160" y="5064"/>
                  </a:lnTo>
                  <a:lnTo>
                    <a:pt x="3158" y="5064"/>
                  </a:lnTo>
                  <a:lnTo>
                    <a:pt x="3152" y="5070"/>
                  </a:lnTo>
                  <a:lnTo>
                    <a:pt x="3150" y="5074"/>
                  </a:lnTo>
                  <a:lnTo>
                    <a:pt x="3150" y="5078"/>
                  </a:lnTo>
                  <a:lnTo>
                    <a:pt x="3150" y="5090"/>
                  </a:lnTo>
                  <a:lnTo>
                    <a:pt x="3148" y="5098"/>
                  </a:lnTo>
                  <a:lnTo>
                    <a:pt x="3148" y="5104"/>
                  </a:lnTo>
                  <a:lnTo>
                    <a:pt x="3148" y="5106"/>
                  </a:lnTo>
                  <a:lnTo>
                    <a:pt x="3152" y="5104"/>
                  </a:lnTo>
                  <a:close/>
                  <a:moveTo>
                    <a:pt x="3192" y="4332"/>
                  </a:moveTo>
                  <a:lnTo>
                    <a:pt x="3192" y="4332"/>
                  </a:lnTo>
                  <a:lnTo>
                    <a:pt x="3198" y="4322"/>
                  </a:lnTo>
                  <a:lnTo>
                    <a:pt x="3198" y="4314"/>
                  </a:lnTo>
                  <a:lnTo>
                    <a:pt x="3196" y="4308"/>
                  </a:lnTo>
                  <a:lnTo>
                    <a:pt x="3196" y="4306"/>
                  </a:lnTo>
                  <a:lnTo>
                    <a:pt x="3192" y="4306"/>
                  </a:lnTo>
                  <a:lnTo>
                    <a:pt x="3190" y="4304"/>
                  </a:lnTo>
                  <a:lnTo>
                    <a:pt x="3186" y="4304"/>
                  </a:lnTo>
                  <a:lnTo>
                    <a:pt x="3184" y="4304"/>
                  </a:lnTo>
                  <a:lnTo>
                    <a:pt x="3178" y="4306"/>
                  </a:lnTo>
                  <a:lnTo>
                    <a:pt x="3176" y="4310"/>
                  </a:lnTo>
                  <a:lnTo>
                    <a:pt x="3174" y="4312"/>
                  </a:lnTo>
                  <a:lnTo>
                    <a:pt x="3174" y="4316"/>
                  </a:lnTo>
                  <a:lnTo>
                    <a:pt x="3176" y="4320"/>
                  </a:lnTo>
                  <a:lnTo>
                    <a:pt x="3174" y="4322"/>
                  </a:lnTo>
                  <a:lnTo>
                    <a:pt x="3172" y="4324"/>
                  </a:lnTo>
                  <a:lnTo>
                    <a:pt x="3170" y="4326"/>
                  </a:lnTo>
                  <a:lnTo>
                    <a:pt x="3170" y="4330"/>
                  </a:lnTo>
                  <a:lnTo>
                    <a:pt x="3172" y="4336"/>
                  </a:lnTo>
                  <a:lnTo>
                    <a:pt x="3172" y="4344"/>
                  </a:lnTo>
                  <a:lnTo>
                    <a:pt x="3172" y="4348"/>
                  </a:lnTo>
                  <a:lnTo>
                    <a:pt x="3168" y="4352"/>
                  </a:lnTo>
                  <a:lnTo>
                    <a:pt x="3164" y="4354"/>
                  </a:lnTo>
                  <a:lnTo>
                    <a:pt x="3162" y="4354"/>
                  </a:lnTo>
                  <a:lnTo>
                    <a:pt x="3158" y="4352"/>
                  </a:lnTo>
                  <a:lnTo>
                    <a:pt x="3154" y="4352"/>
                  </a:lnTo>
                  <a:lnTo>
                    <a:pt x="3152" y="4358"/>
                  </a:lnTo>
                  <a:lnTo>
                    <a:pt x="3152" y="4364"/>
                  </a:lnTo>
                  <a:lnTo>
                    <a:pt x="3156" y="4372"/>
                  </a:lnTo>
                  <a:lnTo>
                    <a:pt x="3162" y="4380"/>
                  </a:lnTo>
                  <a:lnTo>
                    <a:pt x="3166" y="4382"/>
                  </a:lnTo>
                  <a:lnTo>
                    <a:pt x="3170" y="4384"/>
                  </a:lnTo>
                  <a:lnTo>
                    <a:pt x="3172" y="4392"/>
                  </a:lnTo>
                  <a:lnTo>
                    <a:pt x="3176" y="4398"/>
                  </a:lnTo>
                  <a:lnTo>
                    <a:pt x="3178" y="4400"/>
                  </a:lnTo>
                  <a:lnTo>
                    <a:pt x="3180" y="4400"/>
                  </a:lnTo>
                  <a:lnTo>
                    <a:pt x="3184" y="4396"/>
                  </a:lnTo>
                  <a:lnTo>
                    <a:pt x="3188" y="4392"/>
                  </a:lnTo>
                  <a:lnTo>
                    <a:pt x="3190" y="4388"/>
                  </a:lnTo>
                  <a:lnTo>
                    <a:pt x="3190" y="4384"/>
                  </a:lnTo>
                  <a:lnTo>
                    <a:pt x="3186" y="4376"/>
                  </a:lnTo>
                  <a:lnTo>
                    <a:pt x="3182" y="4364"/>
                  </a:lnTo>
                  <a:lnTo>
                    <a:pt x="3182" y="4360"/>
                  </a:lnTo>
                  <a:lnTo>
                    <a:pt x="3184" y="4356"/>
                  </a:lnTo>
                  <a:lnTo>
                    <a:pt x="3188" y="4348"/>
                  </a:lnTo>
                  <a:lnTo>
                    <a:pt x="3188" y="4344"/>
                  </a:lnTo>
                  <a:lnTo>
                    <a:pt x="3190" y="4338"/>
                  </a:lnTo>
                  <a:lnTo>
                    <a:pt x="3192" y="4332"/>
                  </a:lnTo>
                  <a:close/>
                  <a:moveTo>
                    <a:pt x="3202" y="4390"/>
                  </a:moveTo>
                  <a:lnTo>
                    <a:pt x="3202" y="4390"/>
                  </a:lnTo>
                  <a:lnTo>
                    <a:pt x="3200" y="4392"/>
                  </a:lnTo>
                  <a:lnTo>
                    <a:pt x="3196" y="4392"/>
                  </a:lnTo>
                  <a:lnTo>
                    <a:pt x="3198" y="4394"/>
                  </a:lnTo>
                  <a:lnTo>
                    <a:pt x="3202" y="4396"/>
                  </a:lnTo>
                  <a:lnTo>
                    <a:pt x="3204" y="4396"/>
                  </a:lnTo>
                  <a:lnTo>
                    <a:pt x="3206" y="4394"/>
                  </a:lnTo>
                  <a:lnTo>
                    <a:pt x="3204" y="4390"/>
                  </a:lnTo>
                  <a:lnTo>
                    <a:pt x="3202" y="4388"/>
                  </a:lnTo>
                  <a:lnTo>
                    <a:pt x="3202" y="4390"/>
                  </a:lnTo>
                  <a:close/>
                  <a:moveTo>
                    <a:pt x="3218" y="4324"/>
                  </a:moveTo>
                  <a:lnTo>
                    <a:pt x="3218" y="4324"/>
                  </a:lnTo>
                  <a:lnTo>
                    <a:pt x="3218" y="4318"/>
                  </a:lnTo>
                  <a:lnTo>
                    <a:pt x="3220" y="4314"/>
                  </a:lnTo>
                  <a:lnTo>
                    <a:pt x="3222" y="4310"/>
                  </a:lnTo>
                  <a:lnTo>
                    <a:pt x="3222" y="4308"/>
                  </a:lnTo>
                  <a:lnTo>
                    <a:pt x="3220" y="4300"/>
                  </a:lnTo>
                  <a:lnTo>
                    <a:pt x="3220" y="4292"/>
                  </a:lnTo>
                  <a:lnTo>
                    <a:pt x="3218" y="4290"/>
                  </a:lnTo>
                  <a:lnTo>
                    <a:pt x="3216" y="4298"/>
                  </a:lnTo>
                  <a:lnTo>
                    <a:pt x="3210" y="4312"/>
                  </a:lnTo>
                  <a:lnTo>
                    <a:pt x="3208" y="4316"/>
                  </a:lnTo>
                  <a:lnTo>
                    <a:pt x="3206" y="4324"/>
                  </a:lnTo>
                  <a:lnTo>
                    <a:pt x="3204" y="4334"/>
                  </a:lnTo>
                  <a:lnTo>
                    <a:pt x="3198" y="4342"/>
                  </a:lnTo>
                  <a:lnTo>
                    <a:pt x="3194" y="4348"/>
                  </a:lnTo>
                  <a:lnTo>
                    <a:pt x="3192" y="4354"/>
                  </a:lnTo>
                  <a:lnTo>
                    <a:pt x="3192" y="4362"/>
                  </a:lnTo>
                  <a:lnTo>
                    <a:pt x="3190" y="4374"/>
                  </a:lnTo>
                  <a:lnTo>
                    <a:pt x="3190" y="4380"/>
                  </a:lnTo>
                  <a:lnTo>
                    <a:pt x="3192" y="4380"/>
                  </a:lnTo>
                  <a:lnTo>
                    <a:pt x="3194" y="4376"/>
                  </a:lnTo>
                  <a:lnTo>
                    <a:pt x="3198" y="4368"/>
                  </a:lnTo>
                  <a:lnTo>
                    <a:pt x="3200" y="4362"/>
                  </a:lnTo>
                  <a:lnTo>
                    <a:pt x="3202" y="4360"/>
                  </a:lnTo>
                  <a:lnTo>
                    <a:pt x="3204" y="4358"/>
                  </a:lnTo>
                  <a:lnTo>
                    <a:pt x="3204" y="4352"/>
                  </a:lnTo>
                  <a:lnTo>
                    <a:pt x="3204" y="4348"/>
                  </a:lnTo>
                  <a:lnTo>
                    <a:pt x="3206" y="4344"/>
                  </a:lnTo>
                  <a:lnTo>
                    <a:pt x="3212" y="4340"/>
                  </a:lnTo>
                  <a:lnTo>
                    <a:pt x="3218" y="4332"/>
                  </a:lnTo>
                  <a:lnTo>
                    <a:pt x="3220" y="4328"/>
                  </a:lnTo>
                  <a:lnTo>
                    <a:pt x="3218" y="4324"/>
                  </a:lnTo>
                  <a:close/>
                  <a:moveTo>
                    <a:pt x="3226" y="4342"/>
                  </a:moveTo>
                  <a:lnTo>
                    <a:pt x="3226" y="4342"/>
                  </a:lnTo>
                  <a:lnTo>
                    <a:pt x="3222" y="4350"/>
                  </a:lnTo>
                  <a:lnTo>
                    <a:pt x="3216" y="4354"/>
                  </a:lnTo>
                  <a:lnTo>
                    <a:pt x="3214" y="4356"/>
                  </a:lnTo>
                  <a:lnTo>
                    <a:pt x="3210" y="4360"/>
                  </a:lnTo>
                  <a:lnTo>
                    <a:pt x="3210" y="4364"/>
                  </a:lnTo>
                  <a:lnTo>
                    <a:pt x="3212" y="4368"/>
                  </a:lnTo>
                  <a:lnTo>
                    <a:pt x="3214" y="4370"/>
                  </a:lnTo>
                  <a:lnTo>
                    <a:pt x="3216" y="4372"/>
                  </a:lnTo>
                  <a:lnTo>
                    <a:pt x="3224" y="4372"/>
                  </a:lnTo>
                  <a:lnTo>
                    <a:pt x="3230" y="4370"/>
                  </a:lnTo>
                  <a:lnTo>
                    <a:pt x="3234" y="4368"/>
                  </a:lnTo>
                  <a:lnTo>
                    <a:pt x="3236" y="4366"/>
                  </a:lnTo>
                  <a:lnTo>
                    <a:pt x="3240" y="4366"/>
                  </a:lnTo>
                  <a:lnTo>
                    <a:pt x="3240" y="4364"/>
                  </a:lnTo>
                  <a:lnTo>
                    <a:pt x="3240" y="4362"/>
                  </a:lnTo>
                  <a:lnTo>
                    <a:pt x="3240" y="4356"/>
                  </a:lnTo>
                  <a:lnTo>
                    <a:pt x="3242" y="4352"/>
                  </a:lnTo>
                  <a:lnTo>
                    <a:pt x="3242" y="4346"/>
                  </a:lnTo>
                  <a:lnTo>
                    <a:pt x="3242" y="4344"/>
                  </a:lnTo>
                  <a:lnTo>
                    <a:pt x="3240" y="4344"/>
                  </a:lnTo>
                  <a:lnTo>
                    <a:pt x="3238" y="4346"/>
                  </a:lnTo>
                  <a:lnTo>
                    <a:pt x="3238" y="4348"/>
                  </a:lnTo>
                  <a:lnTo>
                    <a:pt x="3234" y="4348"/>
                  </a:lnTo>
                  <a:lnTo>
                    <a:pt x="3232" y="4346"/>
                  </a:lnTo>
                  <a:lnTo>
                    <a:pt x="3228" y="4342"/>
                  </a:lnTo>
                  <a:lnTo>
                    <a:pt x="3228" y="4340"/>
                  </a:lnTo>
                  <a:lnTo>
                    <a:pt x="3226" y="4342"/>
                  </a:lnTo>
                  <a:close/>
                  <a:moveTo>
                    <a:pt x="3240" y="4278"/>
                  </a:moveTo>
                  <a:lnTo>
                    <a:pt x="3240" y="4278"/>
                  </a:lnTo>
                  <a:lnTo>
                    <a:pt x="3242" y="4278"/>
                  </a:lnTo>
                  <a:lnTo>
                    <a:pt x="3242" y="4274"/>
                  </a:lnTo>
                  <a:lnTo>
                    <a:pt x="3240" y="4270"/>
                  </a:lnTo>
                  <a:lnTo>
                    <a:pt x="3236" y="4270"/>
                  </a:lnTo>
                  <a:lnTo>
                    <a:pt x="3234" y="4270"/>
                  </a:lnTo>
                  <a:lnTo>
                    <a:pt x="3234" y="4274"/>
                  </a:lnTo>
                  <a:lnTo>
                    <a:pt x="3236" y="4278"/>
                  </a:lnTo>
                  <a:lnTo>
                    <a:pt x="3240" y="4278"/>
                  </a:lnTo>
                  <a:close/>
                  <a:moveTo>
                    <a:pt x="3164" y="5116"/>
                  </a:moveTo>
                  <a:lnTo>
                    <a:pt x="3164" y="5116"/>
                  </a:lnTo>
                  <a:lnTo>
                    <a:pt x="3166" y="5118"/>
                  </a:lnTo>
                  <a:lnTo>
                    <a:pt x="3168" y="5116"/>
                  </a:lnTo>
                  <a:lnTo>
                    <a:pt x="3172" y="5110"/>
                  </a:lnTo>
                  <a:lnTo>
                    <a:pt x="3174" y="5106"/>
                  </a:lnTo>
                  <a:lnTo>
                    <a:pt x="3176" y="5104"/>
                  </a:lnTo>
                  <a:lnTo>
                    <a:pt x="3182" y="5102"/>
                  </a:lnTo>
                  <a:lnTo>
                    <a:pt x="3184" y="5102"/>
                  </a:lnTo>
                  <a:lnTo>
                    <a:pt x="3186" y="5100"/>
                  </a:lnTo>
                  <a:lnTo>
                    <a:pt x="3180" y="5092"/>
                  </a:lnTo>
                  <a:lnTo>
                    <a:pt x="3176" y="5086"/>
                  </a:lnTo>
                  <a:lnTo>
                    <a:pt x="3176" y="5082"/>
                  </a:lnTo>
                  <a:lnTo>
                    <a:pt x="3176" y="5078"/>
                  </a:lnTo>
                  <a:lnTo>
                    <a:pt x="3178" y="5076"/>
                  </a:lnTo>
                  <a:lnTo>
                    <a:pt x="3184" y="5070"/>
                  </a:lnTo>
                  <a:lnTo>
                    <a:pt x="3184" y="5064"/>
                  </a:lnTo>
                  <a:lnTo>
                    <a:pt x="3182" y="5058"/>
                  </a:lnTo>
                  <a:lnTo>
                    <a:pt x="3180" y="5054"/>
                  </a:lnTo>
                  <a:lnTo>
                    <a:pt x="3178" y="5052"/>
                  </a:lnTo>
                  <a:lnTo>
                    <a:pt x="3174" y="5054"/>
                  </a:lnTo>
                  <a:lnTo>
                    <a:pt x="3172" y="5058"/>
                  </a:lnTo>
                  <a:lnTo>
                    <a:pt x="3170" y="5070"/>
                  </a:lnTo>
                  <a:lnTo>
                    <a:pt x="3168" y="5086"/>
                  </a:lnTo>
                  <a:lnTo>
                    <a:pt x="3166" y="5094"/>
                  </a:lnTo>
                  <a:lnTo>
                    <a:pt x="3164" y="5100"/>
                  </a:lnTo>
                  <a:lnTo>
                    <a:pt x="3160" y="5108"/>
                  </a:lnTo>
                  <a:lnTo>
                    <a:pt x="3158" y="5110"/>
                  </a:lnTo>
                  <a:lnTo>
                    <a:pt x="3158" y="5112"/>
                  </a:lnTo>
                  <a:lnTo>
                    <a:pt x="3164" y="5116"/>
                  </a:lnTo>
                  <a:close/>
                  <a:moveTo>
                    <a:pt x="3346" y="4866"/>
                  </a:moveTo>
                  <a:lnTo>
                    <a:pt x="3346" y="4866"/>
                  </a:lnTo>
                  <a:lnTo>
                    <a:pt x="3348" y="4862"/>
                  </a:lnTo>
                  <a:lnTo>
                    <a:pt x="3348" y="4858"/>
                  </a:lnTo>
                  <a:lnTo>
                    <a:pt x="3348" y="4852"/>
                  </a:lnTo>
                  <a:lnTo>
                    <a:pt x="3346" y="4852"/>
                  </a:lnTo>
                  <a:lnTo>
                    <a:pt x="3344" y="4852"/>
                  </a:lnTo>
                  <a:lnTo>
                    <a:pt x="3342" y="4856"/>
                  </a:lnTo>
                  <a:lnTo>
                    <a:pt x="3342" y="4860"/>
                  </a:lnTo>
                  <a:lnTo>
                    <a:pt x="3342" y="4864"/>
                  </a:lnTo>
                  <a:lnTo>
                    <a:pt x="3344" y="4866"/>
                  </a:lnTo>
                  <a:lnTo>
                    <a:pt x="3346" y="4866"/>
                  </a:lnTo>
                  <a:close/>
                  <a:moveTo>
                    <a:pt x="3342" y="4998"/>
                  </a:moveTo>
                  <a:lnTo>
                    <a:pt x="3342" y="4998"/>
                  </a:lnTo>
                  <a:lnTo>
                    <a:pt x="3336" y="4992"/>
                  </a:lnTo>
                  <a:lnTo>
                    <a:pt x="3330" y="4990"/>
                  </a:lnTo>
                  <a:lnTo>
                    <a:pt x="3324" y="4986"/>
                  </a:lnTo>
                  <a:lnTo>
                    <a:pt x="3316" y="4986"/>
                  </a:lnTo>
                  <a:lnTo>
                    <a:pt x="3310" y="4986"/>
                  </a:lnTo>
                  <a:lnTo>
                    <a:pt x="3304" y="4988"/>
                  </a:lnTo>
                  <a:lnTo>
                    <a:pt x="3300" y="4992"/>
                  </a:lnTo>
                  <a:lnTo>
                    <a:pt x="3298" y="4996"/>
                  </a:lnTo>
                  <a:lnTo>
                    <a:pt x="3298" y="5002"/>
                  </a:lnTo>
                  <a:lnTo>
                    <a:pt x="3304" y="5010"/>
                  </a:lnTo>
                  <a:lnTo>
                    <a:pt x="3312" y="5016"/>
                  </a:lnTo>
                  <a:lnTo>
                    <a:pt x="3320" y="5024"/>
                  </a:lnTo>
                  <a:lnTo>
                    <a:pt x="3326" y="5026"/>
                  </a:lnTo>
                  <a:lnTo>
                    <a:pt x="3332" y="5026"/>
                  </a:lnTo>
                  <a:lnTo>
                    <a:pt x="3336" y="5024"/>
                  </a:lnTo>
                  <a:lnTo>
                    <a:pt x="3342" y="5020"/>
                  </a:lnTo>
                  <a:lnTo>
                    <a:pt x="3344" y="5016"/>
                  </a:lnTo>
                  <a:lnTo>
                    <a:pt x="3346" y="5010"/>
                  </a:lnTo>
                  <a:lnTo>
                    <a:pt x="3344" y="5004"/>
                  </a:lnTo>
                  <a:lnTo>
                    <a:pt x="3342" y="4998"/>
                  </a:lnTo>
                  <a:close/>
                  <a:moveTo>
                    <a:pt x="3330" y="5214"/>
                  </a:moveTo>
                  <a:lnTo>
                    <a:pt x="3330" y="5214"/>
                  </a:lnTo>
                  <a:lnTo>
                    <a:pt x="3328" y="5212"/>
                  </a:lnTo>
                  <a:lnTo>
                    <a:pt x="3326" y="5210"/>
                  </a:lnTo>
                  <a:lnTo>
                    <a:pt x="3314" y="5210"/>
                  </a:lnTo>
                  <a:lnTo>
                    <a:pt x="3302" y="5214"/>
                  </a:lnTo>
                  <a:lnTo>
                    <a:pt x="3296" y="5216"/>
                  </a:lnTo>
                  <a:lnTo>
                    <a:pt x="3290" y="5220"/>
                  </a:lnTo>
                  <a:lnTo>
                    <a:pt x="3290" y="5224"/>
                  </a:lnTo>
                  <a:lnTo>
                    <a:pt x="3292" y="5224"/>
                  </a:lnTo>
                  <a:lnTo>
                    <a:pt x="3306" y="5224"/>
                  </a:lnTo>
                  <a:lnTo>
                    <a:pt x="3322" y="5220"/>
                  </a:lnTo>
                  <a:lnTo>
                    <a:pt x="3328" y="5216"/>
                  </a:lnTo>
                  <a:lnTo>
                    <a:pt x="3330" y="5214"/>
                  </a:lnTo>
                  <a:close/>
                  <a:moveTo>
                    <a:pt x="3294" y="4936"/>
                  </a:moveTo>
                  <a:lnTo>
                    <a:pt x="3294" y="4936"/>
                  </a:lnTo>
                  <a:lnTo>
                    <a:pt x="3292" y="4938"/>
                  </a:lnTo>
                  <a:lnTo>
                    <a:pt x="3292" y="4942"/>
                  </a:lnTo>
                  <a:lnTo>
                    <a:pt x="3296" y="4956"/>
                  </a:lnTo>
                  <a:lnTo>
                    <a:pt x="3298" y="4960"/>
                  </a:lnTo>
                  <a:lnTo>
                    <a:pt x="3300" y="4960"/>
                  </a:lnTo>
                  <a:lnTo>
                    <a:pt x="3300" y="4956"/>
                  </a:lnTo>
                  <a:lnTo>
                    <a:pt x="3298" y="4950"/>
                  </a:lnTo>
                  <a:lnTo>
                    <a:pt x="3298" y="4944"/>
                  </a:lnTo>
                  <a:lnTo>
                    <a:pt x="3296" y="4938"/>
                  </a:lnTo>
                  <a:lnTo>
                    <a:pt x="3296" y="4936"/>
                  </a:lnTo>
                  <a:lnTo>
                    <a:pt x="3294" y="4936"/>
                  </a:lnTo>
                  <a:close/>
                  <a:moveTo>
                    <a:pt x="3344" y="5246"/>
                  </a:moveTo>
                  <a:lnTo>
                    <a:pt x="3344" y="5246"/>
                  </a:lnTo>
                  <a:lnTo>
                    <a:pt x="3340" y="5244"/>
                  </a:lnTo>
                  <a:lnTo>
                    <a:pt x="3336" y="5244"/>
                  </a:lnTo>
                  <a:lnTo>
                    <a:pt x="3330" y="5248"/>
                  </a:lnTo>
                  <a:lnTo>
                    <a:pt x="3322" y="5250"/>
                  </a:lnTo>
                  <a:lnTo>
                    <a:pt x="3316" y="5250"/>
                  </a:lnTo>
                  <a:lnTo>
                    <a:pt x="3312" y="5250"/>
                  </a:lnTo>
                  <a:lnTo>
                    <a:pt x="3306" y="5252"/>
                  </a:lnTo>
                  <a:lnTo>
                    <a:pt x="3300" y="5254"/>
                  </a:lnTo>
                  <a:lnTo>
                    <a:pt x="3296" y="5254"/>
                  </a:lnTo>
                  <a:lnTo>
                    <a:pt x="3292" y="5254"/>
                  </a:lnTo>
                  <a:lnTo>
                    <a:pt x="3286" y="5254"/>
                  </a:lnTo>
                  <a:lnTo>
                    <a:pt x="3268" y="5258"/>
                  </a:lnTo>
                  <a:lnTo>
                    <a:pt x="3260" y="5262"/>
                  </a:lnTo>
                  <a:lnTo>
                    <a:pt x="3258" y="5266"/>
                  </a:lnTo>
                  <a:lnTo>
                    <a:pt x="3256" y="5272"/>
                  </a:lnTo>
                  <a:lnTo>
                    <a:pt x="3248" y="5278"/>
                  </a:lnTo>
                  <a:lnTo>
                    <a:pt x="3240" y="5284"/>
                  </a:lnTo>
                  <a:lnTo>
                    <a:pt x="3234" y="5286"/>
                  </a:lnTo>
                  <a:lnTo>
                    <a:pt x="3226" y="5290"/>
                  </a:lnTo>
                  <a:lnTo>
                    <a:pt x="3216" y="5296"/>
                  </a:lnTo>
                  <a:lnTo>
                    <a:pt x="3206" y="5304"/>
                  </a:lnTo>
                  <a:lnTo>
                    <a:pt x="3202" y="5310"/>
                  </a:lnTo>
                  <a:lnTo>
                    <a:pt x="3200" y="5322"/>
                  </a:lnTo>
                  <a:lnTo>
                    <a:pt x="3198" y="5326"/>
                  </a:lnTo>
                  <a:lnTo>
                    <a:pt x="3200" y="5328"/>
                  </a:lnTo>
                  <a:lnTo>
                    <a:pt x="3202" y="5330"/>
                  </a:lnTo>
                  <a:lnTo>
                    <a:pt x="3204" y="5330"/>
                  </a:lnTo>
                  <a:lnTo>
                    <a:pt x="3202" y="5332"/>
                  </a:lnTo>
                  <a:lnTo>
                    <a:pt x="3198" y="5336"/>
                  </a:lnTo>
                  <a:lnTo>
                    <a:pt x="3194" y="5340"/>
                  </a:lnTo>
                  <a:lnTo>
                    <a:pt x="3194" y="5342"/>
                  </a:lnTo>
                  <a:lnTo>
                    <a:pt x="3194" y="5344"/>
                  </a:lnTo>
                  <a:lnTo>
                    <a:pt x="3202" y="5346"/>
                  </a:lnTo>
                  <a:lnTo>
                    <a:pt x="3206" y="5346"/>
                  </a:lnTo>
                  <a:lnTo>
                    <a:pt x="3210" y="5344"/>
                  </a:lnTo>
                  <a:lnTo>
                    <a:pt x="3216" y="5340"/>
                  </a:lnTo>
                  <a:lnTo>
                    <a:pt x="3220" y="5336"/>
                  </a:lnTo>
                  <a:lnTo>
                    <a:pt x="3222" y="5336"/>
                  </a:lnTo>
                  <a:lnTo>
                    <a:pt x="3226" y="5336"/>
                  </a:lnTo>
                  <a:lnTo>
                    <a:pt x="3230" y="5336"/>
                  </a:lnTo>
                  <a:lnTo>
                    <a:pt x="3234" y="5334"/>
                  </a:lnTo>
                  <a:lnTo>
                    <a:pt x="3244" y="5320"/>
                  </a:lnTo>
                  <a:lnTo>
                    <a:pt x="3252" y="5312"/>
                  </a:lnTo>
                  <a:lnTo>
                    <a:pt x="3256" y="5306"/>
                  </a:lnTo>
                  <a:lnTo>
                    <a:pt x="3260" y="5300"/>
                  </a:lnTo>
                  <a:lnTo>
                    <a:pt x="3268" y="5294"/>
                  </a:lnTo>
                  <a:lnTo>
                    <a:pt x="3280" y="5288"/>
                  </a:lnTo>
                  <a:lnTo>
                    <a:pt x="3288" y="5286"/>
                  </a:lnTo>
                  <a:lnTo>
                    <a:pt x="3294" y="5284"/>
                  </a:lnTo>
                  <a:lnTo>
                    <a:pt x="3300" y="5280"/>
                  </a:lnTo>
                  <a:lnTo>
                    <a:pt x="3304" y="5278"/>
                  </a:lnTo>
                  <a:lnTo>
                    <a:pt x="3308" y="5278"/>
                  </a:lnTo>
                  <a:lnTo>
                    <a:pt x="3314" y="5276"/>
                  </a:lnTo>
                  <a:lnTo>
                    <a:pt x="3318" y="5272"/>
                  </a:lnTo>
                  <a:lnTo>
                    <a:pt x="3324" y="5266"/>
                  </a:lnTo>
                  <a:lnTo>
                    <a:pt x="3328" y="5266"/>
                  </a:lnTo>
                  <a:lnTo>
                    <a:pt x="3334" y="5264"/>
                  </a:lnTo>
                  <a:lnTo>
                    <a:pt x="3340" y="5260"/>
                  </a:lnTo>
                  <a:lnTo>
                    <a:pt x="3348" y="5252"/>
                  </a:lnTo>
                  <a:lnTo>
                    <a:pt x="3348" y="5248"/>
                  </a:lnTo>
                  <a:lnTo>
                    <a:pt x="3344" y="5246"/>
                  </a:lnTo>
                  <a:close/>
                  <a:moveTo>
                    <a:pt x="3328" y="4618"/>
                  </a:moveTo>
                  <a:lnTo>
                    <a:pt x="3328" y="4618"/>
                  </a:lnTo>
                  <a:lnTo>
                    <a:pt x="3326" y="4622"/>
                  </a:lnTo>
                  <a:lnTo>
                    <a:pt x="3326" y="4628"/>
                  </a:lnTo>
                  <a:lnTo>
                    <a:pt x="3326" y="4630"/>
                  </a:lnTo>
                  <a:lnTo>
                    <a:pt x="3328" y="4632"/>
                  </a:lnTo>
                  <a:lnTo>
                    <a:pt x="3328" y="4634"/>
                  </a:lnTo>
                  <a:lnTo>
                    <a:pt x="3326" y="4638"/>
                  </a:lnTo>
                  <a:lnTo>
                    <a:pt x="3324" y="4642"/>
                  </a:lnTo>
                  <a:lnTo>
                    <a:pt x="3326" y="4644"/>
                  </a:lnTo>
                  <a:lnTo>
                    <a:pt x="3330" y="4642"/>
                  </a:lnTo>
                  <a:lnTo>
                    <a:pt x="3330" y="4640"/>
                  </a:lnTo>
                  <a:lnTo>
                    <a:pt x="3332" y="4636"/>
                  </a:lnTo>
                  <a:lnTo>
                    <a:pt x="3332" y="4632"/>
                  </a:lnTo>
                  <a:lnTo>
                    <a:pt x="3334" y="4630"/>
                  </a:lnTo>
                  <a:lnTo>
                    <a:pt x="3334" y="4628"/>
                  </a:lnTo>
                  <a:lnTo>
                    <a:pt x="3332" y="4624"/>
                  </a:lnTo>
                  <a:lnTo>
                    <a:pt x="3332" y="4620"/>
                  </a:lnTo>
                  <a:lnTo>
                    <a:pt x="3332" y="4618"/>
                  </a:lnTo>
                  <a:lnTo>
                    <a:pt x="3328" y="4618"/>
                  </a:lnTo>
                  <a:close/>
                  <a:moveTo>
                    <a:pt x="3302" y="3114"/>
                  </a:moveTo>
                  <a:lnTo>
                    <a:pt x="3302" y="3114"/>
                  </a:lnTo>
                  <a:lnTo>
                    <a:pt x="3304" y="3116"/>
                  </a:lnTo>
                  <a:lnTo>
                    <a:pt x="3308" y="3114"/>
                  </a:lnTo>
                  <a:lnTo>
                    <a:pt x="3310" y="3112"/>
                  </a:lnTo>
                  <a:lnTo>
                    <a:pt x="3310" y="3108"/>
                  </a:lnTo>
                  <a:lnTo>
                    <a:pt x="3306" y="3108"/>
                  </a:lnTo>
                  <a:lnTo>
                    <a:pt x="3302" y="3110"/>
                  </a:lnTo>
                  <a:lnTo>
                    <a:pt x="3300" y="3112"/>
                  </a:lnTo>
                  <a:lnTo>
                    <a:pt x="3302" y="3114"/>
                  </a:lnTo>
                  <a:close/>
                  <a:moveTo>
                    <a:pt x="3298" y="3086"/>
                  </a:moveTo>
                  <a:lnTo>
                    <a:pt x="3298" y="3086"/>
                  </a:lnTo>
                  <a:lnTo>
                    <a:pt x="3296" y="3088"/>
                  </a:lnTo>
                  <a:lnTo>
                    <a:pt x="3298" y="3090"/>
                  </a:lnTo>
                  <a:lnTo>
                    <a:pt x="3302" y="3096"/>
                  </a:lnTo>
                  <a:lnTo>
                    <a:pt x="3302" y="3098"/>
                  </a:lnTo>
                  <a:lnTo>
                    <a:pt x="3304" y="3094"/>
                  </a:lnTo>
                  <a:lnTo>
                    <a:pt x="3302" y="3088"/>
                  </a:lnTo>
                  <a:lnTo>
                    <a:pt x="3300" y="3086"/>
                  </a:lnTo>
                  <a:lnTo>
                    <a:pt x="3298" y="3086"/>
                  </a:lnTo>
                  <a:close/>
                  <a:moveTo>
                    <a:pt x="3298" y="4354"/>
                  </a:moveTo>
                  <a:lnTo>
                    <a:pt x="3298" y="4354"/>
                  </a:lnTo>
                  <a:lnTo>
                    <a:pt x="3296" y="4358"/>
                  </a:lnTo>
                  <a:lnTo>
                    <a:pt x="3296" y="4362"/>
                  </a:lnTo>
                  <a:lnTo>
                    <a:pt x="3298" y="4362"/>
                  </a:lnTo>
                  <a:lnTo>
                    <a:pt x="3300" y="4364"/>
                  </a:lnTo>
                  <a:lnTo>
                    <a:pt x="3304" y="4362"/>
                  </a:lnTo>
                  <a:lnTo>
                    <a:pt x="3304" y="4360"/>
                  </a:lnTo>
                  <a:lnTo>
                    <a:pt x="3302" y="4356"/>
                  </a:lnTo>
                  <a:lnTo>
                    <a:pt x="3300" y="4348"/>
                  </a:lnTo>
                  <a:lnTo>
                    <a:pt x="3298" y="4354"/>
                  </a:lnTo>
                  <a:close/>
                  <a:moveTo>
                    <a:pt x="3274" y="4930"/>
                  </a:moveTo>
                  <a:lnTo>
                    <a:pt x="3274" y="4930"/>
                  </a:lnTo>
                  <a:lnTo>
                    <a:pt x="3274" y="4932"/>
                  </a:lnTo>
                  <a:lnTo>
                    <a:pt x="3278" y="4934"/>
                  </a:lnTo>
                  <a:lnTo>
                    <a:pt x="3288" y="4934"/>
                  </a:lnTo>
                  <a:lnTo>
                    <a:pt x="3310" y="4928"/>
                  </a:lnTo>
                  <a:lnTo>
                    <a:pt x="3312" y="4926"/>
                  </a:lnTo>
                  <a:lnTo>
                    <a:pt x="3310" y="4926"/>
                  </a:lnTo>
                  <a:lnTo>
                    <a:pt x="3296" y="4924"/>
                  </a:lnTo>
                  <a:lnTo>
                    <a:pt x="3282" y="4924"/>
                  </a:lnTo>
                  <a:lnTo>
                    <a:pt x="3276" y="4926"/>
                  </a:lnTo>
                  <a:lnTo>
                    <a:pt x="3274" y="4930"/>
                  </a:lnTo>
                  <a:close/>
                  <a:moveTo>
                    <a:pt x="3132" y="5104"/>
                  </a:moveTo>
                  <a:lnTo>
                    <a:pt x="3132" y="5104"/>
                  </a:lnTo>
                  <a:lnTo>
                    <a:pt x="3136" y="5106"/>
                  </a:lnTo>
                  <a:lnTo>
                    <a:pt x="3138" y="5104"/>
                  </a:lnTo>
                  <a:lnTo>
                    <a:pt x="3136" y="5096"/>
                  </a:lnTo>
                  <a:lnTo>
                    <a:pt x="3134" y="5090"/>
                  </a:lnTo>
                  <a:lnTo>
                    <a:pt x="3132" y="5086"/>
                  </a:lnTo>
                  <a:lnTo>
                    <a:pt x="3130" y="5088"/>
                  </a:lnTo>
                  <a:lnTo>
                    <a:pt x="3130" y="5096"/>
                  </a:lnTo>
                  <a:lnTo>
                    <a:pt x="3132" y="5104"/>
                  </a:lnTo>
                  <a:close/>
                  <a:moveTo>
                    <a:pt x="3196" y="4912"/>
                  </a:moveTo>
                  <a:lnTo>
                    <a:pt x="3196" y="4912"/>
                  </a:lnTo>
                  <a:lnTo>
                    <a:pt x="3198" y="4908"/>
                  </a:lnTo>
                  <a:lnTo>
                    <a:pt x="3198" y="4904"/>
                  </a:lnTo>
                  <a:lnTo>
                    <a:pt x="3196" y="4900"/>
                  </a:lnTo>
                  <a:lnTo>
                    <a:pt x="3192" y="4900"/>
                  </a:lnTo>
                  <a:lnTo>
                    <a:pt x="3190" y="4902"/>
                  </a:lnTo>
                  <a:lnTo>
                    <a:pt x="3188" y="4904"/>
                  </a:lnTo>
                  <a:lnTo>
                    <a:pt x="3188" y="4908"/>
                  </a:lnTo>
                  <a:lnTo>
                    <a:pt x="3192" y="4912"/>
                  </a:lnTo>
                  <a:lnTo>
                    <a:pt x="3194" y="4912"/>
                  </a:lnTo>
                  <a:lnTo>
                    <a:pt x="3196" y="4912"/>
                  </a:lnTo>
                  <a:close/>
                  <a:moveTo>
                    <a:pt x="3180" y="4896"/>
                  </a:moveTo>
                  <a:lnTo>
                    <a:pt x="3180" y="4896"/>
                  </a:lnTo>
                  <a:lnTo>
                    <a:pt x="3176" y="4896"/>
                  </a:lnTo>
                  <a:lnTo>
                    <a:pt x="3172" y="4900"/>
                  </a:lnTo>
                  <a:lnTo>
                    <a:pt x="3170" y="4906"/>
                  </a:lnTo>
                  <a:lnTo>
                    <a:pt x="3172" y="4916"/>
                  </a:lnTo>
                  <a:lnTo>
                    <a:pt x="3174" y="4916"/>
                  </a:lnTo>
                  <a:lnTo>
                    <a:pt x="3180" y="4908"/>
                  </a:lnTo>
                  <a:lnTo>
                    <a:pt x="3184" y="4900"/>
                  </a:lnTo>
                  <a:lnTo>
                    <a:pt x="3182" y="4898"/>
                  </a:lnTo>
                  <a:lnTo>
                    <a:pt x="3180" y="4896"/>
                  </a:lnTo>
                  <a:close/>
                  <a:moveTo>
                    <a:pt x="3184" y="5356"/>
                  </a:moveTo>
                  <a:lnTo>
                    <a:pt x="3184" y="5356"/>
                  </a:lnTo>
                  <a:lnTo>
                    <a:pt x="3180" y="5360"/>
                  </a:lnTo>
                  <a:lnTo>
                    <a:pt x="3174" y="5364"/>
                  </a:lnTo>
                  <a:lnTo>
                    <a:pt x="3170" y="5366"/>
                  </a:lnTo>
                  <a:lnTo>
                    <a:pt x="3168" y="5370"/>
                  </a:lnTo>
                  <a:lnTo>
                    <a:pt x="3168" y="5372"/>
                  </a:lnTo>
                  <a:lnTo>
                    <a:pt x="3170" y="5372"/>
                  </a:lnTo>
                  <a:lnTo>
                    <a:pt x="3178" y="5370"/>
                  </a:lnTo>
                  <a:lnTo>
                    <a:pt x="3190" y="5362"/>
                  </a:lnTo>
                  <a:lnTo>
                    <a:pt x="3194" y="5358"/>
                  </a:lnTo>
                  <a:lnTo>
                    <a:pt x="3192" y="5352"/>
                  </a:lnTo>
                  <a:lnTo>
                    <a:pt x="3192" y="5350"/>
                  </a:lnTo>
                  <a:lnTo>
                    <a:pt x="3190" y="5350"/>
                  </a:lnTo>
                  <a:lnTo>
                    <a:pt x="3188" y="5352"/>
                  </a:lnTo>
                  <a:lnTo>
                    <a:pt x="3184" y="5356"/>
                  </a:lnTo>
                  <a:close/>
                  <a:moveTo>
                    <a:pt x="3074" y="5152"/>
                  </a:moveTo>
                  <a:lnTo>
                    <a:pt x="3074" y="5152"/>
                  </a:lnTo>
                  <a:lnTo>
                    <a:pt x="3076" y="5154"/>
                  </a:lnTo>
                  <a:lnTo>
                    <a:pt x="3078" y="5144"/>
                  </a:lnTo>
                  <a:lnTo>
                    <a:pt x="3076" y="5132"/>
                  </a:lnTo>
                  <a:lnTo>
                    <a:pt x="3076" y="5122"/>
                  </a:lnTo>
                  <a:lnTo>
                    <a:pt x="3074" y="5122"/>
                  </a:lnTo>
                  <a:lnTo>
                    <a:pt x="3074" y="5124"/>
                  </a:lnTo>
                  <a:lnTo>
                    <a:pt x="3072" y="5130"/>
                  </a:lnTo>
                  <a:lnTo>
                    <a:pt x="3072" y="5142"/>
                  </a:lnTo>
                  <a:lnTo>
                    <a:pt x="3074" y="5152"/>
                  </a:lnTo>
                  <a:close/>
                  <a:moveTo>
                    <a:pt x="3070" y="5308"/>
                  </a:moveTo>
                  <a:lnTo>
                    <a:pt x="3070" y="5308"/>
                  </a:lnTo>
                  <a:lnTo>
                    <a:pt x="3066" y="5308"/>
                  </a:lnTo>
                  <a:lnTo>
                    <a:pt x="3066" y="5306"/>
                  </a:lnTo>
                  <a:lnTo>
                    <a:pt x="3064" y="5304"/>
                  </a:lnTo>
                  <a:lnTo>
                    <a:pt x="3060" y="5298"/>
                  </a:lnTo>
                  <a:lnTo>
                    <a:pt x="3054" y="5294"/>
                  </a:lnTo>
                  <a:lnTo>
                    <a:pt x="3048" y="5294"/>
                  </a:lnTo>
                  <a:lnTo>
                    <a:pt x="3046" y="5296"/>
                  </a:lnTo>
                  <a:lnTo>
                    <a:pt x="3042" y="5296"/>
                  </a:lnTo>
                  <a:lnTo>
                    <a:pt x="3036" y="5294"/>
                  </a:lnTo>
                  <a:lnTo>
                    <a:pt x="3026" y="5294"/>
                  </a:lnTo>
                  <a:lnTo>
                    <a:pt x="3020" y="5296"/>
                  </a:lnTo>
                  <a:lnTo>
                    <a:pt x="3016" y="5298"/>
                  </a:lnTo>
                  <a:lnTo>
                    <a:pt x="3014" y="5302"/>
                  </a:lnTo>
                  <a:lnTo>
                    <a:pt x="3012" y="5306"/>
                  </a:lnTo>
                  <a:lnTo>
                    <a:pt x="3014" y="5310"/>
                  </a:lnTo>
                  <a:lnTo>
                    <a:pt x="3016" y="5312"/>
                  </a:lnTo>
                  <a:lnTo>
                    <a:pt x="3026" y="5316"/>
                  </a:lnTo>
                  <a:lnTo>
                    <a:pt x="3036" y="5318"/>
                  </a:lnTo>
                  <a:lnTo>
                    <a:pt x="3046" y="5322"/>
                  </a:lnTo>
                  <a:lnTo>
                    <a:pt x="3054" y="5328"/>
                  </a:lnTo>
                  <a:lnTo>
                    <a:pt x="3058" y="5334"/>
                  </a:lnTo>
                  <a:lnTo>
                    <a:pt x="3060" y="5338"/>
                  </a:lnTo>
                  <a:lnTo>
                    <a:pt x="3064" y="5340"/>
                  </a:lnTo>
                  <a:lnTo>
                    <a:pt x="3068" y="5340"/>
                  </a:lnTo>
                  <a:lnTo>
                    <a:pt x="3070" y="5342"/>
                  </a:lnTo>
                  <a:lnTo>
                    <a:pt x="3074" y="5342"/>
                  </a:lnTo>
                  <a:lnTo>
                    <a:pt x="3076" y="5340"/>
                  </a:lnTo>
                  <a:lnTo>
                    <a:pt x="3078" y="5338"/>
                  </a:lnTo>
                  <a:lnTo>
                    <a:pt x="3080" y="5338"/>
                  </a:lnTo>
                  <a:lnTo>
                    <a:pt x="3082" y="5336"/>
                  </a:lnTo>
                  <a:lnTo>
                    <a:pt x="3086" y="5332"/>
                  </a:lnTo>
                  <a:lnTo>
                    <a:pt x="3086" y="5330"/>
                  </a:lnTo>
                  <a:lnTo>
                    <a:pt x="3086" y="5326"/>
                  </a:lnTo>
                  <a:lnTo>
                    <a:pt x="3082" y="5320"/>
                  </a:lnTo>
                  <a:lnTo>
                    <a:pt x="3076" y="5312"/>
                  </a:lnTo>
                  <a:lnTo>
                    <a:pt x="3070" y="5308"/>
                  </a:lnTo>
                  <a:close/>
                  <a:moveTo>
                    <a:pt x="3176" y="5238"/>
                  </a:moveTo>
                  <a:lnTo>
                    <a:pt x="3176" y="5238"/>
                  </a:lnTo>
                  <a:lnTo>
                    <a:pt x="3174" y="5234"/>
                  </a:lnTo>
                  <a:lnTo>
                    <a:pt x="3172" y="5234"/>
                  </a:lnTo>
                  <a:lnTo>
                    <a:pt x="3168" y="5234"/>
                  </a:lnTo>
                  <a:lnTo>
                    <a:pt x="3166" y="5238"/>
                  </a:lnTo>
                  <a:lnTo>
                    <a:pt x="3166" y="5240"/>
                  </a:lnTo>
                  <a:lnTo>
                    <a:pt x="3168" y="5240"/>
                  </a:lnTo>
                  <a:lnTo>
                    <a:pt x="3170" y="5242"/>
                  </a:lnTo>
                  <a:lnTo>
                    <a:pt x="3168" y="5246"/>
                  </a:lnTo>
                  <a:lnTo>
                    <a:pt x="3160" y="5248"/>
                  </a:lnTo>
                  <a:lnTo>
                    <a:pt x="3156" y="5252"/>
                  </a:lnTo>
                  <a:lnTo>
                    <a:pt x="3156" y="5256"/>
                  </a:lnTo>
                  <a:lnTo>
                    <a:pt x="3156" y="5258"/>
                  </a:lnTo>
                  <a:lnTo>
                    <a:pt x="3152" y="5260"/>
                  </a:lnTo>
                  <a:lnTo>
                    <a:pt x="3148" y="5260"/>
                  </a:lnTo>
                  <a:lnTo>
                    <a:pt x="3146" y="5260"/>
                  </a:lnTo>
                  <a:lnTo>
                    <a:pt x="3142" y="5256"/>
                  </a:lnTo>
                  <a:lnTo>
                    <a:pt x="3136" y="5252"/>
                  </a:lnTo>
                  <a:lnTo>
                    <a:pt x="3134" y="5250"/>
                  </a:lnTo>
                  <a:lnTo>
                    <a:pt x="3132" y="5252"/>
                  </a:lnTo>
                  <a:lnTo>
                    <a:pt x="3128" y="5254"/>
                  </a:lnTo>
                  <a:lnTo>
                    <a:pt x="3124" y="5254"/>
                  </a:lnTo>
                  <a:lnTo>
                    <a:pt x="3120" y="5254"/>
                  </a:lnTo>
                  <a:lnTo>
                    <a:pt x="3116" y="5256"/>
                  </a:lnTo>
                  <a:lnTo>
                    <a:pt x="3114" y="5258"/>
                  </a:lnTo>
                  <a:lnTo>
                    <a:pt x="3112" y="5256"/>
                  </a:lnTo>
                  <a:lnTo>
                    <a:pt x="3106" y="5254"/>
                  </a:lnTo>
                  <a:lnTo>
                    <a:pt x="3100" y="5250"/>
                  </a:lnTo>
                  <a:lnTo>
                    <a:pt x="3092" y="5246"/>
                  </a:lnTo>
                  <a:lnTo>
                    <a:pt x="3076" y="5242"/>
                  </a:lnTo>
                  <a:lnTo>
                    <a:pt x="3068" y="5242"/>
                  </a:lnTo>
                  <a:lnTo>
                    <a:pt x="3064" y="5242"/>
                  </a:lnTo>
                  <a:lnTo>
                    <a:pt x="3060" y="5246"/>
                  </a:lnTo>
                  <a:lnTo>
                    <a:pt x="3056" y="5250"/>
                  </a:lnTo>
                  <a:lnTo>
                    <a:pt x="3050" y="5252"/>
                  </a:lnTo>
                  <a:lnTo>
                    <a:pt x="3048" y="5256"/>
                  </a:lnTo>
                  <a:lnTo>
                    <a:pt x="3048" y="5262"/>
                  </a:lnTo>
                  <a:lnTo>
                    <a:pt x="3050" y="5270"/>
                  </a:lnTo>
                  <a:lnTo>
                    <a:pt x="3050" y="5272"/>
                  </a:lnTo>
                  <a:lnTo>
                    <a:pt x="3052" y="5272"/>
                  </a:lnTo>
                  <a:lnTo>
                    <a:pt x="3056" y="5270"/>
                  </a:lnTo>
                  <a:lnTo>
                    <a:pt x="3062" y="5268"/>
                  </a:lnTo>
                  <a:lnTo>
                    <a:pt x="3078" y="5270"/>
                  </a:lnTo>
                  <a:lnTo>
                    <a:pt x="3086" y="5272"/>
                  </a:lnTo>
                  <a:lnTo>
                    <a:pt x="3092" y="5274"/>
                  </a:lnTo>
                  <a:lnTo>
                    <a:pt x="3096" y="5278"/>
                  </a:lnTo>
                  <a:lnTo>
                    <a:pt x="3098" y="5276"/>
                  </a:lnTo>
                  <a:lnTo>
                    <a:pt x="3102" y="5274"/>
                  </a:lnTo>
                  <a:lnTo>
                    <a:pt x="3106" y="5274"/>
                  </a:lnTo>
                  <a:lnTo>
                    <a:pt x="3108" y="5274"/>
                  </a:lnTo>
                  <a:lnTo>
                    <a:pt x="3110" y="5272"/>
                  </a:lnTo>
                  <a:lnTo>
                    <a:pt x="3112" y="5270"/>
                  </a:lnTo>
                  <a:lnTo>
                    <a:pt x="3120" y="5272"/>
                  </a:lnTo>
                  <a:lnTo>
                    <a:pt x="3124" y="5272"/>
                  </a:lnTo>
                  <a:lnTo>
                    <a:pt x="3128" y="5272"/>
                  </a:lnTo>
                  <a:lnTo>
                    <a:pt x="3134" y="5270"/>
                  </a:lnTo>
                  <a:lnTo>
                    <a:pt x="3138" y="5268"/>
                  </a:lnTo>
                  <a:lnTo>
                    <a:pt x="3142" y="5266"/>
                  </a:lnTo>
                  <a:lnTo>
                    <a:pt x="3150" y="5266"/>
                  </a:lnTo>
                  <a:lnTo>
                    <a:pt x="3158" y="5264"/>
                  </a:lnTo>
                  <a:lnTo>
                    <a:pt x="3166" y="5260"/>
                  </a:lnTo>
                  <a:lnTo>
                    <a:pt x="3168" y="5258"/>
                  </a:lnTo>
                  <a:lnTo>
                    <a:pt x="3170" y="5254"/>
                  </a:lnTo>
                  <a:lnTo>
                    <a:pt x="3170" y="5252"/>
                  </a:lnTo>
                  <a:lnTo>
                    <a:pt x="3174" y="5248"/>
                  </a:lnTo>
                  <a:lnTo>
                    <a:pt x="3176" y="5244"/>
                  </a:lnTo>
                  <a:lnTo>
                    <a:pt x="3176" y="5238"/>
                  </a:lnTo>
                  <a:close/>
                  <a:moveTo>
                    <a:pt x="3042" y="5268"/>
                  </a:moveTo>
                  <a:lnTo>
                    <a:pt x="3042" y="5268"/>
                  </a:lnTo>
                  <a:lnTo>
                    <a:pt x="3044" y="5266"/>
                  </a:lnTo>
                  <a:lnTo>
                    <a:pt x="3046" y="5264"/>
                  </a:lnTo>
                  <a:lnTo>
                    <a:pt x="3044" y="5262"/>
                  </a:lnTo>
                  <a:lnTo>
                    <a:pt x="3042" y="5260"/>
                  </a:lnTo>
                  <a:lnTo>
                    <a:pt x="3040" y="5262"/>
                  </a:lnTo>
                  <a:lnTo>
                    <a:pt x="3040" y="5266"/>
                  </a:lnTo>
                  <a:lnTo>
                    <a:pt x="3040" y="5268"/>
                  </a:lnTo>
                  <a:lnTo>
                    <a:pt x="3042" y="5268"/>
                  </a:lnTo>
                  <a:close/>
                  <a:moveTo>
                    <a:pt x="3038" y="5258"/>
                  </a:moveTo>
                  <a:lnTo>
                    <a:pt x="3038" y="5258"/>
                  </a:lnTo>
                  <a:lnTo>
                    <a:pt x="3040" y="5256"/>
                  </a:lnTo>
                  <a:lnTo>
                    <a:pt x="3040" y="5254"/>
                  </a:lnTo>
                  <a:lnTo>
                    <a:pt x="3038" y="5252"/>
                  </a:lnTo>
                  <a:lnTo>
                    <a:pt x="3034" y="5250"/>
                  </a:lnTo>
                  <a:lnTo>
                    <a:pt x="3032" y="5250"/>
                  </a:lnTo>
                  <a:lnTo>
                    <a:pt x="3032" y="5252"/>
                  </a:lnTo>
                  <a:lnTo>
                    <a:pt x="3032" y="5258"/>
                  </a:lnTo>
                  <a:lnTo>
                    <a:pt x="3030" y="5262"/>
                  </a:lnTo>
                  <a:lnTo>
                    <a:pt x="3032" y="5266"/>
                  </a:lnTo>
                  <a:lnTo>
                    <a:pt x="3032" y="5264"/>
                  </a:lnTo>
                  <a:lnTo>
                    <a:pt x="3034" y="5260"/>
                  </a:lnTo>
                  <a:lnTo>
                    <a:pt x="3038" y="5258"/>
                  </a:lnTo>
                  <a:close/>
                  <a:moveTo>
                    <a:pt x="2740" y="626"/>
                  </a:moveTo>
                  <a:lnTo>
                    <a:pt x="2740" y="626"/>
                  </a:lnTo>
                  <a:lnTo>
                    <a:pt x="2756" y="630"/>
                  </a:lnTo>
                  <a:lnTo>
                    <a:pt x="2768" y="628"/>
                  </a:lnTo>
                  <a:lnTo>
                    <a:pt x="2778" y="624"/>
                  </a:lnTo>
                  <a:lnTo>
                    <a:pt x="2784" y="618"/>
                  </a:lnTo>
                  <a:lnTo>
                    <a:pt x="2786" y="612"/>
                  </a:lnTo>
                  <a:lnTo>
                    <a:pt x="2786" y="608"/>
                  </a:lnTo>
                  <a:lnTo>
                    <a:pt x="2784" y="604"/>
                  </a:lnTo>
                  <a:lnTo>
                    <a:pt x="2782" y="602"/>
                  </a:lnTo>
                  <a:lnTo>
                    <a:pt x="2776" y="600"/>
                  </a:lnTo>
                  <a:lnTo>
                    <a:pt x="2764" y="598"/>
                  </a:lnTo>
                  <a:lnTo>
                    <a:pt x="2748" y="598"/>
                  </a:lnTo>
                  <a:lnTo>
                    <a:pt x="2736" y="598"/>
                  </a:lnTo>
                  <a:lnTo>
                    <a:pt x="2726" y="600"/>
                  </a:lnTo>
                  <a:lnTo>
                    <a:pt x="2720" y="604"/>
                  </a:lnTo>
                  <a:lnTo>
                    <a:pt x="2716" y="608"/>
                  </a:lnTo>
                  <a:lnTo>
                    <a:pt x="2720" y="614"/>
                  </a:lnTo>
                  <a:lnTo>
                    <a:pt x="2726" y="618"/>
                  </a:lnTo>
                  <a:lnTo>
                    <a:pt x="2740" y="626"/>
                  </a:lnTo>
                  <a:close/>
                  <a:moveTo>
                    <a:pt x="162" y="3354"/>
                  </a:moveTo>
                  <a:lnTo>
                    <a:pt x="162" y="3354"/>
                  </a:lnTo>
                  <a:lnTo>
                    <a:pt x="160" y="3358"/>
                  </a:lnTo>
                  <a:lnTo>
                    <a:pt x="162" y="3364"/>
                  </a:lnTo>
                  <a:lnTo>
                    <a:pt x="164" y="3366"/>
                  </a:lnTo>
                  <a:lnTo>
                    <a:pt x="166" y="3368"/>
                  </a:lnTo>
                  <a:lnTo>
                    <a:pt x="168" y="3366"/>
                  </a:lnTo>
                  <a:lnTo>
                    <a:pt x="168" y="3362"/>
                  </a:lnTo>
                  <a:lnTo>
                    <a:pt x="166" y="3356"/>
                  </a:lnTo>
                  <a:lnTo>
                    <a:pt x="164" y="3352"/>
                  </a:lnTo>
                  <a:lnTo>
                    <a:pt x="162" y="3352"/>
                  </a:lnTo>
                  <a:lnTo>
                    <a:pt x="162" y="3354"/>
                  </a:lnTo>
                  <a:close/>
                  <a:moveTo>
                    <a:pt x="3766" y="1952"/>
                  </a:moveTo>
                  <a:lnTo>
                    <a:pt x="3766" y="1952"/>
                  </a:lnTo>
                  <a:lnTo>
                    <a:pt x="3772" y="1954"/>
                  </a:lnTo>
                  <a:lnTo>
                    <a:pt x="3776" y="1954"/>
                  </a:lnTo>
                  <a:lnTo>
                    <a:pt x="3780" y="1950"/>
                  </a:lnTo>
                  <a:lnTo>
                    <a:pt x="3782" y="1944"/>
                  </a:lnTo>
                  <a:lnTo>
                    <a:pt x="3784" y="1940"/>
                  </a:lnTo>
                  <a:lnTo>
                    <a:pt x="3782" y="1934"/>
                  </a:lnTo>
                  <a:lnTo>
                    <a:pt x="3780" y="1930"/>
                  </a:lnTo>
                  <a:lnTo>
                    <a:pt x="3774" y="1928"/>
                  </a:lnTo>
                  <a:lnTo>
                    <a:pt x="3768" y="1928"/>
                  </a:lnTo>
                  <a:lnTo>
                    <a:pt x="3764" y="1930"/>
                  </a:lnTo>
                  <a:lnTo>
                    <a:pt x="3760" y="1932"/>
                  </a:lnTo>
                  <a:lnTo>
                    <a:pt x="3758" y="1936"/>
                  </a:lnTo>
                  <a:lnTo>
                    <a:pt x="3758" y="1938"/>
                  </a:lnTo>
                  <a:lnTo>
                    <a:pt x="3760" y="1944"/>
                  </a:lnTo>
                  <a:lnTo>
                    <a:pt x="3762" y="1948"/>
                  </a:lnTo>
                  <a:lnTo>
                    <a:pt x="3766" y="1952"/>
                  </a:lnTo>
                  <a:close/>
                  <a:moveTo>
                    <a:pt x="3314" y="2942"/>
                  </a:moveTo>
                  <a:lnTo>
                    <a:pt x="3314" y="2942"/>
                  </a:lnTo>
                  <a:lnTo>
                    <a:pt x="3316" y="2940"/>
                  </a:lnTo>
                  <a:lnTo>
                    <a:pt x="3318" y="2936"/>
                  </a:lnTo>
                  <a:lnTo>
                    <a:pt x="3316" y="2932"/>
                  </a:lnTo>
                  <a:lnTo>
                    <a:pt x="3312" y="2930"/>
                  </a:lnTo>
                  <a:lnTo>
                    <a:pt x="3310" y="2930"/>
                  </a:lnTo>
                  <a:lnTo>
                    <a:pt x="3310" y="2932"/>
                  </a:lnTo>
                  <a:lnTo>
                    <a:pt x="3310" y="2936"/>
                  </a:lnTo>
                  <a:lnTo>
                    <a:pt x="3312" y="2940"/>
                  </a:lnTo>
                  <a:lnTo>
                    <a:pt x="3314" y="2942"/>
                  </a:lnTo>
                  <a:close/>
                  <a:moveTo>
                    <a:pt x="3310" y="2998"/>
                  </a:moveTo>
                  <a:lnTo>
                    <a:pt x="3310" y="2998"/>
                  </a:lnTo>
                  <a:lnTo>
                    <a:pt x="3308" y="2998"/>
                  </a:lnTo>
                  <a:lnTo>
                    <a:pt x="3308" y="3002"/>
                  </a:lnTo>
                  <a:lnTo>
                    <a:pt x="3310" y="3004"/>
                  </a:lnTo>
                  <a:lnTo>
                    <a:pt x="3312" y="3006"/>
                  </a:lnTo>
                  <a:lnTo>
                    <a:pt x="3314" y="3006"/>
                  </a:lnTo>
                  <a:lnTo>
                    <a:pt x="3314" y="3002"/>
                  </a:lnTo>
                  <a:lnTo>
                    <a:pt x="3312" y="2998"/>
                  </a:lnTo>
                  <a:lnTo>
                    <a:pt x="3310" y="2998"/>
                  </a:lnTo>
                  <a:close/>
                  <a:moveTo>
                    <a:pt x="468" y="3506"/>
                  </a:moveTo>
                  <a:lnTo>
                    <a:pt x="468" y="3506"/>
                  </a:lnTo>
                  <a:lnTo>
                    <a:pt x="468" y="3508"/>
                  </a:lnTo>
                  <a:lnTo>
                    <a:pt x="466" y="3510"/>
                  </a:lnTo>
                  <a:lnTo>
                    <a:pt x="458" y="3514"/>
                  </a:lnTo>
                  <a:lnTo>
                    <a:pt x="452" y="3518"/>
                  </a:lnTo>
                  <a:lnTo>
                    <a:pt x="450" y="3520"/>
                  </a:lnTo>
                  <a:lnTo>
                    <a:pt x="450" y="3522"/>
                  </a:lnTo>
                  <a:lnTo>
                    <a:pt x="452" y="3524"/>
                  </a:lnTo>
                  <a:lnTo>
                    <a:pt x="456" y="3524"/>
                  </a:lnTo>
                  <a:lnTo>
                    <a:pt x="464" y="3520"/>
                  </a:lnTo>
                  <a:lnTo>
                    <a:pt x="476" y="3514"/>
                  </a:lnTo>
                  <a:lnTo>
                    <a:pt x="484" y="3504"/>
                  </a:lnTo>
                  <a:lnTo>
                    <a:pt x="486" y="3502"/>
                  </a:lnTo>
                  <a:lnTo>
                    <a:pt x="486" y="3500"/>
                  </a:lnTo>
                  <a:lnTo>
                    <a:pt x="480" y="3502"/>
                  </a:lnTo>
                  <a:lnTo>
                    <a:pt x="468" y="3506"/>
                  </a:lnTo>
                  <a:close/>
                  <a:moveTo>
                    <a:pt x="1966" y="4176"/>
                  </a:moveTo>
                  <a:lnTo>
                    <a:pt x="1966" y="4176"/>
                  </a:lnTo>
                  <a:lnTo>
                    <a:pt x="1964" y="4176"/>
                  </a:lnTo>
                  <a:lnTo>
                    <a:pt x="1960" y="4184"/>
                  </a:lnTo>
                  <a:lnTo>
                    <a:pt x="1958" y="4200"/>
                  </a:lnTo>
                  <a:lnTo>
                    <a:pt x="1956" y="4222"/>
                  </a:lnTo>
                  <a:lnTo>
                    <a:pt x="1954" y="4242"/>
                  </a:lnTo>
                  <a:lnTo>
                    <a:pt x="1952" y="4252"/>
                  </a:lnTo>
                  <a:lnTo>
                    <a:pt x="1950" y="4260"/>
                  </a:lnTo>
                  <a:lnTo>
                    <a:pt x="1952" y="4272"/>
                  </a:lnTo>
                  <a:lnTo>
                    <a:pt x="1954" y="4278"/>
                  </a:lnTo>
                  <a:lnTo>
                    <a:pt x="1956" y="4280"/>
                  </a:lnTo>
                  <a:lnTo>
                    <a:pt x="1958" y="4274"/>
                  </a:lnTo>
                  <a:lnTo>
                    <a:pt x="1962" y="4248"/>
                  </a:lnTo>
                  <a:lnTo>
                    <a:pt x="1962" y="4240"/>
                  </a:lnTo>
                  <a:lnTo>
                    <a:pt x="1962" y="4236"/>
                  </a:lnTo>
                  <a:lnTo>
                    <a:pt x="1962" y="4234"/>
                  </a:lnTo>
                  <a:lnTo>
                    <a:pt x="1964" y="4232"/>
                  </a:lnTo>
                  <a:lnTo>
                    <a:pt x="1966" y="4228"/>
                  </a:lnTo>
                  <a:lnTo>
                    <a:pt x="1966" y="4226"/>
                  </a:lnTo>
                  <a:lnTo>
                    <a:pt x="1964" y="4218"/>
                  </a:lnTo>
                  <a:lnTo>
                    <a:pt x="1964" y="4210"/>
                  </a:lnTo>
                  <a:lnTo>
                    <a:pt x="1964" y="4206"/>
                  </a:lnTo>
                  <a:lnTo>
                    <a:pt x="1964" y="4204"/>
                  </a:lnTo>
                  <a:lnTo>
                    <a:pt x="1968" y="4200"/>
                  </a:lnTo>
                  <a:lnTo>
                    <a:pt x="1970" y="4192"/>
                  </a:lnTo>
                  <a:lnTo>
                    <a:pt x="1970" y="4182"/>
                  </a:lnTo>
                  <a:lnTo>
                    <a:pt x="1966" y="4176"/>
                  </a:lnTo>
                  <a:close/>
                  <a:moveTo>
                    <a:pt x="1508" y="4454"/>
                  </a:moveTo>
                  <a:lnTo>
                    <a:pt x="1508" y="4454"/>
                  </a:lnTo>
                  <a:lnTo>
                    <a:pt x="1504" y="4444"/>
                  </a:lnTo>
                  <a:lnTo>
                    <a:pt x="1498" y="4430"/>
                  </a:lnTo>
                  <a:lnTo>
                    <a:pt x="1492" y="4416"/>
                  </a:lnTo>
                  <a:lnTo>
                    <a:pt x="1484" y="4404"/>
                  </a:lnTo>
                  <a:lnTo>
                    <a:pt x="1478" y="4396"/>
                  </a:lnTo>
                  <a:lnTo>
                    <a:pt x="1474" y="4388"/>
                  </a:lnTo>
                  <a:lnTo>
                    <a:pt x="1472" y="4380"/>
                  </a:lnTo>
                  <a:lnTo>
                    <a:pt x="1464" y="4372"/>
                  </a:lnTo>
                  <a:lnTo>
                    <a:pt x="1456" y="4364"/>
                  </a:lnTo>
                  <a:lnTo>
                    <a:pt x="1448" y="4360"/>
                  </a:lnTo>
                  <a:lnTo>
                    <a:pt x="1442" y="4360"/>
                  </a:lnTo>
                  <a:lnTo>
                    <a:pt x="1438" y="4362"/>
                  </a:lnTo>
                  <a:lnTo>
                    <a:pt x="1438" y="4364"/>
                  </a:lnTo>
                  <a:lnTo>
                    <a:pt x="1440" y="4368"/>
                  </a:lnTo>
                  <a:lnTo>
                    <a:pt x="1444" y="4372"/>
                  </a:lnTo>
                  <a:lnTo>
                    <a:pt x="1446" y="4382"/>
                  </a:lnTo>
                  <a:lnTo>
                    <a:pt x="1446" y="4392"/>
                  </a:lnTo>
                  <a:lnTo>
                    <a:pt x="1444" y="4398"/>
                  </a:lnTo>
                  <a:lnTo>
                    <a:pt x="1440" y="4404"/>
                  </a:lnTo>
                  <a:lnTo>
                    <a:pt x="1440" y="4410"/>
                  </a:lnTo>
                  <a:lnTo>
                    <a:pt x="1440" y="4420"/>
                  </a:lnTo>
                  <a:lnTo>
                    <a:pt x="1438" y="4430"/>
                  </a:lnTo>
                  <a:lnTo>
                    <a:pt x="1436" y="4438"/>
                  </a:lnTo>
                  <a:lnTo>
                    <a:pt x="1436" y="4436"/>
                  </a:lnTo>
                  <a:lnTo>
                    <a:pt x="1434" y="4432"/>
                  </a:lnTo>
                  <a:lnTo>
                    <a:pt x="1432" y="4432"/>
                  </a:lnTo>
                  <a:lnTo>
                    <a:pt x="1430" y="4440"/>
                  </a:lnTo>
                  <a:lnTo>
                    <a:pt x="1432" y="4456"/>
                  </a:lnTo>
                  <a:lnTo>
                    <a:pt x="1434" y="4476"/>
                  </a:lnTo>
                  <a:lnTo>
                    <a:pt x="1434" y="4500"/>
                  </a:lnTo>
                  <a:lnTo>
                    <a:pt x="1436" y="4512"/>
                  </a:lnTo>
                  <a:lnTo>
                    <a:pt x="1438" y="4524"/>
                  </a:lnTo>
                  <a:lnTo>
                    <a:pt x="1442" y="4534"/>
                  </a:lnTo>
                  <a:lnTo>
                    <a:pt x="1450" y="4544"/>
                  </a:lnTo>
                  <a:lnTo>
                    <a:pt x="1458" y="4548"/>
                  </a:lnTo>
                  <a:lnTo>
                    <a:pt x="1464" y="4550"/>
                  </a:lnTo>
                  <a:lnTo>
                    <a:pt x="1470" y="4550"/>
                  </a:lnTo>
                  <a:lnTo>
                    <a:pt x="1476" y="4548"/>
                  </a:lnTo>
                  <a:lnTo>
                    <a:pt x="1488" y="4540"/>
                  </a:lnTo>
                  <a:lnTo>
                    <a:pt x="1502" y="4532"/>
                  </a:lnTo>
                  <a:lnTo>
                    <a:pt x="1508" y="4526"/>
                  </a:lnTo>
                  <a:lnTo>
                    <a:pt x="1512" y="4520"/>
                  </a:lnTo>
                  <a:lnTo>
                    <a:pt x="1516" y="4510"/>
                  </a:lnTo>
                  <a:lnTo>
                    <a:pt x="1518" y="4502"/>
                  </a:lnTo>
                  <a:lnTo>
                    <a:pt x="1518" y="4484"/>
                  </a:lnTo>
                  <a:lnTo>
                    <a:pt x="1516" y="4476"/>
                  </a:lnTo>
                  <a:lnTo>
                    <a:pt x="1514" y="4472"/>
                  </a:lnTo>
                  <a:lnTo>
                    <a:pt x="1512" y="4466"/>
                  </a:lnTo>
                  <a:lnTo>
                    <a:pt x="1512" y="4462"/>
                  </a:lnTo>
                  <a:lnTo>
                    <a:pt x="1510" y="4458"/>
                  </a:lnTo>
                  <a:lnTo>
                    <a:pt x="1508" y="4454"/>
                  </a:lnTo>
                  <a:close/>
                  <a:moveTo>
                    <a:pt x="1946" y="4308"/>
                  </a:moveTo>
                  <a:lnTo>
                    <a:pt x="1946" y="4308"/>
                  </a:lnTo>
                  <a:lnTo>
                    <a:pt x="1942" y="4310"/>
                  </a:lnTo>
                  <a:lnTo>
                    <a:pt x="1940" y="4316"/>
                  </a:lnTo>
                  <a:lnTo>
                    <a:pt x="1940" y="4322"/>
                  </a:lnTo>
                  <a:lnTo>
                    <a:pt x="1942" y="4328"/>
                  </a:lnTo>
                  <a:lnTo>
                    <a:pt x="1944" y="4328"/>
                  </a:lnTo>
                  <a:lnTo>
                    <a:pt x="1946" y="4326"/>
                  </a:lnTo>
                  <a:lnTo>
                    <a:pt x="1948" y="4320"/>
                  </a:lnTo>
                  <a:lnTo>
                    <a:pt x="1950" y="4312"/>
                  </a:lnTo>
                  <a:lnTo>
                    <a:pt x="1948" y="4310"/>
                  </a:lnTo>
                  <a:lnTo>
                    <a:pt x="1946" y="4308"/>
                  </a:lnTo>
                  <a:close/>
                  <a:moveTo>
                    <a:pt x="1996" y="4488"/>
                  </a:moveTo>
                  <a:lnTo>
                    <a:pt x="1996" y="4488"/>
                  </a:lnTo>
                  <a:lnTo>
                    <a:pt x="1994" y="4492"/>
                  </a:lnTo>
                  <a:lnTo>
                    <a:pt x="1994" y="4496"/>
                  </a:lnTo>
                  <a:lnTo>
                    <a:pt x="1994" y="4504"/>
                  </a:lnTo>
                  <a:lnTo>
                    <a:pt x="1998" y="4508"/>
                  </a:lnTo>
                  <a:lnTo>
                    <a:pt x="2000" y="4510"/>
                  </a:lnTo>
                  <a:lnTo>
                    <a:pt x="2002" y="4508"/>
                  </a:lnTo>
                  <a:lnTo>
                    <a:pt x="2004" y="4506"/>
                  </a:lnTo>
                  <a:lnTo>
                    <a:pt x="2004" y="4502"/>
                  </a:lnTo>
                  <a:lnTo>
                    <a:pt x="2004" y="4494"/>
                  </a:lnTo>
                  <a:lnTo>
                    <a:pt x="2000" y="4488"/>
                  </a:lnTo>
                  <a:lnTo>
                    <a:pt x="1998" y="4488"/>
                  </a:lnTo>
                  <a:lnTo>
                    <a:pt x="1996" y="4488"/>
                  </a:lnTo>
                  <a:close/>
                  <a:moveTo>
                    <a:pt x="1980" y="4454"/>
                  </a:moveTo>
                  <a:lnTo>
                    <a:pt x="1980" y="4454"/>
                  </a:lnTo>
                  <a:lnTo>
                    <a:pt x="1982" y="4454"/>
                  </a:lnTo>
                  <a:lnTo>
                    <a:pt x="1984" y="4454"/>
                  </a:lnTo>
                  <a:lnTo>
                    <a:pt x="1982" y="4448"/>
                  </a:lnTo>
                  <a:lnTo>
                    <a:pt x="1980" y="4448"/>
                  </a:lnTo>
                  <a:lnTo>
                    <a:pt x="1978" y="4448"/>
                  </a:lnTo>
                  <a:lnTo>
                    <a:pt x="1978" y="4450"/>
                  </a:lnTo>
                  <a:lnTo>
                    <a:pt x="1980" y="4454"/>
                  </a:lnTo>
                  <a:close/>
                  <a:moveTo>
                    <a:pt x="1954" y="4386"/>
                  </a:moveTo>
                  <a:lnTo>
                    <a:pt x="1954" y="4386"/>
                  </a:lnTo>
                  <a:lnTo>
                    <a:pt x="1952" y="4390"/>
                  </a:lnTo>
                  <a:lnTo>
                    <a:pt x="1952" y="4394"/>
                  </a:lnTo>
                  <a:lnTo>
                    <a:pt x="1954" y="4396"/>
                  </a:lnTo>
                  <a:lnTo>
                    <a:pt x="1958" y="4396"/>
                  </a:lnTo>
                  <a:lnTo>
                    <a:pt x="1960" y="4394"/>
                  </a:lnTo>
                  <a:lnTo>
                    <a:pt x="1958" y="4390"/>
                  </a:lnTo>
                  <a:lnTo>
                    <a:pt x="1958" y="4386"/>
                  </a:lnTo>
                  <a:lnTo>
                    <a:pt x="1956" y="4386"/>
                  </a:lnTo>
                  <a:lnTo>
                    <a:pt x="1954" y="4386"/>
                  </a:lnTo>
                  <a:close/>
                  <a:moveTo>
                    <a:pt x="2078" y="4702"/>
                  </a:moveTo>
                  <a:lnTo>
                    <a:pt x="2078" y="4702"/>
                  </a:lnTo>
                  <a:lnTo>
                    <a:pt x="2078" y="4706"/>
                  </a:lnTo>
                  <a:lnTo>
                    <a:pt x="2080" y="4710"/>
                  </a:lnTo>
                  <a:lnTo>
                    <a:pt x="2084" y="4714"/>
                  </a:lnTo>
                  <a:lnTo>
                    <a:pt x="2090" y="4720"/>
                  </a:lnTo>
                  <a:lnTo>
                    <a:pt x="2102" y="4728"/>
                  </a:lnTo>
                  <a:lnTo>
                    <a:pt x="2106" y="4730"/>
                  </a:lnTo>
                  <a:lnTo>
                    <a:pt x="2106" y="4726"/>
                  </a:lnTo>
                  <a:lnTo>
                    <a:pt x="2102" y="4716"/>
                  </a:lnTo>
                  <a:lnTo>
                    <a:pt x="2094" y="4706"/>
                  </a:lnTo>
                  <a:lnTo>
                    <a:pt x="2084" y="4700"/>
                  </a:lnTo>
                  <a:lnTo>
                    <a:pt x="2080" y="4700"/>
                  </a:lnTo>
                  <a:lnTo>
                    <a:pt x="2078" y="4702"/>
                  </a:lnTo>
                  <a:close/>
                  <a:moveTo>
                    <a:pt x="2508" y="4960"/>
                  </a:moveTo>
                  <a:lnTo>
                    <a:pt x="2508" y="4960"/>
                  </a:lnTo>
                  <a:lnTo>
                    <a:pt x="2502" y="4956"/>
                  </a:lnTo>
                  <a:lnTo>
                    <a:pt x="2500" y="4950"/>
                  </a:lnTo>
                  <a:lnTo>
                    <a:pt x="2496" y="4932"/>
                  </a:lnTo>
                  <a:lnTo>
                    <a:pt x="2494" y="4924"/>
                  </a:lnTo>
                  <a:lnTo>
                    <a:pt x="2490" y="4918"/>
                  </a:lnTo>
                  <a:lnTo>
                    <a:pt x="2484" y="4914"/>
                  </a:lnTo>
                  <a:lnTo>
                    <a:pt x="2476" y="4912"/>
                  </a:lnTo>
                  <a:lnTo>
                    <a:pt x="2466" y="4916"/>
                  </a:lnTo>
                  <a:lnTo>
                    <a:pt x="2464" y="4920"/>
                  </a:lnTo>
                  <a:lnTo>
                    <a:pt x="2464" y="4926"/>
                  </a:lnTo>
                  <a:lnTo>
                    <a:pt x="2462" y="4928"/>
                  </a:lnTo>
                  <a:lnTo>
                    <a:pt x="2460" y="4932"/>
                  </a:lnTo>
                  <a:lnTo>
                    <a:pt x="2456" y="4936"/>
                  </a:lnTo>
                  <a:lnTo>
                    <a:pt x="2454" y="4938"/>
                  </a:lnTo>
                  <a:lnTo>
                    <a:pt x="2454" y="4940"/>
                  </a:lnTo>
                  <a:lnTo>
                    <a:pt x="2456" y="4942"/>
                  </a:lnTo>
                  <a:lnTo>
                    <a:pt x="2464" y="4944"/>
                  </a:lnTo>
                  <a:lnTo>
                    <a:pt x="2474" y="4942"/>
                  </a:lnTo>
                  <a:lnTo>
                    <a:pt x="2478" y="4944"/>
                  </a:lnTo>
                  <a:lnTo>
                    <a:pt x="2480" y="4948"/>
                  </a:lnTo>
                  <a:lnTo>
                    <a:pt x="2484" y="4958"/>
                  </a:lnTo>
                  <a:lnTo>
                    <a:pt x="2488" y="4972"/>
                  </a:lnTo>
                  <a:lnTo>
                    <a:pt x="2490" y="4976"/>
                  </a:lnTo>
                  <a:lnTo>
                    <a:pt x="2494" y="4978"/>
                  </a:lnTo>
                  <a:lnTo>
                    <a:pt x="2502" y="4984"/>
                  </a:lnTo>
                  <a:lnTo>
                    <a:pt x="2508" y="4988"/>
                  </a:lnTo>
                  <a:lnTo>
                    <a:pt x="2512" y="4990"/>
                  </a:lnTo>
                  <a:lnTo>
                    <a:pt x="2516" y="4990"/>
                  </a:lnTo>
                  <a:lnTo>
                    <a:pt x="2518" y="4990"/>
                  </a:lnTo>
                  <a:lnTo>
                    <a:pt x="2520" y="4988"/>
                  </a:lnTo>
                  <a:lnTo>
                    <a:pt x="2518" y="4984"/>
                  </a:lnTo>
                  <a:lnTo>
                    <a:pt x="2516" y="4978"/>
                  </a:lnTo>
                  <a:lnTo>
                    <a:pt x="2514" y="4976"/>
                  </a:lnTo>
                  <a:lnTo>
                    <a:pt x="2516" y="4974"/>
                  </a:lnTo>
                  <a:lnTo>
                    <a:pt x="2518" y="4970"/>
                  </a:lnTo>
                  <a:lnTo>
                    <a:pt x="2518" y="4966"/>
                  </a:lnTo>
                  <a:lnTo>
                    <a:pt x="2514" y="4964"/>
                  </a:lnTo>
                  <a:lnTo>
                    <a:pt x="2508" y="4960"/>
                  </a:lnTo>
                  <a:close/>
                  <a:moveTo>
                    <a:pt x="2428" y="4870"/>
                  </a:moveTo>
                  <a:lnTo>
                    <a:pt x="2428" y="4870"/>
                  </a:lnTo>
                  <a:lnTo>
                    <a:pt x="2432" y="4868"/>
                  </a:lnTo>
                  <a:lnTo>
                    <a:pt x="2434" y="4862"/>
                  </a:lnTo>
                  <a:lnTo>
                    <a:pt x="2434" y="4858"/>
                  </a:lnTo>
                  <a:lnTo>
                    <a:pt x="2432" y="4856"/>
                  </a:lnTo>
                  <a:lnTo>
                    <a:pt x="2430" y="4856"/>
                  </a:lnTo>
                  <a:lnTo>
                    <a:pt x="2426" y="4858"/>
                  </a:lnTo>
                  <a:lnTo>
                    <a:pt x="2424" y="4860"/>
                  </a:lnTo>
                  <a:lnTo>
                    <a:pt x="2420" y="4866"/>
                  </a:lnTo>
                  <a:lnTo>
                    <a:pt x="2420" y="4868"/>
                  </a:lnTo>
                  <a:lnTo>
                    <a:pt x="2420" y="4872"/>
                  </a:lnTo>
                  <a:lnTo>
                    <a:pt x="2424" y="4872"/>
                  </a:lnTo>
                  <a:lnTo>
                    <a:pt x="2428" y="4870"/>
                  </a:lnTo>
                  <a:close/>
                  <a:moveTo>
                    <a:pt x="2450" y="4852"/>
                  </a:moveTo>
                  <a:lnTo>
                    <a:pt x="2450" y="4852"/>
                  </a:lnTo>
                  <a:lnTo>
                    <a:pt x="2444" y="4848"/>
                  </a:lnTo>
                  <a:lnTo>
                    <a:pt x="2434" y="4840"/>
                  </a:lnTo>
                  <a:lnTo>
                    <a:pt x="2430" y="4836"/>
                  </a:lnTo>
                  <a:lnTo>
                    <a:pt x="2428" y="4838"/>
                  </a:lnTo>
                  <a:lnTo>
                    <a:pt x="2428" y="4846"/>
                  </a:lnTo>
                  <a:lnTo>
                    <a:pt x="2430" y="4848"/>
                  </a:lnTo>
                  <a:lnTo>
                    <a:pt x="2432" y="4850"/>
                  </a:lnTo>
                  <a:lnTo>
                    <a:pt x="2438" y="4854"/>
                  </a:lnTo>
                  <a:lnTo>
                    <a:pt x="2446" y="4854"/>
                  </a:lnTo>
                  <a:lnTo>
                    <a:pt x="2450" y="4852"/>
                  </a:lnTo>
                  <a:close/>
                  <a:moveTo>
                    <a:pt x="2378" y="4806"/>
                  </a:moveTo>
                  <a:lnTo>
                    <a:pt x="2378" y="4806"/>
                  </a:lnTo>
                  <a:lnTo>
                    <a:pt x="2376" y="4806"/>
                  </a:lnTo>
                  <a:lnTo>
                    <a:pt x="2376" y="4810"/>
                  </a:lnTo>
                  <a:lnTo>
                    <a:pt x="2376" y="4812"/>
                  </a:lnTo>
                  <a:lnTo>
                    <a:pt x="2378" y="4814"/>
                  </a:lnTo>
                  <a:lnTo>
                    <a:pt x="2382" y="4814"/>
                  </a:lnTo>
                  <a:lnTo>
                    <a:pt x="2382" y="4810"/>
                  </a:lnTo>
                  <a:lnTo>
                    <a:pt x="2380" y="4806"/>
                  </a:lnTo>
                  <a:lnTo>
                    <a:pt x="2378" y="4806"/>
                  </a:lnTo>
                  <a:close/>
                  <a:moveTo>
                    <a:pt x="2422" y="4774"/>
                  </a:moveTo>
                  <a:lnTo>
                    <a:pt x="2422" y="4774"/>
                  </a:lnTo>
                  <a:lnTo>
                    <a:pt x="2414" y="4778"/>
                  </a:lnTo>
                  <a:lnTo>
                    <a:pt x="2412" y="4782"/>
                  </a:lnTo>
                  <a:lnTo>
                    <a:pt x="2410" y="4784"/>
                  </a:lnTo>
                  <a:lnTo>
                    <a:pt x="2406" y="4788"/>
                  </a:lnTo>
                  <a:lnTo>
                    <a:pt x="2406" y="4790"/>
                  </a:lnTo>
                  <a:lnTo>
                    <a:pt x="2410" y="4792"/>
                  </a:lnTo>
                  <a:lnTo>
                    <a:pt x="2414" y="4790"/>
                  </a:lnTo>
                  <a:lnTo>
                    <a:pt x="2420" y="4796"/>
                  </a:lnTo>
                  <a:lnTo>
                    <a:pt x="2416" y="4796"/>
                  </a:lnTo>
                  <a:lnTo>
                    <a:pt x="2414" y="4796"/>
                  </a:lnTo>
                  <a:lnTo>
                    <a:pt x="2414" y="4798"/>
                  </a:lnTo>
                  <a:lnTo>
                    <a:pt x="2414" y="4800"/>
                  </a:lnTo>
                  <a:lnTo>
                    <a:pt x="2418" y="4804"/>
                  </a:lnTo>
                  <a:lnTo>
                    <a:pt x="2420" y="4804"/>
                  </a:lnTo>
                  <a:lnTo>
                    <a:pt x="2422" y="4802"/>
                  </a:lnTo>
                  <a:lnTo>
                    <a:pt x="2420" y="4798"/>
                  </a:lnTo>
                  <a:lnTo>
                    <a:pt x="2432" y="4808"/>
                  </a:lnTo>
                  <a:lnTo>
                    <a:pt x="2436" y="4808"/>
                  </a:lnTo>
                  <a:lnTo>
                    <a:pt x="2438" y="4804"/>
                  </a:lnTo>
                  <a:lnTo>
                    <a:pt x="2438" y="4798"/>
                  </a:lnTo>
                  <a:lnTo>
                    <a:pt x="2438" y="4790"/>
                  </a:lnTo>
                  <a:lnTo>
                    <a:pt x="2436" y="4782"/>
                  </a:lnTo>
                  <a:lnTo>
                    <a:pt x="2434" y="4776"/>
                  </a:lnTo>
                  <a:lnTo>
                    <a:pt x="2428" y="4774"/>
                  </a:lnTo>
                  <a:lnTo>
                    <a:pt x="2422" y="4774"/>
                  </a:lnTo>
                  <a:close/>
                  <a:moveTo>
                    <a:pt x="2384" y="4796"/>
                  </a:moveTo>
                  <a:lnTo>
                    <a:pt x="2384" y="4796"/>
                  </a:lnTo>
                  <a:lnTo>
                    <a:pt x="2384" y="4798"/>
                  </a:lnTo>
                  <a:lnTo>
                    <a:pt x="2384" y="4802"/>
                  </a:lnTo>
                  <a:lnTo>
                    <a:pt x="2386" y="4806"/>
                  </a:lnTo>
                  <a:lnTo>
                    <a:pt x="2390" y="4806"/>
                  </a:lnTo>
                  <a:lnTo>
                    <a:pt x="2392" y="4806"/>
                  </a:lnTo>
                  <a:lnTo>
                    <a:pt x="2390" y="4802"/>
                  </a:lnTo>
                  <a:lnTo>
                    <a:pt x="2388" y="4798"/>
                  </a:lnTo>
                  <a:lnTo>
                    <a:pt x="2384" y="4796"/>
                  </a:lnTo>
                  <a:close/>
                  <a:moveTo>
                    <a:pt x="2578" y="4662"/>
                  </a:moveTo>
                  <a:lnTo>
                    <a:pt x="2578" y="4662"/>
                  </a:lnTo>
                  <a:lnTo>
                    <a:pt x="2580" y="4662"/>
                  </a:lnTo>
                  <a:lnTo>
                    <a:pt x="2584" y="4660"/>
                  </a:lnTo>
                  <a:lnTo>
                    <a:pt x="2584" y="4650"/>
                  </a:lnTo>
                  <a:lnTo>
                    <a:pt x="2584" y="4640"/>
                  </a:lnTo>
                  <a:lnTo>
                    <a:pt x="2582" y="4634"/>
                  </a:lnTo>
                  <a:lnTo>
                    <a:pt x="2578" y="4634"/>
                  </a:lnTo>
                  <a:lnTo>
                    <a:pt x="2574" y="4640"/>
                  </a:lnTo>
                  <a:lnTo>
                    <a:pt x="2570" y="4646"/>
                  </a:lnTo>
                  <a:lnTo>
                    <a:pt x="2572" y="4650"/>
                  </a:lnTo>
                  <a:lnTo>
                    <a:pt x="2574" y="4652"/>
                  </a:lnTo>
                  <a:lnTo>
                    <a:pt x="2578" y="4656"/>
                  </a:lnTo>
                  <a:lnTo>
                    <a:pt x="2576" y="4658"/>
                  </a:lnTo>
                  <a:lnTo>
                    <a:pt x="2574" y="4660"/>
                  </a:lnTo>
                  <a:lnTo>
                    <a:pt x="2578" y="4662"/>
                  </a:lnTo>
                  <a:close/>
                  <a:moveTo>
                    <a:pt x="2136" y="4766"/>
                  </a:moveTo>
                  <a:lnTo>
                    <a:pt x="2136" y="4766"/>
                  </a:lnTo>
                  <a:lnTo>
                    <a:pt x="2134" y="4768"/>
                  </a:lnTo>
                  <a:lnTo>
                    <a:pt x="2134" y="4772"/>
                  </a:lnTo>
                  <a:lnTo>
                    <a:pt x="2138" y="4782"/>
                  </a:lnTo>
                  <a:lnTo>
                    <a:pt x="2154" y="4806"/>
                  </a:lnTo>
                  <a:lnTo>
                    <a:pt x="2158" y="4812"/>
                  </a:lnTo>
                  <a:lnTo>
                    <a:pt x="2162" y="4812"/>
                  </a:lnTo>
                  <a:lnTo>
                    <a:pt x="2164" y="4810"/>
                  </a:lnTo>
                  <a:lnTo>
                    <a:pt x="2166" y="4806"/>
                  </a:lnTo>
                  <a:lnTo>
                    <a:pt x="2166" y="4794"/>
                  </a:lnTo>
                  <a:lnTo>
                    <a:pt x="2164" y="4790"/>
                  </a:lnTo>
                  <a:lnTo>
                    <a:pt x="2160" y="4786"/>
                  </a:lnTo>
                  <a:lnTo>
                    <a:pt x="2154" y="4780"/>
                  </a:lnTo>
                  <a:lnTo>
                    <a:pt x="2150" y="4772"/>
                  </a:lnTo>
                  <a:lnTo>
                    <a:pt x="2144" y="4768"/>
                  </a:lnTo>
                  <a:lnTo>
                    <a:pt x="2140" y="4766"/>
                  </a:lnTo>
                  <a:lnTo>
                    <a:pt x="2136" y="4766"/>
                  </a:lnTo>
                  <a:close/>
                  <a:moveTo>
                    <a:pt x="2832" y="5258"/>
                  </a:moveTo>
                  <a:lnTo>
                    <a:pt x="2832" y="5258"/>
                  </a:lnTo>
                  <a:lnTo>
                    <a:pt x="2828" y="5254"/>
                  </a:lnTo>
                  <a:lnTo>
                    <a:pt x="2828" y="5248"/>
                  </a:lnTo>
                  <a:lnTo>
                    <a:pt x="2832" y="5234"/>
                  </a:lnTo>
                  <a:lnTo>
                    <a:pt x="2832" y="5226"/>
                  </a:lnTo>
                  <a:lnTo>
                    <a:pt x="2832" y="5220"/>
                  </a:lnTo>
                  <a:lnTo>
                    <a:pt x="2828" y="5214"/>
                  </a:lnTo>
                  <a:lnTo>
                    <a:pt x="2820" y="5212"/>
                  </a:lnTo>
                  <a:lnTo>
                    <a:pt x="2808" y="5212"/>
                  </a:lnTo>
                  <a:lnTo>
                    <a:pt x="2798" y="5214"/>
                  </a:lnTo>
                  <a:lnTo>
                    <a:pt x="2786" y="5216"/>
                  </a:lnTo>
                  <a:lnTo>
                    <a:pt x="2780" y="5216"/>
                  </a:lnTo>
                  <a:lnTo>
                    <a:pt x="2772" y="5212"/>
                  </a:lnTo>
                  <a:lnTo>
                    <a:pt x="2762" y="5208"/>
                  </a:lnTo>
                  <a:lnTo>
                    <a:pt x="2762" y="5206"/>
                  </a:lnTo>
                  <a:lnTo>
                    <a:pt x="2762" y="5204"/>
                  </a:lnTo>
                  <a:lnTo>
                    <a:pt x="2762" y="5196"/>
                  </a:lnTo>
                  <a:lnTo>
                    <a:pt x="2762" y="5190"/>
                  </a:lnTo>
                  <a:lnTo>
                    <a:pt x="2758" y="5184"/>
                  </a:lnTo>
                  <a:lnTo>
                    <a:pt x="2754" y="5178"/>
                  </a:lnTo>
                  <a:lnTo>
                    <a:pt x="2752" y="5174"/>
                  </a:lnTo>
                  <a:lnTo>
                    <a:pt x="2748" y="5174"/>
                  </a:lnTo>
                  <a:lnTo>
                    <a:pt x="2746" y="5176"/>
                  </a:lnTo>
                  <a:lnTo>
                    <a:pt x="2740" y="5178"/>
                  </a:lnTo>
                  <a:lnTo>
                    <a:pt x="2738" y="5178"/>
                  </a:lnTo>
                  <a:lnTo>
                    <a:pt x="2734" y="5174"/>
                  </a:lnTo>
                  <a:lnTo>
                    <a:pt x="2730" y="5168"/>
                  </a:lnTo>
                  <a:lnTo>
                    <a:pt x="2728" y="5170"/>
                  </a:lnTo>
                  <a:lnTo>
                    <a:pt x="2726" y="5170"/>
                  </a:lnTo>
                  <a:lnTo>
                    <a:pt x="2720" y="5166"/>
                  </a:lnTo>
                  <a:lnTo>
                    <a:pt x="2718" y="5164"/>
                  </a:lnTo>
                  <a:lnTo>
                    <a:pt x="2714" y="5162"/>
                  </a:lnTo>
                  <a:lnTo>
                    <a:pt x="2708" y="5164"/>
                  </a:lnTo>
                  <a:lnTo>
                    <a:pt x="2704" y="5166"/>
                  </a:lnTo>
                  <a:lnTo>
                    <a:pt x="2700" y="5166"/>
                  </a:lnTo>
                  <a:lnTo>
                    <a:pt x="2698" y="5162"/>
                  </a:lnTo>
                  <a:lnTo>
                    <a:pt x="2694" y="5154"/>
                  </a:lnTo>
                  <a:lnTo>
                    <a:pt x="2692" y="5150"/>
                  </a:lnTo>
                  <a:lnTo>
                    <a:pt x="2688" y="5148"/>
                  </a:lnTo>
                  <a:lnTo>
                    <a:pt x="2686" y="5150"/>
                  </a:lnTo>
                  <a:lnTo>
                    <a:pt x="2682" y="5152"/>
                  </a:lnTo>
                  <a:lnTo>
                    <a:pt x="2680" y="5156"/>
                  </a:lnTo>
                  <a:lnTo>
                    <a:pt x="2676" y="5166"/>
                  </a:lnTo>
                  <a:lnTo>
                    <a:pt x="2670" y="5178"/>
                  </a:lnTo>
                  <a:lnTo>
                    <a:pt x="2668" y="5180"/>
                  </a:lnTo>
                  <a:lnTo>
                    <a:pt x="2666" y="5180"/>
                  </a:lnTo>
                  <a:lnTo>
                    <a:pt x="2660" y="5176"/>
                  </a:lnTo>
                  <a:lnTo>
                    <a:pt x="2654" y="5174"/>
                  </a:lnTo>
                  <a:lnTo>
                    <a:pt x="2646" y="5172"/>
                  </a:lnTo>
                  <a:lnTo>
                    <a:pt x="2634" y="5174"/>
                  </a:lnTo>
                  <a:lnTo>
                    <a:pt x="2630" y="5174"/>
                  </a:lnTo>
                  <a:lnTo>
                    <a:pt x="2626" y="5176"/>
                  </a:lnTo>
                  <a:lnTo>
                    <a:pt x="2620" y="5174"/>
                  </a:lnTo>
                  <a:lnTo>
                    <a:pt x="2612" y="5172"/>
                  </a:lnTo>
                  <a:lnTo>
                    <a:pt x="2604" y="5172"/>
                  </a:lnTo>
                  <a:lnTo>
                    <a:pt x="2600" y="5170"/>
                  </a:lnTo>
                  <a:lnTo>
                    <a:pt x="2596" y="5168"/>
                  </a:lnTo>
                  <a:lnTo>
                    <a:pt x="2594" y="5162"/>
                  </a:lnTo>
                  <a:lnTo>
                    <a:pt x="2590" y="5154"/>
                  </a:lnTo>
                  <a:lnTo>
                    <a:pt x="2588" y="5148"/>
                  </a:lnTo>
                  <a:lnTo>
                    <a:pt x="2586" y="5144"/>
                  </a:lnTo>
                  <a:lnTo>
                    <a:pt x="2584" y="5144"/>
                  </a:lnTo>
                  <a:lnTo>
                    <a:pt x="2582" y="5144"/>
                  </a:lnTo>
                  <a:lnTo>
                    <a:pt x="2576" y="5146"/>
                  </a:lnTo>
                  <a:lnTo>
                    <a:pt x="2574" y="5146"/>
                  </a:lnTo>
                  <a:lnTo>
                    <a:pt x="2570" y="5142"/>
                  </a:lnTo>
                  <a:lnTo>
                    <a:pt x="2566" y="5140"/>
                  </a:lnTo>
                  <a:lnTo>
                    <a:pt x="2564" y="5140"/>
                  </a:lnTo>
                  <a:lnTo>
                    <a:pt x="2558" y="5140"/>
                  </a:lnTo>
                  <a:lnTo>
                    <a:pt x="2554" y="5142"/>
                  </a:lnTo>
                  <a:lnTo>
                    <a:pt x="2552" y="5140"/>
                  </a:lnTo>
                  <a:lnTo>
                    <a:pt x="2550" y="5138"/>
                  </a:lnTo>
                  <a:lnTo>
                    <a:pt x="2544" y="5132"/>
                  </a:lnTo>
                  <a:lnTo>
                    <a:pt x="2538" y="5128"/>
                  </a:lnTo>
                  <a:lnTo>
                    <a:pt x="2532" y="5128"/>
                  </a:lnTo>
                  <a:lnTo>
                    <a:pt x="2530" y="5130"/>
                  </a:lnTo>
                  <a:lnTo>
                    <a:pt x="2530" y="5132"/>
                  </a:lnTo>
                  <a:lnTo>
                    <a:pt x="2528" y="5136"/>
                  </a:lnTo>
                  <a:lnTo>
                    <a:pt x="2526" y="5136"/>
                  </a:lnTo>
                  <a:lnTo>
                    <a:pt x="2520" y="5136"/>
                  </a:lnTo>
                  <a:lnTo>
                    <a:pt x="2512" y="5132"/>
                  </a:lnTo>
                  <a:lnTo>
                    <a:pt x="2498" y="5130"/>
                  </a:lnTo>
                  <a:lnTo>
                    <a:pt x="2492" y="5130"/>
                  </a:lnTo>
                  <a:lnTo>
                    <a:pt x="2488" y="5132"/>
                  </a:lnTo>
                  <a:lnTo>
                    <a:pt x="2486" y="5136"/>
                  </a:lnTo>
                  <a:lnTo>
                    <a:pt x="2484" y="5140"/>
                  </a:lnTo>
                  <a:lnTo>
                    <a:pt x="2482" y="5150"/>
                  </a:lnTo>
                  <a:lnTo>
                    <a:pt x="2480" y="5152"/>
                  </a:lnTo>
                  <a:lnTo>
                    <a:pt x="2478" y="5154"/>
                  </a:lnTo>
                  <a:lnTo>
                    <a:pt x="2474" y="5156"/>
                  </a:lnTo>
                  <a:lnTo>
                    <a:pt x="2472" y="5160"/>
                  </a:lnTo>
                  <a:lnTo>
                    <a:pt x="2472" y="5164"/>
                  </a:lnTo>
                  <a:lnTo>
                    <a:pt x="2464" y="5164"/>
                  </a:lnTo>
                  <a:lnTo>
                    <a:pt x="2460" y="5166"/>
                  </a:lnTo>
                  <a:lnTo>
                    <a:pt x="2458" y="5168"/>
                  </a:lnTo>
                  <a:lnTo>
                    <a:pt x="2460" y="5172"/>
                  </a:lnTo>
                  <a:lnTo>
                    <a:pt x="2464" y="5174"/>
                  </a:lnTo>
                  <a:lnTo>
                    <a:pt x="2474" y="5174"/>
                  </a:lnTo>
                  <a:lnTo>
                    <a:pt x="2482" y="5174"/>
                  </a:lnTo>
                  <a:lnTo>
                    <a:pt x="2490" y="5174"/>
                  </a:lnTo>
                  <a:lnTo>
                    <a:pt x="2494" y="5174"/>
                  </a:lnTo>
                  <a:lnTo>
                    <a:pt x="2496" y="5178"/>
                  </a:lnTo>
                  <a:lnTo>
                    <a:pt x="2500" y="5180"/>
                  </a:lnTo>
                  <a:lnTo>
                    <a:pt x="2504" y="5180"/>
                  </a:lnTo>
                  <a:lnTo>
                    <a:pt x="2510" y="5180"/>
                  </a:lnTo>
                  <a:lnTo>
                    <a:pt x="2512" y="5180"/>
                  </a:lnTo>
                  <a:lnTo>
                    <a:pt x="2508" y="5188"/>
                  </a:lnTo>
                  <a:lnTo>
                    <a:pt x="2506" y="5194"/>
                  </a:lnTo>
                  <a:lnTo>
                    <a:pt x="2508" y="5198"/>
                  </a:lnTo>
                  <a:lnTo>
                    <a:pt x="2510" y="5200"/>
                  </a:lnTo>
                  <a:lnTo>
                    <a:pt x="2516" y="5200"/>
                  </a:lnTo>
                  <a:lnTo>
                    <a:pt x="2536" y="5204"/>
                  </a:lnTo>
                  <a:lnTo>
                    <a:pt x="2550" y="5210"/>
                  </a:lnTo>
                  <a:lnTo>
                    <a:pt x="2570" y="5218"/>
                  </a:lnTo>
                  <a:lnTo>
                    <a:pt x="2576" y="5220"/>
                  </a:lnTo>
                  <a:lnTo>
                    <a:pt x="2584" y="5220"/>
                  </a:lnTo>
                  <a:lnTo>
                    <a:pt x="2588" y="5220"/>
                  </a:lnTo>
                  <a:lnTo>
                    <a:pt x="2594" y="5218"/>
                  </a:lnTo>
                  <a:lnTo>
                    <a:pt x="2602" y="5214"/>
                  </a:lnTo>
                  <a:lnTo>
                    <a:pt x="2606" y="5214"/>
                  </a:lnTo>
                  <a:lnTo>
                    <a:pt x="2608" y="5214"/>
                  </a:lnTo>
                  <a:lnTo>
                    <a:pt x="2614" y="5218"/>
                  </a:lnTo>
                  <a:lnTo>
                    <a:pt x="2620" y="5216"/>
                  </a:lnTo>
                  <a:lnTo>
                    <a:pt x="2628" y="5216"/>
                  </a:lnTo>
                  <a:lnTo>
                    <a:pt x="2642" y="5218"/>
                  </a:lnTo>
                  <a:lnTo>
                    <a:pt x="2648" y="5220"/>
                  </a:lnTo>
                  <a:lnTo>
                    <a:pt x="2654" y="5224"/>
                  </a:lnTo>
                  <a:lnTo>
                    <a:pt x="2662" y="5230"/>
                  </a:lnTo>
                  <a:lnTo>
                    <a:pt x="2668" y="5234"/>
                  </a:lnTo>
                  <a:lnTo>
                    <a:pt x="2676" y="5238"/>
                  </a:lnTo>
                  <a:lnTo>
                    <a:pt x="2690" y="5242"/>
                  </a:lnTo>
                  <a:lnTo>
                    <a:pt x="2706" y="5246"/>
                  </a:lnTo>
                  <a:lnTo>
                    <a:pt x="2722" y="5248"/>
                  </a:lnTo>
                  <a:lnTo>
                    <a:pt x="2726" y="5246"/>
                  </a:lnTo>
                  <a:lnTo>
                    <a:pt x="2728" y="5244"/>
                  </a:lnTo>
                  <a:lnTo>
                    <a:pt x="2732" y="5244"/>
                  </a:lnTo>
                  <a:lnTo>
                    <a:pt x="2752" y="5248"/>
                  </a:lnTo>
                  <a:lnTo>
                    <a:pt x="2764" y="5250"/>
                  </a:lnTo>
                  <a:lnTo>
                    <a:pt x="2770" y="5248"/>
                  </a:lnTo>
                  <a:lnTo>
                    <a:pt x="2772" y="5246"/>
                  </a:lnTo>
                  <a:lnTo>
                    <a:pt x="2774" y="5244"/>
                  </a:lnTo>
                  <a:lnTo>
                    <a:pt x="2774" y="5242"/>
                  </a:lnTo>
                  <a:lnTo>
                    <a:pt x="2776" y="5242"/>
                  </a:lnTo>
                  <a:lnTo>
                    <a:pt x="2794" y="5250"/>
                  </a:lnTo>
                  <a:lnTo>
                    <a:pt x="2806" y="5256"/>
                  </a:lnTo>
                  <a:lnTo>
                    <a:pt x="2814" y="5258"/>
                  </a:lnTo>
                  <a:lnTo>
                    <a:pt x="2820" y="5260"/>
                  </a:lnTo>
                  <a:lnTo>
                    <a:pt x="2828" y="5264"/>
                  </a:lnTo>
                  <a:lnTo>
                    <a:pt x="2834" y="5268"/>
                  </a:lnTo>
                  <a:lnTo>
                    <a:pt x="2836" y="5268"/>
                  </a:lnTo>
                  <a:lnTo>
                    <a:pt x="2836" y="5266"/>
                  </a:lnTo>
                  <a:lnTo>
                    <a:pt x="2836" y="5262"/>
                  </a:lnTo>
                  <a:lnTo>
                    <a:pt x="2832" y="5258"/>
                  </a:lnTo>
                  <a:close/>
                  <a:moveTo>
                    <a:pt x="2398" y="4778"/>
                  </a:moveTo>
                  <a:lnTo>
                    <a:pt x="2398" y="4778"/>
                  </a:lnTo>
                  <a:lnTo>
                    <a:pt x="2400" y="4780"/>
                  </a:lnTo>
                  <a:lnTo>
                    <a:pt x="2402" y="4780"/>
                  </a:lnTo>
                  <a:lnTo>
                    <a:pt x="2406" y="4780"/>
                  </a:lnTo>
                  <a:lnTo>
                    <a:pt x="2410" y="4776"/>
                  </a:lnTo>
                  <a:lnTo>
                    <a:pt x="2410" y="4774"/>
                  </a:lnTo>
                  <a:lnTo>
                    <a:pt x="2408" y="4772"/>
                  </a:lnTo>
                  <a:lnTo>
                    <a:pt x="2402" y="4772"/>
                  </a:lnTo>
                  <a:lnTo>
                    <a:pt x="2398" y="4774"/>
                  </a:lnTo>
                  <a:lnTo>
                    <a:pt x="2398" y="4776"/>
                  </a:lnTo>
                  <a:lnTo>
                    <a:pt x="2398" y="4778"/>
                  </a:lnTo>
                  <a:close/>
                  <a:moveTo>
                    <a:pt x="2330" y="4760"/>
                  </a:moveTo>
                  <a:lnTo>
                    <a:pt x="2330" y="4760"/>
                  </a:lnTo>
                  <a:lnTo>
                    <a:pt x="2330" y="4762"/>
                  </a:lnTo>
                  <a:lnTo>
                    <a:pt x="2332" y="4764"/>
                  </a:lnTo>
                  <a:lnTo>
                    <a:pt x="2340" y="4770"/>
                  </a:lnTo>
                  <a:lnTo>
                    <a:pt x="2348" y="4774"/>
                  </a:lnTo>
                  <a:lnTo>
                    <a:pt x="2350" y="4774"/>
                  </a:lnTo>
                  <a:lnTo>
                    <a:pt x="2350" y="4770"/>
                  </a:lnTo>
                  <a:lnTo>
                    <a:pt x="2350" y="4768"/>
                  </a:lnTo>
                  <a:lnTo>
                    <a:pt x="2346" y="4764"/>
                  </a:lnTo>
                  <a:lnTo>
                    <a:pt x="2340" y="4760"/>
                  </a:lnTo>
                  <a:lnTo>
                    <a:pt x="2334" y="4758"/>
                  </a:lnTo>
                  <a:lnTo>
                    <a:pt x="2332" y="4758"/>
                  </a:lnTo>
                  <a:lnTo>
                    <a:pt x="2330" y="4760"/>
                  </a:lnTo>
                  <a:close/>
                  <a:moveTo>
                    <a:pt x="2230" y="4942"/>
                  </a:moveTo>
                  <a:lnTo>
                    <a:pt x="2230" y="4942"/>
                  </a:lnTo>
                  <a:lnTo>
                    <a:pt x="2230" y="4944"/>
                  </a:lnTo>
                  <a:lnTo>
                    <a:pt x="2230" y="4946"/>
                  </a:lnTo>
                  <a:lnTo>
                    <a:pt x="2234" y="4952"/>
                  </a:lnTo>
                  <a:lnTo>
                    <a:pt x="2238" y="4956"/>
                  </a:lnTo>
                  <a:lnTo>
                    <a:pt x="2242" y="4956"/>
                  </a:lnTo>
                  <a:lnTo>
                    <a:pt x="2244" y="4954"/>
                  </a:lnTo>
                  <a:lnTo>
                    <a:pt x="2244" y="4952"/>
                  </a:lnTo>
                  <a:lnTo>
                    <a:pt x="2244" y="4950"/>
                  </a:lnTo>
                  <a:lnTo>
                    <a:pt x="2240" y="4944"/>
                  </a:lnTo>
                  <a:lnTo>
                    <a:pt x="2236" y="4940"/>
                  </a:lnTo>
                  <a:lnTo>
                    <a:pt x="2232" y="4940"/>
                  </a:lnTo>
                  <a:lnTo>
                    <a:pt x="2230" y="4942"/>
                  </a:lnTo>
                  <a:close/>
                  <a:moveTo>
                    <a:pt x="2194" y="4886"/>
                  </a:moveTo>
                  <a:lnTo>
                    <a:pt x="2194" y="4886"/>
                  </a:lnTo>
                  <a:lnTo>
                    <a:pt x="2192" y="4890"/>
                  </a:lnTo>
                  <a:lnTo>
                    <a:pt x="2192" y="4896"/>
                  </a:lnTo>
                  <a:lnTo>
                    <a:pt x="2194" y="4904"/>
                  </a:lnTo>
                  <a:lnTo>
                    <a:pt x="2198" y="4910"/>
                  </a:lnTo>
                  <a:lnTo>
                    <a:pt x="2208" y="4920"/>
                  </a:lnTo>
                  <a:lnTo>
                    <a:pt x="2214" y="4924"/>
                  </a:lnTo>
                  <a:lnTo>
                    <a:pt x="2218" y="4924"/>
                  </a:lnTo>
                  <a:lnTo>
                    <a:pt x="2220" y="4920"/>
                  </a:lnTo>
                  <a:lnTo>
                    <a:pt x="2220" y="4914"/>
                  </a:lnTo>
                  <a:lnTo>
                    <a:pt x="2214" y="4900"/>
                  </a:lnTo>
                  <a:lnTo>
                    <a:pt x="2210" y="4894"/>
                  </a:lnTo>
                  <a:lnTo>
                    <a:pt x="2204" y="4888"/>
                  </a:lnTo>
                  <a:lnTo>
                    <a:pt x="2200" y="4886"/>
                  </a:lnTo>
                  <a:lnTo>
                    <a:pt x="2194" y="4886"/>
                  </a:lnTo>
                  <a:close/>
                  <a:moveTo>
                    <a:pt x="2182" y="4866"/>
                  </a:moveTo>
                  <a:lnTo>
                    <a:pt x="2182" y="4866"/>
                  </a:lnTo>
                  <a:lnTo>
                    <a:pt x="2184" y="4868"/>
                  </a:lnTo>
                  <a:lnTo>
                    <a:pt x="2186" y="4866"/>
                  </a:lnTo>
                  <a:lnTo>
                    <a:pt x="2188" y="4862"/>
                  </a:lnTo>
                  <a:lnTo>
                    <a:pt x="2188" y="4856"/>
                  </a:lnTo>
                  <a:lnTo>
                    <a:pt x="2186" y="4850"/>
                  </a:lnTo>
                  <a:lnTo>
                    <a:pt x="2184" y="4850"/>
                  </a:lnTo>
                  <a:lnTo>
                    <a:pt x="2182" y="4850"/>
                  </a:lnTo>
                  <a:lnTo>
                    <a:pt x="2180" y="4854"/>
                  </a:lnTo>
                  <a:lnTo>
                    <a:pt x="2180" y="4860"/>
                  </a:lnTo>
                  <a:lnTo>
                    <a:pt x="2180" y="4864"/>
                  </a:lnTo>
                  <a:lnTo>
                    <a:pt x="2182" y="4866"/>
                  </a:lnTo>
                  <a:close/>
                  <a:moveTo>
                    <a:pt x="2248" y="4964"/>
                  </a:moveTo>
                  <a:lnTo>
                    <a:pt x="2248" y="4964"/>
                  </a:lnTo>
                  <a:lnTo>
                    <a:pt x="2246" y="4968"/>
                  </a:lnTo>
                  <a:lnTo>
                    <a:pt x="2246" y="4974"/>
                  </a:lnTo>
                  <a:lnTo>
                    <a:pt x="2248" y="4976"/>
                  </a:lnTo>
                  <a:lnTo>
                    <a:pt x="2252" y="4978"/>
                  </a:lnTo>
                  <a:lnTo>
                    <a:pt x="2254" y="4978"/>
                  </a:lnTo>
                  <a:lnTo>
                    <a:pt x="2256" y="4980"/>
                  </a:lnTo>
                  <a:lnTo>
                    <a:pt x="2260" y="4990"/>
                  </a:lnTo>
                  <a:lnTo>
                    <a:pt x="2262" y="4996"/>
                  </a:lnTo>
                  <a:lnTo>
                    <a:pt x="2264" y="4996"/>
                  </a:lnTo>
                  <a:lnTo>
                    <a:pt x="2266" y="4994"/>
                  </a:lnTo>
                  <a:lnTo>
                    <a:pt x="2266" y="4990"/>
                  </a:lnTo>
                  <a:lnTo>
                    <a:pt x="2266" y="4984"/>
                  </a:lnTo>
                  <a:lnTo>
                    <a:pt x="2260" y="4974"/>
                  </a:lnTo>
                  <a:lnTo>
                    <a:pt x="2254" y="4964"/>
                  </a:lnTo>
                  <a:lnTo>
                    <a:pt x="2250" y="4964"/>
                  </a:lnTo>
                  <a:lnTo>
                    <a:pt x="2248" y="4964"/>
                  </a:lnTo>
                  <a:close/>
                  <a:moveTo>
                    <a:pt x="2354" y="4788"/>
                  </a:moveTo>
                  <a:lnTo>
                    <a:pt x="2354" y="4788"/>
                  </a:lnTo>
                  <a:lnTo>
                    <a:pt x="2352" y="4784"/>
                  </a:lnTo>
                  <a:lnTo>
                    <a:pt x="2350" y="4792"/>
                  </a:lnTo>
                  <a:lnTo>
                    <a:pt x="2348" y="4796"/>
                  </a:lnTo>
                  <a:lnTo>
                    <a:pt x="2348" y="4800"/>
                  </a:lnTo>
                  <a:lnTo>
                    <a:pt x="2352" y="4800"/>
                  </a:lnTo>
                  <a:lnTo>
                    <a:pt x="2358" y="4802"/>
                  </a:lnTo>
                  <a:lnTo>
                    <a:pt x="2364" y="4802"/>
                  </a:lnTo>
                  <a:lnTo>
                    <a:pt x="2370" y="4804"/>
                  </a:lnTo>
                  <a:lnTo>
                    <a:pt x="2372" y="4804"/>
                  </a:lnTo>
                  <a:lnTo>
                    <a:pt x="2372" y="4800"/>
                  </a:lnTo>
                  <a:lnTo>
                    <a:pt x="2372" y="4798"/>
                  </a:lnTo>
                  <a:lnTo>
                    <a:pt x="2370" y="4796"/>
                  </a:lnTo>
                  <a:lnTo>
                    <a:pt x="2364" y="4794"/>
                  </a:lnTo>
                  <a:lnTo>
                    <a:pt x="2358" y="4792"/>
                  </a:lnTo>
                  <a:lnTo>
                    <a:pt x="2354" y="4788"/>
                  </a:lnTo>
                  <a:close/>
                  <a:moveTo>
                    <a:pt x="2484" y="5128"/>
                  </a:moveTo>
                  <a:lnTo>
                    <a:pt x="2484" y="5128"/>
                  </a:lnTo>
                  <a:lnTo>
                    <a:pt x="2486" y="5124"/>
                  </a:lnTo>
                  <a:lnTo>
                    <a:pt x="2486" y="5120"/>
                  </a:lnTo>
                  <a:lnTo>
                    <a:pt x="2488" y="5108"/>
                  </a:lnTo>
                  <a:lnTo>
                    <a:pt x="2486" y="5092"/>
                  </a:lnTo>
                  <a:lnTo>
                    <a:pt x="2488" y="5076"/>
                  </a:lnTo>
                  <a:lnTo>
                    <a:pt x="2488" y="5062"/>
                  </a:lnTo>
                  <a:lnTo>
                    <a:pt x="2486" y="5056"/>
                  </a:lnTo>
                  <a:lnTo>
                    <a:pt x="2484" y="5050"/>
                  </a:lnTo>
                  <a:lnTo>
                    <a:pt x="2486" y="5038"/>
                  </a:lnTo>
                  <a:lnTo>
                    <a:pt x="2488" y="5028"/>
                  </a:lnTo>
                  <a:lnTo>
                    <a:pt x="2488" y="5020"/>
                  </a:lnTo>
                  <a:lnTo>
                    <a:pt x="2486" y="5014"/>
                  </a:lnTo>
                  <a:lnTo>
                    <a:pt x="2492" y="5004"/>
                  </a:lnTo>
                  <a:lnTo>
                    <a:pt x="2494" y="4998"/>
                  </a:lnTo>
                  <a:lnTo>
                    <a:pt x="2496" y="4994"/>
                  </a:lnTo>
                  <a:lnTo>
                    <a:pt x="2494" y="4990"/>
                  </a:lnTo>
                  <a:lnTo>
                    <a:pt x="2492" y="4988"/>
                  </a:lnTo>
                  <a:lnTo>
                    <a:pt x="2486" y="4982"/>
                  </a:lnTo>
                  <a:lnTo>
                    <a:pt x="2482" y="4978"/>
                  </a:lnTo>
                  <a:lnTo>
                    <a:pt x="2480" y="4972"/>
                  </a:lnTo>
                  <a:lnTo>
                    <a:pt x="2476" y="4962"/>
                  </a:lnTo>
                  <a:lnTo>
                    <a:pt x="2472" y="4956"/>
                  </a:lnTo>
                  <a:lnTo>
                    <a:pt x="2468" y="4954"/>
                  </a:lnTo>
                  <a:lnTo>
                    <a:pt x="2460" y="4956"/>
                  </a:lnTo>
                  <a:lnTo>
                    <a:pt x="2456" y="4958"/>
                  </a:lnTo>
                  <a:lnTo>
                    <a:pt x="2452" y="4956"/>
                  </a:lnTo>
                  <a:lnTo>
                    <a:pt x="2450" y="4956"/>
                  </a:lnTo>
                  <a:lnTo>
                    <a:pt x="2446" y="4958"/>
                  </a:lnTo>
                  <a:lnTo>
                    <a:pt x="2440" y="4962"/>
                  </a:lnTo>
                  <a:lnTo>
                    <a:pt x="2442" y="4956"/>
                  </a:lnTo>
                  <a:lnTo>
                    <a:pt x="2446" y="4946"/>
                  </a:lnTo>
                  <a:lnTo>
                    <a:pt x="2446" y="4942"/>
                  </a:lnTo>
                  <a:lnTo>
                    <a:pt x="2442" y="4940"/>
                  </a:lnTo>
                  <a:lnTo>
                    <a:pt x="2438" y="4938"/>
                  </a:lnTo>
                  <a:lnTo>
                    <a:pt x="2436" y="4932"/>
                  </a:lnTo>
                  <a:lnTo>
                    <a:pt x="2430" y="4914"/>
                  </a:lnTo>
                  <a:lnTo>
                    <a:pt x="2428" y="4904"/>
                  </a:lnTo>
                  <a:lnTo>
                    <a:pt x="2426" y="4898"/>
                  </a:lnTo>
                  <a:lnTo>
                    <a:pt x="2422" y="4892"/>
                  </a:lnTo>
                  <a:lnTo>
                    <a:pt x="2420" y="4890"/>
                  </a:lnTo>
                  <a:lnTo>
                    <a:pt x="2416" y="4890"/>
                  </a:lnTo>
                  <a:lnTo>
                    <a:pt x="2410" y="4890"/>
                  </a:lnTo>
                  <a:lnTo>
                    <a:pt x="2404" y="4890"/>
                  </a:lnTo>
                  <a:lnTo>
                    <a:pt x="2394" y="4884"/>
                  </a:lnTo>
                  <a:lnTo>
                    <a:pt x="2390" y="4880"/>
                  </a:lnTo>
                  <a:lnTo>
                    <a:pt x="2388" y="4876"/>
                  </a:lnTo>
                  <a:lnTo>
                    <a:pt x="2388" y="4872"/>
                  </a:lnTo>
                  <a:lnTo>
                    <a:pt x="2388" y="4868"/>
                  </a:lnTo>
                  <a:lnTo>
                    <a:pt x="2390" y="4862"/>
                  </a:lnTo>
                  <a:lnTo>
                    <a:pt x="2392" y="4858"/>
                  </a:lnTo>
                  <a:lnTo>
                    <a:pt x="2390" y="4852"/>
                  </a:lnTo>
                  <a:lnTo>
                    <a:pt x="2390" y="4848"/>
                  </a:lnTo>
                  <a:lnTo>
                    <a:pt x="2392" y="4846"/>
                  </a:lnTo>
                  <a:lnTo>
                    <a:pt x="2396" y="4844"/>
                  </a:lnTo>
                  <a:lnTo>
                    <a:pt x="2400" y="4842"/>
                  </a:lnTo>
                  <a:lnTo>
                    <a:pt x="2402" y="4836"/>
                  </a:lnTo>
                  <a:lnTo>
                    <a:pt x="2402" y="4832"/>
                  </a:lnTo>
                  <a:lnTo>
                    <a:pt x="2400" y="4826"/>
                  </a:lnTo>
                  <a:lnTo>
                    <a:pt x="2396" y="4822"/>
                  </a:lnTo>
                  <a:lnTo>
                    <a:pt x="2392" y="4818"/>
                  </a:lnTo>
                  <a:lnTo>
                    <a:pt x="2386" y="4816"/>
                  </a:lnTo>
                  <a:lnTo>
                    <a:pt x="2380" y="4818"/>
                  </a:lnTo>
                  <a:lnTo>
                    <a:pt x="2376" y="4820"/>
                  </a:lnTo>
                  <a:lnTo>
                    <a:pt x="2374" y="4820"/>
                  </a:lnTo>
                  <a:lnTo>
                    <a:pt x="2372" y="4814"/>
                  </a:lnTo>
                  <a:lnTo>
                    <a:pt x="2372" y="4812"/>
                  </a:lnTo>
                  <a:lnTo>
                    <a:pt x="2368" y="4808"/>
                  </a:lnTo>
                  <a:lnTo>
                    <a:pt x="2364" y="4806"/>
                  </a:lnTo>
                  <a:lnTo>
                    <a:pt x="2356" y="4804"/>
                  </a:lnTo>
                  <a:lnTo>
                    <a:pt x="2348" y="4802"/>
                  </a:lnTo>
                  <a:lnTo>
                    <a:pt x="2342" y="4796"/>
                  </a:lnTo>
                  <a:lnTo>
                    <a:pt x="2340" y="4790"/>
                  </a:lnTo>
                  <a:lnTo>
                    <a:pt x="2338" y="4784"/>
                  </a:lnTo>
                  <a:lnTo>
                    <a:pt x="2336" y="4776"/>
                  </a:lnTo>
                  <a:lnTo>
                    <a:pt x="2332" y="4768"/>
                  </a:lnTo>
                  <a:lnTo>
                    <a:pt x="2324" y="4762"/>
                  </a:lnTo>
                  <a:lnTo>
                    <a:pt x="2314" y="4758"/>
                  </a:lnTo>
                  <a:lnTo>
                    <a:pt x="2308" y="4756"/>
                  </a:lnTo>
                  <a:lnTo>
                    <a:pt x="2304" y="4754"/>
                  </a:lnTo>
                  <a:lnTo>
                    <a:pt x="2302" y="4748"/>
                  </a:lnTo>
                  <a:lnTo>
                    <a:pt x="2300" y="4740"/>
                  </a:lnTo>
                  <a:lnTo>
                    <a:pt x="2298" y="4738"/>
                  </a:lnTo>
                  <a:lnTo>
                    <a:pt x="2296" y="4734"/>
                  </a:lnTo>
                  <a:lnTo>
                    <a:pt x="2288" y="4728"/>
                  </a:lnTo>
                  <a:lnTo>
                    <a:pt x="2284" y="4728"/>
                  </a:lnTo>
                  <a:lnTo>
                    <a:pt x="2282" y="4730"/>
                  </a:lnTo>
                  <a:lnTo>
                    <a:pt x="2282" y="4732"/>
                  </a:lnTo>
                  <a:lnTo>
                    <a:pt x="2282" y="4740"/>
                  </a:lnTo>
                  <a:lnTo>
                    <a:pt x="2282" y="4742"/>
                  </a:lnTo>
                  <a:lnTo>
                    <a:pt x="2280" y="4740"/>
                  </a:lnTo>
                  <a:lnTo>
                    <a:pt x="2274" y="4736"/>
                  </a:lnTo>
                  <a:lnTo>
                    <a:pt x="2270" y="4732"/>
                  </a:lnTo>
                  <a:lnTo>
                    <a:pt x="2266" y="4728"/>
                  </a:lnTo>
                  <a:lnTo>
                    <a:pt x="2262" y="4718"/>
                  </a:lnTo>
                  <a:lnTo>
                    <a:pt x="2258" y="4710"/>
                  </a:lnTo>
                  <a:lnTo>
                    <a:pt x="2254" y="4708"/>
                  </a:lnTo>
                  <a:lnTo>
                    <a:pt x="2252" y="4708"/>
                  </a:lnTo>
                  <a:lnTo>
                    <a:pt x="2248" y="4702"/>
                  </a:lnTo>
                  <a:lnTo>
                    <a:pt x="2242" y="4692"/>
                  </a:lnTo>
                  <a:lnTo>
                    <a:pt x="2234" y="4680"/>
                  </a:lnTo>
                  <a:lnTo>
                    <a:pt x="2222" y="4670"/>
                  </a:lnTo>
                  <a:lnTo>
                    <a:pt x="2214" y="4666"/>
                  </a:lnTo>
                  <a:lnTo>
                    <a:pt x="2208" y="4664"/>
                  </a:lnTo>
                  <a:lnTo>
                    <a:pt x="2204" y="4662"/>
                  </a:lnTo>
                  <a:lnTo>
                    <a:pt x="2200" y="4658"/>
                  </a:lnTo>
                  <a:lnTo>
                    <a:pt x="2196" y="4652"/>
                  </a:lnTo>
                  <a:lnTo>
                    <a:pt x="2192" y="4646"/>
                  </a:lnTo>
                  <a:lnTo>
                    <a:pt x="2190" y="4644"/>
                  </a:lnTo>
                  <a:lnTo>
                    <a:pt x="2186" y="4642"/>
                  </a:lnTo>
                  <a:lnTo>
                    <a:pt x="2182" y="4640"/>
                  </a:lnTo>
                  <a:lnTo>
                    <a:pt x="2180" y="4638"/>
                  </a:lnTo>
                  <a:lnTo>
                    <a:pt x="2180" y="4632"/>
                  </a:lnTo>
                  <a:lnTo>
                    <a:pt x="2178" y="4626"/>
                  </a:lnTo>
                  <a:lnTo>
                    <a:pt x="2176" y="4624"/>
                  </a:lnTo>
                  <a:lnTo>
                    <a:pt x="2174" y="4622"/>
                  </a:lnTo>
                  <a:lnTo>
                    <a:pt x="2170" y="4620"/>
                  </a:lnTo>
                  <a:lnTo>
                    <a:pt x="2168" y="4618"/>
                  </a:lnTo>
                  <a:lnTo>
                    <a:pt x="2166" y="4612"/>
                  </a:lnTo>
                  <a:lnTo>
                    <a:pt x="2166" y="4604"/>
                  </a:lnTo>
                  <a:lnTo>
                    <a:pt x="2162" y="4598"/>
                  </a:lnTo>
                  <a:lnTo>
                    <a:pt x="2158" y="4592"/>
                  </a:lnTo>
                  <a:lnTo>
                    <a:pt x="2150" y="4582"/>
                  </a:lnTo>
                  <a:lnTo>
                    <a:pt x="2146" y="4582"/>
                  </a:lnTo>
                  <a:lnTo>
                    <a:pt x="2146" y="4584"/>
                  </a:lnTo>
                  <a:lnTo>
                    <a:pt x="2142" y="4586"/>
                  </a:lnTo>
                  <a:lnTo>
                    <a:pt x="2138" y="4586"/>
                  </a:lnTo>
                  <a:lnTo>
                    <a:pt x="2134" y="4584"/>
                  </a:lnTo>
                  <a:lnTo>
                    <a:pt x="2130" y="4582"/>
                  </a:lnTo>
                  <a:lnTo>
                    <a:pt x="2128" y="4580"/>
                  </a:lnTo>
                  <a:lnTo>
                    <a:pt x="2122" y="4582"/>
                  </a:lnTo>
                  <a:lnTo>
                    <a:pt x="2114" y="4584"/>
                  </a:lnTo>
                  <a:lnTo>
                    <a:pt x="2108" y="4584"/>
                  </a:lnTo>
                  <a:lnTo>
                    <a:pt x="2098" y="4584"/>
                  </a:lnTo>
                  <a:lnTo>
                    <a:pt x="2088" y="4580"/>
                  </a:lnTo>
                  <a:lnTo>
                    <a:pt x="2086" y="4578"/>
                  </a:lnTo>
                  <a:lnTo>
                    <a:pt x="2084" y="4576"/>
                  </a:lnTo>
                  <a:lnTo>
                    <a:pt x="2082" y="4572"/>
                  </a:lnTo>
                  <a:lnTo>
                    <a:pt x="2078" y="4568"/>
                  </a:lnTo>
                  <a:lnTo>
                    <a:pt x="2070" y="4566"/>
                  </a:lnTo>
                  <a:lnTo>
                    <a:pt x="2062" y="4564"/>
                  </a:lnTo>
                  <a:lnTo>
                    <a:pt x="2058" y="4566"/>
                  </a:lnTo>
                  <a:lnTo>
                    <a:pt x="2056" y="4570"/>
                  </a:lnTo>
                  <a:lnTo>
                    <a:pt x="2056" y="4576"/>
                  </a:lnTo>
                  <a:lnTo>
                    <a:pt x="2058" y="4584"/>
                  </a:lnTo>
                  <a:lnTo>
                    <a:pt x="2060" y="4594"/>
                  </a:lnTo>
                  <a:lnTo>
                    <a:pt x="2070" y="4612"/>
                  </a:lnTo>
                  <a:lnTo>
                    <a:pt x="2080" y="4626"/>
                  </a:lnTo>
                  <a:lnTo>
                    <a:pt x="2086" y="4634"/>
                  </a:lnTo>
                  <a:lnTo>
                    <a:pt x="2094" y="4640"/>
                  </a:lnTo>
                  <a:lnTo>
                    <a:pt x="2102" y="4650"/>
                  </a:lnTo>
                  <a:lnTo>
                    <a:pt x="2104" y="4654"/>
                  </a:lnTo>
                  <a:lnTo>
                    <a:pt x="2108" y="4658"/>
                  </a:lnTo>
                  <a:lnTo>
                    <a:pt x="2114" y="4658"/>
                  </a:lnTo>
                  <a:lnTo>
                    <a:pt x="2116" y="4658"/>
                  </a:lnTo>
                  <a:lnTo>
                    <a:pt x="2120" y="4660"/>
                  </a:lnTo>
                  <a:lnTo>
                    <a:pt x="2124" y="4664"/>
                  </a:lnTo>
                  <a:lnTo>
                    <a:pt x="2130" y="4672"/>
                  </a:lnTo>
                  <a:lnTo>
                    <a:pt x="2138" y="4686"/>
                  </a:lnTo>
                  <a:lnTo>
                    <a:pt x="2138" y="4690"/>
                  </a:lnTo>
                  <a:lnTo>
                    <a:pt x="2138" y="4692"/>
                  </a:lnTo>
                  <a:lnTo>
                    <a:pt x="2146" y="4698"/>
                  </a:lnTo>
                  <a:lnTo>
                    <a:pt x="2152" y="4702"/>
                  </a:lnTo>
                  <a:lnTo>
                    <a:pt x="2154" y="4706"/>
                  </a:lnTo>
                  <a:lnTo>
                    <a:pt x="2154" y="4716"/>
                  </a:lnTo>
                  <a:lnTo>
                    <a:pt x="2156" y="4720"/>
                  </a:lnTo>
                  <a:lnTo>
                    <a:pt x="2158" y="4724"/>
                  </a:lnTo>
                  <a:lnTo>
                    <a:pt x="2162" y="4730"/>
                  </a:lnTo>
                  <a:lnTo>
                    <a:pt x="2172" y="4736"/>
                  </a:lnTo>
                  <a:lnTo>
                    <a:pt x="2182" y="4742"/>
                  </a:lnTo>
                  <a:lnTo>
                    <a:pt x="2192" y="4748"/>
                  </a:lnTo>
                  <a:lnTo>
                    <a:pt x="2198" y="4756"/>
                  </a:lnTo>
                  <a:lnTo>
                    <a:pt x="2200" y="4760"/>
                  </a:lnTo>
                  <a:lnTo>
                    <a:pt x="2200" y="4762"/>
                  </a:lnTo>
                  <a:lnTo>
                    <a:pt x="2198" y="4766"/>
                  </a:lnTo>
                  <a:lnTo>
                    <a:pt x="2198" y="4772"/>
                  </a:lnTo>
                  <a:lnTo>
                    <a:pt x="2206" y="4794"/>
                  </a:lnTo>
                  <a:lnTo>
                    <a:pt x="2214" y="4820"/>
                  </a:lnTo>
                  <a:lnTo>
                    <a:pt x="2218" y="4828"/>
                  </a:lnTo>
                  <a:lnTo>
                    <a:pt x="2226" y="4834"/>
                  </a:lnTo>
                  <a:lnTo>
                    <a:pt x="2234" y="4838"/>
                  </a:lnTo>
                  <a:lnTo>
                    <a:pt x="2236" y="4844"/>
                  </a:lnTo>
                  <a:lnTo>
                    <a:pt x="2240" y="4854"/>
                  </a:lnTo>
                  <a:lnTo>
                    <a:pt x="2254" y="4870"/>
                  </a:lnTo>
                  <a:lnTo>
                    <a:pt x="2260" y="4876"/>
                  </a:lnTo>
                  <a:lnTo>
                    <a:pt x="2262" y="4882"/>
                  </a:lnTo>
                  <a:lnTo>
                    <a:pt x="2264" y="4886"/>
                  </a:lnTo>
                  <a:lnTo>
                    <a:pt x="2264" y="4890"/>
                  </a:lnTo>
                  <a:lnTo>
                    <a:pt x="2262" y="4898"/>
                  </a:lnTo>
                  <a:lnTo>
                    <a:pt x="2264" y="4900"/>
                  </a:lnTo>
                  <a:lnTo>
                    <a:pt x="2266" y="4904"/>
                  </a:lnTo>
                  <a:lnTo>
                    <a:pt x="2274" y="4912"/>
                  </a:lnTo>
                  <a:lnTo>
                    <a:pt x="2278" y="4922"/>
                  </a:lnTo>
                  <a:lnTo>
                    <a:pt x="2282" y="4934"/>
                  </a:lnTo>
                  <a:lnTo>
                    <a:pt x="2284" y="4946"/>
                  </a:lnTo>
                  <a:lnTo>
                    <a:pt x="2290" y="4960"/>
                  </a:lnTo>
                  <a:lnTo>
                    <a:pt x="2300" y="4976"/>
                  </a:lnTo>
                  <a:lnTo>
                    <a:pt x="2312" y="4992"/>
                  </a:lnTo>
                  <a:lnTo>
                    <a:pt x="2326" y="5008"/>
                  </a:lnTo>
                  <a:lnTo>
                    <a:pt x="2336" y="5018"/>
                  </a:lnTo>
                  <a:lnTo>
                    <a:pt x="2342" y="5028"/>
                  </a:lnTo>
                  <a:lnTo>
                    <a:pt x="2350" y="5038"/>
                  </a:lnTo>
                  <a:lnTo>
                    <a:pt x="2364" y="5054"/>
                  </a:lnTo>
                  <a:lnTo>
                    <a:pt x="2380" y="5072"/>
                  </a:lnTo>
                  <a:lnTo>
                    <a:pt x="2394" y="5084"/>
                  </a:lnTo>
                  <a:lnTo>
                    <a:pt x="2404" y="5094"/>
                  </a:lnTo>
                  <a:lnTo>
                    <a:pt x="2416" y="5108"/>
                  </a:lnTo>
                  <a:lnTo>
                    <a:pt x="2426" y="5122"/>
                  </a:lnTo>
                  <a:lnTo>
                    <a:pt x="2434" y="5132"/>
                  </a:lnTo>
                  <a:lnTo>
                    <a:pt x="2436" y="5134"/>
                  </a:lnTo>
                  <a:lnTo>
                    <a:pt x="2438" y="5134"/>
                  </a:lnTo>
                  <a:lnTo>
                    <a:pt x="2434" y="5120"/>
                  </a:lnTo>
                  <a:lnTo>
                    <a:pt x="2434" y="5112"/>
                  </a:lnTo>
                  <a:lnTo>
                    <a:pt x="2434" y="5110"/>
                  </a:lnTo>
                  <a:lnTo>
                    <a:pt x="2438" y="5112"/>
                  </a:lnTo>
                  <a:lnTo>
                    <a:pt x="2444" y="5114"/>
                  </a:lnTo>
                  <a:lnTo>
                    <a:pt x="2450" y="5118"/>
                  </a:lnTo>
                  <a:lnTo>
                    <a:pt x="2454" y="5120"/>
                  </a:lnTo>
                  <a:lnTo>
                    <a:pt x="2458" y="5118"/>
                  </a:lnTo>
                  <a:lnTo>
                    <a:pt x="2460" y="5114"/>
                  </a:lnTo>
                  <a:lnTo>
                    <a:pt x="2462" y="5108"/>
                  </a:lnTo>
                  <a:lnTo>
                    <a:pt x="2464" y="5108"/>
                  </a:lnTo>
                  <a:lnTo>
                    <a:pt x="2470" y="5116"/>
                  </a:lnTo>
                  <a:lnTo>
                    <a:pt x="2476" y="5126"/>
                  </a:lnTo>
                  <a:lnTo>
                    <a:pt x="2480" y="5128"/>
                  </a:lnTo>
                  <a:lnTo>
                    <a:pt x="2484" y="5128"/>
                  </a:lnTo>
                  <a:close/>
                  <a:moveTo>
                    <a:pt x="2344" y="4774"/>
                  </a:moveTo>
                  <a:lnTo>
                    <a:pt x="2344" y="4774"/>
                  </a:lnTo>
                  <a:lnTo>
                    <a:pt x="2340" y="4772"/>
                  </a:lnTo>
                  <a:lnTo>
                    <a:pt x="2338" y="4772"/>
                  </a:lnTo>
                  <a:lnTo>
                    <a:pt x="2338" y="4774"/>
                  </a:lnTo>
                  <a:lnTo>
                    <a:pt x="2338" y="4776"/>
                  </a:lnTo>
                  <a:lnTo>
                    <a:pt x="2340" y="4784"/>
                  </a:lnTo>
                  <a:lnTo>
                    <a:pt x="2344" y="4792"/>
                  </a:lnTo>
                  <a:lnTo>
                    <a:pt x="2346" y="4792"/>
                  </a:lnTo>
                  <a:lnTo>
                    <a:pt x="2348" y="4788"/>
                  </a:lnTo>
                  <a:lnTo>
                    <a:pt x="2348" y="4780"/>
                  </a:lnTo>
                  <a:lnTo>
                    <a:pt x="2346" y="4776"/>
                  </a:lnTo>
                  <a:lnTo>
                    <a:pt x="2344" y="4774"/>
                  </a:lnTo>
                  <a:close/>
                  <a:moveTo>
                    <a:pt x="2374" y="4792"/>
                  </a:moveTo>
                  <a:lnTo>
                    <a:pt x="2374" y="4792"/>
                  </a:lnTo>
                  <a:lnTo>
                    <a:pt x="2372" y="4786"/>
                  </a:lnTo>
                  <a:lnTo>
                    <a:pt x="2366" y="4784"/>
                  </a:lnTo>
                  <a:lnTo>
                    <a:pt x="2360" y="4782"/>
                  </a:lnTo>
                  <a:lnTo>
                    <a:pt x="2358" y="4782"/>
                  </a:lnTo>
                  <a:lnTo>
                    <a:pt x="2358" y="4784"/>
                  </a:lnTo>
                  <a:lnTo>
                    <a:pt x="2358" y="4788"/>
                  </a:lnTo>
                  <a:lnTo>
                    <a:pt x="2364" y="4790"/>
                  </a:lnTo>
                  <a:lnTo>
                    <a:pt x="2372" y="4794"/>
                  </a:lnTo>
                  <a:lnTo>
                    <a:pt x="2374" y="4794"/>
                  </a:lnTo>
                  <a:lnTo>
                    <a:pt x="2374" y="4792"/>
                  </a:lnTo>
                  <a:close/>
                  <a:moveTo>
                    <a:pt x="2316" y="4736"/>
                  </a:moveTo>
                  <a:lnTo>
                    <a:pt x="2316" y="4736"/>
                  </a:lnTo>
                  <a:lnTo>
                    <a:pt x="2312" y="4736"/>
                  </a:lnTo>
                  <a:lnTo>
                    <a:pt x="2310" y="4736"/>
                  </a:lnTo>
                  <a:lnTo>
                    <a:pt x="2306" y="4740"/>
                  </a:lnTo>
                  <a:lnTo>
                    <a:pt x="2306" y="4746"/>
                  </a:lnTo>
                  <a:lnTo>
                    <a:pt x="2308" y="4750"/>
                  </a:lnTo>
                  <a:lnTo>
                    <a:pt x="2310" y="4752"/>
                  </a:lnTo>
                  <a:lnTo>
                    <a:pt x="2312" y="4752"/>
                  </a:lnTo>
                  <a:lnTo>
                    <a:pt x="2314" y="4752"/>
                  </a:lnTo>
                  <a:lnTo>
                    <a:pt x="2318" y="4746"/>
                  </a:lnTo>
                  <a:lnTo>
                    <a:pt x="2318" y="4740"/>
                  </a:lnTo>
                  <a:lnTo>
                    <a:pt x="2318" y="4736"/>
                  </a:lnTo>
                  <a:lnTo>
                    <a:pt x="2316" y="4736"/>
                  </a:lnTo>
                  <a:close/>
                  <a:moveTo>
                    <a:pt x="36" y="5458"/>
                  </a:moveTo>
                  <a:lnTo>
                    <a:pt x="36" y="5458"/>
                  </a:lnTo>
                  <a:lnTo>
                    <a:pt x="32" y="5458"/>
                  </a:lnTo>
                  <a:lnTo>
                    <a:pt x="30" y="5460"/>
                  </a:lnTo>
                  <a:lnTo>
                    <a:pt x="32" y="5464"/>
                  </a:lnTo>
                  <a:lnTo>
                    <a:pt x="36" y="5470"/>
                  </a:lnTo>
                  <a:lnTo>
                    <a:pt x="38" y="5472"/>
                  </a:lnTo>
                  <a:lnTo>
                    <a:pt x="40" y="5472"/>
                  </a:lnTo>
                  <a:lnTo>
                    <a:pt x="40" y="5468"/>
                  </a:lnTo>
                  <a:lnTo>
                    <a:pt x="40" y="5462"/>
                  </a:lnTo>
                  <a:lnTo>
                    <a:pt x="36" y="5458"/>
                  </a:lnTo>
                  <a:close/>
                  <a:moveTo>
                    <a:pt x="2554" y="4992"/>
                  </a:moveTo>
                  <a:lnTo>
                    <a:pt x="2554" y="4992"/>
                  </a:lnTo>
                  <a:lnTo>
                    <a:pt x="2558" y="4998"/>
                  </a:lnTo>
                  <a:lnTo>
                    <a:pt x="2560" y="4998"/>
                  </a:lnTo>
                  <a:lnTo>
                    <a:pt x="2562" y="4996"/>
                  </a:lnTo>
                  <a:lnTo>
                    <a:pt x="2564" y="4994"/>
                  </a:lnTo>
                  <a:lnTo>
                    <a:pt x="2566" y="4994"/>
                  </a:lnTo>
                  <a:lnTo>
                    <a:pt x="2570" y="4994"/>
                  </a:lnTo>
                  <a:lnTo>
                    <a:pt x="2574" y="4994"/>
                  </a:lnTo>
                  <a:lnTo>
                    <a:pt x="2578" y="4988"/>
                  </a:lnTo>
                  <a:lnTo>
                    <a:pt x="2582" y="4980"/>
                  </a:lnTo>
                  <a:lnTo>
                    <a:pt x="2582" y="4976"/>
                  </a:lnTo>
                  <a:lnTo>
                    <a:pt x="2580" y="4974"/>
                  </a:lnTo>
                  <a:lnTo>
                    <a:pt x="2576" y="4968"/>
                  </a:lnTo>
                  <a:lnTo>
                    <a:pt x="2568" y="4964"/>
                  </a:lnTo>
                  <a:lnTo>
                    <a:pt x="2562" y="4962"/>
                  </a:lnTo>
                  <a:lnTo>
                    <a:pt x="2558" y="4964"/>
                  </a:lnTo>
                  <a:lnTo>
                    <a:pt x="2556" y="4968"/>
                  </a:lnTo>
                  <a:lnTo>
                    <a:pt x="2554" y="4972"/>
                  </a:lnTo>
                  <a:lnTo>
                    <a:pt x="2552" y="4982"/>
                  </a:lnTo>
                  <a:lnTo>
                    <a:pt x="2552" y="4988"/>
                  </a:lnTo>
                  <a:lnTo>
                    <a:pt x="2554" y="4992"/>
                  </a:lnTo>
                  <a:close/>
                  <a:moveTo>
                    <a:pt x="8" y="5430"/>
                  </a:moveTo>
                  <a:lnTo>
                    <a:pt x="8" y="5430"/>
                  </a:lnTo>
                  <a:lnTo>
                    <a:pt x="6" y="5434"/>
                  </a:lnTo>
                  <a:lnTo>
                    <a:pt x="6" y="5436"/>
                  </a:lnTo>
                  <a:lnTo>
                    <a:pt x="6" y="5440"/>
                  </a:lnTo>
                  <a:lnTo>
                    <a:pt x="10" y="5444"/>
                  </a:lnTo>
                  <a:lnTo>
                    <a:pt x="14" y="5442"/>
                  </a:lnTo>
                  <a:lnTo>
                    <a:pt x="14" y="5438"/>
                  </a:lnTo>
                  <a:lnTo>
                    <a:pt x="14" y="5434"/>
                  </a:lnTo>
                  <a:lnTo>
                    <a:pt x="12" y="5430"/>
                  </a:lnTo>
                  <a:lnTo>
                    <a:pt x="10" y="5430"/>
                  </a:lnTo>
                  <a:lnTo>
                    <a:pt x="8" y="5430"/>
                  </a:lnTo>
                  <a:close/>
                  <a:moveTo>
                    <a:pt x="3222" y="4178"/>
                  </a:moveTo>
                  <a:lnTo>
                    <a:pt x="3222" y="4178"/>
                  </a:lnTo>
                  <a:lnTo>
                    <a:pt x="3224" y="4178"/>
                  </a:lnTo>
                  <a:lnTo>
                    <a:pt x="3228" y="4176"/>
                  </a:lnTo>
                  <a:lnTo>
                    <a:pt x="3232" y="4172"/>
                  </a:lnTo>
                  <a:lnTo>
                    <a:pt x="3234" y="4166"/>
                  </a:lnTo>
                  <a:lnTo>
                    <a:pt x="3232" y="4162"/>
                  </a:lnTo>
                  <a:lnTo>
                    <a:pt x="3232" y="4160"/>
                  </a:lnTo>
                  <a:lnTo>
                    <a:pt x="3230" y="4160"/>
                  </a:lnTo>
                  <a:lnTo>
                    <a:pt x="3228" y="4156"/>
                  </a:lnTo>
                  <a:lnTo>
                    <a:pt x="3226" y="4152"/>
                  </a:lnTo>
                  <a:lnTo>
                    <a:pt x="3224" y="4150"/>
                  </a:lnTo>
                  <a:lnTo>
                    <a:pt x="3222" y="4154"/>
                  </a:lnTo>
                  <a:lnTo>
                    <a:pt x="3222" y="4160"/>
                  </a:lnTo>
                  <a:lnTo>
                    <a:pt x="3222" y="4168"/>
                  </a:lnTo>
                  <a:lnTo>
                    <a:pt x="3220" y="4172"/>
                  </a:lnTo>
                  <a:lnTo>
                    <a:pt x="3218" y="4174"/>
                  </a:lnTo>
                  <a:lnTo>
                    <a:pt x="3222" y="4178"/>
                  </a:lnTo>
                  <a:close/>
                  <a:moveTo>
                    <a:pt x="3526" y="3176"/>
                  </a:moveTo>
                  <a:lnTo>
                    <a:pt x="3526" y="3176"/>
                  </a:lnTo>
                  <a:lnTo>
                    <a:pt x="3522" y="3176"/>
                  </a:lnTo>
                  <a:lnTo>
                    <a:pt x="3520" y="3174"/>
                  </a:lnTo>
                  <a:lnTo>
                    <a:pt x="3522" y="3168"/>
                  </a:lnTo>
                  <a:lnTo>
                    <a:pt x="3526" y="3162"/>
                  </a:lnTo>
                  <a:lnTo>
                    <a:pt x="3526" y="3158"/>
                  </a:lnTo>
                  <a:lnTo>
                    <a:pt x="3526" y="3154"/>
                  </a:lnTo>
                  <a:lnTo>
                    <a:pt x="3522" y="3152"/>
                  </a:lnTo>
                  <a:lnTo>
                    <a:pt x="3518" y="3152"/>
                  </a:lnTo>
                  <a:lnTo>
                    <a:pt x="3510" y="3156"/>
                  </a:lnTo>
                  <a:lnTo>
                    <a:pt x="3506" y="3156"/>
                  </a:lnTo>
                  <a:lnTo>
                    <a:pt x="3504" y="3156"/>
                  </a:lnTo>
                  <a:lnTo>
                    <a:pt x="3500" y="3154"/>
                  </a:lnTo>
                  <a:lnTo>
                    <a:pt x="3500" y="3148"/>
                  </a:lnTo>
                  <a:lnTo>
                    <a:pt x="3498" y="3146"/>
                  </a:lnTo>
                  <a:lnTo>
                    <a:pt x="3496" y="3142"/>
                  </a:lnTo>
                  <a:lnTo>
                    <a:pt x="3490" y="3140"/>
                  </a:lnTo>
                  <a:lnTo>
                    <a:pt x="3486" y="3140"/>
                  </a:lnTo>
                  <a:lnTo>
                    <a:pt x="3482" y="3140"/>
                  </a:lnTo>
                  <a:lnTo>
                    <a:pt x="3478" y="3144"/>
                  </a:lnTo>
                  <a:lnTo>
                    <a:pt x="3476" y="3148"/>
                  </a:lnTo>
                  <a:lnTo>
                    <a:pt x="3474" y="3154"/>
                  </a:lnTo>
                  <a:lnTo>
                    <a:pt x="3470" y="3154"/>
                  </a:lnTo>
                  <a:lnTo>
                    <a:pt x="3466" y="3154"/>
                  </a:lnTo>
                  <a:lnTo>
                    <a:pt x="3464" y="3160"/>
                  </a:lnTo>
                  <a:lnTo>
                    <a:pt x="3462" y="3164"/>
                  </a:lnTo>
                  <a:lnTo>
                    <a:pt x="3460" y="3164"/>
                  </a:lnTo>
                  <a:lnTo>
                    <a:pt x="3456" y="3160"/>
                  </a:lnTo>
                  <a:lnTo>
                    <a:pt x="3454" y="3158"/>
                  </a:lnTo>
                  <a:lnTo>
                    <a:pt x="3452" y="3164"/>
                  </a:lnTo>
                  <a:lnTo>
                    <a:pt x="3452" y="3168"/>
                  </a:lnTo>
                  <a:lnTo>
                    <a:pt x="3448" y="3170"/>
                  </a:lnTo>
                  <a:lnTo>
                    <a:pt x="3444" y="3168"/>
                  </a:lnTo>
                  <a:lnTo>
                    <a:pt x="3440" y="3168"/>
                  </a:lnTo>
                  <a:lnTo>
                    <a:pt x="3442" y="3174"/>
                  </a:lnTo>
                  <a:lnTo>
                    <a:pt x="3444" y="3182"/>
                  </a:lnTo>
                  <a:lnTo>
                    <a:pt x="3444" y="3186"/>
                  </a:lnTo>
                  <a:lnTo>
                    <a:pt x="3444" y="3190"/>
                  </a:lnTo>
                  <a:lnTo>
                    <a:pt x="3446" y="3196"/>
                  </a:lnTo>
                  <a:lnTo>
                    <a:pt x="3448" y="3200"/>
                  </a:lnTo>
                  <a:lnTo>
                    <a:pt x="3450" y="3204"/>
                  </a:lnTo>
                  <a:lnTo>
                    <a:pt x="3450" y="3210"/>
                  </a:lnTo>
                  <a:lnTo>
                    <a:pt x="3456" y="3204"/>
                  </a:lnTo>
                  <a:lnTo>
                    <a:pt x="3460" y="3202"/>
                  </a:lnTo>
                  <a:lnTo>
                    <a:pt x="3464" y="3200"/>
                  </a:lnTo>
                  <a:lnTo>
                    <a:pt x="3464" y="3202"/>
                  </a:lnTo>
                  <a:lnTo>
                    <a:pt x="3464" y="3204"/>
                  </a:lnTo>
                  <a:lnTo>
                    <a:pt x="3466" y="3208"/>
                  </a:lnTo>
                  <a:lnTo>
                    <a:pt x="3468" y="3208"/>
                  </a:lnTo>
                  <a:lnTo>
                    <a:pt x="3472" y="3206"/>
                  </a:lnTo>
                  <a:lnTo>
                    <a:pt x="3474" y="3204"/>
                  </a:lnTo>
                  <a:lnTo>
                    <a:pt x="3474" y="3200"/>
                  </a:lnTo>
                  <a:lnTo>
                    <a:pt x="3472" y="3198"/>
                  </a:lnTo>
                  <a:lnTo>
                    <a:pt x="3468" y="3194"/>
                  </a:lnTo>
                  <a:lnTo>
                    <a:pt x="3466" y="3192"/>
                  </a:lnTo>
                  <a:lnTo>
                    <a:pt x="3464" y="3188"/>
                  </a:lnTo>
                  <a:lnTo>
                    <a:pt x="3466" y="3182"/>
                  </a:lnTo>
                  <a:lnTo>
                    <a:pt x="3466" y="3180"/>
                  </a:lnTo>
                  <a:lnTo>
                    <a:pt x="3468" y="3180"/>
                  </a:lnTo>
                  <a:lnTo>
                    <a:pt x="3470" y="3182"/>
                  </a:lnTo>
                  <a:lnTo>
                    <a:pt x="3474" y="3186"/>
                  </a:lnTo>
                  <a:lnTo>
                    <a:pt x="3480" y="3196"/>
                  </a:lnTo>
                  <a:lnTo>
                    <a:pt x="3482" y="3208"/>
                  </a:lnTo>
                  <a:lnTo>
                    <a:pt x="3480" y="3218"/>
                  </a:lnTo>
                  <a:lnTo>
                    <a:pt x="3474" y="3228"/>
                  </a:lnTo>
                  <a:lnTo>
                    <a:pt x="3468" y="3236"/>
                  </a:lnTo>
                  <a:lnTo>
                    <a:pt x="3466" y="3242"/>
                  </a:lnTo>
                  <a:lnTo>
                    <a:pt x="3470" y="3258"/>
                  </a:lnTo>
                  <a:lnTo>
                    <a:pt x="3470" y="3266"/>
                  </a:lnTo>
                  <a:lnTo>
                    <a:pt x="3468" y="3270"/>
                  </a:lnTo>
                  <a:lnTo>
                    <a:pt x="3466" y="3274"/>
                  </a:lnTo>
                  <a:lnTo>
                    <a:pt x="3466" y="3276"/>
                  </a:lnTo>
                  <a:lnTo>
                    <a:pt x="3476" y="3280"/>
                  </a:lnTo>
                  <a:lnTo>
                    <a:pt x="3482" y="3282"/>
                  </a:lnTo>
                  <a:lnTo>
                    <a:pt x="3486" y="3286"/>
                  </a:lnTo>
                  <a:lnTo>
                    <a:pt x="3486" y="3290"/>
                  </a:lnTo>
                  <a:lnTo>
                    <a:pt x="3486" y="3292"/>
                  </a:lnTo>
                  <a:lnTo>
                    <a:pt x="3488" y="3292"/>
                  </a:lnTo>
                  <a:lnTo>
                    <a:pt x="3496" y="3288"/>
                  </a:lnTo>
                  <a:lnTo>
                    <a:pt x="3500" y="3284"/>
                  </a:lnTo>
                  <a:lnTo>
                    <a:pt x="3502" y="3280"/>
                  </a:lnTo>
                  <a:lnTo>
                    <a:pt x="3502" y="3278"/>
                  </a:lnTo>
                  <a:lnTo>
                    <a:pt x="3502" y="3276"/>
                  </a:lnTo>
                  <a:lnTo>
                    <a:pt x="3500" y="3272"/>
                  </a:lnTo>
                  <a:lnTo>
                    <a:pt x="3502" y="3270"/>
                  </a:lnTo>
                  <a:lnTo>
                    <a:pt x="3506" y="3268"/>
                  </a:lnTo>
                  <a:lnTo>
                    <a:pt x="3508" y="3270"/>
                  </a:lnTo>
                  <a:lnTo>
                    <a:pt x="3510" y="3274"/>
                  </a:lnTo>
                  <a:lnTo>
                    <a:pt x="3514" y="3272"/>
                  </a:lnTo>
                  <a:lnTo>
                    <a:pt x="3516" y="3268"/>
                  </a:lnTo>
                  <a:lnTo>
                    <a:pt x="3518" y="3260"/>
                  </a:lnTo>
                  <a:lnTo>
                    <a:pt x="3522" y="3236"/>
                  </a:lnTo>
                  <a:lnTo>
                    <a:pt x="3528" y="3212"/>
                  </a:lnTo>
                  <a:lnTo>
                    <a:pt x="3532" y="3202"/>
                  </a:lnTo>
                  <a:lnTo>
                    <a:pt x="3534" y="3200"/>
                  </a:lnTo>
                  <a:lnTo>
                    <a:pt x="3538" y="3198"/>
                  </a:lnTo>
                  <a:lnTo>
                    <a:pt x="3540" y="3196"/>
                  </a:lnTo>
                  <a:lnTo>
                    <a:pt x="3542" y="3194"/>
                  </a:lnTo>
                  <a:lnTo>
                    <a:pt x="3540" y="3186"/>
                  </a:lnTo>
                  <a:lnTo>
                    <a:pt x="3534" y="3180"/>
                  </a:lnTo>
                  <a:lnTo>
                    <a:pt x="3530" y="3178"/>
                  </a:lnTo>
                  <a:lnTo>
                    <a:pt x="3526" y="3176"/>
                  </a:lnTo>
                  <a:close/>
                  <a:moveTo>
                    <a:pt x="3432" y="3438"/>
                  </a:moveTo>
                  <a:lnTo>
                    <a:pt x="3432" y="3438"/>
                  </a:lnTo>
                  <a:lnTo>
                    <a:pt x="3432" y="3442"/>
                  </a:lnTo>
                  <a:lnTo>
                    <a:pt x="3434" y="3442"/>
                  </a:lnTo>
                  <a:lnTo>
                    <a:pt x="3440" y="3436"/>
                  </a:lnTo>
                  <a:lnTo>
                    <a:pt x="3446" y="3428"/>
                  </a:lnTo>
                  <a:lnTo>
                    <a:pt x="3448" y="3424"/>
                  </a:lnTo>
                  <a:lnTo>
                    <a:pt x="3448" y="3422"/>
                  </a:lnTo>
                  <a:lnTo>
                    <a:pt x="3444" y="3422"/>
                  </a:lnTo>
                  <a:lnTo>
                    <a:pt x="3438" y="3424"/>
                  </a:lnTo>
                  <a:lnTo>
                    <a:pt x="3434" y="3430"/>
                  </a:lnTo>
                  <a:lnTo>
                    <a:pt x="3432" y="3434"/>
                  </a:lnTo>
                  <a:lnTo>
                    <a:pt x="3432" y="3438"/>
                  </a:lnTo>
                  <a:close/>
                  <a:moveTo>
                    <a:pt x="3434" y="3100"/>
                  </a:moveTo>
                  <a:lnTo>
                    <a:pt x="3434" y="3100"/>
                  </a:lnTo>
                  <a:lnTo>
                    <a:pt x="3432" y="3102"/>
                  </a:lnTo>
                  <a:lnTo>
                    <a:pt x="3430" y="3106"/>
                  </a:lnTo>
                  <a:lnTo>
                    <a:pt x="3430" y="3110"/>
                  </a:lnTo>
                  <a:lnTo>
                    <a:pt x="3428" y="3116"/>
                  </a:lnTo>
                  <a:lnTo>
                    <a:pt x="3426" y="3126"/>
                  </a:lnTo>
                  <a:lnTo>
                    <a:pt x="3426" y="3130"/>
                  </a:lnTo>
                  <a:lnTo>
                    <a:pt x="3428" y="3128"/>
                  </a:lnTo>
                  <a:lnTo>
                    <a:pt x="3430" y="3124"/>
                  </a:lnTo>
                  <a:lnTo>
                    <a:pt x="3432" y="3120"/>
                  </a:lnTo>
                  <a:lnTo>
                    <a:pt x="3434" y="3114"/>
                  </a:lnTo>
                  <a:lnTo>
                    <a:pt x="3436" y="3110"/>
                  </a:lnTo>
                  <a:lnTo>
                    <a:pt x="3438" y="3104"/>
                  </a:lnTo>
                  <a:lnTo>
                    <a:pt x="3438" y="3100"/>
                  </a:lnTo>
                  <a:lnTo>
                    <a:pt x="3436" y="3100"/>
                  </a:lnTo>
                  <a:lnTo>
                    <a:pt x="3434" y="3100"/>
                  </a:lnTo>
                  <a:close/>
                  <a:moveTo>
                    <a:pt x="4106" y="2564"/>
                  </a:moveTo>
                  <a:lnTo>
                    <a:pt x="4106" y="2564"/>
                  </a:lnTo>
                  <a:lnTo>
                    <a:pt x="4098" y="2576"/>
                  </a:lnTo>
                  <a:lnTo>
                    <a:pt x="4088" y="2586"/>
                  </a:lnTo>
                  <a:lnTo>
                    <a:pt x="4084" y="2594"/>
                  </a:lnTo>
                  <a:lnTo>
                    <a:pt x="4082" y="2598"/>
                  </a:lnTo>
                  <a:lnTo>
                    <a:pt x="4084" y="2604"/>
                  </a:lnTo>
                  <a:lnTo>
                    <a:pt x="4086" y="2604"/>
                  </a:lnTo>
                  <a:lnTo>
                    <a:pt x="4088" y="2602"/>
                  </a:lnTo>
                  <a:lnTo>
                    <a:pt x="4094" y="2592"/>
                  </a:lnTo>
                  <a:lnTo>
                    <a:pt x="4098" y="2586"/>
                  </a:lnTo>
                  <a:lnTo>
                    <a:pt x="4104" y="2580"/>
                  </a:lnTo>
                  <a:lnTo>
                    <a:pt x="4112" y="2574"/>
                  </a:lnTo>
                  <a:lnTo>
                    <a:pt x="4122" y="2570"/>
                  </a:lnTo>
                  <a:lnTo>
                    <a:pt x="4126" y="2568"/>
                  </a:lnTo>
                  <a:lnTo>
                    <a:pt x="4126" y="2566"/>
                  </a:lnTo>
                  <a:lnTo>
                    <a:pt x="4120" y="2562"/>
                  </a:lnTo>
                  <a:lnTo>
                    <a:pt x="4112" y="2562"/>
                  </a:lnTo>
                  <a:lnTo>
                    <a:pt x="4108" y="2562"/>
                  </a:lnTo>
                  <a:lnTo>
                    <a:pt x="4106" y="2564"/>
                  </a:lnTo>
                  <a:close/>
                  <a:moveTo>
                    <a:pt x="3472" y="4884"/>
                  </a:moveTo>
                  <a:lnTo>
                    <a:pt x="3472" y="4884"/>
                  </a:lnTo>
                  <a:lnTo>
                    <a:pt x="3474" y="4884"/>
                  </a:lnTo>
                  <a:lnTo>
                    <a:pt x="3476" y="4884"/>
                  </a:lnTo>
                  <a:lnTo>
                    <a:pt x="3484" y="4882"/>
                  </a:lnTo>
                  <a:lnTo>
                    <a:pt x="3488" y="4880"/>
                  </a:lnTo>
                  <a:lnTo>
                    <a:pt x="3490" y="4878"/>
                  </a:lnTo>
                  <a:lnTo>
                    <a:pt x="3488" y="4878"/>
                  </a:lnTo>
                  <a:lnTo>
                    <a:pt x="3478" y="4878"/>
                  </a:lnTo>
                  <a:lnTo>
                    <a:pt x="3472" y="4880"/>
                  </a:lnTo>
                  <a:lnTo>
                    <a:pt x="3472" y="4882"/>
                  </a:lnTo>
                  <a:lnTo>
                    <a:pt x="3472" y="4884"/>
                  </a:lnTo>
                  <a:close/>
                  <a:moveTo>
                    <a:pt x="3468" y="3214"/>
                  </a:moveTo>
                  <a:lnTo>
                    <a:pt x="3468" y="3214"/>
                  </a:lnTo>
                  <a:lnTo>
                    <a:pt x="3468" y="3212"/>
                  </a:lnTo>
                  <a:lnTo>
                    <a:pt x="3466" y="3212"/>
                  </a:lnTo>
                  <a:lnTo>
                    <a:pt x="3462" y="3212"/>
                  </a:lnTo>
                  <a:lnTo>
                    <a:pt x="3460" y="3218"/>
                  </a:lnTo>
                  <a:lnTo>
                    <a:pt x="3460" y="3224"/>
                  </a:lnTo>
                  <a:lnTo>
                    <a:pt x="3460" y="3226"/>
                  </a:lnTo>
                  <a:lnTo>
                    <a:pt x="3462" y="3226"/>
                  </a:lnTo>
                  <a:lnTo>
                    <a:pt x="3464" y="3224"/>
                  </a:lnTo>
                  <a:lnTo>
                    <a:pt x="3468" y="3220"/>
                  </a:lnTo>
                  <a:lnTo>
                    <a:pt x="3468" y="3214"/>
                  </a:lnTo>
                  <a:close/>
                  <a:moveTo>
                    <a:pt x="3482" y="3322"/>
                  </a:moveTo>
                  <a:lnTo>
                    <a:pt x="3482" y="3322"/>
                  </a:lnTo>
                  <a:lnTo>
                    <a:pt x="3478" y="3322"/>
                  </a:lnTo>
                  <a:lnTo>
                    <a:pt x="3476" y="3326"/>
                  </a:lnTo>
                  <a:lnTo>
                    <a:pt x="3478" y="3330"/>
                  </a:lnTo>
                  <a:lnTo>
                    <a:pt x="3482" y="3332"/>
                  </a:lnTo>
                  <a:lnTo>
                    <a:pt x="3486" y="3332"/>
                  </a:lnTo>
                  <a:lnTo>
                    <a:pt x="3486" y="3328"/>
                  </a:lnTo>
                  <a:lnTo>
                    <a:pt x="3484" y="3324"/>
                  </a:lnTo>
                  <a:lnTo>
                    <a:pt x="3482" y="3322"/>
                  </a:lnTo>
                  <a:close/>
                  <a:moveTo>
                    <a:pt x="3652" y="3124"/>
                  </a:moveTo>
                  <a:lnTo>
                    <a:pt x="3652" y="3124"/>
                  </a:lnTo>
                  <a:lnTo>
                    <a:pt x="3654" y="3126"/>
                  </a:lnTo>
                  <a:lnTo>
                    <a:pt x="3656" y="3124"/>
                  </a:lnTo>
                  <a:lnTo>
                    <a:pt x="3658" y="3118"/>
                  </a:lnTo>
                  <a:lnTo>
                    <a:pt x="3662" y="3112"/>
                  </a:lnTo>
                  <a:lnTo>
                    <a:pt x="3662" y="3106"/>
                  </a:lnTo>
                  <a:lnTo>
                    <a:pt x="3662" y="3104"/>
                  </a:lnTo>
                  <a:lnTo>
                    <a:pt x="3660" y="3104"/>
                  </a:lnTo>
                  <a:lnTo>
                    <a:pt x="3656" y="3110"/>
                  </a:lnTo>
                  <a:lnTo>
                    <a:pt x="3652" y="3116"/>
                  </a:lnTo>
                  <a:lnTo>
                    <a:pt x="3652" y="3120"/>
                  </a:lnTo>
                  <a:lnTo>
                    <a:pt x="3652" y="3124"/>
                  </a:lnTo>
                  <a:close/>
                  <a:moveTo>
                    <a:pt x="3482" y="4890"/>
                  </a:moveTo>
                  <a:lnTo>
                    <a:pt x="3482" y="4890"/>
                  </a:lnTo>
                  <a:lnTo>
                    <a:pt x="3486" y="4896"/>
                  </a:lnTo>
                  <a:lnTo>
                    <a:pt x="3492" y="4904"/>
                  </a:lnTo>
                  <a:lnTo>
                    <a:pt x="3494" y="4904"/>
                  </a:lnTo>
                  <a:lnTo>
                    <a:pt x="3498" y="4898"/>
                  </a:lnTo>
                  <a:lnTo>
                    <a:pt x="3498" y="4890"/>
                  </a:lnTo>
                  <a:lnTo>
                    <a:pt x="3498" y="4888"/>
                  </a:lnTo>
                  <a:lnTo>
                    <a:pt x="3496" y="4886"/>
                  </a:lnTo>
                  <a:lnTo>
                    <a:pt x="3492" y="4884"/>
                  </a:lnTo>
                  <a:lnTo>
                    <a:pt x="3486" y="4884"/>
                  </a:lnTo>
                  <a:lnTo>
                    <a:pt x="3482" y="4886"/>
                  </a:lnTo>
                  <a:lnTo>
                    <a:pt x="3482" y="4888"/>
                  </a:lnTo>
                  <a:lnTo>
                    <a:pt x="3482" y="4890"/>
                  </a:lnTo>
                  <a:close/>
                  <a:moveTo>
                    <a:pt x="3640" y="3122"/>
                  </a:moveTo>
                  <a:lnTo>
                    <a:pt x="3640" y="3122"/>
                  </a:lnTo>
                  <a:lnTo>
                    <a:pt x="3634" y="3120"/>
                  </a:lnTo>
                  <a:lnTo>
                    <a:pt x="3628" y="3116"/>
                  </a:lnTo>
                  <a:lnTo>
                    <a:pt x="3620" y="3116"/>
                  </a:lnTo>
                  <a:lnTo>
                    <a:pt x="3612" y="3120"/>
                  </a:lnTo>
                  <a:lnTo>
                    <a:pt x="3608" y="3122"/>
                  </a:lnTo>
                  <a:lnTo>
                    <a:pt x="3604" y="3126"/>
                  </a:lnTo>
                  <a:lnTo>
                    <a:pt x="3602" y="3132"/>
                  </a:lnTo>
                  <a:lnTo>
                    <a:pt x="3600" y="3136"/>
                  </a:lnTo>
                  <a:lnTo>
                    <a:pt x="3598" y="3138"/>
                  </a:lnTo>
                  <a:lnTo>
                    <a:pt x="3596" y="3136"/>
                  </a:lnTo>
                  <a:lnTo>
                    <a:pt x="3592" y="3136"/>
                  </a:lnTo>
                  <a:lnTo>
                    <a:pt x="3590" y="3136"/>
                  </a:lnTo>
                  <a:lnTo>
                    <a:pt x="3586" y="3138"/>
                  </a:lnTo>
                  <a:lnTo>
                    <a:pt x="3582" y="3140"/>
                  </a:lnTo>
                  <a:lnTo>
                    <a:pt x="3580" y="3136"/>
                  </a:lnTo>
                  <a:lnTo>
                    <a:pt x="3580" y="3130"/>
                  </a:lnTo>
                  <a:lnTo>
                    <a:pt x="3578" y="3128"/>
                  </a:lnTo>
                  <a:lnTo>
                    <a:pt x="3576" y="3128"/>
                  </a:lnTo>
                  <a:lnTo>
                    <a:pt x="3574" y="3132"/>
                  </a:lnTo>
                  <a:lnTo>
                    <a:pt x="3568" y="3144"/>
                  </a:lnTo>
                  <a:lnTo>
                    <a:pt x="3564" y="3150"/>
                  </a:lnTo>
                  <a:lnTo>
                    <a:pt x="3560" y="3156"/>
                  </a:lnTo>
                  <a:lnTo>
                    <a:pt x="3550" y="3164"/>
                  </a:lnTo>
                  <a:lnTo>
                    <a:pt x="3544" y="3168"/>
                  </a:lnTo>
                  <a:lnTo>
                    <a:pt x="3548" y="3168"/>
                  </a:lnTo>
                  <a:lnTo>
                    <a:pt x="3554" y="3168"/>
                  </a:lnTo>
                  <a:lnTo>
                    <a:pt x="3556" y="3170"/>
                  </a:lnTo>
                  <a:lnTo>
                    <a:pt x="3558" y="3172"/>
                  </a:lnTo>
                  <a:lnTo>
                    <a:pt x="3558" y="3174"/>
                  </a:lnTo>
                  <a:lnTo>
                    <a:pt x="3558" y="3182"/>
                  </a:lnTo>
                  <a:lnTo>
                    <a:pt x="3558" y="3186"/>
                  </a:lnTo>
                  <a:lnTo>
                    <a:pt x="3562" y="3190"/>
                  </a:lnTo>
                  <a:lnTo>
                    <a:pt x="3564" y="3192"/>
                  </a:lnTo>
                  <a:lnTo>
                    <a:pt x="3564" y="3196"/>
                  </a:lnTo>
                  <a:lnTo>
                    <a:pt x="3564" y="3198"/>
                  </a:lnTo>
                  <a:lnTo>
                    <a:pt x="3562" y="3200"/>
                  </a:lnTo>
                  <a:lnTo>
                    <a:pt x="3564" y="3200"/>
                  </a:lnTo>
                  <a:lnTo>
                    <a:pt x="3574" y="3202"/>
                  </a:lnTo>
                  <a:lnTo>
                    <a:pt x="3578" y="3202"/>
                  </a:lnTo>
                  <a:lnTo>
                    <a:pt x="3580" y="3198"/>
                  </a:lnTo>
                  <a:lnTo>
                    <a:pt x="3584" y="3186"/>
                  </a:lnTo>
                  <a:lnTo>
                    <a:pt x="3588" y="3178"/>
                  </a:lnTo>
                  <a:lnTo>
                    <a:pt x="3590" y="3172"/>
                  </a:lnTo>
                  <a:lnTo>
                    <a:pt x="3594" y="3166"/>
                  </a:lnTo>
                  <a:lnTo>
                    <a:pt x="3602" y="3164"/>
                  </a:lnTo>
                  <a:lnTo>
                    <a:pt x="3608" y="3162"/>
                  </a:lnTo>
                  <a:lnTo>
                    <a:pt x="3614" y="3164"/>
                  </a:lnTo>
                  <a:lnTo>
                    <a:pt x="3620" y="3170"/>
                  </a:lnTo>
                  <a:lnTo>
                    <a:pt x="3624" y="3172"/>
                  </a:lnTo>
                  <a:lnTo>
                    <a:pt x="3626" y="3172"/>
                  </a:lnTo>
                  <a:lnTo>
                    <a:pt x="3628" y="3170"/>
                  </a:lnTo>
                  <a:lnTo>
                    <a:pt x="3630" y="3166"/>
                  </a:lnTo>
                  <a:lnTo>
                    <a:pt x="3632" y="3160"/>
                  </a:lnTo>
                  <a:lnTo>
                    <a:pt x="3636" y="3156"/>
                  </a:lnTo>
                  <a:lnTo>
                    <a:pt x="3642" y="3150"/>
                  </a:lnTo>
                  <a:lnTo>
                    <a:pt x="3646" y="3148"/>
                  </a:lnTo>
                  <a:lnTo>
                    <a:pt x="3648" y="3144"/>
                  </a:lnTo>
                  <a:lnTo>
                    <a:pt x="3646" y="3140"/>
                  </a:lnTo>
                  <a:lnTo>
                    <a:pt x="3644" y="3132"/>
                  </a:lnTo>
                  <a:lnTo>
                    <a:pt x="3644" y="3128"/>
                  </a:lnTo>
                  <a:lnTo>
                    <a:pt x="3644" y="3126"/>
                  </a:lnTo>
                  <a:lnTo>
                    <a:pt x="3640" y="3122"/>
                  </a:lnTo>
                  <a:close/>
                  <a:moveTo>
                    <a:pt x="3450" y="4936"/>
                  </a:moveTo>
                  <a:lnTo>
                    <a:pt x="3450" y="4936"/>
                  </a:lnTo>
                  <a:lnTo>
                    <a:pt x="3456" y="4938"/>
                  </a:lnTo>
                  <a:lnTo>
                    <a:pt x="3462" y="4940"/>
                  </a:lnTo>
                  <a:lnTo>
                    <a:pt x="3468" y="4940"/>
                  </a:lnTo>
                  <a:lnTo>
                    <a:pt x="3470" y="4938"/>
                  </a:lnTo>
                  <a:lnTo>
                    <a:pt x="3472" y="4934"/>
                  </a:lnTo>
                  <a:lnTo>
                    <a:pt x="3474" y="4926"/>
                  </a:lnTo>
                  <a:lnTo>
                    <a:pt x="3472" y="4922"/>
                  </a:lnTo>
                  <a:lnTo>
                    <a:pt x="3466" y="4922"/>
                  </a:lnTo>
                  <a:lnTo>
                    <a:pt x="3458" y="4924"/>
                  </a:lnTo>
                  <a:lnTo>
                    <a:pt x="3448" y="4930"/>
                  </a:lnTo>
                  <a:lnTo>
                    <a:pt x="3448" y="4932"/>
                  </a:lnTo>
                  <a:lnTo>
                    <a:pt x="3450" y="4936"/>
                  </a:lnTo>
                  <a:close/>
                  <a:moveTo>
                    <a:pt x="3012" y="5270"/>
                  </a:moveTo>
                  <a:lnTo>
                    <a:pt x="3012" y="5270"/>
                  </a:lnTo>
                  <a:lnTo>
                    <a:pt x="3008" y="5266"/>
                  </a:lnTo>
                  <a:lnTo>
                    <a:pt x="3006" y="5264"/>
                  </a:lnTo>
                  <a:lnTo>
                    <a:pt x="3008" y="5262"/>
                  </a:lnTo>
                  <a:lnTo>
                    <a:pt x="3012" y="5264"/>
                  </a:lnTo>
                  <a:lnTo>
                    <a:pt x="3020" y="5266"/>
                  </a:lnTo>
                  <a:lnTo>
                    <a:pt x="3022" y="5266"/>
                  </a:lnTo>
                  <a:lnTo>
                    <a:pt x="3022" y="5264"/>
                  </a:lnTo>
                  <a:lnTo>
                    <a:pt x="3022" y="5258"/>
                  </a:lnTo>
                  <a:lnTo>
                    <a:pt x="3020" y="5250"/>
                  </a:lnTo>
                  <a:lnTo>
                    <a:pt x="3014" y="5244"/>
                  </a:lnTo>
                  <a:lnTo>
                    <a:pt x="3010" y="5242"/>
                  </a:lnTo>
                  <a:lnTo>
                    <a:pt x="3008" y="5244"/>
                  </a:lnTo>
                  <a:lnTo>
                    <a:pt x="3006" y="5246"/>
                  </a:lnTo>
                  <a:lnTo>
                    <a:pt x="3004" y="5246"/>
                  </a:lnTo>
                  <a:lnTo>
                    <a:pt x="3000" y="5242"/>
                  </a:lnTo>
                  <a:lnTo>
                    <a:pt x="2998" y="5240"/>
                  </a:lnTo>
                  <a:lnTo>
                    <a:pt x="2994" y="5240"/>
                  </a:lnTo>
                  <a:lnTo>
                    <a:pt x="2992" y="5242"/>
                  </a:lnTo>
                  <a:lnTo>
                    <a:pt x="2988" y="5244"/>
                  </a:lnTo>
                  <a:lnTo>
                    <a:pt x="2986" y="5244"/>
                  </a:lnTo>
                  <a:lnTo>
                    <a:pt x="2982" y="5240"/>
                  </a:lnTo>
                  <a:lnTo>
                    <a:pt x="2978" y="5236"/>
                  </a:lnTo>
                  <a:lnTo>
                    <a:pt x="2974" y="5234"/>
                  </a:lnTo>
                  <a:lnTo>
                    <a:pt x="2970" y="5234"/>
                  </a:lnTo>
                  <a:lnTo>
                    <a:pt x="2966" y="5236"/>
                  </a:lnTo>
                  <a:lnTo>
                    <a:pt x="2964" y="5238"/>
                  </a:lnTo>
                  <a:lnTo>
                    <a:pt x="2964" y="5240"/>
                  </a:lnTo>
                  <a:lnTo>
                    <a:pt x="2966" y="5244"/>
                  </a:lnTo>
                  <a:lnTo>
                    <a:pt x="2970" y="5250"/>
                  </a:lnTo>
                  <a:lnTo>
                    <a:pt x="2974" y="5252"/>
                  </a:lnTo>
                  <a:lnTo>
                    <a:pt x="2978" y="5252"/>
                  </a:lnTo>
                  <a:lnTo>
                    <a:pt x="2984" y="5256"/>
                  </a:lnTo>
                  <a:lnTo>
                    <a:pt x="2986" y="5260"/>
                  </a:lnTo>
                  <a:lnTo>
                    <a:pt x="2984" y="5260"/>
                  </a:lnTo>
                  <a:lnTo>
                    <a:pt x="2982" y="5260"/>
                  </a:lnTo>
                  <a:lnTo>
                    <a:pt x="2976" y="5262"/>
                  </a:lnTo>
                  <a:lnTo>
                    <a:pt x="2972" y="5264"/>
                  </a:lnTo>
                  <a:lnTo>
                    <a:pt x="2970" y="5264"/>
                  </a:lnTo>
                  <a:lnTo>
                    <a:pt x="2966" y="5260"/>
                  </a:lnTo>
                  <a:lnTo>
                    <a:pt x="2960" y="5252"/>
                  </a:lnTo>
                  <a:lnTo>
                    <a:pt x="2956" y="5252"/>
                  </a:lnTo>
                  <a:lnTo>
                    <a:pt x="2954" y="5252"/>
                  </a:lnTo>
                  <a:lnTo>
                    <a:pt x="2948" y="5250"/>
                  </a:lnTo>
                  <a:lnTo>
                    <a:pt x="2944" y="5248"/>
                  </a:lnTo>
                  <a:lnTo>
                    <a:pt x="2940" y="5246"/>
                  </a:lnTo>
                  <a:lnTo>
                    <a:pt x="2938" y="5248"/>
                  </a:lnTo>
                  <a:lnTo>
                    <a:pt x="2936" y="5250"/>
                  </a:lnTo>
                  <a:lnTo>
                    <a:pt x="2932" y="5254"/>
                  </a:lnTo>
                  <a:lnTo>
                    <a:pt x="2928" y="5256"/>
                  </a:lnTo>
                  <a:lnTo>
                    <a:pt x="2926" y="5258"/>
                  </a:lnTo>
                  <a:lnTo>
                    <a:pt x="2926" y="5266"/>
                  </a:lnTo>
                  <a:lnTo>
                    <a:pt x="2926" y="5270"/>
                  </a:lnTo>
                  <a:lnTo>
                    <a:pt x="2926" y="5276"/>
                  </a:lnTo>
                  <a:lnTo>
                    <a:pt x="2926" y="5278"/>
                  </a:lnTo>
                  <a:lnTo>
                    <a:pt x="2928" y="5280"/>
                  </a:lnTo>
                  <a:lnTo>
                    <a:pt x="2938" y="5282"/>
                  </a:lnTo>
                  <a:lnTo>
                    <a:pt x="2948" y="5282"/>
                  </a:lnTo>
                  <a:lnTo>
                    <a:pt x="2960" y="5278"/>
                  </a:lnTo>
                  <a:lnTo>
                    <a:pt x="2970" y="5274"/>
                  </a:lnTo>
                  <a:lnTo>
                    <a:pt x="2978" y="5272"/>
                  </a:lnTo>
                  <a:lnTo>
                    <a:pt x="2984" y="5272"/>
                  </a:lnTo>
                  <a:lnTo>
                    <a:pt x="2986" y="5268"/>
                  </a:lnTo>
                  <a:lnTo>
                    <a:pt x="2988" y="5268"/>
                  </a:lnTo>
                  <a:lnTo>
                    <a:pt x="2990" y="5270"/>
                  </a:lnTo>
                  <a:lnTo>
                    <a:pt x="2992" y="5272"/>
                  </a:lnTo>
                  <a:lnTo>
                    <a:pt x="2994" y="5270"/>
                  </a:lnTo>
                  <a:lnTo>
                    <a:pt x="2998" y="5270"/>
                  </a:lnTo>
                  <a:lnTo>
                    <a:pt x="3004" y="5270"/>
                  </a:lnTo>
                  <a:lnTo>
                    <a:pt x="3014" y="5272"/>
                  </a:lnTo>
                  <a:lnTo>
                    <a:pt x="3016" y="5272"/>
                  </a:lnTo>
                  <a:lnTo>
                    <a:pt x="3012" y="5270"/>
                  </a:lnTo>
                  <a:close/>
                  <a:moveTo>
                    <a:pt x="3240" y="4810"/>
                  </a:moveTo>
                  <a:lnTo>
                    <a:pt x="3240" y="4810"/>
                  </a:lnTo>
                  <a:lnTo>
                    <a:pt x="3258" y="4782"/>
                  </a:lnTo>
                  <a:lnTo>
                    <a:pt x="3262" y="4776"/>
                  </a:lnTo>
                  <a:lnTo>
                    <a:pt x="3264" y="4770"/>
                  </a:lnTo>
                  <a:lnTo>
                    <a:pt x="3264" y="4764"/>
                  </a:lnTo>
                  <a:lnTo>
                    <a:pt x="3262" y="4760"/>
                  </a:lnTo>
                  <a:lnTo>
                    <a:pt x="3258" y="4756"/>
                  </a:lnTo>
                  <a:lnTo>
                    <a:pt x="3254" y="4756"/>
                  </a:lnTo>
                  <a:lnTo>
                    <a:pt x="3250" y="4758"/>
                  </a:lnTo>
                  <a:lnTo>
                    <a:pt x="3246" y="4764"/>
                  </a:lnTo>
                  <a:lnTo>
                    <a:pt x="3236" y="4776"/>
                  </a:lnTo>
                  <a:lnTo>
                    <a:pt x="3228" y="4792"/>
                  </a:lnTo>
                  <a:lnTo>
                    <a:pt x="3222" y="4796"/>
                  </a:lnTo>
                  <a:lnTo>
                    <a:pt x="3216" y="4798"/>
                  </a:lnTo>
                  <a:lnTo>
                    <a:pt x="3208" y="4798"/>
                  </a:lnTo>
                  <a:lnTo>
                    <a:pt x="3198" y="4798"/>
                  </a:lnTo>
                  <a:lnTo>
                    <a:pt x="3182" y="4794"/>
                  </a:lnTo>
                  <a:lnTo>
                    <a:pt x="3176" y="4794"/>
                  </a:lnTo>
                  <a:lnTo>
                    <a:pt x="3174" y="4796"/>
                  </a:lnTo>
                  <a:lnTo>
                    <a:pt x="3170" y="4798"/>
                  </a:lnTo>
                  <a:lnTo>
                    <a:pt x="3168" y="4798"/>
                  </a:lnTo>
                  <a:lnTo>
                    <a:pt x="3158" y="4794"/>
                  </a:lnTo>
                  <a:lnTo>
                    <a:pt x="3146" y="4792"/>
                  </a:lnTo>
                  <a:lnTo>
                    <a:pt x="3138" y="4790"/>
                  </a:lnTo>
                  <a:lnTo>
                    <a:pt x="3130" y="4790"/>
                  </a:lnTo>
                  <a:lnTo>
                    <a:pt x="3122" y="4790"/>
                  </a:lnTo>
                  <a:lnTo>
                    <a:pt x="3118" y="4788"/>
                  </a:lnTo>
                  <a:lnTo>
                    <a:pt x="3116" y="4786"/>
                  </a:lnTo>
                  <a:lnTo>
                    <a:pt x="3114" y="4784"/>
                  </a:lnTo>
                  <a:lnTo>
                    <a:pt x="3114" y="4780"/>
                  </a:lnTo>
                  <a:lnTo>
                    <a:pt x="3114" y="4778"/>
                  </a:lnTo>
                  <a:lnTo>
                    <a:pt x="3112" y="4778"/>
                  </a:lnTo>
                  <a:lnTo>
                    <a:pt x="3104" y="4778"/>
                  </a:lnTo>
                  <a:lnTo>
                    <a:pt x="3098" y="4776"/>
                  </a:lnTo>
                  <a:lnTo>
                    <a:pt x="3092" y="4776"/>
                  </a:lnTo>
                  <a:lnTo>
                    <a:pt x="3090" y="4778"/>
                  </a:lnTo>
                  <a:lnTo>
                    <a:pt x="3088" y="4780"/>
                  </a:lnTo>
                  <a:lnTo>
                    <a:pt x="3084" y="4788"/>
                  </a:lnTo>
                  <a:lnTo>
                    <a:pt x="3080" y="4796"/>
                  </a:lnTo>
                  <a:lnTo>
                    <a:pt x="3078" y="4800"/>
                  </a:lnTo>
                  <a:lnTo>
                    <a:pt x="3074" y="4800"/>
                  </a:lnTo>
                  <a:lnTo>
                    <a:pt x="3072" y="4800"/>
                  </a:lnTo>
                  <a:lnTo>
                    <a:pt x="3068" y="4796"/>
                  </a:lnTo>
                  <a:lnTo>
                    <a:pt x="3066" y="4792"/>
                  </a:lnTo>
                  <a:lnTo>
                    <a:pt x="3064" y="4792"/>
                  </a:lnTo>
                  <a:lnTo>
                    <a:pt x="3060" y="4798"/>
                  </a:lnTo>
                  <a:lnTo>
                    <a:pt x="3056" y="4810"/>
                  </a:lnTo>
                  <a:lnTo>
                    <a:pt x="3052" y="4820"/>
                  </a:lnTo>
                  <a:lnTo>
                    <a:pt x="3048" y="4824"/>
                  </a:lnTo>
                  <a:lnTo>
                    <a:pt x="3048" y="4828"/>
                  </a:lnTo>
                  <a:lnTo>
                    <a:pt x="3048" y="4834"/>
                  </a:lnTo>
                  <a:lnTo>
                    <a:pt x="3048" y="4838"/>
                  </a:lnTo>
                  <a:lnTo>
                    <a:pt x="3046" y="4840"/>
                  </a:lnTo>
                  <a:lnTo>
                    <a:pt x="3044" y="4842"/>
                  </a:lnTo>
                  <a:lnTo>
                    <a:pt x="3040" y="4844"/>
                  </a:lnTo>
                  <a:lnTo>
                    <a:pt x="3040" y="4848"/>
                  </a:lnTo>
                  <a:lnTo>
                    <a:pt x="3042" y="4854"/>
                  </a:lnTo>
                  <a:lnTo>
                    <a:pt x="3044" y="4864"/>
                  </a:lnTo>
                  <a:lnTo>
                    <a:pt x="3040" y="4876"/>
                  </a:lnTo>
                  <a:lnTo>
                    <a:pt x="3034" y="4886"/>
                  </a:lnTo>
                  <a:lnTo>
                    <a:pt x="3030" y="4900"/>
                  </a:lnTo>
                  <a:lnTo>
                    <a:pt x="3030" y="4908"/>
                  </a:lnTo>
                  <a:lnTo>
                    <a:pt x="3030" y="4918"/>
                  </a:lnTo>
                  <a:lnTo>
                    <a:pt x="3030" y="4932"/>
                  </a:lnTo>
                  <a:lnTo>
                    <a:pt x="3028" y="4934"/>
                  </a:lnTo>
                  <a:lnTo>
                    <a:pt x="3026" y="4936"/>
                  </a:lnTo>
                  <a:lnTo>
                    <a:pt x="3024" y="4936"/>
                  </a:lnTo>
                  <a:lnTo>
                    <a:pt x="3024" y="4938"/>
                  </a:lnTo>
                  <a:lnTo>
                    <a:pt x="3022" y="4944"/>
                  </a:lnTo>
                  <a:lnTo>
                    <a:pt x="3020" y="4952"/>
                  </a:lnTo>
                  <a:lnTo>
                    <a:pt x="3020" y="4960"/>
                  </a:lnTo>
                  <a:lnTo>
                    <a:pt x="3016" y="4964"/>
                  </a:lnTo>
                  <a:lnTo>
                    <a:pt x="3014" y="4968"/>
                  </a:lnTo>
                  <a:lnTo>
                    <a:pt x="3010" y="4968"/>
                  </a:lnTo>
                  <a:lnTo>
                    <a:pt x="3006" y="4970"/>
                  </a:lnTo>
                  <a:lnTo>
                    <a:pt x="3006" y="4972"/>
                  </a:lnTo>
                  <a:lnTo>
                    <a:pt x="3008" y="4976"/>
                  </a:lnTo>
                  <a:lnTo>
                    <a:pt x="3010" y="4984"/>
                  </a:lnTo>
                  <a:lnTo>
                    <a:pt x="3008" y="4986"/>
                  </a:lnTo>
                  <a:lnTo>
                    <a:pt x="3006" y="4990"/>
                  </a:lnTo>
                  <a:lnTo>
                    <a:pt x="3008" y="5002"/>
                  </a:lnTo>
                  <a:lnTo>
                    <a:pt x="3012" y="5008"/>
                  </a:lnTo>
                  <a:lnTo>
                    <a:pt x="3014" y="5010"/>
                  </a:lnTo>
                  <a:lnTo>
                    <a:pt x="3018" y="5010"/>
                  </a:lnTo>
                  <a:lnTo>
                    <a:pt x="3020" y="5010"/>
                  </a:lnTo>
                  <a:lnTo>
                    <a:pt x="3024" y="5010"/>
                  </a:lnTo>
                  <a:lnTo>
                    <a:pt x="3028" y="5010"/>
                  </a:lnTo>
                  <a:lnTo>
                    <a:pt x="3032" y="5014"/>
                  </a:lnTo>
                  <a:lnTo>
                    <a:pt x="3036" y="5022"/>
                  </a:lnTo>
                  <a:lnTo>
                    <a:pt x="3040" y="5034"/>
                  </a:lnTo>
                  <a:lnTo>
                    <a:pt x="3040" y="5046"/>
                  </a:lnTo>
                  <a:lnTo>
                    <a:pt x="3038" y="5058"/>
                  </a:lnTo>
                  <a:lnTo>
                    <a:pt x="3036" y="5070"/>
                  </a:lnTo>
                  <a:lnTo>
                    <a:pt x="3032" y="5082"/>
                  </a:lnTo>
                  <a:lnTo>
                    <a:pt x="3030" y="5092"/>
                  </a:lnTo>
                  <a:lnTo>
                    <a:pt x="3030" y="5102"/>
                  </a:lnTo>
                  <a:lnTo>
                    <a:pt x="3034" y="5112"/>
                  </a:lnTo>
                  <a:lnTo>
                    <a:pt x="3038" y="5116"/>
                  </a:lnTo>
                  <a:lnTo>
                    <a:pt x="3042" y="5118"/>
                  </a:lnTo>
                  <a:lnTo>
                    <a:pt x="3046" y="5118"/>
                  </a:lnTo>
                  <a:lnTo>
                    <a:pt x="3050" y="5116"/>
                  </a:lnTo>
                  <a:lnTo>
                    <a:pt x="3058" y="5114"/>
                  </a:lnTo>
                  <a:lnTo>
                    <a:pt x="3068" y="5112"/>
                  </a:lnTo>
                  <a:lnTo>
                    <a:pt x="3072" y="5112"/>
                  </a:lnTo>
                  <a:lnTo>
                    <a:pt x="3072" y="5110"/>
                  </a:lnTo>
                  <a:lnTo>
                    <a:pt x="3070" y="5100"/>
                  </a:lnTo>
                  <a:lnTo>
                    <a:pt x="3068" y="5088"/>
                  </a:lnTo>
                  <a:lnTo>
                    <a:pt x="3068" y="5082"/>
                  </a:lnTo>
                  <a:lnTo>
                    <a:pt x="3070" y="5076"/>
                  </a:lnTo>
                  <a:lnTo>
                    <a:pt x="3072" y="5070"/>
                  </a:lnTo>
                  <a:lnTo>
                    <a:pt x="3074" y="5064"/>
                  </a:lnTo>
                  <a:lnTo>
                    <a:pt x="3072" y="5050"/>
                  </a:lnTo>
                  <a:lnTo>
                    <a:pt x="3072" y="5034"/>
                  </a:lnTo>
                  <a:lnTo>
                    <a:pt x="3072" y="5014"/>
                  </a:lnTo>
                  <a:lnTo>
                    <a:pt x="3074" y="5004"/>
                  </a:lnTo>
                  <a:lnTo>
                    <a:pt x="3072" y="4998"/>
                  </a:lnTo>
                  <a:lnTo>
                    <a:pt x="3068" y="4990"/>
                  </a:lnTo>
                  <a:lnTo>
                    <a:pt x="3068" y="4988"/>
                  </a:lnTo>
                  <a:lnTo>
                    <a:pt x="3068" y="4984"/>
                  </a:lnTo>
                  <a:lnTo>
                    <a:pt x="3076" y="4974"/>
                  </a:lnTo>
                  <a:lnTo>
                    <a:pt x="3084" y="4970"/>
                  </a:lnTo>
                  <a:lnTo>
                    <a:pt x="3090" y="4968"/>
                  </a:lnTo>
                  <a:lnTo>
                    <a:pt x="3094" y="4968"/>
                  </a:lnTo>
                  <a:lnTo>
                    <a:pt x="3098" y="4972"/>
                  </a:lnTo>
                  <a:lnTo>
                    <a:pt x="3100" y="4976"/>
                  </a:lnTo>
                  <a:lnTo>
                    <a:pt x="3100" y="4982"/>
                  </a:lnTo>
                  <a:lnTo>
                    <a:pt x="3098" y="4990"/>
                  </a:lnTo>
                  <a:lnTo>
                    <a:pt x="3094" y="4996"/>
                  </a:lnTo>
                  <a:lnTo>
                    <a:pt x="3092" y="5002"/>
                  </a:lnTo>
                  <a:lnTo>
                    <a:pt x="3090" y="5008"/>
                  </a:lnTo>
                  <a:lnTo>
                    <a:pt x="3092" y="5012"/>
                  </a:lnTo>
                  <a:lnTo>
                    <a:pt x="3094" y="5016"/>
                  </a:lnTo>
                  <a:lnTo>
                    <a:pt x="3102" y="5024"/>
                  </a:lnTo>
                  <a:lnTo>
                    <a:pt x="3112" y="5034"/>
                  </a:lnTo>
                  <a:lnTo>
                    <a:pt x="3116" y="5040"/>
                  </a:lnTo>
                  <a:lnTo>
                    <a:pt x="3116" y="5046"/>
                  </a:lnTo>
                  <a:lnTo>
                    <a:pt x="3114" y="5062"/>
                  </a:lnTo>
                  <a:lnTo>
                    <a:pt x="3114" y="5068"/>
                  </a:lnTo>
                  <a:lnTo>
                    <a:pt x="3116" y="5074"/>
                  </a:lnTo>
                  <a:lnTo>
                    <a:pt x="3120" y="5076"/>
                  </a:lnTo>
                  <a:lnTo>
                    <a:pt x="3130" y="5078"/>
                  </a:lnTo>
                  <a:lnTo>
                    <a:pt x="3136" y="5076"/>
                  </a:lnTo>
                  <a:lnTo>
                    <a:pt x="3138" y="5076"/>
                  </a:lnTo>
                  <a:lnTo>
                    <a:pt x="3140" y="5072"/>
                  </a:lnTo>
                  <a:lnTo>
                    <a:pt x="3140" y="5070"/>
                  </a:lnTo>
                  <a:lnTo>
                    <a:pt x="3140" y="5062"/>
                  </a:lnTo>
                  <a:lnTo>
                    <a:pt x="3142" y="5060"/>
                  </a:lnTo>
                  <a:lnTo>
                    <a:pt x="3148" y="5056"/>
                  </a:lnTo>
                  <a:lnTo>
                    <a:pt x="3152" y="5056"/>
                  </a:lnTo>
                  <a:lnTo>
                    <a:pt x="3156" y="5054"/>
                  </a:lnTo>
                  <a:lnTo>
                    <a:pt x="3164" y="5056"/>
                  </a:lnTo>
                  <a:lnTo>
                    <a:pt x="3166" y="5056"/>
                  </a:lnTo>
                  <a:lnTo>
                    <a:pt x="3168" y="5056"/>
                  </a:lnTo>
                  <a:lnTo>
                    <a:pt x="3172" y="5048"/>
                  </a:lnTo>
                  <a:lnTo>
                    <a:pt x="3172" y="5042"/>
                  </a:lnTo>
                  <a:lnTo>
                    <a:pt x="3170" y="5036"/>
                  </a:lnTo>
                  <a:lnTo>
                    <a:pt x="3164" y="5032"/>
                  </a:lnTo>
                  <a:lnTo>
                    <a:pt x="3158" y="5028"/>
                  </a:lnTo>
                  <a:lnTo>
                    <a:pt x="3152" y="5026"/>
                  </a:lnTo>
                  <a:lnTo>
                    <a:pt x="3148" y="5022"/>
                  </a:lnTo>
                  <a:lnTo>
                    <a:pt x="3146" y="5016"/>
                  </a:lnTo>
                  <a:lnTo>
                    <a:pt x="3148" y="5012"/>
                  </a:lnTo>
                  <a:lnTo>
                    <a:pt x="3152" y="5006"/>
                  </a:lnTo>
                  <a:lnTo>
                    <a:pt x="3152" y="4998"/>
                  </a:lnTo>
                  <a:lnTo>
                    <a:pt x="3150" y="4990"/>
                  </a:lnTo>
                  <a:lnTo>
                    <a:pt x="3148" y="4980"/>
                  </a:lnTo>
                  <a:lnTo>
                    <a:pt x="3136" y="4962"/>
                  </a:lnTo>
                  <a:lnTo>
                    <a:pt x="3122" y="4946"/>
                  </a:lnTo>
                  <a:lnTo>
                    <a:pt x="3118" y="4940"/>
                  </a:lnTo>
                  <a:lnTo>
                    <a:pt x="3118" y="4934"/>
                  </a:lnTo>
                  <a:lnTo>
                    <a:pt x="3122" y="4930"/>
                  </a:lnTo>
                  <a:lnTo>
                    <a:pt x="3128" y="4926"/>
                  </a:lnTo>
                  <a:lnTo>
                    <a:pt x="3146" y="4916"/>
                  </a:lnTo>
                  <a:lnTo>
                    <a:pt x="3154" y="4908"/>
                  </a:lnTo>
                  <a:lnTo>
                    <a:pt x="3162" y="4898"/>
                  </a:lnTo>
                  <a:lnTo>
                    <a:pt x="3168" y="4888"/>
                  </a:lnTo>
                  <a:lnTo>
                    <a:pt x="3172" y="4884"/>
                  </a:lnTo>
                  <a:lnTo>
                    <a:pt x="3176" y="4884"/>
                  </a:lnTo>
                  <a:lnTo>
                    <a:pt x="3180" y="4886"/>
                  </a:lnTo>
                  <a:lnTo>
                    <a:pt x="3186" y="4890"/>
                  </a:lnTo>
                  <a:lnTo>
                    <a:pt x="3190" y="4890"/>
                  </a:lnTo>
                  <a:lnTo>
                    <a:pt x="3192" y="4888"/>
                  </a:lnTo>
                  <a:lnTo>
                    <a:pt x="3196" y="4880"/>
                  </a:lnTo>
                  <a:lnTo>
                    <a:pt x="3196" y="4876"/>
                  </a:lnTo>
                  <a:lnTo>
                    <a:pt x="3194" y="4874"/>
                  </a:lnTo>
                  <a:lnTo>
                    <a:pt x="3192" y="4872"/>
                  </a:lnTo>
                  <a:lnTo>
                    <a:pt x="3188" y="4870"/>
                  </a:lnTo>
                  <a:lnTo>
                    <a:pt x="3170" y="4870"/>
                  </a:lnTo>
                  <a:lnTo>
                    <a:pt x="3160" y="4872"/>
                  </a:lnTo>
                  <a:lnTo>
                    <a:pt x="3152" y="4874"/>
                  </a:lnTo>
                  <a:lnTo>
                    <a:pt x="3144" y="4880"/>
                  </a:lnTo>
                  <a:lnTo>
                    <a:pt x="3136" y="4884"/>
                  </a:lnTo>
                  <a:lnTo>
                    <a:pt x="3130" y="4884"/>
                  </a:lnTo>
                  <a:lnTo>
                    <a:pt x="3124" y="4884"/>
                  </a:lnTo>
                  <a:lnTo>
                    <a:pt x="3116" y="4882"/>
                  </a:lnTo>
                  <a:lnTo>
                    <a:pt x="3112" y="4886"/>
                  </a:lnTo>
                  <a:lnTo>
                    <a:pt x="3108" y="4890"/>
                  </a:lnTo>
                  <a:lnTo>
                    <a:pt x="3106" y="4894"/>
                  </a:lnTo>
                  <a:lnTo>
                    <a:pt x="3104" y="4900"/>
                  </a:lnTo>
                  <a:lnTo>
                    <a:pt x="3100" y="4904"/>
                  </a:lnTo>
                  <a:lnTo>
                    <a:pt x="3096" y="4908"/>
                  </a:lnTo>
                  <a:lnTo>
                    <a:pt x="3088" y="4908"/>
                  </a:lnTo>
                  <a:lnTo>
                    <a:pt x="3082" y="4906"/>
                  </a:lnTo>
                  <a:lnTo>
                    <a:pt x="3078" y="4904"/>
                  </a:lnTo>
                  <a:lnTo>
                    <a:pt x="3078" y="4902"/>
                  </a:lnTo>
                  <a:lnTo>
                    <a:pt x="3078" y="4898"/>
                  </a:lnTo>
                  <a:lnTo>
                    <a:pt x="3076" y="4892"/>
                  </a:lnTo>
                  <a:lnTo>
                    <a:pt x="3074" y="4888"/>
                  </a:lnTo>
                  <a:lnTo>
                    <a:pt x="3068" y="4882"/>
                  </a:lnTo>
                  <a:lnTo>
                    <a:pt x="3064" y="4880"/>
                  </a:lnTo>
                  <a:lnTo>
                    <a:pt x="3062" y="4876"/>
                  </a:lnTo>
                  <a:lnTo>
                    <a:pt x="3058" y="4866"/>
                  </a:lnTo>
                  <a:lnTo>
                    <a:pt x="3058" y="4852"/>
                  </a:lnTo>
                  <a:lnTo>
                    <a:pt x="3060" y="4840"/>
                  </a:lnTo>
                  <a:lnTo>
                    <a:pt x="3066" y="4828"/>
                  </a:lnTo>
                  <a:lnTo>
                    <a:pt x="3072" y="4818"/>
                  </a:lnTo>
                  <a:lnTo>
                    <a:pt x="3074" y="4816"/>
                  </a:lnTo>
                  <a:lnTo>
                    <a:pt x="3078" y="4814"/>
                  </a:lnTo>
                  <a:lnTo>
                    <a:pt x="3082" y="4814"/>
                  </a:lnTo>
                  <a:lnTo>
                    <a:pt x="3086" y="4816"/>
                  </a:lnTo>
                  <a:lnTo>
                    <a:pt x="3092" y="4818"/>
                  </a:lnTo>
                  <a:lnTo>
                    <a:pt x="3096" y="4820"/>
                  </a:lnTo>
                  <a:lnTo>
                    <a:pt x="3106" y="4818"/>
                  </a:lnTo>
                  <a:lnTo>
                    <a:pt x="3116" y="4818"/>
                  </a:lnTo>
                  <a:lnTo>
                    <a:pt x="3122" y="4818"/>
                  </a:lnTo>
                  <a:lnTo>
                    <a:pt x="3126" y="4818"/>
                  </a:lnTo>
                  <a:lnTo>
                    <a:pt x="3132" y="4820"/>
                  </a:lnTo>
                  <a:lnTo>
                    <a:pt x="3140" y="4820"/>
                  </a:lnTo>
                  <a:lnTo>
                    <a:pt x="3156" y="4818"/>
                  </a:lnTo>
                  <a:lnTo>
                    <a:pt x="3172" y="4816"/>
                  </a:lnTo>
                  <a:lnTo>
                    <a:pt x="3178" y="4818"/>
                  </a:lnTo>
                  <a:lnTo>
                    <a:pt x="3182" y="4820"/>
                  </a:lnTo>
                  <a:lnTo>
                    <a:pt x="3186" y="4822"/>
                  </a:lnTo>
                  <a:lnTo>
                    <a:pt x="3192" y="4824"/>
                  </a:lnTo>
                  <a:lnTo>
                    <a:pt x="3200" y="4826"/>
                  </a:lnTo>
                  <a:lnTo>
                    <a:pt x="3208" y="4826"/>
                  </a:lnTo>
                  <a:lnTo>
                    <a:pt x="3218" y="4824"/>
                  </a:lnTo>
                  <a:lnTo>
                    <a:pt x="3226" y="4822"/>
                  </a:lnTo>
                  <a:lnTo>
                    <a:pt x="3234" y="4816"/>
                  </a:lnTo>
                  <a:lnTo>
                    <a:pt x="3240" y="4810"/>
                  </a:lnTo>
                  <a:close/>
                  <a:moveTo>
                    <a:pt x="2954" y="5244"/>
                  </a:moveTo>
                  <a:lnTo>
                    <a:pt x="2954" y="5244"/>
                  </a:lnTo>
                  <a:lnTo>
                    <a:pt x="2954" y="5248"/>
                  </a:lnTo>
                  <a:lnTo>
                    <a:pt x="2956" y="5246"/>
                  </a:lnTo>
                  <a:lnTo>
                    <a:pt x="2960" y="5240"/>
                  </a:lnTo>
                  <a:lnTo>
                    <a:pt x="2962" y="5238"/>
                  </a:lnTo>
                  <a:lnTo>
                    <a:pt x="2960" y="5236"/>
                  </a:lnTo>
                  <a:lnTo>
                    <a:pt x="2958" y="5236"/>
                  </a:lnTo>
                  <a:lnTo>
                    <a:pt x="2954" y="5240"/>
                  </a:lnTo>
                  <a:lnTo>
                    <a:pt x="2954" y="5244"/>
                  </a:lnTo>
                  <a:close/>
                  <a:moveTo>
                    <a:pt x="3346" y="4878"/>
                  </a:moveTo>
                  <a:lnTo>
                    <a:pt x="3346" y="4878"/>
                  </a:lnTo>
                  <a:lnTo>
                    <a:pt x="3350" y="4878"/>
                  </a:lnTo>
                  <a:lnTo>
                    <a:pt x="3352" y="4876"/>
                  </a:lnTo>
                  <a:lnTo>
                    <a:pt x="3350" y="4874"/>
                  </a:lnTo>
                  <a:lnTo>
                    <a:pt x="3348" y="4872"/>
                  </a:lnTo>
                  <a:lnTo>
                    <a:pt x="3346" y="4872"/>
                  </a:lnTo>
                  <a:lnTo>
                    <a:pt x="3344" y="4874"/>
                  </a:lnTo>
                  <a:lnTo>
                    <a:pt x="3344" y="4876"/>
                  </a:lnTo>
                  <a:lnTo>
                    <a:pt x="3346" y="4878"/>
                  </a:lnTo>
                  <a:close/>
                  <a:moveTo>
                    <a:pt x="3352" y="4858"/>
                  </a:moveTo>
                  <a:lnTo>
                    <a:pt x="3352" y="4858"/>
                  </a:lnTo>
                  <a:lnTo>
                    <a:pt x="3350" y="4862"/>
                  </a:lnTo>
                  <a:lnTo>
                    <a:pt x="3354" y="4868"/>
                  </a:lnTo>
                  <a:lnTo>
                    <a:pt x="3358" y="4874"/>
                  </a:lnTo>
                  <a:lnTo>
                    <a:pt x="3360" y="4876"/>
                  </a:lnTo>
                  <a:lnTo>
                    <a:pt x="3364" y="4874"/>
                  </a:lnTo>
                  <a:lnTo>
                    <a:pt x="3364" y="4866"/>
                  </a:lnTo>
                  <a:lnTo>
                    <a:pt x="3362" y="4858"/>
                  </a:lnTo>
                  <a:lnTo>
                    <a:pt x="3360" y="4854"/>
                  </a:lnTo>
                  <a:lnTo>
                    <a:pt x="3356" y="4854"/>
                  </a:lnTo>
                  <a:lnTo>
                    <a:pt x="3352" y="4858"/>
                  </a:lnTo>
                  <a:close/>
                  <a:moveTo>
                    <a:pt x="3452" y="4980"/>
                  </a:moveTo>
                  <a:lnTo>
                    <a:pt x="3452" y="4980"/>
                  </a:lnTo>
                  <a:lnTo>
                    <a:pt x="3440" y="4974"/>
                  </a:lnTo>
                  <a:lnTo>
                    <a:pt x="3438" y="4974"/>
                  </a:lnTo>
                  <a:lnTo>
                    <a:pt x="3436" y="4976"/>
                  </a:lnTo>
                  <a:lnTo>
                    <a:pt x="3428" y="4978"/>
                  </a:lnTo>
                  <a:lnTo>
                    <a:pt x="3422" y="4980"/>
                  </a:lnTo>
                  <a:lnTo>
                    <a:pt x="3414" y="4978"/>
                  </a:lnTo>
                  <a:lnTo>
                    <a:pt x="3404" y="4978"/>
                  </a:lnTo>
                  <a:lnTo>
                    <a:pt x="3396" y="4978"/>
                  </a:lnTo>
                  <a:lnTo>
                    <a:pt x="3390" y="4980"/>
                  </a:lnTo>
                  <a:lnTo>
                    <a:pt x="3384" y="4982"/>
                  </a:lnTo>
                  <a:lnTo>
                    <a:pt x="3378" y="4986"/>
                  </a:lnTo>
                  <a:lnTo>
                    <a:pt x="3376" y="4990"/>
                  </a:lnTo>
                  <a:lnTo>
                    <a:pt x="3374" y="4996"/>
                  </a:lnTo>
                  <a:lnTo>
                    <a:pt x="3374" y="5002"/>
                  </a:lnTo>
                  <a:lnTo>
                    <a:pt x="3376" y="5010"/>
                  </a:lnTo>
                  <a:lnTo>
                    <a:pt x="3378" y="5006"/>
                  </a:lnTo>
                  <a:lnTo>
                    <a:pt x="3380" y="4998"/>
                  </a:lnTo>
                  <a:lnTo>
                    <a:pt x="3382" y="4994"/>
                  </a:lnTo>
                  <a:lnTo>
                    <a:pt x="3384" y="4992"/>
                  </a:lnTo>
                  <a:lnTo>
                    <a:pt x="3386" y="4992"/>
                  </a:lnTo>
                  <a:lnTo>
                    <a:pt x="3388" y="4994"/>
                  </a:lnTo>
                  <a:lnTo>
                    <a:pt x="3392" y="5000"/>
                  </a:lnTo>
                  <a:lnTo>
                    <a:pt x="3396" y="5002"/>
                  </a:lnTo>
                  <a:lnTo>
                    <a:pt x="3400" y="5004"/>
                  </a:lnTo>
                  <a:lnTo>
                    <a:pt x="3404" y="5004"/>
                  </a:lnTo>
                  <a:lnTo>
                    <a:pt x="3408" y="5000"/>
                  </a:lnTo>
                  <a:lnTo>
                    <a:pt x="3414" y="4998"/>
                  </a:lnTo>
                  <a:lnTo>
                    <a:pt x="3418" y="4998"/>
                  </a:lnTo>
                  <a:lnTo>
                    <a:pt x="3428" y="5002"/>
                  </a:lnTo>
                  <a:lnTo>
                    <a:pt x="3436" y="5006"/>
                  </a:lnTo>
                  <a:lnTo>
                    <a:pt x="3438" y="5008"/>
                  </a:lnTo>
                  <a:lnTo>
                    <a:pt x="3440" y="5006"/>
                  </a:lnTo>
                  <a:lnTo>
                    <a:pt x="3442" y="5002"/>
                  </a:lnTo>
                  <a:lnTo>
                    <a:pt x="3446" y="5002"/>
                  </a:lnTo>
                  <a:lnTo>
                    <a:pt x="3456" y="5006"/>
                  </a:lnTo>
                  <a:lnTo>
                    <a:pt x="3468" y="5014"/>
                  </a:lnTo>
                  <a:lnTo>
                    <a:pt x="3482" y="5022"/>
                  </a:lnTo>
                  <a:lnTo>
                    <a:pt x="3488" y="5026"/>
                  </a:lnTo>
                  <a:lnTo>
                    <a:pt x="3492" y="5028"/>
                  </a:lnTo>
                  <a:lnTo>
                    <a:pt x="3494" y="5026"/>
                  </a:lnTo>
                  <a:lnTo>
                    <a:pt x="3496" y="5024"/>
                  </a:lnTo>
                  <a:lnTo>
                    <a:pt x="3494" y="5012"/>
                  </a:lnTo>
                  <a:lnTo>
                    <a:pt x="3484" y="4994"/>
                  </a:lnTo>
                  <a:lnTo>
                    <a:pt x="3478" y="4988"/>
                  </a:lnTo>
                  <a:lnTo>
                    <a:pt x="3476" y="4984"/>
                  </a:lnTo>
                  <a:lnTo>
                    <a:pt x="3472" y="4982"/>
                  </a:lnTo>
                  <a:lnTo>
                    <a:pt x="3470" y="4984"/>
                  </a:lnTo>
                  <a:lnTo>
                    <a:pt x="3464" y="4984"/>
                  </a:lnTo>
                  <a:lnTo>
                    <a:pt x="3458" y="4984"/>
                  </a:lnTo>
                  <a:lnTo>
                    <a:pt x="3452" y="4980"/>
                  </a:lnTo>
                  <a:close/>
                  <a:moveTo>
                    <a:pt x="3092" y="4546"/>
                  </a:moveTo>
                  <a:lnTo>
                    <a:pt x="3092" y="4546"/>
                  </a:lnTo>
                  <a:lnTo>
                    <a:pt x="3090" y="4552"/>
                  </a:lnTo>
                  <a:lnTo>
                    <a:pt x="3092" y="4552"/>
                  </a:lnTo>
                  <a:lnTo>
                    <a:pt x="3094" y="4552"/>
                  </a:lnTo>
                  <a:lnTo>
                    <a:pt x="3098" y="4552"/>
                  </a:lnTo>
                  <a:lnTo>
                    <a:pt x="3104" y="4552"/>
                  </a:lnTo>
                  <a:lnTo>
                    <a:pt x="3108" y="4554"/>
                  </a:lnTo>
                  <a:lnTo>
                    <a:pt x="3112" y="4552"/>
                  </a:lnTo>
                  <a:lnTo>
                    <a:pt x="3112" y="4548"/>
                  </a:lnTo>
                  <a:lnTo>
                    <a:pt x="3110" y="4548"/>
                  </a:lnTo>
                  <a:lnTo>
                    <a:pt x="3106" y="4546"/>
                  </a:lnTo>
                  <a:lnTo>
                    <a:pt x="3102" y="4542"/>
                  </a:lnTo>
                  <a:lnTo>
                    <a:pt x="3100" y="4540"/>
                  </a:lnTo>
                  <a:lnTo>
                    <a:pt x="3098" y="4540"/>
                  </a:lnTo>
                  <a:lnTo>
                    <a:pt x="3096" y="4542"/>
                  </a:lnTo>
                  <a:lnTo>
                    <a:pt x="3092" y="4546"/>
                  </a:lnTo>
                  <a:close/>
                  <a:moveTo>
                    <a:pt x="3058" y="4324"/>
                  </a:moveTo>
                  <a:lnTo>
                    <a:pt x="3058" y="4324"/>
                  </a:lnTo>
                  <a:lnTo>
                    <a:pt x="3056" y="4322"/>
                  </a:lnTo>
                  <a:lnTo>
                    <a:pt x="3052" y="4322"/>
                  </a:lnTo>
                  <a:lnTo>
                    <a:pt x="3048" y="4326"/>
                  </a:lnTo>
                  <a:lnTo>
                    <a:pt x="3048" y="4330"/>
                  </a:lnTo>
                  <a:lnTo>
                    <a:pt x="3050" y="4330"/>
                  </a:lnTo>
                  <a:lnTo>
                    <a:pt x="3058" y="4324"/>
                  </a:lnTo>
                  <a:close/>
                  <a:moveTo>
                    <a:pt x="3358" y="4790"/>
                  </a:moveTo>
                  <a:lnTo>
                    <a:pt x="3358" y="4790"/>
                  </a:lnTo>
                  <a:lnTo>
                    <a:pt x="3360" y="4800"/>
                  </a:lnTo>
                  <a:lnTo>
                    <a:pt x="3358" y="4806"/>
                  </a:lnTo>
                  <a:lnTo>
                    <a:pt x="3358" y="4812"/>
                  </a:lnTo>
                  <a:lnTo>
                    <a:pt x="3358" y="4816"/>
                  </a:lnTo>
                  <a:lnTo>
                    <a:pt x="3362" y="4820"/>
                  </a:lnTo>
                  <a:lnTo>
                    <a:pt x="3364" y="4826"/>
                  </a:lnTo>
                  <a:lnTo>
                    <a:pt x="3364" y="4830"/>
                  </a:lnTo>
                  <a:lnTo>
                    <a:pt x="3364" y="4838"/>
                  </a:lnTo>
                  <a:lnTo>
                    <a:pt x="3364" y="4846"/>
                  </a:lnTo>
                  <a:lnTo>
                    <a:pt x="3364" y="4850"/>
                  </a:lnTo>
                  <a:lnTo>
                    <a:pt x="3368" y="4856"/>
                  </a:lnTo>
                  <a:lnTo>
                    <a:pt x="3382" y="4876"/>
                  </a:lnTo>
                  <a:lnTo>
                    <a:pt x="3388" y="4882"/>
                  </a:lnTo>
                  <a:lnTo>
                    <a:pt x="3390" y="4884"/>
                  </a:lnTo>
                  <a:lnTo>
                    <a:pt x="3394" y="4884"/>
                  </a:lnTo>
                  <a:lnTo>
                    <a:pt x="3394" y="4882"/>
                  </a:lnTo>
                  <a:lnTo>
                    <a:pt x="3394" y="4880"/>
                  </a:lnTo>
                  <a:lnTo>
                    <a:pt x="3390" y="4876"/>
                  </a:lnTo>
                  <a:lnTo>
                    <a:pt x="3384" y="4868"/>
                  </a:lnTo>
                  <a:lnTo>
                    <a:pt x="3380" y="4860"/>
                  </a:lnTo>
                  <a:lnTo>
                    <a:pt x="3376" y="4848"/>
                  </a:lnTo>
                  <a:lnTo>
                    <a:pt x="3374" y="4836"/>
                  </a:lnTo>
                  <a:lnTo>
                    <a:pt x="3374" y="4826"/>
                  </a:lnTo>
                  <a:lnTo>
                    <a:pt x="3376" y="4820"/>
                  </a:lnTo>
                  <a:lnTo>
                    <a:pt x="3380" y="4818"/>
                  </a:lnTo>
                  <a:lnTo>
                    <a:pt x="3382" y="4818"/>
                  </a:lnTo>
                  <a:lnTo>
                    <a:pt x="3390" y="4820"/>
                  </a:lnTo>
                  <a:lnTo>
                    <a:pt x="3402" y="4824"/>
                  </a:lnTo>
                  <a:lnTo>
                    <a:pt x="3406" y="4826"/>
                  </a:lnTo>
                  <a:lnTo>
                    <a:pt x="3410" y="4826"/>
                  </a:lnTo>
                  <a:lnTo>
                    <a:pt x="3410" y="4822"/>
                  </a:lnTo>
                  <a:lnTo>
                    <a:pt x="3406" y="4816"/>
                  </a:lnTo>
                  <a:lnTo>
                    <a:pt x="3400" y="4812"/>
                  </a:lnTo>
                  <a:lnTo>
                    <a:pt x="3394" y="4810"/>
                  </a:lnTo>
                  <a:lnTo>
                    <a:pt x="3390" y="4806"/>
                  </a:lnTo>
                  <a:lnTo>
                    <a:pt x="3386" y="4804"/>
                  </a:lnTo>
                  <a:lnTo>
                    <a:pt x="3386" y="4802"/>
                  </a:lnTo>
                  <a:lnTo>
                    <a:pt x="3388" y="4800"/>
                  </a:lnTo>
                  <a:lnTo>
                    <a:pt x="3394" y="4796"/>
                  </a:lnTo>
                  <a:lnTo>
                    <a:pt x="3400" y="4792"/>
                  </a:lnTo>
                  <a:lnTo>
                    <a:pt x="3404" y="4788"/>
                  </a:lnTo>
                  <a:lnTo>
                    <a:pt x="3406" y="4784"/>
                  </a:lnTo>
                  <a:lnTo>
                    <a:pt x="3408" y="4774"/>
                  </a:lnTo>
                  <a:lnTo>
                    <a:pt x="3406" y="4770"/>
                  </a:lnTo>
                  <a:lnTo>
                    <a:pt x="3404" y="4766"/>
                  </a:lnTo>
                  <a:lnTo>
                    <a:pt x="3400" y="4766"/>
                  </a:lnTo>
                  <a:lnTo>
                    <a:pt x="3396" y="4766"/>
                  </a:lnTo>
                  <a:lnTo>
                    <a:pt x="3390" y="4770"/>
                  </a:lnTo>
                  <a:lnTo>
                    <a:pt x="3386" y="4774"/>
                  </a:lnTo>
                  <a:lnTo>
                    <a:pt x="3378" y="4788"/>
                  </a:lnTo>
                  <a:lnTo>
                    <a:pt x="3372" y="4800"/>
                  </a:lnTo>
                  <a:lnTo>
                    <a:pt x="3370" y="4800"/>
                  </a:lnTo>
                  <a:lnTo>
                    <a:pt x="3368" y="4798"/>
                  </a:lnTo>
                  <a:lnTo>
                    <a:pt x="3366" y="4792"/>
                  </a:lnTo>
                  <a:lnTo>
                    <a:pt x="3368" y="4788"/>
                  </a:lnTo>
                  <a:lnTo>
                    <a:pt x="3372" y="4782"/>
                  </a:lnTo>
                  <a:lnTo>
                    <a:pt x="3378" y="4772"/>
                  </a:lnTo>
                  <a:lnTo>
                    <a:pt x="3378" y="4766"/>
                  </a:lnTo>
                  <a:lnTo>
                    <a:pt x="3378" y="4762"/>
                  </a:lnTo>
                  <a:lnTo>
                    <a:pt x="3376" y="4754"/>
                  </a:lnTo>
                  <a:lnTo>
                    <a:pt x="3374" y="4750"/>
                  </a:lnTo>
                  <a:lnTo>
                    <a:pt x="3374" y="4748"/>
                  </a:lnTo>
                  <a:lnTo>
                    <a:pt x="3374" y="4744"/>
                  </a:lnTo>
                  <a:lnTo>
                    <a:pt x="3378" y="4734"/>
                  </a:lnTo>
                  <a:lnTo>
                    <a:pt x="3378" y="4732"/>
                  </a:lnTo>
                  <a:lnTo>
                    <a:pt x="3376" y="4732"/>
                  </a:lnTo>
                  <a:lnTo>
                    <a:pt x="3370" y="4736"/>
                  </a:lnTo>
                  <a:lnTo>
                    <a:pt x="3366" y="4740"/>
                  </a:lnTo>
                  <a:lnTo>
                    <a:pt x="3362" y="4746"/>
                  </a:lnTo>
                  <a:lnTo>
                    <a:pt x="3356" y="4760"/>
                  </a:lnTo>
                  <a:lnTo>
                    <a:pt x="3356" y="4776"/>
                  </a:lnTo>
                  <a:lnTo>
                    <a:pt x="3356" y="4784"/>
                  </a:lnTo>
                  <a:lnTo>
                    <a:pt x="3358" y="4790"/>
                  </a:lnTo>
                  <a:close/>
                  <a:moveTo>
                    <a:pt x="3086" y="4178"/>
                  </a:moveTo>
                  <a:lnTo>
                    <a:pt x="3086" y="4178"/>
                  </a:lnTo>
                  <a:lnTo>
                    <a:pt x="3076" y="4178"/>
                  </a:lnTo>
                  <a:lnTo>
                    <a:pt x="3070" y="4180"/>
                  </a:lnTo>
                  <a:lnTo>
                    <a:pt x="3068" y="4184"/>
                  </a:lnTo>
                  <a:lnTo>
                    <a:pt x="3072" y="4186"/>
                  </a:lnTo>
                  <a:lnTo>
                    <a:pt x="3076" y="4188"/>
                  </a:lnTo>
                  <a:lnTo>
                    <a:pt x="3076" y="4190"/>
                  </a:lnTo>
                  <a:lnTo>
                    <a:pt x="3078" y="4194"/>
                  </a:lnTo>
                  <a:lnTo>
                    <a:pt x="3080" y="4196"/>
                  </a:lnTo>
                  <a:lnTo>
                    <a:pt x="3084" y="4202"/>
                  </a:lnTo>
                  <a:lnTo>
                    <a:pt x="3088" y="4212"/>
                  </a:lnTo>
                  <a:lnTo>
                    <a:pt x="3092" y="4224"/>
                  </a:lnTo>
                  <a:lnTo>
                    <a:pt x="3098" y="4238"/>
                  </a:lnTo>
                  <a:lnTo>
                    <a:pt x="3102" y="4244"/>
                  </a:lnTo>
                  <a:lnTo>
                    <a:pt x="3104" y="4244"/>
                  </a:lnTo>
                  <a:lnTo>
                    <a:pt x="3106" y="4244"/>
                  </a:lnTo>
                  <a:lnTo>
                    <a:pt x="3112" y="4240"/>
                  </a:lnTo>
                  <a:lnTo>
                    <a:pt x="3116" y="4232"/>
                  </a:lnTo>
                  <a:lnTo>
                    <a:pt x="3118" y="4224"/>
                  </a:lnTo>
                  <a:lnTo>
                    <a:pt x="3118" y="4220"/>
                  </a:lnTo>
                  <a:lnTo>
                    <a:pt x="3116" y="4216"/>
                  </a:lnTo>
                  <a:lnTo>
                    <a:pt x="3116" y="4208"/>
                  </a:lnTo>
                  <a:lnTo>
                    <a:pt x="3118" y="4204"/>
                  </a:lnTo>
                  <a:lnTo>
                    <a:pt x="3116" y="4198"/>
                  </a:lnTo>
                  <a:lnTo>
                    <a:pt x="3114" y="4194"/>
                  </a:lnTo>
                  <a:lnTo>
                    <a:pt x="3110" y="4190"/>
                  </a:lnTo>
                  <a:lnTo>
                    <a:pt x="3100" y="4184"/>
                  </a:lnTo>
                  <a:lnTo>
                    <a:pt x="3086" y="4178"/>
                  </a:lnTo>
                  <a:close/>
                  <a:moveTo>
                    <a:pt x="3138" y="4192"/>
                  </a:moveTo>
                  <a:lnTo>
                    <a:pt x="3138" y="4192"/>
                  </a:lnTo>
                  <a:lnTo>
                    <a:pt x="3140" y="4190"/>
                  </a:lnTo>
                  <a:lnTo>
                    <a:pt x="3142" y="4186"/>
                  </a:lnTo>
                  <a:lnTo>
                    <a:pt x="3140" y="4180"/>
                  </a:lnTo>
                  <a:lnTo>
                    <a:pt x="3138" y="4178"/>
                  </a:lnTo>
                  <a:lnTo>
                    <a:pt x="3134" y="4178"/>
                  </a:lnTo>
                  <a:lnTo>
                    <a:pt x="3132" y="4178"/>
                  </a:lnTo>
                  <a:lnTo>
                    <a:pt x="3130" y="4178"/>
                  </a:lnTo>
                  <a:lnTo>
                    <a:pt x="3130" y="4184"/>
                  </a:lnTo>
                  <a:lnTo>
                    <a:pt x="3130" y="4188"/>
                  </a:lnTo>
                  <a:lnTo>
                    <a:pt x="3132" y="4192"/>
                  </a:lnTo>
                  <a:lnTo>
                    <a:pt x="3134" y="4194"/>
                  </a:lnTo>
                  <a:lnTo>
                    <a:pt x="3138" y="4192"/>
                  </a:lnTo>
                  <a:close/>
                  <a:moveTo>
                    <a:pt x="3386" y="4736"/>
                  </a:moveTo>
                  <a:lnTo>
                    <a:pt x="3386" y="4736"/>
                  </a:lnTo>
                  <a:lnTo>
                    <a:pt x="3388" y="4742"/>
                  </a:lnTo>
                  <a:lnTo>
                    <a:pt x="3392" y="4742"/>
                  </a:lnTo>
                  <a:lnTo>
                    <a:pt x="3396" y="4740"/>
                  </a:lnTo>
                  <a:lnTo>
                    <a:pt x="3398" y="4736"/>
                  </a:lnTo>
                  <a:lnTo>
                    <a:pt x="3402" y="4732"/>
                  </a:lnTo>
                  <a:lnTo>
                    <a:pt x="3404" y="4726"/>
                  </a:lnTo>
                  <a:lnTo>
                    <a:pt x="3404" y="4720"/>
                  </a:lnTo>
                  <a:lnTo>
                    <a:pt x="3404" y="4714"/>
                  </a:lnTo>
                  <a:lnTo>
                    <a:pt x="3400" y="4712"/>
                  </a:lnTo>
                  <a:lnTo>
                    <a:pt x="3398" y="4712"/>
                  </a:lnTo>
                  <a:lnTo>
                    <a:pt x="3394" y="4714"/>
                  </a:lnTo>
                  <a:lnTo>
                    <a:pt x="3392" y="4718"/>
                  </a:lnTo>
                  <a:lnTo>
                    <a:pt x="3388" y="4726"/>
                  </a:lnTo>
                  <a:lnTo>
                    <a:pt x="3386" y="4736"/>
                  </a:lnTo>
                  <a:close/>
                  <a:moveTo>
                    <a:pt x="3378" y="4912"/>
                  </a:moveTo>
                  <a:lnTo>
                    <a:pt x="3378" y="4912"/>
                  </a:lnTo>
                  <a:lnTo>
                    <a:pt x="3374" y="4908"/>
                  </a:lnTo>
                  <a:lnTo>
                    <a:pt x="3370" y="4906"/>
                  </a:lnTo>
                  <a:lnTo>
                    <a:pt x="3364" y="4904"/>
                  </a:lnTo>
                  <a:lnTo>
                    <a:pt x="3362" y="4904"/>
                  </a:lnTo>
                  <a:lnTo>
                    <a:pt x="3358" y="4906"/>
                  </a:lnTo>
                  <a:lnTo>
                    <a:pt x="3356" y="4908"/>
                  </a:lnTo>
                  <a:lnTo>
                    <a:pt x="3354" y="4912"/>
                  </a:lnTo>
                  <a:lnTo>
                    <a:pt x="3354" y="4916"/>
                  </a:lnTo>
                  <a:lnTo>
                    <a:pt x="3354" y="4922"/>
                  </a:lnTo>
                  <a:lnTo>
                    <a:pt x="3358" y="4924"/>
                  </a:lnTo>
                  <a:lnTo>
                    <a:pt x="3366" y="4922"/>
                  </a:lnTo>
                  <a:lnTo>
                    <a:pt x="3382" y="4922"/>
                  </a:lnTo>
                  <a:lnTo>
                    <a:pt x="3384" y="4922"/>
                  </a:lnTo>
                  <a:lnTo>
                    <a:pt x="3384" y="4920"/>
                  </a:lnTo>
                  <a:lnTo>
                    <a:pt x="3378" y="4912"/>
                  </a:lnTo>
                  <a:close/>
                  <a:moveTo>
                    <a:pt x="3378" y="5236"/>
                  </a:moveTo>
                  <a:lnTo>
                    <a:pt x="3378" y="5236"/>
                  </a:lnTo>
                  <a:lnTo>
                    <a:pt x="3374" y="5234"/>
                  </a:lnTo>
                  <a:lnTo>
                    <a:pt x="3370" y="5234"/>
                  </a:lnTo>
                  <a:lnTo>
                    <a:pt x="3368" y="5236"/>
                  </a:lnTo>
                  <a:lnTo>
                    <a:pt x="3372" y="5240"/>
                  </a:lnTo>
                  <a:lnTo>
                    <a:pt x="3376" y="5242"/>
                  </a:lnTo>
                  <a:lnTo>
                    <a:pt x="3380" y="5240"/>
                  </a:lnTo>
                  <a:lnTo>
                    <a:pt x="3380" y="5238"/>
                  </a:lnTo>
                  <a:lnTo>
                    <a:pt x="3378" y="5236"/>
                  </a:lnTo>
                  <a:close/>
                  <a:moveTo>
                    <a:pt x="3444" y="5230"/>
                  </a:moveTo>
                  <a:lnTo>
                    <a:pt x="3444" y="5230"/>
                  </a:lnTo>
                  <a:lnTo>
                    <a:pt x="3448" y="5232"/>
                  </a:lnTo>
                  <a:lnTo>
                    <a:pt x="3450" y="5230"/>
                  </a:lnTo>
                  <a:lnTo>
                    <a:pt x="3452" y="5228"/>
                  </a:lnTo>
                  <a:lnTo>
                    <a:pt x="3452" y="5224"/>
                  </a:lnTo>
                  <a:lnTo>
                    <a:pt x="3448" y="5220"/>
                  </a:lnTo>
                  <a:lnTo>
                    <a:pt x="3442" y="5218"/>
                  </a:lnTo>
                  <a:lnTo>
                    <a:pt x="3440" y="5220"/>
                  </a:lnTo>
                  <a:lnTo>
                    <a:pt x="3442" y="5224"/>
                  </a:lnTo>
                  <a:lnTo>
                    <a:pt x="3444" y="5230"/>
                  </a:lnTo>
                  <a:close/>
                  <a:moveTo>
                    <a:pt x="3364" y="4876"/>
                  </a:moveTo>
                  <a:lnTo>
                    <a:pt x="3364" y="4876"/>
                  </a:lnTo>
                  <a:lnTo>
                    <a:pt x="3364" y="4878"/>
                  </a:lnTo>
                  <a:lnTo>
                    <a:pt x="3366" y="4880"/>
                  </a:lnTo>
                  <a:lnTo>
                    <a:pt x="3370" y="4882"/>
                  </a:lnTo>
                  <a:lnTo>
                    <a:pt x="3372" y="4880"/>
                  </a:lnTo>
                  <a:lnTo>
                    <a:pt x="3374" y="4876"/>
                  </a:lnTo>
                  <a:lnTo>
                    <a:pt x="3372" y="4874"/>
                  </a:lnTo>
                  <a:lnTo>
                    <a:pt x="3368" y="4874"/>
                  </a:lnTo>
                  <a:lnTo>
                    <a:pt x="3364" y="4876"/>
                  </a:lnTo>
                  <a:close/>
                  <a:moveTo>
                    <a:pt x="3374" y="5022"/>
                  </a:moveTo>
                  <a:lnTo>
                    <a:pt x="3374" y="5022"/>
                  </a:lnTo>
                  <a:lnTo>
                    <a:pt x="3378" y="5024"/>
                  </a:lnTo>
                  <a:lnTo>
                    <a:pt x="3384" y="5022"/>
                  </a:lnTo>
                  <a:lnTo>
                    <a:pt x="3388" y="5018"/>
                  </a:lnTo>
                  <a:lnTo>
                    <a:pt x="3390" y="5012"/>
                  </a:lnTo>
                  <a:lnTo>
                    <a:pt x="3390" y="5010"/>
                  </a:lnTo>
                  <a:lnTo>
                    <a:pt x="3388" y="5010"/>
                  </a:lnTo>
                  <a:lnTo>
                    <a:pt x="3382" y="5012"/>
                  </a:lnTo>
                  <a:lnTo>
                    <a:pt x="3376" y="5018"/>
                  </a:lnTo>
                  <a:lnTo>
                    <a:pt x="3374" y="5020"/>
                  </a:lnTo>
                  <a:lnTo>
                    <a:pt x="3374" y="5022"/>
                  </a:lnTo>
                  <a:close/>
                  <a:moveTo>
                    <a:pt x="3412" y="3200"/>
                  </a:moveTo>
                  <a:lnTo>
                    <a:pt x="3412" y="3200"/>
                  </a:lnTo>
                  <a:lnTo>
                    <a:pt x="3408" y="3200"/>
                  </a:lnTo>
                  <a:lnTo>
                    <a:pt x="3406" y="3202"/>
                  </a:lnTo>
                  <a:lnTo>
                    <a:pt x="3404" y="3206"/>
                  </a:lnTo>
                  <a:lnTo>
                    <a:pt x="3406" y="3208"/>
                  </a:lnTo>
                  <a:lnTo>
                    <a:pt x="3408" y="3208"/>
                  </a:lnTo>
                  <a:lnTo>
                    <a:pt x="3414" y="3206"/>
                  </a:lnTo>
                  <a:lnTo>
                    <a:pt x="3416" y="3204"/>
                  </a:lnTo>
                  <a:lnTo>
                    <a:pt x="3416" y="3202"/>
                  </a:lnTo>
                  <a:lnTo>
                    <a:pt x="3412" y="3200"/>
                  </a:lnTo>
                  <a:close/>
                  <a:moveTo>
                    <a:pt x="3402" y="3084"/>
                  </a:moveTo>
                  <a:lnTo>
                    <a:pt x="3402" y="3084"/>
                  </a:lnTo>
                  <a:lnTo>
                    <a:pt x="3400" y="3088"/>
                  </a:lnTo>
                  <a:lnTo>
                    <a:pt x="3398" y="3092"/>
                  </a:lnTo>
                  <a:lnTo>
                    <a:pt x="3400" y="3096"/>
                  </a:lnTo>
                  <a:lnTo>
                    <a:pt x="3402" y="3098"/>
                  </a:lnTo>
                  <a:lnTo>
                    <a:pt x="3404" y="3096"/>
                  </a:lnTo>
                  <a:lnTo>
                    <a:pt x="3406" y="3092"/>
                  </a:lnTo>
                  <a:lnTo>
                    <a:pt x="3406" y="3088"/>
                  </a:lnTo>
                  <a:lnTo>
                    <a:pt x="3406" y="3084"/>
                  </a:lnTo>
                  <a:lnTo>
                    <a:pt x="3404" y="3084"/>
                  </a:lnTo>
                  <a:lnTo>
                    <a:pt x="3402" y="3084"/>
                  </a:lnTo>
                  <a:close/>
                  <a:moveTo>
                    <a:pt x="3416" y="3464"/>
                  </a:moveTo>
                  <a:lnTo>
                    <a:pt x="3416" y="3464"/>
                  </a:lnTo>
                  <a:lnTo>
                    <a:pt x="3420" y="3466"/>
                  </a:lnTo>
                  <a:lnTo>
                    <a:pt x="3422" y="3464"/>
                  </a:lnTo>
                  <a:lnTo>
                    <a:pt x="3422" y="3460"/>
                  </a:lnTo>
                  <a:lnTo>
                    <a:pt x="3420" y="3454"/>
                  </a:lnTo>
                  <a:lnTo>
                    <a:pt x="3418" y="3452"/>
                  </a:lnTo>
                  <a:lnTo>
                    <a:pt x="3416" y="3454"/>
                  </a:lnTo>
                  <a:lnTo>
                    <a:pt x="3414" y="3458"/>
                  </a:lnTo>
                  <a:lnTo>
                    <a:pt x="3416" y="3464"/>
                  </a:lnTo>
                  <a:close/>
                  <a:moveTo>
                    <a:pt x="2806" y="3776"/>
                  </a:moveTo>
                  <a:lnTo>
                    <a:pt x="2806" y="3776"/>
                  </a:lnTo>
                  <a:lnTo>
                    <a:pt x="2810" y="3778"/>
                  </a:lnTo>
                  <a:lnTo>
                    <a:pt x="2814" y="3778"/>
                  </a:lnTo>
                  <a:lnTo>
                    <a:pt x="2816" y="3776"/>
                  </a:lnTo>
                  <a:lnTo>
                    <a:pt x="2818" y="3774"/>
                  </a:lnTo>
                  <a:lnTo>
                    <a:pt x="2820" y="3768"/>
                  </a:lnTo>
                  <a:lnTo>
                    <a:pt x="2818" y="3762"/>
                  </a:lnTo>
                  <a:lnTo>
                    <a:pt x="2820" y="3758"/>
                  </a:lnTo>
                  <a:lnTo>
                    <a:pt x="2820" y="3754"/>
                  </a:lnTo>
                  <a:lnTo>
                    <a:pt x="2820" y="3752"/>
                  </a:lnTo>
                  <a:lnTo>
                    <a:pt x="2818" y="3752"/>
                  </a:lnTo>
                  <a:lnTo>
                    <a:pt x="2814" y="3752"/>
                  </a:lnTo>
                  <a:lnTo>
                    <a:pt x="2812" y="3752"/>
                  </a:lnTo>
                  <a:lnTo>
                    <a:pt x="2814" y="3752"/>
                  </a:lnTo>
                  <a:lnTo>
                    <a:pt x="2814" y="3750"/>
                  </a:lnTo>
                  <a:lnTo>
                    <a:pt x="2812" y="3748"/>
                  </a:lnTo>
                  <a:lnTo>
                    <a:pt x="2810" y="3750"/>
                  </a:lnTo>
                  <a:lnTo>
                    <a:pt x="2808" y="3752"/>
                  </a:lnTo>
                  <a:lnTo>
                    <a:pt x="2808" y="3756"/>
                  </a:lnTo>
                  <a:lnTo>
                    <a:pt x="2806" y="3758"/>
                  </a:lnTo>
                  <a:lnTo>
                    <a:pt x="2802" y="3760"/>
                  </a:lnTo>
                  <a:lnTo>
                    <a:pt x="2802" y="3766"/>
                  </a:lnTo>
                  <a:lnTo>
                    <a:pt x="2802" y="3774"/>
                  </a:lnTo>
                  <a:lnTo>
                    <a:pt x="2800" y="3774"/>
                  </a:lnTo>
                  <a:lnTo>
                    <a:pt x="2802" y="3774"/>
                  </a:lnTo>
                  <a:lnTo>
                    <a:pt x="2804" y="3774"/>
                  </a:lnTo>
                  <a:lnTo>
                    <a:pt x="2806" y="3776"/>
                  </a:lnTo>
                  <a:close/>
                  <a:moveTo>
                    <a:pt x="3380" y="3090"/>
                  </a:moveTo>
                  <a:lnTo>
                    <a:pt x="3380" y="3090"/>
                  </a:lnTo>
                  <a:lnTo>
                    <a:pt x="3378" y="3088"/>
                  </a:lnTo>
                  <a:lnTo>
                    <a:pt x="3376" y="3086"/>
                  </a:lnTo>
                  <a:lnTo>
                    <a:pt x="3372" y="3088"/>
                  </a:lnTo>
                  <a:lnTo>
                    <a:pt x="3370" y="3090"/>
                  </a:lnTo>
                  <a:lnTo>
                    <a:pt x="3370" y="3092"/>
                  </a:lnTo>
                  <a:lnTo>
                    <a:pt x="3376" y="3096"/>
                  </a:lnTo>
                  <a:lnTo>
                    <a:pt x="3378" y="3096"/>
                  </a:lnTo>
                  <a:lnTo>
                    <a:pt x="3380" y="3096"/>
                  </a:lnTo>
                  <a:lnTo>
                    <a:pt x="3380" y="3090"/>
                  </a:lnTo>
                  <a:close/>
                  <a:moveTo>
                    <a:pt x="3918" y="2740"/>
                  </a:moveTo>
                  <a:lnTo>
                    <a:pt x="3918" y="2740"/>
                  </a:lnTo>
                  <a:lnTo>
                    <a:pt x="3918" y="2736"/>
                  </a:lnTo>
                  <a:lnTo>
                    <a:pt x="3918" y="2734"/>
                  </a:lnTo>
                  <a:lnTo>
                    <a:pt x="3914" y="2732"/>
                  </a:lnTo>
                  <a:lnTo>
                    <a:pt x="3908" y="2730"/>
                  </a:lnTo>
                  <a:lnTo>
                    <a:pt x="3902" y="2728"/>
                  </a:lnTo>
                  <a:lnTo>
                    <a:pt x="3900" y="2726"/>
                  </a:lnTo>
                  <a:lnTo>
                    <a:pt x="3898" y="2728"/>
                  </a:lnTo>
                  <a:lnTo>
                    <a:pt x="3894" y="2736"/>
                  </a:lnTo>
                  <a:lnTo>
                    <a:pt x="3894" y="2740"/>
                  </a:lnTo>
                  <a:lnTo>
                    <a:pt x="3894" y="2744"/>
                  </a:lnTo>
                  <a:lnTo>
                    <a:pt x="3898" y="2746"/>
                  </a:lnTo>
                  <a:lnTo>
                    <a:pt x="3902" y="2744"/>
                  </a:lnTo>
                  <a:lnTo>
                    <a:pt x="3906" y="2744"/>
                  </a:lnTo>
                  <a:lnTo>
                    <a:pt x="3910" y="2746"/>
                  </a:lnTo>
                  <a:lnTo>
                    <a:pt x="3910" y="2748"/>
                  </a:lnTo>
                  <a:lnTo>
                    <a:pt x="3912" y="2752"/>
                  </a:lnTo>
                  <a:lnTo>
                    <a:pt x="3908" y="2760"/>
                  </a:lnTo>
                  <a:lnTo>
                    <a:pt x="3906" y="2762"/>
                  </a:lnTo>
                  <a:lnTo>
                    <a:pt x="3904" y="2760"/>
                  </a:lnTo>
                  <a:lnTo>
                    <a:pt x="3900" y="2758"/>
                  </a:lnTo>
                  <a:lnTo>
                    <a:pt x="3898" y="2760"/>
                  </a:lnTo>
                  <a:lnTo>
                    <a:pt x="3894" y="2762"/>
                  </a:lnTo>
                  <a:lnTo>
                    <a:pt x="3890" y="2764"/>
                  </a:lnTo>
                  <a:lnTo>
                    <a:pt x="3888" y="2762"/>
                  </a:lnTo>
                  <a:lnTo>
                    <a:pt x="3888" y="2756"/>
                  </a:lnTo>
                  <a:lnTo>
                    <a:pt x="3886" y="2746"/>
                  </a:lnTo>
                  <a:lnTo>
                    <a:pt x="3884" y="2742"/>
                  </a:lnTo>
                  <a:lnTo>
                    <a:pt x="3880" y="2740"/>
                  </a:lnTo>
                  <a:lnTo>
                    <a:pt x="3878" y="2742"/>
                  </a:lnTo>
                  <a:lnTo>
                    <a:pt x="3876" y="2744"/>
                  </a:lnTo>
                  <a:lnTo>
                    <a:pt x="3874" y="2750"/>
                  </a:lnTo>
                  <a:lnTo>
                    <a:pt x="3874" y="2758"/>
                  </a:lnTo>
                  <a:lnTo>
                    <a:pt x="3872" y="2764"/>
                  </a:lnTo>
                  <a:lnTo>
                    <a:pt x="3870" y="2768"/>
                  </a:lnTo>
                  <a:lnTo>
                    <a:pt x="3866" y="2768"/>
                  </a:lnTo>
                  <a:lnTo>
                    <a:pt x="3862" y="2770"/>
                  </a:lnTo>
                  <a:lnTo>
                    <a:pt x="3858" y="2770"/>
                  </a:lnTo>
                  <a:lnTo>
                    <a:pt x="3856" y="2772"/>
                  </a:lnTo>
                  <a:lnTo>
                    <a:pt x="3856" y="2776"/>
                  </a:lnTo>
                  <a:lnTo>
                    <a:pt x="3856" y="2786"/>
                  </a:lnTo>
                  <a:lnTo>
                    <a:pt x="3858" y="2796"/>
                  </a:lnTo>
                  <a:lnTo>
                    <a:pt x="3860" y="2802"/>
                  </a:lnTo>
                  <a:lnTo>
                    <a:pt x="3858" y="2806"/>
                  </a:lnTo>
                  <a:lnTo>
                    <a:pt x="3856" y="2808"/>
                  </a:lnTo>
                  <a:lnTo>
                    <a:pt x="3852" y="2810"/>
                  </a:lnTo>
                  <a:lnTo>
                    <a:pt x="3850" y="2812"/>
                  </a:lnTo>
                  <a:lnTo>
                    <a:pt x="3850" y="2814"/>
                  </a:lnTo>
                  <a:lnTo>
                    <a:pt x="3850" y="2816"/>
                  </a:lnTo>
                  <a:lnTo>
                    <a:pt x="3852" y="2818"/>
                  </a:lnTo>
                  <a:lnTo>
                    <a:pt x="3854" y="2818"/>
                  </a:lnTo>
                  <a:lnTo>
                    <a:pt x="3858" y="2820"/>
                  </a:lnTo>
                  <a:lnTo>
                    <a:pt x="3860" y="2824"/>
                  </a:lnTo>
                  <a:lnTo>
                    <a:pt x="3860" y="2832"/>
                  </a:lnTo>
                  <a:lnTo>
                    <a:pt x="3858" y="2846"/>
                  </a:lnTo>
                  <a:lnTo>
                    <a:pt x="3854" y="2866"/>
                  </a:lnTo>
                  <a:lnTo>
                    <a:pt x="3850" y="2884"/>
                  </a:lnTo>
                  <a:lnTo>
                    <a:pt x="3844" y="2896"/>
                  </a:lnTo>
                  <a:lnTo>
                    <a:pt x="3840" y="2904"/>
                  </a:lnTo>
                  <a:lnTo>
                    <a:pt x="3834" y="2912"/>
                  </a:lnTo>
                  <a:lnTo>
                    <a:pt x="3822" y="2926"/>
                  </a:lnTo>
                  <a:lnTo>
                    <a:pt x="3808" y="2942"/>
                  </a:lnTo>
                  <a:lnTo>
                    <a:pt x="3802" y="2952"/>
                  </a:lnTo>
                  <a:lnTo>
                    <a:pt x="3794" y="2960"/>
                  </a:lnTo>
                  <a:lnTo>
                    <a:pt x="3788" y="2964"/>
                  </a:lnTo>
                  <a:lnTo>
                    <a:pt x="3782" y="2968"/>
                  </a:lnTo>
                  <a:lnTo>
                    <a:pt x="3768" y="2974"/>
                  </a:lnTo>
                  <a:lnTo>
                    <a:pt x="3760" y="2978"/>
                  </a:lnTo>
                  <a:lnTo>
                    <a:pt x="3752" y="2984"/>
                  </a:lnTo>
                  <a:lnTo>
                    <a:pt x="3742" y="2990"/>
                  </a:lnTo>
                  <a:lnTo>
                    <a:pt x="3742" y="2988"/>
                  </a:lnTo>
                  <a:lnTo>
                    <a:pt x="3742" y="2986"/>
                  </a:lnTo>
                  <a:lnTo>
                    <a:pt x="3744" y="2978"/>
                  </a:lnTo>
                  <a:lnTo>
                    <a:pt x="3744" y="2974"/>
                  </a:lnTo>
                  <a:lnTo>
                    <a:pt x="3740" y="2970"/>
                  </a:lnTo>
                  <a:lnTo>
                    <a:pt x="3740" y="2968"/>
                  </a:lnTo>
                  <a:lnTo>
                    <a:pt x="3740" y="2966"/>
                  </a:lnTo>
                  <a:lnTo>
                    <a:pt x="3748" y="2960"/>
                  </a:lnTo>
                  <a:lnTo>
                    <a:pt x="3754" y="2952"/>
                  </a:lnTo>
                  <a:lnTo>
                    <a:pt x="3756" y="2948"/>
                  </a:lnTo>
                  <a:lnTo>
                    <a:pt x="3754" y="2944"/>
                  </a:lnTo>
                  <a:lnTo>
                    <a:pt x="3752" y="2944"/>
                  </a:lnTo>
                  <a:lnTo>
                    <a:pt x="3748" y="2944"/>
                  </a:lnTo>
                  <a:lnTo>
                    <a:pt x="3738" y="2948"/>
                  </a:lnTo>
                  <a:lnTo>
                    <a:pt x="3734" y="2952"/>
                  </a:lnTo>
                  <a:lnTo>
                    <a:pt x="3730" y="2956"/>
                  </a:lnTo>
                  <a:lnTo>
                    <a:pt x="3728" y="2962"/>
                  </a:lnTo>
                  <a:lnTo>
                    <a:pt x="3730" y="2966"/>
                  </a:lnTo>
                  <a:lnTo>
                    <a:pt x="3730" y="2976"/>
                  </a:lnTo>
                  <a:lnTo>
                    <a:pt x="3728" y="2986"/>
                  </a:lnTo>
                  <a:lnTo>
                    <a:pt x="3722" y="2996"/>
                  </a:lnTo>
                  <a:lnTo>
                    <a:pt x="3716" y="3006"/>
                  </a:lnTo>
                  <a:lnTo>
                    <a:pt x="3704" y="3022"/>
                  </a:lnTo>
                  <a:lnTo>
                    <a:pt x="3700" y="3026"/>
                  </a:lnTo>
                  <a:lnTo>
                    <a:pt x="3698" y="3030"/>
                  </a:lnTo>
                  <a:lnTo>
                    <a:pt x="3700" y="3036"/>
                  </a:lnTo>
                  <a:lnTo>
                    <a:pt x="3700" y="3044"/>
                  </a:lnTo>
                  <a:lnTo>
                    <a:pt x="3698" y="3046"/>
                  </a:lnTo>
                  <a:lnTo>
                    <a:pt x="3694" y="3050"/>
                  </a:lnTo>
                  <a:lnTo>
                    <a:pt x="3690" y="3052"/>
                  </a:lnTo>
                  <a:lnTo>
                    <a:pt x="3682" y="3054"/>
                  </a:lnTo>
                  <a:lnTo>
                    <a:pt x="3676" y="3054"/>
                  </a:lnTo>
                  <a:lnTo>
                    <a:pt x="3672" y="3052"/>
                  </a:lnTo>
                  <a:lnTo>
                    <a:pt x="3672" y="3048"/>
                  </a:lnTo>
                  <a:lnTo>
                    <a:pt x="3674" y="3044"/>
                  </a:lnTo>
                  <a:lnTo>
                    <a:pt x="3672" y="3042"/>
                  </a:lnTo>
                  <a:lnTo>
                    <a:pt x="3668" y="3040"/>
                  </a:lnTo>
                  <a:lnTo>
                    <a:pt x="3662" y="3042"/>
                  </a:lnTo>
                  <a:lnTo>
                    <a:pt x="3652" y="3044"/>
                  </a:lnTo>
                  <a:lnTo>
                    <a:pt x="3626" y="3052"/>
                  </a:lnTo>
                  <a:lnTo>
                    <a:pt x="3614" y="3056"/>
                  </a:lnTo>
                  <a:lnTo>
                    <a:pt x="3602" y="3058"/>
                  </a:lnTo>
                  <a:lnTo>
                    <a:pt x="3594" y="3058"/>
                  </a:lnTo>
                  <a:lnTo>
                    <a:pt x="3592" y="3056"/>
                  </a:lnTo>
                  <a:lnTo>
                    <a:pt x="3590" y="3054"/>
                  </a:lnTo>
                  <a:lnTo>
                    <a:pt x="3588" y="3050"/>
                  </a:lnTo>
                  <a:lnTo>
                    <a:pt x="3584" y="3050"/>
                  </a:lnTo>
                  <a:lnTo>
                    <a:pt x="3580" y="3050"/>
                  </a:lnTo>
                  <a:lnTo>
                    <a:pt x="3574" y="3052"/>
                  </a:lnTo>
                  <a:lnTo>
                    <a:pt x="3562" y="3062"/>
                  </a:lnTo>
                  <a:lnTo>
                    <a:pt x="3548" y="3080"/>
                  </a:lnTo>
                  <a:lnTo>
                    <a:pt x="3542" y="3088"/>
                  </a:lnTo>
                  <a:lnTo>
                    <a:pt x="3536" y="3092"/>
                  </a:lnTo>
                  <a:lnTo>
                    <a:pt x="3530" y="3096"/>
                  </a:lnTo>
                  <a:lnTo>
                    <a:pt x="3524" y="3098"/>
                  </a:lnTo>
                  <a:lnTo>
                    <a:pt x="3518" y="3106"/>
                  </a:lnTo>
                  <a:lnTo>
                    <a:pt x="3514" y="3112"/>
                  </a:lnTo>
                  <a:lnTo>
                    <a:pt x="3510" y="3114"/>
                  </a:lnTo>
                  <a:lnTo>
                    <a:pt x="3502" y="3114"/>
                  </a:lnTo>
                  <a:lnTo>
                    <a:pt x="3500" y="3116"/>
                  </a:lnTo>
                  <a:lnTo>
                    <a:pt x="3498" y="3116"/>
                  </a:lnTo>
                  <a:lnTo>
                    <a:pt x="3496" y="3120"/>
                  </a:lnTo>
                  <a:lnTo>
                    <a:pt x="3496" y="3126"/>
                  </a:lnTo>
                  <a:lnTo>
                    <a:pt x="3496" y="3132"/>
                  </a:lnTo>
                  <a:lnTo>
                    <a:pt x="3500" y="3136"/>
                  </a:lnTo>
                  <a:lnTo>
                    <a:pt x="3504" y="3136"/>
                  </a:lnTo>
                  <a:lnTo>
                    <a:pt x="3508" y="3136"/>
                  </a:lnTo>
                  <a:lnTo>
                    <a:pt x="3522" y="3134"/>
                  </a:lnTo>
                  <a:lnTo>
                    <a:pt x="3528" y="3134"/>
                  </a:lnTo>
                  <a:lnTo>
                    <a:pt x="3536" y="3138"/>
                  </a:lnTo>
                  <a:lnTo>
                    <a:pt x="3542" y="3140"/>
                  </a:lnTo>
                  <a:lnTo>
                    <a:pt x="3544" y="3140"/>
                  </a:lnTo>
                  <a:lnTo>
                    <a:pt x="3546" y="3138"/>
                  </a:lnTo>
                  <a:lnTo>
                    <a:pt x="3546" y="3134"/>
                  </a:lnTo>
                  <a:lnTo>
                    <a:pt x="3546" y="3124"/>
                  </a:lnTo>
                  <a:lnTo>
                    <a:pt x="3548" y="3120"/>
                  </a:lnTo>
                  <a:lnTo>
                    <a:pt x="3550" y="3118"/>
                  </a:lnTo>
                  <a:lnTo>
                    <a:pt x="3556" y="3116"/>
                  </a:lnTo>
                  <a:lnTo>
                    <a:pt x="3558" y="3118"/>
                  </a:lnTo>
                  <a:lnTo>
                    <a:pt x="3562" y="3120"/>
                  </a:lnTo>
                  <a:lnTo>
                    <a:pt x="3570" y="3120"/>
                  </a:lnTo>
                  <a:lnTo>
                    <a:pt x="3596" y="3116"/>
                  </a:lnTo>
                  <a:lnTo>
                    <a:pt x="3620" y="3108"/>
                  </a:lnTo>
                  <a:lnTo>
                    <a:pt x="3626" y="3104"/>
                  </a:lnTo>
                  <a:lnTo>
                    <a:pt x="3630" y="3102"/>
                  </a:lnTo>
                  <a:lnTo>
                    <a:pt x="3632" y="3098"/>
                  </a:lnTo>
                  <a:lnTo>
                    <a:pt x="3632" y="3096"/>
                  </a:lnTo>
                  <a:lnTo>
                    <a:pt x="3636" y="3096"/>
                  </a:lnTo>
                  <a:lnTo>
                    <a:pt x="3648" y="3098"/>
                  </a:lnTo>
                  <a:lnTo>
                    <a:pt x="3656" y="3100"/>
                  </a:lnTo>
                  <a:lnTo>
                    <a:pt x="3662" y="3100"/>
                  </a:lnTo>
                  <a:lnTo>
                    <a:pt x="3670" y="3098"/>
                  </a:lnTo>
                  <a:lnTo>
                    <a:pt x="3674" y="3098"/>
                  </a:lnTo>
                  <a:lnTo>
                    <a:pt x="3676" y="3102"/>
                  </a:lnTo>
                  <a:lnTo>
                    <a:pt x="3678" y="3106"/>
                  </a:lnTo>
                  <a:lnTo>
                    <a:pt x="3676" y="3110"/>
                  </a:lnTo>
                  <a:lnTo>
                    <a:pt x="3672" y="3114"/>
                  </a:lnTo>
                  <a:lnTo>
                    <a:pt x="3666" y="3118"/>
                  </a:lnTo>
                  <a:lnTo>
                    <a:pt x="3666" y="3120"/>
                  </a:lnTo>
                  <a:lnTo>
                    <a:pt x="3666" y="3124"/>
                  </a:lnTo>
                  <a:lnTo>
                    <a:pt x="3666" y="3130"/>
                  </a:lnTo>
                  <a:lnTo>
                    <a:pt x="3664" y="3136"/>
                  </a:lnTo>
                  <a:lnTo>
                    <a:pt x="3664" y="3142"/>
                  </a:lnTo>
                  <a:lnTo>
                    <a:pt x="3664" y="3144"/>
                  </a:lnTo>
                  <a:lnTo>
                    <a:pt x="3668" y="3146"/>
                  </a:lnTo>
                  <a:lnTo>
                    <a:pt x="3674" y="3150"/>
                  </a:lnTo>
                  <a:lnTo>
                    <a:pt x="3674" y="3152"/>
                  </a:lnTo>
                  <a:lnTo>
                    <a:pt x="3676" y="3156"/>
                  </a:lnTo>
                  <a:lnTo>
                    <a:pt x="3684" y="3162"/>
                  </a:lnTo>
                  <a:lnTo>
                    <a:pt x="3684" y="3164"/>
                  </a:lnTo>
                  <a:lnTo>
                    <a:pt x="3688" y="3166"/>
                  </a:lnTo>
                  <a:lnTo>
                    <a:pt x="3692" y="3164"/>
                  </a:lnTo>
                  <a:lnTo>
                    <a:pt x="3696" y="3160"/>
                  </a:lnTo>
                  <a:lnTo>
                    <a:pt x="3700" y="3156"/>
                  </a:lnTo>
                  <a:lnTo>
                    <a:pt x="3716" y="3130"/>
                  </a:lnTo>
                  <a:lnTo>
                    <a:pt x="3720" y="3124"/>
                  </a:lnTo>
                  <a:lnTo>
                    <a:pt x="3724" y="3122"/>
                  </a:lnTo>
                  <a:lnTo>
                    <a:pt x="3734" y="3118"/>
                  </a:lnTo>
                  <a:lnTo>
                    <a:pt x="3738" y="3116"/>
                  </a:lnTo>
                  <a:lnTo>
                    <a:pt x="3738" y="3114"/>
                  </a:lnTo>
                  <a:lnTo>
                    <a:pt x="3736" y="3112"/>
                  </a:lnTo>
                  <a:lnTo>
                    <a:pt x="3730" y="3108"/>
                  </a:lnTo>
                  <a:lnTo>
                    <a:pt x="3724" y="3104"/>
                  </a:lnTo>
                  <a:lnTo>
                    <a:pt x="3722" y="3098"/>
                  </a:lnTo>
                  <a:lnTo>
                    <a:pt x="3722" y="3090"/>
                  </a:lnTo>
                  <a:lnTo>
                    <a:pt x="3724" y="3086"/>
                  </a:lnTo>
                  <a:lnTo>
                    <a:pt x="3728" y="3082"/>
                  </a:lnTo>
                  <a:lnTo>
                    <a:pt x="3732" y="3080"/>
                  </a:lnTo>
                  <a:lnTo>
                    <a:pt x="3734" y="3082"/>
                  </a:lnTo>
                  <a:lnTo>
                    <a:pt x="3734" y="3086"/>
                  </a:lnTo>
                  <a:lnTo>
                    <a:pt x="3736" y="3092"/>
                  </a:lnTo>
                  <a:lnTo>
                    <a:pt x="3738" y="3094"/>
                  </a:lnTo>
                  <a:lnTo>
                    <a:pt x="3742" y="3096"/>
                  </a:lnTo>
                  <a:lnTo>
                    <a:pt x="3746" y="3096"/>
                  </a:lnTo>
                  <a:lnTo>
                    <a:pt x="3750" y="3096"/>
                  </a:lnTo>
                  <a:lnTo>
                    <a:pt x="3746" y="3100"/>
                  </a:lnTo>
                  <a:lnTo>
                    <a:pt x="3742" y="3104"/>
                  </a:lnTo>
                  <a:lnTo>
                    <a:pt x="3750" y="3104"/>
                  </a:lnTo>
                  <a:lnTo>
                    <a:pt x="3762" y="3102"/>
                  </a:lnTo>
                  <a:lnTo>
                    <a:pt x="3774" y="3102"/>
                  </a:lnTo>
                  <a:lnTo>
                    <a:pt x="3782" y="3104"/>
                  </a:lnTo>
                  <a:lnTo>
                    <a:pt x="3786" y="3104"/>
                  </a:lnTo>
                  <a:lnTo>
                    <a:pt x="3788" y="3100"/>
                  </a:lnTo>
                  <a:lnTo>
                    <a:pt x="3792" y="3092"/>
                  </a:lnTo>
                  <a:lnTo>
                    <a:pt x="3800" y="3082"/>
                  </a:lnTo>
                  <a:lnTo>
                    <a:pt x="3806" y="3076"/>
                  </a:lnTo>
                  <a:lnTo>
                    <a:pt x="3810" y="3076"/>
                  </a:lnTo>
                  <a:lnTo>
                    <a:pt x="3810" y="3078"/>
                  </a:lnTo>
                  <a:lnTo>
                    <a:pt x="3812" y="3082"/>
                  </a:lnTo>
                  <a:lnTo>
                    <a:pt x="3810" y="3090"/>
                  </a:lnTo>
                  <a:lnTo>
                    <a:pt x="3810" y="3096"/>
                  </a:lnTo>
                  <a:lnTo>
                    <a:pt x="3810" y="3102"/>
                  </a:lnTo>
                  <a:lnTo>
                    <a:pt x="3812" y="3104"/>
                  </a:lnTo>
                  <a:lnTo>
                    <a:pt x="3814" y="3104"/>
                  </a:lnTo>
                  <a:lnTo>
                    <a:pt x="3820" y="3098"/>
                  </a:lnTo>
                  <a:lnTo>
                    <a:pt x="3824" y="3086"/>
                  </a:lnTo>
                  <a:lnTo>
                    <a:pt x="3826" y="3076"/>
                  </a:lnTo>
                  <a:lnTo>
                    <a:pt x="3828" y="3068"/>
                  </a:lnTo>
                  <a:lnTo>
                    <a:pt x="3830" y="3066"/>
                  </a:lnTo>
                  <a:lnTo>
                    <a:pt x="3834" y="3066"/>
                  </a:lnTo>
                  <a:lnTo>
                    <a:pt x="3842" y="3070"/>
                  </a:lnTo>
                  <a:lnTo>
                    <a:pt x="3848" y="3074"/>
                  </a:lnTo>
                  <a:lnTo>
                    <a:pt x="3848" y="3072"/>
                  </a:lnTo>
                  <a:lnTo>
                    <a:pt x="3848" y="3064"/>
                  </a:lnTo>
                  <a:lnTo>
                    <a:pt x="3848" y="3060"/>
                  </a:lnTo>
                  <a:lnTo>
                    <a:pt x="3850" y="3054"/>
                  </a:lnTo>
                  <a:lnTo>
                    <a:pt x="3852" y="3050"/>
                  </a:lnTo>
                  <a:lnTo>
                    <a:pt x="3856" y="3048"/>
                  </a:lnTo>
                  <a:lnTo>
                    <a:pt x="3862" y="3046"/>
                  </a:lnTo>
                  <a:lnTo>
                    <a:pt x="3864" y="3048"/>
                  </a:lnTo>
                  <a:lnTo>
                    <a:pt x="3864" y="3050"/>
                  </a:lnTo>
                  <a:lnTo>
                    <a:pt x="3864" y="3052"/>
                  </a:lnTo>
                  <a:lnTo>
                    <a:pt x="3862" y="3056"/>
                  </a:lnTo>
                  <a:lnTo>
                    <a:pt x="3858" y="3066"/>
                  </a:lnTo>
                  <a:lnTo>
                    <a:pt x="3854" y="3080"/>
                  </a:lnTo>
                  <a:lnTo>
                    <a:pt x="3854" y="3090"/>
                  </a:lnTo>
                  <a:lnTo>
                    <a:pt x="3856" y="3090"/>
                  </a:lnTo>
                  <a:lnTo>
                    <a:pt x="3860" y="3086"/>
                  </a:lnTo>
                  <a:lnTo>
                    <a:pt x="3864" y="3080"/>
                  </a:lnTo>
                  <a:lnTo>
                    <a:pt x="3866" y="3078"/>
                  </a:lnTo>
                  <a:lnTo>
                    <a:pt x="3872" y="3076"/>
                  </a:lnTo>
                  <a:lnTo>
                    <a:pt x="3874" y="3076"/>
                  </a:lnTo>
                  <a:lnTo>
                    <a:pt x="3876" y="3072"/>
                  </a:lnTo>
                  <a:lnTo>
                    <a:pt x="3878" y="3060"/>
                  </a:lnTo>
                  <a:lnTo>
                    <a:pt x="3880" y="3052"/>
                  </a:lnTo>
                  <a:lnTo>
                    <a:pt x="3886" y="3048"/>
                  </a:lnTo>
                  <a:lnTo>
                    <a:pt x="3890" y="3048"/>
                  </a:lnTo>
                  <a:lnTo>
                    <a:pt x="3894" y="3048"/>
                  </a:lnTo>
                  <a:lnTo>
                    <a:pt x="3898" y="3048"/>
                  </a:lnTo>
                  <a:lnTo>
                    <a:pt x="3900" y="3046"/>
                  </a:lnTo>
                  <a:lnTo>
                    <a:pt x="3898" y="3042"/>
                  </a:lnTo>
                  <a:lnTo>
                    <a:pt x="3892" y="3034"/>
                  </a:lnTo>
                  <a:lnTo>
                    <a:pt x="3888" y="3028"/>
                  </a:lnTo>
                  <a:lnTo>
                    <a:pt x="3886" y="3022"/>
                  </a:lnTo>
                  <a:lnTo>
                    <a:pt x="3884" y="3010"/>
                  </a:lnTo>
                  <a:lnTo>
                    <a:pt x="3886" y="3000"/>
                  </a:lnTo>
                  <a:lnTo>
                    <a:pt x="3892" y="2988"/>
                  </a:lnTo>
                  <a:lnTo>
                    <a:pt x="3896" y="2978"/>
                  </a:lnTo>
                  <a:lnTo>
                    <a:pt x="3902" y="2966"/>
                  </a:lnTo>
                  <a:lnTo>
                    <a:pt x="3902" y="2952"/>
                  </a:lnTo>
                  <a:lnTo>
                    <a:pt x="3900" y="2938"/>
                  </a:lnTo>
                  <a:lnTo>
                    <a:pt x="3898" y="2928"/>
                  </a:lnTo>
                  <a:lnTo>
                    <a:pt x="3898" y="2920"/>
                  </a:lnTo>
                  <a:lnTo>
                    <a:pt x="3898" y="2912"/>
                  </a:lnTo>
                  <a:lnTo>
                    <a:pt x="3900" y="2906"/>
                  </a:lnTo>
                  <a:lnTo>
                    <a:pt x="3904" y="2902"/>
                  </a:lnTo>
                  <a:lnTo>
                    <a:pt x="3908" y="2900"/>
                  </a:lnTo>
                  <a:lnTo>
                    <a:pt x="3912" y="2900"/>
                  </a:lnTo>
                  <a:lnTo>
                    <a:pt x="3918" y="2902"/>
                  </a:lnTo>
                  <a:lnTo>
                    <a:pt x="3922" y="2906"/>
                  </a:lnTo>
                  <a:lnTo>
                    <a:pt x="3924" y="2906"/>
                  </a:lnTo>
                  <a:lnTo>
                    <a:pt x="3924" y="2898"/>
                  </a:lnTo>
                  <a:lnTo>
                    <a:pt x="3924" y="2884"/>
                  </a:lnTo>
                  <a:lnTo>
                    <a:pt x="3926" y="2876"/>
                  </a:lnTo>
                  <a:lnTo>
                    <a:pt x="3930" y="2868"/>
                  </a:lnTo>
                  <a:lnTo>
                    <a:pt x="3936" y="2860"/>
                  </a:lnTo>
                  <a:lnTo>
                    <a:pt x="3940" y="2850"/>
                  </a:lnTo>
                  <a:lnTo>
                    <a:pt x="3942" y="2840"/>
                  </a:lnTo>
                  <a:lnTo>
                    <a:pt x="3944" y="2830"/>
                  </a:lnTo>
                  <a:lnTo>
                    <a:pt x="3942" y="2820"/>
                  </a:lnTo>
                  <a:lnTo>
                    <a:pt x="3940" y="2810"/>
                  </a:lnTo>
                  <a:lnTo>
                    <a:pt x="3936" y="2802"/>
                  </a:lnTo>
                  <a:lnTo>
                    <a:pt x="3932" y="2794"/>
                  </a:lnTo>
                  <a:lnTo>
                    <a:pt x="3926" y="2788"/>
                  </a:lnTo>
                  <a:lnTo>
                    <a:pt x="3922" y="2780"/>
                  </a:lnTo>
                  <a:lnTo>
                    <a:pt x="3918" y="2766"/>
                  </a:lnTo>
                  <a:lnTo>
                    <a:pt x="3918" y="2752"/>
                  </a:lnTo>
                  <a:lnTo>
                    <a:pt x="3918" y="2740"/>
                  </a:lnTo>
                  <a:close/>
                  <a:moveTo>
                    <a:pt x="3276" y="3612"/>
                  </a:moveTo>
                  <a:lnTo>
                    <a:pt x="3276" y="3612"/>
                  </a:lnTo>
                  <a:lnTo>
                    <a:pt x="3274" y="3610"/>
                  </a:lnTo>
                  <a:lnTo>
                    <a:pt x="3270" y="3612"/>
                  </a:lnTo>
                  <a:lnTo>
                    <a:pt x="3268" y="3614"/>
                  </a:lnTo>
                  <a:lnTo>
                    <a:pt x="3268" y="3618"/>
                  </a:lnTo>
                  <a:lnTo>
                    <a:pt x="3272" y="3618"/>
                  </a:lnTo>
                  <a:lnTo>
                    <a:pt x="3274" y="3618"/>
                  </a:lnTo>
                  <a:lnTo>
                    <a:pt x="3276" y="3614"/>
                  </a:lnTo>
                  <a:lnTo>
                    <a:pt x="3276" y="3612"/>
                  </a:lnTo>
                  <a:close/>
                  <a:moveTo>
                    <a:pt x="3322" y="3130"/>
                  </a:moveTo>
                  <a:lnTo>
                    <a:pt x="3322" y="3130"/>
                  </a:lnTo>
                  <a:lnTo>
                    <a:pt x="3324" y="3128"/>
                  </a:lnTo>
                  <a:lnTo>
                    <a:pt x="3322" y="3126"/>
                  </a:lnTo>
                  <a:lnTo>
                    <a:pt x="3318" y="3126"/>
                  </a:lnTo>
                  <a:lnTo>
                    <a:pt x="3316" y="3128"/>
                  </a:lnTo>
                  <a:lnTo>
                    <a:pt x="3318" y="3130"/>
                  </a:lnTo>
                  <a:lnTo>
                    <a:pt x="3320" y="3130"/>
                  </a:lnTo>
                  <a:lnTo>
                    <a:pt x="3322" y="3130"/>
                  </a:lnTo>
                  <a:close/>
                  <a:moveTo>
                    <a:pt x="3302" y="3176"/>
                  </a:moveTo>
                  <a:lnTo>
                    <a:pt x="3302" y="3176"/>
                  </a:lnTo>
                  <a:lnTo>
                    <a:pt x="3304" y="3178"/>
                  </a:lnTo>
                  <a:lnTo>
                    <a:pt x="3310" y="3178"/>
                  </a:lnTo>
                  <a:lnTo>
                    <a:pt x="3320" y="3176"/>
                  </a:lnTo>
                  <a:lnTo>
                    <a:pt x="3330" y="3170"/>
                  </a:lnTo>
                  <a:lnTo>
                    <a:pt x="3334" y="3166"/>
                  </a:lnTo>
                  <a:lnTo>
                    <a:pt x="3334" y="3162"/>
                  </a:lnTo>
                  <a:lnTo>
                    <a:pt x="3332" y="3158"/>
                  </a:lnTo>
                  <a:lnTo>
                    <a:pt x="3326" y="3158"/>
                  </a:lnTo>
                  <a:lnTo>
                    <a:pt x="3322" y="3158"/>
                  </a:lnTo>
                  <a:lnTo>
                    <a:pt x="3314" y="3160"/>
                  </a:lnTo>
                  <a:lnTo>
                    <a:pt x="3310" y="3164"/>
                  </a:lnTo>
                  <a:lnTo>
                    <a:pt x="3304" y="3166"/>
                  </a:lnTo>
                  <a:lnTo>
                    <a:pt x="3302" y="3172"/>
                  </a:lnTo>
                  <a:lnTo>
                    <a:pt x="3302" y="3176"/>
                  </a:lnTo>
                  <a:close/>
                  <a:moveTo>
                    <a:pt x="3372" y="3542"/>
                  </a:moveTo>
                  <a:lnTo>
                    <a:pt x="3372" y="3542"/>
                  </a:lnTo>
                  <a:lnTo>
                    <a:pt x="3374" y="3538"/>
                  </a:lnTo>
                  <a:lnTo>
                    <a:pt x="3376" y="3534"/>
                  </a:lnTo>
                  <a:lnTo>
                    <a:pt x="3386" y="3520"/>
                  </a:lnTo>
                  <a:lnTo>
                    <a:pt x="3392" y="3512"/>
                  </a:lnTo>
                  <a:lnTo>
                    <a:pt x="3394" y="3508"/>
                  </a:lnTo>
                  <a:lnTo>
                    <a:pt x="3390" y="3508"/>
                  </a:lnTo>
                  <a:lnTo>
                    <a:pt x="3384" y="3512"/>
                  </a:lnTo>
                  <a:lnTo>
                    <a:pt x="3374" y="3522"/>
                  </a:lnTo>
                  <a:lnTo>
                    <a:pt x="3370" y="3528"/>
                  </a:lnTo>
                  <a:lnTo>
                    <a:pt x="3366" y="3538"/>
                  </a:lnTo>
                  <a:lnTo>
                    <a:pt x="3366" y="3544"/>
                  </a:lnTo>
                  <a:lnTo>
                    <a:pt x="3368" y="3546"/>
                  </a:lnTo>
                  <a:lnTo>
                    <a:pt x="3372" y="3544"/>
                  </a:lnTo>
                  <a:lnTo>
                    <a:pt x="3372" y="3542"/>
                  </a:lnTo>
                  <a:close/>
                  <a:moveTo>
                    <a:pt x="3932" y="2136"/>
                  </a:moveTo>
                  <a:lnTo>
                    <a:pt x="3932" y="2136"/>
                  </a:lnTo>
                  <a:lnTo>
                    <a:pt x="3930" y="2138"/>
                  </a:lnTo>
                  <a:lnTo>
                    <a:pt x="3932" y="2138"/>
                  </a:lnTo>
                  <a:lnTo>
                    <a:pt x="3936" y="2142"/>
                  </a:lnTo>
                  <a:lnTo>
                    <a:pt x="3942" y="2150"/>
                  </a:lnTo>
                  <a:lnTo>
                    <a:pt x="3950" y="2162"/>
                  </a:lnTo>
                  <a:lnTo>
                    <a:pt x="3952" y="2168"/>
                  </a:lnTo>
                  <a:lnTo>
                    <a:pt x="3952" y="2174"/>
                  </a:lnTo>
                  <a:lnTo>
                    <a:pt x="3948" y="2186"/>
                  </a:lnTo>
                  <a:lnTo>
                    <a:pt x="3944" y="2198"/>
                  </a:lnTo>
                  <a:lnTo>
                    <a:pt x="3944" y="2206"/>
                  </a:lnTo>
                  <a:lnTo>
                    <a:pt x="3946" y="2214"/>
                  </a:lnTo>
                  <a:lnTo>
                    <a:pt x="3948" y="2224"/>
                  </a:lnTo>
                  <a:lnTo>
                    <a:pt x="3948" y="2236"/>
                  </a:lnTo>
                  <a:lnTo>
                    <a:pt x="3948" y="2266"/>
                  </a:lnTo>
                  <a:lnTo>
                    <a:pt x="3944" y="2294"/>
                  </a:lnTo>
                  <a:lnTo>
                    <a:pt x="3940" y="2304"/>
                  </a:lnTo>
                  <a:lnTo>
                    <a:pt x="3938" y="2312"/>
                  </a:lnTo>
                  <a:lnTo>
                    <a:pt x="3936" y="2316"/>
                  </a:lnTo>
                  <a:lnTo>
                    <a:pt x="3938" y="2320"/>
                  </a:lnTo>
                  <a:lnTo>
                    <a:pt x="3944" y="2330"/>
                  </a:lnTo>
                  <a:lnTo>
                    <a:pt x="3946" y="2336"/>
                  </a:lnTo>
                  <a:lnTo>
                    <a:pt x="3948" y="2344"/>
                  </a:lnTo>
                  <a:lnTo>
                    <a:pt x="3946" y="2356"/>
                  </a:lnTo>
                  <a:lnTo>
                    <a:pt x="3942" y="2370"/>
                  </a:lnTo>
                  <a:lnTo>
                    <a:pt x="3940" y="2378"/>
                  </a:lnTo>
                  <a:lnTo>
                    <a:pt x="3940" y="2386"/>
                  </a:lnTo>
                  <a:lnTo>
                    <a:pt x="3942" y="2400"/>
                  </a:lnTo>
                  <a:lnTo>
                    <a:pt x="3944" y="2412"/>
                  </a:lnTo>
                  <a:lnTo>
                    <a:pt x="3944" y="2418"/>
                  </a:lnTo>
                  <a:lnTo>
                    <a:pt x="3940" y="2424"/>
                  </a:lnTo>
                  <a:lnTo>
                    <a:pt x="3936" y="2436"/>
                  </a:lnTo>
                  <a:lnTo>
                    <a:pt x="3934" y="2444"/>
                  </a:lnTo>
                  <a:lnTo>
                    <a:pt x="3936" y="2454"/>
                  </a:lnTo>
                  <a:lnTo>
                    <a:pt x="3938" y="2468"/>
                  </a:lnTo>
                  <a:lnTo>
                    <a:pt x="3942" y="2478"/>
                  </a:lnTo>
                  <a:lnTo>
                    <a:pt x="3944" y="2478"/>
                  </a:lnTo>
                  <a:lnTo>
                    <a:pt x="3946" y="2478"/>
                  </a:lnTo>
                  <a:lnTo>
                    <a:pt x="3950" y="2470"/>
                  </a:lnTo>
                  <a:lnTo>
                    <a:pt x="3954" y="2456"/>
                  </a:lnTo>
                  <a:lnTo>
                    <a:pt x="3958" y="2442"/>
                  </a:lnTo>
                  <a:lnTo>
                    <a:pt x="3962" y="2434"/>
                  </a:lnTo>
                  <a:lnTo>
                    <a:pt x="3966" y="2432"/>
                  </a:lnTo>
                  <a:lnTo>
                    <a:pt x="3968" y="2432"/>
                  </a:lnTo>
                  <a:lnTo>
                    <a:pt x="3972" y="2434"/>
                  </a:lnTo>
                  <a:lnTo>
                    <a:pt x="3976" y="2438"/>
                  </a:lnTo>
                  <a:lnTo>
                    <a:pt x="3980" y="2440"/>
                  </a:lnTo>
                  <a:lnTo>
                    <a:pt x="3984" y="2438"/>
                  </a:lnTo>
                  <a:lnTo>
                    <a:pt x="3990" y="2440"/>
                  </a:lnTo>
                  <a:lnTo>
                    <a:pt x="3994" y="2442"/>
                  </a:lnTo>
                  <a:lnTo>
                    <a:pt x="3996" y="2446"/>
                  </a:lnTo>
                  <a:lnTo>
                    <a:pt x="3998" y="2456"/>
                  </a:lnTo>
                  <a:lnTo>
                    <a:pt x="4000" y="2464"/>
                  </a:lnTo>
                  <a:lnTo>
                    <a:pt x="4000" y="2466"/>
                  </a:lnTo>
                  <a:lnTo>
                    <a:pt x="4002" y="2466"/>
                  </a:lnTo>
                  <a:lnTo>
                    <a:pt x="4006" y="2454"/>
                  </a:lnTo>
                  <a:lnTo>
                    <a:pt x="4006" y="2448"/>
                  </a:lnTo>
                  <a:lnTo>
                    <a:pt x="4004" y="2444"/>
                  </a:lnTo>
                  <a:lnTo>
                    <a:pt x="4002" y="2434"/>
                  </a:lnTo>
                  <a:lnTo>
                    <a:pt x="4002" y="2426"/>
                  </a:lnTo>
                  <a:lnTo>
                    <a:pt x="3998" y="2426"/>
                  </a:lnTo>
                  <a:lnTo>
                    <a:pt x="3992" y="2426"/>
                  </a:lnTo>
                  <a:lnTo>
                    <a:pt x="3990" y="2422"/>
                  </a:lnTo>
                  <a:lnTo>
                    <a:pt x="3986" y="2420"/>
                  </a:lnTo>
                  <a:lnTo>
                    <a:pt x="3984" y="2410"/>
                  </a:lnTo>
                  <a:lnTo>
                    <a:pt x="3980" y="2400"/>
                  </a:lnTo>
                  <a:lnTo>
                    <a:pt x="3976" y="2394"/>
                  </a:lnTo>
                  <a:lnTo>
                    <a:pt x="3972" y="2390"/>
                  </a:lnTo>
                  <a:lnTo>
                    <a:pt x="3966" y="2382"/>
                  </a:lnTo>
                  <a:lnTo>
                    <a:pt x="3964" y="2372"/>
                  </a:lnTo>
                  <a:lnTo>
                    <a:pt x="3964" y="2362"/>
                  </a:lnTo>
                  <a:lnTo>
                    <a:pt x="3964" y="2350"/>
                  </a:lnTo>
                  <a:lnTo>
                    <a:pt x="3970" y="2328"/>
                  </a:lnTo>
                  <a:lnTo>
                    <a:pt x="3978" y="2314"/>
                  </a:lnTo>
                  <a:lnTo>
                    <a:pt x="3980" y="2308"/>
                  </a:lnTo>
                  <a:lnTo>
                    <a:pt x="3982" y="2304"/>
                  </a:lnTo>
                  <a:lnTo>
                    <a:pt x="3982" y="2294"/>
                  </a:lnTo>
                  <a:lnTo>
                    <a:pt x="3984" y="2290"/>
                  </a:lnTo>
                  <a:lnTo>
                    <a:pt x="3984" y="2288"/>
                  </a:lnTo>
                  <a:lnTo>
                    <a:pt x="3988" y="2284"/>
                  </a:lnTo>
                  <a:lnTo>
                    <a:pt x="3994" y="2282"/>
                  </a:lnTo>
                  <a:lnTo>
                    <a:pt x="4004" y="2280"/>
                  </a:lnTo>
                  <a:lnTo>
                    <a:pt x="4014" y="2280"/>
                  </a:lnTo>
                  <a:lnTo>
                    <a:pt x="4026" y="2286"/>
                  </a:lnTo>
                  <a:lnTo>
                    <a:pt x="4036" y="2294"/>
                  </a:lnTo>
                  <a:lnTo>
                    <a:pt x="4048" y="2314"/>
                  </a:lnTo>
                  <a:lnTo>
                    <a:pt x="4052" y="2316"/>
                  </a:lnTo>
                  <a:lnTo>
                    <a:pt x="4052" y="2312"/>
                  </a:lnTo>
                  <a:lnTo>
                    <a:pt x="4048" y="2302"/>
                  </a:lnTo>
                  <a:lnTo>
                    <a:pt x="4040" y="2294"/>
                  </a:lnTo>
                  <a:lnTo>
                    <a:pt x="4034" y="2282"/>
                  </a:lnTo>
                  <a:lnTo>
                    <a:pt x="4032" y="2276"/>
                  </a:lnTo>
                  <a:lnTo>
                    <a:pt x="4030" y="2268"/>
                  </a:lnTo>
                  <a:lnTo>
                    <a:pt x="4026" y="2252"/>
                  </a:lnTo>
                  <a:lnTo>
                    <a:pt x="4020" y="2234"/>
                  </a:lnTo>
                  <a:lnTo>
                    <a:pt x="4012" y="2214"/>
                  </a:lnTo>
                  <a:lnTo>
                    <a:pt x="4010" y="2206"/>
                  </a:lnTo>
                  <a:lnTo>
                    <a:pt x="4010" y="2196"/>
                  </a:lnTo>
                  <a:lnTo>
                    <a:pt x="4008" y="2180"/>
                  </a:lnTo>
                  <a:lnTo>
                    <a:pt x="4004" y="2168"/>
                  </a:lnTo>
                  <a:lnTo>
                    <a:pt x="4002" y="2158"/>
                  </a:lnTo>
                  <a:lnTo>
                    <a:pt x="3998" y="2148"/>
                  </a:lnTo>
                  <a:lnTo>
                    <a:pt x="3998" y="2144"/>
                  </a:lnTo>
                  <a:lnTo>
                    <a:pt x="3994" y="2146"/>
                  </a:lnTo>
                  <a:lnTo>
                    <a:pt x="3992" y="2146"/>
                  </a:lnTo>
                  <a:lnTo>
                    <a:pt x="3992" y="2138"/>
                  </a:lnTo>
                  <a:lnTo>
                    <a:pt x="3994" y="2128"/>
                  </a:lnTo>
                  <a:lnTo>
                    <a:pt x="3992" y="2128"/>
                  </a:lnTo>
                  <a:lnTo>
                    <a:pt x="3990" y="2128"/>
                  </a:lnTo>
                  <a:lnTo>
                    <a:pt x="3988" y="2124"/>
                  </a:lnTo>
                  <a:lnTo>
                    <a:pt x="3988" y="2116"/>
                  </a:lnTo>
                  <a:lnTo>
                    <a:pt x="3988" y="2108"/>
                  </a:lnTo>
                  <a:lnTo>
                    <a:pt x="3992" y="2096"/>
                  </a:lnTo>
                  <a:lnTo>
                    <a:pt x="3994" y="2090"/>
                  </a:lnTo>
                  <a:lnTo>
                    <a:pt x="3996" y="2082"/>
                  </a:lnTo>
                  <a:lnTo>
                    <a:pt x="3996" y="2072"/>
                  </a:lnTo>
                  <a:lnTo>
                    <a:pt x="3994" y="2058"/>
                  </a:lnTo>
                  <a:lnTo>
                    <a:pt x="3990" y="2042"/>
                  </a:lnTo>
                  <a:lnTo>
                    <a:pt x="3988" y="2036"/>
                  </a:lnTo>
                  <a:lnTo>
                    <a:pt x="3986" y="2034"/>
                  </a:lnTo>
                  <a:lnTo>
                    <a:pt x="3988" y="2032"/>
                  </a:lnTo>
                  <a:lnTo>
                    <a:pt x="3988" y="2028"/>
                  </a:lnTo>
                  <a:lnTo>
                    <a:pt x="3986" y="2026"/>
                  </a:lnTo>
                  <a:lnTo>
                    <a:pt x="3984" y="2026"/>
                  </a:lnTo>
                  <a:lnTo>
                    <a:pt x="3982" y="2022"/>
                  </a:lnTo>
                  <a:lnTo>
                    <a:pt x="3982" y="2014"/>
                  </a:lnTo>
                  <a:lnTo>
                    <a:pt x="3978" y="2010"/>
                  </a:lnTo>
                  <a:lnTo>
                    <a:pt x="3978" y="2006"/>
                  </a:lnTo>
                  <a:lnTo>
                    <a:pt x="3980" y="2000"/>
                  </a:lnTo>
                  <a:lnTo>
                    <a:pt x="3984" y="1994"/>
                  </a:lnTo>
                  <a:lnTo>
                    <a:pt x="3982" y="1988"/>
                  </a:lnTo>
                  <a:lnTo>
                    <a:pt x="3978" y="1984"/>
                  </a:lnTo>
                  <a:lnTo>
                    <a:pt x="3974" y="1976"/>
                  </a:lnTo>
                  <a:lnTo>
                    <a:pt x="3970" y="1972"/>
                  </a:lnTo>
                  <a:lnTo>
                    <a:pt x="3970" y="1974"/>
                  </a:lnTo>
                  <a:lnTo>
                    <a:pt x="3966" y="1978"/>
                  </a:lnTo>
                  <a:lnTo>
                    <a:pt x="3962" y="1980"/>
                  </a:lnTo>
                  <a:lnTo>
                    <a:pt x="3958" y="1982"/>
                  </a:lnTo>
                  <a:lnTo>
                    <a:pt x="3954" y="1982"/>
                  </a:lnTo>
                  <a:lnTo>
                    <a:pt x="3954" y="1984"/>
                  </a:lnTo>
                  <a:lnTo>
                    <a:pt x="3960" y="1990"/>
                  </a:lnTo>
                  <a:lnTo>
                    <a:pt x="3966" y="1998"/>
                  </a:lnTo>
                  <a:lnTo>
                    <a:pt x="3968" y="2004"/>
                  </a:lnTo>
                  <a:lnTo>
                    <a:pt x="3970" y="2008"/>
                  </a:lnTo>
                  <a:lnTo>
                    <a:pt x="3966" y="2016"/>
                  </a:lnTo>
                  <a:lnTo>
                    <a:pt x="3964" y="2018"/>
                  </a:lnTo>
                  <a:lnTo>
                    <a:pt x="3962" y="2018"/>
                  </a:lnTo>
                  <a:lnTo>
                    <a:pt x="3960" y="2020"/>
                  </a:lnTo>
                  <a:lnTo>
                    <a:pt x="3960" y="2024"/>
                  </a:lnTo>
                  <a:lnTo>
                    <a:pt x="3962" y="2024"/>
                  </a:lnTo>
                  <a:lnTo>
                    <a:pt x="3964" y="2026"/>
                  </a:lnTo>
                  <a:lnTo>
                    <a:pt x="3966" y="2028"/>
                  </a:lnTo>
                  <a:lnTo>
                    <a:pt x="3966" y="2030"/>
                  </a:lnTo>
                  <a:lnTo>
                    <a:pt x="3962" y="2034"/>
                  </a:lnTo>
                  <a:lnTo>
                    <a:pt x="3958" y="2038"/>
                  </a:lnTo>
                  <a:lnTo>
                    <a:pt x="3954" y="2038"/>
                  </a:lnTo>
                  <a:lnTo>
                    <a:pt x="3954" y="2036"/>
                  </a:lnTo>
                  <a:lnTo>
                    <a:pt x="3952" y="2034"/>
                  </a:lnTo>
                  <a:lnTo>
                    <a:pt x="3952" y="2030"/>
                  </a:lnTo>
                  <a:lnTo>
                    <a:pt x="3950" y="2028"/>
                  </a:lnTo>
                  <a:lnTo>
                    <a:pt x="3946" y="2030"/>
                  </a:lnTo>
                  <a:lnTo>
                    <a:pt x="3940" y="2032"/>
                  </a:lnTo>
                  <a:lnTo>
                    <a:pt x="3936" y="2034"/>
                  </a:lnTo>
                  <a:lnTo>
                    <a:pt x="3932" y="2036"/>
                  </a:lnTo>
                  <a:lnTo>
                    <a:pt x="3934" y="2044"/>
                  </a:lnTo>
                  <a:lnTo>
                    <a:pt x="3936" y="2054"/>
                  </a:lnTo>
                  <a:lnTo>
                    <a:pt x="3938" y="2066"/>
                  </a:lnTo>
                  <a:lnTo>
                    <a:pt x="3936" y="2078"/>
                  </a:lnTo>
                  <a:lnTo>
                    <a:pt x="3930" y="2090"/>
                  </a:lnTo>
                  <a:lnTo>
                    <a:pt x="3928" y="2098"/>
                  </a:lnTo>
                  <a:lnTo>
                    <a:pt x="3928" y="2104"/>
                  </a:lnTo>
                  <a:lnTo>
                    <a:pt x="3930" y="2108"/>
                  </a:lnTo>
                  <a:lnTo>
                    <a:pt x="3928" y="2118"/>
                  </a:lnTo>
                  <a:lnTo>
                    <a:pt x="3926" y="2124"/>
                  </a:lnTo>
                  <a:lnTo>
                    <a:pt x="3928" y="2128"/>
                  </a:lnTo>
                  <a:lnTo>
                    <a:pt x="3930" y="2132"/>
                  </a:lnTo>
                  <a:lnTo>
                    <a:pt x="3934" y="2134"/>
                  </a:lnTo>
                  <a:lnTo>
                    <a:pt x="3934" y="2136"/>
                  </a:lnTo>
                  <a:lnTo>
                    <a:pt x="3932" y="2136"/>
                  </a:lnTo>
                  <a:close/>
                  <a:moveTo>
                    <a:pt x="4070" y="2610"/>
                  </a:moveTo>
                  <a:lnTo>
                    <a:pt x="4070" y="2610"/>
                  </a:lnTo>
                  <a:lnTo>
                    <a:pt x="4068" y="2602"/>
                  </a:lnTo>
                  <a:lnTo>
                    <a:pt x="4068" y="2594"/>
                  </a:lnTo>
                  <a:lnTo>
                    <a:pt x="4070" y="2586"/>
                  </a:lnTo>
                  <a:lnTo>
                    <a:pt x="4072" y="2580"/>
                  </a:lnTo>
                  <a:lnTo>
                    <a:pt x="4078" y="2572"/>
                  </a:lnTo>
                  <a:lnTo>
                    <a:pt x="4078" y="2570"/>
                  </a:lnTo>
                  <a:lnTo>
                    <a:pt x="4076" y="2568"/>
                  </a:lnTo>
                  <a:lnTo>
                    <a:pt x="4072" y="2570"/>
                  </a:lnTo>
                  <a:lnTo>
                    <a:pt x="4068" y="2572"/>
                  </a:lnTo>
                  <a:lnTo>
                    <a:pt x="4062" y="2582"/>
                  </a:lnTo>
                  <a:lnTo>
                    <a:pt x="4054" y="2590"/>
                  </a:lnTo>
                  <a:lnTo>
                    <a:pt x="4050" y="2592"/>
                  </a:lnTo>
                  <a:lnTo>
                    <a:pt x="4044" y="2592"/>
                  </a:lnTo>
                  <a:lnTo>
                    <a:pt x="4040" y="2592"/>
                  </a:lnTo>
                  <a:lnTo>
                    <a:pt x="4038" y="2590"/>
                  </a:lnTo>
                  <a:lnTo>
                    <a:pt x="4036" y="2586"/>
                  </a:lnTo>
                  <a:lnTo>
                    <a:pt x="4034" y="2582"/>
                  </a:lnTo>
                  <a:lnTo>
                    <a:pt x="4032" y="2580"/>
                  </a:lnTo>
                  <a:lnTo>
                    <a:pt x="4028" y="2578"/>
                  </a:lnTo>
                  <a:lnTo>
                    <a:pt x="4022" y="2578"/>
                  </a:lnTo>
                  <a:lnTo>
                    <a:pt x="4012" y="2576"/>
                  </a:lnTo>
                  <a:lnTo>
                    <a:pt x="4004" y="2570"/>
                  </a:lnTo>
                  <a:lnTo>
                    <a:pt x="3994" y="2562"/>
                  </a:lnTo>
                  <a:lnTo>
                    <a:pt x="3984" y="2554"/>
                  </a:lnTo>
                  <a:lnTo>
                    <a:pt x="3966" y="2534"/>
                  </a:lnTo>
                  <a:lnTo>
                    <a:pt x="3952" y="2516"/>
                  </a:lnTo>
                  <a:lnTo>
                    <a:pt x="3946" y="2510"/>
                  </a:lnTo>
                  <a:lnTo>
                    <a:pt x="3940" y="2506"/>
                  </a:lnTo>
                  <a:lnTo>
                    <a:pt x="3934" y="2504"/>
                  </a:lnTo>
                  <a:lnTo>
                    <a:pt x="3930" y="2504"/>
                  </a:lnTo>
                  <a:lnTo>
                    <a:pt x="3926" y="2508"/>
                  </a:lnTo>
                  <a:lnTo>
                    <a:pt x="3924" y="2512"/>
                  </a:lnTo>
                  <a:lnTo>
                    <a:pt x="3924" y="2520"/>
                  </a:lnTo>
                  <a:lnTo>
                    <a:pt x="3928" y="2530"/>
                  </a:lnTo>
                  <a:lnTo>
                    <a:pt x="3932" y="2540"/>
                  </a:lnTo>
                  <a:lnTo>
                    <a:pt x="3932" y="2546"/>
                  </a:lnTo>
                  <a:lnTo>
                    <a:pt x="3932" y="2552"/>
                  </a:lnTo>
                  <a:lnTo>
                    <a:pt x="3930" y="2556"/>
                  </a:lnTo>
                  <a:lnTo>
                    <a:pt x="3928" y="2564"/>
                  </a:lnTo>
                  <a:lnTo>
                    <a:pt x="3926" y="2568"/>
                  </a:lnTo>
                  <a:lnTo>
                    <a:pt x="3928" y="2574"/>
                  </a:lnTo>
                  <a:lnTo>
                    <a:pt x="3928" y="2580"/>
                  </a:lnTo>
                  <a:lnTo>
                    <a:pt x="3928" y="2584"/>
                  </a:lnTo>
                  <a:lnTo>
                    <a:pt x="3922" y="2594"/>
                  </a:lnTo>
                  <a:lnTo>
                    <a:pt x="3918" y="2602"/>
                  </a:lnTo>
                  <a:lnTo>
                    <a:pt x="3916" y="2606"/>
                  </a:lnTo>
                  <a:lnTo>
                    <a:pt x="3916" y="2610"/>
                  </a:lnTo>
                  <a:lnTo>
                    <a:pt x="3918" y="2620"/>
                  </a:lnTo>
                  <a:lnTo>
                    <a:pt x="3918" y="2630"/>
                  </a:lnTo>
                  <a:lnTo>
                    <a:pt x="3914" y="2634"/>
                  </a:lnTo>
                  <a:lnTo>
                    <a:pt x="3912" y="2636"/>
                  </a:lnTo>
                  <a:lnTo>
                    <a:pt x="3906" y="2636"/>
                  </a:lnTo>
                  <a:lnTo>
                    <a:pt x="3900" y="2632"/>
                  </a:lnTo>
                  <a:lnTo>
                    <a:pt x="3886" y="2626"/>
                  </a:lnTo>
                  <a:lnTo>
                    <a:pt x="3876" y="2624"/>
                  </a:lnTo>
                  <a:lnTo>
                    <a:pt x="3874" y="2624"/>
                  </a:lnTo>
                  <a:lnTo>
                    <a:pt x="3872" y="2628"/>
                  </a:lnTo>
                  <a:lnTo>
                    <a:pt x="3874" y="2630"/>
                  </a:lnTo>
                  <a:lnTo>
                    <a:pt x="3878" y="2636"/>
                  </a:lnTo>
                  <a:lnTo>
                    <a:pt x="3880" y="2640"/>
                  </a:lnTo>
                  <a:lnTo>
                    <a:pt x="3880" y="2642"/>
                  </a:lnTo>
                  <a:lnTo>
                    <a:pt x="3878" y="2648"/>
                  </a:lnTo>
                  <a:lnTo>
                    <a:pt x="3872" y="2656"/>
                  </a:lnTo>
                  <a:lnTo>
                    <a:pt x="3866" y="2662"/>
                  </a:lnTo>
                  <a:lnTo>
                    <a:pt x="3858" y="2670"/>
                  </a:lnTo>
                  <a:lnTo>
                    <a:pt x="3854" y="2676"/>
                  </a:lnTo>
                  <a:lnTo>
                    <a:pt x="3852" y="2680"/>
                  </a:lnTo>
                  <a:lnTo>
                    <a:pt x="3852" y="2682"/>
                  </a:lnTo>
                  <a:lnTo>
                    <a:pt x="3854" y="2686"/>
                  </a:lnTo>
                  <a:lnTo>
                    <a:pt x="3856" y="2690"/>
                  </a:lnTo>
                  <a:lnTo>
                    <a:pt x="3862" y="2694"/>
                  </a:lnTo>
                  <a:lnTo>
                    <a:pt x="3866" y="2700"/>
                  </a:lnTo>
                  <a:lnTo>
                    <a:pt x="3866" y="2706"/>
                  </a:lnTo>
                  <a:lnTo>
                    <a:pt x="3864" y="2710"/>
                  </a:lnTo>
                  <a:lnTo>
                    <a:pt x="3860" y="2722"/>
                  </a:lnTo>
                  <a:lnTo>
                    <a:pt x="3862" y="2726"/>
                  </a:lnTo>
                  <a:lnTo>
                    <a:pt x="3864" y="2732"/>
                  </a:lnTo>
                  <a:lnTo>
                    <a:pt x="3866" y="2734"/>
                  </a:lnTo>
                  <a:lnTo>
                    <a:pt x="3870" y="2736"/>
                  </a:lnTo>
                  <a:lnTo>
                    <a:pt x="3874" y="2732"/>
                  </a:lnTo>
                  <a:lnTo>
                    <a:pt x="3880" y="2720"/>
                  </a:lnTo>
                  <a:lnTo>
                    <a:pt x="3884" y="2712"/>
                  </a:lnTo>
                  <a:lnTo>
                    <a:pt x="3888" y="2710"/>
                  </a:lnTo>
                  <a:lnTo>
                    <a:pt x="3890" y="2712"/>
                  </a:lnTo>
                  <a:lnTo>
                    <a:pt x="3896" y="2714"/>
                  </a:lnTo>
                  <a:lnTo>
                    <a:pt x="3900" y="2714"/>
                  </a:lnTo>
                  <a:lnTo>
                    <a:pt x="3908" y="2712"/>
                  </a:lnTo>
                  <a:lnTo>
                    <a:pt x="3912" y="2710"/>
                  </a:lnTo>
                  <a:lnTo>
                    <a:pt x="3910" y="2706"/>
                  </a:lnTo>
                  <a:lnTo>
                    <a:pt x="3894" y="2698"/>
                  </a:lnTo>
                  <a:lnTo>
                    <a:pt x="3886" y="2692"/>
                  </a:lnTo>
                  <a:lnTo>
                    <a:pt x="3878" y="2686"/>
                  </a:lnTo>
                  <a:lnTo>
                    <a:pt x="3874" y="2680"/>
                  </a:lnTo>
                  <a:lnTo>
                    <a:pt x="3874" y="2676"/>
                  </a:lnTo>
                  <a:lnTo>
                    <a:pt x="3876" y="2672"/>
                  </a:lnTo>
                  <a:lnTo>
                    <a:pt x="3882" y="2666"/>
                  </a:lnTo>
                  <a:lnTo>
                    <a:pt x="3886" y="2666"/>
                  </a:lnTo>
                  <a:lnTo>
                    <a:pt x="3888" y="2668"/>
                  </a:lnTo>
                  <a:lnTo>
                    <a:pt x="3892" y="2670"/>
                  </a:lnTo>
                  <a:lnTo>
                    <a:pt x="3896" y="2674"/>
                  </a:lnTo>
                  <a:lnTo>
                    <a:pt x="3900" y="2676"/>
                  </a:lnTo>
                  <a:lnTo>
                    <a:pt x="3906" y="2676"/>
                  </a:lnTo>
                  <a:lnTo>
                    <a:pt x="3912" y="2674"/>
                  </a:lnTo>
                  <a:lnTo>
                    <a:pt x="3918" y="2670"/>
                  </a:lnTo>
                  <a:lnTo>
                    <a:pt x="3924" y="2668"/>
                  </a:lnTo>
                  <a:lnTo>
                    <a:pt x="3930" y="2666"/>
                  </a:lnTo>
                  <a:lnTo>
                    <a:pt x="3936" y="2668"/>
                  </a:lnTo>
                  <a:lnTo>
                    <a:pt x="3954" y="2678"/>
                  </a:lnTo>
                  <a:lnTo>
                    <a:pt x="3984" y="2698"/>
                  </a:lnTo>
                  <a:lnTo>
                    <a:pt x="3992" y="2700"/>
                  </a:lnTo>
                  <a:lnTo>
                    <a:pt x="3996" y="2698"/>
                  </a:lnTo>
                  <a:lnTo>
                    <a:pt x="4000" y="2692"/>
                  </a:lnTo>
                  <a:lnTo>
                    <a:pt x="4002" y="2684"/>
                  </a:lnTo>
                  <a:lnTo>
                    <a:pt x="4008" y="2664"/>
                  </a:lnTo>
                  <a:lnTo>
                    <a:pt x="4012" y="2656"/>
                  </a:lnTo>
                  <a:lnTo>
                    <a:pt x="4018" y="2652"/>
                  </a:lnTo>
                  <a:lnTo>
                    <a:pt x="4030" y="2648"/>
                  </a:lnTo>
                  <a:lnTo>
                    <a:pt x="4042" y="2646"/>
                  </a:lnTo>
                  <a:lnTo>
                    <a:pt x="4054" y="2644"/>
                  </a:lnTo>
                  <a:lnTo>
                    <a:pt x="4068" y="2640"/>
                  </a:lnTo>
                  <a:lnTo>
                    <a:pt x="4090" y="2630"/>
                  </a:lnTo>
                  <a:lnTo>
                    <a:pt x="4096" y="2626"/>
                  </a:lnTo>
                  <a:lnTo>
                    <a:pt x="4096" y="2624"/>
                  </a:lnTo>
                  <a:lnTo>
                    <a:pt x="4094" y="2622"/>
                  </a:lnTo>
                  <a:lnTo>
                    <a:pt x="4092" y="2620"/>
                  </a:lnTo>
                  <a:lnTo>
                    <a:pt x="4090" y="2620"/>
                  </a:lnTo>
                  <a:lnTo>
                    <a:pt x="4084" y="2622"/>
                  </a:lnTo>
                  <a:lnTo>
                    <a:pt x="4082" y="2622"/>
                  </a:lnTo>
                  <a:lnTo>
                    <a:pt x="4078" y="2622"/>
                  </a:lnTo>
                  <a:lnTo>
                    <a:pt x="4074" y="2618"/>
                  </a:lnTo>
                  <a:lnTo>
                    <a:pt x="4070" y="2610"/>
                  </a:lnTo>
                  <a:close/>
                  <a:moveTo>
                    <a:pt x="3802" y="2924"/>
                  </a:moveTo>
                  <a:lnTo>
                    <a:pt x="3802" y="2924"/>
                  </a:lnTo>
                  <a:lnTo>
                    <a:pt x="3806" y="2916"/>
                  </a:lnTo>
                  <a:lnTo>
                    <a:pt x="3806" y="2908"/>
                  </a:lnTo>
                  <a:lnTo>
                    <a:pt x="3804" y="2906"/>
                  </a:lnTo>
                  <a:lnTo>
                    <a:pt x="3802" y="2904"/>
                  </a:lnTo>
                  <a:lnTo>
                    <a:pt x="3800" y="2906"/>
                  </a:lnTo>
                  <a:lnTo>
                    <a:pt x="3796" y="2910"/>
                  </a:lnTo>
                  <a:lnTo>
                    <a:pt x="3792" y="2914"/>
                  </a:lnTo>
                  <a:lnTo>
                    <a:pt x="3792" y="2918"/>
                  </a:lnTo>
                  <a:lnTo>
                    <a:pt x="3792" y="2922"/>
                  </a:lnTo>
                  <a:lnTo>
                    <a:pt x="3792" y="2924"/>
                  </a:lnTo>
                  <a:lnTo>
                    <a:pt x="3794" y="2926"/>
                  </a:lnTo>
                  <a:lnTo>
                    <a:pt x="3798" y="2928"/>
                  </a:lnTo>
                  <a:lnTo>
                    <a:pt x="3800" y="2926"/>
                  </a:lnTo>
                  <a:lnTo>
                    <a:pt x="3802" y="2924"/>
                  </a:lnTo>
                  <a:close/>
                  <a:moveTo>
                    <a:pt x="3594" y="3018"/>
                  </a:moveTo>
                  <a:lnTo>
                    <a:pt x="3594" y="3018"/>
                  </a:lnTo>
                  <a:lnTo>
                    <a:pt x="3596" y="3016"/>
                  </a:lnTo>
                  <a:lnTo>
                    <a:pt x="3596" y="3014"/>
                  </a:lnTo>
                  <a:lnTo>
                    <a:pt x="3594" y="3010"/>
                  </a:lnTo>
                  <a:lnTo>
                    <a:pt x="3592" y="3010"/>
                  </a:lnTo>
                  <a:lnTo>
                    <a:pt x="3590" y="3012"/>
                  </a:lnTo>
                  <a:lnTo>
                    <a:pt x="3588" y="3014"/>
                  </a:lnTo>
                  <a:lnTo>
                    <a:pt x="3590" y="3018"/>
                  </a:lnTo>
                  <a:lnTo>
                    <a:pt x="3594" y="3018"/>
                  </a:lnTo>
                  <a:close/>
                  <a:moveTo>
                    <a:pt x="3048" y="4040"/>
                  </a:moveTo>
                  <a:lnTo>
                    <a:pt x="3048" y="4040"/>
                  </a:lnTo>
                  <a:lnTo>
                    <a:pt x="3046" y="4042"/>
                  </a:lnTo>
                  <a:lnTo>
                    <a:pt x="3044" y="4044"/>
                  </a:lnTo>
                  <a:lnTo>
                    <a:pt x="3042" y="4050"/>
                  </a:lnTo>
                  <a:lnTo>
                    <a:pt x="3044" y="4056"/>
                  </a:lnTo>
                  <a:lnTo>
                    <a:pt x="3046" y="4062"/>
                  </a:lnTo>
                  <a:lnTo>
                    <a:pt x="3048" y="4064"/>
                  </a:lnTo>
                  <a:lnTo>
                    <a:pt x="3050" y="4068"/>
                  </a:lnTo>
                  <a:lnTo>
                    <a:pt x="3052" y="4098"/>
                  </a:lnTo>
                  <a:lnTo>
                    <a:pt x="3054" y="4116"/>
                  </a:lnTo>
                  <a:lnTo>
                    <a:pt x="3056" y="4120"/>
                  </a:lnTo>
                  <a:lnTo>
                    <a:pt x="3058" y="4120"/>
                  </a:lnTo>
                  <a:lnTo>
                    <a:pt x="3062" y="4120"/>
                  </a:lnTo>
                  <a:lnTo>
                    <a:pt x="3064" y="4122"/>
                  </a:lnTo>
                  <a:lnTo>
                    <a:pt x="3066" y="4126"/>
                  </a:lnTo>
                  <a:lnTo>
                    <a:pt x="3070" y="4134"/>
                  </a:lnTo>
                  <a:lnTo>
                    <a:pt x="3074" y="4138"/>
                  </a:lnTo>
                  <a:lnTo>
                    <a:pt x="3076" y="4134"/>
                  </a:lnTo>
                  <a:lnTo>
                    <a:pt x="3076" y="4128"/>
                  </a:lnTo>
                  <a:lnTo>
                    <a:pt x="3078" y="4120"/>
                  </a:lnTo>
                  <a:lnTo>
                    <a:pt x="3078" y="4118"/>
                  </a:lnTo>
                  <a:lnTo>
                    <a:pt x="3082" y="4118"/>
                  </a:lnTo>
                  <a:lnTo>
                    <a:pt x="3086" y="4122"/>
                  </a:lnTo>
                  <a:lnTo>
                    <a:pt x="3090" y="4126"/>
                  </a:lnTo>
                  <a:lnTo>
                    <a:pt x="3092" y="4130"/>
                  </a:lnTo>
                  <a:lnTo>
                    <a:pt x="3090" y="4134"/>
                  </a:lnTo>
                  <a:lnTo>
                    <a:pt x="3086" y="4140"/>
                  </a:lnTo>
                  <a:lnTo>
                    <a:pt x="3080" y="4146"/>
                  </a:lnTo>
                  <a:lnTo>
                    <a:pt x="3076" y="4156"/>
                  </a:lnTo>
                  <a:lnTo>
                    <a:pt x="3078" y="4164"/>
                  </a:lnTo>
                  <a:lnTo>
                    <a:pt x="3078" y="4166"/>
                  </a:lnTo>
                  <a:lnTo>
                    <a:pt x="3082" y="4166"/>
                  </a:lnTo>
                  <a:lnTo>
                    <a:pt x="3084" y="4164"/>
                  </a:lnTo>
                  <a:lnTo>
                    <a:pt x="3088" y="4166"/>
                  </a:lnTo>
                  <a:lnTo>
                    <a:pt x="3092" y="4170"/>
                  </a:lnTo>
                  <a:lnTo>
                    <a:pt x="3096" y="4174"/>
                  </a:lnTo>
                  <a:lnTo>
                    <a:pt x="3100" y="4176"/>
                  </a:lnTo>
                  <a:lnTo>
                    <a:pt x="3104" y="4178"/>
                  </a:lnTo>
                  <a:lnTo>
                    <a:pt x="3112" y="4176"/>
                  </a:lnTo>
                  <a:lnTo>
                    <a:pt x="3112" y="4174"/>
                  </a:lnTo>
                  <a:lnTo>
                    <a:pt x="3112" y="4168"/>
                  </a:lnTo>
                  <a:lnTo>
                    <a:pt x="3112" y="4166"/>
                  </a:lnTo>
                  <a:lnTo>
                    <a:pt x="3116" y="4164"/>
                  </a:lnTo>
                  <a:lnTo>
                    <a:pt x="3120" y="4160"/>
                  </a:lnTo>
                  <a:lnTo>
                    <a:pt x="3124" y="4160"/>
                  </a:lnTo>
                  <a:lnTo>
                    <a:pt x="3138" y="4172"/>
                  </a:lnTo>
                  <a:lnTo>
                    <a:pt x="3144" y="4176"/>
                  </a:lnTo>
                  <a:lnTo>
                    <a:pt x="3148" y="4180"/>
                  </a:lnTo>
                  <a:lnTo>
                    <a:pt x="3152" y="4188"/>
                  </a:lnTo>
                  <a:lnTo>
                    <a:pt x="3154" y="4196"/>
                  </a:lnTo>
                  <a:lnTo>
                    <a:pt x="3156" y="4198"/>
                  </a:lnTo>
                  <a:lnTo>
                    <a:pt x="3158" y="4198"/>
                  </a:lnTo>
                  <a:lnTo>
                    <a:pt x="3162" y="4198"/>
                  </a:lnTo>
                  <a:lnTo>
                    <a:pt x="3162" y="4196"/>
                  </a:lnTo>
                  <a:lnTo>
                    <a:pt x="3162" y="4188"/>
                  </a:lnTo>
                  <a:lnTo>
                    <a:pt x="3154" y="4170"/>
                  </a:lnTo>
                  <a:lnTo>
                    <a:pt x="3154" y="4166"/>
                  </a:lnTo>
                  <a:lnTo>
                    <a:pt x="3154" y="4164"/>
                  </a:lnTo>
                  <a:lnTo>
                    <a:pt x="3160" y="4164"/>
                  </a:lnTo>
                  <a:lnTo>
                    <a:pt x="3164" y="4168"/>
                  </a:lnTo>
                  <a:lnTo>
                    <a:pt x="3168" y="4174"/>
                  </a:lnTo>
                  <a:lnTo>
                    <a:pt x="3172" y="4180"/>
                  </a:lnTo>
                  <a:lnTo>
                    <a:pt x="3176" y="4182"/>
                  </a:lnTo>
                  <a:lnTo>
                    <a:pt x="3180" y="4186"/>
                  </a:lnTo>
                  <a:lnTo>
                    <a:pt x="3184" y="4192"/>
                  </a:lnTo>
                  <a:lnTo>
                    <a:pt x="3186" y="4198"/>
                  </a:lnTo>
                  <a:lnTo>
                    <a:pt x="3186" y="4202"/>
                  </a:lnTo>
                  <a:lnTo>
                    <a:pt x="3188" y="4206"/>
                  </a:lnTo>
                  <a:lnTo>
                    <a:pt x="3196" y="4210"/>
                  </a:lnTo>
                  <a:lnTo>
                    <a:pt x="3206" y="4216"/>
                  </a:lnTo>
                  <a:lnTo>
                    <a:pt x="3210" y="4218"/>
                  </a:lnTo>
                  <a:lnTo>
                    <a:pt x="3212" y="4222"/>
                  </a:lnTo>
                  <a:lnTo>
                    <a:pt x="3212" y="4228"/>
                  </a:lnTo>
                  <a:lnTo>
                    <a:pt x="3216" y="4232"/>
                  </a:lnTo>
                  <a:lnTo>
                    <a:pt x="3218" y="4230"/>
                  </a:lnTo>
                  <a:lnTo>
                    <a:pt x="3220" y="4224"/>
                  </a:lnTo>
                  <a:lnTo>
                    <a:pt x="3222" y="4216"/>
                  </a:lnTo>
                  <a:lnTo>
                    <a:pt x="3222" y="4208"/>
                  </a:lnTo>
                  <a:lnTo>
                    <a:pt x="3220" y="4204"/>
                  </a:lnTo>
                  <a:lnTo>
                    <a:pt x="3218" y="4202"/>
                  </a:lnTo>
                  <a:lnTo>
                    <a:pt x="3210" y="4200"/>
                  </a:lnTo>
                  <a:lnTo>
                    <a:pt x="3206" y="4200"/>
                  </a:lnTo>
                  <a:lnTo>
                    <a:pt x="3206" y="4196"/>
                  </a:lnTo>
                  <a:lnTo>
                    <a:pt x="3206" y="4194"/>
                  </a:lnTo>
                  <a:lnTo>
                    <a:pt x="3206" y="4192"/>
                  </a:lnTo>
                  <a:lnTo>
                    <a:pt x="3204" y="4186"/>
                  </a:lnTo>
                  <a:lnTo>
                    <a:pt x="3198" y="4182"/>
                  </a:lnTo>
                  <a:lnTo>
                    <a:pt x="3196" y="4178"/>
                  </a:lnTo>
                  <a:lnTo>
                    <a:pt x="3194" y="4174"/>
                  </a:lnTo>
                  <a:lnTo>
                    <a:pt x="3196" y="4174"/>
                  </a:lnTo>
                  <a:lnTo>
                    <a:pt x="3198" y="4174"/>
                  </a:lnTo>
                  <a:lnTo>
                    <a:pt x="3206" y="4174"/>
                  </a:lnTo>
                  <a:lnTo>
                    <a:pt x="3210" y="4172"/>
                  </a:lnTo>
                  <a:lnTo>
                    <a:pt x="3212" y="4172"/>
                  </a:lnTo>
                  <a:lnTo>
                    <a:pt x="3214" y="4168"/>
                  </a:lnTo>
                  <a:lnTo>
                    <a:pt x="3210" y="4164"/>
                  </a:lnTo>
                  <a:lnTo>
                    <a:pt x="3194" y="4156"/>
                  </a:lnTo>
                  <a:lnTo>
                    <a:pt x="3190" y="4154"/>
                  </a:lnTo>
                  <a:lnTo>
                    <a:pt x="3186" y="4156"/>
                  </a:lnTo>
                  <a:lnTo>
                    <a:pt x="3186" y="4158"/>
                  </a:lnTo>
                  <a:lnTo>
                    <a:pt x="3184" y="4162"/>
                  </a:lnTo>
                  <a:lnTo>
                    <a:pt x="3184" y="4170"/>
                  </a:lnTo>
                  <a:lnTo>
                    <a:pt x="3182" y="4172"/>
                  </a:lnTo>
                  <a:lnTo>
                    <a:pt x="3180" y="4170"/>
                  </a:lnTo>
                  <a:lnTo>
                    <a:pt x="3178" y="4168"/>
                  </a:lnTo>
                  <a:lnTo>
                    <a:pt x="3176" y="4164"/>
                  </a:lnTo>
                  <a:lnTo>
                    <a:pt x="3176" y="4158"/>
                  </a:lnTo>
                  <a:lnTo>
                    <a:pt x="3176" y="4154"/>
                  </a:lnTo>
                  <a:lnTo>
                    <a:pt x="3174" y="4150"/>
                  </a:lnTo>
                  <a:lnTo>
                    <a:pt x="3170" y="4146"/>
                  </a:lnTo>
                  <a:lnTo>
                    <a:pt x="3164" y="4142"/>
                  </a:lnTo>
                  <a:lnTo>
                    <a:pt x="3158" y="4140"/>
                  </a:lnTo>
                  <a:lnTo>
                    <a:pt x="3154" y="4140"/>
                  </a:lnTo>
                  <a:lnTo>
                    <a:pt x="3152" y="4140"/>
                  </a:lnTo>
                  <a:lnTo>
                    <a:pt x="3150" y="4142"/>
                  </a:lnTo>
                  <a:lnTo>
                    <a:pt x="3148" y="4146"/>
                  </a:lnTo>
                  <a:lnTo>
                    <a:pt x="3144" y="4146"/>
                  </a:lnTo>
                  <a:lnTo>
                    <a:pt x="3142" y="4146"/>
                  </a:lnTo>
                  <a:lnTo>
                    <a:pt x="3140" y="4148"/>
                  </a:lnTo>
                  <a:lnTo>
                    <a:pt x="3140" y="4152"/>
                  </a:lnTo>
                  <a:lnTo>
                    <a:pt x="3140" y="4158"/>
                  </a:lnTo>
                  <a:lnTo>
                    <a:pt x="3138" y="4158"/>
                  </a:lnTo>
                  <a:lnTo>
                    <a:pt x="3136" y="4158"/>
                  </a:lnTo>
                  <a:lnTo>
                    <a:pt x="3130" y="4156"/>
                  </a:lnTo>
                  <a:lnTo>
                    <a:pt x="3126" y="4152"/>
                  </a:lnTo>
                  <a:lnTo>
                    <a:pt x="3122" y="4142"/>
                  </a:lnTo>
                  <a:lnTo>
                    <a:pt x="3120" y="4132"/>
                  </a:lnTo>
                  <a:lnTo>
                    <a:pt x="3120" y="4124"/>
                  </a:lnTo>
                  <a:lnTo>
                    <a:pt x="3120" y="4120"/>
                  </a:lnTo>
                  <a:lnTo>
                    <a:pt x="3120" y="4116"/>
                  </a:lnTo>
                  <a:lnTo>
                    <a:pt x="3116" y="4104"/>
                  </a:lnTo>
                  <a:lnTo>
                    <a:pt x="3112" y="4092"/>
                  </a:lnTo>
                  <a:lnTo>
                    <a:pt x="3112" y="4086"/>
                  </a:lnTo>
                  <a:lnTo>
                    <a:pt x="3116" y="4082"/>
                  </a:lnTo>
                  <a:lnTo>
                    <a:pt x="3120" y="4072"/>
                  </a:lnTo>
                  <a:lnTo>
                    <a:pt x="3120" y="4066"/>
                  </a:lnTo>
                  <a:lnTo>
                    <a:pt x="3120" y="4062"/>
                  </a:lnTo>
                  <a:lnTo>
                    <a:pt x="3124" y="4054"/>
                  </a:lnTo>
                  <a:lnTo>
                    <a:pt x="3128" y="4052"/>
                  </a:lnTo>
                  <a:lnTo>
                    <a:pt x="3130" y="4050"/>
                  </a:lnTo>
                  <a:lnTo>
                    <a:pt x="3132" y="4052"/>
                  </a:lnTo>
                  <a:lnTo>
                    <a:pt x="3134" y="4052"/>
                  </a:lnTo>
                  <a:lnTo>
                    <a:pt x="3136" y="4056"/>
                  </a:lnTo>
                  <a:lnTo>
                    <a:pt x="3138" y="4056"/>
                  </a:lnTo>
                  <a:lnTo>
                    <a:pt x="3144" y="4046"/>
                  </a:lnTo>
                  <a:lnTo>
                    <a:pt x="3148" y="4034"/>
                  </a:lnTo>
                  <a:lnTo>
                    <a:pt x="3154" y="4008"/>
                  </a:lnTo>
                  <a:lnTo>
                    <a:pt x="3154" y="4006"/>
                  </a:lnTo>
                  <a:lnTo>
                    <a:pt x="3152" y="4002"/>
                  </a:lnTo>
                  <a:lnTo>
                    <a:pt x="3146" y="3992"/>
                  </a:lnTo>
                  <a:lnTo>
                    <a:pt x="3144" y="3986"/>
                  </a:lnTo>
                  <a:lnTo>
                    <a:pt x="3142" y="3978"/>
                  </a:lnTo>
                  <a:lnTo>
                    <a:pt x="3142" y="3970"/>
                  </a:lnTo>
                  <a:lnTo>
                    <a:pt x="3144" y="3960"/>
                  </a:lnTo>
                  <a:lnTo>
                    <a:pt x="3148" y="3944"/>
                  </a:lnTo>
                  <a:lnTo>
                    <a:pt x="3146" y="3936"/>
                  </a:lnTo>
                  <a:lnTo>
                    <a:pt x="3146" y="3934"/>
                  </a:lnTo>
                  <a:lnTo>
                    <a:pt x="3142" y="3934"/>
                  </a:lnTo>
                  <a:lnTo>
                    <a:pt x="3140" y="3936"/>
                  </a:lnTo>
                  <a:lnTo>
                    <a:pt x="3136" y="3942"/>
                  </a:lnTo>
                  <a:lnTo>
                    <a:pt x="3132" y="3946"/>
                  </a:lnTo>
                  <a:lnTo>
                    <a:pt x="3126" y="3944"/>
                  </a:lnTo>
                  <a:lnTo>
                    <a:pt x="3122" y="3942"/>
                  </a:lnTo>
                  <a:lnTo>
                    <a:pt x="3114" y="3938"/>
                  </a:lnTo>
                  <a:lnTo>
                    <a:pt x="3100" y="3930"/>
                  </a:lnTo>
                  <a:lnTo>
                    <a:pt x="3094" y="3926"/>
                  </a:lnTo>
                  <a:lnTo>
                    <a:pt x="3086" y="3928"/>
                  </a:lnTo>
                  <a:lnTo>
                    <a:pt x="3076" y="3932"/>
                  </a:lnTo>
                  <a:lnTo>
                    <a:pt x="3076" y="3936"/>
                  </a:lnTo>
                  <a:lnTo>
                    <a:pt x="3074" y="3938"/>
                  </a:lnTo>
                  <a:lnTo>
                    <a:pt x="3074" y="3946"/>
                  </a:lnTo>
                  <a:lnTo>
                    <a:pt x="3074" y="3952"/>
                  </a:lnTo>
                  <a:lnTo>
                    <a:pt x="3072" y="3958"/>
                  </a:lnTo>
                  <a:lnTo>
                    <a:pt x="3068" y="3966"/>
                  </a:lnTo>
                  <a:lnTo>
                    <a:pt x="3068" y="3972"/>
                  </a:lnTo>
                  <a:lnTo>
                    <a:pt x="3068" y="3986"/>
                  </a:lnTo>
                  <a:lnTo>
                    <a:pt x="3070" y="4000"/>
                  </a:lnTo>
                  <a:lnTo>
                    <a:pt x="3068" y="4010"/>
                  </a:lnTo>
                  <a:lnTo>
                    <a:pt x="3066" y="4018"/>
                  </a:lnTo>
                  <a:lnTo>
                    <a:pt x="3064" y="4026"/>
                  </a:lnTo>
                  <a:lnTo>
                    <a:pt x="3062" y="4032"/>
                  </a:lnTo>
                  <a:lnTo>
                    <a:pt x="3064" y="4038"/>
                  </a:lnTo>
                  <a:lnTo>
                    <a:pt x="3066" y="4040"/>
                  </a:lnTo>
                  <a:lnTo>
                    <a:pt x="3068" y="4046"/>
                  </a:lnTo>
                  <a:lnTo>
                    <a:pt x="3070" y="4050"/>
                  </a:lnTo>
                  <a:lnTo>
                    <a:pt x="3068" y="4054"/>
                  </a:lnTo>
                  <a:lnTo>
                    <a:pt x="3066" y="4058"/>
                  </a:lnTo>
                  <a:lnTo>
                    <a:pt x="3062" y="4060"/>
                  </a:lnTo>
                  <a:lnTo>
                    <a:pt x="3060" y="4056"/>
                  </a:lnTo>
                  <a:lnTo>
                    <a:pt x="3058" y="4054"/>
                  </a:lnTo>
                  <a:lnTo>
                    <a:pt x="3052" y="4044"/>
                  </a:lnTo>
                  <a:lnTo>
                    <a:pt x="3050" y="4042"/>
                  </a:lnTo>
                  <a:lnTo>
                    <a:pt x="3048" y="4040"/>
                  </a:lnTo>
                  <a:close/>
                  <a:moveTo>
                    <a:pt x="3012" y="4336"/>
                  </a:moveTo>
                  <a:lnTo>
                    <a:pt x="3012" y="4336"/>
                  </a:lnTo>
                  <a:lnTo>
                    <a:pt x="2996" y="4362"/>
                  </a:lnTo>
                  <a:lnTo>
                    <a:pt x="2978" y="4384"/>
                  </a:lnTo>
                  <a:lnTo>
                    <a:pt x="2960" y="4400"/>
                  </a:lnTo>
                  <a:lnTo>
                    <a:pt x="2950" y="4412"/>
                  </a:lnTo>
                  <a:lnTo>
                    <a:pt x="2948" y="4420"/>
                  </a:lnTo>
                  <a:lnTo>
                    <a:pt x="2944" y="4428"/>
                  </a:lnTo>
                  <a:lnTo>
                    <a:pt x="2944" y="4432"/>
                  </a:lnTo>
                  <a:lnTo>
                    <a:pt x="2946" y="4434"/>
                  </a:lnTo>
                  <a:lnTo>
                    <a:pt x="2950" y="4432"/>
                  </a:lnTo>
                  <a:lnTo>
                    <a:pt x="2954" y="4426"/>
                  </a:lnTo>
                  <a:lnTo>
                    <a:pt x="2960" y="4422"/>
                  </a:lnTo>
                  <a:lnTo>
                    <a:pt x="2968" y="4410"/>
                  </a:lnTo>
                  <a:lnTo>
                    <a:pt x="2994" y="4388"/>
                  </a:lnTo>
                  <a:lnTo>
                    <a:pt x="3002" y="4380"/>
                  </a:lnTo>
                  <a:lnTo>
                    <a:pt x="3006" y="4372"/>
                  </a:lnTo>
                  <a:lnTo>
                    <a:pt x="3008" y="4368"/>
                  </a:lnTo>
                  <a:lnTo>
                    <a:pt x="3008" y="4364"/>
                  </a:lnTo>
                  <a:lnTo>
                    <a:pt x="3010" y="4358"/>
                  </a:lnTo>
                  <a:lnTo>
                    <a:pt x="3012" y="4356"/>
                  </a:lnTo>
                  <a:lnTo>
                    <a:pt x="3016" y="4354"/>
                  </a:lnTo>
                  <a:lnTo>
                    <a:pt x="3022" y="4352"/>
                  </a:lnTo>
                  <a:lnTo>
                    <a:pt x="3024" y="4350"/>
                  </a:lnTo>
                  <a:lnTo>
                    <a:pt x="3028" y="4344"/>
                  </a:lnTo>
                  <a:lnTo>
                    <a:pt x="3030" y="4338"/>
                  </a:lnTo>
                  <a:lnTo>
                    <a:pt x="3030" y="4336"/>
                  </a:lnTo>
                  <a:lnTo>
                    <a:pt x="3034" y="4336"/>
                  </a:lnTo>
                  <a:lnTo>
                    <a:pt x="3038" y="4334"/>
                  </a:lnTo>
                  <a:lnTo>
                    <a:pt x="3042" y="4330"/>
                  </a:lnTo>
                  <a:lnTo>
                    <a:pt x="3044" y="4324"/>
                  </a:lnTo>
                  <a:lnTo>
                    <a:pt x="3042" y="4316"/>
                  </a:lnTo>
                  <a:lnTo>
                    <a:pt x="3040" y="4312"/>
                  </a:lnTo>
                  <a:lnTo>
                    <a:pt x="3040" y="4306"/>
                  </a:lnTo>
                  <a:lnTo>
                    <a:pt x="3040" y="4296"/>
                  </a:lnTo>
                  <a:lnTo>
                    <a:pt x="3040" y="4288"/>
                  </a:lnTo>
                  <a:lnTo>
                    <a:pt x="3038" y="4286"/>
                  </a:lnTo>
                  <a:lnTo>
                    <a:pt x="3036" y="4284"/>
                  </a:lnTo>
                  <a:lnTo>
                    <a:pt x="3034" y="4284"/>
                  </a:lnTo>
                  <a:lnTo>
                    <a:pt x="3032" y="4286"/>
                  </a:lnTo>
                  <a:lnTo>
                    <a:pt x="3032" y="4294"/>
                  </a:lnTo>
                  <a:lnTo>
                    <a:pt x="3030" y="4302"/>
                  </a:lnTo>
                  <a:lnTo>
                    <a:pt x="3028" y="4304"/>
                  </a:lnTo>
                  <a:lnTo>
                    <a:pt x="3026" y="4306"/>
                  </a:lnTo>
                  <a:lnTo>
                    <a:pt x="3024" y="4306"/>
                  </a:lnTo>
                  <a:lnTo>
                    <a:pt x="3024" y="4308"/>
                  </a:lnTo>
                  <a:lnTo>
                    <a:pt x="3026" y="4312"/>
                  </a:lnTo>
                  <a:lnTo>
                    <a:pt x="3028" y="4318"/>
                  </a:lnTo>
                  <a:lnTo>
                    <a:pt x="3028" y="4322"/>
                  </a:lnTo>
                  <a:lnTo>
                    <a:pt x="3026" y="4326"/>
                  </a:lnTo>
                  <a:lnTo>
                    <a:pt x="3022" y="4330"/>
                  </a:lnTo>
                  <a:lnTo>
                    <a:pt x="3020" y="4328"/>
                  </a:lnTo>
                  <a:lnTo>
                    <a:pt x="3018" y="4328"/>
                  </a:lnTo>
                  <a:lnTo>
                    <a:pt x="3012" y="4336"/>
                  </a:lnTo>
                  <a:close/>
                  <a:moveTo>
                    <a:pt x="3126" y="3596"/>
                  </a:moveTo>
                  <a:lnTo>
                    <a:pt x="3126" y="3596"/>
                  </a:lnTo>
                  <a:lnTo>
                    <a:pt x="3122" y="3592"/>
                  </a:lnTo>
                  <a:lnTo>
                    <a:pt x="3118" y="3590"/>
                  </a:lnTo>
                  <a:lnTo>
                    <a:pt x="3116" y="3590"/>
                  </a:lnTo>
                  <a:lnTo>
                    <a:pt x="3114" y="3590"/>
                  </a:lnTo>
                  <a:lnTo>
                    <a:pt x="3110" y="3594"/>
                  </a:lnTo>
                  <a:lnTo>
                    <a:pt x="3104" y="3598"/>
                  </a:lnTo>
                  <a:lnTo>
                    <a:pt x="3098" y="3600"/>
                  </a:lnTo>
                  <a:lnTo>
                    <a:pt x="3092" y="3608"/>
                  </a:lnTo>
                  <a:lnTo>
                    <a:pt x="3072" y="3644"/>
                  </a:lnTo>
                  <a:lnTo>
                    <a:pt x="3062" y="3662"/>
                  </a:lnTo>
                  <a:lnTo>
                    <a:pt x="3060" y="3678"/>
                  </a:lnTo>
                  <a:lnTo>
                    <a:pt x="3060" y="3694"/>
                  </a:lnTo>
                  <a:lnTo>
                    <a:pt x="3062" y="3712"/>
                  </a:lnTo>
                  <a:lnTo>
                    <a:pt x="3066" y="3726"/>
                  </a:lnTo>
                  <a:lnTo>
                    <a:pt x="3070" y="3730"/>
                  </a:lnTo>
                  <a:lnTo>
                    <a:pt x="3074" y="3734"/>
                  </a:lnTo>
                  <a:lnTo>
                    <a:pt x="3078" y="3742"/>
                  </a:lnTo>
                  <a:lnTo>
                    <a:pt x="3082" y="3752"/>
                  </a:lnTo>
                  <a:lnTo>
                    <a:pt x="3086" y="3762"/>
                  </a:lnTo>
                  <a:lnTo>
                    <a:pt x="3088" y="3764"/>
                  </a:lnTo>
                  <a:lnTo>
                    <a:pt x="3090" y="3762"/>
                  </a:lnTo>
                  <a:lnTo>
                    <a:pt x="3090" y="3756"/>
                  </a:lnTo>
                  <a:lnTo>
                    <a:pt x="3090" y="3748"/>
                  </a:lnTo>
                  <a:lnTo>
                    <a:pt x="3092" y="3738"/>
                  </a:lnTo>
                  <a:lnTo>
                    <a:pt x="3094" y="3730"/>
                  </a:lnTo>
                  <a:lnTo>
                    <a:pt x="3096" y="3726"/>
                  </a:lnTo>
                  <a:lnTo>
                    <a:pt x="3098" y="3722"/>
                  </a:lnTo>
                  <a:lnTo>
                    <a:pt x="3102" y="3718"/>
                  </a:lnTo>
                  <a:lnTo>
                    <a:pt x="3106" y="3712"/>
                  </a:lnTo>
                  <a:lnTo>
                    <a:pt x="3110" y="3702"/>
                  </a:lnTo>
                  <a:lnTo>
                    <a:pt x="3114" y="3690"/>
                  </a:lnTo>
                  <a:lnTo>
                    <a:pt x="3120" y="3662"/>
                  </a:lnTo>
                  <a:lnTo>
                    <a:pt x="3126" y="3644"/>
                  </a:lnTo>
                  <a:lnTo>
                    <a:pt x="3130" y="3632"/>
                  </a:lnTo>
                  <a:lnTo>
                    <a:pt x="3130" y="3628"/>
                  </a:lnTo>
                  <a:lnTo>
                    <a:pt x="3128" y="3622"/>
                  </a:lnTo>
                  <a:lnTo>
                    <a:pt x="3128" y="3618"/>
                  </a:lnTo>
                  <a:lnTo>
                    <a:pt x="3128" y="3614"/>
                  </a:lnTo>
                  <a:lnTo>
                    <a:pt x="3130" y="3610"/>
                  </a:lnTo>
                  <a:lnTo>
                    <a:pt x="3132" y="3608"/>
                  </a:lnTo>
                  <a:lnTo>
                    <a:pt x="3132" y="3604"/>
                  </a:lnTo>
                  <a:lnTo>
                    <a:pt x="3130" y="3600"/>
                  </a:lnTo>
                  <a:lnTo>
                    <a:pt x="3126" y="3596"/>
                  </a:lnTo>
                  <a:close/>
                  <a:moveTo>
                    <a:pt x="4186" y="2510"/>
                  </a:moveTo>
                  <a:lnTo>
                    <a:pt x="4186" y="2510"/>
                  </a:lnTo>
                  <a:lnTo>
                    <a:pt x="4182" y="2506"/>
                  </a:lnTo>
                  <a:lnTo>
                    <a:pt x="4182" y="2510"/>
                  </a:lnTo>
                  <a:lnTo>
                    <a:pt x="4180" y="2516"/>
                  </a:lnTo>
                  <a:lnTo>
                    <a:pt x="4180" y="2518"/>
                  </a:lnTo>
                  <a:lnTo>
                    <a:pt x="4176" y="2522"/>
                  </a:lnTo>
                  <a:lnTo>
                    <a:pt x="4166" y="2526"/>
                  </a:lnTo>
                  <a:lnTo>
                    <a:pt x="4156" y="2534"/>
                  </a:lnTo>
                  <a:lnTo>
                    <a:pt x="4148" y="2544"/>
                  </a:lnTo>
                  <a:lnTo>
                    <a:pt x="4140" y="2558"/>
                  </a:lnTo>
                  <a:lnTo>
                    <a:pt x="4140" y="2560"/>
                  </a:lnTo>
                  <a:lnTo>
                    <a:pt x="4140" y="2562"/>
                  </a:lnTo>
                  <a:lnTo>
                    <a:pt x="4142" y="2564"/>
                  </a:lnTo>
                  <a:lnTo>
                    <a:pt x="4144" y="2562"/>
                  </a:lnTo>
                  <a:lnTo>
                    <a:pt x="4152" y="2556"/>
                  </a:lnTo>
                  <a:lnTo>
                    <a:pt x="4162" y="2546"/>
                  </a:lnTo>
                  <a:lnTo>
                    <a:pt x="4170" y="2536"/>
                  </a:lnTo>
                  <a:lnTo>
                    <a:pt x="4176" y="2532"/>
                  </a:lnTo>
                  <a:lnTo>
                    <a:pt x="4182" y="2528"/>
                  </a:lnTo>
                  <a:lnTo>
                    <a:pt x="4192" y="2522"/>
                  </a:lnTo>
                  <a:lnTo>
                    <a:pt x="4196" y="2518"/>
                  </a:lnTo>
                  <a:lnTo>
                    <a:pt x="4202" y="2516"/>
                  </a:lnTo>
                  <a:lnTo>
                    <a:pt x="4212" y="2512"/>
                  </a:lnTo>
                  <a:lnTo>
                    <a:pt x="4216" y="2510"/>
                  </a:lnTo>
                  <a:lnTo>
                    <a:pt x="4218" y="2508"/>
                  </a:lnTo>
                  <a:lnTo>
                    <a:pt x="4218" y="2506"/>
                  </a:lnTo>
                  <a:lnTo>
                    <a:pt x="4216" y="2502"/>
                  </a:lnTo>
                  <a:lnTo>
                    <a:pt x="4214" y="2500"/>
                  </a:lnTo>
                  <a:lnTo>
                    <a:pt x="4210" y="2500"/>
                  </a:lnTo>
                  <a:lnTo>
                    <a:pt x="4204" y="2504"/>
                  </a:lnTo>
                  <a:lnTo>
                    <a:pt x="4194" y="2510"/>
                  </a:lnTo>
                  <a:lnTo>
                    <a:pt x="4190" y="2510"/>
                  </a:lnTo>
                  <a:lnTo>
                    <a:pt x="4186" y="2510"/>
                  </a:lnTo>
                  <a:close/>
                  <a:moveTo>
                    <a:pt x="3264" y="4226"/>
                  </a:moveTo>
                  <a:lnTo>
                    <a:pt x="3264" y="4226"/>
                  </a:lnTo>
                  <a:lnTo>
                    <a:pt x="3258" y="4226"/>
                  </a:lnTo>
                  <a:lnTo>
                    <a:pt x="3250" y="4226"/>
                  </a:lnTo>
                  <a:lnTo>
                    <a:pt x="3242" y="4228"/>
                  </a:lnTo>
                  <a:lnTo>
                    <a:pt x="3234" y="4226"/>
                  </a:lnTo>
                  <a:lnTo>
                    <a:pt x="3230" y="4226"/>
                  </a:lnTo>
                  <a:lnTo>
                    <a:pt x="3228" y="4228"/>
                  </a:lnTo>
                  <a:lnTo>
                    <a:pt x="3228" y="4234"/>
                  </a:lnTo>
                  <a:lnTo>
                    <a:pt x="3234" y="4244"/>
                  </a:lnTo>
                  <a:lnTo>
                    <a:pt x="3242" y="4252"/>
                  </a:lnTo>
                  <a:lnTo>
                    <a:pt x="3246" y="4258"/>
                  </a:lnTo>
                  <a:lnTo>
                    <a:pt x="3248" y="4260"/>
                  </a:lnTo>
                  <a:lnTo>
                    <a:pt x="3250" y="4262"/>
                  </a:lnTo>
                  <a:lnTo>
                    <a:pt x="3254" y="4264"/>
                  </a:lnTo>
                  <a:lnTo>
                    <a:pt x="3258" y="4266"/>
                  </a:lnTo>
                  <a:lnTo>
                    <a:pt x="3258" y="4268"/>
                  </a:lnTo>
                  <a:lnTo>
                    <a:pt x="3256" y="4272"/>
                  </a:lnTo>
                  <a:lnTo>
                    <a:pt x="3254" y="4276"/>
                  </a:lnTo>
                  <a:lnTo>
                    <a:pt x="3252" y="4276"/>
                  </a:lnTo>
                  <a:lnTo>
                    <a:pt x="3252" y="4278"/>
                  </a:lnTo>
                  <a:lnTo>
                    <a:pt x="3256" y="4282"/>
                  </a:lnTo>
                  <a:lnTo>
                    <a:pt x="3260" y="4288"/>
                  </a:lnTo>
                  <a:lnTo>
                    <a:pt x="3264" y="4296"/>
                  </a:lnTo>
                  <a:lnTo>
                    <a:pt x="3266" y="4298"/>
                  </a:lnTo>
                  <a:lnTo>
                    <a:pt x="3268" y="4300"/>
                  </a:lnTo>
                  <a:lnTo>
                    <a:pt x="3272" y="4298"/>
                  </a:lnTo>
                  <a:lnTo>
                    <a:pt x="3276" y="4298"/>
                  </a:lnTo>
                  <a:lnTo>
                    <a:pt x="3280" y="4298"/>
                  </a:lnTo>
                  <a:lnTo>
                    <a:pt x="3282" y="4300"/>
                  </a:lnTo>
                  <a:lnTo>
                    <a:pt x="3286" y="4302"/>
                  </a:lnTo>
                  <a:lnTo>
                    <a:pt x="3288" y="4300"/>
                  </a:lnTo>
                  <a:lnTo>
                    <a:pt x="3286" y="4296"/>
                  </a:lnTo>
                  <a:lnTo>
                    <a:pt x="3282" y="4292"/>
                  </a:lnTo>
                  <a:lnTo>
                    <a:pt x="3282" y="4290"/>
                  </a:lnTo>
                  <a:lnTo>
                    <a:pt x="3282" y="4288"/>
                  </a:lnTo>
                  <a:lnTo>
                    <a:pt x="3282" y="4284"/>
                  </a:lnTo>
                  <a:lnTo>
                    <a:pt x="3278" y="4280"/>
                  </a:lnTo>
                  <a:lnTo>
                    <a:pt x="3276" y="4276"/>
                  </a:lnTo>
                  <a:lnTo>
                    <a:pt x="3276" y="4272"/>
                  </a:lnTo>
                  <a:lnTo>
                    <a:pt x="3276" y="4260"/>
                  </a:lnTo>
                  <a:lnTo>
                    <a:pt x="3276" y="4248"/>
                  </a:lnTo>
                  <a:lnTo>
                    <a:pt x="3276" y="4242"/>
                  </a:lnTo>
                  <a:lnTo>
                    <a:pt x="3274" y="4240"/>
                  </a:lnTo>
                  <a:lnTo>
                    <a:pt x="3270" y="4236"/>
                  </a:lnTo>
                  <a:lnTo>
                    <a:pt x="3270" y="4234"/>
                  </a:lnTo>
                  <a:lnTo>
                    <a:pt x="3268" y="4230"/>
                  </a:lnTo>
                  <a:lnTo>
                    <a:pt x="3264" y="4226"/>
                  </a:lnTo>
                  <a:close/>
                  <a:moveTo>
                    <a:pt x="2906" y="4970"/>
                  </a:moveTo>
                  <a:lnTo>
                    <a:pt x="2906" y="4970"/>
                  </a:lnTo>
                  <a:lnTo>
                    <a:pt x="2908" y="4964"/>
                  </a:lnTo>
                  <a:lnTo>
                    <a:pt x="2910" y="4962"/>
                  </a:lnTo>
                  <a:lnTo>
                    <a:pt x="2914" y="4960"/>
                  </a:lnTo>
                  <a:lnTo>
                    <a:pt x="2918" y="4958"/>
                  </a:lnTo>
                  <a:lnTo>
                    <a:pt x="2918" y="4956"/>
                  </a:lnTo>
                  <a:lnTo>
                    <a:pt x="2918" y="4950"/>
                  </a:lnTo>
                  <a:lnTo>
                    <a:pt x="2916" y="4942"/>
                  </a:lnTo>
                  <a:lnTo>
                    <a:pt x="2914" y="4932"/>
                  </a:lnTo>
                  <a:lnTo>
                    <a:pt x="2914" y="4924"/>
                  </a:lnTo>
                  <a:lnTo>
                    <a:pt x="2916" y="4918"/>
                  </a:lnTo>
                  <a:lnTo>
                    <a:pt x="2920" y="4912"/>
                  </a:lnTo>
                  <a:lnTo>
                    <a:pt x="2930" y="4902"/>
                  </a:lnTo>
                  <a:lnTo>
                    <a:pt x="2934" y="4898"/>
                  </a:lnTo>
                  <a:lnTo>
                    <a:pt x="2938" y="4892"/>
                  </a:lnTo>
                  <a:lnTo>
                    <a:pt x="2940" y="4888"/>
                  </a:lnTo>
                  <a:lnTo>
                    <a:pt x="2944" y="4886"/>
                  </a:lnTo>
                  <a:lnTo>
                    <a:pt x="2952" y="4882"/>
                  </a:lnTo>
                  <a:lnTo>
                    <a:pt x="2954" y="4882"/>
                  </a:lnTo>
                  <a:lnTo>
                    <a:pt x="2958" y="4878"/>
                  </a:lnTo>
                  <a:lnTo>
                    <a:pt x="2958" y="4872"/>
                  </a:lnTo>
                  <a:lnTo>
                    <a:pt x="2958" y="4862"/>
                  </a:lnTo>
                  <a:lnTo>
                    <a:pt x="2956" y="4840"/>
                  </a:lnTo>
                  <a:lnTo>
                    <a:pt x="2958" y="4822"/>
                  </a:lnTo>
                  <a:lnTo>
                    <a:pt x="2962" y="4808"/>
                  </a:lnTo>
                  <a:lnTo>
                    <a:pt x="2964" y="4804"/>
                  </a:lnTo>
                  <a:lnTo>
                    <a:pt x="2968" y="4800"/>
                  </a:lnTo>
                  <a:lnTo>
                    <a:pt x="2972" y="4796"/>
                  </a:lnTo>
                  <a:lnTo>
                    <a:pt x="2974" y="4792"/>
                  </a:lnTo>
                  <a:lnTo>
                    <a:pt x="2978" y="4792"/>
                  </a:lnTo>
                  <a:lnTo>
                    <a:pt x="2982" y="4796"/>
                  </a:lnTo>
                  <a:lnTo>
                    <a:pt x="2988" y="4800"/>
                  </a:lnTo>
                  <a:lnTo>
                    <a:pt x="2992" y="4802"/>
                  </a:lnTo>
                  <a:lnTo>
                    <a:pt x="3002" y="4802"/>
                  </a:lnTo>
                  <a:lnTo>
                    <a:pt x="3010" y="4800"/>
                  </a:lnTo>
                  <a:lnTo>
                    <a:pt x="3012" y="4798"/>
                  </a:lnTo>
                  <a:lnTo>
                    <a:pt x="3014" y="4796"/>
                  </a:lnTo>
                  <a:lnTo>
                    <a:pt x="3012" y="4792"/>
                  </a:lnTo>
                  <a:lnTo>
                    <a:pt x="3006" y="4786"/>
                  </a:lnTo>
                  <a:lnTo>
                    <a:pt x="2988" y="4770"/>
                  </a:lnTo>
                  <a:lnTo>
                    <a:pt x="2980" y="4760"/>
                  </a:lnTo>
                  <a:lnTo>
                    <a:pt x="2972" y="4752"/>
                  </a:lnTo>
                  <a:lnTo>
                    <a:pt x="2970" y="4744"/>
                  </a:lnTo>
                  <a:lnTo>
                    <a:pt x="2970" y="4742"/>
                  </a:lnTo>
                  <a:lnTo>
                    <a:pt x="2970" y="4738"/>
                  </a:lnTo>
                  <a:lnTo>
                    <a:pt x="2974" y="4734"/>
                  </a:lnTo>
                  <a:lnTo>
                    <a:pt x="2976" y="4730"/>
                  </a:lnTo>
                  <a:lnTo>
                    <a:pt x="2974" y="4726"/>
                  </a:lnTo>
                  <a:lnTo>
                    <a:pt x="2972" y="4722"/>
                  </a:lnTo>
                  <a:lnTo>
                    <a:pt x="2966" y="4714"/>
                  </a:lnTo>
                  <a:lnTo>
                    <a:pt x="2964" y="4708"/>
                  </a:lnTo>
                  <a:lnTo>
                    <a:pt x="2962" y="4702"/>
                  </a:lnTo>
                  <a:lnTo>
                    <a:pt x="2960" y="4696"/>
                  </a:lnTo>
                  <a:lnTo>
                    <a:pt x="2958" y="4692"/>
                  </a:lnTo>
                  <a:lnTo>
                    <a:pt x="2954" y="4690"/>
                  </a:lnTo>
                  <a:lnTo>
                    <a:pt x="2950" y="4686"/>
                  </a:lnTo>
                  <a:lnTo>
                    <a:pt x="2948" y="4684"/>
                  </a:lnTo>
                  <a:lnTo>
                    <a:pt x="2950" y="4678"/>
                  </a:lnTo>
                  <a:lnTo>
                    <a:pt x="2950" y="4672"/>
                  </a:lnTo>
                  <a:lnTo>
                    <a:pt x="2952" y="4668"/>
                  </a:lnTo>
                  <a:lnTo>
                    <a:pt x="2956" y="4666"/>
                  </a:lnTo>
                  <a:lnTo>
                    <a:pt x="2958" y="4666"/>
                  </a:lnTo>
                  <a:lnTo>
                    <a:pt x="2964" y="4666"/>
                  </a:lnTo>
                  <a:lnTo>
                    <a:pt x="2966" y="4666"/>
                  </a:lnTo>
                  <a:lnTo>
                    <a:pt x="2966" y="4662"/>
                  </a:lnTo>
                  <a:lnTo>
                    <a:pt x="2964" y="4658"/>
                  </a:lnTo>
                  <a:lnTo>
                    <a:pt x="2956" y="4648"/>
                  </a:lnTo>
                  <a:lnTo>
                    <a:pt x="2954" y="4644"/>
                  </a:lnTo>
                  <a:lnTo>
                    <a:pt x="2954" y="4642"/>
                  </a:lnTo>
                  <a:lnTo>
                    <a:pt x="2954" y="4640"/>
                  </a:lnTo>
                  <a:lnTo>
                    <a:pt x="2956" y="4638"/>
                  </a:lnTo>
                  <a:lnTo>
                    <a:pt x="2958" y="4638"/>
                  </a:lnTo>
                  <a:lnTo>
                    <a:pt x="2960" y="4636"/>
                  </a:lnTo>
                  <a:lnTo>
                    <a:pt x="2958" y="4630"/>
                  </a:lnTo>
                  <a:lnTo>
                    <a:pt x="2958" y="4628"/>
                  </a:lnTo>
                  <a:lnTo>
                    <a:pt x="2966" y="4632"/>
                  </a:lnTo>
                  <a:lnTo>
                    <a:pt x="2972" y="4636"/>
                  </a:lnTo>
                  <a:lnTo>
                    <a:pt x="2976" y="4636"/>
                  </a:lnTo>
                  <a:lnTo>
                    <a:pt x="2980" y="4632"/>
                  </a:lnTo>
                  <a:lnTo>
                    <a:pt x="2986" y="4632"/>
                  </a:lnTo>
                  <a:lnTo>
                    <a:pt x="2992" y="4630"/>
                  </a:lnTo>
                  <a:lnTo>
                    <a:pt x="2998" y="4628"/>
                  </a:lnTo>
                  <a:lnTo>
                    <a:pt x="2998" y="4626"/>
                  </a:lnTo>
                  <a:lnTo>
                    <a:pt x="2998" y="4624"/>
                  </a:lnTo>
                  <a:lnTo>
                    <a:pt x="2990" y="4618"/>
                  </a:lnTo>
                  <a:lnTo>
                    <a:pt x="2982" y="4610"/>
                  </a:lnTo>
                  <a:lnTo>
                    <a:pt x="2980" y="4606"/>
                  </a:lnTo>
                  <a:lnTo>
                    <a:pt x="2982" y="4602"/>
                  </a:lnTo>
                  <a:lnTo>
                    <a:pt x="2986" y="4598"/>
                  </a:lnTo>
                  <a:lnTo>
                    <a:pt x="2988" y="4598"/>
                  </a:lnTo>
                  <a:lnTo>
                    <a:pt x="2990" y="4598"/>
                  </a:lnTo>
                  <a:lnTo>
                    <a:pt x="2994" y="4600"/>
                  </a:lnTo>
                  <a:lnTo>
                    <a:pt x="3002" y="4600"/>
                  </a:lnTo>
                  <a:lnTo>
                    <a:pt x="3014" y="4596"/>
                  </a:lnTo>
                  <a:lnTo>
                    <a:pt x="3020" y="4592"/>
                  </a:lnTo>
                  <a:lnTo>
                    <a:pt x="3024" y="4586"/>
                  </a:lnTo>
                  <a:lnTo>
                    <a:pt x="3024" y="4580"/>
                  </a:lnTo>
                  <a:lnTo>
                    <a:pt x="3022" y="4578"/>
                  </a:lnTo>
                  <a:lnTo>
                    <a:pt x="3022" y="4576"/>
                  </a:lnTo>
                  <a:lnTo>
                    <a:pt x="3018" y="4576"/>
                  </a:lnTo>
                  <a:lnTo>
                    <a:pt x="3014" y="4578"/>
                  </a:lnTo>
                  <a:lnTo>
                    <a:pt x="3012" y="4578"/>
                  </a:lnTo>
                  <a:lnTo>
                    <a:pt x="3010" y="4576"/>
                  </a:lnTo>
                  <a:lnTo>
                    <a:pt x="3006" y="4572"/>
                  </a:lnTo>
                  <a:lnTo>
                    <a:pt x="3004" y="4572"/>
                  </a:lnTo>
                  <a:lnTo>
                    <a:pt x="3000" y="4570"/>
                  </a:lnTo>
                  <a:lnTo>
                    <a:pt x="2998" y="4566"/>
                  </a:lnTo>
                  <a:lnTo>
                    <a:pt x="2994" y="4562"/>
                  </a:lnTo>
                  <a:lnTo>
                    <a:pt x="2988" y="4560"/>
                  </a:lnTo>
                  <a:lnTo>
                    <a:pt x="2984" y="4560"/>
                  </a:lnTo>
                  <a:lnTo>
                    <a:pt x="2982" y="4560"/>
                  </a:lnTo>
                  <a:lnTo>
                    <a:pt x="2976" y="4564"/>
                  </a:lnTo>
                  <a:lnTo>
                    <a:pt x="2974" y="4564"/>
                  </a:lnTo>
                  <a:lnTo>
                    <a:pt x="2972" y="4562"/>
                  </a:lnTo>
                  <a:lnTo>
                    <a:pt x="2972" y="4560"/>
                  </a:lnTo>
                  <a:lnTo>
                    <a:pt x="2974" y="4558"/>
                  </a:lnTo>
                  <a:lnTo>
                    <a:pt x="2976" y="4556"/>
                  </a:lnTo>
                  <a:lnTo>
                    <a:pt x="2976" y="4550"/>
                  </a:lnTo>
                  <a:lnTo>
                    <a:pt x="2974" y="4548"/>
                  </a:lnTo>
                  <a:lnTo>
                    <a:pt x="2972" y="4548"/>
                  </a:lnTo>
                  <a:lnTo>
                    <a:pt x="2968" y="4548"/>
                  </a:lnTo>
                  <a:lnTo>
                    <a:pt x="2964" y="4550"/>
                  </a:lnTo>
                  <a:lnTo>
                    <a:pt x="2962" y="4550"/>
                  </a:lnTo>
                  <a:lnTo>
                    <a:pt x="2960" y="4548"/>
                  </a:lnTo>
                  <a:lnTo>
                    <a:pt x="2960" y="4542"/>
                  </a:lnTo>
                  <a:lnTo>
                    <a:pt x="2960" y="4536"/>
                  </a:lnTo>
                  <a:lnTo>
                    <a:pt x="2962" y="4530"/>
                  </a:lnTo>
                  <a:lnTo>
                    <a:pt x="2958" y="4522"/>
                  </a:lnTo>
                  <a:lnTo>
                    <a:pt x="2954" y="4518"/>
                  </a:lnTo>
                  <a:lnTo>
                    <a:pt x="2952" y="4520"/>
                  </a:lnTo>
                  <a:lnTo>
                    <a:pt x="2948" y="4520"/>
                  </a:lnTo>
                  <a:lnTo>
                    <a:pt x="2946" y="4518"/>
                  </a:lnTo>
                  <a:lnTo>
                    <a:pt x="2944" y="4510"/>
                  </a:lnTo>
                  <a:lnTo>
                    <a:pt x="2942" y="4504"/>
                  </a:lnTo>
                  <a:lnTo>
                    <a:pt x="2940" y="4502"/>
                  </a:lnTo>
                  <a:lnTo>
                    <a:pt x="2938" y="4502"/>
                  </a:lnTo>
                  <a:lnTo>
                    <a:pt x="2936" y="4504"/>
                  </a:lnTo>
                  <a:lnTo>
                    <a:pt x="2934" y="4508"/>
                  </a:lnTo>
                  <a:lnTo>
                    <a:pt x="2932" y="4514"/>
                  </a:lnTo>
                  <a:lnTo>
                    <a:pt x="2928" y="4520"/>
                  </a:lnTo>
                  <a:lnTo>
                    <a:pt x="2926" y="4522"/>
                  </a:lnTo>
                  <a:lnTo>
                    <a:pt x="2924" y="4520"/>
                  </a:lnTo>
                  <a:lnTo>
                    <a:pt x="2926" y="4512"/>
                  </a:lnTo>
                  <a:lnTo>
                    <a:pt x="2928" y="4504"/>
                  </a:lnTo>
                  <a:lnTo>
                    <a:pt x="2926" y="4500"/>
                  </a:lnTo>
                  <a:lnTo>
                    <a:pt x="2924" y="4500"/>
                  </a:lnTo>
                  <a:lnTo>
                    <a:pt x="2920" y="4502"/>
                  </a:lnTo>
                  <a:lnTo>
                    <a:pt x="2918" y="4506"/>
                  </a:lnTo>
                  <a:lnTo>
                    <a:pt x="2916" y="4514"/>
                  </a:lnTo>
                  <a:lnTo>
                    <a:pt x="2910" y="4528"/>
                  </a:lnTo>
                  <a:lnTo>
                    <a:pt x="2904" y="4538"/>
                  </a:lnTo>
                  <a:lnTo>
                    <a:pt x="2900" y="4542"/>
                  </a:lnTo>
                  <a:lnTo>
                    <a:pt x="2896" y="4544"/>
                  </a:lnTo>
                  <a:lnTo>
                    <a:pt x="2896" y="4548"/>
                  </a:lnTo>
                  <a:lnTo>
                    <a:pt x="2894" y="4556"/>
                  </a:lnTo>
                  <a:lnTo>
                    <a:pt x="2892" y="4558"/>
                  </a:lnTo>
                  <a:lnTo>
                    <a:pt x="2890" y="4560"/>
                  </a:lnTo>
                  <a:lnTo>
                    <a:pt x="2890" y="4562"/>
                  </a:lnTo>
                  <a:lnTo>
                    <a:pt x="2888" y="4570"/>
                  </a:lnTo>
                  <a:lnTo>
                    <a:pt x="2884" y="4572"/>
                  </a:lnTo>
                  <a:lnTo>
                    <a:pt x="2882" y="4574"/>
                  </a:lnTo>
                  <a:lnTo>
                    <a:pt x="2880" y="4572"/>
                  </a:lnTo>
                  <a:lnTo>
                    <a:pt x="2876" y="4570"/>
                  </a:lnTo>
                  <a:lnTo>
                    <a:pt x="2874" y="4572"/>
                  </a:lnTo>
                  <a:lnTo>
                    <a:pt x="2868" y="4580"/>
                  </a:lnTo>
                  <a:lnTo>
                    <a:pt x="2868" y="4582"/>
                  </a:lnTo>
                  <a:lnTo>
                    <a:pt x="2868" y="4584"/>
                  </a:lnTo>
                  <a:lnTo>
                    <a:pt x="2872" y="4586"/>
                  </a:lnTo>
                  <a:lnTo>
                    <a:pt x="2876" y="4592"/>
                  </a:lnTo>
                  <a:lnTo>
                    <a:pt x="2874" y="4594"/>
                  </a:lnTo>
                  <a:lnTo>
                    <a:pt x="2872" y="4598"/>
                  </a:lnTo>
                  <a:lnTo>
                    <a:pt x="2868" y="4602"/>
                  </a:lnTo>
                  <a:lnTo>
                    <a:pt x="2864" y="4600"/>
                  </a:lnTo>
                  <a:lnTo>
                    <a:pt x="2862" y="4600"/>
                  </a:lnTo>
                  <a:lnTo>
                    <a:pt x="2858" y="4604"/>
                  </a:lnTo>
                  <a:lnTo>
                    <a:pt x="2854" y="4608"/>
                  </a:lnTo>
                  <a:lnTo>
                    <a:pt x="2854" y="4604"/>
                  </a:lnTo>
                  <a:lnTo>
                    <a:pt x="2856" y="4598"/>
                  </a:lnTo>
                  <a:lnTo>
                    <a:pt x="2856" y="4596"/>
                  </a:lnTo>
                  <a:lnTo>
                    <a:pt x="2854" y="4596"/>
                  </a:lnTo>
                  <a:lnTo>
                    <a:pt x="2850" y="4598"/>
                  </a:lnTo>
                  <a:lnTo>
                    <a:pt x="2844" y="4602"/>
                  </a:lnTo>
                  <a:lnTo>
                    <a:pt x="2836" y="4610"/>
                  </a:lnTo>
                  <a:lnTo>
                    <a:pt x="2828" y="4616"/>
                  </a:lnTo>
                  <a:lnTo>
                    <a:pt x="2822" y="4618"/>
                  </a:lnTo>
                  <a:lnTo>
                    <a:pt x="2816" y="4618"/>
                  </a:lnTo>
                  <a:lnTo>
                    <a:pt x="2814" y="4618"/>
                  </a:lnTo>
                  <a:lnTo>
                    <a:pt x="2812" y="4618"/>
                  </a:lnTo>
                  <a:lnTo>
                    <a:pt x="2812" y="4630"/>
                  </a:lnTo>
                  <a:lnTo>
                    <a:pt x="2810" y="4634"/>
                  </a:lnTo>
                  <a:lnTo>
                    <a:pt x="2806" y="4640"/>
                  </a:lnTo>
                  <a:lnTo>
                    <a:pt x="2798" y="4652"/>
                  </a:lnTo>
                  <a:lnTo>
                    <a:pt x="2786" y="4666"/>
                  </a:lnTo>
                  <a:lnTo>
                    <a:pt x="2780" y="4674"/>
                  </a:lnTo>
                  <a:lnTo>
                    <a:pt x="2778" y="4684"/>
                  </a:lnTo>
                  <a:lnTo>
                    <a:pt x="2774" y="4688"/>
                  </a:lnTo>
                  <a:lnTo>
                    <a:pt x="2766" y="4692"/>
                  </a:lnTo>
                  <a:lnTo>
                    <a:pt x="2746" y="4696"/>
                  </a:lnTo>
                  <a:lnTo>
                    <a:pt x="2724" y="4700"/>
                  </a:lnTo>
                  <a:lnTo>
                    <a:pt x="2716" y="4704"/>
                  </a:lnTo>
                  <a:lnTo>
                    <a:pt x="2712" y="4706"/>
                  </a:lnTo>
                  <a:lnTo>
                    <a:pt x="2710" y="4710"/>
                  </a:lnTo>
                  <a:lnTo>
                    <a:pt x="2708" y="4716"/>
                  </a:lnTo>
                  <a:lnTo>
                    <a:pt x="2710" y="4724"/>
                  </a:lnTo>
                  <a:lnTo>
                    <a:pt x="2708" y="4728"/>
                  </a:lnTo>
                  <a:lnTo>
                    <a:pt x="2704" y="4726"/>
                  </a:lnTo>
                  <a:lnTo>
                    <a:pt x="2702" y="4724"/>
                  </a:lnTo>
                  <a:lnTo>
                    <a:pt x="2700" y="4724"/>
                  </a:lnTo>
                  <a:lnTo>
                    <a:pt x="2698" y="4728"/>
                  </a:lnTo>
                  <a:lnTo>
                    <a:pt x="2698" y="4734"/>
                  </a:lnTo>
                  <a:lnTo>
                    <a:pt x="2700" y="4738"/>
                  </a:lnTo>
                  <a:lnTo>
                    <a:pt x="2702" y="4738"/>
                  </a:lnTo>
                  <a:lnTo>
                    <a:pt x="2702" y="4740"/>
                  </a:lnTo>
                  <a:lnTo>
                    <a:pt x="2700" y="4742"/>
                  </a:lnTo>
                  <a:lnTo>
                    <a:pt x="2698" y="4750"/>
                  </a:lnTo>
                  <a:lnTo>
                    <a:pt x="2696" y="4756"/>
                  </a:lnTo>
                  <a:lnTo>
                    <a:pt x="2692" y="4760"/>
                  </a:lnTo>
                  <a:lnTo>
                    <a:pt x="2692" y="4764"/>
                  </a:lnTo>
                  <a:lnTo>
                    <a:pt x="2696" y="4768"/>
                  </a:lnTo>
                  <a:lnTo>
                    <a:pt x="2698" y="4772"/>
                  </a:lnTo>
                  <a:lnTo>
                    <a:pt x="2698" y="4774"/>
                  </a:lnTo>
                  <a:lnTo>
                    <a:pt x="2690" y="4768"/>
                  </a:lnTo>
                  <a:lnTo>
                    <a:pt x="2684" y="4766"/>
                  </a:lnTo>
                  <a:lnTo>
                    <a:pt x="2678" y="4766"/>
                  </a:lnTo>
                  <a:lnTo>
                    <a:pt x="2672" y="4764"/>
                  </a:lnTo>
                  <a:lnTo>
                    <a:pt x="2672" y="4762"/>
                  </a:lnTo>
                  <a:lnTo>
                    <a:pt x="2672" y="4760"/>
                  </a:lnTo>
                  <a:lnTo>
                    <a:pt x="2674" y="4756"/>
                  </a:lnTo>
                  <a:lnTo>
                    <a:pt x="2672" y="4756"/>
                  </a:lnTo>
                  <a:lnTo>
                    <a:pt x="2670" y="4756"/>
                  </a:lnTo>
                  <a:lnTo>
                    <a:pt x="2666" y="4754"/>
                  </a:lnTo>
                  <a:lnTo>
                    <a:pt x="2664" y="4752"/>
                  </a:lnTo>
                  <a:lnTo>
                    <a:pt x="2664" y="4754"/>
                  </a:lnTo>
                  <a:lnTo>
                    <a:pt x="2662" y="4756"/>
                  </a:lnTo>
                  <a:lnTo>
                    <a:pt x="2656" y="4758"/>
                  </a:lnTo>
                  <a:lnTo>
                    <a:pt x="2650" y="4758"/>
                  </a:lnTo>
                  <a:lnTo>
                    <a:pt x="2644" y="4756"/>
                  </a:lnTo>
                  <a:lnTo>
                    <a:pt x="2640" y="4750"/>
                  </a:lnTo>
                  <a:lnTo>
                    <a:pt x="2638" y="4742"/>
                  </a:lnTo>
                  <a:lnTo>
                    <a:pt x="2632" y="4744"/>
                  </a:lnTo>
                  <a:lnTo>
                    <a:pt x="2628" y="4746"/>
                  </a:lnTo>
                  <a:lnTo>
                    <a:pt x="2622" y="4750"/>
                  </a:lnTo>
                  <a:lnTo>
                    <a:pt x="2620" y="4758"/>
                  </a:lnTo>
                  <a:lnTo>
                    <a:pt x="2618" y="4764"/>
                  </a:lnTo>
                  <a:lnTo>
                    <a:pt x="2614" y="4772"/>
                  </a:lnTo>
                  <a:lnTo>
                    <a:pt x="2610" y="4780"/>
                  </a:lnTo>
                  <a:lnTo>
                    <a:pt x="2606" y="4802"/>
                  </a:lnTo>
                  <a:lnTo>
                    <a:pt x="2606" y="4812"/>
                  </a:lnTo>
                  <a:lnTo>
                    <a:pt x="2608" y="4820"/>
                  </a:lnTo>
                  <a:lnTo>
                    <a:pt x="2610" y="4826"/>
                  </a:lnTo>
                  <a:lnTo>
                    <a:pt x="2616" y="4830"/>
                  </a:lnTo>
                  <a:lnTo>
                    <a:pt x="2620" y="4834"/>
                  </a:lnTo>
                  <a:lnTo>
                    <a:pt x="2620" y="4836"/>
                  </a:lnTo>
                  <a:lnTo>
                    <a:pt x="2616" y="4844"/>
                  </a:lnTo>
                  <a:lnTo>
                    <a:pt x="2614" y="4848"/>
                  </a:lnTo>
                  <a:lnTo>
                    <a:pt x="2614" y="4854"/>
                  </a:lnTo>
                  <a:lnTo>
                    <a:pt x="2614" y="4858"/>
                  </a:lnTo>
                  <a:lnTo>
                    <a:pt x="2618" y="4864"/>
                  </a:lnTo>
                  <a:lnTo>
                    <a:pt x="2622" y="4870"/>
                  </a:lnTo>
                  <a:lnTo>
                    <a:pt x="2624" y="4874"/>
                  </a:lnTo>
                  <a:lnTo>
                    <a:pt x="2624" y="4876"/>
                  </a:lnTo>
                  <a:lnTo>
                    <a:pt x="2622" y="4878"/>
                  </a:lnTo>
                  <a:lnTo>
                    <a:pt x="2620" y="4880"/>
                  </a:lnTo>
                  <a:lnTo>
                    <a:pt x="2626" y="4882"/>
                  </a:lnTo>
                  <a:lnTo>
                    <a:pt x="2630" y="4886"/>
                  </a:lnTo>
                  <a:lnTo>
                    <a:pt x="2632" y="4888"/>
                  </a:lnTo>
                  <a:lnTo>
                    <a:pt x="2632" y="4890"/>
                  </a:lnTo>
                  <a:lnTo>
                    <a:pt x="2630" y="4892"/>
                  </a:lnTo>
                  <a:lnTo>
                    <a:pt x="2628" y="4898"/>
                  </a:lnTo>
                  <a:lnTo>
                    <a:pt x="2626" y="4900"/>
                  </a:lnTo>
                  <a:lnTo>
                    <a:pt x="2628" y="4902"/>
                  </a:lnTo>
                  <a:lnTo>
                    <a:pt x="2632" y="4904"/>
                  </a:lnTo>
                  <a:lnTo>
                    <a:pt x="2634" y="4904"/>
                  </a:lnTo>
                  <a:lnTo>
                    <a:pt x="2640" y="4900"/>
                  </a:lnTo>
                  <a:lnTo>
                    <a:pt x="2646" y="4898"/>
                  </a:lnTo>
                  <a:lnTo>
                    <a:pt x="2650" y="4898"/>
                  </a:lnTo>
                  <a:lnTo>
                    <a:pt x="2652" y="4902"/>
                  </a:lnTo>
                  <a:lnTo>
                    <a:pt x="2652" y="4908"/>
                  </a:lnTo>
                  <a:lnTo>
                    <a:pt x="2652" y="4910"/>
                  </a:lnTo>
                  <a:lnTo>
                    <a:pt x="2650" y="4918"/>
                  </a:lnTo>
                  <a:lnTo>
                    <a:pt x="2648" y="4926"/>
                  </a:lnTo>
                  <a:lnTo>
                    <a:pt x="2648" y="4934"/>
                  </a:lnTo>
                  <a:lnTo>
                    <a:pt x="2652" y="4942"/>
                  </a:lnTo>
                  <a:lnTo>
                    <a:pt x="2658" y="4960"/>
                  </a:lnTo>
                  <a:lnTo>
                    <a:pt x="2660" y="4972"/>
                  </a:lnTo>
                  <a:lnTo>
                    <a:pt x="2660" y="4980"/>
                  </a:lnTo>
                  <a:lnTo>
                    <a:pt x="2660" y="4984"/>
                  </a:lnTo>
                  <a:lnTo>
                    <a:pt x="2660" y="4986"/>
                  </a:lnTo>
                  <a:lnTo>
                    <a:pt x="2666" y="4986"/>
                  </a:lnTo>
                  <a:lnTo>
                    <a:pt x="2678" y="4988"/>
                  </a:lnTo>
                  <a:lnTo>
                    <a:pt x="2684" y="4992"/>
                  </a:lnTo>
                  <a:lnTo>
                    <a:pt x="2692" y="4992"/>
                  </a:lnTo>
                  <a:lnTo>
                    <a:pt x="2698" y="4986"/>
                  </a:lnTo>
                  <a:lnTo>
                    <a:pt x="2702" y="4982"/>
                  </a:lnTo>
                  <a:lnTo>
                    <a:pt x="2706" y="4982"/>
                  </a:lnTo>
                  <a:lnTo>
                    <a:pt x="2712" y="4982"/>
                  </a:lnTo>
                  <a:lnTo>
                    <a:pt x="2716" y="4984"/>
                  </a:lnTo>
                  <a:lnTo>
                    <a:pt x="2720" y="4986"/>
                  </a:lnTo>
                  <a:lnTo>
                    <a:pt x="2722" y="4992"/>
                  </a:lnTo>
                  <a:lnTo>
                    <a:pt x="2724" y="4996"/>
                  </a:lnTo>
                  <a:lnTo>
                    <a:pt x="2724" y="5002"/>
                  </a:lnTo>
                  <a:lnTo>
                    <a:pt x="2724" y="5010"/>
                  </a:lnTo>
                  <a:lnTo>
                    <a:pt x="2726" y="5012"/>
                  </a:lnTo>
                  <a:lnTo>
                    <a:pt x="2728" y="5012"/>
                  </a:lnTo>
                  <a:lnTo>
                    <a:pt x="2734" y="5010"/>
                  </a:lnTo>
                  <a:lnTo>
                    <a:pt x="2740" y="5004"/>
                  </a:lnTo>
                  <a:lnTo>
                    <a:pt x="2742" y="5002"/>
                  </a:lnTo>
                  <a:lnTo>
                    <a:pt x="2746" y="5002"/>
                  </a:lnTo>
                  <a:lnTo>
                    <a:pt x="2754" y="5004"/>
                  </a:lnTo>
                  <a:lnTo>
                    <a:pt x="2756" y="5004"/>
                  </a:lnTo>
                  <a:lnTo>
                    <a:pt x="2760" y="5004"/>
                  </a:lnTo>
                  <a:lnTo>
                    <a:pt x="2764" y="5002"/>
                  </a:lnTo>
                  <a:lnTo>
                    <a:pt x="2768" y="4998"/>
                  </a:lnTo>
                  <a:lnTo>
                    <a:pt x="2770" y="4992"/>
                  </a:lnTo>
                  <a:lnTo>
                    <a:pt x="2774" y="4990"/>
                  </a:lnTo>
                  <a:lnTo>
                    <a:pt x="2776" y="4990"/>
                  </a:lnTo>
                  <a:lnTo>
                    <a:pt x="2778" y="4992"/>
                  </a:lnTo>
                  <a:lnTo>
                    <a:pt x="2784" y="4996"/>
                  </a:lnTo>
                  <a:lnTo>
                    <a:pt x="2788" y="4998"/>
                  </a:lnTo>
                  <a:lnTo>
                    <a:pt x="2792" y="4998"/>
                  </a:lnTo>
                  <a:lnTo>
                    <a:pt x="2794" y="4998"/>
                  </a:lnTo>
                  <a:lnTo>
                    <a:pt x="2796" y="5000"/>
                  </a:lnTo>
                  <a:lnTo>
                    <a:pt x="2796" y="5004"/>
                  </a:lnTo>
                  <a:lnTo>
                    <a:pt x="2796" y="5006"/>
                  </a:lnTo>
                  <a:lnTo>
                    <a:pt x="2798" y="5008"/>
                  </a:lnTo>
                  <a:lnTo>
                    <a:pt x="2800" y="5008"/>
                  </a:lnTo>
                  <a:lnTo>
                    <a:pt x="2806" y="5006"/>
                  </a:lnTo>
                  <a:lnTo>
                    <a:pt x="2814" y="5004"/>
                  </a:lnTo>
                  <a:lnTo>
                    <a:pt x="2820" y="5004"/>
                  </a:lnTo>
                  <a:lnTo>
                    <a:pt x="2826" y="5008"/>
                  </a:lnTo>
                  <a:lnTo>
                    <a:pt x="2830" y="5012"/>
                  </a:lnTo>
                  <a:lnTo>
                    <a:pt x="2834" y="5016"/>
                  </a:lnTo>
                  <a:lnTo>
                    <a:pt x="2836" y="5022"/>
                  </a:lnTo>
                  <a:lnTo>
                    <a:pt x="2836" y="5030"/>
                  </a:lnTo>
                  <a:lnTo>
                    <a:pt x="2836" y="5036"/>
                  </a:lnTo>
                  <a:lnTo>
                    <a:pt x="2836" y="5040"/>
                  </a:lnTo>
                  <a:lnTo>
                    <a:pt x="2840" y="5042"/>
                  </a:lnTo>
                  <a:lnTo>
                    <a:pt x="2846" y="5040"/>
                  </a:lnTo>
                  <a:lnTo>
                    <a:pt x="2852" y="5036"/>
                  </a:lnTo>
                  <a:lnTo>
                    <a:pt x="2868" y="5026"/>
                  </a:lnTo>
                  <a:lnTo>
                    <a:pt x="2876" y="5024"/>
                  </a:lnTo>
                  <a:lnTo>
                    <a:pt x="2882" y="5022"/>
                  </a:lnTo>
                  <a:lnTo>
                    <a:pt x="2886" y="5020"/>
                  </a:lnTo>
                  <a:lnTo>
                    <a:pt x="2890" y="5018"/>
                  </a:lnTo>
                  <a:lnTo>
                    <a:pt x="2894" y="5008"/>
                  </a:lnTo>
                  <a:lnTo>
                    <a:pt x="2896" y="4996"/>
                  </a:lnTo>
                  <a:lnTo>
                    <a:pt x="2898" y="4986"/>
                  </a:lnTo>
                  <a:lnTo>
                    <a:pt x="2898" y="4982"/>
                  </a:lnTo>
                  <a:lnTo>
                    <a:pt x="2902" y="4980"/>
                  </a:lnTo>
                  <a:lnTo>
                    <a:pt x="2904" y="4978"/>
                  </a:lnTo>
                  <a:lnTo>
                    <a:pt x="2906" y="4970"/>
                  </a:lnTo>
                  <a:close/>
                  <a:moveTo>
                    <a:pt x="2606" y="3938"/>
                  </a:moveTo>
                  <a:lnTo>
                    <a:pt x="2606" y="3938"/>
                  </a:lnTo>
                  <a:lnTo>
                    <a:pt x="2616" y="3942"/>
                  </a:lnTo>
                  <a:lnTo>
                    <a:pt x="2622" y="3944"/>
                  </a:lnTo>
                  <a:lnTo>
                    <a:pt x="2624" y="3944"/>
                  </a:lnTo>
                  <a:lnTo>
                    <a:pt x="2626" y="3944"/>
                  </a:lnTo>
                  <a:lnTo>
                    <a:pt x="2630" y="3948"/>
                  </a:lnTo>
                  <a:lnTo>
                    <a:pt x="2634" y="3950"/>
                  </a:lnTo>
                  <a:lnTo>
                    <a:pt x="2638" y="3948"/>
                  </a:lnTo>
                  <a:lnTo>
                    <a:pt x="2640" y="3942"/>
                  </a:lnTo>
                  <a:lnTo>
                    <a:pt x="2640" y="3940"/>
                  </a:lnTo>
                  <a:lnTo>
                    <a:pt x="2642" y="3940"/>
                  </a:lnTo>
                  <a:lnTo>
                    <a:pt x="2646" y="3940"/>
                  </a:lnTo>
                  <a:lnTo>
                    <a:pt x="2652" y="3938"/>
                  </a:lnTo>
                  <a:lnTo>
                    <a:pt x="2654" y="3938"/>
                  </a:lnTo>
                  <a:lnTo>
                    <a:pt x="2654" y="3934"/>
                  </a:lnTo>
                  <a:lnTo>
                    <a:pt x="2656" y="3930"/>
                  </a:lnTo>
                  <a:lnTo>
                    <a:pt x="2658" y="3928"/>
                  </a:lnTo>
                  <a:lnTo>
                    <a:pt x="2664" y="3926"/>
                  </a:lnTo>
                  <a:lnTo>
                    <a:pt x="2666" y="3924"/>
                  </a:lnTo>
                  <a:lnTo>
                    <a:pt x="2670" y="3922"/>
                  </a:lnTo>
                  <a:lnTo>
                    <a:pt x="2670" y="3918"/>
                  </a:lnTo>
                  <a:lnTo>
                    <a:pt x="2672" y="3912"/>
                  </a:lnTo>
                  <a:lnTo>
                    <a:pt x="2674" y="3902"/>
                  </a:lnTo>
                  <a:lnTo>
                    <a:pt x="2678" y="3892"/>
                  </a:lnTo>
                  <a:lnTo>
                    <a:pt x="2684" y="3884"/>
                  </a:lnTo>
                  <a:lnTo>
                    <a:pt x="2690" y="3878"/>
                  </a:lnTo>
                  <a:lnTo>
                    <a:pt x="2692" y="3874"/>
                  </a:lnTo>
                  <a:lnTo>
                    <a:pt x="2692" y="3868"/>
                  </a:lnTo>
                  <a:lnTo>
                    <a:pt x="2690" y="3862"/>
                  </a:lnTo>
                  <a:lnTo>
                    <a:pt x="2686" y="3858"/>
                  </a:lnTo>
                  <a:lnTo>
                    <a:pt x="2682" y="3856"/>
                  </a:lnTo>
                  <a:lnTo>
                    <a:pt x="2680" y="3854"/>
                  </a:lnTo>
                  <a:lnTo>
                    <a:pt x="2676" y="3852"/>
                  </a:lnTo>
                  <a:lnTo>
                    <a:pt x="2674" y="3854"/>
                  </a:lnTo>
                  <a:lnTo>
                    <a:pt x="2670" y="3856"/>
                  </a:lnTo>
                  <a:lnTo>
                    <a:pt x="2666" y="3856"/>
                  </a:lnTo>
                  <a:lnTo>
                    <a:pt x="2660" y="3856"/>
                  </a:lnTo>
                  <a:lnTo>
                    <a:pt x="2654" y="3858"/>
                  </a:lnTo>
                  <a:lnTo>
                    <a:pt x="2652" y="3860"/>
                  </a:lnTo>
                  <a:lnTo>
                    <a:pt x="2648" y="3860"/>
                  </a:lnTo>
                  <a:lnTo>
                    <a:pt x="2642" y="3858"/>
                  </a:lnTo>
                  <a:lnTo>
                    <a:pt x="2636" y="3858"/>
                  </a:lnTo>
                  <a:lnTo>
                    <a:pt x="2634" y="3858"/>
                  </a:lnTo>
                  <a:lnTo>
                    <a:pt x="2632" y="3862"/>
                  </a:lnTo>
                  <a:lnTo>
                    <a:pt x="2630" y="3864"/>
                  </a:lnTo>
                  <a:lnTo>
                    <a:pt x="2626" y="3864"/>
                  </a:lnTo>
                  <a:lnTo>
                    <a:pt x="2622" y="3862"/>
                  </a:lnTo>
                  <a:lnTo>
                    <a:pt x="2620" y="3864"/>
                  </a:lnTo>
                  <a:lnTo>
                    <a:pt x="2618" y="3866"/>
                  </a:lnTo>
                  <a:lnTo>
                    <a:pt x="2616" y="3870"/>
                  </a:lnTo>
                  <a:lnTo>
                    <a:pt x="2616" y="3872"/>
                  </a:lnTo>
                  <a:lnTo>
                    <a:pt x="2614" y="3874"/>
                  </a:lnTo>
                  <a:lnTo>
                    <a:pt x="2608" y="3882"/>
                  </a:lnTo>
                  <a:lnTo>
                    <a:pt x="2604" y="3886"/>
                  </a:lnTo>
                  <a:lnTo>
                    <a:pt x="2598" y="3890"/>
                  </a:lnTo>
                  <a:lnTo>
                    <a:pt x="2596" y="3896"/>
                  </a:lnTo>
                  <a:lnTo>
                    <a:pt x="2596" y="3908"/>
                  </a:lnTo>
                  <a:lnTo>
                    <a:pt x="2596" y="3920"/>
                  </a:lnTo>
                  <a:lnTo>
                    <a:pt x="2596" y="3926"/>
                  </a:lnTo>
                  <a:lnTo>
                    <a:pt x="2600" y="3932"/>
                  </a:lnTo>
                  <a:lnTo>
                    <a:pt x="2606" y="3938"/>
                  </a:lnTo>
                  <a:close/>
                  <a:moveTo>
                    <a:pt x="3234" y="3626"/>
                  </a:moveTo>
                  <a:lnTo>
                    <a:pt x="3234" y="3626"/>
                  </a:lnTo>
                  <a:lnTo>
                    <a:pt x="3234" y="3624"/>
                  </a:lnTo>
                  <a:lnTo>
                    <a:pt x="3232" y="3624"/>
                  </a:lnTo>
                  <a:lnTo>
                    <a:pt x="3226" y="3626"/>
                  </a:lnTo>
                  <a:lnTo>
                    <a:pt x="3222" y="3632"/>
                  </a:lnTo>
                  <a:lnTo>
                    <a:pt x="3222" y="3634"/>
                  </a:lnTo>
                  <a:lnTo>
                    <a:pt x="3224" y="3636"/>
                  </a:lnTo>
                  <a:lnTo>
                    <a:pt x="3226" y="3636"/>
                  </a:lnTo>
                  <a:lnTo>
                    <a:pt x="3230" y="3634"/>
                  </a:lnTo>
                  <a:lnTo>
                    <a:pt x="3234" y="3626"/>
                  </a:lnTo>
                  <a:close/>
                  <a:moveTo>
                    <a:pt x="3140" y="4236"/>
                  </a:moveTo>
                  <a:lnTo>
                    <a:pt x="3140" y="4236"/>
                  </a:lnTo>
                  <a:lnTo>
                    <a:pt x="3142" y="4224"/>
                  </a:lnTo>
                  <a:lnTo>
                    <a:pt x="3142" y="4222"/>
                  </a:lnTo>
                  <a:lnTo>
                    <a:pt x="3138" y="4224"/>
                  </a:lnTo>
                  <a:lnTo>
                    <a:pt x="3136" y="4226"/>
                  </a:lnTo>
                  <a:lnTo>
                    <a:pt x="3136" y="4230"/>
                  </a:lnTo>
                  <a:lnTo>
                    <a:pt x="3134" y="4236"/>
                  </a:lnTo>
                  <a:lnTo>
                    <a:pt x="3134" y="4240"/>
                  </a:lnTo>
                  <a:lnTo>
                    <a:pt x="3136" y="4242"/>
                  </a:lnTo>
                  <a:lnTo>
                    <a:pt x="3138" y="4242"/>
                  </a:lnTo>
                  <a:lnTo>
                    <a:pt x="3140" y="4236"/>
                  </a:lnTo>
                  <a:close/>
                  <a:moveTo>
                    <a:pt x="3216" y="3638"/>
                  </a:moveTo>
                  <a:lnTo>
                    <a:pt x="3216" y="3638"/>
                  </a:lnTo>
                  <a:lnTo>
                    <a:pt x="3216" y="3634"/>
                  </a:lnTo>
                  <a:lnTo>
                    <a:pt x="3212" y="3632"/>
                  </a:lnTo>
                  <a:lnTo>
                    <a:pt x="3208" y="3632"/>
                  </a:lnTo>
                  <a:lnTo>
                    <a:pt x="3206" y="3636"/>
                  </a:lnTo>
                  <a:lnTo>
                    <a:pt x="3208" y="3638"/>
                  </a:lnTo>
                  <a:lnTo>
                    <a:pt x="3210" y="3640"/>
                  </a:lnTo>
                  <a:lnTo>
                    <a:pt x="3214" y="3640"/>
                  </a:lnTo>
                  <a:lnTo>
                    <a:pt x="3216" y="3638"/>
                  </a:lnTo>
                  <a:close/>
                  <a:moveTo>
                    <a:pt x="3130" y="4102"/>
                  </a:moveTo>
                  <a:lnTo>
                    <a:pt x="3130" y="4102"/>
                  </a:lnTo>
                  <a:lnTo>
                    <a:pt x="3128" y="4106"/>
                  </a:lnTo>
                  <a:lnTo>
                    <a:pt x="3128" y="4108"/>
                  </a:lnTo>
                  <a:lnTo>
                    <a:pt x="3132" y="4120"/>
                  </a:lnTo>
                  <a:lnTo>
                    <a:pt x="3134" y="4124"/>
                  </a:lnTo>
                  <a:lnTo>
                    <a:pt x="3136" y="4124"/>
                  </a:lnTo>
                  <a:lnTo>
                    <a:pt x="3136" y="4120"/>
                  </a:lnTo>
                  <a:lnTo>
                    <a:pt x="3136" y="4116"/>
                  </a:lnTo>
                  <a:lnTo>
                    <a:pt x="3134" y="4104"/>
                  </a:lnTo>
                  <a:lnTo>
                    <a:pt x="3132" y="4102"/>
                  </a:lnTo>
                  <a:lnTo>
                    <a:pt x="3130" y="4102"/>
                  </a:lnTo>
                  <a:close/>
                  <a:moveTo>
                    <a:pt x="3462" y="5402"/>
                  </a:moveTo>
                  <a:lnTo>
                    <a:pt x="3462" y="5402"/>
                  </a:lnTo>
                  <a:lnTo>
                    <a:pt x="3462" y="5410"/>
                  </a:lnTo>
                  <a:lnTo>
                    <a:pt x="3462" y="5414"/>
                  </a:lnTo>
                  <a:lnTo>
                    <a:pt x="3466" y="5416"/>
                  </a:lnTo>
                  <a:lnTo>
                    <a:pt x="3472" y="5418"/>
                  </a:lnTo>
                  <a:lnTo>
                    <a:pt x="3476" y="5418"/>
                  </a:lnTo>
                  <a:lnTo>
                    <a:pt x="3478" y="5416"/>
                  </a:lnTo>
                  <a:lnTo>
                    <a:pt x="3478" y="5412"/>
                  </a:lnTo>
                  <a:lnTo>
                    <a:pt x="3474" y="5404"/>
                  </a:lnTo>
                  <a:lnTo>
                    <a:pt x="3468" y="5398"/>
                  </a:lnTo>
                  <a:lnTo>
                    <a:pt x="3464" y="5394"/>
                  </a:lnTo>
                  <a:lnTo>
                    <a:pt x="3462" y="5396"/>
                  </a:lnTo>
                  <a:lnTo>
                    <a:pt x="3462" y="5402"/>
                  </a:lnTo>
                  <a:close/>
                  <a:moveTo>
                    <a:pt x="4244" y="2492"/>
                  </a:moveTo>
                  <a:lnTo>
                    <a:pt x="4244" y="2492"/>
                  </a:lnTo>
                  <a:lnTo>
                    <a:pt x="4244" y="2496"/>
                  </a:lnTo>
                  <a:lnTo>
                    <a:pt x="4248" y="2496"/>
                  </a:lnTo>
                  <a:lnTo>
                    <a:pt x="4256" y="2492"/>
                  </a:lnTo>
                  <a:lnTo>
                    <a:pt x="4264" y="2486"/>
                  </a:lnTo>
                  <a:lnTo>
                    <a:pt x="4280" y="2470"/>
                  </a:lnTo>
                  <a:lnTo>
                    <a:pt x="4284" y="2464"/>
                  </a:lnTo>
                  <a:lnTo>
                    <a:pt x="4284" y="2460"/>
                  </a:lnTo>
                  <a:lnTo>
                    <a:pt x="4282" y="2460"/>
                  </a:lnTo>
                  <a:lnTo>
                    <a:pt x="4276" y="2460"/>
                  </a:lnTo>
                  <a:lnTo>
                    <a:pt x="4266" y="2466"/>
                  </a:lnTo>
                  <a:lnTo>
                    <a:pt x="4254" y="2476"/>
                  </a:lnTo>
                  <a:lnTo>
                    <a:pt x="4248" y="2484"/>
                  </a:lnTo>
                  <a:lnTo>
                    <a:pt x="4244" y="2492"/>
                  </a:lnTo>
                  <a:close/>
                  <a:moveTo>
                    <a:pt x="4364" y="2396"/>
                  </a:moveTo>
                  <a:lnTo>
                    <a:pt x="4364" y="2396"/>
                  </a:lnTo>
                  <a:lnTo>
                    <a:pt x="4368" y="2398"/>
                  </a:lnTo>
                  <a:lnTo>
                    <a:pt x="4370" y="2396"/>
                  </a:lnTo>
                  <a:lnTo>
                    <a:pt x="4370" y="2394"/>
                  </a:lnTo>
                  <a:lnTo>
                    <a:pt x="4368" y="2392"/>
                  </a:lnTo>
                  <a:lnTo>
                    <a:pt x="4366" y="2390"/>
                  </a:lnTo>
                  <a:lnTo>
                    <a:pt x="4364" y="2392"/>
                  </a:lnTo>
                  <a:lnTo>
                    <a:pt x="4364" y="2394"/>
                  </a:lnTo>
                  <a:lnTo>
                    <a:pt x="4364" y="2396"/>
                  </a:lnTo>
                  <a:close/>
                  <a:moveTo>
                    <a:pt x="4388" y="2374"/>
                  </a:moveTo>
                  <a:lnTo>
                    <a:pt x="4388" y="2374"/>
                  </a:lnTo>
                  <a:lnTo>
                    <a:pt x="4392" y="2376"/>
                  </a:lnTo>
                  <a:lnTo>
                    <a:pt x="4392" y="2374"/>
                  </a:lnTo>
                  <a:lnTo>
                    <a:pt x="4394" y="2370"/>
                  </a:lnTo>
                  <a:lnTo>
                    <a:pt x="4392" y="2368"/>
                  </a:lnTo>
                  <a:lnTo>
                    <a:pt x="4390" y="2366"/>
                  </a:lnTo>
                  <a:lnTo>
                    <a:pt x="4388" y="2368"/>
                  </a:lnTo>
                  <a:lnTo>
                    <a:pt x="4388" y="2372"/>
                  </a:lnTo>
                  <a:lnTo>
                    <a:pt x="4388" y="2374"/>
                  </a:lnTo>
                  <a:close/>
                  <a:moveTo>
                    <a:pt x="264" y="3518"/>
                  </a:moveTo>
                  <a:lnTo>
                    <a:pt x="264" y="3518"/>
                  </a:lnTo>
                  <a:lnTo>
                    <a:pt x="266" y="3518"/>
                  </a:lnTo>
                  <a:lnTo>
                    <a:pt x="264" y="3518"/>
                  </a:lnTo>
                  <a:close/>
                  <a:moveTo>
                    <a:pt x="5798" y="1166"/>
                  </a:moveTo>
                  <a:lnTo>
                    <a:pt x="5798" y="1166"/>
                  </a:lnTo>
                  <a:lnTo>
                    <a:pt x="5790" y="1156"/>
                  </a:lnTo>
                  <a:lnTo>
                    <a:pt x="5782" y="1148"/>
                  </a:lnTo>
                  <a:lnTo>
                    <a:pt x="5772" y="1144"/>
                  </a:lnTo>
                  <a:lnTo>
                    <a:pt x="5760" y="1140"/>
                  </a:lnTo>
                  <a:lnTo>
                    <a:pt x="5732" y="1138"/>
                  </a:lnTo>
                  <a:lnTo>
                    <a:pt x="5698" y="1136"/>
                  </a:lnTo>
                  <a:lnTo>
                    <a:pt x="5692" y="1138"/>
                  </a:lnTo>
                  <a:lnTo>
                    <a:pt x="5688" y="1140"/>
                  </a:lnTo>
                  <a:lnTo>
                    <a:pt x="5686" y="1144"/>
                  </a:lnTo>
                  <a:lnTo>
                    <a:pt x="5686" y="1148"/>
                  </a:lnTo>
                  <a:lnTo>
                    <a:pt x="5690" y="1160"/>
                  </a:lnTo>
                  <a:lnTo>
                    <a:pt x="5696" y="1172"/>
                  </a:lnTo>
                  <a:lnTo>
                    <a:pt x="5702" y="1184"/>
                  </a:lnTo>
                  <a:lnTo>
                    <a:pt x="5704" y="1190"/>
                  </a:lnTo>
                  <a:lnTo>
                    <a:pt x="5704" y="1192"/>
                  </a:lnTo>
                  <a:lnTo>
                    <a:pt x="5700" y="1192"/>
                  </a:lnTo>
                  <a:lnTo>
                    <a:pt x="5684" y="1186"/>
                  </a:lnTo>
                  <a:lnTo>
                    <a:pt x="5676" y="1180"/>
                  </a:lnTo>
                  <a:lnTo>
                    <a:pt x="5670" y="1174"/>
                  </a:lnTo>
                  <a:lnTo>
                    <a:pt x="5666" y="1168"/>
                  </a:lnTo>
                  <a:lnTo>
                    <a:pt x="5664" y="1162"/>
                  </a:lnTo>
                  <a:lnTo>
                    <a:pt x="5664" y="1150"/>
                  </a:lnTo>
                  <a:lnTo>
                    <a:pt x="5666" y="1138"/>
                  </a:lnTo>
                  <a:lnTo>
                    <a:pt x="5666" y="1126"/>
                  </a:lnTo>
                  <a:lnTo>
                    <a:pt x="5664" y="1120"/>
                  </a:lnTo>
                  <a:lnTo>
                    <a:pt x="5660" y="1114"/>
                  </a:lnTo>
                  <a:lnTo>
                    <a:pt x="5654" y="1106"/>
                  </a:lnTo>
                  <a:lnTo>
                    <a:pt x="5646" y="1100"/>
                  </a:lnTo>
                  <a:lnTo>
                    <a:pt x="5634" y="1092"/>
                  </a:lnTo>
                  <a:lnTo>
                    <a:pt x="5618" y="1084"/>
                  </a:lnTo>
                  <a:lnTo>
                    <a:pt x="5580" y="1068"/>
                  </a:lnTo>
                  <a:lnTo>
                    <a:pt x="5546" y="1050"/>
                  </a:lnTo>
                  <a:lnTo>
                    <a:pt x="5478" y="1014"/>
                  </a:lnTo>
                  <a:lnTo>
                    <a:pt x="5478" y="1008"/>
                  </a:lnTo>
                  <a:lnTo>
                    <a:pt x="5448" y="994"/>
                  </a:lnTo>
                  <a:lnTo>
                    <a:pt x="5418" y="982"/>
                  </a:lnTo>
                  <a:lnTo>
                    <a:pt x="5386" y="970"/>
                  </a:lnTo>
                  <a:lnTo>
                    <a:pt x="5356" y="962"/>
                  </a:lnTo>
                  <a:lnTo>
                    <a:pt x="5310" y="952"/>
                  </a:lnTo>
                  <a:lnTo>
                    <a:pt x="5294" y="946"/>
                  </a:lnTo>
                  <a:lnTo>
                    <a:pt x="5270" y="944"/>
                  </a:lnTo>
                  <a:lnTo>
                    <a:pt x="5210" y="940"/>
                  </a:lnTo>
                  <a:lnTo>
                    <a:pt x="5170" y="936"/>
                  </a:lnTo>
                  <a:lnTo>
                    <a:pt x="5144" y="930"/>
                  </a:lnTo>
                  <a:lnTo>
                    <a:pt x="5126" y="924"/>
                  </a:lnTo>
                  <a:lnTo>
                    <a:pt x="5116" y="918"/>
                  </a:lnTo>
                  <a:lnTo>
                    <a:pt x="5108" y="916"/>
                  </a:lnTo>
                  <a:lnTo>
                    <a:pt x="5102" y="918"/>
                  </a:lnTo>
                  <a:lnTo>
                    <a:pt x="5096" y="926"/>
                  </a:lnTo>
                  <a:lnTo>
                    <a:pt x="5086" y="942"/>
                  </a:lnTo>
                  <a:lnTo>
                    <a:pt x="5080" y="950"/>
                  </a:lnTo>
                  <a:lnTo>
                    <a:pt x="5078" y="958"/>
                  </a:lnTo>
                  <a:lnTo>
                    <a:pt x="5078" y="964"/>
                  </a:lnTo>
                  <a:lnTo>
                    <a:pt x="5080" y="968"/>
                  </a:lnTo>
                  <a:lnTo>
                    <a:pt x="5084" y="972"/>
                  </a:lnTo>
                  <a:lnTo>
                    <a:pt x="5088" y="974"/>
                  </a:lnTo>
                  <a:lnTo>
                    <a:pt x="5100" y="978"/>
                  </a:lnTo>
                  <a:lnTo>
                    <a:pt x="5110" y="982"/>
                  </a:lnTo>
                  <a:lnTo>
                    <a:pt x="5114" y="986"/>
                  </a:lnTo>
                  <a:lnTo>
                    <a:pt x="5116" y="988"/>
                  </a:lnTo>
                  <a:lnTo>
                    <a:pt x="5116" y="992"/>
                  </a:lnTo>
                  <a:lnTo>
                    <a:pt x="5114" y="998"/>
                  </a:lnTo>
                  <a:lnTo>
                    <a:pt x="5108" y="1004"/>
                  </a:lnTo>
                  <a:lnTo>
                    <a:pt x="5100" y="1012"/>
                  </a:lnTo>
                  <a:lnTo>
                    <a:pt x="5084" y="1024"/>
                  </a:lnTo>
                  <a:lnTo>
                    <a:pt x="5076" y="1028"/>
                  </a:lnTo>
                  <a:lnTo>
                    <a:pt x="5072" y="1030"/>
                  </a:lnTo>
                  <a:lnTo>
                    <a:pt x="5068" y="1028"/>
                  </a:lnTo>
                  <a:lnTo>
                    <a:pt x="5064" y="1026"/>
                  </a:lnTo>
                  <a:lnTo>
                    <a:pt x="5058" y="1020"/>
                  </a:lnTo>
                  <a:lnTo>
                    <a:pt x="5052" y="1012"/>
                  </a:lnTo>
                  <a:lnTo>
                    <a:pt x="5044" y="1004"/>
                  </a:lnTo>
                  <a:lnTo>
                    <a:pt x="5040" y="1000"/>
                  </a:lnTo>
                  <a:lnTo>
                    <a:pt x="5034" y="996"/>
                  </a:lnTo>
                  <a:lnTo>
                    <a:pt x="5028" y="996"/>
                  </a:lnTo>
                  <a:lnTo>
                    <a:pt x="5020" y="994"/>
                  </a:lnTo>
                  <a:lnTo>
                    <a:pt x="5012" y="994"/>
                  </a:lnTo>
                  <a:lnTo>
                    <a:pt x="5006" y="992"/>
                  </a:lnTo>
                  <a:lnTo>
                    <a:pt x="5004" y="990"/>
                  </a:lnTo>
                  <a:lnTo>
                    <a:pt x="5002" y="988"/>
                  </a:lnTo>
                  <a:lnTo>
                    <a:pt x="5000" y="978"/>
                  </a:lnTo>
                  <a:lnTo>
                    <a:pt x="5000" y="970"/>
                  </a:lnTo>
                  <a:lnTo>
                    <a:pt x="5000" y="962"/>
                  </a:lnTo>
                  <a:lnTo>
                    <a:pt x="4998" y="960"/>
                  </a:lnTo>
                  <a:lnTo>
                    <a:pt x="4994" y="958"/>
                  </a:lnTo>
                  <a:lnTo>
                    <a:pt x="4988" y="956"/>
                  </a:lnTo>
                  <a:lnTo>
                    <a:pt x="4980" y="958"/>
                  </a:lnTo>
                  <a:lnTo>
                    <a:pt x="4958" y="964"/>
                  </a:lnTo>
                  <a:lnTo>
                    <a:pt x="4944" y="968"/>
                  </a:lnTo>
                  <a:lnTo>
                    <a:pt x="4930" y="970"/>
                  </a:lnTo>
                  <a:lnTo>
                    <a:pt x="4920" y="972"/>
                  </a:lnTo>
                  <a:lnTo>
                    <a:pt x="4908" y="972"/>
                  </a:lnTo>
                  <a:lnTo>
                    <a:pt x="4890" y="968"/>
                  </a:lnTo>
                  <a:lnTo>
                    <a:pt x="4870" y="964"/>
                  </a:lnTo>
                  <a:lnTo>
                    <a:pt x="4850" y="958"/>
                  </a:lnTo>
                  <a:lnTo>
                    <a:pt x="4828" y="954"/>
                  </a:lnTo>
                  <a:lnTo>
                    <a:pt x="4814" y="954"/>
                  </a:lnTo>
                  <a:lnTo>
                    <a:pt x="4800" y="954"/>
                  </a:lnTo>
                  <a:lnTo>
                    <a:pt x="4784" y="956"/>
                  </a:lnTo>
                  <a:lnTo>
                    <a:pt x="4766" y="958"/>
                  </a:lnTo>
                  <a:lnTo>
                    <a:pt x="4732" y="966"/>
                  </a:lnTo>
                  <a:lnTo>
                    <a:pt x="4706" y="966"/>
                  </a:lnTo>
                  <a:lnTo>
                    <a:pt x="4686" y="964"/>
                  </a:lnTo>
                  <a:lnTo>
                    <a:pt x="4674" y="960"/>
                  </a:lnTo>
                  <a:lnTo>
                    <a:pt x="4668" y="956"/>
                  </a:lnTo>
                  <a:lnTo>
                    <a:pt x="4666" y="952"/>
                  </a:lnTo>
                  <a:lnTo>
                    <a:pt x="4662" y="944"/>
                  </a:lnTo>
                  <a:lnTo>
                    <a:pt x="4664" y="934"/>
                  </a:lnTo>
                  <a:lnTo>
                    <a:pt x="4668" y="924"/>
                  </a:lnTo>
                  <a:lnTo>
                    <a:pt x="4670" y="918"/>
                  </a:lnTo>
                  <a:lnTo>
                    <a:pt x="4670" y="912"/>
                  </a:lnTo>
                  <a:lnTo>
                    <a:pt x="4668" y="906"/>
                  </a:lnTo>
                  <a:lnTo>
                    <a:pt x="4662" y="898"/>
                  </a:lnTo>
                  <a:lnTo>
                    <a:pt x="4656" y="892"/>
                  </a:lnTo>
                  <a:lnTo>
                    <a:pt x="4648" y="884"/>
                  </a:lnTo>
                  <a:lnTo>
                    <a:pt x="4636" y="878"/>
                  </a:lnTo>
                  <a:lnTo>
                    <a:pt x="4624" y="872"/>
                  </a:lnTo>
                  <a:lnTo>
                    <a:pt x="4608" y="868"/>
                  </a:lnTo>
                  <a:lnTo>
                    <a:pt x="4592" y="862"/>
                  </a:lnTo>
                  <a:lnTo>
                    <a:pt x="4572" y="860"/>
                  </a:lnTo>
                  <a:lnTo>
                    <a:pt x="4552" y="856"/>
                  </a:lnTo>
                  <a:lnTo>
                    <a:pt x="4528" y="856"/>
                  </a:lnTo>
                  <a:lnTo>
                    <a:pt x="4504" y="856"/>
                  </a:lnTo>
                  <a:lnTo>
                    <a:pt x="4476" y="860"/>
                  </a:lnTo>
                  <a:lnTo>
                    <a:pt x="4448" y="864"/>
                  </a:lnTo>
                  <a:lnTo>
                    <a:pt x="4420" y="868"/>
                  </a:lnTo>
                  <a:lnTo>
                    <a:pt x="4396" y="870"/>
                  </a:lnTo>
                  <a:lnTo>
                    <a:pt x="4374" y="868"/>
                  </a:lnTo>
                  <a:lnTo>
                    <a:pt x="4358" y="866"/>
                  </a:lnTo>
                  <a:lnTo>
                    <a:pt x="4342" y="860"/>
                  </a:lnTo>
                  <a:lnTo>
                    <a:pt x="4328" y="854"/>
                  </a:lnTo>
                  <a:lnTo>
                    <a:pt x="4318" y="848"/>
                  </a:lnTo>
                  <a:lnTo>
                    <a:pt x="4308" y="840"/>
                  </a:lnTo>
                  <a:lnTo>
                    <a:pt x="4292" y="822"/>
                  </a:lnTo>
                  <a:lnTo>
                    <a:pt x="4278" y="804"/>
                  </a:lnTo>
                  <a:lnTo>
                    <a:pt x="4264" y="788"/>
                  </a:lnTo>
                  <a:lnTo>
                    <a:pt x="4256" y="782"/>
                  </a:lnTo>
                  <a:lnTo>
                    <a:pt x="4246" y="778"/>
                  </a:lnTo>
                  <a:lnTo>
                    <a:pt x="4228" y="772"/>
                  </a:lnTo>
                  <a:lnTo>
                    <a:pt x="4214" y="768"/>
                  </a:lnTo>
                  <a:lnTo>
                    <a:pt x="4186" y="768"/>
                  </a:lnTo>
                  <a:lnTo>
                    <a:pt x="4154" y="764"/>
                  </a:lnTo>
                  <a:lnTo>
                    <a:pt x="4130" y="762"/>
                  </a:lnTo>
                  <a:lnTo>
                    <a:pt x="4100" y="754"/>
                  </a:lnTo>
                  <a:lnTo>
                    <a:pt x="4068" y="748"/>
                  </a:lnTo>
                  <a:lnTo>
                    <a:pt x="4044" y="744"/>
                  </a:lnTo>
                  <a:lnTo>
                    <a:pt x="4002" y="740"/>
                  </a:lnTo>
                  <a:lnTo>
                    <a:pt x="3964" y="738"/>
                  </a:lnTo>
                  <a:lnTo>
                    <a:pt x="3944" y="734"/>
                  </a:lnTo>
                  <a:lnTo>
                    <a:pt x="3922" y="730"/>
                  </a:lnTo>
                  <a:lnTo>
                    <a:pt x="3902" y="724"/>
                  </a:lnTo>
                  <a:lnTo>
                    <a:pt x="3892" y="724"/>
                  </a:lnTo>
                  <a:lnTo>
                    <a:pt x="3892" y="726"/>
                  </a:lnTo>
                  <a:lnTo>
                    <a:pt x="3890" y="728"/>
                  </a:lnTo>
                  <a:lnTo>
                    <a:pt x="3890" y="734"/>
                  </a:lnTo>
                  <a:lnTo>
                    <a:pt x="3892" y="740"/>
                  </a:lnTo>
                  <a:lnTo>
                    <a:pt x="3890" y="744"/>
                  </a:lnTo>
                  <a:lnTo>
                    <a:pt x="3888" y="746"/>
                  </a:lnTo>
                  <a:lnTo>
                    <a:pt x="3882" y="750"/>
                  </a:lnTo>
                  <a:lnTo>
                    <a:pt x="3876" y="752"/>
                  </a:lnTo>
                  <a:lnTo>
                    <a:pt x="3854" y="754"/>
                  </a:lnTo>
                  <a:lnTo>
                    <a:pt x="3842" y="756"/>
                  </a:lnTo>
                  <a:lnTo>
                    <a:pt x="3834" y="758"/>
                  </a:lnTo>
                  <a:lnTo>
                    <a:pt x="3830" y="764"/>
                  </a:lnTo>
                  <a:lnTo>
                    <a:pt x="3830" y="768"/>
                  </a:lnTo>
                  <a:lnTo>
                    <a:pt x="3832" y="776"/>
                  </a:lnTo>
                  <a:lnTo>
                    <a:pt x="3836" y="782"/>
                  </a:lnTo>
                  <a:lnTo>
                    <a:pt x="3846" y="798"/>
                  </a:lnTo>
                  <a:lnTo>
                    <a:pt x="3856" y="812"/>
                  </a:lnTo>
                  <a:lnTo>
                    <a:pt x="3860" y="818"/>
                  </a:lnTo>
                  <a:lnTo>
                    <a:pt x="3862" y="822"/>
                  </a:lnTo>
                  <a:lnTo>
                    <a:pt x="3860" y="826"/>
                  </a:lnTo>
                  <a:lnTo>
                    <a:pt x="3856" y="828"/>
                  </a:lnTo>
                  <a:lnTo>
                    <a:pt x="3848" y="826"/>
                  </a:lnTo>
                  <a:lnTo>
                    <a:pt x="3836" y="824"/>
                  </a:lnTo>
                  <a:lnTo>
                    <a:pt x="3810" y="818"/>
                  </a:lnTo>
                  <a:lnTo>
                    <a:pt x="3792" y="818"/>
                  </a:lnTo>
                  <a:lnTo>
                    <a:pt x="3778" y="818"/>
                  </a:lnTo>
                  <a:lnTo>
                    <a:pt x="3770" y="820"/>
                  </a:lnTo>
                  <a:lnTo>
                    <a:pt x="3760" y="824"/>
                  </a:lnTo>
                  <a:lnTo>
                    <a:pt x="3750" y="824"/>
                  </a:lnTo>
                  <a:lnTo>
                    <a:pt x="3736" y="824"/>
                  </a:lnTo>
                  <a:lnTo>
                    <a:pt x="3716" y="820"/>
                  </a:lnTo>
                  <a:lnTo>
                    <a:pt x="3704" y="818"/>
                  </a:lnTo>
                  <a:lnTo>
                    <a:pt x="3694" y="818"/>
                  </a:lnTo>
                  <a:lnTo>
                    <a:pt x="3686" y="818"/>
                  </a:lnTo>
                  <a:lnTo>
                    <a:pt x="3676" y="820"/>
                  </a:lnTo>
                  <a:lnTo>
                    <a:pt x="3662" y="826"/>
                  </a:lnTo>
                  <a:lnTo>
                    <a:pt x="3650" y="832"/>
                  </a:lnTo>
                  <a:lnTo>
                    <a:pt x="3638" y="836"/>
                  </a:lnTo>
                  <a:lnTo>
                    <a:pt x="3632" y="838"/>
                  </a:lnTo>
                  <a:lnTo>
                    <a:pt x="3624" y="836"/>
                  </a:lnTo>
                  <a:lnTo>
                    <a:pt x="3616" y="836"/>
                  </a:lnTo>
                  <a:lnTo>
                    <a:pt x="3608" y="832"/>
                  </a:lnTo>
                  <a:lnTo>
                    <a:pt x="3598" y="826"/>
                  </a:lnTo>
                  <a:lnTo>
                    <a:pt x="3586" y="818"/>
                  </a:lnTo>
                  <a:lnTo>
                    <a:pt x="3576" y="812"/>
                  </a:lnTo>
                  <a:lnTo>
                    <a:pt x="3566" y="810"/>
                  </a:lnTo>
                  <a:lnTo>
                    <a:pt x="3558" y="810"/>
                  </a:lnTo>
                  <a:lnTo>
                    <a:pt x="3552" y="814"/>
                  </a:lnTo>
                  <a:lnTo>
                    <a:pt x="3546" y="820"/>
                  </a:lnTo>
                  <a:lnTo>
                    <a:pt x="3540" y="828"/>
                  </a:lnTo>
                  <a:lnTo>
                    <a:pt x="3530" y="848"/>
                  </a:lnTo>
                  <a:lnTo>
                    <a:pt x="3520" y="864"/>
                  </a:lnTo>
                  <a:lnTo>
                    <a:pt x="3514" y="872"/>
                  </a:lnTo>
                  <a:lnTo>
                    <a:pt x="3508" y="876"/>
                  </a:lnTo>
                  <a:lnTo>
                    <a:pt x="3500" y="878"/>
                  </a:lnTo>
                  <a:lnTo>
                    <a:pt x="3492" y="878"/>
                  </a:lnTo>
                  <a:lnTo>
                    <a:pt x="3482" y="872"/>
                  </a:lnTo>
                  <a:lnTo>
                    <a:pt x="3470" y="864"/>
                  </a:lnTo>
                  <a:lnTo>
                    <a:pt x="3428" y="824"/>
                  </a:lnTo>
                  <a:lnTo>
                    <a:pt x="3402" y="796"/>
                  </a:lnTo>
                  <a:lnTo>
                    <a:pt x="3390" y="784"/>
                  </a:lnTo>
                  <a:lnTo>
                    <a:pt x="3380" y="776"/>
                  </a:lnTo>
                  <a:lnTo>
                    <a:pt x="3368" y="768"/>
                  </a:lnTo>
                  <a:lnTo>
                    <a:pt x="3352" y="762"/>
                  </a:lnTo>
                  <a:lnTo>
                    <a:pt x="3346" y="760"/>
                  </a:lnTo>
                  <a:lnTo>
                    <a:pt x="3342" y="760"/>
                  </a:lnTo>
                  <a:lnTo>
                    <a:pt x="3338" y="762"/>
                  </a:lnTo>
                  <a:lnTo>
                    <a:pt x="3338" y="764"/>
                  </a:lnTo>
                  <a:lnTo>
                    <a:pt x="3340" y="772"/>
                  </a:lnTo>
                  <a:lnTo>
                    <a:pt x="3344" y="782"/>
                  </a:lnTo>
                  <a:lnTo>
                    <a:pt x="3348" y="792"/>
                  </a:lnTo>
                  <a:lnTo>
                    <a:pt x="3350" y="798"/>
                  </a:lnTo>
                  <a:lnTo>
                    <a:pt x="3348" y="798"/>
                  </a:lnTo>
                  <a:lnTo>
                    <a:pt x="3346" y="798"/>
                  </a:lnTo>
                  <a:lnTo>
                    <a:pt x="3336" y="790"/>
                  </a:lnTo>
                  <a:lnTo>
                    <a:pt x="3318" y="778"/>
                  </a:lnTo>
                  <a:lnTo>
                    <a:pt x="3296" y="766"/>
                  </a:lnTo>
                  <a:lnTo>
                    <a:pt x="3270" y="754"/>
                  </a:lnTo>
                  <a:lnTo>
                    <a:pt x="3242" y="744"/>
                  </a:lnTo>
                  <a:lnTo>
                    <a:pt x="3208" y="734"/>
                  </a:lnTo>
                  <a:lnTo>
                    <a:pt x="3170" y="728"/>
                  </a:lnTo>
                  <a:lnTo>
                    <a:pt x="3128" y="722"/>
                  </a:lnTo>
                  <a:lnTo>
                    <a:pt x="3082" y="716"/>
                  </a:lnTo>
                  <a:lnTo>
                    <a:pt x="3030" y="712"/>
                  </a:lnTo>
                  <a:lnTo>
                    <a:pt x="3012" y="708"/>
                  </a:lnTo>
                  <a:lnTo>
                    <a:pt x="3000" y="704"/>
                  </a:lnTo>
                  <a:lnTo>
                    <a:pt x="2994" y="702"/>
                  </a:lnTo>
                  <a:lnTo>
                    <a:pt x="2992" y="698"/>
                  </a:lnTo>
                  <a:lnTo>
                    <a:pt x="2992" y="694"/>
                  </a:lnTo>
                  <a:lnTo>
                    <a:pt x="2994" y="690"/>
                  </a:lnTo>
                  <a:lnTo>
                    <a:pt x="3002" y="684"/>
                  </a:lnTo>
                  <a:lnTo>
                    <a:pt x="3008" y="678"/>
                  </a:lnTo>
                  <a:lnTo>
                    <a:pt x="3008" y="676"/>
                  </a:lnTo>
                  <a:lnTo>
                    <a:pt x="3006" y="674"/>
                  </a:lnTo>
                  <a:lnTo>
                    <a:pt x="3002" y="672"/>
                  </a:lnTo>
                  <a:lnTo>
                    <a:pt x="2992" y="670"/>
                  </a:lnTo>
                  <a:lnTo>
                    <a:pt x="2946" y="666"/>
                  </a:lnTo>
                  <a:lnTo>
                    <a:pt x="2904" y="664"/>
                  </a:lnTo>
                  <a:lnTo>
                    <a:pt x="2864" y="664"/>
                  </a:lnTo>
                  <a:lnTo>
                    <a:pt x="2844" y="666"/>
                  </a:lnTo>
                  <a:lnTo>
                    <a:pt x="2822" y="670"/>
                  </a:lnTo>
                  <a:lnTo>
                    <a:pt x="2814" y="670"/>
                  </a:lnTo>
                  <a:lnTo>
                    <a:pt x="2806" y="670"/>
                  </a:lnTo>
                  <a:lnTo>
                    <a:pt x="2800" y="670"/>
                  </a:lnTo>
                  <a:lnTo>
                    <a:pt x="2794" y="668"/>
                  </a:lnTo>
                  <a:lnTo>
                    <a:pt x="2790" y="662"/>
                  </a:lnTo>
                  <a:lnTo>
                    <a:pt x="2786" y="654"/>
                  </a:lnTo>
                  <a:lnTo>
                    <a:pt x="2784" y="648"/>
                  </a:lnTo>
                  <a:lnTo>
                    <a:pt x="2780" y="644"/>
                  </a:lnTo>
                  <a:lnTo>
                    <a:pt x="2778" y="642"/>
                  </a:lnTo>
                  <a:lnTo>
                    <a:pt x="2774" y="642"/>
                  </a:lnTo>
                  <a:lnTo>
                    <a:pt x="2762" y="648"/>
                  </a:lnTo>
                  <a:lnTo>
                    <a:pt x="2748" y="654"/>
                  </a:lnTo>
                  <a:lnTo>
                    <a:pt x="2738" y="654"/>
                  </a:lnTo>
                  <a:lnTo>
                    <a:pt x="2730" y="652"/>
                  </a:lnTo>
                  <a:lnTo>
                    <a:pt x="2722" y="648"/>
                  </a:lnTo>
                  <a:lnTo>
                    <a:pt x="2714" y="644"/>
                  </a:lnTo>
                  <a:lnTo>
                    <a:pt x="2704" y="640"/>
                  </a:lnTo>
                  <a:lnTo>
                    <a:pt x="2692" y="638"/>
                  </a:lnTo>
                  <a:lnTo>
                    <a:pt x="2676" y="640"/>
                  </a:lnTo>
                  <a:lnTo>
                    <a:pt x="2660" y="644"/>
                  </a:lnTo>
                  <a:lnTo>
                    <a:pt x="2652" y="650"/>
                  </a:lnTo>
                  <a:lnTo>
                    <a:pt x="2650" y="658"/>
                  </a:lnTo>
                  <a:lnTo>
                    <a:pt x="2648" y="664"/>
                  </a:lnTo>
                  <a:lnTo>
                    <a:pt x="2642" y="672"/>
                  </a:lnTo>
                  <a:lnTo>
                    <a:pt x="2634" y="680"/>
                  </a:lnTo>
                  <a:lnTo>
                    <a:pt x="2614" y="686"/>
                  </a:lnTo>
                  <a:lnTo>
                    <a:pt x="2586" y="692"/>
                  </a:lnTo>
                  <a:lnTo>
                    <a:pt x="2554" y="696"/>
                  </a:lnTo>
                  <a:lnTo>
                    <a:pt x="2530" y="698"/>
                  </a:lnTo>
                  <a:lnTo>
                    <a:pt x="2516" y="696"/>
                  </a:lnTo>
                  <a:lnTo>
                    <a:pt x="2512" y="694"/>
                  </a:lnTo>
                  <a:lnTo>
                    <a:pt x="2512" y="692"/>
                  </a:lnTo>
                  <a:lnTo>
                    <a:pt x="2512" y="690"/>
                  </a:lnTo>
                  <a:lnTo>
                    <a:pt x="2516" y="686"/>
                  </a:lnTo>
                  <a:lnTo>
                    <a:pt x="2528" y="676"/>
                  </a:lnTo>
                  <a:lnTo>
                    <a:pt x="2550" y="666"/>
                  </a:lnTo>
                  <a:lnTo>
                    <a:pt x="2580" y="652"/>
                  </a:lnTo>
                  <a:lnTo>
                    <a:pt x="2610" y="640"/>
                  </a:lnTo>
                  <a:lnTo>
                    <a:pt x="2632" y="628"/>
                  </a:lnTo>
                  <a:lnTo>
                    <a:pt x="2660" y="610"/>
                  </a:lnTo>
                  <a:lnTo>
                    <a:pt x="2672" y="602"/>
                  </a:lnTo>
                  <a:lnTo>
                    <a:pt x="2688" y="594"/>
                  </a:lnTo>
                  <a:lnTo>
                    <a:pt x="2706" y="586"/>
                  </a:lnTo>
                  <a:lnTo>
                    <a:pt x="2734" y="576"/>
                  </a:lnTo>
                  <a:lnTo>
                    <a:pt x="2762" y="566"/>
                  </a:lnTo>
                  <a:lnTo>
                    <a:pt x="2782" y="554"/>
                  </a:lnTo>
                  <a:lnTo>
                    <a:pt x="2788" y="548"/>
                  </a:lnTo>
                  <a:lnTo>
                    <a:pt x="2794" y="542"/>
                  </a:lnTo>
                  <a:lnTo>
                    <a:pt x="2802" y="528"/>
                  </a:lnTo>
                  <a:lnTo>
                    <a:pt x="2806" y="514"/>
                  </a:lnTo>
                  <a:lnTo>
                    <a:pt x="2806" y="502"/>
                  </a:lnTo>
                  <a:lnTo>
                    <a:pt x="2802" y="490"/>
                  </a:lnTo>
                  <a:lnTo>
                    <a:pt x="2798" y="478"/>
                  </a:lnTo>
                  <a:lnTo>
                    <a:pt x="2792" y="470"/>
                  </a:lnTo>
                  <a:lnTo>
                    <a:pt x="2784" y="464"/>
                  </a:lnTo>
                  <a:lnTo>
                    <a:pt x="2776" y="462"/>
                  </a:lnTo>
                  <a:lnTo>
                    <a:pt x="2768" y="460"/>
                  </a:lnTo>
                  <a:lnTo>
                    <a:pt x="2748" y="454"/>
                  </a:lnTo>
                  <a:lnTo>
                    <a:pt x="2738" y="448"/>
                  </a:lnTo>
                  <a:lnTo>
                    <a:pt x="2724" y="438"/>
                  </a:lnTo>
                  <a:lnTo>
                    <a:pt x="2712" y="430"/>
                  </a:lnTo>
                  <a:lnTo>
                    <a:pt x="2700" y="426"/>
                  </a:lnTo>
                  <a:lnTo>
                    <a:pt x="2686" y="424"/>
                  </a:lnTo>
                  <a:lnTo>
                    <a:pt x="2672" y="424"/>
                  </a:lnTo>
                  <a:lnTo>
                    <a:pt x="2644" y="428"/>
                  </a:lnTo>
                  <a:lnTo>
                    <a:pt x="2628" y="428"/>
                  </a:lnTo>
                  <a:lnTo>
                    <a:pt x="2612" y="426"/>
                  </a:lnTo>
                  <a:lnTo>
                    <a:pt x="2598" y="424"/>
                  </a:lnTo>
                  <a:lnTo>
                    <a:pt x="2590" y="424"/>
                  </a:lnTo>
                  <a:lnTo>
                    <a:pt x="2582" y="426"/>
                  </a:lnTo>
                  <a:lnTo>
                    <a:pt x="2578" y="428"/>
                  </a:lnTo>
                  <a:lnTo>
                    <a:pt x="2574" y="432"/>
                  </a:lnTo>
                  <a:lnTo>
                    <a:pt x="2566" y="436"/>
                  </a:lnTo>
                  <a:lnTo>
                    <a:pt x="2554" y="440"/>
                  </a:lnTo>
                  <a:lnTo>
                    <a:pt x="2538" y="444"/>
                  </a:lnTo>
                  <a:lnTo>
                    <a:pt x="2516" y="444"/>
                  </a:lnTo>
                  <a:lnTo>
                    <a:pt x="2512" y="444"/>
                  </a:lnTo>
                  <a:lnTo>
                    <a:pt x="2512" y="442"/>
                  </a:lnTo>
                  <a:lnTo>
                    <a:pt x="2516" y="436"/>
                  </a:lnTo>
                  <a:lnTo>
                    <a:pt x="2528" y="428"/>
                  </a:lnTo>
                  <a:lnTo>
                    <a:pt x="2538" y="420"/>
                  </a:lnTo>
                  <a:lnTo>
                    <a:pt x="2540" y="416"/>
                  </a:lnTo>
                  <a:lnTo>
                    <a:pt x="2542" y="412"/>
                  </a:lnTo>
                  <a:lnTo>
                    <a:pt x="2540" y="410"/>
                  </a:lnTo>
                  <a:lnTo>
                    <a:pt x="2534" y="406"/>
                  </a:lnTo>
                  <a:lnTo>
                    <a:pt x="2524" y="404"/>
                  </a:lnTo>
                  <a:lnTo>
                    <a:pt x="2508" y="402"/>
                  </a:lnTo>
                  <a:lnTo>
                    <a:pt x="2478" y="400"/>
                  </a:lnTo>
                  <a:lnTo>
                    <a:pt x="2458" y="398"/>
                  </a:lnTo>
                  <a:lnTo>
                    <a:pt x="2448" y="394"/>
                  </a:lnTo>
                  <a:lnTo>
                    <a:pt x="2446" y="394"/>
                  </a:lnTo>
                  <a:lnTo>
                    <a:pt x="2446" y="392"/>
                  </a:lnTo>
                  <a:lnTo>
                    <a:pt x="2450" y="388"/>
                  </a:lnTo>
                  <a:lnTo>
                    <a:pt x="2458" y="386"/>
                  </a:lnTo>
                  <a:lnTo>
                    <a:pt x="2486" y="378"/>
                  </a:lnTo>
                  <a:lnTo>
                    <a:pt x="2492" y="376"/>
                  </a:lnTo>
                  <a:lnTo>
                    <a:pt x="2496" y="374"/>
                  </a:lnTo>
                  <a:lnTo>
                    <a:pt x="2496" y="370"/>
                  </a:lnTo>
                  <a:lnTo>
                    <a:pt x="2496" y="366"/>
                  </a:lnTo>
                  <a:lnTo>
                    <a:pt x="2492" y="364"/>
                  </a:lnTo>
                  <a:lnTo>
                    <a:pt x="2486" y="360"/>
                  </a:lnTo>
                  <a:lnTo>
                    <a:pt x="2470" y="352"/>
                  </a:lnTo>
                  <a:lnTo>
                    <a:pt x="2448" y="348"/>
                  </a:lnTo>
                  <a:lnTo>
                    <a:pt x="2422" y="348"/>
                  </a:lnTo>
                  <a:lnTo>
                    <a:pt x="2408" y="348"/>
                  </a:lnTo>
                  <a:lnTo>
                    <a:pt x="2392" y="352"/>
                  </a:lnTo>
                  <a:lnTo>
                    <a:pt x="2378" y="356"/>
                  </a:lnTo>
                  <a:lnTo>
                    <a:pt x="2362" y="362"/>
                  </a:lnTo>
                  <a:lnTo>
                    <a:pt x="2342" y="370"/>
                  </a:lnTo>
                  <a:lnTo>
                    <a:pt x="2326" y="380"/>
                  </a:lnTo>
                  <a:lnTo>
                    <a:pt x="2314" y="388"/>
                  </a:lnTo>
                  <a:lnTo>
                    <a:pt x="2304" y="396"/>
                  </a:lnTo>
                  <a:lnTo>
                    <a:pt x="2296" y="402"/>
                  </a:lnTo>
                  <a:lnTo>
                    <a:pt x="2292" y="408"/>
                  </a:lnTo>
                  <a:lnTo>
                    <a:pt x="2286" y="420"/>
                  </a:lnTo>
                  <a:lnTo>
                    <a:pt x="2284" y="428"/>
                  </a:lnTo>
                  <a:lnTo>
                    <a:pt x="2280" y="434"/>
                  </a:lnTo>
                  <a:lnTo>
                    <a:pt x="2276" y="436"/>
                  </a:lnTo>
                  <a:lnTo>
                    <a:pt x="2272" y="438"/>
                  </a:lnTo>
                  <a:lnTo>
                    <a:pt x="2256" y="440"/>
                  </a:lnTo>
                  <a:lnTo>
                    <a:pt x="2224" y="442"/>
                  </a:lnTo>
                  <a:lnTo>
                    <a:pt x="2208" y="444"/>
                  </a:lnTo>
                  <a:lnTo>
                    <a:pt x="2206" y="444"/>
                  </a:lnTo>
                  <a:lnTo>
                    <a:pt x="2206" y="446"/>
                  </a:lnTo>
                  <a:lnTo>
                    <a:pt x="2206" y="448"/>
                  </a:lnTo>
                  <a:lnTo>
                    <a:pt x="2210" y="452"/>
                  </a:lnTo>
                  <a:lnTo>
                    <a:pt x="2208" y="456"/>
                  </a:lnTo>
                  <a:lnTo>
                    <a:pt x="2206" y="458"/>
                  </a:lnTo>
                  <a:lnTo>
                    <a:pt x="2192" y="464"/>
                  </a:lnTo>
                  <a:lnTo>
                    <a:pt x="2162" y="472"/>
                  </a:lnTo>
                  <a:lnTo>
                    <a:pt x="2132" y="478"/>
                  </a:lnTo>
                  <a:lnTo>
                    <a:pt x="2118" y="478"/>
                  </a:lnTo>
                  <a:lnTo>
                    <a:pt x="2114" y="476"/>
                  </a:lnTo>
                  <a:lnTo>
                    <a:pt x="2112" y="474"/>
                  </a:lnTo>
                  <a:lnTo>
                    <a:pt x="2112" y="470"/>
                  </a:lnTo>
                  <a:lnTo>
                    <a:pt x="2110" y="468"/>
                  </a:lnTo>
                  <a:lnTo>
                    <a:pt x="2108" y="464"/>
                  </a:lnTo>
                  <a:lnTo>
                    <a:pt x="2106" y="462"/>
                  </a:lnTo>
                  <a:lnTo>
                    <a:pt x="2098" y="462"/>
                  </a:lnTo>
                  <a:lnTo>
                    <a:pt x="2076" y="460"/>
                  </a:lnTo>
                  <a:lnTo>
                    <a:pt x="2034" y="464"/>
                  </a:lnTo>
                  <a:lnTo>
                    <a:pt x="1994" y="472"/>
                  </a:lnTo>
                  <a:lnTo>
                    <a:pt x="1982" y="474"/>
                  </a:lnTo>
                  <a:lnTo>
                    <a:pt x="1974" y="478"/>
                  </a:lnTo>
                  <a:lnTo>
                    <a:pt x="1970" y="482"/>
                  </a:lnTo>
                  <a:lnTo>
                    <a:pt x="1968" y="484"/>
                  </a:lnTo>
                  <a:lnTo>
                    <a:pt x="1970" y="490"/>
                  </a:lnTo>
                  <a:lnTo>
                    <a:pt x="1970" y="494"/>
                  </a:lnTo>
                  <a:lnTo>
                    <a:pt x="1970" y="496"/>
                  </a:lnTo>
                  <a:lnTo>
                    <a:pt x="1968" y="500"/>
                  </a:lnTo>
                  <a:lnTo>
                    <a:pt x="1964" y="502"/>
                  </a:lnTo>
                  <a:lnTo>
                    <a:pt x="1954" y="504"/>
                  </a:lnTo>
                  <a:lnTo>
                    <a:pt x="1942" y="506"/>
                  </a:lnTo>
                  <a:lnTo>
                    <a:pt x="1898" y="512"/>
                  </a:lnTo>
                  <a:lnTo>
                    <a:pt x="1850" y="516"/>
                  </a:lnTo>
                  <a:lnTo>
                    <a:pt x="1818" y="522"/>
                  </a:lnTo>
                  <a:lnTo>
                    <a:pt x="1800" y="526"/>
                  </a:lnTo>
                  <a:lnTo>
                    <a:pt x="1790" y="532"/>
                  </a:lnTo>
                  <a:lnTo>
                    <a:pt x="1784" y="538"/>
                  </a:lnTo>
                  <a:lnTo>
                    <a:pt x="1776" y="542"/>
                  </a:lnTo>
                  <a:lnTo>
                    <a:pt x="1764" y="546"/>
                  </a:lnTo>
                  <a:lnTo>
                    <a:pt x="1742" y="550"/>
                  </a:lnTo>
                  <a:lnTo>
                    <a:pt x="1728" y="550"/>
                  </a:lnTo>
                  <a:lnTo>
                    <a:pt x="1718" y="554"/>
                  </a:lnTo>
                  <a:lnTo>
                    <a:pt x="1708" y="558"/>
                  </a:lnTo>
                  <a:lnTo>
                    <a:pt x="1698" y="562"/>
                  </a:lnTo>
                  <a:lnTo>
                    <a:pt x="1692" y="566"/>
                  </a:lnTo>
                  <a:lnTo>
                    <a:pt x="1686" y="572"/>
                  </a:lnTo>
                  <a:lnTo>
                    <a:pt x="1682" y="578"/>
                  </a:lnTo>
                  <a:lnTo>
                    <a:pt x="1680" y="584"/>
                  </a:lnTo>
                  <a:lnTo>
                    <a:pt x="1678" y="590"/>
                  </a:lnTo>
                  <a:lnTo>
                    <a:pt x="1678" y="596"/>
                  </a:lnTo>
                  <a:lnTo>
                    <a:pt x="1680" y="602"/>
                  </a:lnTo>
                  <a:lnTo>
                    <a:pt x="1682" y="608"/>
                  </a:lnTo>
                  <a:lnTo>
                    <a:pt x="1686" y="612"/>
                  </a:lnTo>
                  <a:lnTo>
                    <a:pt x="1690" y="616"/>
                  </a:lnTo>
                  <a:lnTo>
                    <a:pt x="1696" y="618"/>
                  </a:lnTo>
                  <a:lnTo>
                    <a:pt x="1704" y="620"/>
                  </a:lnTo>
                  <a:lnTo>
                    <a:pt x="1716" y="622"/>
                  </a:lnTo>
                  <a:lnTo>
                    <a:pt x="1724" y="624"/>
                  </a:lnTo>
                  <a:lnTo>
                    <a:pt x="1726" y="628"/>
                  </a:lnTo>
                  <a:lnTo>
                    <a:pt x="1724" y="634"/>
                  </a:lnTo>
                  <a:lnTo>
                    <a:pt x="1716" y="638"/>
                  </a:lnTo>
                  <a:lnTo>
                    <a:pt x="1704" y="644"/>
                  </a:lnTo>
                  <a:lnTo>
                    <a:pt x="1690" y="648"/>
                  </a:lnTo>
                  <a:lnTo>
                    <a:pt x="1672" y="652"/>
                  </a:lnTo>
                  <a:lnTo>
                    <a:pt x="1638" y="658"/>
                  </a:lnTo>
                  <a:lnTo>
                    <a:pt x="1604" y="662"/>
                  </a:lnTo>
                  <a:lnTo>
                    <a:pt x="1542" y="662"/>
                  </a:lnTo>
                  <a:lnTo>
                    <a:pt x="1514" y="662"/>
                  </a:lnTo>
                  <a:lnTo>
                    <a:pt x="1490" y="666"/>
                  </a:lnTo>
                  <a:lnTo>
                    <a:pt x="1480" y="668"/>
                  </a:lnTo>
                  <a:lnTo>
                    <a:pt x="1470" y="672"/>
                  </a:lnTo>
                  <a:lnTo>
                    <a:pt x="1462" y="676"/>
                  </a:lnTo>
                  <a:lnTo>
                    <a:pt x="1458" y="682"/>
                  </a:lnTo>
                  <a:lnTo>
                    <a:pt x="1450" y="692"/>
                  </a:lnTo>
                  <a:lnTo>
                    <a:pt x="1450" y="696"/>
                  </a:lnTo>
                  <a:lnTo>
                    <a:pt x="1452" y="698"/>
                  </a:lnTo>
                  <a:lnTo>
                    <a:pt x="1456" y="702"/>
                  </a:lnTo>
                  <a:lnTo>
                    <a:pt x="1462" y="704"/>
                  </a:lnTo>
                  <a:lnTo>
                    <a:pt x="1470" y="706"/>
                  </a:lnTo>
                  <a:lnTo>
                    <a:pt x="1476" y="710"/>
                  </a:lnTo>
                  <a:lnTo>
                    <a:pt x="1476" y="714"/>
                  </a:lnTo>
                  <a:lnTo>
                    <a:pt x="1476" y="718"/>
                  </a:lnTo>
                  <a:lnTo>
                    <a:pt x="1476" y="724"/>
                  </a:lnTo>
                  <a:lnTo>
                    <a:pt x="1472" y="732"/>
                  </a:lnTo>
                  <a:lnTo>
                    <a:pt x="1468" y="738"/>
                  </a:lnTo>
                  <a:lnTo>
                    <a:pt x="1468" y="744"/>
                  </a:lnTo>
                  <a:lnTo>
                    <a:pt x="1468" y="748"/>
                  </a:lnTo>
                  <a:lnTo>
                    <a:pt x="1472" y="752"/>
                  </a:lnTo>
                  <a:lnTo>
                    <a:pt x="1480" y="756"/>
                  </a:lnTo>
                  <a:lnTo>
                    <a:pt x="1492" y="758"/>
                  </a:lnTo>
                  <a:lnTo>
                    <a:pt x="1506" y="760"/>
                  </a:lnTo>
                  <a:lnTo>
                    <a:pt x="1520" y="764"/>
                  </a:lnTo>
                  <a:lnTo>
                    <a:pt x="1524" y="766"/>
                  </a:lnTo>
                  <a:lnTo>
                    <a:pt x="1528" y="770"/>
                  </a:lnTo>
                  <a:lnTo>
                    <a:pt x="1532" y="774"/>
                  </a:lnTo>
                  <a:lnTo>
                    <a:pt x="1532" y="780"/>
                  </a:lnTo>
                  <a:lnTo>
                    <a:pt x="1534" y="786"/>
                  </a:lnTo>
                  <a:lnTo>
                    <a:pt x="1536" y="790"/>
                  </a:lnTo>
                  <a:lnTo>
                    <a:pt x="1540" y="792"/>
                  </a:lnTo>
                  <a:lnTo>
                    <a:pt x="1546" y="794"/>
                  </a:lnTo>
                  <a:lnTo>
                    <a:pt x="1556" y="796"/>
                  </a:lnTo>
                  <a:lnTo>
                    <a:pt x="1568" y="796"/>
                  </a:lnTo>
                  <a:lnTo>
                    <a:pt x="1580" y="798"/>
                  </a:lnTo>
                  <a:lnTo>
                    <a:pt x="1584" y="800"/>
                  </a:lnTo>
                  <a:lnTo>
                    <a:pt x="1586" y="804"/>
                  </a:lnTo>
                  <a:lnTo>
                    <a:pt x="1588" y="806"/>
                  </a:lnTo>
                  <a:lnTo>
                    <a:pt x="1588" y="812"/>
                  </a:lnTo>
                  <a:lnTo>
                    <a:pt x="1586" y="818"/>
                  </a:lnTo>
                  <a:lnTo>
                    <a:pt x="1582" y="828"/>
                  </a:lnTo>
                  <a:lnTo>
                    <a:pt x="1578" y="836"/>
                  </a:lnTo>
                  <a:lnTo>
                    <a:pt x="1576" y="844"/>
                  </a:lnTo>
                  <a:lnTo>
                    <a:pt x="1576" y="852"/>
                  </a:lnTo>
                  <a:lnTo>
                    <a:pt x="1578" y="858"/>
                  </a:lnTo>
                  <a:lnTo>
                    <a:pt x="1582" y="868"/>
                  </a:lnTo>
                  <a:lnTo>
                    <a:pt x="1590" y="876"/>
                  </a:lnTo>
                  <a:lnTo>
                    <a:pt x="1596" y="882"/>
                  </a:lnTo>
                  <a:lnTo>
                    <a:pt x="1598" y="886"/>
                  </a:lnTo>
                  <a:lnTo>
                    <a:pt x="1598" y="890"/>
                  </a:lnTo>
                  <a:lnTo>
                    <a:pt x="1598" y="896"/>
                  </a:lnTo>
                  <a:lnTo>
                    <a:pt x="1596" y="900"/>
                  </a:lnTo>
                  <a:lnTo>
                    <a:pt x="1590" y="906"/>
                  </a:lnTo>
                  <a:lnTo>
                    <a:pt x="1584" y="912"/>
                  </a:lnTo>
                  <a:lnTo>
                    <a:pt x="1570" y="922"/>
                  </a:lnTo>
                  <a:lnTo>
                    <a:pt x="1566" y="924"/>
                  </a:lnTo>
                  <a:lnTo>
                    <a:pt x="1564" y="922"/>
                  </a:lnTo>
                  <a:lnTo>
                    <a:pt x="1566" y="912"/>
                  </a:lnTo>
                  <a:lnTo>
                    <a:pt x="1568" y="898"/>
                  </a:lnTo>
                  <a:lnTo>
                    <a:pt x="1572" y="884"/>
                  </a:lnTo>
                  <a:lnTo>
                    <a:pt x="1572" y="878"/>
                  </a:lnTo>
                  <a:lnTo>
                    <a:pt x="1572" y="872"/>
                  </a:lnTo>
                  <a:lnTo>
                    <a:pt x="1570" y="866"/>
                  </a:lnTo>
                  <a:lnTo>
                    <a:pt x="1566" y="864"/>
                  </a:lnTo>
                  <a:lnTo>
                    <a:pt x="1560" y="864"/>
                  </a:lnTo>
                  <a:lnTo>
                    <a:pt x="1552" y="866"/>
                  </a:lnTo>
                  <a:lnTo>
                    <a:pt x="1542" y="868"/>
                  </a:lnTo>
                  <a:lnTo>
                    <a:pt x="1538" y="868"/>
                  </a:lnTo>
                  <a:lnTo>
                    <a:pt x="1536" y="866"/>
                  </a:lnTo>
                  <a:lnTo>
                    <a:pt x="1536" y="864"/>
                  </a:lnTo>
                  <a:lnTo>
                    <a:pt x="1542" y="856"/>
                  </a:lnTo>
                  <a:lnTo>
                    <a:pt x="1550" y="844"/>
                  </a:lnTo>
                  <a:lnTo>
                    <a:pt x="1560" y="832"/>
                  </a:lnTo>
                  <a:lnTo>
                    <a:pt x="1562" y="826"/>
                  </a:lnTo>
                  <a:lnTo>
                    <a:pt x="1564" y="820"/>
                  </a:lnTo>
                  <a:lnTo>
                    <a:pt x="1562" y="816"/>
                  </a:lnTo>
                  <a:lnTo>
                    <a:pt x="1558" y="812"/>
                  </a:lnTo>
                  <a:lnTo>
                    <a:pt x="1552" y="810"/>
                  </a:lnTo>
                  <a:lnTo>
                    <a:pt x="1540" y="810"/>
                  </a:lnTo>
                  <a:lnTo>
                    <a:pt x="1518" y="810"/>
                  </a:lnTo>
                  <a:lnTo>
                    <a:pt x="1504" y="806"/>
                  </a:lnTo>
                  <a:lnTo>
                    <a:pt x="1492" y="798"/>
                  </a:lnTo>
                  <a:lnTo>
                    <a:pt x="1482" y="792"/>
                  </a:lnTo>
                  <a:lnTo>
                    <a:pt x="1472" y="782"/>
                  </a:lnTo>
                  <a:lnTo>
                    <a:pt x="1460" y="774"/>
                  </a:lnTo>
                  <a:lnTo>
                    <a:pt x="1442" y="768"/>
                  </a:lnTo>
                  <a:lnTo>
                    <a:pt x="1416" y="762"/>
                  </a:lnTo>
                  <a:lnTo>
                    <a:pt x="1400" y="760"/>
                  </a:lnTo>
                  <a:lnTo>
                    <a:pt x="1386" y="760"/>
                  </a:lnTo>
                  <a:lnTo>
                    <a:pt x="1374" y="760"/>
                  </a:lnTo>
                  <a:lnTo>
                    <a:pt x="1364" y="762"/>
                  </a:lnTo>
                  <a:lnTo>
                    <a:pt x="1358" y="764"/>
                  </a:lnTo>
                  <a:lnTo>
                    <a:pt x="1352" y="768"/>
                  </a:lnTo>
                  <a:lnTo>
                    <a:pt x="1346" y="776"/>
                  </a:lnTo>
                  <a:lnTo>
                    <a:pt x="1342" y="784"/>
                  </a:lnTo>
                  <a:lnTo>
                    <a:pt x="1340" y="790"/>
                  </a:lnTo>
                  <a:lnTo>
                    <a:pt x="1336" y="794"/>
                  </a:lnTo>
                  <a:lnTo>
                    <a:pt x="1334" y="794"/>
                  </a:lnTo>
                  <a:lnTo>
                    <a:pt x="1330" y="792"/>
                  </a:lnTo>
                  <a:lnTo>
                    <a:pt x="1316" y="788"/>
                  </a:lnTo>
                  <a:lnTo>
                    <a:pt x="1302" y="788"/>
                  </a:lnTo>
                  <a:lnTo>
                    <a:pt x="1292" y="792"/>
                  </a:lnTo>
                  <a:lnTo>
                    <a:pt x="1284" y="796"/>
                  </a:lnTo>
                  <a:lnTo>
                    <a:pt x="1282" y="800"/>
                  </a:lnTo>
                  <a:lnTo>
                    <a:pt x="1282" y="804"/>
                  </a:lnTo>
                  <a:lnTo>
                    <a:pt x="1282" y="808"/>
                  </a:lnTo>
                  <a:lnTo>
                    <a:pt x="1284" y="812"/>
                  </a:lnTo>
                  <a:lnTo>
                    <a:pt x="1288" y="816"/>
                  </a:lnTo>
                  <a:lnTo>
                    <a:pt x="1294" y="820"/>
                  </a:lnTo>
                  <a:lnTo>
                    <a:pt x="1314" y="828"/>
                  </a:lnTo>
                  <a:lnTo>
                    <a:pt x="1332" y="834"/>
                  </a:lnTo>
                  <a:lnTo>
                    <a:pt x="1342" y="840"/>
                  </a:lnTo>
                  <a:lnTo>
                    <a:pt x="1344" y="842"/>
                  </a:lnTo>
                  <a:lnTo>
                    <a:pt x="1344" y="844"/>
                  </a:lnTo>
                  <a:lnTo>
                    <a:pt x="1340" y="846"/>
                  </a:lnTo>
                  <a:lnTo>
                    <a:pt x="1332" y="848"/>
                  </a:lnTo>
                  <a:lnTo>
                    <a:pt x="1318" y="848"/>
                  </a:lnTo>
                  <a:lnTo>
                    <a:pt x="1280" y="844"/>
                  </a:lnTo>
                  <a:lnTo>
                    <a:pt x="1270" y="842"/>
                  </a:lnTo>
                  <a:lnTo>
                    <a:pt x="1264" y="840"/>
                  </a:lnTo>
                  <a:lnTo>
                    <a:pt x="1260" y="836"/>
                  </a:lnTo>
                  <a:lnTo>
                    <a:pt x="1256" y="830"/>
                  </a:lnTo>
                  <a:lnTo>
                    <a:pt x="1256" y="824"/>
                  </a:lnTo>
                  <a:lnTo>
                    <a:pt x="1256" y="818"/>
                  </a:lnTo>
                  <a:lnTo>
                    <a:pt x="1260" y="804"/>
                  </a:lnTo>
                  <a:lnTo>
                    <a:pt x="1264" y="788"/>
                  </a:lnTo>
                  <a:lnTo>
                    <a:pt x="1268" y="772"/>
                  </a:lnTo>
                  <a:lnTo>
                    <a:pt x="1270" y="758"/>
                  </a:lnTo>
                  <a:lnTo>
                    <a:pt x="1268" y="750"/>
                  </a:lnTo>
                  <a:lnTo>
                    <a:pt x="1266" y="744"/>
                  </a:lnTo>
                  <a:lnTo>
                    <a:pt x="1258" y="734"/>
                  </a:lnTo>
                  <a:lnTo>
                    <a:pt x="1250" y="726"/>
                  </a:lnTo>
                  <a:lnTo>
                    <a:pt x="1244" y="722"/>
                  </a:lnTo>
                  <a:lnTo>
                    <a:pt x="1240" y="722"/>
                  </a:lnTo>
                  <a:lnTo>
                    <a:pt x="1236" y="724"/>
                  </a:lnTo>
                  <a:lnTo>
                    <a:pt x="1234" y="730"/>
                  </a:lnTo>
                  <a:lnTo>
                    <a:pt x="1234" y="738"/>
                  </a:lnTo>
                  <a:lnTo>
                    <a:pt x="1238" y="752"/>
                  </a:lnTo>
                  <a:lnTo>
                    <a:pt x="1240" y="762"/>
                  </a:lnTo>
                  <a:lnTo>
                    <a:pt x="1238" y="772"/>
                  </a:lnTo>
                  <a:lnTo>
                    <a:pt x="1236" y="778"/>
                  </a:lnTo>
                  <a:lnTo>
                    <a:pt x="1230" y="784"/>
                  </a:lnTo>
                  <a:lnTo>
                    <a:pt x="1224" y="788"/>
                  </a:lnTo>
                  <a:lnTo>
                    <a:pt x="1216" y="792"/>
                  </a:lnTo>
                  <a:lnTo>
                    <a:pt x="1198" y="798"/>
                  </a:lnTo>
                  <a:lnTo>
                    <a:pt x="1182" y="804"/>
                  </a:lnTo>
                  <a:lnTo>
                    <a:pt x="1176" y="808"/>
                  </a:lnTo>
                  <a:lnTo>
                    <a:pt x="1170" y="812"/>
                  </a:lnTo>
                  <a:lnTo>
                    <a:pt x="1168" y="818"/>
                  </a:lnTo>
                  <a:lnTo>
                    <a:pt x="1168" y="824"/>
                  </a:lnTo>
                  <a:lnTo>
                    <a:pt x="1172" y="832"/>
                  </a:lnTo>
                  <a:lnTo>
                    <a:pt x="1178" y="842"/>
                  </a:lnTo>
                  <a:lnTo>
                    <a:pt x="1200" y="870"/>
                  </a:lnTo>
                  <a:lnTo>
                    <a:pt x="1208" y="878"/>
                  </a:lnTo>
                  <a:lnTo>
                    <a:pt x="1212" y="886"/>
                  </a:lnTo>
                  <a:lnTo>
                    <a:pt x="1212" y="894"/>
                  </a:lnTo>
                  <a:lnTo>
                    <a:pt x="1210" y="902"/>
                  </a:lnTo>
                  <a:lnTo>
                    <a:pt x="1204" y="912"/>
                  </a:lnTo>
                  <a:lnTo>
                    <a:pt x="1194" y="926"/>
                  </a:lnTo>
                  <a:lnTo>
                    <a:pt x="1184" y="940"/>
                  </a:lnTo>
                  <a:lnTo>
                    <a:pt x="1180" y="950"/>
                  </a:lnTo>
                  <a:lnTo>
                    <a:pt x="1180" y="956"/>
                  </a:lnTo>
                  <a:lnTo>
                    <a:pt x="1182" y="962"/>
                  </a:lnTo>
                  <a:lnTo>
                    <a:pt x="1190" y="974"/>
                  </a:lnTo>
                  <a:lnTo>
                    <a:pt x="1192" y="982"/>
                  </a:lnTo>
                  <a:lnTo>
                    <a:pt x="1194" y="992"/>
                  </a:lnTo>
                  <a:lnTo>
                    <a:pt x="1194" y="996"/>
                  </a:lnTo>
                  <a:lnTo>
                    <a:pt x="1196" y="1000"/>
                  </a:lnTo>
                  <a:lnTo>
                    <a:pt x="1200" y="1002"/>
                  </a:lnTo>
                  <a:lnTo>
                    <a:pt x="1204" y="1002"/>
                  </a:lnTo>
                  <a:lnTo>
                    <a:pt x="1218" y="1000"/>
                  </a:lnTo>
                  <a:lnTo>
                    <a:pt x="1234" y="996"/>
                  </a:lnTo>
                  <a:lnTo>
                    <a:pt x="1254" y="992"/>
                  </a:lnTo>
                  <a:lnTo>
                    <a:pt x="1276" y="992"/>
                  </a:lnTo>
                  <a:lnTo>
                    <a:pt x="1288" y="992"/>
                  </a:lnTo>
                  <a:lnTo>
                    <a:pt x="1298" y="994"/>
                  </a:lnTo>
                  <a:lnTo>
                    <a:pt x="1310" y="998"/>
                  </a:lnTo>
                  <a:lnTo>
                    <a:pt x="1322" y="1004"/>
                  </a:lnTo>
                  <a:lnTo>
                    <a:pt x="1340" y="1016"/>
                  </a:lnTo>
                  <a:lnTo>
                    <a:pt x="1352" y="1028"/>
                  </a:lnTo>
                  <a:lnTo>
                    <a:pt x="1358" y="1036"/>
                  </a:lnTo>
                  <a:lnTo>
                    <a:pt x="1360" y="1044"/>
                  </a:lnTo>
                  <a:lnTo>
                    <a:pt x="1360" y="1050"/>
                  </a:lnTo>
                  <a:lnTo>
                    <a:pt x="1356" y="1054"/>
                  </a:lnTo>
                  <a:lnTo>
                    <a:pt x="1350" y="1066"/>
                  </a:lnTo>
                  <a:lnTo>
                    <a:pt x="1342" y="1078"/>
                  </a:lnTo>
                  <a:lnTo>
                    <a:pt x="1334" y="1092"/>
                  </a:lnTo>
                  <a:lnTo>
                    <a:pt x="1332" y="1096"/>
                  </a:lnTo>
                  <a:lnTo>
                    <a:pt x="1330" y="1098"/>
                  </a:lnTo>
                  <a:lnTo>
                    <a:pt x="1330" y="1092"/>
                  </a:lnTo>
                  <a:lnTo>
                    <a:pt x="1332" y="1082"/>
                  </a:lnTo>
                  <a:lnTo>
                    <a:pt x="1334" y="1066"/>
                  </a:lnTo>
                  <a:lnTo>
                    <a:pt x="1334" y="1052"/>
                  </a:lnTo>
                  <a:lnTo>
                    <a:pt x="1330" y="1038"/>
                  </a:lnTo>
                  <a:lnTo>
                    <a:pt x="1322" y="1026"/>
                  </a:lnTo>
                  <a:lnTo>
                    <a:pt x="1318" y="1020"/>
                  </a:lnTo>
                  <a:lnTo>
                    <a:pt x="1312" y="1016"/>
                  </a:lnTo>
                  <a:lnTo>
                    <a:pt x="1304" y="1014"/>
                  </a:lnTo>
                  <a:lnTo>
                    <a:pt x="1298" y="1012"/>
                  </a:lnTo>
                  <a:lnTo>
                    <a:pt x="1288" y="1010"/>
                  </a:lnTo>
                  <a:lnTo>
                    <a:pt x="1278" y="1010"/>
                  </a:lnTo>
                  <a:lnTo>
                    <a:pt x="1266" y="1012"/>
                  </a:lnTo>
                  <a:lnTo>
                    <a:pt x="1254" y="1016"/>
                  </a:lnTo>
                  <a:lnTo>
                    <a:pt x="1242" y="1020"/>
                  </a:lnTo>
                  <a:lnTo>
                    <a:pt x="1234" y="1026"/>
                  </a:lnTo>
                  <a:lnTo>
                    <a:pt x="1228" y="1032"/>
                  </a:lnTo>
                  <a:lnTo>
                    <a:pt x="1224" y="1036"/>
                  </a:lnTo>
                  <a:lnTo>
                    <a:pt x="1222" y="1044"/>
                  </a:lnTo>
                  <a:lnTo>
                    <a:pt x="1222" y="1050"/>
                  </a:lnTo>
                  <a:lnTo>
                    <a:pt x="1226" y="1062"/>
                  </a:lnTo>
                  <a:lnTo>
                    <a:pt x="1230" y="1076"/>
                  </a:lnTo>
                  <a:lnTo>
                    <a:pt x="1234" y="1088"/>
                  </a:lnTo>
                  <a:lnTo>
                    <a:pt x="1234" y="1092"/>
                  </a:lnTo>
                  <a:lnTo>
                    <a:pt x="1232" y="1098"/>
                  </a:lnTo>
                  <a:lnTo>
                    <a:pt x="1228" y="1102"/>
                  </a:lnTo>
                  <a:lnTo>
                    <a:pt x="1222" y="1106"/>
                  </a:lnTo>
                  <a:lnTo>
                    <a:pt x="1210" y="1112"/>
                  </a:lnTo>
                  <a:lnTo>
                    <a:pt x="1202" y="1120"/>
                  </a:lnTo>
                  <a:lnTo>
                    <a:pt x="1198" y="1128"/>
                  </a:lnTo>
                  <a:lnTo>
                    <a:pt x="1196" y="1136"/>
                  </a:lnTo>
                  <a:lnTo>
                    <a:pt x="1194" y="1144"/>
                  </a:lnTo>
                  <a:lnTo>
                    <a:pt x="1188" y="1152"/>
                  </a:lnTo>
                  <a:lnTo>
                    <a:pt x="1180" y="1160"/>
                  </a:lnTo>
                  <a:lnTo>
                    <a:pt x="1166" y="1168"/>
                  </a:lnTo>
                  <a:lnTo>
                    <a:pt x="1152" y="1176"/>
                  </a:lnTo>
                  <a:lnTo>
                    <a:pt x="1144" y="1184"/>
                  </a:lnTo>
                  <a:lnTo>
                    <a:pt x="1136" y="1196"/>
                  </a:lnTo>
                  <a:lnTo>
                    <a:pt x="1130" y="1200"/>
                  </a:lnTo>
                  <a:lnTo>
                    <a:pt x="1118" y="1202"/>
                  </a:lnTo>
                  <a:lnTo>
                    <a:pt x="1100" y="1200"/>
                  </a:lnTo>
                  <a:lnTo>
                    <a:pt x="1070" y="1196"/>
                  </a:lnTo>
                  <a:lnTo>
                    <a:pt x="1044" y="1190"/>
                  </a:lnTo>
                  <a:lnTo>
                    <a:pt x="1036" y="1186"/>
                  </a:lnTo>
                  <a:lnTo>
                    <a:pt x="1040" y="1184"/>
                  </a:lnTo>
                  <a:lnTo>
                    <a:pt x="1052" y="1180"/>
                  </a:lnTo>
                  <a:lnTo>
                    <a:pt x="1072" y="1176"/>
                  </a:lnTo>
                  <a:lnTo>
                    <a:pt x="1094" y="1168"/>
                  </a:lnTo>
                  <a:lnTo>
                    <a:pt x="1104" y="1162"/>
                  </a:lnTo>
                  <a:lnTo>
                    <a:pt x="1114" y="1156"/>
                  </a:lnTo>
                  <a:lnTo>
                    <a:pt x="1122" y="1148"/>
                  </a:lnTo>
                  <a:lnTo>
                    <a:pt x="1128" y="1138"/>
                  </a:lnTo>
                  <a:lnTo>
                    <a:pt x="1138" y="1122"/>
                  </a:lnTo>
                  <a:lnTo>
                    <a:pt x="1146" y="1112"/>
                  </a:lnTo>
                  <a:lnTo>
                    <a:pt x="1154" y="1106"/>
                  </a:lnTo>
                  <a:lnTo>
                    <a:pt x="1160" y="1104"/>
                  </a:lnTo>
                  <a:lnTo>
                    <a:pt x="1166" y="1100"/>
                  </a:lnTo>
                  <a:lnTo>
                    <a:pt x="1170" y="1096"/>
                  </a:lnTo>
                  <a:lnTo>
                    <a:pt x="1174" y="1088"/>
                  </a:lnTo>
                  <a:lnTo>
                    <a:pt x="1176" y="1072"/>
                  </a:lnTo>
                  <a:lnTo>
                    <a:pt x="1176" y="1058"/>
                  </a:lnTo>
                  <a:lnTo>
                    <a:pt x="1174" y="1044"/>
                  </a:lnTo>
                  <a:lnTo>
                    <a:pt x="1166" y="1034"/>
                  </a:lnTo>
                  <a:lnTo>
                    <a:pt x="1160" y="1026"/>
                  </a:lnTo>
                  <a:lnTo>
                    <a:pt x="1152" y="1016"/>
                  </a:lnTo>
                  <a:lnTo>
                    <a:pt x="1146" y="1004"/>
                  </a:lnTo>
                  <a:lnTo>
                    <a:pt x="1142" y="988"/>
                  </a:lnTo>
                  <a:lnTo>
                    <a:pt x="1142" y="968"/>
                  </a:lnTo>
                  <a:lnTo>
                    <a:pt x="1150" y="928"/>
                  </a:lnTo>
                  <a:lnTo>
                    <a:pt x="1152" y="910"/>
                  </a:lnTo>
                  <a:lnTo>
                    <a:pt x="1154" y="896"/>
                  </a:lnTo>
                  <a:lnTo>
                    <a:pt x="1152" y="882"/>
                  </a:lnTo>
                  <a:lnTo>
                    <a:pt x="1148" y="868"/>
                  </a:lnTo>
                  <a:lnTo>
                    <a:pt x="1140" y="856"/>
                  </a:lnTo>
                  <a:lnTo>
                    <a:pt x="1126" y="844"/>
                  </a:lnTo>
                  <a:lnTo>
                    <a:pt x="1116" y="832"/>
                  </a:lnTo>
                  <a:lnTo>
                    <a:pt x="1114" y="828"/>
                  </a:lnTo>
                  <a:lnTo>
                    <a:pt x="1112" y="824"/>
                  </a:lnTo>
                  <a:lnTo>
                    <a:pt x="1114" y="822"/>
                  </a:lnTo>
                  <a:lnTo>
                    <a:pt x="1118" y="818"/>
                  </a:lnTo>
                  <a:lnTo>
                    <a:pt x="1126" y="812"/>
                  </a:lnTo>
                  <a:lnTo>
                    <a:pt x="1136" y="804"/>
                  </a:lnTo>
                  <a:lnTo>
                    <a:pt x="1146" y="796"/>
                  </a:lnTo>
                  <a:lnTo>
                    <a:pt x="1150" y="790"/>
                  </a:lnTo>
                  <a:lnTo>
                    <a:pt x="1154" y="782"/>
                  </a:lnTo>
                  <a:lnTo>
                    <a:pt x="1156" y="774"/>
                  </a:lnTo>
                  <a:lnTo>
                    <a:pt x="1156" y="764"/>
                  </a:lnTo>
                  <a:lnTo>
                    <a:pt x="1156" y="754"/>
                  </a:lnTo>
                  <a:lnTo>
                    <a:pt x="1152" y="744"/>
                  </a:lnTo>
                  <a:lnTo>
                    <a:pt x="1148" y="738"/>
                  </a:lnTo>
                  <a:lnTo>
                    <a:pt x="1142" y="732"/>
                  </a:lnTo>
                  <a:lnTo>
                    <a:pt x="1134" y="728"/>
                  </a:lnTo>
                  <a:lnTo>
                    <a:pt x="1126" y="724"/>
                  </a:lnTo>
                  <a:lnTo>
                    <a:pt x="1106" y="722"/>
                  </a:lnTo>
                  <a:lnTo>
                    <a:pt x="1086" y="722"/>
                  </a:lnTo>
                  <a:lnTo>
                    <a:pt x="1064" y="724"/>
                  </a:lnTo>
                  <a:lnTo>
                    <a:pt x="1044" y="724"/>
                  </a:lnTo>
                  <a:lnTo>
                    <a:pt x="1028" y="722"/>
                  </a:lnTo>
                  <a:lnTo>
                    <a:pt x="1020" y="722"/>
                  </a:lnTo>
                  <a:lnTo>
                    <a:pt x="1012" y="722"/>
                  </a:lnTo>
                  <a:lnTo>
                    <a:pt x="1006" y="726"/>
                  </a:lnTo>
                  <a:lnTo>
                    <a:pt x="1002" y="732"/>
                  </a:lnTo>
                  <a:lnTo>
                    <a:pt x="994" y="748"/>
                  </a:lnTo>
                  <a:lnTo>
                    <a:pt x="988" y="766"/>
                  </a:lnTo>
                  <a:lnTo>
                    <a:pt x="980" y="788"/>
                  </a:lnTo>
                  <a:lnTo>
                    <a:pt x="970" y="808"/>
                  </a:lnTo>
                  <a:lnTo>
                    <a:pt x="964" y="816"/>
                  </a:lnTo>
                  <a:lnTo>
                    <a:pt x="958" y="824"/>
                  </a:lnTo>
                  <a:lnTo>
                    <a:pt x="948" y="832"/>
                  </a:lnTo>
                  <a:lnTo>
                    <a:pt x="938" y="838"/>
                  </a:lnTo>
                  <a:lnTo>
                    <a:pt x="916" y="848"/>
                  </a:lnTo>
                  <a:lnTo>
                    <a:pt x="908" y="854"/>
                  </a:lnTo>
                  <a:lnTo>
                    <a:pt x="906" y="858"/>
                  </a:lnTo>
                  <a:lnTo>
                    <a:pt x="904" y="862"/>
                  </a:lnTo>
                  <a:lnTo>
                    <a:pt x="906" y="866"/>
                  </a:lnTo>
                  <a:lnTo>
                    <a:pt x="912" y="874"/>
                  </a:lnTo>
                  <a:lnTo>
                    <a:pt x="920" y="884"/>
                  </a:lnTo>
                  <a:lnTo>
                    <a:pt x="922" y="888"/>
                  </a:lnTo>
                  <a:lnTo>
                    <a:pt x="926" y="894"/>
                  </a:lnTo>
                  <a:lnTo>
                    <a:pt x="926" y="902"/>
                  </a:lnTo>
                  <a:lnTo>
                    <a:pt x="926" y="910"/>
                  </a:lnTo>
                  <a:lnTo>
                    <a:pt x="922" y="918"/>
                  </a:lnTo>
                  <a:lnTo>
                    <a:pt x="916" y="928"/>
                  </a:lnTo>
                  <a:lnTo>
                    <a:pt x="912" y="938"/>
                  </a:lnTo>
                  <a:lnTo>
                    <a:pt x="910" y="948"/>
                  </a:lnTo>
                  <a:lnTo>
                    <a:pt x="912" y="954"/>
                  </a:lnTo>
                  <a:lnTo>
                    <a:pt x="916" y="962"/>
                  </a:lnTo>
                  <a:lnTo>
                    <a:pt x="924" y="968"/>
                  </a:lnTo>
                  <a:lnTo>
                    <a:pt x="932" y="974"/>
                  </a:lnTo>
                  <a:lnTo>
                    <a:pt x="952" y="986"/>
                  </a:lnTo>
                  <a:lnTo>
                    <a:pt x="974" y="996"/>
                  </a:lnTo>
                  <a:lnTo>
                    <a:pt x="982" y="1002"/>
                  </a:lnTo>
                  <a:lnTo>
                    <a:pt x="990" y="1008"/>
                  </a:lnTo>
                  <a:lnTo>
                    <a:pt x="996" y="1014"/>
                  </a:lnTo>
                  <a:lnTo>
                    <a:pt x="998" y="1022"/>
                  </a:lnTo>
                  <a:lnTo>
                    <a:pt x="998" y="1030"/>
                  </a:lnTo>
                  <a:lnTo>
                    <a:pt x="992" y="1040"/>
                  </a:lnTo>
                  <a:lnTo>
                    <a:pt x="982" y="1054"/>
                  </a:lnTo>
                  <a:lnTo>
                    <a:pt x="978" y="1058"/>
                  </a:lnTo>
                  <a:lnTo>
                    <a:pt x="974" y="1060"/>
                  </a:lnTo>
                  <a:lnTo>
                    <a:pt x="970" y="1060"/>
                  </a:lnTo>
                  <a:lnTo>
                    <a:pt x="966" y="1060"/>
                  </a:lnTo>
                  <a:lnTo>
                    <a:pt x="956" y="1052"/>
                  </a:lnTo>
                  <a:lnTo>
                    <a:pt x="942" y="1040"/>
                  </a:lnTo>
                  <a:lnTo>
                    <a:pt x="918" y="1024"/>
                  </a:lnTo>
                  <a:lnTo>
                    <a:pt x="884" y="1004"/>
                  </a:lnTo>
                  <a:lnTo>
                    <a:pt x="862" y="994"/>
                  </a:lnTo>
                  <a:lnTo>
                    <a:pt x="838" y="984"/>
                  </a:lnTo>
                  <a:lnTo>
                    <a:pt x="810" y="974"/>
                  </a:lnTo>
                  <a:lnTo>
                    <a:pt x="786" y="966"/>
                  </a:lnTo>
                  <a:lnTo>
                    <a:pt x="762" y="960"/>
                  </a:lnTo>
                  <a:lnTo>
                    <a:pt x="742" y="956"/>
                  </a:lnTo>
                  <a:lnTo>
                    <a:pt x="724" y="954"/>
                  </a:lnTo>
                  <a:lnTo>
                    <a:pt x="706" y="952"/>
                  </a:lnTo>
                  <a:lnTo>
                    <a:pt x="692" y="952"/>
                  </a:lnTo>
                  <a:lnTo>
                    <a:pt x="678" y="954"/>
                  </a:lnTo>
                  <a:lnTo>
                    <a:pt x="668" y="956"/>
                  </a:lnTo>
                  <a:lnTo>
                    <a:pt x="660" y="960"/>
                  </a:lnTo>
                  <a:lnTo>
                    <a:pt x="654" y="964"/>
                  </a:lnTo>
                  <a:lnTo>
                    <a:pt x="650" y="968"/>
                  </a:lnTo>
                  <a:lnTo>
                    <a:pt x="650" y="974"/>
                  </a:lnTo>
                  <a:lnTo>
                    <a:pt x="650" y="980"/>
                  </a:lnTo>
                  <a:lnTo>
                    <a:pt x="654" y="986"/>
                  </a:lnTo>
                  <a:lnTo>
                    <a:pt x="660" y="994"/>
                  </a:lnTo>
                  <a:lnTo>
                    <a:pt x="664" y="998"/>
                  </a:lnTo>
                  <a:lnTo>
                    <a:pt x="664" y="1004"/>
                  </a:lnTo>
                  <a:lnTo>
                    <a:pt x="664" y="1010"/>
                  </a:lnTo>
                  <a:lnTo>
                    <a:pt x="662" y="1016"/>
                  </a:lnTo>
                  <a:lnTo>
                    <a:pt x="654" y="1028"/>
                  </a:lnTo>
                  <a:lnTo>
                    <a:pt x="642" y="1038"/>
                  </a:lnTo>
                  <a:lnTo>
                    <a:pt x="628" y="1044"/>
                  </a:lnTo>
                  <a:lnTo>
                    <a:pt x="622" y="1046"/>
                  </a:lnTo>
                  <a:lnTo>
                    <a:pt x="618" y="1046"/>
                  </a:lnTo>
                  <a:lnTo>
                    <a:pt x="612" y="1046"/>
                  </a:lnTo>
                  <a:lnTo>
                    <a:pt x="608" y="1042"/>
                  </a:lnTo>
                  <a:lnTo>
                    <a:pt x="606" y="1038"/>
                  </a:lnTo>
                  <a:lnTo>
                    <a:pt x="606" y="1030"/>
                  </a:lnTo>
                  <a:lnTo>
                    <a:pt x="604" y="1018"/>
                  </a:lnTo>
                  <a:lnTo>
                    <a:pt x="602" y="1010"/>
                  </a:lnTo>
                  <a:lnTo>
                    <a:pt x="596" y="1006"/>
                  </a:lnTo>
                  <a:lnTo>
                    <a:pt x="590" y="1006"/>
                  </a:lnTo>
                  <a:lnTo>
                    <a:pt x="582" y="1010"/>
                  </a:lnTo>
                  <a:lnTo>
                    <a:pt x="570" y="1016"/>
                  </a:lnTo>
                  <a:lnTo>
                    <a:pt x="542" y="1034"/>
                  </a:lnTo>
                  <a:lnTo>
                    <a:pt x="526" y="1042"/>
                  </a:lnTo>
                  <a:lnTo>
                    <a:pt x="520" y="1042"/>
                  </a:lnTo>
                  <a:lnTo>
                    <a:pt x="516" y="1042"/>
                  </a:lnTo>
                  <a:lnTo>
                    <a:pt x="506" y="1040"/>
                  </a:lnTo>
                  <a:lnTo>
                    <a:pt x="498" y="1036"/>
                  </a:lnTo>
                  <a:lnTo>
                    <a:pt x="488" y="1032"/>
                  </a:lnTo>
                  <a:lnTo>
                    <a:pt x="478" y="1032"/>
                  </a:lnTo>
                  <a:lnTo>
                    <a:pt x="470" y="1032"/>
                  </a:lnTo>
                  <a:lnTo>
                    <a:pt x="462" y="1034"/>
                  </a:lnTo>
                  <a:lnTo>
                    <a:pt x="440" y="1046"/>
                  </a:lnTo>
                  <a:lnTo>
                    <a:pt x="420" y="1056"/>
                  </a:lnTo>
                  <a:lnTo>
                    <a:pt x="412" y="1060"/>
                  </a:lnTo>
                  <a:lnTo>
                    <a:pt x="406" y="1060"/>
                  </a:lnTo>
                  <a:lnTo>
                    <a:pt x="400" y="1060"/>
                  </a:lnTo>
                  <a:lnTo>
                    <a:pt x="396" y="1058"/>
                  </a:lnTo>
                  <a:lnTo>
                    <a:pt x="392" y="1054"/>
                  </a:lnTo>
                  <a:lnTo>
                    <a:pt x="390" y="1052"/>
                  </a:lnTo>
                  <a:lnTo>
                    <a:pt x="388" y="1042"/>
                  </a:lnTo>
                  <a:lnTo>
                    <a:pt x="392" y="1030"/>
                  </a:lnTo>
                  <a:lnTo>
                    <a:pt x="396" y="1020"/>
                  </a:lnTo>
                  <a:lnTo>
                    <a:pt x="406" y="1012"/>
                  </a:lnTo>
                  <a:lnTo>
                    <a:pt x="410" y="1006"/>
                  </a:lnTo>
                  <a:lnTo>
                    <a:pt x="412" y="1004"/>
                  </a:lnTo>
                  <a:lnTo>
                    <a:pt x="410" y="1004"/>
                  </a:lnTo>
                  <a:lnTo>
                    <a:pt x="402" y="1004"/>
                  </a:lnTo>
                  <a:lnTo>
                    <a:pt x="388" y="1008"/>
                  </a:lnTo>
                  <a:lnTo>
                    <a:pt x="368" y="1014"/>
                  </a:lnTo>
                  <a:lnTo>
                    <a:pt x="342" y="1024"/>
                  </a:lnTo>
                  <a:lnTo>
                    <a:pt x="312" y="1038"/>
                  </a:lnTo>
                  <a:lnTo>
                    <a:pt x="276" y="1054"/>
                  </a:lnTo>
                  <a:lnTo>
                    <a:pt x="242" y="1070"/>
                  </a:lnTo>
                  <a:lnTo>
                    <a:pt x="216" y="1078"/>
                  </a:lnTo>
                  <a:lnTo>
                    <a:pt x="196" y="1084"/>
                  </a:lnTo>
                  <a:lnTo>
                    <a:pt x="180" y="1086"/>
                  </a:lnTo>
                  <a:lnTo>
                    <a:pt x="168" y="1088"/>
                  </a:lnTo>
                  <a:lnTo>
                    <a:pt x="158" y="1094"/>
                  </a:lnTo>
                  <a:lnTo>
                    <a:pt x="152" y="1106"/>
                  </a:lnTo>
                  <a:lnTo>
                    <a:pt x="144" y="1124"/>
                  </a:lnTo>
                  <a:lnTo>
                    <a:pt x="138" y="1142"/>
                  </a:lnTo>
                  <a:lnTo>
                    <a:pt x="132" y="1152"/>
                  </a:lnTo>
                  <a:lnTo>
                    <a:pt x="126" y="1158"/>
                  </a:lnTo>
                  <a:lnTo>
                    <a:pt x="120" y="1158"/>
                  </a:lnTo>
                  <a:lnTo>
                    <a:pt x="106" y="1156"/>
                  </a:lnTo>
                  <a:lnTo>
                    <a:pt x="98" y="1156"/>
                  </a:lnTo>
                  <a:lnTo>
                    <a:pt x="86" y="1160"/>
                  </a:lnTo>
                  <a:lnTo>
                    <a:pt x="78" y="1164"/>
                  </a:lnTo>
                  <a:lnTo>
                    <a:pt x="54" y="1230"/>
                  </a:lnTo>
                  <a:lnTo>
                    <a:pt x="44" y="1256"/>
                  </a:lnTo>
                  <a:lnTo>
                    <a:pt x="36" y="1274"/>
                  </a:lnTo>
                  <a:lnTo>
                    <a:pt x="28" y="1292"/>
                  </a:lnTo>
                  <a:lnTo>
                    <a:pt x="20" y="1312"/>
                  </a:lnTo>
                  <a:lnTo>
                    <a:pt x="8" y="1346"/>
                  </a:lnTo>
                  <a:lnTo>
                    <a:pt x="0" y="1382"/>
                  </a:lnTo>
                  <a:lnTo>
                    <a:pt x="0" y="1562"/>
                  </a:lnTo>
                  <a:lnTo>
                    <a:pt x="60" y="1706"/>
                  </a:lnTo>
                  <a:lnTo>
                    <a:pt x="180" y="1898"/>
                  </a:lnTo>
                  <a:lnTo>
                    <a:pt x="236" y="2142"/>
                  </a:lnTo>
                  <a:lnTo>
                    <a:pt x="172" y="2176"/>
                  </a:lnTo>
                  <a:lnTo>
                    <a:pt x="166" y="2200"/>
                  </a:lnTo>
                  <a:lnTo>
                    <a:pt x="124" y="2214"/>
                  </a:lnTo>
                  <a:lnTo>
                    <a:pt x="104" y="2206"/>
                  </a:lnTo>
                  <a:lnTo>
                    <a:pt x="92" y="2204"/>
                  </a:lnTo>
                  <a:lnTo>
                    <a:pt x="86" y="2204"/>
                  </a:lnTo>
                  <a:lnTo>
                    <a:pt x="84" y="2208"/>
                  </a:lnTo>
                  <a:lnTo>
                    <a:pt x="70" y="2258"/>
                  </a:lnTo>
                  <a:lnTo>
                    <a:pt x="60" y="2304"/>
                  </a:lnTo>
                  <a:lnTo>
                    <a:pt x="76" y="2364"/>
                  </a:lnTo>
                  <a:lnTo>
                    <a:pt x="114" y="2388"/>
                  </a:lnTo>
                  <a:lnTo>
                    <a:pt x="142" y="2422"/>
                  </a:lnTo>
                  <a:lnTo>
                    <a:pt x="148" y="2454"/>
                  </a:lnTo>
                  <a:lnTo>
                    <a:pt x="130" y="2486"/>
                  </a:lnTo>
                  <a:lnTo>
                    <a:pt x="98" y="2508"/>
                  </a:lnTo>
                  <a:lnTo>
                    <a:pt x="70" y="2552"/>
                  </a:lnTo>
                  <a:lnTo>
                    <a:pt x="80" y="2588"/>
                  </a:lnTo>
                  <a:lnTo>
                    <a:pt x="132" y="2652"/>
                  </a:lnTo>
                  <a:lnTo>
                    <a:pt x="156" y="2704"/>
                  </a:lnTo>
                  <a:lnTo>
                    <a:pt x="182" y="2744"/>
                  </a:lnTo>
                  <a:lnTo>
                    <a:pt x="180" y="2776"/>
                  </a:lnTo>
                  <a:lnTo>
                    <a:pt x="182" y="2792"/>
                  </a:lnTo>
                  <a:lnTo>
                    <a:pt x="186" y="2844"/>
                  </a:lnTo>
                  <a:lnTo>
                    <a:pt x="190" y="2864"/>
                  </a:lnTo>
                  <a:lnTo>
                    <a:pt x="186" y="2882"/>
                  </a:lnTo>
                  <a:lnTo>
                    <a:pt x="188" y="2896"/>
                  </a:lnTo>
                  <a:lnTo>
                    <a:pt x="182" y="2898"/>
                  </a:lnTo>
                  <a:lnTo>
                    <a:pt x="178" y="2898"/>
                  </a:lnTo>
                  <a:lnTo>
                    <a:pt x="176" y="2896"/>
                  </a:lnTo>
                  <a:lnTo>
                    <a:pt x="176" y="2894"/>
                  </a:lnTo>
                  <a:lnTo>
                    <a:pt x="174" y="2888"/>
                  </a:lnTo>
                  <a:lnTo>
                    <a:pt x="172" y="2886"/>
                  </a:lnTo>
                  <a:lnTo>
                    <a:pt x="170" y="2886"/>
                  </a:lnTo>
                  <a:lnTo>
                    <a:pt x="172" y="2886"/>
                  </a:lnTo>
                  <a:lnTo>
                    <a:pt x="174" y="2888"/>
                  </a:lnTo>
                  <a:lnTo>
                    <a:pt x="176" y="2894"/>
                  </a:lnTo>
                  <a:lnTo>
                    <a:pt x="176" y="2896"/>
                  </a:lnTo>
                  <a:lnTo>
                    <a:pt x="178" y="2898"/>
                  </a:lnTo>
                  <a:lnTo>
                    <a:pt x="182" y="2898"/>
                  </a:lnTo>
                  <a:lnTo>
                    <a:pt x="188" y="2896"/>
                  </a:lnTo>
                  <a:lnTo>
                    <a:pt x="174" y="2986"/>
                  </a:lnTo>
                  <a:lnTo>
                    <a:pt x="174" y="3028"/>
                  </a:lnTo>
                  <a:lnTo>
                    <a:pt x="168" y="3124"/>
                  </a:lnTo>
                  <a:lnTo>
                    <a:pt x="174" y="3168"/>
                  </a:lnTo>
                  <a:lnTo>
                    <a:pt x="210" y="3264"/>
                  </a:lnTo>
                  <a:lnTo>
                    <a:pt x="248" y="3338"/>
                  </a:lnTo>
                  <a:lnTo>
                    <a:pt x="248" y="3362"/>
                  </a:lnTo>
                  <a:lnTo>
                    <a:pt x="254" y="3368"/>
                  </a:lnTo>
                  <a:lnTo>
                    <a:pt x="258" y="3372"/>
                  </a:lnTo>
                  <a:lnTo>
                    <a:pt x="262" y="3384"/>
                  </a:lnTo>
                  <a:lnTo>
                    <a:pt x="264" y="3394"/>
                  </a:lnTo>
                  <a:lnTo>
                    <a:pt x="268" y="3400"/>
                  </a:lnTo>
                  <a:lnTo>
                    <a:pt x="272" y="3406"/>
                  </a:lnTo>
                  <a:lnTo>
                    <a:pt x="276" y="3412"/>
                  </a:lnTo>
                  <a:lnTo>
                    <a:pt x="278" y="3416"/>
                  </a:lnTo>
                  <a:lnTo>
                    <a:pt x="278" y="3424"/>
                  </a:lnTo>
                  <a:lnTo>
                    <a:pt x="280" y="3432"/>
                  </a:lnTo>
                  <a:lnTo>
                    <a:pt x="282" y="3438"/>
                  </a:lnTo>
                  <a:lnTo>
                    <a:pt x="286" y="3444"/>
                  </a:lnTo>
                  <a:lnTo>
                    <a:pt x="294" y="3452"/>
                  </a:lnTo>
                  <a:lnTo>
                    <a:pt x="302" y="3456"/>
                  </a:lnTo>
                  <a:lnTo>
                    <a:pt x="320" y="3464"/>
                  </a:lnTo>
                  <a:lnTo>
                    <a:pt x="334" y="3470"/>
                  </a:lnTo>
                  <a:lnTo>
                    <a:pt x="338" y="3474"/>
                  </a:lnTo>
                  <a:lnTo>
                    <a:pt x="338" y="3478"/>
                  </a:lnTo>
                  <a:lnTo>
                    <a:pt x="338" y="3480"/>
                  </a:lnTo>
                  <a:lnTo>
                    <a:pt x="340" y="3484"/>
                  </a:lnTo>
                  <a:lnTo>
                    <a:pt x="350" y="3490"/>
                  </a:lnTo>
                  <a:lnTo>
                    <a:pt x="360" y="3496"/>
                  </a:lnTo>
                  <a:lnTo>
                    <a:pt x="366" y="3500"/>
                  </a:lnTo>
                  <a:lnTo>
                    <a:pt x="374" y="3508"/>
                  </a:lnTo>
                  <a:lnTo>
                    <a:pt x="382" y="3512"/>
                  </a:lnTo>
                  <a:lnTo>
                    <a:pt x="388" y="3514"/>
                  </a:lnTo>
                  <a:lnTo>
                    <a:pt x="394" y="3514"/>
                  </a:lnTo>
                  <a:lnTo>
                    <a:pt x="404" y="3516"/>
                  </a:lnTo>
                  <a:lnTo>
                    <a:pt x="410" y="3516"/>
                  </a:lnTo>
                  <a:lnTo>
                    <a:pt x="414" y="3522"/>
                  </a:lnTo>
                  <a:lnTo>
                    <a:pt x="420" y="3524"/>
                  </a:lnTo>
                  <a:lnTo>
                    <a:pt x="424" y="3526"/>
                  </a:lnTo>
                  <a:lnTo>
                    <a:pt x="428" y="3524"/>
                  </a:lnTo>
                  <a:lnTo>
                    <a:pt x="432" y="3522"/>
                  </a:lnTo>
                  <a:lnTo>
                    <a:pt x="442" y="3514"/>
                  </a:lnTo>
                  <a:lnTo>
                    <a:pt x="446" y="3512"/>
                  </a:lnTo>
                  <a:lnTo>
                    <a:pt x="450" y="3512"/>
                  </a:lnTo>
                  <a:lnTo>
                    <a:pt x="456" y="3510"/>
                  </a:lnTo>
                  <a:lnTo>
                    <a:pt x="458" y="3508"/>
                  </a:lnTo>
                  <a:lnTo>
                    <a:pt x="462" y="3504"/>
                  </a:lnTo>
                  <a:lnTo>
                    <a:pt x="464" y="3502"/>
                  </a:lnTo>
                  <a:lnTo>
                    <a:pt x="468" y="3502"/>
                  </a:lnTo>
                  <a:lnTo>
                    <a:pt x="472" y="3500"/>
                  </a:lnTo>
                  <a:lnTo>
                    <a:pt x="476" y="3498"/>
                  </a:lnTo>
                  <a:lnTo>
                    <a:pt x="480" y="3494"/>
                  </a:lnTo>
                  <a:lnTo>
                    <a:pt x="482" y="3492"/>
                  </a:lnTo>
                  <a:lnTo>
                    <a:pt x="488" y="3490"/>
                  </a:lnTo>
                  <a:lnTo>
                    <a:pt x="492" y="3490"/>
                  </a:lnTo>
                  <a:lnTo>
                    <a:pt x="500" y="3492"/>
                  </a:lnTo>
                  <a:lnTo>
                    <a:pt x="508" y="3496"/>
                  </a:lnTo>
                  <a:lnTo>
                    <a:pt x="514" y="3502"/>
                  </a:lnTo>
                  <a:lnTo>
                    <a:pt x="518" y="3512"/>
                  </a:lnTo>
                  <a:lnTo>
                    <a:pt x="520" y="3522"/>
                  </a:lnTo>
                  <a:lnTo>
                    <a:pt x="524" y="3542"/>
                  </a:lnTo>
                  <a:lnTo>
                    <a:pt x="526" y="3558"/>
                  </a:lnTo>
                  <a:lnTo>
                    <a:pt x="528" y="3562"/>
                  </a:lnTo>
                  <a:lnTo>
                    <a:pt x="532" y="3564"/>
                  </a:lnTo>
                  <a:lnTo>
                    <a:pt x="542" y="3566"/>
                  </a:lnTo>
                  <a:lnTo>
                    <a:pt x="550" y="3568"/>
                  </a:lnTo>
                  <a:lnTo>
                    <a:pt x="554" y="3570"/>
                  </a:lnTo>
                  <a:lnTo>
                    <a:pt x="558" y="3572"/>
                  </a:lnTo>
                  <a:lnTo>
                    <a:pt x="562" y="3576"/>
                  </a:lnTo>
                  <a:lnTo>
                    <a:pt x="566" y="3574"/>
                  </a:lnTo>
                  <a:lnTo>
                    <a:pt x="570" y="3574"/>
                  </a:lnTo>
                  <a:lnTo>
                    <a:pt x="580" y="3574"/>
                  </a:lnTo>
                  <a:lnTo>
                    <a:pt x="586" y="3574"/>
                  </a:lnTo>
                  <a:lnTo>
                    <a:pt x="590" y="3576"/>
                  </a:lnTo>
                  <a:lnTo>
                    <a:pt x="596" y="3580"/>
                  </a:lnTo>
                  <a:lnTo>
                    <a:pt x="600" y="3584"/>
                  </a:lnTo>
                  <a:lnTo>
                    <a:pt x="604" y="3584"/>
                  </a:lnTo>
                  <a:lnTo>
                    <a:pt x="608" y="3582"/>
                  </a:lnTo>
                  <a:lnTo>
                    <a:pt x="614" y="3580"/>
                  </a:lnTo>
                  <a:lnTo>
                    <a:pt x="620" y="3582"/>
                  </a:lnTo>
                  <a:lnTo>
                    <a:pt x="636" y="3584"/>
                  </a:lnTo>
                  <a:lnTo>
                    <a:pt x="650" y="3588"/>
                  </a:lnTo>
                  <a:lnTo>
                    <a:pt x="652" y="3588"/>
                  </a:lnTo>
                  <a:lnTo>
                    <a:pt x="654" y="3586"/>
                  </a:lnTo>
                  <a:lnTo>
                    <a:pt x="654" y="3582"/>
                  </a:lnTo>
                  <a:lnTo>
                    <a:pt x="656" y="3580"/>
                  </a:lnTo>
                  <a:lnTo>
                    <a:pt x="658" y="3582"/>
                  </a:lnTo>
                  <a:lnTo>
                    <a:pt x="662" y="3586"/>
                  </a:lnTo>
                  <a:lnTo>
                    <a:pt x="664" y="3590"/>
                  </a:lnTo>
                  <a:lnTo>
                    <a:pt x="670" y="3592"/>
                  </a:lnTo>
                  <a:lnTo>
                    <a:pt x="678" y="3594"/>
                  </a:lnTo>
                  <a:lnTo>
                    <a:pt x="688" y="3598"/>
                  </a:lnTo>
                  <a:lnTo>
                    <a:pt x="692" y="3600"/>
                  </a:lnTo>
                  <a:lnTo>
                    <a:pt x="696" y="3600"/>
                  </a:lnTo>
                  <a:lnTo>
                    <a:pt x="696" y="3596"/>
                  </a:lnTo>
                  <a:lnTo>
                    <a:pt x="698" y="3592"/>
                  </a:lnTo>
                  <a:lnTo>
                    <a:pt x="700" y="3592"/>
                  </a:lnTo>
                  <a:lnTo>
                    <a:pt x="702" y="3592"/>
                  </a:lnTo>
                  <a:lnTo>
                    <a:pt x="706" y="3598"/>
                  </a:lnTo>
                  <a:lnTo>
                    <a:pt x="710" y="3600"/>
                  </a:lnTo>
                  <a:lnTo>
                    <a:pt x="712" y="3600"/>
                  </a:lnTo>
                  <a:lnTo>
                    <a:pt x="716" y="3598"/>
                  </a:lnTo>
                  <a:lnTo>
                    <a:pt x="724" y="3594"/>
                  </a:lnTo>
                  <a:lnTo>
                    <a:pt x="726" y="3592"/>
                  </a:lnTo>
                  <a:lnTo>
                    <a:pt x="730" y="3594"/>
                  </a:lnTo>
                  <a:lnTo>
                    <a:pt x="732" y="3594"/>
                  </a:lnTo>
                  <a:lnTo>
                    <a:pt x="734" y="3594"/>
                  </a:lnTo>
                  <a:lnTo>
                    <a:pt x="738" y="3590"/>
                  </a:lnTo>
                  <a:lnTo>
                    <a:pt x="740" y="3588"/>
                  </a:lnTo>
                  <a:lnTo>
                    <a:pt x="746" y="3588"/>
                  </a:lnTo>
                  <a:lnTo>
                    <a:pt x="752" y="3588"/>
                  </a:lnTo>
                  <a:lnTo>
                    <a:pt x="762" y="3590"/>
                  </a:lnTo>
                  <a:lnTo>
                    <a:pt x="770" y="3594"/>
                  </a:lnTo>
                  <a:lnTo>
                    <a:pt x="774" y="3594"/>
                  </a:lnTo>
                  <a:lnTo>
                    <a:pt x="776" y="3592"/>
                  </a:lnTo>
                  <a:lnTo>
                    <a:pt x="778" y="3590"/>
                  </a:lnTo>
                  <a:lnTo>
                    <a:pt x="780" y="3588"/>
                  </a:lnTo>
                  <a:lnTo>
                    <a:pt x="782" y="3586"/>
                  </a:lnTo>
                  <a:lnTo>
                    <a:pt x="786" y="3586"/>
                  </a:lnTo>
                  <a:lnTo>
                    <a:pt x="794" y="3586"/>
                  </a:lnTo>
                  <a:lnTo>
                    <a:pt x="810" y="3590"/>
                  </a:lnTo>
                  <a:lnTo>
                    <a:pt x="820" y="3594"/>
                  </a:lnTo>
                  <a:lnTo>
                    <a:pt x="824" y="3594"/>
                  </a:lnTo>
                  <a:lnTo>
                    <a:pt x="828" y="3590"/>
                  </a:lnTo>
                  <a:lnTo>
                    <a:pt x="832" y="3588"/>
                  </a:lnTo>
                  <a:lnTo>
                    <a:pt x="840" y="3586"/>
                  </a:lnTo>
                  <a:lnTo>
                    <a:pt x="866" y="3582"/>
                  </a:lnTo>
                  <a:lnTo>
                    <a:pt x="892" y="3582"/>
                  </a:lnTo>
                  <a:lnTo>
                    <a:pt x="900" y="3584"/>
                  </a:lnTo>
                  <a:lnTo>
                    <a:pt x="904" y="3586"/>
                  </a:lnTo>
                  <a:lnTo>
                    <a:pt x="904" y="3588"/>
                  </a:lnTo>
                  <a:lnTo>
                    <a:pt x="904" y="3598"/>
                  </a:lnTo>
                  <a:lnTo>
                    <a:pt x="904" y="3606"/>
                  </a:lnTo>
                  <a:lnTo>
                    <a:pt x="904" y="3608"/>
                  </a:lnTo>
                  <a:lnTo>
                    <a:pt x="906" y="3610"/>
                  </a:lnTo>
                  <a:lnTo>
                    <a:pt x="916" y="3612"/>
                  </a:lnTo>
                  <a:lnTo>
                    <a:pt x="920" y="3612"/>
                  </a:lnTo>
                  <a:lnTo>
                    <a:pt x="924" y="3614"/>
                  </a:lnTo>
                  <a:lnTo>
                    <a:pt x="926" y="3616"/>
                  </a:lnTo>
                  <a:lnTo>
                    <a:pt x="926" y="3620"/>
                  </a:lnTo>
                  <a:lnTo>
                    <a:pt x="926" y="3626"/>
                  </a:lnTo>
                  <a:lnTo>
                    <a:pt x="926" y="3630"/>
                  </a:lnTo>
                  <a:lnTo>
                    <a:pt x="928" y="3634"/>
                  </a:lnTo>
                  <a:lnTo>
                    <a:pt x="932" y="3638"/>
                  </a:lnTo>
                  <a:lnTo>
                    <a:pt x="932" y="3642"/>
                  </a:lnTo>
                  <a:lnTo>
                    <a:pt x="932" y="3646"/>
                  </a:lnTo>
                  <a:lnTo>
                    <a:pt x="934" y="3652"/>
                  </a:lnTo>
                  <a:lnTo>
                    <a:pt x="938" y="3654"/>
                  </a:lnTo>
                  <a:lnTo>
                    <a:pt x="936" y="3656"/>
                  </a:lnTo>
                  <a:lnTo>
                    <a:pt x="936" y="3658"/>
                  </a:lnTo>
                  <a:lnTo>
                    <a:pt x="940" y="3662"/>
                  </a:lnTo>
                  <a:lnTo>
                    <a:pt x="944" y="3664"/>
                  </a:lnTo>
                  <a:lnTo>
                    <a:pt x="946" y="3664"/>
                  </a:lnTo>
                  <a:lnTo>
                    <a:pt x="950" y="3664"/>
                  </a:lnTo>
                  <a:lnTo>
                    <a:pt x="952" y="3662"/>
                  </a:lnTo>
                  <a:lnTo>
                    <a:pt x="956" y="3664"/>
                  </a:lnTo>
                  <a:lnTo>
                    <a:pt x="958" y="3666"/>
                  </a:lnTo>
                  <a:lnTo>
                    <a:pt x="962" y="3670"/>
                  </a:lnTo>
                  <a:lnTo>
                    <a:pt x="966" y="3674"/>
                  </a:lnTo>
                  <a:lnTo>
                    <a:pt x="972" y="3676"/>
                  </a:lnTo>
                  <a:lnTo>
                    <a:pt x="976" y="3680"/>
                  </a:lnTo>
                  <a:lnTo>
                    <a:pt x="982" y="3690"/>
                  </a:lnTo>
                  <a:lnTo>
                    <a:pt x="986" y="3696"/>
                  </a:lnTo>
                  <a:lnTo>
                    <a:pt x="992" y="3702"/>
                  </a:lnTo>
                  <a:lnTo>
                    <a:pt x="1000" y="3708"/>
                  </a:lnTo>
                  <a:lnTo>
                    <a:pt x="1008" y="3712"/>
                  </a:lnTo>
                  <a:lnTo>
                    <a:pt x="1016" y="3716"/>
                  </a:lnTo>
                  <a:lnTo>
                    <a:pt x="1024" y="3716"/>
                  </a:lnTo>
                  <a:lnTo>
                    <a:pt x="1032" y="3716"/>
                  </a:lnTo>
                  <a:lnTo>
                    <a:pt x="1038" y="3712"/>
                  </a:lnTo>
                  <a:lnTo>
                    <a:pt x="1044" y="3708"/>
                  </a:lnTo>
                  <a:lnTo>
                    <a:pt x="1048" y="3708"/>
                  </a:lnTo>
                  <a:lnTo>
                    <a:pt x="1052" y="3710"/>
                  </a:lnTo>
                  <a:lnTo>
                    <a:pt x="1052" y="3714"/>
                  </a:lnTo>
                  <a:lnTo>
                    <a:pt x="1050" y="3720"/>
                  </a:lnTo>
                  <a:lnTo>
                    <a:pt x="1046" y="3726"/>
                  </a:lnTo>
                  <a:lnTo>
                    <a:pt x="1040" y="3730"/>
                  </a:lnTo>
                  <a:lnTo>
                    <a:pt x="1028" y="3734"/>
                  </a:lnTo>
                  <a:lnTo>
                    <a:pt x="1016" y="3736"/>
                  </a:lnTo>
                  <a:lnTo>
                    <a:pt x="1006" y="3734"/>
                  </a:lnTo>
                  <a:lnTo>
                    <a:pt x="992" y="3732"/>
                  </a:lnTo>
                  <a:lnTo>
                    <a:pt x="992" y="3734"/>
                  </a:lnTo>
                  <a:lnTo>
                    <a:pt x="994" y="3740"/>
                  </a:lnTo>
                  <a:lnTo>
                    <a:pt x="1018" y="3770"/>
                  </a:lnTo>
                  <a:lnTo>
                    <a:pt x="1048" y="3804"/>
                  </a:lnTo>
                  <a:lnTo>
                    <a:pt x="1060" y="3814"/>
                  </a:lnTo>
                  <a:lnTo>
                    <a:pt x="1070" y="3820"/>
                  </a:lnTo>
                  <a:lnTo>
                    <a:pt x="1078" y="3822"/>
                  </a:lnTo>
                  <a:lnTo>
                    <a:pt x="1090" y="3818"/>
                  </a:lnTo>
                  <a:lnTo>
                    <a:pt x="1102" y="3810"/>
                  </a:lnTo>
                  <a:lnTo>
                    <a:pt x="1116" y="3798"/>
                  </a:lnTo>
                  <a:lnTo>
                    <a:pt x="1124" y="3790"/>
                  </a:lnTo>
                  <a:lnTo>
                    <a:pt x="1128" y="3782"/>
                  </a:lnTo>
                  <a:lnTo>
                    <a:pt x="1128" y="3772"/>
                  </a:lnTo>
                  <a:lnTo>
                    <a:pt x="1128" y="3764"/>
                  </a:lnTo>
                  <a:lnTo>
                    <a:pt x="1128" y="3756"/>
                  </a:lnTo>
                  <a:lnTo>
                    <a:pt x="1128" y="3750"/>
                  </a:lnTo>
                  <a:lnTo>
                    <a:pt x="1132" y="3744"/>
                  </a:lnTo>
                  <a:lnTo>
                    <a:pt x="1138" y="3742"/>
                  </a:lnTo>
                  <a:lnTo>
                    <a:pt x="1144" y="3740"/>
                  </a:lnTo>
                  <a:lnTo>
                    <a:pt x="1148" y="3740"/>
                  </a:lnTo>
                  <a:lnTo>
                    <a:pt x="1148" y="3742"/>
                  </a:lnTo>
                  <a:lnTo>
                    <a:pt x="1146" y="3746"/>
                  </a:lnTo>
                  <a:lnTo>
                    <a:pt x="1142" y="3754"/>
                  </a:lnTo>
                  <a:lnTo>
                    <a:pt x="1142" y="3760"/>
                  </a:lnTo>
                  <a:lnTo>
                    <a:pt x="1144" y="3764"/>
                  </a:lnTo>
                  <a:lnTo>
                    <a:pt x="1146" y="3770"/>
                  </a:lnTo>
                  <a:lnTo>
                    <a:pt x="1146" y="3774"/>
                  </a:lnTo>
                  <a:lnTo>
                    <a:pt x="1144" y="3778"/>
                  </a:lnTo>
                  <a:lnTo>
                    <a:pt x="1144" y="3782"/>
                  </a:lnTo>
                  <a:lnTo>
                    <a:pt x="1144" y="3788"/>
                  </a:lnTo>
                  <a:lnTo>
                    <a:pt x="1146" y="3794"/>
                  </a:lnTo>
                  <a:lnTo>
                    <a:pt x="1150" y="3804"/>
                  </a:lnTo>
                  <a:lnTo>
                    <a:pt x="1154" y="3814"/>
                  </a:lnTo>
                  <a:lnTo>
                    <a:pt x="1154" y="3822"/>
                  </a:lnTo>
                  <a:lnTo>
                    <a:pt x="1150" y="3838"/>
                  </a:lnTo>
                  <a:lnTo>
                    <a:pt x="1148" y="3848"/>
                  </a:lnTo>
                  <a:lnTo>
                    <a:pt x="1148" y="3864"/>
                  </a:lnTo>
                  <a:lnTo>
                    <a:pt x="1148" y="3884"/>
                  </a:lnTo>
                  <a:lnTo>
                    <a:pt x="1152" y="3912"/>
                  </a:lnTo>
                  <a:lnTo>
                    <a:pt x="1170" y="4010"/>
                  </a:lnTo>
                  <a:lnTo>
                    <a:pt x="1176" y="4042"/>
                  </a:lnTo>
                  <a:lnTo>
                    <a:pt x="1184" y="4060"/>
                  </a:lnTo>
                  <a:lnTo>
                    <a:pt x="1194" y="4084"/>
                  </a:lnTo>
                  <a:lnTo>
                    <a:pt x="1210" y="4122"/>
                  </a:lnTo>
                  <a:lnTo>
                    <a:pt x="1224" y="4164"/>
                  </a:lnTo>
                  <a:lnTo>
                    <a:pt x="1230" y="4184"/>
                  </a:lnTo>
                  <a:lnTo>
                    <a:pt x="1232" y="4204"/>
                  </a:lnTo>
                  <a:lnTo>
                    <a:pt x="1236" y="4220"/>
                  </a:lnTo>
                  <a:lnTo>
                    <a:pt x="1240" y="4232"/>
                  </a:lnTo>
                  <a:lnTo>
                    <a:pt x="1254" y="4256"/>
                  </a:lnTo>
                  <a:lnTo>
                    <a:pt x="1262" y="4268"/>
                  </a:lnTo>
                  <a:lnTo>
                    <a:pt x="1268" y="4284"/>
                  </a:lnTo>
                  <a:lnTo>
                    <a:pt x="1276" y="4304"/>
                  </a:lnTo>
                  <a:lnTo>
                    <a:pt x="1282" y="4330"/>
                  </a:lnTo>
                  <a:lnTo>
                    <a:pt x="1290" y="4358"/>
                  </a:lnTo>
                  <a:lnTo>
                    <a:pt x="1296" y="4384"/>
                  </a:lnTo>
                  <a:lnTo>
                    <a:pt x="1306" y="4406"/>
                  </a:lnTo>
                  <a:lnTo>
                    <a:pt x="1314" y="4424"/>
                  </a:lnTo>
                  <a:lnTo>
                    <a:pt x="1324" y="4436"/>
                  </a:lnTo>
                  <a:lnTo>
                    <a:pt x="1328" y="4442"/>
                  </a:lnTo>
                  <a:lnTo>
                    <a:pt x="1334" y="4444"/>
                  </a:lnTo>
                  <a:lnTo>
                    <a:pt x="1338" y="4446"/>
                  </a:lnTo>
                  <a:lnTo>
                    <a:pt x="1344" y="4446"/>
                  </a:lnTo>
                  <a:lnTo>
                    <a:pt x="1348" y="4444"/>
                  </a:lnTo>
                  <a:lnTo>
                    <a:pt x="1354" y="4440"/>
                  </a:lnTo>
                  <a:lnTo>
                    <a:pt x="1362" y="4432"/>
                  </a:lnTo>
                  <a:lnTo>
                    <a:pt x="1366" y="4424"/>
                  </a:lnTo>
                  <a:lnTo>
                    <a:pt x="1368" y="4416"/>
                  </a:lnTo>
                  <a:lnTo>
                    <a:pt x="1368" y="4410"/>
                  </a:lnTo>
                  <a:lnTo>
                    <a:pt x="1368" y="4406"/>
                  </a:lnTo>
                  <a:lnTo>
                    <a:pt x="1372" y="4400"/>
                  </a:lnTo>
                  <a:lnTo>
                    <a:pt x="1376" y="4396"/>
                  </a:lnTo>
                  <a:lnTo>
                    <a:pt x="1384" y="4394"/>
                  </a:lnTo>
                  <a:lnTo>
                    <a:pt x="1402" y="4390"/>
                  </a:lnTo>
                  <a:lnTo>
                    <a:pt x="1412" y="4390"/>
                  </a:lnTo>
                  <a:lnTo>
                    <a:pt x="1418" y="4390"/>
                  </a:lnTo>
                  <a:lnTo>
                    <a:pt x="1420" y="4390"/>
                  </a:lnTo>
                  <a:lnTo>
                    <a:pt x="1420" y="4388"/>
                  </a:lnTo>
                  <a:lnTo>
                    <a:pt x="1420" y="4386"/>
                  </a:lnTo>
                  <a:lnTo>
                    <a:pt x="1416" y="4384"/>
                  </a:lnTo>
                  <a:lnTo>
                    <a:pt x="1408" y="4382"/>
                  </a:lnTo>
                  <a:lnTo>
                    <a:pt x="1404" y="4380"/>
                  </a:lnTo>
                  <a:lnTo>
                    <a:pt x="1400" y="4376"/>
                  </a:lnTo>
                  <a:lnTo>
                    <a:pt x="1402" y="4370"/>
                  </a:lnTo>
                  <a:lnTo>
                    <a:pt x="1406" y="4362"/>
                  </a:lnTo>
                  <a:lnTo>
                    <a:pt x="1410" y="4354"/>
                  </a:lnTo>
                  <a:lnTo>
                    <a:pt x="1412" y="4348"/>
                  </a:lnTo>
                  <a:lnTo>
                    <a:pt x="1412" y="4342"/>
                  </a:lnTo>
                  <a:lnTo>
                    <a:pt x="1414" y="4340"/>
                  </a:lnTo>
                  <a:lnTo>
                    <a:pt x="1428" y="4338"/>
                  </a:lnTo>
                  <a:lnTo>
                    <a:pt x="1434" y="4336"/>
                  </a:lnTo>
                  <a:lnTo>
                    <a:pt x="1436" y="4334"/>
                  </a:lnTo>
                  <a:lnTo>
                    <a:pt x="1438" y="4332"/>
                  </a:lnTo>
                  <a:lnTo>
                    <a:pt x="1438" y="4322"/>
                  </a:lnTo>
                  <a:lnTo>
                    <a:pt x="1436" y="4312"/>
                  </a:lnTo>
                  <a:lnTo>
                    <a:pt x="1434" y="4298"/>
                  </a:lnTo>
                  <a:lnTo>
                    <a:pt x="1432" y="4284"/>
                  </a:lnTo>
                  <a:lnTo>
                    <a:pt x="1434" y="4266"/>
                  </a:lnTo>
                  <a:lnTo>
                    <a:pt x="1440" y="4246"/>
                  </a:lnTo>
                  <a:lnTo>
                    <a:pt x="1448" y="4226"/>
                  </a:lnTo>
                  <a:lnTo>
                    <a:pt x="1454" y="4206"/>
                  </a:lnTo>
                  <a:lnTo>
                    <a:pt x="1456" y="4196"/>
                  </a:lnTo>
                  <a:lnTo>
                    <a:pt x="1454" y="4186"/>
                  </a:lnTo>
                  <a:lnTo>
                    <a:pt x="1452" y="4172"/>
                  </a:lnTo>
                  <a:lnTo>
                    <a:pt x="1448" y="4154"/>
                  </a:lnTo>
                  <a:lnTo>
                    <a:pt x="1448" y="4144"/>
                  </a:lnTo>
                  <a:lnTo>
                    <a:pt x="1450" y="4138"/>
                  </a:lnTo>
                  <a:lnTo>
                    <a:pt x="1450" y="4128"/>
                  </a:lnTo>
                  <a:lnTo>
                    <a:pt x="1446" y="4108"/>
                  </a:lnTo>
                  <a:lnTo>
                    <a:pt x="1444" y="4098"/>
                  </a:lnTo>
                  <a:lnTo>
                    <a:pt x="1442" y="4088"/>
                  </a:lnTo>
                  <a:lnTo>
                    <a:pt x="1444" y="4082"/>
                  </a:lnTo>
                  <a:lnTo>
                    <a:pt x="1444" y="4076"/>
                  </a:lnTo>
                  <a:lnTo>
                    <a:pt x="1448" y="4074"/>
                  </a:lnTo>
                  <a:lnTo>
                    <a:pt x="1452" y="4070"/>
                  </a:lnTo>
                  <a:lnTo>
                    <a:pt x="1460" y="4068"/>
                  </a:lnTo>
                  <a:lnTo>
                    <a:pt x="1470" y="4066"/>
                  </a:lnTo>
                  <a:lnTo>
                    <a:pt x="1480" y="4064"/>
                  </a:lnTo>
                  <a:lnTo>
                    <a:pt x="1488" y="4058"/>
                  </a:lnTo>
                  <a:lnTo>
                    <a:pt x="1490" y="4054"/>
                  </a:lnTo>
                  <a:lnTo>
                    <a:pt x="1492" y="4050"/>
                  </a:lnTo>
                  <a:lnTo>
                    <a:pt x="1494" y="4040"/>
                  </a:lnTo>
                  <a:lnTo>
                    <a:pt x="1496" y="4038"/>
                  </a:lnTo>
                  <a:lnTo>
                    <a:pt x="1498" y="4038"/>
                  </a:lnTo>
                  <a:lnTo>
                    <a:pt x="1502" y="4040"/>
                  </a:lnTo>
                  <a:lnTo>
                    <a:pt x="1506" y="4042"/>
                  </a:lnTo>
                  <a:lnTo>
                    <a:pt x="1512" y="4042"/>
                  </a:lnTo>
                  <a:lnTo>
                    <a:pt x="1520" y="4040"/>
                  </a:lnTo>
                  <a:lnTo>
                    <a:pt x="1530" y="4032"/>
                  </a:lnTo>
                  <a:lnTo>
                    <a:pt x="1536" y="4024"/>
                  </a:lnTo>
                  <a:lnTo>
                    <a:pt x="1538" y="4020"/>
                  </a:lnTo>
                  <a:lnTo>
                    <a:pt x="1538" y="4016"/>
                  </a:lnTo>
                  <a:lnTo>
                    <a:pt x="1538" y="4014"/>
                  </a:lnTo>
                  <a:lnTo>
                    <a:pt x="1538" y="4010"/>
                  </a:lnTo>
                  <a:lnTo>
                    <a:pt x="1542" y="4004"/>
                  </a:lnTo>
                  <a:lnTo>
                    <a:pt x="1550" y="3996"/>
                  </a:lnTo>
                  <a:lnTo>
                    <a:pt x="1566" y="3982"/>
                  </a:lnTo>
                  <a:lnTo>
                    <a:pt x="1584" y="3966"/>
                  </a:lnTo>
                  <a:lnTo>
                    <a:pt x="1600" y="3950"/>
                  </a:lnTo>
                  <a:lnTo>
                    <a:pt x="1624" y="3918"/>
                  </a:lnTo>
                  <a:lnTo>
                    <a:pt x="1644" y="3892"/>
                  </a:lnTo>
                  <a:lnTo>
                    <a:pt x="1654" y="3880"/>
                  </a:lnTo>
                  <a:lnTo>
                    <a:pt x="1666" y="3870"/>
                  </a:lnTo>
                  <a:lnTo>
                    <a:pt x="1674" y="3866"/>
                  </a:lnTo>
                  <a:lnTo>
                    <a:pt x="1680" y="3864"/>
                  </a:lnTo>
                  <a:lnTo>
                    <a:pt x="1688" y="3864"/>
                  </a:lnTo>
                  <a:lnTo>
                    <a:pt x="1692" y="3864"/>
                  </a:lnTo>
                  <a:lnTo>
                    <a:pt x="1696" y="3860"/>
                  </a:lnTo>
                  <a:lnTo>
                    <a:pt x="1704" y="3852"/>
                  </a:lnTo>
                  <a:lnTo>
                    <a:pt x="1714" y="3840"/>
                  </a:lnTo>
                  <a:lnTo>
                    <a:pt x="1722" y="3828"/>
                  </a:lnTo>
                  <a:lnTo>
                    <a:pt x="1724" y="3816"/>
                  </a:lnTo>
                  <a:lnTo>
                    <a:pt x="1724" y="3808"/>
                  </a:lnTo>
                  <a:lnTo>
                    <a:pt x="1722" y="3802"/>
                  </a:lnTo>
                  <a:lnTo>
                    <a:pt x="1720" y="3796"/>
                  </a:lnTo>
                  <a:lnTo>
                    <a:pt x="1720" y="3790"/>
                  </a:lnTo>
                  <a:lnTo>
                    <a:pt x="1724" y="3784"/>
                  </a:lnTo>
                  <a:lnTo>
                    <a:pt x="1736" y="3778"/>
                  </a:lnTo>
                  <a:lnTo>
                    <a:pt x="1748" y="3772"/>
                  </a:lnTo>
                  <a:lnTo>
                    <a:pt x="1756" y="3766"/>
                  </a:lnTo>
                  <a:lnTo>
                    <a:pt x="1768" y="3758"/>
                  </a:lnTo>
                  <a:lnTo>
                    <a:pt x="1770" y="3756"/>
                  </a:lnTo>
                  <a:lnTo>
                    <a:pt x="1772" y="3756"/>
                  </a:lnTo>
                  <a:lnTo>
                    <a:pt x="1774" y="3766"/>
                  </a:lnTo>
                  <a:lnTo>
                    <a:pt x="1774" y="3772"/>
                  </a:lnTo>
                  <a:lnTo>
                    <a:pt x="1778" y="3776"/>
                  </a:lnTo>
                  <a:lnTo>
                    <a:pt x="1780" y="3778"/>
                  </a:lnTo>
                  <a:lnTo>
                    <a:pt x="1784" y="3778"/>
                  </a:lnTo>
                  <a:lnTo>
                    <a:pt x="1790" y="3774"/>
                  </a:lnTo>
                  <a:lnTo>
                    <a:pt x="1794" y="3774"/>
                  </a:lnTo>
                  <a:lnTo>
                    <a:pt x="1798" y="3774"/>
                  </a:lnTo>
                  <a:lnTo>
                    <a:pt x="1804" y="3776"/>
                  </a:lnTo>
                  <a:lnTo>
                    <a:pt x="1808" y="3776"/>
                  </a:lnTo>
                  <a:lnTo>
                    <a:pt x="1810" y="3774"/>
                  </a:lnTo>
                  <a:lnTo>
                    <a:pt x="1808" y="3768"/>
                  </a:lnTo>
                  <a:lnTo>
                    <a:pt x="1806" y="3760"/>
                  </a:lnTo>
                  <a:lnTo>
                    <a:pt x="1806" y="3758"/>
                  </a:lnTo>
                  <a:lnTo>
                    <a:pt x="1810" y="3756"/>
                  </a:lnTo>
                  <a:lnTo>
                    <a:pt x="1812" y="3762"/>
                  </a:lnTo>
                  <a:lnTo>
                    <a:pt x="1816" y="3766"/>
                  </a:lnTo>
                  <a:lnTo>
                    <a:pt x="1818" y="3766"/>
                  </a:lnTo>
                  <a:lnTo>
                    <a:pt x="1820" y="3766"/>
                  </a:lnTo>
                  <a:lnTo>
                    <a:pt x="1824" y="3766"/>
                  </a:lnTo>
                  <a:lnTo>
                    <a:pt x="1826" y="3766"/>
                  </a:lnTo>
                  <a:lnTo>
                    <a:pt x="1828" y="3768"/>
                  </a:lnTo>
                  <a:lnTo>
                    <a:pt x="1830" y="3770"/>
                  </a:lnTo>
                  <a:lnTo>
                    <a:pt x="1832" y="3770"/>
                  </a:lnTo>
                  <a:lnTo>
                    <a:pt x="1836" y="3764"/>
                  </a:lnTo>
                  <a:lnTo>
                    <a:pt x="1842" y="3760"/>
                  </a:lnTo>
                  <a:lnTo>
                    <a:pt x="1844" y="3760"/>
                  </a:lnTo>
                  <a:lnTo>
                    <a:pt x="1848" y="3762"/>
                  </a:lnTo>
                  <a:lnTo>
                    <a:pt x="1852" y="3766"/>
                  </a:lnTo>
                  <a:lnTo>
                    <a:pt x="1856" y="3764"/>
                  </a:lnTo>
                  <a:lnTo>
                    <a:pt x="1860" y="3762"/>
                  </a:lnTo>
                  <a:lnTo>
                    <a:pt x="1864" y="3756"/>
                  </a:lnTo>
                  <a:lnTo>
                    <a:pt x="1866" y="3748"/>
                  </a:lnTo>
                  <a:lnTo>
                    <a:pt x="1868" y="3740"/>
                  </a:lnTo>
                  <a:lnTo>
                    <a:pt x="1868" y="3734"/>
                  </a:lnTo>
                  <a:lnTo>
                    <a:pt x="1866" y="3726"/>
                  </a:lnTo>
                  <a:lnTo>
                    <a:pt x="1864" y="3716"/>
                  </a:lnTo>
                  <a:lnTo>
                    <a:pt x="1866" y="3706"/>
                  </a:lnTo>
                  <a:lnTo>
                    <a:pt x="1866" y="3698"/>
                  </a:lnTo>
                  <a:lnTo>
                    <a:pt x="1866" y="3690"/>
                  </a:lnTo>
                  <a:lnTo>
                    <a:pt x="1864" y="3686"/>
                  </a:lnTo>
                  <a:lnTo>
                    <a:pt x="1866" y="3684"/>
                  </a:lnTo>
                  <a:lnTo>
                    <a:pt x="1868" y="3680"/>
                  </a:lnTo>
                  <a:lnTo>
                    <a:pt x="1870" y="3676"/>
                  </a:lnTo>
                  <a:lnTo>
                    <a:pt x="1872" y="3678"/>
                  </a:lnTo>
                  <a:lnTo>
                    <a:pt x="1872" y="3684"/>
                  </a:lnTo>
                  <a:lnTo>
                    <a:pt x="1876" y="3710"/>
                  </a:lnTo>
                  <a:lnTo>
                    <a:pt x="1880" y="3720"/>
                  </a:lnTo>
                  <a:lnTo>
                    <a:pt x="1882" y="3724"/>
                  </a:lnTo>
                  <a:lnTo>
                    <a:pt x="1884" y="3726"/>
                  </a:lnTo>
                  <a:lnTo>
                    <a:pt x="1888" y="3726"/>
                  </a:lnTo>
                  <a:lnTo>
                    <a:pt x="1890" y="3726"/>
                  </a:lnTo>
                  <a:lnTo>
                    <a:pt x="1898" y="3722"/>
                  </a:lnTo>
                  <a:lnTo>
                    <a:pt x="1900" y="3720"/>
                  </a:lnTo>
                  <a:lnTo>
                    <a:pt x="1904" y="3720"/>
                  </a:lnTo>
                  <a:lnTo>
                    <a:pt x="1906" y="3722"/>
                  </a:lnTo>
                  <a:lnTo>
                    <a:pt x="1910" y="3726"/>
                  </a:lnTo>
                  <a:lnTo>
                    <a:pt x="1916" y="3738"/>
                  </a:lnTo>
                  <a:lnTo>
                    <a:pt x="1922" y="3760"/>
                  </a:lnTo>
                  <a:lnTo>
                    <a:pt x="1926" y="3768"/>
                  </a:lnTo>
                  <a:lnTo>
                    <a:pt x="1928" y="3772"/>
                  </a:lnTo>
                  <a:lnTo>
                    <a:pt x="1928" y="3774"/>
                  </a:lnTo>
                  <a:lnTo>
                    <a:pt x="1928" y="3780"/>
                  </a:lnTo>
                  <a:lnTo>
                    <a:pt x="1926" y="3786"/>
                  </a:lnTo>
                  <a:lnTo>
                    <a:pt x="1926" y="3792"/>
                  </a:lnTo>
                  <a:lnTo>
                    <a:pt x="1930" y="3804"/>
                  </a:lnTo>
                  <a:lnTo>
                    <a:pt x="1934" y="3814"/>
                  </a:lnTo>
                  <a:lnTo>
                    <a:pt x="1936" y="3810"/>
                  </a:lnTo>
                  <a:lnTo>
                    <a:pt x="1936" y="3800"/>
                  </a:lnTo>
                  <a:lnTo>
                    <a:pt x="1938" y="3806"/>
                  </a:lnTo>
                  <a:lnTo>
                    <a:pt x="1942" y="3816"/>
                  </a:lnTo>
                  <a:lnTo>
                    <a:pt x="1946" y="3828"/>
                  </a:lnTo>
                  <a:lnTo>
                    <a:pt x="1952" y="3838"/>
                  </a:lnTo>
                  <a:lnTo>
                    <a:pt x="1968" y="3862"/>
                  </a:lnTo>
                  <a:lnTo>
                    <a:pt x="1972" y="3864"/>
                  </a:lnTo>
                  <a:lnTo>
                    <a:pt x="1974" y="3860"/>
                  </a:lnTo>
                  <a:lnTo>
                    <a:pt x="1976" y="3856"/>
                  </a:lnTo>
                  <a:lnTo>
                    <a:pt x="1978" y="3854"/>
                  </a:lnTo>
                  <a:lnTo>
                    <a:pt x="1980" y="3854"/>
                  </a:lnTo>
                  <a:lnTo>
                    <a:pt x="1982" y="3854"/>
                  </a:lnTo>
                  <a:lnTo>
                    <a:pt x="1990" y="3862"/>
                  </a:lnTo>
                  <a:lnTo>
                    <a:pt x="1994" y="3870"/>
                  </a:lnTo>
                  <a:lnTo>
                    <a:pt x="1998" y="3876"/>
                  </a:lnTo>
                  <a:lnTo>
                    <a:pt x="2004" y="3882"/>
                  </a:lnTo>
                  <a:lnTo>
                    <a:pt x="2008" y="3886"/>
                  </a:lnTo>
                  <a:lnTo>
                    <a:pt x="2008" y="3888"/>
                  </a:lnTo>
                  <a:lnTo>
                    <a:pt x="2006" y="3890"/>
                  </a:lnTo>
                  <a:lnTo>
                    <a:pt x="2002" y="3892"/>
                  </a:lnTo>
                  <a:lnTo>
                    <a:pt x="2000" y="3892"/>
                  </a:lnTo>
                  <a:lnTo>
                    <a:pt x="1996" y="3890"/>
                  </a:lnTo>
                  <a:lnTo>
                    <a:pt x="1992" y="3886"/>
                  </a:lnTo>
                  <a:lnTo>
                    <a:pt x="1990" y="3886"/>
                  </a:lnTo>
                  <a:lnTo>
                    <a:pt x="1988" y="3888"/>
                  </a:lnTo>
                  <a:lnTo>
                    <a:pt x="1986" y="3890"/>
                  </a:lnTo>
                  <a:lnTo>
                    <a:pt x="1986" y="3894"/>
                  </a:lnTo>
                  <a:lnTo>
                    <a:pt x="1992" y="3904"/>
                  </a:lnTo>
                  <a:lnTo>
                    <a:pt x="1998" y="3910"/>
                  </a:lnTo>
                  <a:lnTo>
                    <a:pt x="2000" y="3912"/>
                  </a:lnTo>
                  <a:lnTo>
                    <a:pt x="2000" y="3910"/>
                  </a:lnTo>
                  <a:lnTo>
                    <a:pt x="2002" y="3904"/>
                  </a:lnTo>
                  <a:lnTo>
                    <a:pt x="2004" y="3900"/>
                  </a:lnTo>
                  <a:lnTo>
                    <a:pt x="2006" y="3900"/>
                  </a:lnTo>
                  <a:lnTo>
                    <a:pt x="2010" y="3912"/>
                  </a:lnTo>
                  <a:lnTo>
                    <a:pt x="2016" y="3930"/>
                  </a:lnTo>
                  <a:lnTo>
                    <a:pt x="2024" y="3950"/>
                  </a:lnTo>
                  <a:lnTo>
                    <a:pt x="2028" y="3960"/>
                  </a:lnTo>
                  <a:lnTo>
                    <a:pt x="2032" y="3972"/>
                  </a:lnTo>
                  <a:lnTo>
                    <a:pt x="2032" y="3982"/>
                  </a:lnTo>
                  <a:lnTo>
                    <a:pt x="2030" y="3992"/>
                  </a:lnTo>
                  <a:lnTo>
                    <a:pt x="2016" y="4034"/>
                  </a:lnTo>
                  <a:lnTo>
                    <a:pt x="2014" y="4050"/>
                  </a:lnTo>
                  <a:lnTo>
                    <a:pt x="2014" y="4056"/>
                  </a:lnTo>
                  <a:lnTo>
                    <a:pt x="2016" y="4058"/>
                  </a:lnTo>
                  <a:lnTo>
                    <a:pt x="2020" y="4058"/>
                  </a:lnTo>
                  <a:lnTo>
                    <a:pt x="2022" y="4056"/>
                  </a:lnTo>
                  <a:lnTo>
                    <a:pt x="2026" y="4050"/>
                  </a:lnTo>
                  <a:lnTo>
                    <a:pt x="2028" y="4044"/>
                  </a:lnTo>
                  <a:lnTo>
                    <a:pt x="2030" y="4042"/>
                  </a:lnTo>
                  <a:lnTo>
                    <a:pt x="2034" y="4042"/>
                  </a:lnTo>
                  <a:lnTo>
                    <a:pt x="2036" y="4042"/>
                  </a:lnTo>
                  <a:lnTo>
                    <a:pt x="2036" y="4044"/>
                  </a:lnTo>
                  <a:lnTo>
                    <a:pt x="2032" y="4048"/>
                  </a:lnTo>
                  <a:lnTo>
                    <a:pt x="2032" y="4054"/>
                  </a:lnTo>
                  <a:lnTo>
                    <a:pt x="2032" y="4056"/>
                  </a:lnTo>
                  <a:lnTo>
                    <a:pt x="2036" y="4060"/>
                  </a:lnTo>
                  <a:lnTo>
                    <a:pt x="2040" y="4064"/>
                  </a:lnTo>
                  <a:lnTo>
                    <a:pt x="2042" y="4064"/>
                  </a:lnTo>
                  <a:lnTo>
                    <a:pt x="2046" y="4062"/>
                  </a:lnTo>
                  <a:lnTo>
                    <a:pt x="2048" y="4060"/>
                  </a:lnTo>
                  <a:lnTo>
                    <a:pt x="2050" y="4060"/>
                  </a:lnTo>
                  <a:lnTo>
                    <a:pt x="2052" y="4062"/>
                  </a:lnTo>
                  <a:lnTo>
                    <a:pt x="2056" y="4066"/>
                  </a:lnTo>
                  <a:lnTo>
                    <a:pt x="2062" y="4070"/>
                  </a:lnTo>
                  <a:lnTo>
                    <a:pt x="2066" y="4068"/>
                  </a:lnTo>
                  <a:lnTo>
                    <a:pt x="2068" y="4066"/>
                  </a:lnTo>
                  <a:lnTo>
                    <a:pt x="2072" y="4060"/>
                  </a:lnTo>
                  <a:lnTo>
                    <a:pt x="2080" y="4048"/>
                  </a:lnTo>
                  <a:lnTo>
                    <a:pt x="2086" y="4042"/>
                  </a:lnTo>
                  <a:lnTo>
                    <a:pt x="2092" y="4038"/>
                  </a:lnTo>
                  <a:lnTo>
                    <a:pt x="2106" y="4032"/>
                  </a:lnTo>
                  <a:lnTo>
                    <a:pt x="2112" y="4028"/>
                  </a:lnTo>
                  <a:lnTo>
                    <a:pt x="2118" y="4024"/>
                  </a:lnTo>
                  <a:lnTo>
                    <a:pt x="2122" y="4016"/>
                  </a:lnTo>
                  <a:lnTo>
                    <a:pt x="2124" y="4008"/>
                  </a:lnTo>
                  <a:lnTo>
                    <a:pt x="2126" y="3998"/>
                  </a:lnTo>
                  <a:lnTo>
                    <a:pt x="2122" y="3986"/>
                  </a:lnTo>
                  <a:lnTo>
                    <a:pt x="2128" y="3990"/>
                  </a:lnTo>
                  <a:lnTo>
                    <a:pt x="2130" y="3992"/>
                  </a:lnTo>
                  <a:lnTo>
                    <a:pt x="2132" y="3998"/>
                  </a:lnTo>
                  <a:lnTo>
                    <a:pt x="2132" y="4002"/>
                  </a:lnTo>
                  <a:lnTo>
                    <a:pt x="2136" y="4004"/>
                  </a:lnTo>
                  <a:lnTo>
                    <a:pt x="2138" y="4008"/>
                  </a:lnTo>
                  <a:lnTo>
                    <a:pt x="2140" y="4020"/>
                  </a:lnTo>
                  <a:lnTo>
                    <a:pt x="2144" y="4028"/>
                  </a:lnTo>
                  <a:lnTo>
                    <a:pt x="2146" y="4030"/>
                  </a:lnTo>
                  <a:lnTo>
                    <a:pt x="2148" y="4032"/>
                  </a:lnTo>
                  <a:lnTo>
                    <a:pt x="2152" y="4030"/>
                  </a:lnTo>
                  <a:lnTo>
                    <a:pt x="2156" y="4028"/>
                  </a:lnTo>
                  <a:lnTo>
                    <a:pt x="2158" y="4028"/>
                  </a:lnTo>
                  <a:lnTo>
                    <a:pt x="2156" y="4032"/>
                  </a:lnTo>
                  <a:lnTo>
                    <a:pt x="2152" y="4040"/>
                  </a:lnTo>
                  <a:lnTo>
                    <a:pt x="2150" y="4046"/>
                  </a:lnTo>
                  <a:lnTo>
                    <a:pt x="2150" y="4052"/>
                  </a:lnTo>
                  <a:lnTo>
                    <a:pt x="2154" y="4060"/>
                  </a:lnTo>
                  <a:lnTo>
                    <a:pt x="2156" y="4070"/>
                  </a:lnTo>
                  <a:lnTo>
                    <a:pt x="2158" y="4092"/>
                  </a:lnTo>
                  <a:lnTo>
                    <a:pt x="2160" y="4114"/>
                  </a:lnTo>
                  <a:lnTo>
                    <a:pt x="2164" y="4128"/>
                  </a:lnTo>
                  <a:lnTo>
                    <a:pt x="2168" y="4140"/>
                  </a:lnTo>
                  <a:lnTo>
                    <a:pt x="2172" y="4154"/>
                  </a:lnTo>
                  <a:lnTo>
                    <a:pt x="2172" y="4172"/>
                  </a:lnTo>
                  <a:lnTo>
                    <a:pt x="2174" y="4172"/>
                  </a:lnTo>
                  <a:lnTo>
                    <a:pt x="2176" y="4166"/>
                  </a:lnTo>
                  <a:lnTo>
                    <a:pt x="2178" y="4168"/>
                  </a:lnTo>
                  <a:lnTo>
                    <a:pt x="2180" y="4172"/>
                  </a:lnTo>
                  <a:lnTo>
                    <a:pt x="2184" y="4186"/>
                  </a:lnTo>
                  <a:lnTo>
                    <a:pt x="2188" y="4198"/>
                  </a:lnTo>
                  <a:lnTo>
                    <a:pt x="2190" y="4208"/>
                  </a:lnTo>
                  <a:lnTo>
                    <a:pt x="2192" y="4216"/>
                  </a:lnTo>
                  <a:lnTo>
                    <a:pt x="2194" y="4224"/>
                  </a:lnTo>
                  <a:lnTo>
                    <a:pt x="2192" y="4232"/>
                  </a:lnTo>
                  <a:lnTo>
                    <a:pt x="2192" y="4240"/>
                  </a:lnTo>
                  <a:lnTo>
                    <a:pt x="2192" y="4242"/>
                  </a:lnTo>
                  <a:lnTo>
                    <a:pt x="2194" y="4246"/>
                  </a:lnTo>
                  <a:lnTo>
                    <a:pt x="2194" y="4248"/>
                  </a:lnTo>
                  <a:lnTo>
                    <a:pt x="2194" y="4250"/>
                  </a:lnTo>
                  <a:lnTo>
                    <a:pt x="2192" y="4258"/>
                  </a:lnTo>
                  <a:lnTo>
                    <a:pt x="2190" y="4266"/>
                  </a:lnTo>
                  <a:lnTo>
                    <a:pt x="2192" y="4268"/>
                  </a:lnTo>
                  <a:lnTo>
                    <a:pt x="2196" y="4268"/>
                  </a:lnTo>
                  <a:lnTo>
                    <a:pt x="2198" y="4268"/>
                  </a:lnTo>
                  <a:lnTo>
                    <a:pt x="2200" y="4270"/>
                  </a:lnTo>
                  <a:lnTo>
                    <a:pt x="2200" y="4276"/>
                  </a:lnTo>
                  <a:lnTo>
                    <a:pt x="2196" y="4286"/>
                  </a:lnTo>
                  <a:lnTo>
                    <a:pt x="2196" y="4298"/>
                  </a:lnTo>
                  <a:lnTo>
                    <a:pt x="2194" y="4306"/>
                  </a:lnTo>
                  <a:lnTo>
                    <a:pt x="2192" y="4310"/>
                  </a:lnTo>
                  <a:lnTo>
                    <a:pt x="2190" y="4320"/>
                  </a:lnTo>
                  <a:lnTo>
                    <a:pt x="2188" y="4344"/>
                  </a:lnTo>
                  <a:lnTo>
                    <a:pt x="2188" y="4352"/>
                  </a:lnTo>
                  <a:lnTo>
                    <a:pt x="2190" y="4352"/>
                  </a:lnTo>
                  <a:lnTo>
                    <a:pt x="2198" y="4336"/>
                  </a:lnTo>
                  <a:lnTo>
                    <a:pt x="2198" y="4340"/>
                  </a:lnTo>
                  <a:lnTo>
                    <a:pt x="2198" y="4346"/>
                  </a:lnTo>
                  <a:lnTo>
                    <a:pt x="2190" y="4360"/>
                  </a:lnTo>
                  <a:lnTo>
                    <a:pt x="2186" y="4368"/>
                  </a:lnTo>
                  <a:lnTo>
                    <a:pt x="2188" y="4372"/>
                  </a:lnTo>
                  <a:lnTo>
                    <a:pt x="2188" y="4374"/>
                  </a:lnTo>
                  <a:lnTo>
                    <a:pt x="2186" y="4380"/>
                  </a:lnTo>
                  <a:lnTo>
                    <a:pt x="2182" y="4390"/>
                  </a:lnTo>
                  <a:lnTo>
                    <a:pt x="2182" y="4396"/>
                  </a:lnTo>
                  <a:lnTo>
                    <a:pt x="2182" y="4400"/>
                  </a:lnTo>
                  <a:lnTo>
                    <a:pt x="2180" y="4406"/>
                  </a:lnTo>
                  <a:lnTo>
                    <a:pt x="2178" y="4416"/>
                  </a:lnTo>
                  <a:lnTo>
                    <a:pt x="2176" y="4426"/>
                  </a:lnTo>
                  <a:lnTo>
                    <a:pt x="2178" y="4434"/>
                  </a:lnTo>
                  <a:lnTo>
                    <a:pt x="2180" y="4440"/>
                  </a:lnTo>
                  <a:lnTo>
                    <a:pt x="2182" y="4442"/>
                  </a:lnTo>
                  <a:lnTo>
                    <a:pt x="2184" y="4442"/>
                  </a:lnTo>
                  <a:lnTo>
                    <a:pt x="2186" y="4438"/>
                  </a:lnTo>
                  <a:lnTo>
                    <a:pt x="2190" y="4432"/>
                  </a:lnTo>
                  <a:lnTo>
                    <a:pt x="2190" y="4430"/>
                  </a:lnTo>
                  <a:lnTo>
                    <a:pt x="2192" y="4430"/>
                  </a:lnTo>
                  <a:lnTo>
                    <a:pt x="2198" y="4438"/>
                  </a:lnTo>
                  <a:lnTo>
                    <a:pt x="2204" y="4450"/>
                  </a:lnTo>
                  <a:lnTo>
                    <a:pt x="2210" y="4464"/>
                  </a:lnTo>
                  <a:lnTo>
                    <a:pt x="2220" y="4480"/>
                  </a:lnTo>
                  <a:lnTo>
                    <a:pt x="2224" y="4484"/>
                  </a:lnTo>
                  <a:lnTo>
                    <a:pt x="2228" y="4484"/>
                  </a:lnTo>
                  <a:lnTo>
                    <a:pt x="2232" y="4486"/>
                  </a:lnTo>
                  <a:lnTo>
                    <a:pt x="2234" y="4488"/>
                  </a:lnTo>
                  <a:lnTo>
                    <a:pt x="2234" y="4494"/>
                  </a:lnTo>
                  <a:lnTo>
                    <a:pt x="2234" y="4498"/>
                  </a:lnTo>
                  <a:lnTo>
                    <a:pt x="2236" y="4502"/>
                  </a:lnTo>
                  <a:lnTo>
                    <a:pt x="2238" y="4508"/>
                  </a:lnTo>
                  <a:lnTo>
                    <a:pt x="2248" y="4516"/>
                  </a:lnTo>
                  <a:lnTo>
                    <a:pt x="2254" y="4526"/>
                  </a:lnTo>
                  <a:lnTo>
                    <a:pt x="2258" y="4536"/>
                  </a:lnTo>
                  <a:lnTo>
                    <a:pt x="2262" y="4544"/>
                  </a:lnTo>
                  <a:lnTo>
                    <a:pt x="2266" y="4562"/>
                  </a:lnTo>
                  <a:lnTo>
                    <a:pt x="2266" y="4578"/>
                  </a:lnTo>
                  <a:lnTo>
                    <a:pt x="2266" y="4588"/>
                  </a:lnTo>
                  <a:lnTo>
                    <a:pt x="2264" y="4592"/>
                  </a:lnTo>
                  <a:lnTo>
                    <a:pt x="2264" y="4596"/>
                  </a:lnTo>
                  <a:lnTo>
                    <a:pt x="2268" y="4600"/>
                  </a:lnTo>
                  <a:lnTo>
                    <a:pt x="2270" y="4602"/>
                  </a:lnTo>
                  <a:lnTo>
                    <a:pt x="2272" y="4606"/>
                  </a:lnTo>
                  <a:lnTo>
                    <a:pt x="2274" y="4612"/>
                  </a:lnTo>
                  <a:lnTo>
                    <a:pt x="2272" y="4622"/>
                  </a:lnTo>
                  <a:lnTo>
                    <a:pt x="2272" y="4634"/>
                  </a:lnTo>
                  <a:lnTo>
                    <a:pt x="2276" y="4638"/>
                  </a:lnTo>
                  <a:lnTo>
                    <a:pt x="2278" y="4640"/>
                  </a:lnTo>
                  <a:lnTo>
                    <a:pt x="2278" y="4644"/>
                  </a:lnTo>
                  <a:lnTo>
                    <a:pt x="2278" y="4648"/>
                  </a:lnTo>
                  <a:lnTo>
                    <a:pt x="2282" y="4654"/>
                  </a:lnTo>
                  <a:lnTo>
                    <a:pt x="2292" y="4666"/>
                  </a:lnTo>
                  <a:lnTo>
                    <a:pt x="2296" y="4672"/>
                  </a:lnTo>
                  <a:lnTo>
                    <a:pt x="2300" y="4680"/>
                  </a:lnTo>
                  <a:lnTo>
                    <a:pt x="2302" y="4688"/>
                  </a:lnTo>
                  <a:lnTo>
                    <a:pt x="2302" y="4696"/>
                  </a:lnTo>
                  <a:lnTo>
                    <a:pt x="2302" y="4700"/>
                  </a:lnTo>
                  <a:lnTo>
                    <a:pt x="2302" y="4702"/>
                  </a:lnTo>
                  <a:lnTo>
                    <a:pt x="2308" y="4708"/>
                  </a:lnTo>
                  <a:lnTo>
                    <a:pt x="2320" y="4716"/>
                  </a:lnTo>
                  <a:lnTo>
                    <a:pt x="2330" y="4724"/>
                  </a:lnTo>
                  <a:lnTo>
                    <a:pt x="2344" y="4736"/>
                  </a:lnTo>
                  <a:lnTo>
                    <a:pt x="2354" y="4746"/>
                  </a:lnTo>
                  <a:lnTo>
                    <a:pt x="2364" y="4754"/>
                  </a:lnTo>
                  <a:lnTo>
                    <a:pt x="2376" y="4760"/>
                  </a:lnTo>
                  <a:lnTo>
                    <a:pt x="2382" y="4764"/>
                  </a:lnTo>
                  <a:lnTo>
                    <a:pt x="2384" y="4766"/>
                  </a:lnTo>
                  <a:lnTo>
                    <a:pt x="2386" y="4770"/>
                  </a:lnTo>
                  <a:lnTo>
                    <a:pt x="2390" y="4776"/>
                  </a:lnTo>
                  <a:lnTo>
                    <a:pt x="2392" y="4774"/>
                  </a:lnTo>
                  <a:lnTo>
                    <a:pt x="2396" y="4770"/>
                  </a:lnTo>
                  <a:lnTo>
                    <a:pt x="2400" y="4770"/>
                  </a:lnTo>
                  <a:lnTo>
                    <a:pt x="2404" y="4770"/>
                  </a:lnTo>
                  <a:lnTo>
                    <a:pt x="2408" y="4770"/>
                  </a:lnTo>
                  <a:lnTo>
                    <a:pt x="2410" y="4768"/>
                  </a:lnTo>
                  <a:lnTo>
                    <a:pt x="2410" y="4764"/>
                  </a:lnTo>
                  <a:lnTo>
                    <a:pt x="2414" y="4764"/>
                  </a:lnTo>
                  <a:lnTo>
                    <a:pt x="2416" y="4766"/>
                  </a:lnTo>
                  <a:lnTo>
                    <a:pt x="2414" y="4770"/>
                  </a:lnTo>
                  <a:lnTo>
                    <a:pt x="2414" y="4772"/>
                  </a:lnTo>
                  <a:lnTo>
                    <a:pt x="2418" y="4774"/>
                  </a:lnTo>
                  <a:lnTo>
                    <a:pt x="2420" y="4774"/>
                  </a:lnTo>
                  <a:lnTo>
                    <a:pt x="2422" y="4772"/>
                  </a:lnTo>
                  <a:lnTo>
                    <a:pt x="2422" y="4766"/>
                  </a:lnTo>
                  <a:lnTo>
                    <a:pt x="2420" y="4756"/>
                  </a:lnTo>
                  <a:lnTo>
                    <a:pt x="2416" y="4750"/>
                  </a:lnTo>
                  <a:lnTo>
                    <a:pt x="2414" y="4744"/>
                  </a:lnTo>
                  <a:lnTo>
                    <a:pt x="2412" y="4740"/>
                  </a:lnTo>
                  <a:lnTo>
                    <a:pt x="2410" y="4730"/>
                  </a:lnTo>
                  <a:lnTo>
                    <a:pt x="2406" y="4718"/>
                  </a:lnTo>
                  <a:lnTo>
                    <a:pt x="2402" y="4714"/>
                  </a:lnTo>
                  <a:lnTo>
                    <a:pt x="2398" y="4708"/>
                  </a:lnTo>
                  <a:lnTo>
                    <a:pt x="2392" y="4704"/>
                  </a:lnTo>
                  <a:lnTo>
                    <a:pt x="2388" y="4698"/>
                  </a:lnTo>
                  <a:lnTo>
                    <a:pt x="2388" y="4690"/>
                  </a:lnTo>
                  <a:lnTo>
                    <a:pt x="2388" y="4684"/>
                  </a:lnTo>
                  <a:lnTo>
                    <a:pt x="2390" y="4672"/>
                  </a:lnTo>
                  <a:lnTo>
                    <a:pt x="2390" y="4668"/>
                  </a:lnTo>
                  <a:lnTo>
                    <a:pt x="2386" y="4664"/>
                  </a:lnTo>
                  <a:lnTo>
                    <a:pt x="2384" y="4658"/>
                  </a:lnTo>
                  <a:lnTo>
                    <a:pt x="2386" y="4654"/>
                  </a:lnTo>
                  <a:lnTo>
                    <a:pt x="2386" y="4648"/>
                  </a:lnTo>
                  <a:lnTo>
                    <a:pt x="2388" y="4642"/>
                  </a:lnTo>
                  <a:lnTo>
                    <a:pt x="2388" y="4636"/>
                  </a:lnTo>
                  <a:lnTo>
                    <a:pt x="2388" y="4628"/>
                  </a:lnTo>
                  <a:lnTo>
                    <a:pt x="2390" y="4616"/>
                  </a:lnTo>
                  <a:lnTo>
                    <a:pt x="2386" y="4600"/>
                  </a:lnTo>
                  <a:lnTo>
                    <a:pt x="2384" y="4592"/>
                  </a:lnTo>
                  <a:lnTo>
                    <a:pt x="2378" y="4584"/>
                  </a:lnTo>
                  <a:lnTo>
                    <a:pt x="2366" y="4570"/>
                  </a:lnTo>
                  <a:lnTo>
                    <a:pt x="2354" y="4558"/>
                  </a:lnTo>
                  <a:lnTo>
                    <a:pt x="2350" y="4552"/>
                  </a:lnTo>
                  <a:lnTo>
                    <a:pt x="2348" y="4546"/>
                  </a:lnTo>
                  <a:lnTo>
                    <a:pt x="2344" y="4540"/>
                  </a:lnTo>
                  <a:lnTo>
                    <a:pt x="2342" y="4538"/>
                  </a:lnTo>
                  <a:lnTo>
                    <a:pt x="2334" y="4536"/>
                  </a:lnTo>
                  <a:lnTo>
                    <a:pt x="2324" y="4526"/>
                  </a:lnTo>
                  <a:lnTo>
                    <a:pt x="2310" y="4508"/>
                  </a:lnTo>
                  <a:lnTo>
                    <a:pt x="2306" y="4502"/>
                  </a:lnTo>
                  <a:lnTo>
                    <a:pt x="2304" y="4502"/>
                  </a:lnTo>
                  <a:lnTo>
                    <a:pt x="2300" y="4504"/>
                  </a:lnTo>
                  <a:lnTo>
                    <a:pt x="2296" y="4504"/>
                  </a:lnTo>
                  <a:lnTo>
                    <a:pt x="2292" y="4504"/>
                  </a:lnTo>
                  <a:lnTo>
                    <a:pt x="2286" y="4500"/>
                  </a:lnTo>
                  <a:lnTo>
                    <a:pt x="2276" y="4494"/>
                  </a:lnTo>
                  <a:lnTo>
                    <a:pt x="2272" y="4486"/>
                  </a:lnTo>
                  <a:lnTo>
                    <a:pt x="2270" y="4476"/>
                  </a:lnTo>
                  <a:lnTo>
                    <a:pt x="2264" y="4454"/>
                  </a:lnTo>
                  <a:lnTo>
                    <a:pt x="2262" y="4434"/>
                  </a:lnTo>
                  <a:lnTo>
                    <a:pt x="2260" y="4428"/>
                  </a:lnTo>
                  <a:lnTo>
                    <a:pt x="2258" y="4426"/>
                  </a:lnTo>
                  <a:lnTo>
                    <a:pt x="2254" y="4426"/>
                  </a:lnTo>
                  <a:lnTo>
                    <a:pt x="2252" y="4424"/>
                  </a:lnTo>
                  <a:lnTo>
                    <a:pt x="2248" y="4416"/>
                  </a:lnTo>
                  <a:lnTo>
                    <a:pt x="2244" y="4402"/>
                  </a:lnTo>
                  <a:lnTo>
                    <a:pt x="2244" y="4388"/>
                  </a:lnTo>
                  <a:lnTo>
                    <a:pt x="2242" y="4386"/>
                  </a:lnTo>
                  <a:lnTo>
                    <a:pt x="2240" y="4384"/>
                  </a:lnTo>
                  <a:lnTo>
                    <a:pt x="2230" y="4388"/>
                  </a:lnTo>
                  <a:lnTo>
                    <a:pt x="2226" y="4390"/>
                  </a:lnTo>
                  <a:lnTo>
                    <a:pt x="2222" y="4390"/>
                  </a:lnTo>
                  <a:lnTo>
                    <a:pt x="2220" y="4388"/>
                  </a:lnTo>
                  <a:lnTo>
                    <a:pt x="2220" y="4382"/>
                  </a:lnTo>
                  <a:lnTo>
                    <a:pt x="2218" y="4352"/>
                  </a:lnTo>
                  <a:lnTo>
                    <a:pt x="2218" y="4330"/>
                  </a:lnTo>
                  <a:lnTo>
                    <a:pt x="2220" y="4320"/>
                  </a:lnTo>
                  <a:lnTo>
                    <a:pt x="2224" y="4316"/>
                  </a:lnTo>
                  <a:lnTo>
                    <a:pt x="2226" y="4310"/>
                  </a:lnTo>
                  <a:lnTo>
                    <a:pt x="2228" y="4306"/>
                  </a:lnTo>
                  <a:lnTo>
                    <a:pt x="2232" y="4296"/>
                  </a:lnTo>
                  <a:lnTo>
                    <a:pt x="2234" y="4284"/>
                  </a:lnTo>
                  <a:lnTo>
                    <a:pt x="2236" y="4274"/>
                  </a:lnTo>
                  <a:lnTo>
                    <a:pt x="2242" y="4258"/>
                  </a:lnTo>
                  <a:lnTo>
                    <a:pt x="2248" y="4232"/>
                  </a:lnTo>
                  <a:lnTo>
                    <a:pt x="2252" y="4208"/>
                  </a:lnTo>
                  <a:lnTo>
                    <a:pt x="2252" y="4200"/>
                  </a:lnTo>
                  <a:lnTo>
                    <a:pt x="2252" y="4196"/>
                  </a:lnTo>
                  <a:lnTo>
                    <a:pt x="2248" y="4192"/>
                  </a:lnTo>
                  <a:lnTo>
                    <a:pt x="2248" y="4190"/>
                  </a:lnTo>
                  <a:lnTo>
                    <a:pt x="2248" y="4186"/>
                  </a:lnTo>
                  <a:lnTo>
                    <a:pt x="2250" y="4184"/>
                  </a:lnTo>
                  <a:lnTo>
                    <a:pt x="2252" y="4180"/>
                  </a:lnTo>
                  <a:lnTo>
                    <a:pt x="2256" y="4178"/>
                  </a:lnTo>
                  <a:lnTo>
                    <a:pt x="2272" y="4176"/>
                  </a:lnTo>
                  <a:lnTo>
                    <a:pt x="2278" y="4178"/>
                  </a:lnTo>
                  <a:lnTo>
                    <a:pt x="2282" y="4180"/>
                  </a:lnTo>
                  <a:lnTo>
                    <a:pt x="2286" y="4182"/>
                  </a:lnTo>
                  <a:lnTo>
                    <a:pt x="2286" y="4184"/>
                  </a:lnTo>
                  <a:lnTo>
                    <a:pt x="2284" y="4194"/>
                  </a:lnTo>
                  <a:lnTo>
                    <a:pt x="2282" y="4210"/>
                  </a:lnTo>
                  <a:lnTo>
                    <a:pt x="2282" y="4220"/>
                  </a:lnTo>
                  <a:lnTo>
                    <a:pt x="2284" y="4222"/>
                  </a:lnTo>
                  <a:lnTo>
                    <a:pt x="2286" y="4222"/>
                  </a:lnTo>
                  <a:lnTo>
                    <a:pt x="2292" y="4222"/>
                  </a:lnTo>
                  <a:lnTo>
                    <a:pt x="2296" y="4222"/>
                  </a:lnTo>
                  <a:lnTo>
                    <a:pt x="2300" y="4222"/>
                  </a:lnTo>
                  <a:lnTo>
                    <a:pt x="2304" y="4224"/>
                  </a:lnTo>
                  <a:lnTo>
                    <a:pt x="2306" y="4224"/>
                  </a:lnTo>
                  <a:lnTo>
                    <a:pt x="2310" y="4220"/>
                  </a:lnTo>
                  <a:lnTo>
                    <a:pt x="2316" y="4218"/>
                  </a:lnTo>
                  <a:lnTo>
                    <a:pt x="2318" y="4218"/>
                  </a:lnTo>
                  <a:lnTo>
                    <a:pt x="2322" y="4220"/>
                  </a:lnTo>
                  <a:lnTo>
                    <a:pt x="2330" y="4228"/>
                  </a:lnTo>
                  <a:lnTo>
                    <a:pt x="2336" y="4236"/>
                  </a:lnTo>
                  <a:lnTo>
                    <a:pt x="2342" y="4244"/>
                  </a:lnTo>
                  <a:lnTo>
                    <a:pt x="2346" y="4246"/>
                  </a:lnTo>
                  <a:lnTo>
                    <a:pt x="2350" y="4248"/>
                  </a:lnTo>
                  <a:lnTo>
                    <a:pt x="2354" y="4250"/>
                  </a:lnTo>
                  <a:lnTo>
                    <a:pt x="2356" y="4252"/>
                  </a:lnTo>
                  <a:lnTo>
                    <a:pt x="2360" y="4258"/>
                  </a:lnTo>
                  <a:lnTo>
                    <a:pt x="2362" y="4266"/>
                  </a:lnTo>
                  <a:lnTo>
                    <a:pt x="2364" y="4268"/>
                  </a:lnTo>
                  <a:lnTo>
                    <a:pt x="2368" y="4268"/>
                  </a:lnTo>
                  <a:lnTo>
                    <a:pt x="2362" y="4256"/>
                  </a:lnTo>
                  <a:lnTo>
                    <a:pt x="2362" y="4246"/>
                  </a:lnTo>
                  <a:lnTo>
                    <a:pt x="2362" y="4256"/>
                  </a:lnTo>
                  <a:lnTo>
                    <a:pt x="2368" y="4268"/>
                  </a:lnTo>
                  <a:lnTo>
                    <a:pt x="2374" y="4280"/>
                  </a:lnTo>
                  <a:lnTo>
                    <a:pt x="2376" y="4286"/>
                  </a:lnTo>
                  <a:lnTo>
                    <a:pt x="2374" y="4292"/>
                  </a:lnTo>
                  <a:lnTo>
                    <a:pt x="2374" y="4300"/>
                  </a:lnTo>
                  <a:lnTo>
                    <a:pt x="2376" y="4310"/>
                  </a:lnTo>
                  <a:lnTo>
                    <a:pt x="2378" y="4310"/>
                  </a:lnTo>
                  <a:lnTo>
                    <a:pt x="2380" y="4308"/>
                  </a:lnTo>
                  <a:lnTo>
                    <a:pt x="2386" y="4308"/>
                  </a:lnTo>
                  <a:lnTo>
                    <a:pt x="2388" y="4308"/>
                  </a:lnTo>
                  <a:lnTo>
                    <a:pt x="2388" y="4304"/>
                  </a:lnTo>
                  <a:lnTo>
                    <a:pt x="2388" y="4298"/>
                  </a:lnTo>
                  <a:lnTo>
                    <a:pt x="2388" y="4296"/>
                  </a:lnTo>
                  <a:lnTo>
                    <a:pt x="2390" y="4294"/>
                  </a:lnTo>
                  <a:lnTo>
                    <a:pt x="2392" y="4296"/>
                  </a:lnTo>
                  <a:lnTo>
                    <a:pt x="2396" y="4300"/>
                  </a:lnTo>
                  <a:lnTo>
                    <a:pt x="2398" y="4304"/>
                  </a:lnTo>
                  <a:lnTo>
                    <a:pt x="2398" y="4308"/>
                  </a:lnTo>
                  <a:lnTo>
                    <a:pt x="2394" y="4314"/>
                  </a:lnTo>
                  <a:lnTo>
                    <a:pt x="2390" y="4320"/>
                  </a:lnTo>
                  <a:lnTo>
                    <a:pt x="2390" y="4322"/>
                  </a:lnTo>
                  <a:lnTo>
                    <a:pt x="2392" y="4324"/>
                  </a:lnTo>
                  <a:lnTo>
                    <a:pt x="2396" y="4326"/>
                  </a:lnTo>
                  <a:lnTo>
                    <a:pt x="2398" y="4326"/>
                  </a:lnTo>
                  <a:lnTo>
                    <a:pt x="2402" y="4324"/>
                  </a:lnTo>
                  <a:lnTo>
                    <a:pt x="2404" y="4322"/>
                  </a:lnTo>
                  <a:lnTo>
                    <a:pt x="2406" y="4320"/>
                  </a:lnTo>
                  <a:lnTo>
                    <a:pt x="2406" y="4322"/>
                  </a:lnTo>
                  <a:lnTo>
                    <a:pt x="2412" y="4324"/>
                  </a:lnTo>
                  <a:lnTo>
                    <a:pt x="2416" y="4324"/>
                  </a:lnTo>
                  <a:lnTo>
                    <a:pt x="2422" y="4326"/>
                  </a:lnTo>
                  <a:lnTo>
                    <a:pt x="2424" y="4328"/>
                  </a:lnTo>
                  <a:lnTo>
                    <a:pt x="2428" y="4334"/>
                  </a:lnTo>
                  <a:lnTo>
                    <a:pt x="2430" y="4340"/>
                  </a:lnTo>
                  <a:lnTo>
                    <a:pt x="2434" y="4344"/>
                  </a:lnTo>
                  <a:lnTo>
                    <a:pt x="2436" y="4344"/>
                  </a:lnTo>
                  <a:lnTo>
                    <a:pt x="2438" y="4344"/>
                  </a:lnTo>
                  <a:lnTo>
                    <a:pt x="2444" y="4342"/>
                  </a:lnTo>
                  <a:lnTo>
                    <a:pt x="2446" y="4342"/>
                  </a:lnTo>
                  <a:lnTo>
                    <a:pt x="2450" y="4346"/>
                  </a:lnTo>
                  <a:lnTo>
                    <a:pt x="2452" y="4350"/>
                  </a:lnTo>
                  <a:lnTo>
                    <a:pt x="2452" y="4352"/>
                  </a:lnTo>
                  <a:lnTo>
                    <a:pt x="2448" y="4360"/>
                  </a:lnTo>
                  <a:lnTo>
                    <a:pt x="2444" y="4370"/>
                  </a:lnTo>
                  <a:lnTo>
                    <a:pt x="2442" y="4378"/>
                  </a:lnTo>
                  <a:lnTo>
                    <a:pt x="2440" y="4388"/>
                  </a:lnTo>
                  <a:lnTo>
                    <a:pt x="2440" y="4410"/>
                  </a:lnTo>
                  <a:lnTo>
                    <a:pt x="2442" y="4422"/>
                  </a:lnTo>
                  <a:lnTo>
                    <a:pt x="2444" y="4424"/>
                  </a:lnTo>
                  <a:lnTo>
                    <a:pt x="2446" y="4424"/>
                  </a:lnTo>
                  <a:lnTo>
                    <a:pt x="2450" y="4422"/>
                  </a:lnTo>
                  <a:lnTo>
                    <a:pt x="2456" y="4416"/>
                  </a:lnTo>
                  <a:lnTo>
                    <a:pt x="2478" y="4396"/>
                  </a:lnTo>
                  <a:lnTo>
                    <a:pt x="2488" y="4388"/>
                  </a:lnTo>
                  <a:lnTo>
                    <a:pt x="2496" y="4384"/>
                  </a:lnTo>
                  <a:lnTo>
                    <a:pt x="2500" y="4382"/>
                  </a:lnTo>
                  <a:lnTo>
                    <a:pt x="2502" y="4380"/>
                  </a:lnTo>
                  <a:lnTo>
                    <a:pt x="2502" y="4376"/>
                  </a:lnTo>
                  <a:lnTo>
                    <a:pt x="2502" y="4374"/>
                  </a:lnTo>
                  <a:lnTo>
                    <a:pt x="2508" y="4372"/>
                  </a:lnTo>
                  <a:lnTo>
                    <a:pt x="2512" y="4370"/>
                  </a:lnTo>
                  <a:lnTo>
                    <a:pt x="2516" y="4364"/>
                  </a:lnTo>
                  <a:lnTo>
                    <a:pt x="2520" y="4346"/>
                  </a:lnTo>
                  <a:lnTo>
                    <a:pt x="2524" y="4328"/>
                  </a:lnTo>
                  <a:lnTo>
                    <a:pt x="2526" y="4324"/>
                  </a:lnTo>
                  <a:lnTo>
                    <a:pt x="2526" y="4322"/>
                  </a:lnTo>
                  <a:lnTo>
                    <a:pt x="2528" y="4324"/>
                  </a:lnTo>
                  <a:lnTo>
                    <a:pt x="2534" y="4328"/>
                  </a:lnTo>
                  <a:lnTo>
                    <a:pt x="2536" y="4330"/>
                  </a:lnTo>
                  <a:lnTo>
                    <a:pt x="2538" y="4332"/>
                  </a:lnTo>
                  <a:lnTo>
                    <a:pt x="2544" y="4332"/>
                  </a:lnTo>
                  <a:lnTo>
                    <a:pt x="2548" y="4330"/>
                  </a:lnTo>
                  <a:lnTo>
                    <a:pt x="2556" y="4326"/>
                  </a:lnTo>
                  <a:lnTo>
                    <a:pt x="2566" y="4318"/>
                  </a:lnTo>
                  <a:lnTo>
                    <a:pt x="2576" y="4310"/>
                  </a:lnTo>
                  <a:lnTo>
                    <a:pt x="2584" y="4304"/>
                  </a:lnTo>
                  <a:lnTo>
                    <a:pt x="2598" y="4296"/>
                  </a:lnTo>
                  <a:lnTo>
                    <a:pt x="2604" y="4292"/>
                  </a:lnTo>
                  <a:lnTo>
                    <a:pt x="2610" y="4286"/>
                  </a:lnTo>
                  <a:lnTo>
                    <a:pt x="2614" y="4280"/>
                  </a:lnTo>
                  <a:lnTo>
                    <a:pt x="2618" y="4272"/>
                  </a:lnTo>
                  <a:lnTo>
                    <a:pt x="2622" y="4252"/>
                  </a:lnTo>
                  <a:lnTo>
                    <a:pt x="2622" y="4238"/>
                  </a:lnTo>
                  <a:lnTo>
                    <a:pt x="2624" y="4228"/>
                  </a:lnTo>
                  <a:lnTo>
                    <a:pt x="2624" y="4224"/>
                  </a:lnTo>
                  <a:lnTo>
                    <a:pt x="2626" y="4222"/>
                  </a:lnTo>
                  <a:lnTo>
                    <a:pt x="2628" y="4222"/>
                  </a:lnTo>
                  <a:lnTo>
                    <a:pt x="2630" y="4220"/>
                  </a:lnTo>
                  <a:lnTo>
                    <a:pt x="2630" y="4214"/>
                  </a:lnTo>
                  <a:lnTo>
                    <a:pt x="2628" y="4206"/>
                  </a:lnTo>
                  <a:lnTo>
                    <a:pt x="2624" y="4198"/>
                  </a:lnTo>
                  <a:lnTo>
                    <a:pt x="2622" y="4194"/>
                  </a:lnTo>
                  <a:lnTo>
                    <a:pt x="2622" y="4190"/>
                  </a:lnTo>
                  <a:lnTo>
                    <a:pt x="2624" y="4174"/>
                  </a:lnTo>
                  <a:lnTo>
                    <a:pt x="2624" y="4152"/>
                  </a:lnTo>
                  <a:lnTo>
                    <a:pt x="2622" y="4138"/>
                  </a:lnTo>
                  <a:lnTo>
                    <a:pt x="2616" y="4122"/>
                  </a:lnTo>
                  <a:lnTo>
                    <a:pt x="2606" y="4096"/>
                  </a:lnTo>
                  <a:lnTo>
                    <a:pt x="2598" y="4080"/>
                  </a:lnTo>
                  <a:lnTo>
                    <a:pt x="2590" y="4068"/>
                  </a:lnTo>
                  <a:lnTo>
                    <a:pt x="2584" y="4056"/>
                  </a:lnTo>
                  <a:lnTo>
                    <a:pt x="2580" y="4046"/>
                  </a:lnTo>
                  <a:lnTo>
                    <a:pt x="2572" y="4042"/>
                  </a:lnTo>
                  <a:lnTo>
                    <a:pt x="2562" y="4034"/>
                  </a:lnTo>
                  <a:lnTo>
                    <a:pt x="2548" y="4020"/>
                  </a:lnTo>
                  <a:lnTo>
                    <a:pt x="2534" y="4002"/>
                  </a:lnTo>
                  <a:lnTo>
                    <a:pt x="2522" y="3986"/>
                  </a:lnTo>
                  <a:lnTo>
                    <a:pt x="2514" y="3972"/>
                  </a:lnTo>
                  <a:lnTo>
                    <a:pt x="2510" y="3966"/>
                  </a:lnTo>
                  <a:lnTo>
                    <a:pt x="2510" y="3960"/>
                  </a:lnTo>
                  <a:lnTo>
                    <a:pt x="2508" y="3954"/>
                  </a:lnTo>
                  <a:lnTo>
                    <a:pt x="2506" y="3950"/>
                  </a:lnTo>
                  <a:lnTo>
                    <a:pt x="2500" y="3946"/>
                  </a:lnTo>
                  <a:lnTo>
                    <a:pt x="2492" y="3940"/>
                  </a:lnTo>
                  <a:lnTo>
                    <a:pt x="2486" y="3934"/>
                  </a:lnTo>
                  <a:lnTo>
                    <a:pt x="2482" y="3926"/>
                  </a:lnTo>
                  <a:lnTo>
                    <a:pt x="2478" y="3916"/>
                  </a:lnTo>
                  <a:lnTo>
                    <a:pt x="2478" y="3904"/>
                  </a:lnTo>
                  <a:lnTo>
                    <a:pt x="2480" y="3894"/>
                  </a:lnTo>
                  <a:lnTo>
                    <a:pt x="2482" y="3884"/>
                  </a:lnTo>
                  <a:lnTo>
                    <a:pt x="2486" y="3874"/>
                  </a:lnTo>
                  <a:lnTo>
                    <a:pt x="2492" y="3864"/>
                  </a:lnTo>
                  <a:lnTo>
                    <a:pt x="2498" y="3856"/>
                  </a:lnTo>
                  <a:lnTo>
                    <a:pt x="2506" y="3848"/>
                  </a:lnTo>
                  <a:lnTo>
                    <a:pt x="2512" y="3842"/>
                  </a:lnTo>
                  <a:lnTo>
                    <a:pt x="2516" y="3836"/>
                  </a:lnTo>
                  <a:lnTo>
                    <a:pt x="2518" y="3826"/>
                  </a:lnTo>
                  <a:lnTo>
                    <a:pt x="2520" y="3816"/>
                  </a:lnTo>
                  <a:lnTo>
                    <a:pt x="2522" y="3812"/>
                  </a:lnTo>
                  <a:lnTo>
                    <a:pt x="2526" y="3808"/>
                  </a:lnTo>
                  <a:lnTo>
                    <a:pt x="2532" y="3806"/>
                  </a:lnTo>
                  <a:lnTo>
                    <a:pt x="2534" y="3806"/>
                  </a:lnTo>
                  <a:lnTo>
                    <a:pt x="2536" y="3808"/>
                  </a:lnTo>
                  <a:lnTo>
                    <a:pt x="2540" y="3808"/>
                  </a:lnTo>
                  <a:lnTo>
                    <a:pt x="2544" y="3804"/>
                  </a:lnTo>
                  <a:lnTo>
                    <a:pt x="2546" y="3800"/>
                  </a:lnTo>
                  <a:lnTo>
                    <a:pt x="2548" y="3794"/>
                  </a:lnTo>
                  <a:lnTo>
                    <a:pt x="2554" y="3790"/>
                  </a:lnTo>
                  <a:lnTo>
                    <a:pt x="2562" y="3784"/>
                  </a:lnTo>
                  <a:lnTo>
                    <a:pt x="2568" y="3782"/>
                  </a:lnTo>
                  <a:lnTo>
                    <a:pt x="2572" y="3782"/>
                  </a:lnTo>
                  <a:lnTo>
                    <a:pt x="2574" y="3778"/>
                  </a:lnTo>
                  <a:lnTo>
                    <a:pt x="2576" y="3780"/>
                  </a:lnTo>
                  <a:lnTo>
                    <a:pt x="2578" y="3780"/>
                  </a:lnTo>
                  <a:lnTo>
                    <a:pt x="2582" y="3780"/>
                  </a:lnTo>
                  <a:lnTo>
                    <a:pt x="2584" y="3776"/>
                  </a:lnTo>
                  <a:lnTo>
                    <a:pt x="2584" y="3774"/>
                  </a:lnTo>
                  <a:lnTo>
                    <a:pt x="2586" y="3776"/>
                  </a:lnTo>
                  <a:lnTo>
                    <a:pt x="2590" y="3778"/>
                  </a:lnTo>
                  <a:lnTo>
                    <a:pt x="2592" y="3778"/>
                  </a:lnTo>
                  <a:lnTo>
                    <a:pt x="2594" y="3774"/>
                  </a:lnTo>
                  <a:lnTo>
                    <a:pt x="2592" y="3772"/>
                  </a:lnTo>
                  <a:lnTo>
                    <a:pt x="2592" y="3768"/>
                  </a:lnTo>
                  <a:lnTo>
                    <a:pt x="2592" y="3762"/>
                  </a:lnTo>
                  <a:lnTo>
                    <a:pt x="2592" y="3760"/>
                  </a:lnTo>
                  <a:lnTo>
                    <a:pt x="2594" y="3762"/>
                  </a:lnTo>
                  <a:lnTo>
                    <a:pt x="2596" y="3766"/>
                  </a:lnTo>
                  <a:lnTo>
                    <a:pt x="2602" y="3772"/>
                  </a:lnTo>
                  <a:lnTo>
                    <a:pt x="2604" y="3774"/>
                  </a:lnTo>
                  <a:lnTo>
                    <a:pt x="2610" y="3776"/>
                  </a:lnTo>
                  <a:lnTo>
                    <a:pt x="2614" y="3776"/>
                  </a:lnTo>
                  <a:lnTo>
                    <a:pt x="2616" y="3778"/>
                  </a:lnTo>
                  <a:lnTo>
                    <a:pt x="2614" y="3782"/>
                  </a:lnTo>
                  <a:lnTo>
                    <a:pt x="2614" y="3784"/>
                  </a:lnTo>
                  <a:lnTo>
                    <a:pt x="2616" y="3786"/>
                  </a:lnTo>
                  <a:lnTo>
                    <a:pt x="2620" y="3786"/>
                  </a:lnTo>
                  <a:lnTo>
                    <a:pt x="2630" y="3784"/>
                  </a:lnTo>
                  <a:lnTo>
                    <a:pt x="2632" y="3782"/>
                  </a:lnTo>
                  <a:lnTo>
                    <a:pt x="2634" y="3778"/>
                  </a:lnTo>
                  <a:lnTo>
                    <a:pt x="2632" y="3772"/>
                  </a:lnTo>
                  <a:lnTo>
                    <a:pt x="2634" y="3772"/>
                  </a:lnTo>
                  <a:lnTo>
                    <a:pt x="2636" y="3778"/>
                  </a:lnTo>
                  <a:lnTo>
                    <a:pt x="2640" y="3782"/>
                  </a:lnTo>
                  <a:lnTo>
                    <a:pt x="2642" y="3782"/>
                  </a:lnTo>
                  <a:lnTo>
                    <a:pt x="2644" y="3782"/>
                  </a:lnTo>
                  <a:lnTo>
                    <a:pt x="2648" y="3784"/>
                  </a:lnTo>
                  <a:lnTo>
                    <a:pt x="2648" y="3786"/>
                  </a:lnTo>
                  <a:lnTo>
                    <a:pt x="2646" y="3788"/>
                  </a:lnTo>
                  <a:lnTo>
                    <a:pt x="2642" y="3794"/>
                  </a:lnTo>
                  <a:lnTo>
                    <a:pt x="2640" y="3802"/>
                  </a:lnTo>
                  <a:lnTo>
                    <a:pt x="2638" y="3810"/>
                  </a:lnTo>
                  <a:lnTo>
                    <a:pt x="2640" y="3816"/>
                  </a:lnTo>
                  <a:lnTo>
                    <a:pt x="2642" y="3818"/>
                  </a:lnTo>
                  <a:lnTo>
                    <a:pt x="2642" y="3820"/>
                  </a:lnTo>
                  <a:lnTo>
                    <a:pt x="2642" y="3824"/>
                  </a:lnTo>
                  <a:lnTo>
                    <a:pt x="2644" y="3828"/>
                  </a:lnTo>
                  <a:lnTo>
                    <a:pt x="2646" y="3832"/>
                  </a:lnTo>
                  <a:lnTo>
                    <a:pt x="2648" y="3836"/>
                  </a:lnTo>
                  <a:lnTo>
                    <a:pt x="2648" y="3840"/>
                  </a:lnTo>
                  <a:lnTo>
                    <a:pt x="2648" y="3842"/>
                  </a:lnTo>
                  <a:lnTo>
                    <a:pt x="2652" y="3844"/>
                  </a:lnTo>
                  <a:lnTo>
                    <a:pt x="2664" y="3842"/>
                  </a:lnTo>
                  <a:lnTo>
                    <a:pt x="2672" y="3838"/>
                  </a:lnTo>
                  <a:lnTo>
                    <a:pt x="2674" y="3836"/>
                  </a:lnTo>
                  <a:lnTo>
                    <a:pt x="2674" y="3834"/>
                  </a:lnTo>
                  <a:lnTo>
                    <a:pt x="2670" y="3828"/>
                  </a:lnTo>
                  <a:lnTo>
                    <a:pt x="2668" y="3820"/>
                  </a:lnTo>
                  <a:lnTo>
                    <a:pt x="2666" y="3814"/>
                  </a:lnTo>
                  <a:lnTo>
                    <a:pt x="2662" y="3812"/>
                  </a:lnTo>
                  <a:lnTo>
                    <a:pt x="2660" y="3812"/>
                  </a:lnTo>
                  <a:lnTo>
                    <a:pt x="2658" y="3810"/>
                  </a:lnTo>
                  <a:lnTo>
                    <a:pt x="2660" y="3804"/>
                  </a:lnTo>
                  <a:lnTo>
                    <a:pt x="2666" y="3800"/>
                  </a:lnTo>
                  <a:lnTo>
                    <a:pt x="2684" y="3788"/>
                  </a:lnTo>
                  <a:lnTo>
                    <a:pt x="2692" y="3784"/>
                  </a:lnTo>
                  <a:lnTo>
                    <a:pt x="2698" y="3782"/>
                  </a:lnTo>
                  <a:lnTo>
                    <a:pt x="2704" y="3784"/>
                  </a:lnTo>
                  <a:lnTo>
                    <a:pt x="2716" y="3780"/>
                  </a:lnTo>
                  <a:lnTo>
                    <a:pt x="2722" y="3778"/>
                  </a:lnTo>
                  <a:lnTo>
                    <a:pt x="2726" y="3774"/>
                  </a:lnTo>
                  <a:lnTo>
                    <a:pt x="2730" y="3768"/>
                  </a:lnTo>
                  <a:lnTo>
                    <a:pt x="2730" y="3764"/>
                  </a:lnTo>
                  <a:lnTo>
                    <a:pt x="2736" y="3766"/>
                  </a:lnTo>
                  <a:lnTo>
                    <a:pt x="2740" y="3768"/>
                  </a:lnTo>
                  <a:lnTo>
                    <a:pt x="2742" y="3772"/>
                  </a:lnTo>
                  <a:lnTo>
                    <a:pt x="2746" y="3768"/>
                  </a:lnTo>
                  <a:lnTo>
                    <a:pt x="2750" y="3764"/>
                  </a:lnTo>
                  <a:lnTo>
                    <a:pt x="2752" y="3766"/>
                  </a:lnTo>
                  <a:lnTo>
                    <a:pt x="2754" y="3768"/>
                  </a:lnTo>
                  <a:lnTo>
                    <a:pt x="2758" y="3764"/>
                  </a:lnTo>
                  <a:lnTo>
                    <a:pt x="2762" y="3760"/>
                  </a:lnTo>
                  <a:lnTo>
                    <a:pt x="2764" y="3760"/>
                  </a:lnTo>
                  <a:lnTo>
                    <a:pt x="2768" y="3760"/>
                  </a:lnTo>
                  <a:lnTo>
                    <a:pt x="2772" y="3762"/>
                  </a:lnTo>
                  <a:lnTo>
                    <a:pt x="2774" y="3760"/>
                  </a:lnTo>
                  <a:lnTo>
                    <a:pt x="2774" y="3756"/>
                  </a:lnTo>
                  <a:lnTo>
                    <a:pt x="2776" y="3750"/>
                  </a:lnTo>
                  <a:lnTo>
                    <a:pt x="2778" y="3752"/>
                  </a:lnTo>
                  <a:lnTo>
                    <a:pt x="2780" y="3754"/>
                  </a:lnTo>
                  <a:lnTo>
                    <a:pt x="2782" y="3754"/>
                  </a:lnTo>
                  <a:lnTo>
                    <a:pt x="2784" y="3752"/>
                  </a:lnTo>
                  <a:lnTo>
                    <a:pt x="2788" y="3748"/>
                  </a:lnTo>
                  <a:lnTo>
                    <a:pt x="2790" y="3748"/>
                  </a:lnTo>
                  <a:lnTo>
                    <a:pt x="2792" y="3748"/>
                  </a:lnTo>
                  <a:lnTo>
                    <a:pt x="2796" y="3744"/>
                  </a:lnTo>
                  <a:lnTo>
                    <a:pt x="2798" y="3740"/>
                  </a:lnTo>
                  <a:lnTo>
                    <a:pt x="2798" y="3736"/>
                  </a:lnTo>
                  <a:lnTo>
                    <a:pt x="2794" y="3724"/>
                  </a:lnTo>
                  <a:lnTo>
                    <a:pt x="2792" y="3714"/>
                  </a:lnTo>
                  <a:lnTo>
                    <a:pt x="2790" y="3712"/>
                  </a:lnTo>
                  <a:lnTo>
                    <a:pt x="2792" y="3708"/>
                  </a:lnTo>
                  <a:lnTo>
                    <a:pt x="2794" y="3708"/>
                  </a:lnTo>
                  <a:lnTo>
                    <a:pt x="2796" y="3710"/>
                  </a:lnTo>
                  <a:lnTo>
                    <a:pt x="2804" y="3720"/>
                  </a:lnTo>
                  <a:lnTo>
                    <a:pt x="2808" y="3726"/>
                  </a:lnTo>
                  <a:lnTo>
                    <a:pt x="2812" y="3730"/>
                  </a:lnTo>
                  <a:lnTo>
                    <a:pt x="2810" y="3734"/>
                  </a:lnTo>
                  <a:lnTo>
                    <a:pt x="2810" y="3738"/>
                  </a:lnTo>
                  <a:lnTo>
                    <a:pt x="2812" y="3738"/>
                  </a:lnTo>
                  <a:lnTo>
                    <a:pt x="2818" y="3740"/>
                  </a:lnTo>
                  <a:lnTo>
                    <a:pt x="2820" y="3742"/>
                  </a:lnTo>
                  <a:lnTo>
                    <a:pt x="2824" y="3742"/>
                  </a:lnTo>
                  <a:lnTo>
                    <a:pt x="2826" y="3740"/>
                  </a:lnTo>
                  <a:lnTo>
                    <a:pt x="2828" y="3736"/>
                  </a:lnTo>
                  <a:lnTo>
                    <a:pt x="2828" y="3734"/>
                  </a:lnTo>
                  <a:lnTo>
                    <a:pt x="2826" y="3730"/>
                  </a:lnTo>
                  <a:lnTo>
                    <a:pt x="2826" y="3726"/>
                  </a:lnTo>
                  <a:lnTo>
                    <a:pt x="2826" y="3724"/>
                  </a:lnTo>
                  <a:lnTo>
                    <a:pt x="2828" y="3724"/>
                  </a:lnTo>
                  <a:lnTo>
                    <a:pt x="2830" y="3728"/>
                  </a:lnTo>
                  <a:lnTo>
                    <a:pt x="2834" y="3730"/>
                  </a:lnTo>
                  <a:lnTo>
                    <a:pt x="2836" y="3732"/>
                  </a:lnTo>
                  <a:lnTo>
                    <a:pt x="2838" y="3730"/>
                  </a:lnTo>
                  <a:lnTo>
                    <a:pt x="2840" y="3728"/>
                  </a:lnTo>
                  <a:lnTo>
                    <a:pt x="2838" y="3724"/>
                  </a:lnTo>
                  <a:lnTo>
                    <a:pt x="2836" y="3720"/>
                  </a:lnTo>
                  <a:lnTo>
                    <a:pt x="2838" y="3718"/>
                  </a:lnTo>
                  <a:lnTo>
                    <a:pt x="2840" y="3716"/>
                  </a:lnTo>
                  <a:lnTo>
                    <a:pt x="2842" y="3716"/>
                  </a:lnTo>
                  <a:lnTo>
                    <a:pt x="2844" y="3718"/>
                  </a:lnTo>
                  <a:lnTo>
                    <a:pt x="2846" y="3724"/>
                  </a:lnTo>
                  <a:lnTo>
                    <a:pt x="2846" y="3726"/>
                  </a:lnTo>
                  <a:lnTo>
                    <a:pt x="2848" y="3728"/>
                  </a:lnTo>
                  <a:lnTo>
                    <a:pt x="2850" y="3728"/>
                  </a:lnTo>
                  <a:lnTo>
                    <a:pt x="2854" y="3724"/>
                  </a:lnTo>
                  <a:lnTo>
                    <a:pt x="2860" y="3718"/>
                  </a:lnTo>
                  <a:lnTo>
                    <a:pt x="2864" y="3716"/>
                  </a:lnTo>
                  <a:lnTo>
                    <a:pt x="2874" y="3722"/>
                  </a:lnTo>
                  <a:lnTo>
                    <a:pt x="2876" y="3722"/>
                  </a:lnTo>
                  <a:lnTo>
                    <a:pt x="2878" y="3722"/>
                  </a:lnTo>
                  <a:lnTo>
                    <a:pt x="2878" y="3718"/>
                  </a:lnTo>
                  <a:lnTo>
                    <a:pt x="2878" y="3714"/>
                  </a:lnTo>
                  <a:lnTo>
                    <a:pt x="2878" y="3712"/>
                  </a:lnTo>
                  <a:lnTo>
                    <a:pt x="2880" y="3712"/>
                  </a:lnTo>
                  <a:lnTo>
                    <a:pt x="2882" y="3712"/>
                  </a:lnTo>
                  <a:lnTo>
                    <a:pt x="2884" y="3716"/>
                  </a:lnTo>
                  <a:lnTo>
                    <a:pt x="2886" y="3718"/>
                  </a:lnTo>
                  <a:lnTo>
                    <a:pt x="2894" y="3716"/>
                  </a:lnTo>
                  <a:lnTo>
                    <a:pt x="2902" y="3712"/>
                  </a:lnTo>
                  <a:lnTo>
                    <a:pt x="2910" y="3710"/>
                  </a:lnTo>
                  <a:lnTo>
                    <a:pt x="2914" y="3706"/>
                  </a:lnTo>
                  <a:lnTo>
                    <a:pt x="2916" y="3702"/>
                  </a:lnTo>
                  <a:lnTo>
                    <a:pt x="2918" y="3698"/>
                  </a:lnTo>
                  <a:lnTo>
                    <a:pt x="2918" y="3696"/>
                  </a:lnTo>
                  <a:lnTo>
                    <a:pt x="2922" y="3694"/>
                  </a:lnTo>
                  <a:lnTo>
                    <a:pt x="2926" y="3692"/>
                  </a:lnTo>
                  <a:lnTo>
                    <a:pt x="2924" y="3690"/>
                  </a:lnTo>
                  <a:lnTo>
                    <a:pt x="2922" y="3688"/>
                  </a:lnTo>
                  <a:lnTo>
                    <a:pt x="2924" y="3686"/>
                  </a:lnTo>
                  <a:lnTo>
                    <a:pt x="2926" y="3684"/>
                  </a:lnTo>
                  <a:lnTo>
                    <a:pt x="2930" y="3678"/>
                  </a:lnTo>
                  <a:lnTo>
                    <a:pt x="2932" y="3674"/>
                  </a:lnTo>
                  <a:lnTo>
                    <a:pt x="2936" y="3674"/>
                  </a:lnTo>
                  <a:lnTo>
                    <a:pt x="2940" y="3674"/>
                  </a:lnTo>
                  <a:lnTo>
                    <a:pt x="2944" y="3672"/>
                  </a:lnTo>
                  <a:lnTo>
                    <a:pt x="2948" y="3668"/>
                  </a:lnTo>
                  <a:lnTo>
                    <a:pt x="2954" y="3662"/>
                  </a:lnTo>
                  <a:lnTo>
                    <a:pt x="2956" y="3662"/>
                  </a:lnTo>
                  <a:lnTo>
                    <a:pt x="2956" y="3664"/>
                  </a:lnTo>
                  <a:lnTo>
                    <a:pt x="2958" y="3666"/>
                  </a:lnTo>
                  <a:lnTo>
                    <a:pt x="2960" y="3662"/>
                  </a:lnTo>
                  <a:lnTo>
                    <a:pt x="2974" y="3648"/>
                  </a:lnTo>
                  <a:lnTo>
                    <a:pt x="2980" y="3642"/>
                  </a:lnTo>
                  <a:lnTo>
                    <a:pt x="2980" y="3638"/>
                  </a:lnTo>
                  <a:lnTo>
                    <a:pt x="2978" y="3636"/>
                  </a:lnTo>
                  <a:lnTo>
                    <a:pt x="2976" y="3632"/>
                  </a:lnTo>
                  <a:lnTo>
                    <a:pt x="2978" y="3626"/>
                  </a:lnTo>
                  <a:lnTo>
                    <a:pt x="2980" y="3624"/>
                  </a:lnTo>
                  <a:lnTo>
                    <a:pt x="2982" y="3624"/>
                  </a:lnTo>
                  <a:lnTo>
                    <a:pt x="2984" y="3626"/>
                  </a:lnTo>
                  <a:lnTo>
                    <a:pt x="2986" y="3628"/>
                  </a:lnTo>
                  <a:lnTo>
                    <a:pt x="2988" y="3626"/>
                  </a:lnTo>
                  <a:lnTo>
                    <a:pt x="2990" y="3626"/>
                  </a:lnTo>
                  <a:lnTo>
                    <a:pt x="2994" y="3628"/>
                  </a:lnTo>
                  <a:lnTo>
                    <a:pt x="2998" y="3630"/>
                  </a:lnTo>
                  <a:lnTo>
                    <a:pt x="3000" y="3624"/>
                  </a:lnTo>
                  <a:lnTo>
                    <a:pt x="3004" y="3616"/>
                  </a:lnTo>
                  <a:lnTo>
                    <a:pt x="3008" y="3614"/>
                  </a:lnTo>
                  <a:lnTo>
                    <a:pt x="3012" y="3610"/>
                  </a:lnTo>
                  <a:lnTo>
                    <a:pt x="3016" y="3608"/>
                  </a:lnTo>
                  <a:lnTo>
                    <a:pt x="3016" y="3606"/>
                  </a:lnTo>
                  <a:lnTo>
                    <a:pt x="3012" y="3602"/>
                  </a:lnTo>
                  <a:lnTo>
                    <a:pt x="3010" y="3598"/>
                  </a:lnTo>
                  <a:lnTo>
                    <a:pt x="3010" y="3594"/>
                  </a:lnTo>
                  <a:lnTo>
                    <a:pt x="3012" y="3590"/>
                  </a:lnTo>
                  <a:lnTo>
                    <a:pt x="3014" y="3594"/>
                  </a:lnTo>
                  <a:lnTo>
                    <a:pt x="3018" y="3596"/>
                  </a:lnTo>
                  <a:lnTo>
                    <a:pt x="3022" y="3596"/>
                  </a:lnTo>
                  <a:lnTo>
                    <a:pt x="3026" y="3594"/>
                  </a:lnTo>
                  <a:lnTo>
                    <a:pt x="3030" y="3590"/>
                  </a:lnTo>
                  <a:lnTo>
                    <a:pt x="3030" y="3588"/>
                  </a:lnTo>
                  <a:lnTo>
                    <a:pt x="3028" y="3588"/>
                  </a:lnTo>
                  <a:lnTo>
                    <a:pt x="3024" y="3588"/>
                  </a:lnTo>
                  <a:lnTo>
                    <a:pt x="3020" y="3586"/>
                  </a:lnTo>
                  <a:lnTo>
                    <a:pt x="3020" y="3582"/>
                  </a:lnTo>
                  <a:lnTo>
                    <a:pt x="3022" y="3578"/>
                  </a:lnTo>
                  <a:lnTo>
                    <a:pt x="3024" y="3576"/>
                  </a:lnTo>
                  <a:lnTo>
                    <a:pt x="3026" y="3576"/>
                  </a:lnTo>
                  <a:lnTo>
                    <a:pt x="3030" y="3578"/>
                  </a:lnTo>
                  <a:lnTo>
                    <a:pt x="3032" y="3580"/>
                  </a:lnTo>
                  <a:lnTo>
                    <a:pt x="3038" y="3586"/>
                  </a:lnTo>
                  <a:lnTo>
                    <a:pt x="3040" y="3586"/>
                  </a:lnTo>
                  <a:lnTo>
                    <a:pt x="3042" y="3582"/>
                  </a:lnTo>
                  <a:lnTo>
                    <a:pt x="3038" y="3576"/>
                  </a:lnTo>
                  <a:lnTo>
                    <a:pt x="3036" y="3572"/>
                  </a:lnTo>
                  <a:lnTo>
                    <a:pt x="3038" y="3568"/>
                  </a:lnTo>
                  <a:lnTo>
                    <a:pt x="3042" y="3558"/>
                  </a:lnTo>
                  <a:lnTo>
                    <a:pt x="3044" y="3552"/>
                  </a:lnTo>
                  <a:lnTo>
                    <a:pt x="3040" y="3552"/>
                  </a:lnTo>
                  <a:lnTo>
                    <a:pt x="3038" y="3552"/>
                  </a:lnTo>
                  <a:lnTo>
                    <a:pt x="3036" y="3550"/>
                  </a:lnTo>
                  <a:lnTo>
                    <a:pt x="3038" y="3546"/>
                  </a:lnTo>
                  <a:lnTo>
                    <a:pt x="3042" y="3540"/>
                  </a:lnTo>
                  <a:lnTo>
                    <a:pt x="3048" y="3536"/>
                  </a:lnTo>
                  <a:lnTo>
                    <a:pt x="3052" y="3534"/>
                  </a:lnTo>
                  <a:lnTo>
                    <a:pt x="3052" y="3532"/>
                  </a:lnTo>
                  <a:lnTo>
                    <a:pt x="3050" y="3532"/>
                  </a:lnTo>
                  <a:lnTo>
                    <a:pt x="3046" y="3526"/>
                  </a:lnTo>
                  <a:lnTo>
                    <a:pt x="3042" y="3522"/>
                  </a:lnTo>
                  <a:lnTo>
                    <a:pt x="3040" y="3518"/>
                  </a:lnTo>
                  <a:lnTo>
                    <a:pt x="3038" y="3518"/>
                  </a:lnTo>
                  <a:lnTo>
                    <a:pt x="3042" y="3516"/>
                  </a:lnTo>
                  <a:lnTo>
                    <a:pt x="3046" y="3514"/>
                  </a:lnTo>
                  <a:lnTo>
                    <a:pt x="3046" y="3516"/>
                  </a:lnTo>
                  <a:lnTo>
                    <a:pt x="3048" y="3520"/>
                  </a:lnTo>
                  <a:lnTo>
                    <a:pt x="3050" y="3524"/>
                  </a:lnTo>
                  <a:lnTo>
                    <a:pt x="3054" y="3524"/>
                  </a:lnTo>
                  <a:lnTo>
                    <a:pt x="3058" y="3522"/>
                  </a:lnTo>
                  <a:lnTo>
                    <a:pt x="3060" y="3520"/>
                  </a:lnTo>
                  <a:lnTo>
                    <a:pt x="3062" y="3518"/>
                  </a:lnTo>
                  <a:lnTo>
                    <a:pt x="3062" y="3512"/>
                  </a:lnTo>
                  <a:lnTo>
                    <a:pt x="3060" y="3510"/>
                  </a:lnTo>
                  <a:lnTo>
                    <a:pt x="3060" y="3508"/>
                  </a:lnTo>
                  <a:lnTo>
                    <a:pt x="3062" y="3506"/>
                  </a:lnTo>
                  <a:lnTo>
                    <a:pt x="3068" y="3502"/>
                  </a:lnTo>
                  <a:lnTo>
                    <a:pt x="3074" y="3492"/>
                  </a:lnTo>
                  <a:lnTo>
                    <a:pt x="3080" y="3482"/>
                  </a:lnTo>
                  <a:lnTo>
                    <a:pt x="3080" y="3478"/>
                  </a:lnTo>
                  <a:lnTo>
                    <a:pt x="3080" y="3474"/>
                  </a:lnTo>
                  <a:lnTo>
                    <a:pt x="3080" y="3470"/>
                  </a:lnTo>
                  <a:lnTo>
                    <a:pt x="3080" y="3468"/>
                  </a:lnTo>
                  <a:lnTo>
                    <a:pt x="3084" y="3462"/>
                  </a:lnTo>
                  <a:lnTo>
                    <a:pt x="3090" y="3454"/>
                  </a:lnTo>
                  <a:lnTo>
                    <a:pt x="3098" y="3440"/>
                  </a:lnTo>
                  <a:lnTo>
                    <a:pt x="3100" y="3436"/>
                  </a:lnTo>
                  <a:lnTo>
                    <a:pt x="3102" y="3432"/>
                  </a:lnTo>
                  <a:lnTo>
                    <a:pt x="3104" y="3434"/>
                  </a:lnTo>
                  <a:lnTo>
                    <a:pt x="3106" y="3436"/>
                  </a:lnTo>
                  <a:lnTo>
                    <a:pt x="3108" y="3440"/>
                  </a:lnTo>
                  <a:lnTo>
                    <a:pt x="3110" y="3440"/>
                  </a:lnTo>
                  <a:lnTo>
                    <a:pt x="3112" y="3440"/>
                  </a:lnTo>
                  <a:lnTo>
                    <a:pt x="3116" y="3436"/>
                  </a:lnTo>
                  <a:lnTo>
                    <a:pt x="3120" y="3434"/>
                  </a:lnTo>
                  <a:lnTo>
                    <a:pt x="3122" y="3432"/>
                  </a:lnTo>
                  <a:lnTo>
                    <a:pt x="3118" y="3424"/>
                  </a:lnTo>
                  <a:lnTo>
                    <a:pt x="3116" y="3420"/>
                  </a:lnTo>
                  <a:lnTo>
                    <a:pt x="3116" y="3416"/>
                  </a:lnTo>
                  <a:lnTo>
                    <a:pt x="3118" y="3414"/>
                  </a:lnTo>
                  <a:lnTo>
                    <a:pt x="3122" y="3412"/>
                  </a:lnTo>
                  <a:lnTo>
                    <a:pt x="3122" y="3410"/>
                  </a:lnTo>
                  <a:lnTo>
                    <a:pt x="3122" y="3408"/>
                  </a:lnTo>
                  <a:lnTo>
                    <a:pt x="3122" y="3402"/>
                  </a:lnTo>
                  <a:lnTo>
                    <a:pt x="3122" y="3400"/>
                  </a:lnTo>
                  <a:lnTo>
                    <a:pt x="3124" y="3398"/>
                  </a:lnTo>
                  <a:lnTo>
                    <a:pt x="3120" y="3392"/>
                  </a:lnTo>
                  <a:lnTo>
                    <a:pt x="3118" y="3390"/>
                  </a:lnTo>
                  <a:lnTo>
                    <a:pt x="3124" y="3390"/>
                  </a:lnTo>
                  <a:lnTo>
                    <a:pt x="3128" y="3390"/>
                  </a:lnTo>
                  <a:lnTo>
                    <a:pt x="3132" y="3388"/>
                  </a:lnTo>
                  <a:lnTo>
                    <a:pt x="3134" y="3384"/>
                  </a:lnTo>
                  <a:lnTo>
                    <a:pt x="3134" y="3376"/>
                  </a:lnTo>
                  <a:lnTo>
                    <a:pt x="3134" y="3370"/>
                  </a:lnTo>
                  <a:lnTo>
                    <a:pt x="3132" y="3366"/>
                  </a:lnTo>
                  <a:lnTo>
                    <a:pt x="3128" y="3362"/>
                  </a:lnTo>
                  <a:lnTo>
                    <a:pt x="3136" y="3356"/>
                  </a:lnTo>
                  <a:lnTo>
                    <a:pt x="3140" y="3352"/>
                  </a:lnTo>
                  <a:lnTo>
                    <a:pt x="3136" y="3350"/>
                  </a:lnTo>
                  <a:lnTo>
                    <a:pt x="3128" y="3348"/>
                  </a:lnTo>
                  <a:lnTo>
                    <a:pt x="3122" y="3344"/>
                  </a:lnTo>
                  <a:lnTo>
                    <a:pt x="3118" y="3338"/>
                  </a:lnTo>
                  <a:lnTo>
                    <a:pt x="3112" y="3332"/>
                  </a:lnTo>
                  <a:lnTo>
                    <a:pt x="3108" y="3330"/>
                  </a:lnTo>
                  <a:lnTo>
                    <a:pt x="3102" y="3330"/>
                  </a:lnTo>
                  <a:lnTo>
                    <a:pt x="3096" y="3334"/>
                  </a:lnTo>
                  <a:lnTo>
                    <a:pt x="3086" y="3338"/>
                  </a:lnTo>
                  <a:lnTo>
                    <a:pt x="3082" y="3338"/>
                  </a:lnTo>
                  <a:lnTo>
                    <a:pt x="3078" y="3334"/>
                  </a:lnTo>
                  <a:lnTo>
                    <a:pt x="3076" y="3332"/>
                  </a:lnTo>
                  <a:lnTo>
                    <a:pt x="3074" y="3330"/>
                  </a:lnTo>
                  <a:lnTo>
                    <a:pt x="3070" y="3332"/>
                  </a:lnTo>
                  <a:lnTo>
                    <a:pt x="3070" y="3328"/>
                  </a:lnTo>
                  <a:lnTo>
                    <a:pt x="3072" y="3326"/>
                  </a:lnTo>
                  <a:lnTo>
                    <a:pt x="3074" y="3324"/>
                  </a:lnTo>
                  <a:lnTo>
                    <a:pt x="3082" y="3326"/>
                  </a:lnTo>
                  <a:lnTo>
                    <a:pt x="3088" y="3326"/>
                  </a:lnTo>
                  <a:lnTo>
                    <a:pt x="3090" y="3326"/>
                  </a:lnTo>
                  <a:lnTo>
                    <a:pt x="3092" y="3324"/>
                  </a:lnTo>
                  <a:lnTo>
                    <a:pt x="3098" y="3316"/>
                  </a:lnTo>
                  <a:lnTo>
                    <a:pt x="3106" y="3310"/>
                  </a:lnTo>
                  <a:lnTo>
                    <a:pt x="3116" y="3304"/>
                  </a:lnTo>
                  <a:lnTo>
                    <a:pt x="3124" y="3302"/>
                  </a:lnTo>
                  <a:lnTo>
                    <a:pt x="3128" y="3300"/>
                  </a:lnTo>
                  <a:lnTo>
                    <a:pt x="3132" y="3298"/>
                  </a:lnTo>
                  <a:lnTo>
                    <a:pt x="3132" y="3294"/>
                  </a:lnTo>
                  <a:lnTo>
                    <a:pt x="3130" y="3290"/>
                  </a:lnTo>
                  <a:lnTo>
                    <a:pt x="3122" y="3278"/>
                  </a:lnTo>
                  <a:lnTo>
                    <a:pt x="3110" y="3268"/>
                  </a:lnTo>
                  <a:lnTo>
                    <a:pt x="3100" y="3258"/>
                  </a:lnTo>
                  <a:lnTo>
                    <a:pt x="3090" y="3254"/>
                  </a:lnTo>
                  <a:lnTo>
                    <a:pt x="3086" y="3252"/>
                  </a:lnTo>
                  <a:lnTo>
                    <a:pt x="3086" y="3250"/>
                  </a:lnTo>
                  <a:lnTo>
                    <a:pt x="3086" y="3248"/>
                  </a:lnTo>
                  <a:lnTo>
                    <a:pt x="3086" y="3246"/>
                  </a:lnTo>
                  <a:lnTo>
                    <a:pt x="3086" y="3244"/>
                  </a:lnTo>
                  <a:lnTo>
                    <a:pt x="3082" y="3242"/>
                  </a:lnTo>
                  <a:lnTo>
                    <a:pt x="3078" y="3240"/>
                  </a:lnTo>
                  <a:lnTo>
                    <a:pt x="3074" y="3242"/>
                  </a:lnTo>
                  <a:lnTo>
                    <a:pt x="3068" y="3246"/>
                  </a:lnTo>
                  <a:lnTo>
                    <a:pt x="3062" y="3246"/>
                  </a:lnTo>
                  <a:lnTo>
                    <a:pt x="3056" y="3244"/>
                  </a:lnTo>
                  <a:lnTo>
                    <a:pt x="3050" y="3242"/>
                  </a:lnTo>
                  <a:lnTo>
                    <a:pt x="3046" y="3236"/>
                  </a:lnTo>
                  <a:lnTo>
                    <a:pt x="3044" y="3232"/>
                  </a:lnTo>
                  <a:lnTo>
                    <a:pt x="3042" y="3228"/>
                  </a:lnTo>
                  <a:lnTo>
                    <a:pt x="3044" y="3224"/>
                  </a:lnTo>
                  <a:lnTo>
                    <a:pt x="3046" y="3224"/>
                  </a:lnTo>
                  <a:lnTo>
                    <a:pt x="3048" y="3224"/>
                  </a:lnTo>
                  <a:lnTo>
                    <a:pt x="3052" y="3230"/>
                  </a:lnTo>
                  <a:lnTo>
                    <a:pt x="3056" y="3238"/>
                  </a:lnTo>
                  <a:lnTo>
                    <a:pt x="3060" y="3242"/>
                  </a:lnTo>
                  <a:lnTo>
                    <a:pt x="3062" y="3244"/>
                  </a:lnTo>
                  <a:lnTo>
                    <a:pt x="3066" y="3242"/>
                  </a:lnTo>
                  <a:lnTo>
                    <a:pt x="3072" y="3240"/>
                  </a:lnTo>
                  <a:lnTo>
                    <a:pt x="3078" y="3236"/>
                  </a:lnTo>
                  <a:lnTo>
                    <a:pt x="3080" y="3236"/>
                  </a:lnTo>
                  <a:lnTo>
                    <a:pt x="3084" y="3236"/>
                  </a:lnTo>
                  <a:lnTo>
                    <a:pt x="3088" y="3240"/>
                  </a:lnTo>
                  <a:lnTo>
                    <a:pt x="3090" y="3242"/>
                  </a:lnTo>
                  <a:lnTo>
                    <a:pt x="3092" y="3246"/>
                  </a:lnTo>
                  <a:lnTo>
                    <a:pt x="3094" y="3248"/>
                  </a:lnTo>
                  <a:lnTo>
                    <a:pt x="3098" y="3248"/>
                  </a:lnTo>
                  <a:lnTo>
                    <a:pt x="3104" y="3248"/>
                  </a:lnTo>
                  <a:lnTo>
                    <a:pt x="3110" y="3250"/>
                  </a:lnTo>
                  <a:lnTo>
                    <a:pt x="3122" y="3256"/>
                  </a:lnTo>
                  <a:lnTo>
                    <a:pt x="3128" y="3258"/>
                  </a:lnTo>
                  <a:lnTo>
                    <a:pt x="3130" y="3258"/>
                  </a:lnTo>
                  <a:lnTo>
                    <a:pt x="3132" y="3256"/>
                  </a:lnTo>
                  <a:lnTo>
                    <a:pt x="3132" y="3254"/>
                  </a:lnTo>
                  <a:lnTo>
                    <a:pt x="3128" y="3244"/>
                  </a:lnTo>
                  <a:lnTo>
                    <a:pt x="3120" y="3236"/>
                  </a:lnTo>
                  <a:lnTo>
                    <a:pt x="3114" y="3230"/>
                  </a:lnTo>
                  <a:lnTo>
                    <a:pt x="3112" y="3226"/>
                  </a:lnTo>
                  <a:lnTo>
                    <a:pt x="3108" y="3220"/>
                  </a:lnTo>
                  <a:lnTo>
                    <a:pt x="3100" y="3212"/>
                  </a:lnTo>
                  <a:lnTo>
                    <a:pt x="3092" y="3206"/>
                  </a:lnTo>
                  <a:lnTo>
                    <a:pt x="3090" y="3200"/>
                  </a:lnTo>
                  <a:lnTo>
                    <a:pt x="3090" y="3192"/>
                  </a:lnTo>
                  <a:lnTo>
                    <a:pt x="3088" y="3186"/>
                  </a:lnTo>
                  <a:lnTo>
                    <a:pt x="3086" y="3178"/>
                  </a:lnTo>
                  <a:lnTo>
                    <a:pt x="3082" y="3168"/>
                  </a:lnTo>
                  <a:lnTo>
                    <a:pt x="3078" y="3158"/>
                  </a:lnTo>
                  <a:lnTo>
                    <a:pt x="3072" y="3138"/>
                  </a:lnTo>
                  <a:lnTo>
                    <a:pt x="3070" y="3130"/>
                  </a:lnTo>
                  <a:lnTo>
                    <a:pt x="3066" y="3122"/>
                  </a:lnTo>
                  <a:lnTo>
                    <a:pt x="3060" y="3116"/>
                  </a:lnTo>
                  <a:lnTo>
                    <a:pt x="3052" y="3112"/>
                  </a:lnTo>
                  <a:lnTo>
                    <a:pt x="3044" y="3108"/>
                  </a:lnTo>
                  <a:lnTo>
                    <a:pt x="3040" y="3104"/>
                  </a:lnTo>
                  <a:lnTo>
                    <a:pt x="3036" y="3098"/>
                  </a:lnTo>
                  <a:lnTo>
                    <a:pt x="3034" y="3094"/>
                  </a:lnTo>
                  <a:lnTo>
                    <a:pt x="3032" y="3094"/>
                  </a:lnTo>
                  <a:lnTo>
                    <a:pt x="3026" y="3096"/>
                  </a:lnTo>
                  <a:lnTo>
                    <a:pt x="3022" y="3096"/>
                  </a:lnTo>
                  <a:lnTo>
                    <a:pt x="3022" y="3092"/>
                  </a:lnTo>
                  <a:lnTo>
                    <a:pt x="3024" y="3084"/>
                  </a:lnTo>
                  <a:lnTo>
                    <a:pt x="3026" y="3076"/>
                  </a:lnTo>
                  <a:lnTo>
                    <a:pt x="3038" y="3058"/>
                  </a:lnTo>
                  <a:lnTo>
                    <a:pt x="3044" y="3052"/>
                  </a:lnTo>
                  <a:lnTo>
                    <a:pt x="3048" y="3048"/>
                  </a:lnTo>
                  <a:lnTo>
                    <a:pt x="3054" y="3044"/>
                  </a:lnTo>
                  <a:lnTo>
                    <a:pt x="3056" y="3042"/>
                  </a:lnTo>
                  <a:lnTo>
                    <a:pt x="3058" y="3038"/>
                  </a:lnTo>
                  <a:lnTo>
                    <a:pt x="3062" y="3034"/>
                  </a:lnTo>
                  <a:lnTo>
                    <a:pt x="3064" y="3032"/>
                  </a:lnTo>
                  <a:lnTo>
                    <a:pt x="3064" y="3028"/>
                  </a:lnTo>
                  <a:lnTo>
                    <a:pt x="3062" y="3024"/>
                  </a:lnTo>
                  <a:lnTo>
                    <a:pt x="3060" y="3020"/>
                  </a:lnTo>
                  <a:lnTo>
                    <a:pt x="3060" y="3018"/>
                  </a:lnTo>
                  <a:lnTo>
                    <a:pt x="3062" y="3018"/>
                  </a:lnTo>
                  <a:lnTo>
                    <a:pt x="3064" y="3016"/>
                  </a:lnTo>
                  <a:lnTo>
                    <a:pt x="3066" y="3016"/>
                  </a:lnTo>
                  <a:lnTo>
                    <a:pt x="3066" y="3020"/>
                  </a:lnTo>
                  <a:lnTo>
                    <a:pt x="3068" y="3022"/>
                  </a:lnTo>
                  <a:lnTo>
                    <a:pt x="3070" y="3024"/>
                  </a:lnTo>
                  <a:lnTo>
                    <a:pt x="3072" y="3024"/>
                  </a:lnTo>
                  <a:lnTo>
                    <a:pt x="3076" y="3022"/>
                  </a:lnTo>
                  <a:lnTo>
                    <a:pt x="3080" y="3020"/>
                  </a:lnTo>
                  <a:lnTo>
                    <a:pt x="3082" y="3018"/>
                  </a:lnTo>
                  <a:lnTo>
                    <a:pt x="3084" y="3012"/>
                  </a:lnTo>
                  <a:lnTo>
                    <a:pt x="3086" y="3008"/>
                  </a:lnTo>
                  <a:lnTo>
                    <a:pt x="3088" y="3006"/>
                  </a:lnTo>
                  <a:lnTo>
                    <a:pt x="3090" y="3008"/>
                  </a:lnTo>
                  <a:lnTo>
                    <a:pt x="3092" y="3008"/>
                  </a:lnTo>
                  <a:lnTo>
                    <a:pt x="3094" y="3006"/>
                  </a:lnTo>
                  <a:lnTo>
                    <a:pt x="3096" y="3002"/>
                  </a:lnTo>
                  <a:lnTo>
                    <a:pt x="3100" y="2996"/>
                  </a:lnTo>
                  <a:lnTo>
                    <a:pt x="3106" y="2990"/>
                  </a:lnTo>
                  <a:lnTo>
                    <a:pt x="3114" y="2988"/>
                  </a:lnTo>
                  <a:lnTo>
                    <a:pt x="3118" y="2988"/>
                  </a:lnTo>
                  <a:lnTo>
                    <a:pt x="3122" y="2986"/>
                  </a:lnTo>
                  <a:lnTo>
                    <a:pt x="3128" y="2982"/>
                  </a:lnTo>
                  <a:lnTo>
                    <a:pt x="3134" y="2976"/>
                  </a:lnTo>
                  <a:lnTo>
                    <a:pt x="3136" y="2976"/>
                  </a:lnTo>
                  <a:lnTo>
                    <a:pt x="3138" y="2978"/>
                  </a:lnTo>
                  <a:lnTo>
                    <a:pt x="3140" y="2978"/>
                  </a:lnTo>
                  <a:lnTo>
                    <a:pt x="3142" y="2976"/>
                  </a:lnTo>
                  <a:lnTo>
                    <a:pt x="3142" y="2978"/>
                  </a:lnTo>
                  <a:lnTo>
                    <a:pt x="3144" y="2980"/>
                  </a:lnTo>
                  <a:lnTo>
                    <a:pt x="3144" y="2982"/>
                  </a:lnTo>
                  <a:lnTo>
                    <a:pt x="3148" y="2984"/>
                  </a:lnTo>
                  <a:lnTo>
                    <a:pt x="3152" y="2982"/>
                  </a:lnTo>
                  <a:lnTo>
                    <a:pt x="3156" y="2980"/>
                  </a:lnTo>
                  <a:lnTo>
                    <a:pt x="3158" y="2978"/>
                  </a:lnTo>
                  <a:lnTo>
                    <a:pt x="3156" y="2974"/>
                  </a:lnTo>
                  <a:lnTo>
                    <a:pt x="3156" y="2972"/>
                  </a:lnTo>
                  <a:lnTo>
                    <a:pt x="3156" y="2970"/>
                  </a:lnTo>
                  <a:lnTo>
                    <a:pt x="3158" y="2966"/>
                  </a:lnTo>
                  <a:lnTo>
                    <a:pt x="3162" y="2960"/>
                  </a:lnTo>
                  <a:lnTo>
                    <a:pt x="3164" y="2958"/>
                  </a:lnTo>
                  <a:lnTo>
                    <a:pt x="3164" y="2956"/>
                  </a:lnTo>
                  <a:lnTo>
                    <a:pt x="3158" y="2952"/>
                  </a:lnTo>
                  <a:lnTo>
                    <a:pt x="3150" y="2950"/>
                  </a:lnTo>
                  <a:lnTo>
                    <a:pt x="3144" y="2946"/>
                  </a:lnTo>
                  <a:lnTo>
                    <a:pt x="3140" y="2942"/>
                  </a:lnTo>
                  <a:lnTo>
                    <a:pt x="3138" y="2944"/>
                  </a:lnTo>
                  <a:lnTo>
                    <a:pt x="3134" y="2948"/>
                  </a:lnTo>
                  <a:lnTo>
                    <a:pt x="3132" y="2948"/>
                  </a:lnTo>
                  <a:lnTo>
                    <a:pt x="3126" y="2950"/>
                  </a:lnTo>
                  <a:lnTo>
                    <a:pt x="3116" y="2948"/>
                  </a:lnTo>
                  <a:lnTo>
                    <a:pt x="3114" y="2944"/>
                  </a:lnTo>
                  <a:lnTo>
                    <a:pt x="3112" y="2942"/>
                  </a:lnTo>
                  <a:lnTo>
                    <a:pt x="3108" y="2942"/>
                  </a:lnTo>
                  <a:lnTo>
                    <a:pt x="3102" y="2942"/>
                  </a:lnTo>
                  <a:lnTo>
                    <a:pt x="3100" y="2938"/>
                  </a:lnTo>
                  <a:lnTo>
                    <a:pt x="3096" y="2934"/>
                  </a:lnTo>
                  <a:lnTo>
                    <a:pt x="3094" y="2930"/>
                  </a:lnTo>
                  <a:lnTo>
                    <a:pt x="3090" y="2930"/>
                  </a:lnTo>
                  <a:lnTo>
                    <a:pt x="3080" y="2930"/>
                  </a:lnTo>
                  <a:lnTo>
                    <a:pt x="3072" y="2934"/>
                  </a:lnTo>
                  <a:lnTo>
                    <a:pt x="3066" y="2940"/>
                  </a:lnTo>
                  <a:lnTo>
                    <a:pt x="3062" y="2946"/>
                  </a:lnTo>
                  <a:lnTo>
                    <a:pt x="3056" y="2950"/>
                  </a:lnTo>
                  <a:lnTo>
                    <a:pt x="3052" y="2952"/>
                  </a:lnTo>
                  <a:lnTo>
                    <a:pt x="3050" y="2954"/>
                  </a:lnTo>
                  <a:lnTo>
                    <a:pt x="3050" y="2958"/>
                  </a:lnTo>
                  <a:lnTo>
                    <a:pt x="3052" y="2962"/>
                  </a:lnTo>
                  <a:lnTo>
                    <a:pt x="3050" y="2964"/>
                  </a:lnTo>
                  <a:lnTo>
                    <a:pt x="3044" y="2966"/>
                  </a:lnTo>
                  <a:lnTo>
                    <a:pt x="3032" y="2968"/>
                  </a:lnTo>
                  <a:lnTo>
                    <a:pt x="3026" y="2968"/>
                  </a:lnTo>
                  <a:lnTo>
                    <a:pt x="3020" y="2964"/>
                  </a:lnTo>
                  <a:lnTo>
                    <a:pt x="3018" y="2960"/>
                  </a:lnTo>
                  <a:lnTo>
                    <a:pt x="3014" y="2956"/>
                  </a:lnTo>
                  <a:lnTo>
                    <a:pt x="3014" y="2946"/>
                  </a:lnTo>
                  <a:lnTo>
                    <a:pt x="3014" y="2940"/>
                  </a:lnTo>
                  <a:lnTo>
                    <a:pt x="3016" y="2938"/>
                  </a:lnTo>
                  <a:lnTo>
                    <a:pt x="3018" y="2934"/>
                  </a:lnTo>
                  <a:lnTo>
                    <a:pt x="3018" y="2930"/>
                  </a:lnTo>
                  <a:lnTo>
                    <a:pt x="3014" y="2922"/>
                  </a:lnTo>
                  <a:lnTo>
                    <a:pt x="3008" y="2914"/>
                  </a:lnTo>
                  <a:lnTo>
                    <a:pt x="3004" y="2912"/>
                  </a:lnTo>
                  <a:lnTo>
                    <a:pt x="3002" y="2912"/>
                  </a:lnTo>
                  <a:lnTo>
                    <a:pt x="2996" y="2914"/>
                  </a:lnTo>
                  <a:lnTo>
                    <a:pt x="2988" y="2914"/>
                  </a:lnTo>
                  <a:lnTo>
                    <a:pt x="2980" y="2914"/>
                  </a:lnTo>
                  <a:lnTo>
                    <a:pt x="2976" y="2912"/>
                  </a:lnTo>
                  <a:lnTo>
                    <a:pt x="2974" y="2910"/>
                  </a:lnTo>
                  <a:lnTo>
                    <a:pt x="2970" y="2906"/>
                  </a:lnTo>
                  <a:lnTo>
                    <a:pt x="2966" y="2904"/>
                  </a:lnTo>
                  <a:lnTo>
                    <a:pt x="2962" y="2900"/>
                  </a:lnTo>
                  <a:lnTo>
                    <a:pt x="2958" y="2890"/>
                  </a:lnTo>
                  <a:lnTo>
                    <a:pt x="2958" y="2880"/>
                  </a:lnTo>
                  <a:lnTo>
                    <a:pt x="2960" y="2872"/>
                  </a:lnTo>
                  <a:lnTo>
                    <a:pt x="2962" y="2868"/>
                  </a:lnTo>
                  <a:lnTo>
                    <a:pt x="2964" y="2862"/>
                  </a:lnTo>
                  <a:lnTo>
                    <a:pt x="2966" y="2856"/>
                  </a:lnTo>
                  <a:lnTo>
                    <a:pt x="2970" y="2854"/>
                  </a:lnTo>
                  <a:lnTo>
                    <a:pt x="2976" y="2854"/>
                  </a:lnTo>
                  <a:lnTo>
                    <a:pt x="2982" y="2860"/>
                  </a:lnTo>
                  <a:lnTo>
                    <a:pt x="2986" y="2864"/>
                  </a:lnTo>
                  <a:lnTo>
                    <a:pt x="2988" y="2864"/>
                  </a:lnTo>
                  <a:lnTo>
                    <a:pt x="2992" y="2862"/>
                  </a:lnTo>
                  <a:lnTo>
                    <a:pt x="2996" y="2856"/>
                  </a:lnTo>
                  <a:lnTo>
                    <a:pt x="3000" y="2856"/>
                  </a:lnTo>
                  <a:lnTo>
                    <a:pt x="3002" y="2856"/>
                  </a:lnTo>
                  <a:lnTo>
                    <a:pt x="3010" y="2856"/>
                  </a:lnTo>
                  <a:lnTo>
                    <a:pt x="3018" y="2854"/>
                  </a:lnTo>
                  <a:lnTo>
                    <a:pt x="3024" y="2846"/>
                  </a:lnTo>
                  <a:lnTo>
                    <a:pt x="3026" y="2836"/>
                  </a:lnTo>
                  <a:lnTo>
                    <a:pt x="3026" y="2830"/>
                  </a:lnTo>
                  <a:lnTo>
                    <a:pt x="3032" y="2824"/>
                  </a:lnTo>
                  <a:lnTo>
                    <a:pt x="3044" y="2814"/>
                  </a:lnTo>
                  <a:lnTo>
                    <a:pt x="3058" y="2806"/>
                  </a:lnTo>
                  <a:lnTo>
                    <a:pt x="3070" y="2802"/>
                  </a:lnTo>
                  <a:lnTo>
                    <a:pt x="3076" y="2798"/>
                  </a:lnTo>
                  <a:lnTo>
                    <a:pt x="3078" y="2794"/>
                  </a:lnTo>
                  <a:lnTo>
                    <a:pt x="3080" y="2786"/>
                  </a:lnTo>
                  <a:lnTo>
                    <a:pt x="3088" y="2778"/>
                  </a:lnTo>
                  <a:lnTo>
                    <a:pt x="3094" y="2770"/>
                  </a:lnTo>
                  <a:lnTo>
                    <a:pt x="3094" y="2768"/>
                  </a:lnTo>
                  <a:lnTo>
                    <a:pt x="3096" y="2766"/>
                  </a:lnTo>
                  <a:lnTo>
                    <a:pt x="3100" y="2762"/>
                  </a:lnTo>
                  <a:lnTo>
                    <a:pt x="3104" y="2760"/>
                  </a:lnTo>
                  <a:lnTo>
                    <a:pt x="3108" y="2760"/>
                  </a:lnTo>
                  <a:lnTo>
                    <a:pt x="3114" y="2760"/>
                  </a:lnTo>
                  <a:lnTo>
                    <a:pt x="3120" y="2762"/>
                  </a:lnTo>
                  <a:lnTo>
                    <a:pt x="3122" y="2762"/>
                  </a:lnTo>
                  <a:lnTo>
                    <a:pt x="3124" y="2762"/>
                  </a:lnTo>
                  <a:lnTo>
                    <a:pt x="3128" y="2760"/>
                  </a:lnTo>
                  <a:lnTo>
                    <a:pt x="3130" y="2760"/>
                  </a:lnTo>
                  <a:lnTo>
                    <a:pt x="3132" y="2764"/>
                  </a:lnTo>
                  <a:lnTo>
                    <a:pt x="3138" y="2770"/>
                  </a:lnTo>
                  <a:lnTo>
                    <a:pt x="3144" y="2778"/>
                  </a:lnTo>
                  <a:lnTo>
                    <a:pt x="3146" y="2782"/>
                  </a:lnTo>
                  <a:lnTo>
                    <a:pt x="3144" y="2790"/>
                  </a:lnTo>
                  <a:lnTo>
                    <a:pt x="3138" y="2800"/>
                  </a:lnTo>
                  <a:lnTo>
                    <a:pt x="3132" y="2806"/>
                  </a:lnTo>
                  <a:lnTo>
                    <a:pt x="3128" y="2810"/>
                  </a:lnTo>
                  <a:lnTo>
                    <a:pt x="3120" y="2816"/>
                  </a:lnTo>
                  <a:lnTo>
                    <a:pt x="3114" y="2820"/>
                  </a:lnTo>
                  <a:lnTo>
                    <a:pt x="3114" y="2822"/>
                  </a:lnTo>
                  <a:lnTo>
                    <a:pt x="3114" y="2824"/>
                  </a:lnTo>
                  <a:lnTo>
                    <a:pt x="3116" y="2826"/>
                  </a:lnTo>
                  <a:lnTo>
                    <a:pt x="3114" y="2828"/>
                  </a:lnTo>
                  <a:lnTo>
                    <a:pt x="3110" y="2832"/>
                  </a:lnTo>
                  <a:lnTo>
                    <a:pt x="3104" y="2834"/>
                  </a:lnTo>
                  <a:lnTo>
                    <a:pt x="3104" y="2836"/>
                  </a:lnTo>
                  <a:lnTo>
                    <a:pt x="3106" y="2836"/>
                  </a:lnTo>
                  <a:lnTo>
                    <a:pt x="3110" y="2840"/>
                  </a:lnTo>
                  <a:lnTo>
                    <a:pt x="3116" y="2844"/>
                  </a:lnTo>
                  <a:lnTo>
                    <a:pt x="3120" y="2850"/>
                  </a:lnTo>
                  <a:lnTo>
                    <a:pt x="3122" y="2854"/>
                  </a:lnTo>
                  <a:lnTo>
                    <a:pt x="3122" y="2858"/>
                  </a:lnTo>
                  <a:lnTo>
                    <a:pt x="3120" y="2862"/>
                  </a:lnTo>
                  <a:lnTo>
                    <a:pt x="3118" y="2864"/>
                  </a:lnTo>
                  <a:lnTo>
                    <a:pt x="3116" y="2862"/>
                  </a:lnTo>
                  <a:lnTo>
                    <a:pt x="3112" y="2860"/>
                  </a:lnTo>
                  <a:lnTo>
                    <a:pt x="3110" y="2862"/>
                  </a:lnTo>
                  <a:lnTo>
                    <a:pt x="3108" y="2864"/>
                  </a:lnTo>
                  <a:lnTo>
                    <a:pt x="3106" y="2868"/>
                  </a:lnTo>
                  <a:lnTo>
                    <a:pt x="3102" y="2868"/>
                  </a:lnTo>
                  <a:lnTo>
                    <a:pt x="3100" y="2876"/>
                  </a:lnTo>
                  <a:lnTo>
                    <a:pt x="3100" y="2880"/>
                  </a:lnTo>
                  <a:lnTo>
                    <a:pt x="3102" y="2882"/>
                  </a:lnTo>
                  <a:lnTo>
                    <a:pt x="3104" y="2882"/>
                  </a:lnTo>
                  <a:lnTo>
                    <a:pt x="3106" y="2880"/>
                  </a:lnTo>
                  <a:lnTo>
                    <a:pt x="3112" y="2878"/>
                  </a:lnTo>
                  <a:lnTo>
                    <a:pt x="3120" y="2874"/>
                  </a:lnTo>
                  <a:lnTo>
                    <a:pt x="3124" y="2874"/>
                  </a:lnTo>
                  <a:lnTo>
                    <a:pt x="3124" y="2872"/>
                  </a:lnTo>
                  <a:lnTo>
                    <a:pt x="3124" y="2868"/>
                  </a:lnTo>
                  <a:lnTo>
                    <a:pt x="3124" y="2866"/>
                  </a:lnTo>
                  <a:lnTo>
                    <a:pt x="3128" y="2866"/>
                  </a:lnTo>
                  <a:lnTo>
                    <a:pt x="3132" y="2866"/>
                  </a:lnTo>
                  <a:lnTo>
                    <a:pt x="3136" y="2864"/>
                  </a:lnTo>
                  <a:lnTo>
                    <a:pt x="3142" y="2856"/>
                  </a:lnTo>
                  <a:lnTo>
                    <a:pt x="3148" y="2848"/>
                  </a:lnTo>
                  <a:lnTo>
                    <a:pt x="3152" y="2844"/>
                  </a:lnTo>
                  <a:lnTo>
                    <a:pt x="3156" y="2840"/>
                  </a:lnTo>
                  <a:lnTo>
                    <a:pt x="3162" y="2836"/>
                  </a:lnTo>
                  <a:lnTo>
                    <a:pt x="3164" y="2834"/>
                  </a:lnTo>
                  <a:lnTo>
                    <a:pt x="3168" y="2832"/>
                  </a:lnTo>
                  <a:lnTo>
                    <a:pt x="3176" y="2830"/>
                  </a:lnTo>
                  <a:lnTo>
                    <a:pt x="3182" y="2830"/>
                  </a:lnTo>
                  <a:lnTo>
                    <a:pt x="3186" y="2828"/>
                  </a:lnTo>
                  <a:lnTo>
                    <a:pt x="3188" y="2826"/>
                  </a:lnTo>
                  <a:lnTo>
                    <a:pt x="3190" y="2822"/>
                  </a:lnTo>
                  <a:lnTo>
                    <a:pt x="3194" y="2822"/>
                  </a:lnTo>
                  <a:lnTo>
                    <a:pt x="3196" y="2824"/>
                  </a:lnTo>
                  <a:lnTo>
                    <a:pt x="3200" y="2822"/>
                  </a:lnTo>
                  <a:lnTo>
                    <a:pt x="3202" y="2820"/>
                  </a:lnTo>
                  <a:lnTo>
                    <a:pt x="3206" y="2820"/>
                  </a:lnTo>
                  <a:lnTo>
                    <a:pt x="3212" y="2820"/>
                  </a:lnTo>
                  <a:lnTo>
                    <a:pt x="3220" y="2818"/>
                  </a:lnTo>
                  <a:lnTo>
                    <a:pt x="3226" y="2816"/>
                  </a:lnTo>
                  <a:lnTo>
                    <a:pt x="3230" y="2812"/>
                  </a:lnTo>
                  <a:lnTo>
                    <a:pt x="3232" y="2808"/>
                  </a:lnTo>
                  <a:lnTo>
                    <a:pt x="3230" y="2812"/>
                  </a:lnTo>
                  <a:lnTo>
                    <a:pt x="3232" y="2818"/>
                  </a:lnTo>
                  <a:lnTo>
                    <a:pt x="3236" y="2824"/>
                  </a:lnTo>
                  <a:lnTo>
                    <a:pt x="3242" y="2828"/>
                  </a:lnTo>
                  <a:lnTo>
                    <a:pt x="3244" y="2830"/>
                  </a:lnTo>
                  <a:lnTo>
                    <a:pt x="3246" y="2828"/>
                  </a:lnTo>
                  <a:lnTo>
                    <a:pt x="3250" y="2828"/>
                  </a:lnTo>
                  <a:lnTo>
                    <a:pt x="3254" y="2828"/>
                  </a:lnTo>
                  <a:lnTo>
                    <a:pt x="3264" y="2832"/>
                  </a:lnTo>
                  <a:lnTo>
                    <a:pt x="3268" y="2836"/>
                  </a:lnTo>
                  <a:lnTo>
                    <a:pt x="3272" y="2840"/>
                  </a:lnTo>
                  <a:lnTo>
                    <a:pt x="3274" y="2846"/>
                  </a:lnTo>
                  <a:lnTo>
                    <a:pt x="3272" y="2850"/>
                  </a:lnTo>
                  <a:lnTo>
                    <a:pt x="3264" y="2868"/>
                  </a:lnTo>
                  <a:lnTo>
                    <a:pt x="3262" y="2876"/>
                  </a:lnTo>
                  <a:lnTo>
                    <a:pt x="3262" y="2878"/>
                  </a:lnTo>
                  <a:lnTo>
                    <a:pt x="3264" y="2880"/>
                  </a:lnTo>
                  <a:lnTo>
                    <a:pt x="3266" y="2884"/>
                  </a:lnTo>
                  <a:lnTo>
                    <a:pt x="3262" y="2886"/>
                  </a:lnTo>
                  <a:lnTo>
                    <a:pt x="3258" y="2892"/>
                  </a:lnTo>
                  <a:lnTo>
                    <a:pt x="3254" y="2900"/>
                  </a:lnTo>
                  <a:lnTo>
                    <a:pt x="3250" y="2906"/>
                  </a:lnTo>
                  <a:lnTo>
                    <a:pt x="3248" y="2910"/>
                  </a:lnTo>
                  <a:lnTo>
                    <a:pt x="3244" y="2914"/>
                  </a:lnTo>
                  <a:lnTo>
                    <a:pt x="3242" y="2914"/>
                  </a:lnTo>
                  <a:lnTo>
                    <a:pt x="3252" y="2916"/>
                  </a:lnTo>
                  <a:lnTo>
                    <a:pt x="3258" y="2918"/>
                  </a:lnTo>
                  <a:lnTo>
                    <a:pt x="3260" y="2918"/>
                  </a:lnTo>
                  <a:lnTo>
                    <a:pt x="3258" y="2920"/>
                  </a:lnTo>
                  <a:lnTo>
                    <a:pt x="3258" y="2922"/>
                  </a:lnTo>
                  <a:lnTo>
                    <a:pt x="3254" y="2924"/>
                  </a:lnTo>
                  <a:lnTo>
                    <a:pt x="3256" y="2926"/>
                  </a:lnTo>
                  <a:lnTo>
                    <a:pt x="3262" y="2928"/>
                  </a:lnTo>
                  <a:lnTo>
                    <a:pt x="3268" y="2928"/>
                  </a:lnTo>
                  <a:lnTo>
                    <a:pt x="3270" y="2930"/>
                  </a:lnTo>
                  <a:lnTo>
                    <a:pt x="3270" y="2932"/>
                  </a:lnTo>
                  <a:lnTo>
                    <a:pt x="3270" y="2934"/>
                  </a:lnTo>
                  <a:lnTo>
                    <a:pt x="3270" y="2938"/>
                  </a:lnTo>
                  <a:lnTo>
                    <a:pt x="3274" y="2936"/>
                  </a:lnTo>
                  <a:lnTo>
                    <a:pt x="3278" y="2934"/>
                  </a:lnTo>
                  <a:lnTo>
                    <a:pt x="3280" y="2930"/>
                  </a:lnTo>
                  <a:lnTo>
                    <a:pt x="3282" y="2924"/>
                  </a:lnTo>
                  <a:lnTo>
                    <a:pt x="3284" y="2922"/>
                  </a:lnTo>
                  <a:lnTo>
                    <a:pt x="3292" y="2926"/>
                  </a:lnTo>
                  <a:lnTo>
                    <a:pt x="3300" y="2934"/>
                  </a:lnTo>
                  <a:lnTo>
                    <a:pt x="3302" y="2934"/>
                  </a:lnTo>
                  <a:lnTo>
                    <a:pt x="3304" y="2930"/>
                  </a:lnTo>
                  <a:lnTo>
                    <a:pt x="3304" y="2928"/>
                  </a:lnTo>
                  <a:lnTo>
                    <a:pt x="3306" y="2926"/>
                  </a:lnTo>
                  <a:lnTo>
                    <a:pt x="3312" y="2928"/>
                  </a:lnTo>
                  <a:lnTo>
                    <a:pt x="3318" y="2930"/>
                  </a:lnTo>
                  <a:lnTo>
                    <a:pt x="3324" y="2930"/>
                  </a:lnTo>
                  <a:lnTo>
                    <a:pt x="3324" y="2934"/>
                  </a:lnTo>
                  <a:lnTo>
                    <a:pt x="3322" y="2934"/>
                  </a:lnTo>
                  <a:lnTo>
                    <a:pt x="3320" y="2938"/>
                  </a:lnTo>
                  <a:lnTo>
                    <a:pt x="3320" y="2942"/>
                  </a:lnTo>
                  <a:lnTo>
                    <a:pt x="3324" y="2948"/>
                  </a:lnTo>
                  <a:lnTo>
                    <a:pt x="3326" y="2954"/>
                  </a:lnTo>
                  <a:lnTo>
                    <a:pt x="3326" y="2958"/>
                  </a:lnTo>
                  <a:lnTo>
                    <a:pt x="3324" y="2960"/>
                  </a:lnTo>
                  <a:lnTo>
                    <a:pt x="3324" y="2962"/>
                  </a:lnTo>
                  <a:lnTo>
                    <a:pt x="3324" y="2966"/>
                  </a:lnTo>
                  <a:lnTo>
                    <a:pt x="3328" y="2970"/>
                  </a:lnTo>
                  <a:lnTo>
                    <a:pt x="3332" y="2974"/>
                  </a:lnTo>
                  <a:lnTo>
                    <a:pt x="3334" y="2976"/>
                  </a:lnTo>
                  <a:lnTo>
                    <a:pt x="3334" y="2980"/>
                  </a:lnTo>
                  <a:lnTo>
                    <a:pt x="3332" y="2982"/>
                  </a:lnTo>
                  <a:lnTo>
                    <a:pt x="3330" y="2980"/>
                  </a:lnTo>
                  <a:lnTo>
                    <a:pt x="3328" y="2976"/>
                  </a:lnTo>
                  <a:lnTo>
                    <a:pt x="3326" y="2974"/>
                  </a:lnTo>
                  <a:lnTo>
                    <a:pt x="3322" y="2974"/>
                  </a:lnTo>
                  <a:lnTo>
                    <a:pt x="3312" y="2974"/>
                  </a:lnTo>
                  <a:lnTo>
                    <a:pt x="3310" y="2974"/>
                  </a:lnTo>
                  <a:lnTo>
                    <a:pt x="3312" y="2978"/>
                  </a:lnTo>
                  <a:lnTo>
                    <a:pt x="3312" y="2980"/>
                  </a:lnTo>
                  <a:lnTo>
                    <a:pt x="3312" y="2982"/>
                  </a:lnTo>
                  <a:lnTo>
                    <a:pt x="3310" y="2982"/>
                  </a:lnTo>
                  <a:lnTo>
                    <a:pt x="3308" y="2980"/>
                  </a:lnTo>
                  <a:lnTo>
                    <a:pt x="3306" y="2980"/>
                  </a:lnTo>
                  <a:lnTo>
                    <a:pt x="3302" y="2984"/>
                  </a:lnTo>
                  <a:lnTo>
                    <a:pt x="3302" y="2988"/>
                  </a:lnTo>
                  <a:lnTo>
                    <a:pt x="3304" y="2992"/>
                  </a:lnTo>
                  <a:lnTo>
                    <a:pt x="3308" y="2994"/>
                  </a:lnTo>
                  <a:lnTo>
                    <a:pt x="3312" y="2992"/>
                  </a:lnTo>
                  <a:lnTo>
                    <a:pt x="3314" y="2992"/>
                  </a:lnTo>
                  <a:lnTo>
                    <a:pt x="3316" y="2998"/>
                  </a:lnTo>
                  <a:lnTo>
                    <a:pt x="3318" y="3014"/>
                  </a:lnTo>
                  <a:lnTo>
                    <a:pt x="3318" y="3020"/>
                  </a:lnTo>
                  <a:lnTo>
                    <a:pt x="3320" y="3022"/>
                  </a:lnTo>
                  <a:lnTo>
                    <a:pt x="3324" y="3026"/>
                  </a:lnTo>
                  <a:lnTo>
                    <a:pt x="3324" y="3028"/>
                  </a:lnTo>
                  <a:lnTo>
                    <a:pt x="3322" y="3030"/>
                  </a:lnTo>
                  <a:lnTo>
                    <a:pt x="3324" y="3034"/>
                  </a:lnTo>
                  <a:lnTo>
                    <a:pt x="3326" y="3038"/>
                  </a:lnTo>
                  <a:lnTo>
                    <a:pt x="3324" y="3042"/>
                  </a:lnTo>
                  <a:lnTo>
                    <a:pt x="3320" y="3046"/>
                  </a:lnTo>
                  <a:lnTo>
                    <a:pt x="3316" y="3054"/>
                  </a:lnTo>
                  <a:lnTo>
                    <a:pt x="3308" y="3070"/>
                  </a:lnTo>
                  <a:lnTo>
                    <a:pt x="3308" y="3076"/>
                  </a:lnTo>
                  <a:lnTo>
                    <a:pt x="3308" y="3078"/>
                  </a:lnTo>
                  <a:lnTo>
                    <a:pt x="3310" y="3082"/>
                  </a:lnTo>
                  <a:lnTo>
                    <a:pt x="3310" y="3084"/>
                  </a:lnTo>
                  <a:lnTo>
                    <a:pt x="3312" y="3088"/>
                  </a:lnTo>
                  <a:lnTo>
                    <a:pt x="3312" y="3092"/>
                  </a:lnTo>
                  <a:lnTo>
                    <a:pt x="3314" y="3096"/>
                  </a:lnTo>
                  <a:lnTo>
                    <a:pt x="3312" y="3096"/>
                  </a:lnTo>
                  <a:lnTo>
                    <a:pt x="3308" y="3096"/>
                  </a:lnTo>
                  <a:lnTo>
                    <a:pt x="3308" y="3100"/>
                  </a:lnTo>
                  <a:lnTo>
                    <a:pt x="3310" y="3104"/>
                  </a:lnTo>
                  <a:lnTo>
                    <a:pt x="3312" y="3104"/>
                  </a:lnTo>
                  <a:lnTo>
                    <a:pt x="3316" y="3104"/>
                  </a:lnTo>
                  <a:lnTo>
                    <a:pt x="3316" y="3110"/>
                  </a:lnTo>
                  <a:lnTo>
                    <a:pt x="3316" y="3116"/>
                  </a:lnTo>
                  <a:lnTo>
                    <a:pt x="3318" y="3118"/>
                  </a:lnTo>
                  <a:lnTo>
                    <a:pt x="3322" y="3116"/>
                  </a:lnTo>
                  <a:lnTo>
                    <a:pt x="3326" y="3110"/>
                  </a:lnTo>
                  <a:lnTo>
                    <a:pt x="3330" y="3104"/>
                  </a:lnTo>
                  <a:lnTo>
                    <a:pt x="3330" y="3106"/>
                  </a:lnTo>
                  <a:lnTo>
                    <a:pt x="3330" y="3110"/>
                  </a:lnTo>
                  <a:lnTo>
                    <a:pt x="3330" y="3112"/>
                  </a:lnTo>
                  <a:lnTo>
                    <a:pt x="3334" y="3110"/>
                  </a:lnTo>
                  <a:lnTo>
                    <a:pt x="3334" y="3108"/>
                  </a:lnTo>
                  <a:lnTo>
                    <a:pt x="3338" y="3102"/>
                  </a:lnTo>
                  <a:lnTo>
                    <a:pt x="3342" y="3098"/>
                  </a:lnTo>
                  <a:lnTo>
                    <a:pt x="3346" y="3094"/>
                  </a:lnTo>
                  <a:lnTo>
                    <a:pt x="3348" y="3094"/>
                  </a:lnTo>
                  <a:lnTo>
                    <a:pt x="3348" y="3096"/>
                  </a:lnTo>
                  <a:lnTo>
                    <a:pt x="3346" y="3100"/>
                  </a:lnTo>
                  <a:lnTo>
                    <a:pt x="3344" y="3106"/>
                  </a:lnTo>
                  <a:lnTo>
                    <a:pt x="3346" y="3108"/>
                  </a:lnTo>
                  <a:lnTo>
                    <a:pt x="3350" y="3110"/>
                  </a:lnTo>
                  <a:lnTo>
                    <a:pt x="3354" y="3108"/>
                  </a:lnTo>
                  <a:lnTo>
                    <a:pt x="3356" y="3106"/>
                  </a:lnTo>
                  <a:lnTo>
                    <a:pt x="3356" y="3104"/>
                  </a:lnTo>
                  <a:lnTo>
                    <a:pt x="3354" y="3096"/>
                  </a:lnTo>
                  <a:lnTo>
                    <a:pt x="3354" y="3094"/>
                  </a:lnTo>
                  <a:lnTo>
                    <a:pt x="3356" y="3092"/>
                  </a:lnTo>
                  <a:lnTo>
                    <a:pt x="3358" y="3092"/>
                  </a:lnTo>
                  <a:lnTo>
                    <a:pt x="3358" y="3094"/>
                  </a:lnTo>
                  <a:lnTo>
                    <a:pt x="3360" y="3102"/>
                  </a:lnTo>
                  <a:lnTo>
                    <a:pt x="3362" y="3100"/>
                  </a:lnTo>
                  <a:lnTo>
                    <a:pt x="3366" y="3096"/>
                  </a:lnTo>
                  <a:lnTo>
                    <a:pt x="3368" y="3094"/>
                  </a:lnTo>
                  <a:lnTo>
                    <a:pt x="3368" y="3092"/>
                  </a:lnTo>
                  <a:lnTo>
                    <a:pt x="3364" y="3088"/>
                  </a:lnTo>
                  <a:lnTo>
                    <a:pt x="3362" y="3086"/>
                  </a:lnTo>
                  <a:lnTo>
                    <a:pt x="3366" y="3084"/>
                  </a:lnTo>
                  <a:lnTo>
                    <a:pt x="3376" y="3084"/>
                  </a:lnTo>
                  <a:lnTo>
                    <a:pt x="3384" y="3086"/>
                  </a:lnTo>
                  <a:lnTo>
                    <a:pt x="3390" y="3090"/>
                  </a:lnTo>
                  <a:lnTo>
                    <a:pt x="3394" y="3090"/>
                  </a:lnTo>
                  <a:lnTo>
                    <a:pt x="3396" y="3088"/>
                  </a:lnTo>
                  <a:lnTo>
                    <a:pt x="3396" y="3084"/>
                  </a:lnTo>
                  <a:lnTo>
                    <a:pt x="3396" y="3082"/>
                  </a:lnTo>
                  <a:lnTo>
                    <a:pt x="3400" y="3078"/>
                  </a:lnTo>
                  <a:lnTo>
                    <a:pt x="3406" y="3076"/>
                  </a:lnTo>
                  <a:lnTo>
                    <a:pt x="3412" y="3078"/>
                  </a:lnTo>
                  <a:lnTo>
                    <a:pt x="3418" y="3078"/>
                  </a:lnTo>
                  <a:lnTo>
                    <a:pt x="3422" y="3076"/>
                  </a:lnTo>
                  <a:lnTo>
                    <a:pt x="3428" y="3070"/>
                  </a:lnTo>
                  <a:lnTo>
                    <a:pt x="3434" y="3058"/>
                  </a:lnTo>
                  <a:lnTo>
                    <a:pt x="3438" y="3044"/>
                  </a:lnTo>
                  <a:lnTo>
                    <a:pt x="3440" y="3032"/>
                  </a:lnTo>
                  <a:lnTo>
                    <a:pt x="3440" y="3026"/>
                  </a:lnTo>
                  <a:lnTo>
                    <a:pt x="3436" y="3026"/>
                  </a:lnTo>
                  <a:lnTo>
                    <a:pt x="3434" y="3026"/>
                  </a:lnTo>
                  <a:lnTo>
                    <a:pt x="3432" y="3018"/>
                  </a:lnTo>
                  <a:lnTo>
                    <a:pt x="3434" y="3008"/>
                  </a:lnTo>
                  <a:lnTo>
                    <a:pt x="3436" y="3002"/>
                  </a:lnTo>
                  <a:lnTo>
                    <a:pt x="3436" y="2994"/>
                  </a:lnTo>
                  <a:lnTo>
                    <a:pt x="3436" y="2980"/>
                  </a:lnTo>
                  <a:lnTo>
                    <a:pt x="3432" y="2964"/>
                  </a:lnTo>
                  <a:lnTo>
                    <a:pt x="3426" y="2948"/>
                  </a:lnTo>
                  <a:lnTo>
                    <a:pt x="3418" y="2934"/>
                  </a:lnTo>
                  <a:lnTo>
                    <a:pt x="3410" y="2922"/>
                  </a:lnTo>
                  <a:lnTo>
                    <a:pt x="3402" y="2910"/>
                  </a:lnTo>
                  <a:lnTo>
                    <a:pt x="3398" y="2902"/>
                  </a:lnTo>
                  <a:lnTo>
                    <a:pt x="3392" y="2886"/>
                  </a:lnTo>
                  <a:lnTo>
                    <a:pt x="3388" y="2882"/>
                  </a:lnTo>
                  <a:lnTo>
                    <a:pt x="3386" y="2880"/>
                  </a:lnTo>
                  <a:lnTo>
                    <a:pt x="3380" y="2876"/>
                  </a:lnTo>
                  <a:lnTo>
                    <a:pt x="3374" y="2866"/>
                  </a:lnTo>
                  <a:lnTo>
                    <a:pt x="3370" y="2862"/>
                  </a:lnTo>
                  <a:lnTo>
                    <a:pt x="3366" y="2858"/>
                  </a:lnTo>
                  <a:lnTo>
                    <a:pt x="3360" y="2856"/>
                  </a:lnTo>
                  <a:lnTo>
                    <a:pt x="3354" y="2856"/>
                  </a:lnTo>
                  <a:lnTo>
                    <a:pt x="3352" y="2852"/>
                  </a:lnTo>
                  <a:lnTo>
                    <a:pt x="3352" y="2850"/>
                  </a:lnTo>
                  <a:lnTo>
                    <a:pt x="3354" y="2848"/>
                  </a:lnTo>
                  <a:lnTo>
                    <a:pt x="3356" y="2848"/>
                  </a:lnTo>
                  <a:lnTo>
                    <a:pt x="3358" y="2848"/>
                  </a:lnTo>
                  <a:lnTo>
                    <a:pt x="3360" y="2848"/>
                  </a:lnTo>
                  <a:lnTo>
                    <a:pt x="3360" y="2838"/>
                  </a:lnTo>
                  <a:lnTo>
                    <a:pt x="3358" y="2830"/>
                  </a:lnTo>
                  <a:lnTo>
                    <a:pt x="3358" y="2826"/>
                  </a:lnTo>
                  <a:lnTo>
                    <a:pt x="3360" y="2822"/>
                  </a:lnTo>
                  <a:lnTo>
                    <a:pt x="3362" y="2822"/>
                  </a:lnTo>
                  <a:lnTo>
                    <a:pt x="3368" y="2820"/>
                  </a:lnTo>
                  <a:lnTo>
                    <a:pt x="3372" y="2818"/>
                  </a:lnTo>
                  <a:lnTo>
                    <a:pt x="3374" y="2814"/>
                  </a:lnTo>
                  <a:lnTo>
                    <a:pt x="3376" y="2810"/>
                  </a:lnTo>
                  <a:lnTo>
                    <a:pt x="3378" y="2808"/>
                  </a:lnTo>
                  <a:lnTo>
                    <a:pt x="3384" y="2810"/>
                  </a:lnTo>
                  <a:lnTo>
                    <a:pt x="3386" y="2810"/>
                  </a:lnTo>
                  <a:lnTo>
                    <a:pt x="3390" y="2810"/>
                  </a:lnTo>
                  <a:lnTo>
                    <a:pt x="3396" y="2806"/>
                  </a:lnTo>
                  <a:lnTo>
                    <a:pt x="3402" y="2800"/>
                  </a:lnTo>
                  <a:lnTo>
                    <a:pt x="3426" y="2776"/>
                  </a:lnTo>
                  <a:lnTo>
                    <a:pt x="3434" y="2768"/>
                  </a:lnTo>
                  <a:lnTo>
                    <a:pt x="3442" y="2766"/>
                  </a:lnTo>
                  <a:lnTo>
                    <a:pt x="3444" y="2764"/>
                  </a:lnTo>
                  <a:lnTo>
                    <a:pt x="3446" y="2762"/>
                  </a:lnTo>
                  <a:lnTo>
                    <a:pt x="3448" y="2754"/>
                  </a:lnTo>
                  <a:lnTo>
                    <a:pt x="3448" y="2746"/>
                  </a:lnTo>
                  <a:lnTo>
                    <a:pt x="3448" y="2738"/>
                  </a:lnTo>
                  <a:lnTo>
                    <a:pt x="3448" y="2734"/>
                  </a:lnTo>
                  <a:lnTo>
                    <a:pt x="3448" y="2732"/>
                  </a:lnTo>
                  <a:lnTo>
                    <a:pt x="3446" y="2730"/>
                  </a:lnTo>
                  <a:lnTo>
                    <a:pt x="3444" y="2728"/>
                  </a:lnTo>
                  <a:lnTo>
                    <a:pt x="3444" y="2724"/>
                  </a:lnTo>
                  <a:lnTo>
                    <a:pt x="3450" y="2714"/>
                  </a:lnTo>
                  <a:lnTo>
                    <a:pt x="3464" y="2694"/>
                  </a:lnTo>
                  <a:lnTo>
                    <a:pt x="3474" y="2684"/>
                  </a:lnTo>
                  <a:lnTo>
                    <a:pt x="3478" y="2682"/>
                  </a:lnTo>
                  <a:lnTo>
                    <a:pt x="3480" y="2684"/>
                  </a:lnTo>
                  <a:lnTo>
                    <a:pt x="3482" y="2684"/>
                  </a:lnTo>
                  <a:lnTo>
                    <a:pt x="3488" y="2682"/>
                  </a:lnTo>
                  <a:lnTo>
                    <a:pt x="3492" y="2678"/>
                  </a:lnTo>
                  <a:lnTo>
                    <a:pt x="3492" y="2674"/>
                  </a:lnTo>
                  <a:lnTo>
                    <a:pt x="3492" y="2666"/>
                  </a:lnTo>
                  <a:lnTo>
                    <a:pt x="3492" y="2664"/>
                  </a:lnTo>
                  <a:lnTo>
                    <a:pt x="3498" y="2664"/>
                  </a:lnTo>
                  <a:lnTo>
                    <a:pt x="3506" y="2666"/>
                  </a:lnTo>
                  <a:lnTo>
                    <a:pt x="3510" y="2664"/>
                  </a:lnTo>
                  <a:lnTo>
                    <a:pt x="3514" y="2658"/>
                  </a:lnTo>
                  <a:lnTo>
                    <a:pt x="3518" y="2650"/>
                  </a:lnTo>
                  <a:lnTo>
                    <a:pt x="3524" y="2640"/>
                  </a:lnTo>
                  <a:lnTo>
                    <a:pt x="3524" y="2632"/>
                  </a:lnTo>
                  <a:lnTo>
                    <a:pt x="3526" y="2628"/>
                  </a:lnTo>
                  <a:lnTo>
                    <a:pt x="3528" y="2626"/>
                  </a:lnTo>
                  <a:lnTo>
                    <a:pt x="3532" y="2626"/>
                  </a:lnTo>
                  <a:lnTo>
                    <a:pt x="3536" y="2626"/>
                  </a:lnTo>
                  <a:lnTo>
                    <a:pt x="3536" y="2628"/>
                  </a:lnTo>
                  <a:lnTo>
                    <a:pt x="3536" y="2634"/>
                  </a:lnTo>
                  <a:lnTo>
                    <a:pt x="3534" y="2638"/>
                  </a:lnTo>
                  <a:lnTo>
                    <a:pt x="3536" y="2638"/>
                  </a:lnTo>
                  <a:lnTo>
                    <a:pt x="3538" y="2638"/>
                  </a:lnTo>
                  <a:lnTo>
                    <a:pt x="3542" y="2636"/>
                  </a:lnTo>
                  <a:lnTo>
                    <a:pt x="3548" y="2632"/>
                  </a:lnTo>
                  <a:lnTo>
                    <a:pt x="3550" y="2632"/>
                  </a:lnTo>
                  <a:lnTo>
                    <a:pt x="3552" y="2634"/>
                  </a:lnTo>
                  <a:lnTo>
                    <a:pt x="3552" y="2638"/>
                  </a:lnTo>
                  <a:lnTo>
                    <a:pt x="3552" y="2646"/>
                  </a:lnTo>
                  <a:lnTo>
                    <a:pt x="3554" y="2648"/>
                  </a:lnTo>
                  <a:lnTo>
                    <a:pt x="3556" y="2650"/>
                  </a:lnTo>
                  <a:lnTo>
                    <a:pt x="3570" y="2654"/>
                  </a:lnTo>
                  <a:lnTo>
                    <a:pt x="3580" y="2660"/>
                  </a:lnTo>
                  <a:lnTo>
                    <a:pt x="3584" y="2660"/>
                  </a:lnTo>
                  <a:lnTo>
                    <a:pt x="3590" y="2658"/>
                  </a:lnTo>
                  <a:lnTo>
                    <a:pt x="3598" y="2656"/>
                  </a:lnTo>
                  <a:lnTo>
                    <a:pt x="3608" y="2652"/>
                  </a:lnTo>
                  <a:lnTo>
                    <a:pt x="3616" y="2650"/>
                  </a:lnTo>
                  <a:lnTo>
                    <a:pt x="3622" y="2644"/>
                  </a:lnTo>
                  <a:lnTo>
                    <a:pt x="3632" y="2638"/>
                  </a:lnTo>
                  <a:lnTo>
                    <a:pt x="3648" y="2628"/>
                  </a:lnTo>
                  <a:lnTo>
                    <a:pt x="3658" y="2620"/>
                  </a:lnTo>
                  <a:lnTo>
                    <a:pt x="3666" y="2610"/>
                  </a:lnTo>
                  <a:lnTo>
                    <a:pt x="3686" y="2584"/>
                  </a:lnTo>
                  <a:lnTo>
                    <a:pt x="3712" y="2550"/>
                  </a:lnTo>
                  <a:lnTo>
                    <a:pt x="3728" y="2530"/>
                  </a:lnTo>
                  <a:lnTo>
                    <a:pt x="3748" y="2508"/>
                  </a:lnTo>
                  <a:lnTo>
                    <a:pt x="3768" y="2488"/>
                  </a:lnTo>
                  <a:lnTo>
                    <a:pt x="3780" y="2468"/>
                  </a:lnTo>
                  <a:lnTo>
                    <a:pt x="3790" y="2454"/>
                  </a:lnTo>
                  <a:lnTo>
                    <a:pt x="3796" y="2440"/>
                  </a:lnTo>
                  <a:lnTo>
                    <a:pt x="3804" y="2418"/>
                  </a:lnTo>
                  <a:lnTo>
                    <a:pt x="3808" y="2408"/>
                  </a:lnTo>
                  <a:lnTo>
                    <a:pt x="3816" y="2400"/>
                  </a:lnTo>
                  <a:lnTo>
                    <a:pt x="3824" y="2394"/>
                  </a:lnTo>
                  <a:lnTo>
                    <a:pt x="3828" y="2388"/>
                  </a:lnTo>
                  <a:lnTo>
                    <a:pt x="3832" y="2378"/>
                  </a:lnTo>
                  <a:lnTo>
                    <a:pt x="3834" y="2372"/>
                  </a:lnTo>
                  <a:lnTo>
                    <a:pt x="3838" y="2366"/>
                  </a:lnTo>
                  <a:lnTo>
                    <a:pt x="3844" y="2358"/>
                  </a:lnTo>
                  <a:lnTo>
                    <a:pt x="3854" y="2346"/>
                  </a:lnTo>
                  <a:lnTo>
                    <a:pt x="3860" y="2340"/>
                  </a:lnTo>
                  <a:lnTo>
                    <a:pt x="3866" y="2334"/>
                  </a:lnTo>
                  <a:lnTo>
                    <a:pt x="3874" y="2316"/>
                  </a:lnTo>
                  <a:lnTo>
                    <a:pt x="3880" y="2296"/>
                  </a:lnTo>
                  <a:lnTo>
                    <a:pt x="3882" y="2276"/>
                  </a:lnTo>
                  <a:lnTo>
                    <a:pt x="3884" y="2256"/>
                  </a:lnTo>
                  <a:lnTo>
                    <a:pt x="3884" y="2238"/>
                  </a:lnTo>
                  <a:lnTo>
                    <a:pt x="3882" y="2224"/>
                  </a:lnTo>
                  <a:lnTo>
                    <a:pt x="3880" y="2212"/>
                  </a:lnTo>
                  <a:lnTo>
                    <a:pt x="3878" y="2204"/>
                  </a:lnTo>
                  <a:lnTo>
                    <a:pt x="3878" y="2198"/>
                  </a:lnTo>
                  <a:lnTo>
                    <a:pt x="3880" y="2192"/>
                  </a:lnTo>
                  <a:lnTo>
                    <a:pt x="3882" y="2188"/>
                  </a:lnTo>
                  <a:lnTo>
                    <a:pt x="3888" y="2178"/>
                  </a:lnTo>
                  <a:lnTo>
                    <a:pt x="3892" y="2170"/>
                  </a:lnTo>
                  <a:lnTo>
                    <a:pt x="3896" y="2160"/>
                  </a:lnTo>
                  <a:lnTo>
                    <a:pt x="3898" y="2150"/>
                  </a:lnTo>
                  <a:lnTo>
                    <a:pt x="3904" y="2142"/>
                  </a:lnTo>
                  <a:lnTo>
                    <a:pt x="3914" y="2128"/>
                  </a:lnTo>
                  <a:lnTo>
                    <a:pt x="3920" y="2122"/>
                  </a:lnTo>
                  <a:lnTo>
                    <a:pt x="3922" y="2116"/>
                  </a:lnTo>
                  <a:lnTo>
                    <a:pt x="3920" y="2110"/>
                  </a:lnTo>
                  <a:lnTo>
                    <a:pt x="3916" y="2104"/>
                  </a:lnTo>
                  <a:lnTo>
                    <a:pt x="3910" y="2098"/>
                  </a:lnTo>
                  <a:lnTo>
                    <a:pt x="3908" y="2094"/>
                  </a:lnTo>
                  <a:lnTo>
                    <a:pt x="3908" y="2090"/>
                  </a:lnTo>
                  <a:lnTo>
                    <a:pt x="3910" y="2086"/>
                  </a:lnTo>
                  <a:lnTo>
                    <a:pt x="3910" y="2078"/>
                  </a:lnTo>
                  <a:lnTo>
                    <a:pt x="3910" y="2072"/>
                  </a:lnTo>
                  <a:lnTo>
                    <a:pt x="3906" y="2066"/>
                  </a:lnTo>
                  <a:lnTo>
                    <a:pt x="3904" y="2062"/>
                  </a:lnTo>
                  <a:lnTo>
                    <a:pt x="3906" y="2058"/>
                  </a:lnTo>
                  <a:lnTo>
                    <a:pt x="3914" y="2052"/>
                  </a:lnTo>
                  <a:lnTo>
                    <a:pt x="3918" y="2050"/>
                  </a:lnTo>
                  <a:lnTo>
                    <a:pt x="3920" y="2046"/>
                  </a:lnTo>
                  <a:lnTo>
                    <a:pt x="3918" y="2042"/>
                  </a:lnTo>
                  <a:lnTo>
                    <a:pt x="3910" y="2034"/>
                  </a:lnTo>
                  <a:lnTo>
                    <a:pt x="3892" y="2020"/>
                  </a:lnTo>
                  <a:lnTo>
                    <a:pt x="3880" y="2010"/>
                  </a:lnTo>
                  <a:lnTo>
                    <a:pt x="3864" y="1990"/>
                  </a:lnTo>
                  <a:lnTo>
                    <a:pt x="3858" y="1986"/>
                  </a:lnTo>
                  <a:lnTo>
                    <a:pt x="3854" y="1984"/>
                  </a:lnTo>
                  <a:lnTo>
                    <a:pt x="3842" y="1984"/>
                  </a:lnTo>
                  <a:lnTo>
                    <a:pt x="3832" y="1986"/>
                  </a:lnTo>
                  <a:lnTo>
                    <a:pt x="3826" y="1986"/>
                  </a:lnTo>
                  <a:lnTo>
                    <a:pt x="3820" y="1984"/>
                  </a:lnTo>
                  <a:lnTo>
                    <a:pt x="3814" y="1982"/>
                  </a:lnTo>
                  <a:lnTo>
                    <a:pt x="3812" y="1984"/>
                  </a:lnTo>
                  <a:lnTo>
                    <a:pt x="3808" y="1996"/>
                  </a:lnTo>
                  <a:lnTo>
                    <a:pt x="3804" y="2004"/>
                  </a:lnTo>
                  <a:lnTo>
                    <a:pt x="3800" y="2012"/>
                  </a:lnTo>
                  <a:lnTo>
                    <a:pt x="3792" y="2018"/>
                  </a:lnTo>
                  <a:lnTo>
                    <a:pt x="3780" y="2024"/>
                  </a:lnTo>
                  <a:lnTo>
                    <a:pt x="3772" y="2026"/>
                  </a:lnTo>
                  <a:lnTo>
                    <a:pt x="3766" y="2026"/>
                  </a:lnTo>
                  <a:lnTo>
                    <a:pt x="3764" y="2024"/>
                  </a:lnTo>
                  <a:lnTo>
                    <a:pt x="3762" y="2022"/>
                  </a:lnTo>
                  <a:lnTo>
                    <a:pt x="3760" y="2018"/>
                  </a:lnTo>
                  <a:lnTo>
                    <a:pt x="3762" y="2014"/>
                  </a:lnTo>
                  <a:lnTo>
                    <a:pt x="3764" y="2002"/>
                  </a:lnTo>
                  <a:lnTo>
                    <a:pt x="3768" y="1992"/>
                  </a:lnTo>
                  <a:lnTo>
                    <a:pt x="3772" y="1984"/>
                  </a:lnTo>
                  <a:lnTo>
                    <a:pt x="3770" y="1982"/>
                  </a:lnTo>
                  <a:lnTo>
                    <a:pt x="3768" y="1980"/>
                  </a:lnTo>
                  <a:lnTo>
                    <a:pt x="3766" y="1980"/>
                  </a:lnTo>
                  <a:lnTo>
                    <a:pt x="3760" y="1982"/>
                  </a:lnTo>
                  <a:lnTo>
                    <a:pt x="3750" y="1986"/>
                  </a:lnTo>
                  <a:lnTo>
                    <a:pt x="3746" y="1992"/>
                  </a:lnTo>
                  <a:lnTo>
                    <a:pt x="3746" y="1996"/>
                  </a:lnTo>
                  <a:lnTo>
                    <a:pt x="3748" y="2000"/>
                  </a:lnTo>
                  <a:lnTo>
                    <a:pt x="3750" y="2002"/>
                  </a:lnTo>
                  <a:lnTo>
                    <a:pt x="3750" y="2004"/>
                  </a:lnTo>
                  <a:lnTo>
                    <a:pt x="3746" y="2008"/>
                  </a:lnTo>
                  <a:lnTo>
                    <a:pt x="3738" y="2008"/>
                  </a:lnTo>
                  <a:lnTo>
                    <a:pt x="3732" y="2008"/>
                  </a:lnTo>
                  <a:lnTo>
                    <a:pt x="3730" y="2008"/>
                  </a:lnTo>
                  <a:lnTo>
                    <a:pt x="3728" y="2006"/>
                  </a:lnTo>
                  <a:lnTo>
                    <a:pt x="3728" y="2002"/>
                  </a:lnTo>
                  <a:lnTo>
                    <a:pt x="3730" y="1994"/>
                  </a:lnTo>
                  <a:lnTo>
                    <a:pt x="3734" y="1986"/>
                  </a:lnTo>
                  <a:lnTo>
                    <a:pt x="3736" y="1976"/>
                  </a:lnTo>
                  <a:lnTo>
                    <a:pt x="3736" y="1972"/>
                  </a:lnTo>
                  <a:lnTo>
                    <a:pt x="3734" y="1968"/>
                  </a:lnTo>
                  <a:lnTo>
                    <a:pt x="3732" y="1966"/>
                  </a:lnTo>
                  <a:lnTo>
                    <a:pt x="3728" y="1962"/>
                  </a:lnTo>
                  <a:lnTo>
                    <a:pt x="3722" y="1962"/>
                  </a:lnTo>
                  <a:lnTo>
                    <a:pt x="3714" y="1960"/>
                  </a:lnTo>
                  <a:lnTo>
                    <a:pt x="3696" y="1962"/>
                  </a:lnTo>
                  <a:lnTo>
                    <a:pt x="3682" y="1960"/>
                  </a:lnTo>
                  <a:lnTo>
                    <a:pt x="3672" y="1958"/>
                  </a:lnTo>
                  <a:lnTo>
                    <a:pt x="3666" y="1954"/>
                  </a:lnTo>
                  <a:lnTo>
                    <a:pt x="3666" y="1950"/>
                  </a:lnTo>
                  <a:lnTo>
                    <a:pt x="3666" y="1948"/>
                  </a:lnTo>
                  <a:lnTo>
                    <a:pt x="3674" y="1938"/>
                  </a:lnTo>
                  <a:lnTo>
                    <a:pt x="3686" y="1928"/>
                  </a:lnTo>
                  <a:lnTo>
                    <a:pt x="3706" y="1912"/>
                  </a:lnTo>
                  <a:lnTo>
                    <a:pt x="3746" y="1886"/>
                  </a:lnTo>
                  <a:lnTo>
                    <a:pt x="3768" y="1868"/>
                  </a:lnTo>
                  <a:lnTo>
                    <a:pt x="3776" y="1862"/>
                  </a:lnTo>
                  <a:lnTo>
                    <a:pt x="3782" y="1852"/>
                  </a:lnTo>
                  <a:lnTo>
                    <a:pt x="3788" y="1844"/>
                  </a:lnTo>
                  <a:lnTo>
                    <a:pt x="3794" y="1832"/>
                  </a:lnTo>
                  <a:lnTo>
                    <a:pt x="3802" y="1818"/>
                  </a:lnTo>
                  <a:lnTo>
                    <a:pt x="3812" y="1808"/>
                  </a:lnTo>
                  <a:lnTo>
                    <a:pt x="3824" y="1800"/>
                  </a:lnTo>
                  <a:lnTo>
                    <a:pt x="3838" y="1790"/>
                  </a:lnTo>
                  <a:lnTo>
                    <a:pt x="3852" y="1782"/>
                  </a:lnTo>
                  <a:lnTo>
                    <a:pt x="3866" y="1772"/>
                  </a:lnTo>
                  <a:lnTo>
                    <a:pt x="3878" y="1760"/>
                  </a:lnTo>
                  <a:lnTo>
                    <a:pt x="3882" y="1752"/>
                  </a:lnTo>
                  <a:lnTo>
                    <a:pt x="3886" y="1746"/>
                  </a:lnTo>
                  <a:lnTo>
                    <a:pt x="3894" y="1728"/>
                  </a:lnTo>
                  <a:lnTo>
                    <a:pt x="3908" y="1712"/>
                  </a:lnTo>
                  <a:lnTo>
                    <a:pt x="3926" y="1696"/>
                  </a:lnTo>
                  <a:lnTo>
                    <a:pt x="3944" y="1682"/>
                  </a:lnTo>
                  <a:lnTo>
                    <a:pt x="3966" y="1672"/>
                  </a:lnTo>
                  <a:lnTo>
                    <a:pt x="3986" y="1664"/>
                  </a:lnTo>
                  <a:lnTo>
                    <a:pt x="4006" y="1660"/>
                  </a:lnTo>
                  <a:lnTo>
                    <a:pt x="4014" y="1660"/>
                  </a:lnTo>
                  <a:lnTo>
                    <a:pt x="4022" y="1662"/>
                  </a:lnTo>
                  <a:lnTo>
                    <a:pt x="4036" y="1664"/>
                  </a:lnTo>
                  <a:lnTo>
                    <a:pt x="4048" y="1666"/>
                  </a:lnTo>
                  <a:lnTo>
                    <a:pt x="4068" y="1664"/>
                  </a:lnTo>
                  <a:lnTo>
                    <a:pt x="4082" y="1664"/>
                  </a:lnTo>
                  <a:lnTo>
                    <a:pt x="4090" y="1666"/>
                  </a:lnTo>
                  <a:lnTo>
                    <a:pt x="4098" y="1670"/>
                  </a:lnTo>
                  <a:lnTo>
                    <a:pt x="4104" y="1672"/>
                  </a:lnTo>
                  <a:lnTo>
                    <a:pt x="4108" y="1672"/>
                  </a:lnTo>
                  <a:lnTo>
                    <a:pt x="4110" y="1670"/>
                  </a:lnTo>
                  <a:lnTo>
                    <a:pt x="4112" y="1666"/>
                  </a:lnTo>
                  <a:lnTo>
                    <a:pt x="4116" y="1662"/>
                  </a:lnTo>
                  <a:lnTo>
                    <a:pt x="4124" y="1660"/>
                  </a:lnTo>
                  <a:lnTo>
                    <a:pt x="4136" y="1658"/>
                  </a:lnTo>
                  <a:lnTo>
                    <a:pt x="4154" y="1660"/>
                  </a:lnTo>
                  <a:lnTo>
                    <a:pt x="4188" y="1668"/>
                  </a:lnTo>
                  <a:lnTo>
                    <a:pt x="4200" y="1670"/>
                  </a:lnTo>
                  <a:lnTo>
                    <a:pt x="4208" y="1670"/>
                  </a:lnTo>
                  <a:lnTo>
                    <a:pt x="4214" y="1670"/>
                  </a:lnTo>
                  <a:lnTo>
                    <a:pt x="4220" y="1666"/>
                  </a:lnTo>
                  <a:lnTo>
                    <a:pt x="4224" y="1658"/>
                  </a:lnTo>
                  <a:lnTo>
                    <a:pt x="4228" y="1648"/>
                  </a:lnTo>
                  <a:lnTo>
                    <a:pt x="4230" y="1646"/>
                  </a:lnTo>
                  <a:lnTo>
                    <a:pt x="4236" y="1644"/>
                  </a:lnTo>
                  <a:lnTo>
                    <a:pt x="4250" y="1642"/>
                  </a:lnTo>
                  <a:lnTo>
                    <a:pt x="4272" y="1642"/>
                  </a:lnTo>
                  <a:lnTo>
                    <a:pt x="4294" y="1644"/>
                  </a:lnTo>
                  <a:lnTo>
                    <a:pt x="4314" y="1648"/>
                  </a:lnTo>
                  <a:lnTo>
                    <a:pt x="4322" y="1652"/>
                  </a:lnTo>
                  <a:lnTo>
                    <a:pt x="4328" y="1656"/>
                  </a:lnTo>
                  <a:lnTo>
                    <a:pt x="4330" y="1660"/>
                  </a:lnTo>
                  <a:lnTo>
                    <a:pt x="4330" y="1664"/>
                  </a:lnTo>
                  <a:lnTo>
                    <a:pt x="4328" y="1670"/>
                  </a:lnTo>
                  <a:lnTo>
                    <a:pt x="4320" y="1676"/>
                  </a:lnTo>
                  <a:lnTo>
                    <a:pt x="4314" y="1682"/>
                  </a:lnTo>
                  <a:lnTo>
                    <a:pt x="4312" y="1686"/>
                  </a:lnTo>
                  <a:lnTo>
                    <a:pt x="4312" y="1688"/>
                  </a:lnTo>
                  <a:lnTo>
                    <a:pt x="4314" y="1690"/>
                  </a:lnTo>
                  <a:lnTo>
                    <a:pt x="4324" y="1692"/>
                  </a:lnTo>
                  <a:lnTo>
                    <a:pt x="4340" y="1690"/>
                  </a:lnTo>
                  <a:lnTo>
                    <a:pt x="4358" y="1688"/>
                  </a:lnTo>
                  <a:lnTo>
                    <a:pt x="4374" y="1684"/>
                  </a:lnTo>
                  <a:lnTo>
                    <a:pt x="4386" y="1680"/>
                  </a:lnTo>
                  <a:lnTo>
                    <a:pt x="4394" y="1676"/>
                  </a:lnTo>
                  <a:lnTo>
                    <a:pt x="4398" y="1670"/>
                  </a:lnTo>
                  <a:lnTo>
                    <a:pt x="4404" y="1670"/>
                  </a:lnTo>
                  <a:lnTo>
                    <a:pt x="4410" y="1674"/>
                  </a:lnTo>
                  <a:lnTo>
                    <a:pt x="4418" y="1678"/>
                  </a:lnTo>
                  <a:lnTo>
                    <a:pt x="4426" y="1682"/>
                  </a:lnTo>
                  <a:lnTo>
                    <a:pt x="4436" y="1684"/>
                  </a:lnTo>
                  <a:lnTo>
                    <a:pt x="4448" y="1682"/>
                  </a:lnTo>
                  <a:lnTo>
                    <a:pt x="4454" y="1680"/>
                  </a:lnTo>
                  <a:lnTo>
                    <a:pt x="4462" y="1676"/>
                  </a:lnTo>
                  <a:lnTo>
                    <a:pt x="4466" y="1672"/>
                  </a:lnTo>
                  <a:lnTo>
                    <a:pt x="4468" y="1668"/>
                  </a:lnTo>
                  <a:lnTo>
                    <a:pt x="4468" y="1664"/>
                  </a:lnTo>
                  <a:lnTo>
                    <a:pt x="4466" y="1660"/>
                  </a:lnTo>
                  <a:lnTo>
                    <a:pt x="4458" y="1652"/>
                  </a:lnTo>
                  <a:lnTo>
                    <a:pt x="4448" y="1646"/>
                  </a:lnTo>
                  <a:lnTo>
                    <a:pt x="4442" y="1642"/>
                  </a:lnTo>
                  <a:lnTo>
                    <a:pt x="4440" y="1636"/>
                  </a:lnTo>
                  <a:lnTo>
                    <a:pt x="4438" y="1632"/>
                  </a:lnTo>
                  <a:lnTo>
                    <a:pt x="4438" y="1626"/>
                  </a:lnTo>
                  <a:lnTo>
                    <a:pt x="4440" y="1618"/>
                  </a:lnTo>
                  <a:lnTo>
                    <a:pt x="4446" y="1612"/>
                  </a:lnTo>
                  <a:lnTo>
                    <a:pt x="4456" y="1602"/>
                  </a:lnTo>
                  <a:lnTo>
                    <a:pt x="4468" y="1592"/>
                  </a:lnTo>
                  <a:lnTo>
                    <a:pt x="4496" y="1572"/>
                  </a:lnTo>
                  <a:lnTo>
                    <a:pt x="4514" y="1556"/>
                  </a:lnTo>
                  <a:lnTo>
                    <a:pt x="4536" y="1530"/>
                  </a:lnTo>
                  <a:lnTo>
                    <a:pt x="4546" y="1522"/>
                  </a:lnTo>
                  <a:lnTo>
                    <a:pt x="4562" y="1514"/>
                  </a:lnTo>
                  <a:lnTo>
                    <a:pt x="4584" y="1508"/>
                  </a:lnTo>
                  <a:lnTo>
                    <a:pt x="4616" y="1502"/>
                  </a:lnTo>
                  <a:lnTo>
                    <a:pt x="4630" y="1502"/>
                  </a:lnTo>
                  <a:lnTo>
                    <a:pt x="4642" y="1504"/>
                  </a:lnTo>
                  <a:lnTo>
                    <a:pt x="4650" y="1508"/>
                  </a:lnTo>
                  <a:lnTo>
                    <a:pt x="4656" y="1514"/>
                  </a:lnTo>
                  <a:lnTo>
                    <a:pt x="4660" y="1520"/>
                  </a:lnTo>
                  <a:lnTo>
                    <a:pt x="4664" y="1528"/>
                  </a:lnTo>
                  <a:lnTo>
                    <a:pt x="4664" y="1546"/>
                  </a:lnTo>
                  <a:lnTo>
                    <a:pt x="4666" y="1562"/>
                  </a:lnTo>
                  <a:lnTo>
                    <a:pt x="4666" y="1568"/>
                  </a:lnTo>
                  <a:lnTo>
                    <a:pt x="4668" y="1574"/>
                  </a:lnTo>
                  <a:lnTo>
                    <a:pt x="4672" y="1578"/>
                  </a:lnTo>
                  <a:lnTo>
                    <a:pt x="4676" y="1580"/>
                  </a:lnTo>
                  <a:lnTo>
                    <a:pt x="4684" y="1578"/>
                  </a:lnTo>
                  <a:lnTo>
                    <a:pt x="4694" y="1574"/>
                  </a:lnTo>
                  <a:lnTo>
                    <a:pt x="4714" y="1562"/>
                  </a:lnTo>
                  <a:lnTo>
                    <a:pt x="4728" y="1550"/>
                  </a:lnTo>
                  <a:lnTo>
                    <a:pt x="4738" y="1540"/>
                  </a:lnTo>
                  <a:lnTo>
                    <a:pt x="4746" y="1530"/>
                  </a:lnTo>
                  <a:lnTo>
                    <a:pt x="4752" y="1524"/>
                  </a:lnTo>
                  <a:lnTo>
                    <a:pt x="4758" y="1520"/>
                  </a:lnTo>
                  <a:lnTo>
                    <a:pt x="4766" y="1518"/>
                  </a:lnTo>
                  <a:lnTo>
                    <a:pt x="4778" y="1520"/>
                  </a:lnTo>
                  <a:lnTo>
                    <a:pt x="4784" y="1522"/>
                  </a:lnTo>
                  <a:lnTo>
                    <a:pt x="4788" y="1520"/>
                  </a:lnTo>
                  <a:lnTo>
                    <a:pt x="4790" y="1518"/>
                  </a:lnTo>
                  <a:lnTo>
                    <a:pt x="4792" y="1514"/>
                  </a:lnTo>
                  <a:lnTo>
                    <a:pt x="4790" y="1502"/>
                  </a:lnTo>
                  <a:lnTo>
                    <a:pt x="4788" y="1486"/>
                  </a:lnTo>
                  <a:lnTo>
                    <a:pt x="4788" y="1472"/>
                  </a:lnTo>
                  <a:lnTo>
                    <a:pt x="4790" y="1464"/>
                  </a:lnTo>
                  <a:lnTo>
                    <a:pt x="4792" y="1458"/>
                  </a:lnTo>
                  <a:lnTo>
                    <a:pt x="4796" y="1452"/>
                  </a:lnTo>
                  <a:lnTo>
                    <a:pt x="4802" y="1448"/>
                  </a:lnTo>
                  <a:lnTo>
                    <a:pt x="4812" y="1446"/>
                  </a:lnTo>
                  <a:lnTo>
                    <a:pt x="4824" y="1446"/>
                  </a:lnTo>
                  <a:lnTo>
                    <a:pt x="4854" y="1446"/>
                  </a:lnTo>
                  <a:lnTo>
                    <a:pt x="4856" y="1448"/>
                  </a:lnTo>
                  <a:lnTo>
                    <a:pt x="4858" y="1448"/>
                  </a:lnTo>
                  <a:lnTo>
                    <a:pt x="4854" y="1452"/>
                  </a:lnTo>
                  <a:lnTo>
                    <a:pt x="4848" y="1460"/>
                  </a:lnTo>
                  <a:lnTo>
                    <a:pt x="4838" y="1472"/>
                  </a:lnTo>
                  <a:lnTo>
                    <a:pt x="4830" y="1490"/>
                  </a:lnTo>
                  <a:lnTo>
                    <a:pt x="4828" y="1500"/>
                  </a:lnTo>
                  <a:lnTo>
                    <a:pt x="4824" y="1512"/>
                  </a:lnTo>
                  <a:lnTo>
                    <a:pt x="4822" y="1526"/>
                  </a:lnTo>
                  <a:lnTo>
                    <a:pt x="4818" y="1536"/>
                  </a:lnTo>
                  <a:lnTo>
                    <a:pt x="4814" y="1544"/>
                  </a:lnTo>
                  <a:lnTo>
                    <a:pt x="4810" y="1552"/>
                  </a:lnTo>
                  <a:lnTo>
                    <a:pt x="4798" y="1564"/>
                  </a:lnTo>
                  <a:lnTo>
                    <a:pt x="4784" y="1572"/>
                  </a:lnTo>
                  <a:lnTo>
                    <a:pt x="4766" y="1582"/>
                  </a:lnTo>
                  <a:lnTo>
                    <a:pt x="4748" y="1594"/>
                  </a:lnTo>
                  <a:lnTo>
                    <a:pt x="4726" y="1612"/>
                  </a:lnTo>
                  <a:lnTo>
                    <a:pt x="4716" y="1622"/>
                  </a:lnTo>
                  <a:lnTo>
                    <a:pt x="4704" y="1636"/>
                  </a:lnTo>
                  <a:lnTo>
                    <a:pt x="4664" y="1686"/>
                  </a:lnTo>
                  <a:lnTo>
                    <a:pt x="4646" y="1706"/>
                  </a:lnTo>
                  <a:lnTo>
                    <a:pt x="4630" y="1722"/>
                  </a:lnTo>
                  <a:lnTo>
                    <a:pt x="4614" y="1734"/>
                  </a:lnTo>
                  <a:lnTo>
                    <a:pt x="4600" y="1744"/>
                  </a:lnTo>
                  <a:lnTo>
                    <a:pt x="4584" y="1752"/>
                  </a:lnTo>
                  <a:lnTo>
                    <a:pt x="4568" y="1756"/>
                  </a:lnTo>
                  <a:lnTo>
                    <a:pt x="4554" y="1760"/>
                  </a:lnTo>
                  <a:lnTo>
                    <a:pt x="4546" y="1764"/>
                  </a:lnTo>
                  <a:lnTo>
                    <a:pt x="4544" y="1770"/>
                  </a:lnTo>
                  <a:lnTo>
                    <a:pt x="4542" y="1776"/>
                  </a:lnTo>
                  <a:lnTo>
                    <a:pt x="4542" y="1784"/>
                  </a:lnTo>
                  <a:lnTo>
                    <a:pt x="4540" y="1792"/>
                  </a:lnTo>
                  <a:lnTo>
                    <a:pt x="4532" y="1802"/>
                  </a:lnTo>
                  <a:lnTo>
                    <a:pt x="4520" y="1812"/>
                  </a:lnTo>
                  <a:lnTo>
                    <a:pt x="4514" y="1820"/>
                  </a:lnTo>
                  <a:lnTo>
                    <a:pt x="4508" y="1828"/>
                  </a:lnTo>
                  <a:lnTo>
                    <a:pt x="4502" y="1840"/>
                  </a:lnTo>
                  <a:lnTo>
                    <a:pt x="4498" y="1854"/>
                  </a:lnTo>
                  <a:lnTo>
                    <a:pt x="4496" y="1868"/>
                  </a:lnTo>
                  <a:lnTo>
                    <a:pt x="4494" y="1886"/>
                  </a:lnTo>
                  <a:lnTo>
                    <a:pt x="4494" y="1922"/>
                  </a:lnTo>
                  <a:lnTo>
                    <a:pt x="4496" y="1962"/>
                  </a:lnTo>
                  <a:lnTo>
                    <a:pt x="4502" y="2006"/>
                  </a:lnTo>
                  <a:lnTo>
                    <a:pt x="4508" y="2050"/>
                  </a:lnTo>
                  <a:lnTo>
                    <a:pt x="4518" y="2092"/>
                  </a:lnTo>
                  <a:lnTo>
                    <a:pt x="4520" y="2110"/>
                  </a:lnTo>
                  <a:lnTo>
                    <a:pt x="4522" y="2132"/>
                  </a:lnTo>
                  <a:lnTo>
                    <a:pt x="4526" y="2152"/>
                  </a:lnTo>
                  <a:lnTo>
                    <a:pt x="4530" y="2168"/>
                  </a:lnTo>
                  <a:lnTo>
                    <a:pt x="4532" y="2172"/>
                  </a:lnTo>
                  <a:lnTo>
                    <a:pt x="4536" y="2176"/>
                  </a:lnTo>
                  <a:lnTo>
                    <a:pt x="4542" y="2178"/>
                  </a:lnTo>
                  <a:lnTo>
                    <a:pt x="4548" y="2176"/>
                  </a:lnTo>
                  <a:lnTo>
                    <a:pt x="4556" y="2172"/>
                  </a:lnTo>
                  <a:lnTo>
                    <a:pt x="4564" y="2164"/>
                  </a:lnTo>
                  <a:lnTo>
                    <a:pt x="4574" y="2152"/>
                  </a:lnTo>
                  <a:lnTo>
                    <a:pt x="4588" y="2136"/>
                  </a:lnTo>
                  <a:lnTo>
                    <a:pt x="4594" y="2124"/>
                  </a:lnTo>
                  <a:lnTo>
                    <a:pt x="4600" y="2114"/>
                  </a:lnTo>
                  <a:lnTo>
                    <a:pt x="4608" y="2094"/>
                  </a:lnTo>
                  <a:lnTo>
                    <a:pt x="4610" y="2080"/>
                  </a:lnTo>
                  <a:lnTo>
                    <a:pt x="4612" y="2068"/>
                  </a:lnTo>
                  <a:lnTo>
                    <a:pt x="4612" y="2060"/>
                  </a:lnTo>
                  <a:lnTo>
                    <a:pt x="4614" y="2056"/>
                  </a:lnTo>
                  <a:lnTo>
                    <a:pt x="4618" y="2054"/>
                  </a:lnTo>
                  <a:lnTo>
                    <a:pt x="4626" y="2050"/>
                  </a:lnTo>
                  <a:lnTo>
                    <a:pt x="4644" y="2050"/>
                  </a:lnTo>
                  <a:lnTo>
                    <a:pt x="4654" y="2048"/>
                  </a:lnTo>
                  <a:lnTo>
                    <a:pt x="4660" y="2046"/>
                  </a:lnTo>
                  <a:lnTo>
                    <a:pt x="4664" y="2042"/>
                  </a:lnTo>
                  <a:lnTo>
                    <a:pt x="4668" y="2038"/>
                  </a:lnTo>
                  <a:lnTo>
                    <a:pt x="4670" y="2024"/>
                  </a:lnTo>
                  <a:lnTo>
                    <a:pt x="4670" y="2010"/>
                  </a:lnTo>
                  <a:lnTo>
                    <a:pt x="4670" y="1996"/>
                  </a:lnTo>
                  <a:lnTo>
                    <a:pt x="4672" y="1988"/>
                  </a:lnTo>
                  <a:lnTo>
                    <a:pt x="4676" y="1982"/>
                  </a:lnTo>
                  <a:lnTo>
                    <a:pt x="4680" y="1976"/>
                  </a:lnTo>
                  <a:lnTo>
                    <a:pt x="4686" y="1972"/>
                  </a:lnTo>
                  <a:lnTo>
                    <a:pt x="4694" y="1968"/>
                  </a:lnTo>
                  <a:lnTo>
                    <a:pt x="4704" y="1968"/>
                  </a:lnTo>
                  <a:lnTo>
                    <a:pt x="4730" y="1964"/>
                  </a:lnTo>
                  <a:lnTo>
                    <a:pt x="4740" y="1960"/>
                  </a:lnTo>
                  <a:lnTo>
                    <a:pt x="4744" y="1956"/>
                  </a:lnTo>
                  <a:lnTo>
                    <a:pt x="4748" y="1952"/>
                  </a:lnTo>
                  <a:lnTo>
                    <a:pt x="4750" y="1948"/>
                  </a:lnTo>
                  <a:lnTo>
                    <a:pt x="4750" y="1944"/>
                  </a:lnTo>
                  <a:lnTo>
                    <a:pt x="4748" y="1938"/>
                  </a:lnTo>
                  <a:lnTo>
                    <a:pt x="4744" y="1926"/>
                  </a:lnTo>
                  <a:lnTo>
                    <a:pt x="4740" y="1912"/>
                  </a:lnTo>
                  <a:lnTo>
                    <a:pt x="4738" y="1904"/>
                  </a:lnTo>
                  <a:lnTo>
                    <a:pt x="4738" y="1896"/>
                  </a:lnTo>
                  <a:lnTo>
                    <a:pt x="4740" y="1888"/>
                  </a:lnTo>
                  <a:lnTo>
                    <a:pt x="4744" y="1880"/>
                  </a:lnTo>
                  <a:lnTo>
                    <a:pt x="4748" y="1874"/>
                  </a:lnTo>
                  <a:lnTo>
                    <a:pt x="4752" y="1870"/>
                  </a:lnTo>
                  <a:lnTo>
                    <a:pt x="4756" y="1866"/>
                  </a:lnTo>
                  <a:lnTo>
                    <a:pt x="4760" y="1866"/>
                  </a:lnTo>
                  <a:lnTo>
                    <a:pt x="4770" y="1866"/>
                  </a:lnTo>
                  <a:lnTo>
                    <a:pt x="4778" y="1870"/>
                  </a:lnTo>
                  <a:lnTo>
                    <a:pt x="4784" y="1874"/>
                  </a:lnTo>
                  <a:lnTo>
                    <a:pt x="4792" y="1874"/>
                  </a:lnTo>
                  <a:lnTo>
                    <a:pt x="4794" y="1874"/>
                  </a:lnTo>
                  <a:lnTo>
                    <a:pt x="4796" y="1872"/>
                  </a:lnTo>
                  <a:lnTo>
                    <a:pt x="4800" y="1862"/>
                  </a:lnTo>
                  <a:lnTo>
                    <a:pt x="4800" y="1854"/>
                  </a:lnTo>
                  <a:lnTo>
                    <a:pt x="4800" y="1846"/>
                  </a:lnTo>
                  <a:lnTo>
                    <a:pt x="4798" y="1840"/>
                  </a:lnTo>
                  <a:lnTo>
                    <a:pt x="4796" y="1836"/>
                  </a:lnTo>
                  <a:lnTo>
                    <a:pt x="4788" y="1828"/>
                  </a:lnTo>
                  <a:lnTo>
                    <a:pt x="4782" y="1822"/>
                  </a:lnTo>
                  <a:lnTo>
                    <a:pt x="4774" y="1816"/>
                  </a:lnTo>
                  <a:lnTo>
                    <a:pt x="4772" y="1814"/>
                  </a:lnTo>
                  <a:lnTo>
                    <a:pt x="4772" y="1810"/>
                  </a:lnTo>
                  <a:lnTo>
                    <a:pt x="4772" y="1806"/>
                  </a:lnTo>
                  <a:lnTo>
                    <a:pt x="4774" y="1802"/>
                  </a:lnTo>
                  <a:lnTo>
                    <a:pt x="4782" y="1790"/>
                  </a:lnTo>
                  <a:lnTo>
                    <a:pt x="4790" y="1780"/>
                  </a:lnTo>
                  <a:lnTo>
                    <a:pt x="4794" y="1772"/>
                  </a:lnTo>
                  <a:lnTo>
                    <a:pt x="4794" y="1766"/>
                  </a:lnTo>
                  <a:lnTo>
                    <a:pt x="4792" y="1760"/>
                  </a:lnTo>
                  <a:lnTo>
                    <a:pt x="4788" y="1756"/>
                  </a:lnTo>
                  <a:lnTo>
                    <a:pt x="4782" y="1752"/>
                  </a:lnTo>
                  <a:lnTo>
                    <a:pt x="4768" y="1748"/>
                  </a:lnTo>
                  <a:lnTo>
                    <a:pt x="4756" y="1744"/>
                  </a:lnTo>
                  <a:lnTo>
                    <a:pt x="4750" y="1740"/>
                  </a:lnTo>
                  <a:lnTo>
                    <a:pt x="4746" y="1738"/>
                  </a:lnTo>
                  <a:lnTo>
                    <a:pt x="4746" y="1732"/>
                  </a:lnTo>
                  <a:lnTo>
                    <a:pt x="4748" y="1728"/>
                  </a:lnTo>
                  <a:lnTo>
                    <a:pt x="4752" y="1720"/>
                  </a:lnTo>
                  <a:lnTo>
                    <a:pt x="4762" y="1712"/>
                  </a:lnTo>
                  <a:lnTo>
                    <a:pt x="4782" y="1694"/>
                  </a:lnTo>
                  <a:lnTo>
                    <a:pt x="4794" y="1678"/>
                  </a:lnTo>
                  <a:lnTo>
                    <a:pt x="4800" y="1664"/>
                  </a:lnTo>
                  <a:lnTo>
                    <a:pt x="4804" y="1652"/>
                  </a:lnTo>
                  <a:lnTo>
                    <a:pt x="4806" y="1642"/>
                  </a:lnTo>
                  <a:lnTo>
                    <a:pt x="4810" y="1634"/>
                  </a:lnTo>
                  <a:lnTo>
                    <a:pt x="4816" y="1628"/>
                  </a:lnTo>
                  <a:lnTo>
                    <a:pt x="4828" y="1622"/>
                  </a:lnTo>
                  <a:lnTo>
                    <a:pt x="4840" y="1618"/>
                  </a:lnTo>
                  <a:lnTo>
                    <a:pt x="4848" y="1618"/>
                  </a:lnTo>
                  <a:lnTo>
                    <a:pt x="4852" y="1620"/>
                  </a:lnTo>
                  <a:lnTo>
                    <a:pt x="4854" y="1622"/>
                  </a:lnTo>
                  <a:lnTo>
                    <a:pt x="4856" y="1624"/>
                  </a:lnTo>
                  <a:lnTo>
                    <a:pt x="4862" y="1622"/>
                  </a:lnTo>
                  <a:lnTo>
                    <a:pt x="4872" y="1616"/>
                  </a:lnTo>
                  <a:lnTo>
                    <a:pt x="4888" y="1606"/>
                  </a:lnTo>
                  <a:lnTo>
                    <a:pt x="4900" y="1598"/>
                  </a:lnTo>
                  <a:lnTo>
                    <a:pt x="4908" y="1592"/>
                  </a:lnTo>
                  <a:lnTo>
                    <a:pt x="4914" y="1592"/>
                  </a:lnTo>
                  <a:lnTo>
                    <a:pt x="4916" y="1592"/>
                  </a:lnTo>
                  <a:lnTo>
                    <a:pt x="4918" y="1596"/>
                  </a:lnTo>
                  <a:lnTo>
                    <a:pt x="4918" y="1600"/>
                  </a:lnTo>
                  <a:lnTo>
                    <a:pt x="4914" y="1612"/>
                  </a:lnTo>
                  <a:lnTo>
                    <a:pt x="4910" y="1624"/>
                  </a:lnTo>
                  <a:lnTo>
                    <a:pt x="4910" y="1628"/>
                  </a:lnTo>
                  <a:lnTo>
                    <a:pt x="4910" y="1632"/>
                  </a:lnTo>
                  <a:lnTo>
                    <a:pt x="4912" y="1632"/>
                  </a:lnTo>
                  <a:lnTo>
                    <a:pt x="4916" y="1632"/>
                  </a:lnTo>
                  <a:lnTo>
                    <a:pt x="4934" y="1618"/>
                  </a:lnTo>
                  <a:lnTo>
                    <a:pt x="4958" y="1600"/>
                  </a:lnTo>
                  <a:lnTo>
                    <a:pt x="4980" y="1588"/>
                  </a:lnTo>
                  <a:lnTo>
                    <a:pt x="4990" y="1586"/>
                  </a:lnTo>
                  <a:lnTo>
                    <a:pt x="5000" y="1584"/>
                  </a:lnTo>
                  <a:lnTo>
                    <a:pt x="5016" y="1584"/>
                  </a:lnTo>
                  <a:lnTo>
                    <a:pt x="5032" y="1588"/>
                  </a:lnTo>
                  <a:lnTo>
                    <a:pt x="5048" y="1596"/>
                  </a:lnTo>
                  <a:lnTo>
                    <a:pt x="5060" y="1606"/>
                  </a:lnTo>
                  <a:lnTo>
                    <a:pt x="5072" y="1618"/>
                  </a:lnTo>
                  <a:lnTo>
                    <a:pt x="5080" y="1628"/>
                  </a:lnTo>
                  <a:lnTo>
                    <a:pt x="5082" y="1630"/>
                  </a:lnTo>
                  <a:lnTo>
                    <a:pt x="5084" y="1628"/>
                  </a:lnTo>
                  <a:lnTo>
                    <a:pt x="5086" y="1620"/>
                  </a:lnTo>
                  <a:lnTo>
                    <a:pt x="5094" y="1608"/>
                  </a:lnTo>
                  <a:lnTo>
                    <a:pt x="5108" y="1592"/>
                  </a:lnTo>
                  <a:lnTo>
                    <a:pt x="5118" y="1584"/>
                  </a:lnTo>
                  <a:lnTo>
                    <a:pt x="5132" y="1574"/>
                  </a:lnTo>
                  <a:lnTo>
                    <a:pt x="5148" y="1564"/>
                  </a:lnTo>
                  <a:lnTo>
                    <a:pt x="5168" y="1552"/>
                  </a:lnTo>
                  <a:lnTo>
                    <a:pt x="5186" y="1542"/>
                  </a:lnTo>
                  <a:lnTo>
                    <a:pt x="5202" y="1532"/>
                  </a:lnTo>
                  <a:lnTo>
                    <a:pt x="5236" y="1508"/>
                  </a:lnTo>
                  <a:lnTo>
                    <a:pt x="5252" y="1496"/>
                  </a:lnTo>
                  <a:lnTo>
                    <a:pt x="5272" y="1484"/>
                  </a:lnTo>
                  <a:lnTo>
                    <a:pt x="5290" y="1474"/>
                  </a:lnTo>
                  <a:lnTo>
                    <a:pt x="5312" y="1466"/>
                  </a:lnTo>
                  <a:lnTo>
                    <a:pt x="5330" y="1460"/>
                  </a:lnTo>
                  <a:lnTo>
                    <a:pt x="5348" y="1456"/>
                  </a:lnTo>
                  <a:lnTo>
                    <a:pt x="5362" y="1454"/>
                  </a:lnTo>
                  <a:lnTo>
                    <a:pt x="5374" y="1454"/>
                  </a:lnTo>
                  <a:lnTo>
                    <a:pt x="5396" y="1456"/>
                  </a:lnTo>
                  <a:lnTo>
                    <a:pt x="5410" y="1460"/>
                  </a:lnTo>
                  <a:lnTo>
                    <a:pt x="5422" y="1464"/>
                  </a:lnTo>
                  <a:lnTo>
                    <a:pt x="5430" y="1466"/>
                  </a:lnTo>
                  <a:lnTo>
                    <a:pt x="5434" y="1466"/>
                  </a:lnTo>
                  <a:lnTo>
                    <a:pt x="5438" y="1464"/>
                  </a:lnTo>
                  <a:lnTo>
                    <a:pt x="5448" y="1458"/>
                  </a:lnTo>
                  <a:lnTo>
                    <a:pt x="5454" y="1448"/>
                  </a:lnTo>
                  <a:lnTo>
                    <a:pt x="5458" y="1440"/>
                  </a:lnTo>
                  <a:lnTo>
                    <a:pt x="5456" y="1432"/>
                  </a:lnTo>
                  <a:lnTo>
                    <a:pt x="5450" y="1422"/>
                  </a:lnTo>
                  <a:lnTo>
                    <a:pt x="5436" y="1400"/>
                  </a:lnTo>
                  <a:lnTo>
                    <a:pt x="5428" y="1386"/>
                  </a:lnTo>
                  <a:lnTo>
                    <a:pt x="5420" y="1368"/>
                  </a:lnTo>
                  <a:lnTo>
                    <a:pt x="5412" y="1348"/>
                  </a:lnTo>
                  <a:lnTo>
                    <a:pt x="5404" y="1338"/>
                  </a:lnTo>
                  <a:lnTo>
                    <a:pt x="5400" y="1336"/>
                  </a:lnTo>
                  <a:lnTo>
                    <a:pt x="5396" y="1336"/>
                  </a:lnTo>
                  <a:lnTo>
                    <a:pt x="5390" y="1336"/>
                  </a:lnTo>
                  <a:lnTo>
                    <a:pt x="5384" y="1338"/>
                  </a:lnTo>
                  <a:lnTo>
                    <a:pt x="5378" y="1338"/>
                  </a:lnTo>
                  <a:lnTo>
                    <a:pt x="5376" y="1336"/>
                  </a:lnTo>
                  <a:lnTo>
                    <a:pt x="5374" y="1334"/>
                  </a:lnTo>
                  <a:lnTo>
                    <a:pt x="5368" y="1322"/>
                  </a:lnTo>
                  <a:lnTo>
                    <a:pt x="5368" y="1316"/>
                  </a:lnTo>
                  <a:lnTo>
                    <a:pt x="5368" y="1312"/>
                  </a:lnTo>
                  <a:lnTo>
                    <a:pt x="5372" y="1310"/>
                  </a:lnTo>
                  <a:lnTo>
                    <a:pt x="5374" y="1308"/>
                  </a:lnTo>
                  <a:lnTo>
                    <a:pt x="5384" y="1308"/>
                  </a:lnTo>
                  <a:lnTo>
                    <a:pt x="5398" y="1310"/>
                  </a:lnTo>
                  <a:lnTo>
                    <a:pt x="5414" y="1312"/>
                  </a:lnTo>
                  <a:lnTo>
                    <a:pt x="5432" y="1310"/>
                  </a:lnTo>
                  <a:lnTo>
                    <a:pt x="5440" y="1308"/>
                  </a:lnTo>
                  <a:lnTo>
                    <a:pt x="5448" y="1304"/>
                  </a:lnTo>
                  <a:lnTo>
                    <a:pt x="5454" y="1298"/>
                  </a:lnTo>
                  <a:lnTo>
                    <a:pt x="5462" y="1292"/>
                  </a:lnTo>
                  <a:lnTo>
                    <a:pt x="5478" y="1272"/>
                  </a:lnTo>
                  <a:lnTo>
                    <a:pt x="5478" y="1258"/>
                  </a:lnTo>
                  <a:lnTo>
                    <a:pt x="5486" y="1248"/>
                  </a:lnTo>
                  <a:lnTo>
                    <a:pt x="5490" y="1244"/>
                  </a:lnTo>
                  <a:lnTo>
                    <a:pt x="5490" y="1240"/>
                  </a:lnTo>
                  <a:lnTo>
                    <a:pt x="5490" y="1236"/>
                  </a:lnTo>
                  <a:lnTo>
                    <a:pt x="5488" y="1232"/>
                  </a:lnTo>
                  <a:lnTo>
                    <a:pt x="5480" y="1220"/>
                  </a:lnTo>
                  <a:lnTo>
                    <a:pt x="5478" y="1216"/>
                  </a:lnTo>
                  <a:lnTo>
                    <a:pt x="5478" y="1204"/>
                  </a:lnTo>
                  <a:lnTo>
                    <a:pt x="5480" y="1200"/>
                  </a:lnTo>
                  <a:lnTo>
                    <a:pt x="5484" y="1200"/>
                  </a:lnTo>
                  <a:lnTo>
                    <a:pt x="5490" y="1200"/>
                  </a:lnTo>
                  <a:lnTo>
                    <a:pt x="5496" y="1202"/>
                  </a:lnTo>
                  <a:lnTo>
                    <a:pt x="5502" y="1206"/>
                  </a:lnTo>
                  <a:lnTo>
                    <a:pt x="5510" y="1212"/>
                  </a:lnTo>
                  <a:lnTo>
                    <a:pt x="5516" y="1220"/>
                  </a:lnTo>
                  <a:lnTo>
                    <a:pt x="5520" y="1230"/>
                  </a:lnTo>
                  <a:lnTo>
                    <a:pt x="5524" y="1238"/>
                  </a:lnTo>
                  <a:lnTo>
                    <a:pt x="5530" y="1242"/>
                  </a:lnTo>
                  <a:lnTo>
                    <a:pt x="5536" y="1244"/>
                  </a:lnTo>
                  <a:lnTo>
                    <a:pt x="5542" y="1246"/>
                  </a:lnTo>
                  <a:lnTo>
                    <a:pt x="5556" y="1244"/>
                  </a:lnTo>
                  <a:lnTo>
                    <a:pt x="5572" y="1242"/>
                  </a:lnTo>
                  <a:lnTo>
                    <a:pt x="5588" y="1238"/>
                  </a:lnTo>
                  <a:lnTo>
                    <a:pt x="5596" y="1238"/>
                  </a:lnTo>
                  <a:lnTo>
                    <a:pt x="5604" y="1238"/>
                  </a:lnTo>
                  <a:lnTo>
                    <a:pt x="5610" y="1242"/>
                  </a:lnTo>
                  <a:lnTo>
                    <a:pt x="5618" y="1246"/>
                  </a:lnTo>
                  <a:lnTo>
                    <a:pt x="5624" y="1252"/>
                  </a:lnTo>
                  <a:lnTo>
                    <a:pt x="5628" y="1262"/>
                  </a:lnTo>
                  <a:lnTo>
                    <a:pt x="5638" y="1278"/>
                  </a:lnTo>
                  <a:lnTo>
                    <a:pt x="5648" y="1290"/>
                  </a:lnTo>
                  <a:lnTo>
                    <a:pt x="5656" y="1294"/>
                  </a:lnTo>
                  <a:lnTo>
                    <a:pt x="5664" y="1296"/>
                  </a:lnTo>
                  <a:lnTo>
                    <a:pt x="5674" y="1298"/>
                  </a:lnTo>
                  <a:lnTo>
                    <a:pt x="5682" y="1298"/>
                  </a:lnTo>
                  <a:lnTo>
                    <a:pt x="5690" y="1302"/>
                  </a:lnTo>
                  <a:lnTo>
                    <a:pt x="5696" y="1310"/>
                  </a:lnTo>
                  <a:lnTo>
                    <a:pt x="5700" y="1316"/>
                  </a:lnTo>
                  <a:lnTo>
                    <a:pt x="5706" y="1320"/>
                  </a:lnTo>
                  <a:lnTo>
                    <a:pt x="5710" y="1322"/>
                  </a:lnTo>
                  <a:lnTo>
                    <a:pt x="5716" y="1322"/>
                  </a:lnTo>
                  <a:lnTo>
                    <a:pt x="5726" y="1322"/>
                  </a:lnTo>
                  <a:lnTo>
                    <a:pt x="5738" y="1318"/>
                  </a:lnTo>
                  <a:lnTo>
                    <a:pt x="5748" y="1310"/>
                  </a:lnTo>
                  <a:lnTo>
                    <a:pt x="5756" y="1298"/>
                  </a:lnTo>
                  <a:lnTo>
                    <a:pt x="5764" y="1284"/>
                  </a:lnTo>
                  <a:lnTo>
                    <a:pt x="5766" y="1268"/>
                  </a:lnTo>
                  <a:lnTo>
                    <a:pt x="5768" y="1254"/>
                  </a:lnTo>
                  <a:lnTo>
                    <a:pt x="5770" y="1248"/>
                  </a:lnTo>
                  <a:lnTo>
                    <a:pt x="5774" y="1246"/>
                  </a:lnTo>
                  <a:lnTo>
                    <a:pt x="5782" y="1240"/>
                  </a:lnTo>
                  <a:lnTo>
                    <a:pt x="5792" y="1238"/>
                  </a:lnTo>
                  <a:lnTo>
                    <a:pt x="5802" y="1238"/>
                  </a:lnTo>
                  <a:lnTo>
                    <a:pt x="5816" y="1234"/>
                  </a:lnTo>
                  <a:lnTo>
                    <a:pt x="5830" y="1228"/>
                  </a:lnTo>
                  <a:lnTo>
                    <a:pt x="5836" y="1222"/>
                  </a:lnTo>
                  <a:lnTo>
                    <a:pt x="5844" y="1216"/>
                  </a:lnTo>
                  <a:lnTo>
                    <a:pt x="5854" y="1204"/>
                  </a:lnTo>
                  <a:lnTo>
                    <a:pt x="5856" y="1198"/>
                  </a:lnTo>
                  <a:lnTo>
                    <a:pt x="5856" y="1196"/>
                  </a:lnTo>
                  <a:lnTo>
                    <a:pt x="5854" y="1194"/>
                  </a:lnTo>
                  <a:lnTo>
                    <a:pt x="5846" y="1194"/>
                  </a:lnTo>
                  <a:lnTo>
                    <a:pt x="5836" y="1192"/>
                  </a:lnTo>
                  <a:lnTo>
                    <a:pt x="5824" y="1188"/>
                  </a:lnTo>
                  <a:lnTo>
                    <a:pt x="5816" y="1184"/>
                  </a:lnTo>
                  <a:lnTo>
                    <a:pt x="5810" y="1180"/>
                  </a:lnTo>
                  <a:lnTo>
                    <a:pt x="5804" y="1174"/>
                  </a:lnTo>
                  <a:lnTo>
                    <a:pt x="5798" y="1166"/>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9" name="Freeform 6004">
              <a:extLst>
                <a:ext uri="{FF2B5EF4-FFF2-40B4-BE49-F238E27FC236}">
                  <a16:creationId xmlns:a16="http://schemas.microsoft.com/office/drawing/2014/main" id="{7A79A2E6-1B40-DE4D-8D24-247AE6C05782}"/>
                </a:ext>
              </a:extLst>
            </p:cNvPr>
            <p:cNvSpPr>
              <a:spLocks/>
            </p:cNvSpPr>
            <p:nvPr/>
          </p:nvSpPr>
          <p:spPr bwMode="auto">
            <a:xfrm>
              <a:off x="3537599" y="3604608"/>
              <a:ext cx="5080" cy="6349"/>
            </a:xfrm>
            <a:custGeom>
              <a:avLst/>
              <a:gdLst/>
              <a:ahLst/>
              <a:cxnLst>
                <a:cxn ang="0">
                  <a:pos x="0" y="6"/>
                </a:cxn>
                <a:cxn ang="0">
                  <a:pos x="0" y="6"/>
                </a:cxn>
                <a:cxn ang="0">
                  <a:pos x="2" y="8"/>
                </a:cxn>
                <a:cxn ang="0">
                  <a:pos x="4" y="10"/>
                </a:cxn>
                <a:cxn ang="0">
                  <a:pos x="6" y="8"/>
                </a:cxn>
                <a:cxn ang="0">
                  <a:pos x="8" y="4"/>
                </a:cxn>
                <a:cxn ang="0">
                  <a:pos x="8" y="4"/>
                </a:cxn>
                <a:cxn ang="0">
                  <a:pos x="6" y="0"/>
                </a:cxn>
                <a:cxn ang="0">
                  <a:pos x="4" y="2"/>
                </a:cxn>
                <a:cxn ang="0">
                  <a:pos x="2" y="4"/>
                </a:cxn>
                <a:cxn ang="0">
                  <a:pos x="0" y="6"/>
                </a:cxn>
                <a:cxn ang="0">
                  <a:pos x="0" y="6"/>
                </a:cxn>
              </a:cxnLst>
              <a:rect l="0" t="0" r="r" b="b"/>
              <a:pathLst>
                <a:path w="8" h="10">
                  <a:moveTo>
                    <a:pt x="0" y="6"/>
                  </a:moveTo>
                  <a:lnTo>
                    <a:pt x="0" y="6"/>
                  </a:lnTo>
                  <a:lnTo>
                    <a:pt x="2" y="8"/>
                  </a:lnTo>
                  <a:lnTo>
                    <a:pt x="4" y="10"/>
                  </a:lnTo>
                  <a:lnTo>
                    <a:pt x="6" y="8"/>
                  </a:lnTo>
                  <a:lnTo>
                    <a:pt x="8" y="4"/>
                  </a:lnTo>
                  <a:lnTo>
                    <a:pt x="8" y="4"/>
                  </a:lnTo>
                  <a:lnTo>
                    <a:pt x="6" y="0"/>
                  </a:lnTo>
                  <a:lnTo>
                    <a:pt x="4" y="2"/>
                  </a:lnTo>
                  <a:lnTo>
                    <a:pt x="2" y="4"/>
                  </a:lnTo>
                  <a:lnTo>
                    <a:pt x="0" y="6"/>
                  </a:lnTo>
                  <a:lnTo>
                    <a:pt x="0" y="6"/>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grpSp>
          <p:nvGrpSpPr>
            <p:cNvPr id="10" name="Gruppe 224">
              <a:extLst>
                <a:ext uri="{FF2B5EF4-FFF2-40B4-BE49-F238E27FC236}">
                  <a16:creationId xmlns:a16="http://schemas.microsoft.com/office/drawing/2014/main" id="{A823E305-2806-1CA5-4400-4DE470943DFC}"/>
                </a:ext>
              </a:extLst>
            </p:cNvPr>
            <p:cNvGrpSpPr/>
            <p:nvPr/>
          </p:nvGrpSpPr>
          <p:grpSpPr bwMode="auto">
            <a:xfrm>
              <a:off x="61885" y="752495"/>
              <a:ext cx="3986212" cy="2951162"/>
              <a:chOff x="93979" y="699453"/>
              <a:chExt cx="3986530" cy="2951480"/>
            </a:xfrm>
            <a:grpFill/>
          </p:grpSpPr>
          <p:sp>
            <p:nvSpPr>
              <p:cNvPr id="18" name="Freeform 6016">
                <a:extLst>
                  <a:ext uri="{FF2B5EF4-FFF2-40B4-BE49-F238E27FC236}">
                    <a16:creationId xmlns:a16="http://schemas.microsoft.com/office/drawing/2014/main" id="{EBF1B9D9-F6DF-AF08-349B-75A537B7CA17}"/>
                  </a:ext>
                </a:extLst>
              </p:cNvPr>
              <p:cNvSpPr>
                <a:spLocks/>
              </p:cNvSpPr>
              <p:nvPr/>
            </p:nvSpPr>
            <p:spPr bwMode="auto">
              <a:xfrm>
                <a:off x="1352550" y="1099503"/>
                <a:ext cx="40640" cy="26670"/>
              </a:xfrm>
              <a:custGeom>
                <a:avLst/>
                <a:gdLst/>
                <a:ahLst/>
                <a:cxnLst>
                  <a:cxn ang="0">
                    <a:pos x="54" y="2"/>
                  </a:cxn>
                  <a:cxn ang="0">
                    <a:pos x="54" y="2"/>
                  </a:cxn>
                  <a:cxn ang="0">
                    <a:pos x="32" y="12"/>
                  </a:cxn>
                  <a:cxn ang="0">
                    <a:pos x="10" y="24"/>
                  </a:cxn>
                  <a:cxn ang="0">
                    <a:pos x="4" y="30"/>
                  </a:cxn>
                  <a:cxn ang="0">
                    <a:pos x="0" y="36"/>
                  </a:cxn>
                  <a:cxn ang="0">
                    <a:pos x="2" y="38"/>
                  </a:cxn>
                  <a:cxn ang="0">
                    <a:pos x="4" y="40"/>
                  </a:cxn>
                  <a:cxn ang="0">
                    <a:pos x="16" y="42"/>
                  </a:cxn>
                  <a:cxn ang="0">
                    <a:pos x="16" y="42"/>
                  </a:cxn>
                  <a:cxn ang="0">
                    <a:pos x="22" y="42"/>
                  </a:cxn>
                  <a:cxn ang="0">
                    <a:pos x="28" y="42"/>
                  </a:cxn>
                  <a:cxn ang="0">
                    <a:pos x="40" y="36"/>
                  </a:cxn>
                  <a:cxn ang="0">
                    <a:pos x="50" y="28"/>
                  </a:cxn>
                  <a:cxn ang="0">
                    <a:pos x="58" y="20"/>
                  </a:cxn>
                  <a:cxn ang="0">
                    <a:pos x="62" y="10"/>
                  </a:cxn>
                  <a:cxn ang="0">
                    <a:pos x="64" y="4"/>
                  </a:cxn>
                  <a:cxn ang="0">
                    <a:pos x="64" y="2"/>
                  </a:cxn>
                  <a:cxn ang="0">
                    <a:pos x="62" y="0"/>
                  </a:cxn>
                  <a:cxn ang="0">
                    <a:pos x="58" y="0"/>
                  </a:cxn>
                  <a:cxn ang="0">
                    <a:pos x="54" y="2"/>
                  </a:cxn>
                  <a:cxn ang="0">
                    <a:pos x="54" y="2"/>
                  </a:cxn>
                </a:cxnLst>
                <a:rect l="0" t="0" r="r" b="b"/>
                <a:pathLst>
                  <a:path w="64" h="42">
                    <a:moveTo>
                      <a:pt x="54" y="2"/>
                    </a:moveTo>
                    <a:lnTo>
                      <a:pt x="54" y="2"/>
                    </a:lnTo>
                    <a:lnTo>
                      <a:pt x="32" y="12"/>
                    </a:lnTo>
                    <a:lnTo>
                      <a:pt x="10" y="24"/>
                    </a:lnTo>
                    <a:lnTo>
                      <a:pt x="4" y="30"/>
                    </a:lnTo>
                    <a:lnTo>
                      <a:pt x="0" y="36"/>
                    </a:lnTo>
                    <a:lnTo>
                      <a:pt x="2" y="38"/>
                    </a:lnTo>
                    <a:lnTo>
                      <a:pt x="4" y="40"/>
                    </a:lnTo>
                    <a:lnTo>
                      <a:pt x="16" y="42"/>
                    </a:lnTo>
                    <a:lnTo>
                      <a:pt x="16" y="42"/>
                    </a:lnTo>
                    <a:lnTo>
                      <a:pt x="22" y="42"/>
                    </a:lnTo>
                    <a:lnTo>
                      <a:pt x="28" y="42"/>
                    </a:lnTo>
                    <a:lnTo>
                      <a:pt x="40" y="36"/>
                    </a:lnTo>
                    <a:lnTo>
                      <a:pt x="50" y="28"/>
                    </a:lnTo>
                    <a:lnTo>
                      <a:pt x="58" y="20"/>
                    </a:lnTo>
                    <a:lnTo>
                      <a:pt x="62" y="10"/>
                    </a:lnTo>
                    <a:lnTo>
                      <a:pt x="64" y="4"/>
                    </a:lnTo>
                    <a:lnTo>
                      <a:pt x="64" y="2"/>
                    </a:lnTo>
                    <a:lnTo>
                      <a:pt x="62" y="0"/>
                    </a:lnTo>
                    <a:lnTo>
                      <a:pt x="58" y="0"/>
                    </a:lnTo>
                    <a:lnTo>
                      <a:pt x="54" y="2"/>
                    </a:lnTo>
                    <a:lnTo>
                      <a:pt x="54" y="2"/>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19" name="Freeform 6017">
                <a:extLst>
                  <a:ext uri="{FF2B5EF4-FFF2-40B4-BE49-F238E27FC236}">
                    <a16:creationId xmlns:a16="http://schemas.microsoft.com/office/drawing/2014/main" id="{A61DD45F-AAB1-3766-5510-5D45D1055003}"/>
                  </a:ext>
                </a:extLst>
              </p:cNvPr>
              <p:cNvSpPr>
                <a:spLocks/>
              </p:cNvSpPr>
              <p:nvPr/>
            </p:nvSpPr>
            <p:spPr bwMode="auto">
              <a:xfrm>
                <a:off x="1184910" y="1173163"/>
                <a:ext cx="270510" cy="165100"/>
              </a:xfrm>
              <a:custGeom>
                <a:avLst/>
                <a:gdLst/>
                <a:ahLst/>
                <a:cxnLst>
                  <a:cxn ang="0">
                    <a:pos x="20" y="198"/>
                  </a:cxn>
                  <a:cxn ang="0">
                    <a:pos x="68" y="214"/>
                  </a:cxn>
                  <a:cxn ang="0">
                    <a:pos x="92" y="232"/>
                  </a:cxn>
                  <a:cxn ang="0">
                    <a:pos x="106" y="256"/>
                  </a:cxn>
                  <a:cxn ang="0">
                    <a:pos x="116" y="260"/>
                  </a:cxn>
                  <a:cxn ang="0">
                    <a:pos x="146" y="248"/>
                  </a:cxn>
                  <a:cxn ang="0">
                    <a:pos x="168" y="236"/>
                  </a:cxn>
                  <a:cxn ang="0">
                    <a:pos x="184" y="238"/>
                  </a:cxn>
                  <a:cxn ang="0">
                    <a:pos x="208" y="232"/>
                  </a:cxn>
                  <a:cxn ang="0">
                    <a:pos x="216" y="226"/>
                  </a:cxn>
                  <a:cxn ang="0">
                    <a:pos x="224" y="200"/>
                  </a:cxn>
                  <a:cxn ang="0">
                    <a:pos x="232" y="178"/>
                  </a:cxn>
                  <a:cxn ang="0">
                    <a:pos x="254" y="172"/>
                  </a:cxn>
                  <a:cxn ang="0">
                    <a:pos x="266" y="158"/>
                  </a:cxn>
                  <a:cxn ang="0">
                    <a:pos x="280" y="140"/>
                  </a:cxn>
                  <a:cxn ang="0">
                    <a:pos x="322" y="124"/>
                  </a:cxn>
                  <a:cxn ang="0">
                    <a:pos x="392" y="94"/>
                  </a:cxn>
                  <a:cxn ang="0">
                    <a:pos x="418" y="86"/>
                  </a:cxn>
                  <a:cxn ang="0">
                    <a:pos x="424" y="72"/>
                  </a:cxn>
                  <a:cxn ang="0">
                    <a:pos x="408" y="64"/>
                  </a:cxn>
                  <a:cxn ang="0">
                    <a:pos x="370" y="40"/>
                  </a:cxn>
                  <a:cxn ang="0">
                    <a:pos x="334" y="22"/>
                  </a:cxn>
                  <a:cxn ang="0">
                    <a:pos x="302" y="22"/>
                  </a:cxn>
                  <a:cxn ang="0">
                    <a:pos x="284" y="30"/>
                  </a:cxn>
                  <a:cxn ang="0">
                    <a:pos x="276" y="40"/>
                  </a:cxn>
                  <a:cxn ang="0">
                    <a:pos x="272" y="36"/>
                  </a:cxn>
                  <a:cxn ang="0">
                    <a:pos x="268" y="26"/>
                  </a:cxn>
                  <a:cxn ang="0">
                    <a:pos x="260" y="26"/>
                  </a:cxn>
                  <a:cxn ang="0">
                    <a:pos x="234" y="22"/>
                  </a:cxn>
                  <a:cxn ang="0">
                    <a:pos x="192" y="2"/>
                  </a:cxn>
                  <a:cxn ang="0">
                    <a:pos x="168" y="0"/>
                  </a:cxn>
                  <a:cxn ang="0">
                    <a:pos x="138" y="6"/>
                  </a:cxn>
                  <a:cxn ang="0">
                    <a:pos x="54" y="16"/>
                  </a:cxn>
                  <a:cxn ang="0">
                    <a:pos x="50" y="20"/>
                  </a:cxn>
                  <a:cxn ang="0">
                    <a:pos x="56" y="28"/>
                  </a:cxn>
                  <a:cxn ang="0">
                    <a:pos x="64" y="46"/>
                  </a:cxn>
                  <a:cxn ang="0">
                    <a:pos x="76" y="52"/>
                  </a:cxn>
                  <a:cxn ang="0">
                    <a:pos x="86" y="60"/>
                  </a:cxn>
                  <a:cxn ang="0">
                    <a:pos x="74" y="72"/>
                  </a:cxn>
                  <a:cxn ang="0">
                    <a:pos x="72" y="80"/>
                  </a:cxn>
                  <a:cxn ang="0">
                    <a:pos x="58" y="84"/>
                  </a:cxn>
                  <a:cxn ang="0">
                    <a:pos x="56" y="90"/>
                  </a:cxn>
                  <a:cxn ang="0">
                    <a:pos x="48" y="106"/>
                  </a:cxn>
                  <a:cxn ang="0">
                    <a:pos x="46" y="114"/>
                  </a:cxn>
                  <a:cxn ang="0">
                    <a:pos x="56" y="122"/>
                  </a:cxn>
                  <a:cxn ang="0">
                    <a:pos x="44" y="126"/>
                  </a:cxn>
                  <a:cxn ang="0">
                    <a:pos x="30" y="130"/>
                  </a:cxn>
                  <a:cxn ang="0">
                    <a:pos x="34" y="140"/>
                  </a:cxn>
                  <a:cxn ang="0">
                    <a:pos x="22" y="160"/>
                  </a:cxn>
                  <a:cxn ang="0">
                    <a:pos x="4" y="182"/>
                  </a:cxn>
                  <a:cxn ang="0">
                    <a:pos x="0" y="192"/>
                  </a:cxn>
                  <a:cxn ang="0">
                    <a:pos x="2" y="196"/>
                  </a:cxn>
                </a:cxnLst>
                <a:rect l="0" t="0" r="r" b="b"/>
                <a:pathLst>
                  <a:path w="426" h="260">
                    <a:moveTo>
                      <a:pt x="2" y="196"/>
                    </a:moveTo>
                    <a:lnTo>
                      <a:pt x="2" y="196"/>
                    </a:lnTo>
                    <a:lnTo>
                      <a:pt x="20" y="198"/>
                    </a:lnTo>
                    <a:lnTo>
                      <a:pt x="38" y="204"/>
                    </a:lnTo>
                    <a:lnTo>
                      <a:pt x="68" y="214"/>
                    </a:lnTo>
                    <a:lnTo>
                      <a:pt x="68" y="214"/>
                    </a:lnTo>
                    <a:lnTo>
                      <a:pt x="78" y="220"/>
                    </a:lnTo>
                    <a:lnTo>
                      <a:pt x="86" y="226"/>
                    </a:lnTo>
                    <a:lnTo>
                      <a:pt x="92" y="232"/>
                    </a:lnTo>
                    <a:lnTo>
                      <a:pt x="96" y="240"/>
                    </a:lnTo>
                    <a:lnTo>
                      <a:pt x="102" y="252"/>
                    </a:lnTo>
                    <a:lnTo>
                      <a:pt x="106" y="256"/>
                    </a:lnTo>
                    <a:lnTo>
                      <a:pt x="110" y="260"/>
                    </a:lnTo>
                    <a:lnTo>
                      <a:pt x="110" y="260"/>
                    </a:lnTo>
                    <a:lnTo>
                      <a:pt x="116" y="260"/>
                    </a:lnTo>
                    <a:lnTo>
                      <a:pt x="122" y="260"/>
                    </a:lnTo>
                    <a:lnTo>
                      <a:pt x="134" y="256"/>
                    </a:lnTo>
                    <a:lnTo>
                      <a:pt x="146" y="248"/>
                    </a:lnTo>
                    <a:lnTo>
                      <a:pt x="160" y="240"/>
                    </a:lnTo>
                    <a:lnTo>
                      <a:pt x="160" y="240"/>
                    </a:lnTo>
                    <a:lnTo>
                      <a:pt x="168" y="236"/>
                    </a:lnTo>
                    <a:lnTo>
                      <a:pt x="172" y="234"/>
                    </a:lnTo>
                    <a:lnTo>
                      <a:pt x="180" y="236"/>
                    </a:lnTo>
                    <a:lnTo>
                      <a:pt x="184" y="238"/>
                    </a:lnTo>
                    <a:lnTo>
                      <a:pt x="190" y="238"/>
                    </a:lnTo>
                    <a:lnTo>
                      <a:pt x="198" y="236"/>
                    </a:lnTo>
                    <a:lnTo>
                      <a:pt x="208" y="232"/>
                    </a:lnTo>
                    <a:lnTo>
                      <a:pt x="208" y="232"/>
                    </a:lnTo>
                    <a:lnTo>
                      <a:pt x="212" y="230"/>
                    </a:lnTo>
                    <a:lnTo>
                      <a:pt x="216" y="226"/>
                    </a:lnTo>
                    <a:lnTo>
                      <a:pt x="222" y="218"/>
                    </a:lnTo>
                    <a:lnTo>
                      <a:pt x="224" y="210"/>
                    </a:lnTo>
                    <a:lnTo>
                      <a:pt x="224" y="200"/>
                    </a:lnTo>
                    <a:lnTo>
                      <a:pt x="224" y="192"/>
                    </a:lnTo>
                    <a:lnTo>
                      <a:pt x="226" y="184"/>
                    </a:lnTo>
                    <a:lnTo>
                      <a:pt x="232" y="178"/>
                    </a:lnTo>
                    <a:lnTo>
                      <a:pt x="244" y="174"/>
                    </a:lnTo>
                    <a:lnTo>
                      <a:pt x="244" y="174"/>
                    </a:lnTo>
                    <a:lnTo>
                      <a:pt x="254" y="172"/>
                    </a:lnTo>
                    <a:lnTo>
                      <a:pt x="260" y="170"/>
                    </a:lnTo>
                    <a:lnTo>
                      <a:pt x="264" y="164"/>
                    </a:lnTo>
                    <a:lnTo>
                      <a:pt x="266" y="158"/>
                    </a:lnTo>
                    <a:lnTo>
                      <a:pt x="268" y="152"/>
                    </a:lnTo>
                    <a:lnTo>
                      <a:pt x="272" y="146"/>
                    </a:lnTo>
                    <a:lnTo>
                      <a:pt x="280" y="140"/>
                    </a:lnTo>
                    <a:lnTo>
                      <a:pt x="292" y="136"/>
                    </a:lnTo>
                    <a:lnTo>
                      <a:pt x="292" y="136"/>
                    </a:lnTo>
                    <a:lnTo>
                      <a:pt x="322" y="124"/>
                    </a:lnTo>
                    <a:lnTo>
                      <a:pt x="348" y="112"/>
                    </a:lnTo>
                    <a:lnTo>
                      <a:pt x="370" y="102"/>
                    </a:lnTo>
                    <a:lnTo>
                      <a:pt x="392" y="94"/>
                    </a:lnTo>
                    <a:lnTo>
                      <a:pt x="392" y="94"/>
                    </a:lnTo>
                    <a:lnTo>
                      <a:pt x="408" y="90"/>
                    </a:lnTo>
                    <a:lnTo>
                      <a:pt x="418" y="86"/>
                    </a:lnTo>
                    <a:lnTo>
                      <a:pt x="424" y="82"/>
                    </a:lnTo>
                    <a:lnTo>
                      <a:pt x="426" y="76"/>
                    </a:lnTo>
                    <a:lnTo>
                      <a:pt x="424" y="72"/>
                    </a:lnTo>
                    <a:lnTo>
                      <a:pt x="420" y="70"/>
                    </a:lnTo>
                    <a:lnTo>
                      <a:pt x="408" y="64"/>
                    </a:lnTo>
                    <a:lnTo>
                      <a:pt x="408" y="64"/>
                    </a:lnTo>
                    <a:lnTo>
                      <a:pt x="398" y="60"/>
                    </a:lnTo>
                    <a:lnTo>
                      <a:pt x="390" y="54"/>
                    </a:lnTo>
                    <a:lnTo>
                      <a:pt x="370" y="40"/>
                    </a:lnTo>
                    <a:lnTo>
                      <a:pt x="360" y="32"/>
                    </a:lnTo>
                    <a:lnTo>
                      <a:pt x="348" y="26"/>
                    </a:lnTo>
                    <a:lnTo>
                      <a:pt x="334" y="22"/>
                    </a:lnTo>
                    <a:lnTo>
                      <a:pt x="318" y="22"/>
                    </a:lnTo>
                    <a:lnTo>
                      <a:pt x="318" y="22"/>
                    </a:lnTo>
                    <a:lnTo>
                      <a:pt x="302" y="22"/>
                    </a:lnTo>
                    <a:lnTo>
                      <a:pt x="294" y="24"/>
                    </a:lnTo>
                    <a:lnTo>
                      <a:pt x="288" y="26"/>
                    </a:lnTo>
                    <a:lnTo>
                      <a:pt x="284" y="30"/>
                    </a:lnTo>
                    <a:lnTo>
                      <a:pt x="282" y="36"/>
                    </a:lnTo>
                    <a:lnTo>
                      <a:pt x="280" y="38"/>
                    </a:lnTo>
                    <a:lnTo>
                      <a:pt x="276" y="40"/>
                    </a:lnTo>
                    <a:lnTo>
                      <a:pt x="276" y="40"/>
                    </a:lnTo>
                    <a:lnTo>
                      <a:pt x="272" y="40"/>
                    </a:lnTo>
                    <a:lnTo>
                      <a:pt x="272" y="36"/>
                    </a:lnTo>
                    <a:lnTo>
                      <a:pt x="272" y="32"/>
                    </a:lnTo>
                    <a:lnTo>
                      <a:pt x="272" y="30"/>
                    </a:lnTo>
                    <a:lnTo>
                      <a:pt x="268" y="26"/>
                    </a:lnTo>
                    <a:lnTo>
                      <a:pt x="268" y="26"/>
                    </a:lnTo>
                    <a:lnTo>
                      <a:pt x="266" y="26"/>
                    </a:lnTo>
                    <a:lnTo>
                      <a:pt x="260" y="26"/>
                    </a:lnTo>
                    <a:lnTo>
                      <a:pt x="250" y="24"/>
                    </a:lnTo>
                    <a:lnTo>
                      <a:pt x="234" y="22"/>
                    </a:lnTo>
                    <a:lnTo>
                      <a:pt x="234" y="22"/>
                    </a:lnTo>
                    <a:lnTo>
                      <a:pt x="218" y="16"/>
                    </a:lnTo>
                    <a:lnTo>
                      <a:pt x="208" y="12"/>
                    </a:lnTo>
                    <a:lnTo>
                      <a:pt x="192" y="2"/>
                    </a:lnTo>
                    <a:lnTo>
                      <a:pt x="186" y="0"/>
                    </a:lnTo>
                    <a:lnTo>
                      <a:pt x="178" y="0"/>
                    </a:lnTo>
                    <a:lnTo>
                      <a:pt x="168" y="0"/>
                    </a:lnTo>
                    <a:lnTo>
                      <a:pt x="154" y="2"/>
                    </a:lnTo>
                    <a:lnTo>
                      <a:pt x="154" y="2"/>
                    </a:lnTo>
                    <a:lnTo>
                      <a:pt x="138" y="6"/>
                    </a:lnTo>
                    <a:lnTo>
                      <a:pt x="120" y="8"/>
                    </a:lnTo>
                    <a:lnTo>
                      <a:pt x="82" y="12"/>
                    </a:lnTo>
                    <a:lnTo>
                      <a:pt x="54" y="16"/>
                    </a:lnTo>
                    <a:lnTo>
                      <a:pt x="48" y="18"/>
                    </a:lnTo>
                    <a:lnTo>
                      <a:pt x="48" y="18"/>
                    </a:lnTo>
                    <a:lnTo>
                      <a:pt x="50" y="20"/>
                    </a:lnTo>
                    <a:lnTo>
                      <a:pt x="50" y="20"/>
                    </a:lnTo>
                    <a:lnTo>
                      <a:pt x="54" y="24"/>
                    </a:lnTo>
                    <a:lnTo>
                      <a:pt x="56" y="28"/>
                    </a:lnTo>
                    <a:lnTo>
                      <a:pt x="58" y="36"/>
                    </a:lnTo>
                    <a:lnTo>
                      <a:pt x="60" y="42"/>
                    </a:lnTo>
                    <a:lnTo>
                      <a:pt x="64" y="46"/>
                    </a:lnTo>
                    <a:lnTo>
                      <a:pt x="68" y="48"/>
                    </a:lnTo>
                    <a:lnTo>
                      <a:pt x="76" y="52"/>
                    </a:lnTo>
                    <a:lnTo>
                      <a:pt x="76" y="52"/>
                    </a:lnTo>
                    <a:lnTo>
                      <a:pt x="84" y="56"/>
                    </a:lnTo>
                    <a:lnTo>
                      <a:pt x="86" y="58"/>
                    </a:lnTo>
                    <a:lnTo>
                      <a:pt x="86" y="60"/>
                    </a:lnTo>
                    <a:lnTo>
                      <a:pt x="84" y="64"/>
                    </a:lnTo>
                    <a:lnTo>
                      <a:pt x="76" y="68"/>
                    </a:lnTo>
                    <a:lnTo>
                      <a:pt x="74" y="72"/>
                    </a:lnTo>
                    <a:lnTo>
                      <a:pt x="72" y="76"/>
                    </a:lnTo>
                    <a:lnTo>
                      <a:pt x="72" y="76"/>
                    </a:lnTo>
                    <a:lnTo>
                      <a:pt x="72" y="80"/>
                    </a:lnTo>
                    <a:lnTo>
                      <a:pt x="70" y="82"/>
                    </a:lnTo>
                    <a:lnTo>
                      <a:pt x="64" y="82"/>
                    </a:lnTo>
                    <a:lnTo>
                      <a:pt x="58" y="84"/>
                    </a:lnTo>
                    <a:lnTo>
                      <a:pt x="56" y="86"/>
                    </a:lnTo>
                    <a:lnTo>
                      <a:pt x="56" y="90"/>
                    </a:lnTo>
                    <a:lnTo>
                      <a:pt x="56" y="90"/>
                    </a:lnTo>
                    <a:lnTo>
                      <a:pt x="56" y="94"/>
                    </a:lnTo>
                    <a:lnTo>
                      <a:pt x="54" y="98"/>
                    </a:lnTo>
                    <a:lnTo>
                      <a:pt x="48" y="106"/>
                    </a:lnTo>
                    <a:lnTo>
                      <a:pt x="44" y="110"/>
                    </a:lnTo>
                    <a:lnTo>
                      <a:pt x="44" y="112"/>
                    </a:lnTo>
                    <a:lnTo>
                      <a:pt x="46" y="114"/>
                    </a:lnTo>
                    <a:lnTo>
                      <a:pt x="46" y="114"/>
                    </a:lnTo>
                    <a:lnTo>
                      <a:pt x="54" y="118"/>
                    </a:lnTo>
                    <a:lnTo>
                      <a:pt x="56" y="122"/>
                    </a:lnTo>
                    <a:lnTo>
                      <a:pt x="56" y="124"/>
                    </a:lnTo>
                    <a:lnTo>
                      <a:pt x="54" y="124"/>
                    </a:lnTo>
                    <a:lnTo>
                      <a:pt x="44" y="126"/>
                    </a:lnTo>
                    <a:lnTo>
                      <a:pt x="44" y="126"/>
                    </a:lnTo>
                    <a:lnTo>
                      <a:pt x="34" y="128"/>
                    </a:lnTo>
                    <a:lnTo>
                      <a:pt x="30" y="130"/>
                    </a:lnTo>
                    <a:lnTo>
                      <a:pt x="30" y="134"/>
                    </a:lnTo>
                    <a:lnTo>
                      <a:pt x="34" y="140"/>
                    </a:lnTo>
                    <a:lnTo>
                      <a:pt x="34" y="140"/>
                    </a:lnTo>
                    <a:lnTo>
                      <a:pt x="34" y="144"/>
                    </a:lnTo>
                    <a:lnTo>
                      <a:pt x="32" y="150"/>
                    </a:lnTo>
                    <a:lnTo>
                      <a:pt x="22" y="160"/>
                    </a:lnTo>
                    <a:lnTo>
                      <a:pt x="10" y="172"/>
                    </a:lnTo>
                    <a:lnTo>
                      <a:pt x="6" y="178"/>
                    </a:lnTo>
                    <a:lnTo>
                      <a:pt x="4" y="182"/>
                    </a:lnTo>
                    <a:lnTo>
                      <a:pt x="4" y="182"/>
                    </a:lnTo>
                    <a:lnTo>
                      <a:pt x="2" y="188"/>
                    </a:lnTo>
                    <a:lnTo>
                      <a:pt x="0" y="192"/>
                    </a:lnTo>
                    <a:lnTo>
                      <a:pt x="0" y="194"/>
                    </a:lnTo>
                    <a:lnTo>
                      <a:pt x="2" y="196"/>
                    </a:lnTo>
                    <a:lnTo>
                      <a:pt x="2" y="196"/>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20" name="Freeform 6018">
                <a:extLst>
                  <a:ext uri="{FF2B5EF4-FFF2-40B4-BE49-F238E27FC236}">
                    <a16:creationId xmlns:a16="http://schemas.microsoft.com/office/drawing/2014/main" id="{6731D84C-6E5C-A070-1B1A-F41888D7FC6A}"/>
                  </a:ext>
                </a:extLst>
              </p:cNvPr>
              <p:cNvSpPr>
                <a:spLocks/>
              </p:cNvSpPr>
              <p:nvPr/>
            </p:nvSpPr>
            <p:spPr bwMode="auto">
              <a:xfrm>
                <a:off x="1258570" y="1024573"/>
                <a:ext cx="190500" cy="87630"/>
              </a:xfrm>
              <a:custGeom>
                <a:avLst/>
                <a:gdLst/>
                <a:ahLst/>
                <a:cxnLst>
                  <a:cxn ang="0">
                    <a:pos x="12" y="124"/>
                  </a:cxn>
                  <a:cxn ang="0">
                    <a:pos x="16" y="130"/>
                  </a:cxn>
                  <a:cxn ang="0">
                    <a:pos x="36" y="120"/>
                  </a:cxn>
                  <a:cxn ang="0">
                    <a:pos x="50" y="118"/>
                  </a:cxn>
                  <a:cxn ang="0">
                    <a:pos x="66" y="124"/>
                  </a:cxn>
                  <a:cxn ang="0">
                    <a:pos x="76" y="124"/>
                  </a:cxn>
                  <a:cxn ang="0">
                    <a:pos x="88" y="114"/>
                  </a:cxn>
                  <a:cxn ang="0">
                    <a:pos x="94" y="122"/>
                  </a:cxn>
                  <a:cxn ang="0">
                    <a:pos x="112" y="138"/>
                  </a:cxn>
                  <a:cxn ang="0">
                    <a:pos x="132" y="132"/>
                  </a:cxn>
                  <a:cxn ang="0">
                    <a:pos x="138" y="114"/>
                  </a:cxn>
                  <a:cxn ang="0">
                    <a:pos x="146" y="110"/>
                  </a:cxn>
                  <a:cxn ang="0">
                    <a:pos x="156" y="114"/>
                  </a:cxn>
                  <a:cxn ang="0">
                    <a:pos x="174" y="94"/>
                  </a:cxn>
                  <a:cxn ang="0">
                    <a:pos x="182" y="76"/>
                  </a:cxn>
                  <a:cxn ang="0">
                    <a:pos x="186" y="66"/>
                  </a:cxn>
                  <a:cxn ang="0">
                    <a:pos x="206" y="56"/>
                  </a:cxn>
                  <a:cxn ang="0">
                    <a:pos x="208" y="64"/>
                  </a:cxn>
                  <a:cxn ang="0">
                    <a:pos x="206" y="88"/>
                  </a:cxn>
                  <a:cxn ang="0">
                    <a:pos x="214" y="96"/>
                  </a:cxn>
                  <a:cxn ang="0">
                    <a:pos x="236" y="100"/>
                  </a:cxn>
                  <a:cxn ang="0">
                    <a:pos x="244" y="92"/>
                  </a:cxn>
                  <a:cxn ang="0">
                    <a:pos x="246" y="80"/>
                  </a:cxn>
                  <a:cxn ang="0">
                    <a:pos x="274" y="74"/>
                  </a:cxn>
                  <a:cxn ang="0">
                    <a:pos x="294" y="60"/>
                  </a:cxn>
                  <a:cxn ang="0">
                    <a:pos x="280" y="42"/>
                  </a:cxn>
                  <a:cxn ang="0">
                    <a:pos x="272" y="36"/>
                  </a:cxn>
                  <a:cxn ang="0">
                    <a:pos x="278" y="28"/>
                  </a:cxn>
                  <a:cxn ang="0">
                    <a:pos x="300" y="18"/>
                  </a:cxn>
                  <a:cxn ang="0">
                    <a:pos x="288" y="8"/>
                  </a:cxn>
                  <a:cxn ang="0">
                    <a:pos x="258" y="0"/>
                  </a:cxn>
                  <a:cxn ang="0">
                    <a:pos x="244" y="4"/>
                  </a:cxn>
                  <a:cxn ang="0">
                    <a:pos x="234" y="16"/>
                  </a:cxn>
                  <a:cxn ang="0">
                    <a:pos x="202" y="12"/>
                  </a:cxn>
                  <a:cxn ang="0">
                    <a:pos x="160" y="18"/>
                  </a:cxn>
                  <a:cxn ang="0">
                    <a:pos x="128" y="38"/>
                  </a:cxn>
                  <a:cxn ang="0">
                    <a:pos x="102" y="58"/>
                  </a:cxn>
                  <a:cxn ang="0">
                    <a:pos x="82" y="66"/>
                  </a:cxn>
                  <a:cxn ang="0">
                    <a:pos x="66" y="78"/>
                  </a:cxn>
                  <a:cxn ang="0">
                    <a:pos x="44" y="90"/>
                  </a:cxn>
                  <a:cxn ang="0">
                    <a:pos x="28" y="86"/>
                  </a:cxn>
                  <a:cxn ang="0">
                    <a:pos x="12" y="96"/>
                  </a:cxn>
                  <a:cxn ang="0">
                    <a:pos x="2" y="112"/>
                  </a:cxn>
                  <a:cxn ang="0">
                    <a:pos x="14" y="116"/>
                  </a:cxn>
                </a:cxnLst>
                <a:rect l="0" t="0" r="r" b="b"/>
                <a:pathLst>
                  <a:path w="300" h="138">
                    <a:moveTo>
                      <a:pt x="14" y="120"/>
                    </a:moveTo>
                    <a:lnTo>
                      <a:pt x="14" y="120"/>
                    </a:lnTo>
                    <a:lnTo>
                      <a:pt x="12" y="124"/>
                    </a:lnTo>
                    <a:lnTo>
                      <a:pt x="12" y="126"/>
                    </a:lnTo>
                    <a:lnTo>
                      <a:pt x="14" y="128"/>
                    </a:lnTo>
                    <a:lnTo>
                      <a:pt x="16" y="130"/>
                    </a:lnTo>
                    <a:lnTo>
                      <a:pt x="24" y="128"/>
                    </a:lnTo>
                    <a:lnTo>
                      <a:pt x="36" y="120"/>
                    </a:lnTo>
                    <a:lnTo>
                      <a:pt x="36" y="120"/>
                    </a:lnTo>
                    <a:lnTo>
                      <a:pt x="42" y="118"/>
                    </a:lnTo>
                    <a:lnTo>
                      <a:pt x="46" y="116"/>
                    </a:lnTo>
                    <a:lnTo>
                      <a:pt x="50" y="118"/>
                    </a:lnTo>
                    <a:lnTo>
                      <a:pt x="52" y="118"/>
                    </a:lnTo>
                    <a:lnTo>
                      <a:pt x="60" y="124"/>
                    </a:lnTo>
                    <a:lnTo>
                      <a:pt x="66" y="124"/>
                    </a:lnTo>
                    <a:lnTo>
                      <a:pt x="72" y="126"/>
                    </a:lnTo>
                    <a:lnTo>
                      <a:pt x="72" y="126"/>
                    </a:lnTo>
                    <a:lnTo>
                      <a:pt x="76" y="124"/>
                    </a:lnTo>
                    <a:lnTo>
                      <a:pt x="82" y="122"/>
                    </a:lnTo>
                    <a:lnTo>
                      <a:pt x="86" y="116"/>
                    </a:lnTo>
                    <a:lnTo>
                      <a:pt x="88" y="114"/>
                    </a:lnTo>
                    <a:lnTo>
                      <a:pt x="90" y="114"/>
                    </a:lnTo>
                    <a:lnTo>
                      <a:pt x="94" y="122"/>
                    </a:lnTo>
                    <a:lnTo>
                      <a:pt x="94" y="122"/>
                    </a:lnTo>
                    <a:lnTo>
                      <a:pt x="98" y="130"/>
                    </a:lnTo>
                    <a:lnTo>
                      <a:pt x="104" y="134"/>
                    </a:lnTo>
                    <a:lnTo>
                      <a:pt x="112" y="138"/>
                    </a:lnTo>
                    <a:lnTo>
                      <a:pt x="118" y="138"/>
                    </a:lnTo>
                    <a:lnTo>
                      <a:pt x="126" y="136"/>
                    </a:lnTo>
                    <a:lnTo>
                      <a:pt x="132" y="132"/>
                    </a:lnTo>
                    <a:lnTo>
                      <a:pt x="136" y="124"/>
                    </a:lnTo>
                    <a:lnTo>
                      <a:pt x="138" y="114"/>
                    </a:lnTo>
                    <a:lnTo>
                      <a:pt x="138" y="114"/>
                    </a:lnTo>
                    <a:lnTo>
                      <a:pt x="138" y="106"/>
                    </a:lnTo>
                    <a:lnTo>
                      <a:pt x="140" y="104"/>
                    </a:lnTo>
                    <a:lnTo>
                      <a:pt x="146" y="110"/>
                    </a:lnTo>
                    <a:lnTo>
                      <a:pt x="150" y="114"/>
                    </a:lnTo>
                    <a:lnTo>
                      <a:pt x="154" y="114"/>
                    </a:lnTo>
                    <a:lnTo>
                      <a:pt x="156" y="114"/>
                    </a:lnTo>
                    <a:lnTo>
                      <a:pt x="160" y="112"/>
                    </a:lnTo>
                    <a:lnTo>
                      <a:pt x="164" y="108"/>
                    </a:lnTo>
                    <a:lnTo>
                      <a:pt x="174" y="94"/>
                    </a:lnTo>
                    <a:lnTo>
                      <a:pt x="174" y="94"/>
                    </a:lnTo>
                    <a:lnTo>
                      <a:pt x="180" y="82"/>
                    </a:lnTo>
                    <a:lnTo>
                      <a:pt x="182" y="76"/>
                    </a:lnTo>
                    <a:lnTo>
                      <a:pt x="182" y="68"/>
                    </a:lnTo>
                    <a:lnTo>
                      <a:pt x="184" y="66"/>
                    </a:lnTo>
                    <a:lnTo>
                      <a:pt x="186" y="66"/>
                    </a:lnTo>
                    <a:lnTo>
                      <a:pt x="198" y="58"/>
                    </a:lnTo>
                    <a:lnTo>
                      <a:pt x="198" y="58"/>
                    </a:lnTo>
                    <a:lnTo>
                      <a:pt x="206" y="56"/>
                    </a:lnTo>
                    <a:lnTo>
                      <a:pt x="208" y="58"/>
                    </a:lnTo>
                    <a:lnTo>
                      <a:pt x="210" y="58"/>
                    </a:lnTo>
                    <a:lnTo>
                      <a:pt x="208" y="64"/>
                    </a:lnTo>
                    <a:lnTo>
                      <a:pt x="206" y="72"/>
                    </a:lnTo>
                    <a:lnTo>
                      <a:pt x="204" y="80"/>
                    </a:lnTo>
                    <a:lnTo>
                      <a:pt x="206" y="88"/>
                    </a:lnTo>
                    <a:lnTo>
                      <a:pt x="208" y="92"/>
                    </a:lnTo>
                    <a:lnTo>
                      <a:pt x="210" y="94"/>
                    </a:lnTo>
                    <a:lnTo>
                      <a:pt x="214" y="96"/>
                    </a:lnTo>
                    <a:lnTo>
                      <a:pt x="222" y="98"/>
                    </a:lnTo>
                    <a:lnTo>
                      <a:pt x="222" y="98"/>
                    </a:lnTo>
                    <a:lnTo>
                      <a:pt x="236" y="100"/>
                    </a:lnTo>
                    <a:lnTo>
                      <a:pt x="242" y="98"/>
                    </a:lnTo>
                    <a:lnTo>
                      <a:pt x="246" y="96"/>
                    </a:lnTo>
                    <a:lnTo>
                      <a:pt x="244" y="92"/>
                    </a:lnTo>
                    <a:lnTo>
                      <a:pt x="244" y="86"/>
                    </a:lnTo>
                    <a:lnTo>
                      <a:pt x="244" y="82"/>
                    </a:lnTo>
                    <a:lnTo>
                      <a:pt x="246" y="80"/>
                    </a:lnTo>
                    <a:lnTo>
                      <a:pt x="254" y="78"/>
                    </a:lnTo>
                    <a:lnTo>
                      <a:pt x="254" y="78"/>
                    </a:lnTo>
                    <a:lnTo>
                      <a:pt x="274" y="74"/>
                    </a:lnTo>
                    <a:lnTo>
                      <a:pt x="284" y="70"/>
                    </a:lnTo>
                    <a:lnTo>
                      <a:pt x="290" y="66"/>
                    </a:lnTo>
                    <a:lnTo>
                      <a:pt x="294" y="60"/>
                    </a:lnTo>
                    <a:lnTo>
                      <a:pt x="294" y="54"/>
                    </a:lnTo>
                    <a:lnTo>
                      <a:pt x="290" y="48"/>
                    </a:lnTo>
                    <a:lnTo>
                      <a:pt x="280" y="42"/>
                    </a:lnTo>
                    <a:lnTo>
                      <a:pt x="280" y="42"/>
                    </a:lnTo>
                    <a:lnTo>
                      <a:pt x="274" y="38"/>
                    </a:lnTo>
                    <a:lnTo>
                      <a:pt x="272" y="36"/>
                    </a:lnTo>
                    <a:lnTo>
                      <a:pt x="272" y="34"/>
                    </a:lnTo>
                    <a:lnTo>
                      <a:pt x="272" y="32"/>
                    </a:lnTo>
                    <a:lnTo>
                      <a:pt x="278" y="28"/>
                    </a:lnTo>
                    <a:lnTo>
                      <a:pt x="288" y="24"/>
                    </a:lnTo>
                    <a:lnTo>
                      <a:pt x="296" y="22"/>
                    </a:lnTo>
                    <a:lnTo>
                      <a:pt x="300" y="18"/>
                    </a:lnTo>
                    <a:lnTo>
                      <a:pt x="300" y="16"/>
                    </a:lnTo>
                    <a:lnTo>
                      <a:pt x="298" y="14"/>
                    </a:lnTo>
                    <a:lnTo>
                      <a:pt x="288" y="8"/>
                    </a:lnTo>
                    <a:lnTo>
                      <a:pt x="288" y="8"/>
                    </a:lnTo>
                    <a:lnTo>
                      <a:pt x="266" y="0"/>
                    </a:lnTo>
                    <a:lnTo>
                      <a:pt x="258" y="0"/>
                    </a:lnTo>
                    <a:lnTo>
                      <a:pt x="254" y="0"/>
                    </a:lnTo>
                    <a:lnTo>
                      <a:pt x="248" y="2"/>
                    </a:lnTo>
                    <a:lnTo>
                      <a:pt x="244" y="4"/>
                    </a:lnTo>
                    <a:lnTo>
                      <a:pt x="238" y="14"/>
                    </a:lnTo>
                    <a:lnTo>
                      <a:pt x="238" y="14"/>
                    </a:lnTo>
                    <a:lnTo>
                      <a:pt x="234" y="16"/>
                    </a:lnTo>
                    <a:lnTo>
                      <a:pt x="232" y="16"/>
                    </a:lnTo>
                    <a:lnTo>
                      <a:pt x="224" y="16"/>
                    </a:lnTo>
                    <a:lnTo>
                      <a:pt x="202" y="12"/>
                    </a:lnTo>
                    <a:lnTo>
                      <a:pt x="186" y="12"/>
                    </a:lnTo>
                    <a:lnTo>
                      <a:pt x="170" y="14"/>
                    </a:lnTo>
                    <a:lnTo>
                      <a:pt x="160" y="18"/>
                    </a:lnTo>
                    <a:lnTo>
                      <a:pt x="150" y="22"/>
                    </a:lnTo>
                    <a:lnTo>
                      <a:pt x="140" y="28"/>
                    </a:lnTo>
                    <a:lnTo>
                      <a:pt x="128" y="38"/>
                    </a:lnTo>
                    <a:lnTo>
                      <a:pt x="128" y="38"/>
                    </a:lnTo>
                    <a:lnTo>
                      <a:pt x="112" y="50"/>
                    </a:lnTo>
                    <a:lnTo>
                      <a:pt x="102" y="58"/>
                    </a:lnTo>
                    <a:lnTo>
                      <a:pt x="94" y="62"/>
                    </a:lnTo>
                    <a:lnTo>
                      <a:pt x="90" y="62"/>
                    </a:lnTo>
                    <a:lnTo>
                      <a:pt x="82" y="66"/>
                    </a:lnTo>
                    <a:lnTo>
                      <a:pt x="76" y="70"/>
                    </a:lnTo>
                    <a:lnTo>
                      <a:pt x="66" y="78"/>
                    </a:lnTo>
                    <a:lnTo>
                      <a:pt x="66" y="78"/>
                    </a:lnTo>
                    <a:lnTo>
                      <a:pt x="58" y="86"/>
                    </a:lnTo>
                    <a:lnTo>
                      <a:pt x="50" y="88"/>
                    </a:lnTo>
                    <a:lnTo>
                      <a:pt x="44" y="90"/>
                    </a:lnTo>
                    <a:lnTo>
                      <a:pt x="38" y="88"/>
                    </a:lnTo>
                    <a:lnTo>
                      <a:pt x="34" y="86"/>
                    </a:lnTo>
                    <a:lnTo>
                      <a:pt x="28" y="86"/>
                    </a:lnTo>
                    <a:lnTo>
                      <a:pt x="20" y="90"/>
                    </a:lnTo>
                    <a:lnTo>
                      <a:pt x="12" y="96"/>
                    </a:lnTo>
                    <a:lnTo>
                      <a:pt x="12" y="96"/>
                    </a:lnTo>
                    <a:lnTo>
                      <a:pt x="4" y="104"/>
                    </a:lnTo>
                    <a:lnTo>
                      <a:pt x="0" y="108"/>
                    </a:lnTo>
                    <a:lnTo>
                      <a:pt x="2" y="112"/>
                    </a:lnTo>
                    <a:lnTo>
                      <a:pt x="4" y="112"/>
                    </a:lnTo>
                    <a:lnTo>
                      <a:pt x="12" y="114"/>
                    </a:lnTo>
                    <a:lnTo>
                      <a:pt x="14" y="116"/>
                    </a:lnTo>
                    <a:lnTo>
                      <a:pt x="14" y="120"/>
                    </a:lnTo>
                    <a:lnTo>
                      <a:pt x="14" y="120"/>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21" name="Freeform 6019">
                <a:extLst>
                  <a:ext uri="{FF2B5EF4-FFF2-40B4-BE49-F238E27FC236}">
                    <a16:creationId xmlns:a16="http://schemas.microsoft.com/office/drawing/2014/main" id="{ADBE985C-8360-3AC6-C56B-9BB9C71BE0AD}"/>
                  </a:ext>
                </a:extLst>
              </p:cNvPr>
              <p:cNvSpPr>
                <a:spLocks/>
              </p:cNvSpPr>
              <p:nvPr/>
            </p:nvSpPr>
            <p:spPr bwMode="auto">
              <a:xfrm>
                <a:off x="1468120" y="1056323"/>
                <a:ext cx="35560" cy="10160"/>
              </a:xfrm>
              <a:custGeom>
                <a:avLst/>
                <a:gdLst/>
                <a:ahLst/>
                <a:cxnLst>
                  <a:cxn ang="0">
                    <a:pos x="0" y="8"/>
                  </a:cxn>
                  <a:cxn ang="0">
                    <a:pos x="0" y="8"/>
                  </a:cxn>
                  <a:cxn ang="0">
                    <a:pos x="0" y="12"/>
                  </a:cxn>
                  <a:cxn ang="0">
                    <a:pos x="4" y="14"/>
                  </a:cxn>
                  <a:cxn ang="0">
                    <a:pos x="18" y="16"/>
                  </a:cxn>
                  <a:cxn ang="0">
                    <a:pos x="38" y="16"/>
                  </a:cxn>
                  <a:cxn ang="0">
                    <a:pos x="46" y="14"/>
                  </a:cxn>
                  <a:cxn ang="0">
                    <a:pos x="54" y="12"/>
                  </a:cxn>
                  <a:cxn ang="0">
                    <a:pos x="54" y="12"/>
                  </a:cxn>
                  <a:cxn ang="0">
                    <a:pos x="56" y="10"/>
                  </a:cxn>
                  <a:cxn ang="0">
                    <a:pos x="56" y="8"/>
                  </a:cxn>
                  <a:cxn ang="0">
                    <a:pos x="54" y="6"/>
                  </a:cxn>
                  <a:cxn ang="0">
                    <a:pos x="46" y="2"/>
                  </a:cxn>
                  <a:cxn ang="0">
                    <a:pos x="36" y="2"/>
                  </a:cxn>
                  <a:cxn ang="0">
                    <a:pos x="26" y="0"/>
                  </a:cxn>
                  <a:cxn ang="0">
                    <a:pos x="16" y="2"/>
                  </a:cxn>
                  <a:cxn ang="0">
                    <a:pos x="6" y="4"/>
                  </a:cxn>
                  <a:cxn ang="0">
                    <a:pos x="0" y="8"/>
                  </a:cxn>
                  <a:cxn ang="0">
                    <a:pos x="0" y="8"/>
                  </a:cxn>
                </a:cxnLst>
                <a:rect l="0" t="0" r="r" b="b"/>
                <a:pathLst>
                  <a:path w="56" h="16">
                    <a:moveTo>
                      <a:pt x="0" y="8"/>
                    </a:moveTo>
                    <a:lnTo>
                      <a:pt x="0" y="8"/>
                    </a:lnTo>
                    <a:lnTo>
                      <a:pt x="0" y="12"/>
                    </a:lnTo>
                    <a:lnTo>
                      <a:pt x="4" y="14"/>
                    </a:lnTo>
                    <a:lnTo>
                      <a:pt x="18" y="16"/>
                    </a:lnTo>
                    <a:lnTo>
                      <a:pt x="38" y="16"/>
                    </a:lnTo>
                    <a:lnTo>
                      <a:pt x="46" y="14"/>
                    </a:lnTo>
                    <a:lnTo>
                      <a:pt x="54" y="12"/>
                    </a:lnTo>
                    <a:lnTo>
                      <a:pt x="54" y="12"/>
                    </a:lnTo>
                    <a:lnTo>
                      <a:pt x="56" y="10"/>
                    </a:lnTo>
                    <a:lnTo>
                      <a:pt x="56" y="8"/>
                    </a:lnTo>
                    <a:lnTo>
                      <a:pt x="54" y="6"/>
                    </a:lnTo>
                    <a:lnTo>
                      <a:pt x="46" y="2"/>
                    </a:lnTo>
                    <a:lnTo>
                      <a:pt x="36" y="2"/>
                    </a:lnTo>
                    <a:lnTo>
                      <a:pt x="26" y="0"/>
                    </a:lnTo>
                    <a:lnTo>
                      <a:pt x="16" y="2"/>
                    </a:lnTo>
                    <a:lnTo>
                      <a:pt x="6" y="4"/>
                    </a:lnTo>
                    <a:lnTo>
                      <a:pt x="0" y="8"/>
                    </a:lnTo>
                    <a:lnTo>
                      <a:pt x="0" y="8"/>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22" name="Freeform 6020">
                <a:extLst>
                  <a:ext uri="{FF2B5EF4-FFF2-40B4-BE49-F238E27FC236}">
                    <a16:creationId xmlns:a16="http://schemas.microsoft.com/office/drawing/2014/main" id="{D2A97B3A-7BA2-D69C-C979-941025761FC2}"/>
                  </a:ext>
                </a:extLst>
              </p:cNvPr>
              <p:cNvSpPr>
                <a:spLocks/>
              </p:cNvSpPr>
              <p:nvPr/>
            </p:nvSpPr>
            <p:spPr bwMode="auto">
              <a:xfrm>
                <a:off x="1464310" y="996633"/>
                <a:ext cx="34290" cy="19050"/>
              </a:xfrm>
              <a:custGeom>
                <a:avLst/>
                <a:gdLst/>
                <a:ahLst/>
                <a:cxnLst>
                  <a:cxn ang="0">
                    <a:pos x="42" y="30"/>
                  </a:cxn>
                  <a:cxn ang="0">
                    <a:pos x="42" y="30"/>
                  </a:cxn>
                  <a:cxn ang="0">
                    <a:pos x="52" y="28"/>
                  </a:cxn>
                  <a:cxn ang="0">
                    <a:pos x="54" y="26"/>
                  </a:cxn>
                  <a:cxn ang="0">
                    <a:pos x="54" y="24"/>
                  </a:cxn>
                  <a:cxn ang="0">
                    <a:pos x="50" y="18"/>
                  </a:cxn>
                  <a:cxn ang="0">
                    <a:pos x="40" y="8"/>
                  </a:cxn>
                  <a:cxn ang="0">
                    <a:pos x="40" y="8"/>
                  </a:cxn>
                  <a:cxn ang="0">
                    <a:pos x="34" y="4"/>
                  </a:cxn>
                  <a:cxn ang="0">
                    <a:pos x="26" y="0"/>
                  </a:cxn>
                  <a:cxn ang="0">
                    <a:pos x="22" y="0"/>
                  </a:cxn>
                  <a:cxn ang="0">
                    <a:pos x="16" y="0"/>
                  </a:cxn>
                  <a:cxn ang="0">
                    <a:pos x="6" y="4"/>
                  </a:cxn>
                  <a:cxn ang="0">
                    <a:pos x="0" y="8"/>
                  </a:cxn>
                  <a:cxn ang="0">
                    <a:pos x="0" y="8"/>
                  </a:cxn>
                  <a:cxn ang="0">
                    <a:pos x="0" y="12"/>
                  </a:cxn>
                  <a:cxn ang="0">
                    <a:pos x="0" y="14"/>
                  </a:cxn>
                  <a:cxn ang="0">
                    <a:pos x="8" y="22"/>
                  </a:cxn>
                  <a:cxn ang="0">
                    <a:pos x="24" y="28"/>
                  </a:cxn>
                  <a:cxn ang="0">
                    <a:pos x="32" y="28"/>
                  </a:cxn>
                  <a:cxn ang="0">
                    <a:pos x="42" y="30"/>
                  </a:cxn>
                  <a:cxn ang="0">
                    <a:pos x="42" y="30"/>
                  </a:cxn>
                </a:cxnLst>
                <a:rect l="0" t="0" r="r" b="b"/>
                <a:pathLst>
                  <a:path w="54" h="30">
                    <a:moveTo>
                      <a:pt x="42" y="30"/>
                    </a:moveTo>
                    <a:lnTo>
                      <a:pt x="42" y="30"/>
                    </a:lnTo>
                    <a:lnTo>
                      <a:pt x="52" y="28"/>
                    </a:lnTo>
                    <a:lnTo>
                      <a:pt x="54" y="26"/>
                    </a:lnTo>
                    <a:lnTo>
                      <a:pt x="54" y="24"/>
                    </a:lnTo>
                    <a:lnTo>
                      <a:pt x="50" y="18"/>
                    </a:lnTo>
                    <a:lnTo>
                      <a:pt x="40" y="8"/>
                    </a:lnTo>
                    <a:lnTo>
                      <a:pt x="40" y="8"/>
                    </a:lnTo>
                    <a:lnTo>
                      <a:pt x="34" y="4"/>
                    </a:lnTo>
                    <a:lnTo>
                      <a:pt x="26" y="0"/>
                    </a:lnTo>
                    <a:lnTo>
                      <a:pt x="22" y="0"/>
                    </a:lnTo>
                    <a:lnTo>
                      <a:pt x="16" y="0"/>
                    </a:lnTo>
                    <a:lnTo>
                      <a:pt x="6" y="4"/>
                    </a:lnTo>
                    <a:lnTo>
                      <a:pt x="0" y="8"/>
                    </a:lnTo>
                    <a:lnTo>
                      <a:pt x="0" y="8"/>
                    </a:lnTo>
                    <a:lnTo>
                      <a:pt x="0" y="12"/>
                    </a:lnTo>
                    <a:lnTo>
                      <a:pt x="0" y="14"/>
                    </a:lnTo>
                    <a:lnTo>
                      <a:pt x="8" y="22"/>
                    </a:lnTo>
                    <a:lnTo>
                      <a:pt x="24" y="28"/>
                    </a:lnTo>
                    <a:lnTo>
                      <a:pt x="32" y="28"/>
                    </a:lnTo>
                    <a:lnTo>
                      <a:pt x="42" y="30"/>
                    </a:lnTo>
                    <a:lnTo>
                      <a:pt x="42" y="30"/>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23" name="Freeform 6021">
                <a:extLst>
                  <a:ext uri="{FF2B5EF4-FFF2-40B4-BE49-F238E27FC236}">
                    <a16:creationId xmlns:a16="http://schemas.microsoft.com/office/drawing/2014/main" id="{20AFEC31-36D0-FE83-6611-1FD353E3F337}"/>
                  </a:ext>
                </a:extLst>
              </p:cNvPr>
              <p:cNvSpPr>
                <a:spLocks/>
              </p:cNvSpPr>
              <p:nvPr/>
            </p:nvSpPr>
            <p:spPr bwMode="auto">
              <a:xfrm>
                <a:off x="1504950" y="994093"/>
                <a:ext cx="97790" cy="39370"/>
              </a:xfrm>
              <a:custGeom>
                <a:avLst/>
                <a:gdLst/>
                <a:ahLst/>
                <a:cxnLst>
                  <a:cxn ang="0">
                    <a:pos x="106" y="56"/>
                  </a:cxn>
                  <a:cxn ang="0">
                    <a:pos x="106" y="56"/>
                  </a:cxn>
                  <a:cxn ang="0">
                    <a:pos x="120" y="52"/>
                  </a:cxn>
                  <a:cxn ang="0">
                    <a:pos x="130" y="48"/>
                  </a:cxn>
                  <a:cxn ang="0">
                    <a:pos x="136" y="44"/>
                  </a:cxn>
                  <a:cxn ang="0">
                    <a:pos x="138" y="40"/>
                  </a:cxn>
                  <a:cxn ang="0">
                    <a:pos x="138" y="34"/>
                  </a:cxn>
                  <a:cxn ang="0">
                    <a:pos x="132" y="30"/>
                  </a:cxn>
                  <a:cxn ang="0">
                    <a:pos x="124" y="28"/>
                  </a:cxn>
                  <a:cxn ang="0">
                    <a:pos x="114" y="26"/>
                  </a:cxn>
                  <a:cxn ang="0">
                    <a:pos x="114" y="26"/>
                  </a:cxn>
                  <a:cxn ang="0">
                    <a:pos x="104" y="24"/>
                  </a:cxn>
                  <a:cxn ang="0">
                    <a:pos x="104" y="24"/>
                  </a:cxn>
                  <a:cxn ang="0">
                    <a:pos x="118" y="22"/>
                  </a:cxn>
                  <a:cxn ang="0">
                    <a:pos x="138" y="16"/>
                  </a:cxn>
                  <a:cxn ang="0">
                    <a:pos x="148" y="12"/>
                  </a:cxn>
                  <a:cxn ang="0">
                    <a:pos x="152" y="8"/>
                  </a:cxn>
                  <a:cxn ang="0">
                    <a:pos x="152" y="8"/>
                  </a:cxn>
                  <a:cxn ang="0">
                    <a:pos x="154" y="4"/>
                  </a:cxn>
                  <a:cxn ang="0">
                    <a:pos x="152" y="2"/>
                  </a:cxn>
                  <a:cxn ang="0">
                    <a:pos x="148" y="0"/>
                  </a:cxn>
                  <a:cxn ang="0">
                    <a:pos x="138" y="0"/>
                  </a:cxn>
                  <a:cxn ang="0">
                    <a:pos x="124" y="0"/>
                  </a:cxn>
                  <a:cxn ang="0">
                    <a:pos x="90" y="4"/>
                  </a:cxn>
                  <a:cxn ang="0">
                    <a:pos x="50" y="8"/>
                  </a:cxn>
                  <a:cxn ang="0">
                    <a:pos x="50" y="8"/>
                  </a:cxn>
                  <a:cxn ang="0">
                    <a:pos x="18" y="14"/>
                  </a:cxn>
                  <a:cxn ang="0">
                    <a:pos x="8" y="18"/>
                  </a:cxn>
                  <a:cxn ang="0">
                    <a:pos x="4" y="22"/>
                  </a:cxn>
                  <a:cxn ang="0">
                    <a:pos x="0" y="26"/>
                  </a:cxn>
                  <a:cxn ang="0">
                    <a:pos x="0" y="30"/>
                  </a:cxn>
                  <a:cxn ang="0">
                    <a:pos x="8" y="46"/>
                  </a:cxn>
                  <a:cxn ang="0">
                    <a:pos x="8" y="46"/>
                  </a:cxn>
                  <a:cxn ang="0">
                    <a:pos x="14" y="52"/>
                  </a:cxn>
                  <a:cxn ang="0">
                    <a:pos x="22" y="58"/>
                  </a:cxn>
                  <a:cxn ang="0">
                    <a:pos x="32" y="60"/>
                  </a:cxn>
                  <a:cxn ang="0">
                    <a:pos x="46" y="62"/>
                  </a:cxn>
                  <a:cxn ang="0">
                    <a:pos x="74" y="60"/>
                  </a:cxn>
                  <a:cxn ang="0">
                    <a:pos x="106" y="56"/>
                  </a:cxn>
                  <a:cxn ang="0">
                    <a:pos x="106" y="56"/>
                  </a:cxn>
                </a:cxnLst>
                <a:rect l="0" t="0" r="r" b="b"/>
                <a:pathLst>
                  <a:path w="154" h="62">
                    <a:moveTo>
                      <a:pt x="106" y="56"/>
                    </a:moveTo>
                    <a:lnTo>
                      <a:pt x="106" y="56"/>
                    </a:lnTo>
                    <a:lnTo>
                      <a:pt x="120" y="52"/>
                    </a:lnTo>
                    <a:lnTo>
                      <a:pt x="130" y="48"/>
                    </a:lnTo>
                    <a:lnTo>
                      <a:pt x="136" y="44"/>
                    </a:lnTo>
                    <a:lnTo>
                      <a:pt x="138" y="40"/>
                    </a:lnTo>
                    <a:lnTo>
                      <a:pt x="138" y="34"/>
                    </a:lnTo>
                    <a:lnTo>
                      <a:pt x="132" y="30"/>
                    </a:lnTo>
                    <a:lnTo>
                      <a:pt x="124" y="28"/>
                    </a:lnTo>
                    <a:lnTo>
                      <a:pt x="114" y="26"/>
                    </a:lnTo>
                    <a:lnTo>
                      <a:pt x="114" y="26"/>
                    </a:lnTo>
                    <a:lnTo>
                      <a:pt x="104" y="24"/>
                    </a:lnTo>
                    <a:lnTo>
                      <a:pt x="104" y="24"/>
                    </a:lnTo>
                    <a:lnTo>
                      <a:pt x="118" y="22"/>
                    </a:lnTo>
                    <a:lnTo>
                      <a:pt x="138" y="16"/>
                    </a:lnTo>
                    <a:lnTo>
                      <a:pt x="148" y="12"/>
                    </a:lnTo>
                    <a:lnTo>
                      <a:pt x="152" y="8"/>
                    </a:lnTo>
                    <a:lnTo>
                      <a:pt x="152" y="8"/>
                    </a:lnTo>
                    <a:lnTo>
                      <a:pt x="154" y="4"/>
                    </a:lnTo>
                    <a:lnTo>
                      <a:pt x="152" y="2"/>
                    </a:lnTo>
                    <a:lnTo>
                      <a:pt x="148" y="0"/>
                    </a:lnTo>
                    <a:lnTo>
                      <a:pt x="138" y="0"/>
                    </a:lnTo>
                    <a:lnTo>
                      <a:pt x="124" y="0"/>
                    </a:lnTo>
                    <a:lnTo>
                      <a:pt x="90" y="4"/>
                    </a:lnTo>
                    <a:lnTo>
                      <a:pt x="50" y="8"/>
                    </a:lnTo>
                    <a:lnTo>
                      <a:pt x="50" y="8"/>
                    </a:lnTo>
                    <a:lnTo>
                      <a:pt x="18" y="14"/>
                    </a:lnTo>
                    <a:lnTo>
                      <a:pt x="8" y="18"/>
                    </a:lnTo>
                    <a:lnTo>
                      <a:pt x="4" y="22"/>
                    </a:lnTo>
                    <a:lnTo>
                      <a:pt x="0" y="26"/>
                    </a:lnTo>
                    <a:lnTo>
                      <a:pt x="0" y="30"/>
                    </a:lnTo>
                    <a:lnTo>
                      <a:pt x="8" y="46"/>
                    </a:lnTo>
                    <a:lnTo>
                      <a:pt x="8" y="46"/>
                    </a:lnTo>
                    <a:lnTo>
                      <a:pt x="14" y="52"/>
                    </a:lnTo>
                    <a:lnTo>
                      <a:pt x="22" y="58"/>
                    </a:lnTo>
                    <a:lnTo>
                      <a:pt x="32" y="60"/>
                    </a:lnTo>
                    <a:lnTo>
                      <a:pt x="46" y="62"/>
                    </a:lnTo>
                    <a:lnTo>
                      <a:pt x="74" y="60"/>
                    </a:lnTo>
                    <a:lnTo>
                      <a:pt x="106" y="56"/>
                    </a:lnTo>
                    <a:lnTo>
                      <a:pt x="106" y="56"/>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24" name="Freeform 6022">
                <a:extLst>
                  <a:ext uri="{FF2B5EF4-FFF2-40B4-BE49-F238E27FC236}">
                    <a16:creationId xmlns:a16="http://schemas.microsoft.com/office/drawing/2014/main" id="{1757B89B-E9EE-B1B4-50B5-731CBE99C741}"/>
                  </a:ext>
                </a:extLst>
              </p:cNvPr>
              <p:cNvSpPr>
                <a:spLocks/>
              </p:cNvSpPr>
              <p:nvPr/>
            </p:nvSpPr>
            <p:spPr bwMode="auto">
              <a:xfrm>
                <a:off x="1772920" y="1067753"/>
                <a:ext cx="143510" cy="87630"/>
              </a:xfrm>
              <a:custGeom>
                <a:avLst/>
                <a:gdLst/>
                <a:ahLst/>
                <a:cxnLst>
                  <a:cxn ang="0">
                    <a:pos x="144" y="12"/>
                  </a:cxn>
                  <a:cxn ang="0">
                    <a:pos x="130" y="4"/>
                  </a:cxn>
                  <a:cxn ang="0">
                    <a:pos x="104" y="4"/>
                  </a:cxn>
                  <a:cxn ang="0">
                    <a:pos x="88" y="8"/>
                  </a:cxn>
                  <a:cxn ang="0">
                    <a:pos x="78" y="14"/>
                  </a:cxn>
                  <a:cxn ang="0">
                    <a:pos x="84" y="22"/>
                  </a:cxn>
                  <a:cxn ang="0">
                    <a:pos x="124" y="62"/>
                  </a:cxn>
                  <a:cxn ang="0">
                    <a:pos x="102" y="50"/>
                  </a:cxn>
                  <a:cxn ang="0">
                    <a:pos x="82" y="34"/>
                  </a:cxn>
                  <a:cxn ang="0">
                    <a:pos x="74" y="24"/>
                  </a:cxn>
                  <a:cxn ang="0">
                    <a:pos x="64" y="20"/>
                  </a:cxn>
                  <a:cxn ang="0">
                    <a:pos x="54" y="18"/>
                  </a:cxn>
                  <a:cxn ang="0">
                    <a:pos x="32" y="20"/>
                  </a:cxn>
                  <a:cxn ang="0">
                    <a:pos x="26" y="26"/>
                  </a:cxn>
                  <a:cxn ang="0">
                    <a:pos x="32" y="36"/>
                  </a:cxn>
                  <a:cxn ang="0">
                    <a:pos x="46" y="52"/>
                  </a:cxn>
                  <a:cxn ang="0">
                    <a:pos x="56" y="64"/>
                  </a:cxn>
                  <a:cxn ang="0">
                    <a:pos x="42" y="60"/>
                  </a:cxn>
                  <a:cxn ang="0">
                    <a:pos x="32" y="62"/>
                  </a:cxn>
                  <a:cxn ang="0">
                    <a:pos x="26" y="66"/>
                  </a:cxn>
                  <a:cxn ang="0">
                    <a:pos x="8" y="74"/>
                  </a:cxn>
                  <a:cxn ang="0">
                    <a:pos x="0" y="78"/>
                  </a:cxn>
                  <a:cxn ang="0">
                    <a:pos x="4" y="86"/>
                  </a:cxn>
                  <a:cxn ang="0">
                    <a:pos x="8" y="88"/>
                  </a:cxn>
                  <a:cxn ang="0">
                    <a:pos x="26" y="90"/>
                  </a:cxn>
                  <a:cxn ang="0">
                    <a:pos x="66" y="86"/>
                  </a:cxn>
                  <a:cxn ang="0">
                    <a:pos x="122" y="76"/>
                  </a:cxn>
                  <a:cxn ang="0">
                    <a:pos x="136" y="76"/>
                  </a:cxn>
                  <a:cxn ang="0">
                    <a:pos x="138" y="80"/>
                  </a:cxn>
                  <a:cxn ang="0">
                    <a:pos x="106" y="90"/>
                  </a:cxn>
                  <a:cxn ang="0">
                    <a:pos x="92" y="98"/>
                  </a:cxn>
                  <a:cxn ang="0">
                    <a:pos x="90" y="104"/>
                  </a:cxn>
                  <a:cxn ang="0">
                    <a:pos x="92" y="106"/>
                  </a:cxn>
                  <a:cxn ang="0">
                    <a:pos x="100" y="120"/>
                  </a:cxn>
                  <a:cxn ang="0">
                    <a:pos x="104" y="136"/>
                  </a:cxn>
                  <a:cxn ang="0">
                    <a:pos x="116" y="136"/>
                  </a:cxn>
                  <a:cxn ang="0">
                    <a:pos x="126" y="134"/>
                  </a:cxn>
                  <a:cxn ang="0">
                    <a:pos x="142" y="128"/>
                  </a:cxn>
                  <a:cxn ang="0">
                    <a:pos x="166" y="132"/>
                  </a:cxn>
                  <a:cxn ang="0">
                    <a:pos x="200" y="128"/>
                  </a:cxn>
                  <a:cxn ang="0">
                    <a:pos x="208" y="122"/>
                  </a:cxn>
                  <a:cxn ang="0">
                    <a:pos x="208" y="112"/>
                  </a:cxn>
                  <a:cxn ang="0">
                    <a:pos x="202" y="100"/>
                  </a:cxn>
                  <a:cxn ang="0">
                    <a:pos x="202" y="88"/>
                  </a:cxn>
                  <a:cxn ang="0">
                    <a:pos x="210" y="88"/>
                  </a:cxn>
                  <a:cxn ang="0">
                    <a:pos x="214" y="92"/>
                  </a:cxn>
                  <a:cxn ang="0">
                    <a:pos x="226" y="98"/>
                  </a:cxn>
                  <a:cxn ang="0">
                    <a:pos x="224" y="90"/>
                  </a:cxn>
                  <a:cxn ang="0">
                    <a:pos x="216" y="76"/>
                  </a:cxn>
                  <a:cxn ang="0">
                    <a:pos x="212" y="60"/>
                  </a:cxn>
                  <a:cxn ang="0">
                    <a:pos x="208" y="30"/>
                  </a:cxn>
                  <a:cxn ang="0">
                    <a:pos x="196" y="10"/>
                  </a:cxn>
                  <a:cxn ang="0">
                    <a:pos x="184" y="4"/>
                  </a:cxn>
                  <a:cxn ang="0">
                    <a:pos x="164" y="0"/>
                  </a:cxn>
                  <a:cxn ang="0">
                    <a:pos x="156" y="6"/>
                  </a:cxn>
                  <a:cxn ang="0">
                    <a:pos x="148" y="14"/>
                  </a:cxn>
                  <a:cxn ang="0">
                    <a:pos x="144" y="12"/>
                  </a:cxn>
                </a:cxnLst>
                <a:rect l="0" t="0" r="r" b="b"/>
                <a:pathLst>
                  <a:path w="226" h="138">
                    <a:moveTo>
                      <a:pt x="144" y="12"/>
                    </a:moveTo>
                    <a:lnTo>
                      <a:pt x="144" y="12"/>
                    </a:lnTo>
                    <a:lnTo>
                      <a:pt x="138" y="6"/>
                    </a:lnTo>
                    <a:lnTo>
                      <a:pt x="130" y="4"/>
                    </a:lnTo>
                    <a:lnTo>
                      <a:pt x="118" y="2"/>
                    </a:lnTo>
                    <a:lnTo>
                      <a:pt x="104" y="4"/>
                    </a:lnTo>
                    <a:lnTo>
                      <a:pt x="88" y="8"/>
                    </a:lnTo>
                    <a:lnTo>
                      <a:pt x="88" y="8"/>
                    </a:lnTo>
                    <a:lnTo>
                      <a:pt x="80" y="10"/>
                    </a:lnTo>
                    <a:lnTo>
                      <a:pt x="78" y="14"/>
                    </a:lnTo>
                    <a:lnTo>
                      <a:pt x="80" y="18"/>
                    </a:lnTo>
                    <a:lnTo>
                      <a:pt x="84" y="22"/>
                    </a:lnTo>
                    <a:lnTo>
                      <a:pt x="102" y="38"/>
                    </a:lnTo>
                    <a:lnTo>
                      <a:pt x="124" y="62"/>
                    </a:lnTo>
                    <a:lnTo>
                      <a:pt x="124" y="62"/>
                    </a:lnTo>
                    <a:lnTo>
                      <a:pt x="102" y="50"/>
                    </a:lnTo>
                    <a:lnTo>
                      <a:pt x="90" y="42"/>
                    </a:lnTo>
                    <a:lnTo>
                      <a:pt x="82" y="34"/>
                    </a:lnTo>
                    <a:lnTo>
                      <a:pt x="78" y="28"/>
                    </a:lnTo>
                    <a:lnTo>
                      <a:pt x="74" y="24"/>
                    </a:lnTo>
                    <a:lnTo>
                      <a:pt x="70" y="22"/>
                    </a:lnTo>
                    <a:lnTo>
                      <a:pt x="64" y="20"/>
                    </a:lnTo>
                    <a:lnTo>
                      <a:pt x="54" y="18"/>
                    </a:lnTo>
                    <a:lnTo>
                      <a:pt x="54" y="18"/>
                    </a:lnTo>
                    <a:lnTo>
                      <a:pt x="40" y="18"/>
                    </a:lnTo>
                    <a:lnTo>
                      <a:pt x="32" y="20"/>
                    </a:lnTo>
                    <a:lnTo>
                      <a:pt x="28" y="22"/>
                    </a:lnTo>
                    <a:lnTo>
                      <a:pt x="26" y="26"/>
                    </a:lnTo>
                    <a:lnTo>
                      <a:pt x="28" y="30"/>
                    </a:lnTo>
                    <a:lnTo>
                      <a:pt x="32" y="36"/>
                    </a:lnTo>
                    <a:lnTo>
                      <a:pt x="46" y="52"/>
                    </a:lnTo>
                    <a:lnTo>
                      <a:pt x="46" y="52"/>
                    </a:lnTo>
                    <a:lnTo>
                      <a:pt x="56" y="64"/>
                    </a:lnTo>
                    <a:lnTo>
                      <a:pt x="56" y="64"/>
                    </a:lnTo>
                    <a:lnTo>
                      <a:pt x="52" y="62"/>
                    </a:lnTo>
                    <a:lnTo>
                      <a:pt x="42" y="60"/>
                    </a:lnTo>
                    <a:lnTo>
                      <a:pt x="36" y="60"/>
                    </a:lnTo>
                    <a:lnTo>
                      <a:pt x="32" y="62"/>
                    </a:lnTo>
                    <a:lnTo>
                      <a:pt x="32" y="62"/>
                    </a:lnTo>
                    <a:lnTo>
                      <a:pt x="26" y="66"/>
                    </a:lnTo>
                    <a:lnTo>
                      <a:pt x="20" y="70"/>
                    </a:lnTo>
                    <a:lnTo>
                      <a:pt x="8" y="74"/>
                    </a:lnTo>
                    <a:lnTo>
                      <a:pt x="4" y="76"/>
                    </a:lnTo>
                    <a:lnTo>
                      <a:pt x="0" y="78"/>
                    </a:lnTo>
                    <a:lnTo>
                      <a:pt x="0" y="82"/>
                    </a:lnTo>
                    <a:lnTo>
                      <a:pt x="4" y="86"/>
                    </a:lnTo>
                    <a:lnTo>
                      <a:pt x="4" y="86"/>
                    </a:lnTo>
                    <a:lnTo>
                      <a:pt x="8" y="88"/>
                    </a:lnTo>
                    <a:lnTo>
                      <a:pt x="12" y="90"/>
                    </a:lnTo>
                    <a:lnTo>
                      <a:pt x="26" y="90"/>
                    </a:lnTo>
                    <a:lnTo>
                      <a:pt x="44" y="88"/>
                    </a:lnTo>
                    <a:lnTo>
                      <a:pt x="66" y="86"/>
                    </a:lnTo>
                    <a:lnTo>
                      <a:pt x="106" y="78"/>
                    </a:lnTo>
                    <a:lnTo>
                      <a:pt x="122" y="76"/>
                    </a:lnTo>
                    <a:lnTo>
                      <a:pt x="136" y="76"/>
                    </a:lnTo>
                    <a:lnTo>
                      <a:pt x="136" y="76"/>
                    </a:lnTo>
                    <a:lnTo>
                      <a:pt x="140" y="78"/>
                    </a:lnTo>
                    <a:lnTo>
                      <a:pt x="138" y="80"/>
                    </a:lnTo>
                    <a:lnTo>
                      <a:pt x="118" y="86"/>
                    </a:lnTo>
                    <a:lnTo>
                      <a:pt x="106" y="90"/>
                    </a:lnTo>
                    <a:lnTo>
                      <a:pt x="96" y="94"/>
                    </a:lnTo>
                    <a:lnTo>
                      <a:pt x="92" y="98"/>
                    </a:lnTo>
                    <a:lnTo>
                      <a:pt x="90" y="100"/>
                    </a:lnTo>
                    <a:lnTo>
                      <a:pt x="90" y="104"/>
                    </a:lnTo>
                    <a:lnTo>
                      <a:pt x="92" y="106"/>
                    </a:lnTo>
                    <a:lnTo>
                      <a:pt x="92" y="106"/>
                    </a:lnTo>
                    <a:lnTo>
                      <a:pt x="98" y="114"/>
                    </a:lnTo>
                    <a:lnTo>
                      <a:pt x="100" y="120"/>
                    </a:lnTo>
                    <a:lnTo>
                      <a:pt x="102" y="132"/>
                    </a:lnTo>
                    <a:lnTo>
                      <a:pt x="104" y="136"/>
                    </a:lnTo>
                    <a:lnTo>
                      <a:pt x="108" y="138"/>
                    </a:lnTo>
                    <a:lnTo>
                      <a:pt x="116" y="136"/>
                    </a:lnTo>
                    <a:lnTo>
                      <a:pt x="126" y="134"/>
                    </a:lnTo>
                    <a:lnTo>
                      <a:pt x="126" y="134"/>
                    </a:lnTo>
                    <a:lnTo>
                      <a:pt x="136" y="130"/>
                    </a:lnTo>
                    <a:lnTo>
                      <a:pt x="142" y="128"/>
                    </a:lnTo>
                    <a:lnTo>
                      <a:pt x="166" y="132"/>
                    </a:lnTo>
                    <a:lnTo>
                      <a:pt x="166" y="132"/>
                    </a:lnTo>
                    <a:lnTo>
                      <a:pt x="184" y="132"/>
                    </a:lnTo>
                    <a:lnTo>
                      <a:pt x="200" y="128"/>
                    </a:lnTo>
                    <a:lnTo>
                      <a:pt x="206" y="126"/>
                    </a:lnTo>
                    <a:lnTo>
                      <a:pt x="208" y="122"/>
                    </a:lnTo>
                    <a:lnTo>
                      <a:pt x="210" y="118"/>
                    </a:lnTo>
                    <a:lnTo>
                      <a:pt x="208" y="112"/>
                    </a:lnTo>
                    <a:lnTo>
                      <a:pt x="208" y="112"/>
                    </a:lnTo>
                    <a:lnTo>
                      <a:pt x="202" y="100"/>
                    </a:lnTo>
                    <a:lnTo>
                      <a:pt x="202" y="92"/>
                    </a:lnTo>
                    <a:lnTo>
                      <a:pt x="202" y="88"/>
                    </a:lnTo>
                    <a:lnTo>
                      <a:pt x="206" y="88"/>
                    </a:lnTo>
                    <a:lnTo>
                      <a:pt x="210" y="88"/>
                    </a:lnTo>
                    <a:lnTo>
                      <a:pt x="214" y="92"/>
                    </a:lnTo>
                    <a:lnTo>
                      <a:pt x="214" y="92"/>
                    </a:lnTo>
                    <a:lnTo>
                      <a:pt x="224" y="98"/>
                    </a:lnTo>
                    <a:lnTo>
                      <a:pt x="226" y="98"/>
                    </a:lnTo>
                    <a:lnTo>
                      <a:pt x="226" y="98"/>
                    </a:lnTo>
                    <a:lnTo>
                      <a:pt x="224" y="90"/>
                    </a:lnTo>
                    <a:lnTo>
                      <a:pt x="216" y="76"/>
                    </a:lnTo>
                    <a:lnTo>
                      <a:pt x="216" y="76"/>
                    </a:lnTo>
                    <a:lnTo>
                      <a:pt x="214" y="68"/>
                    </a:lnTo>
                    <a:lnTo>
                      <a:pt x="212" y="60"/>
                    </a:lnTo>
                    <a:lnTo>
                      <a:pt x="210" y="40"/>
                    </a:lnTo>
                    <a:lnTo>
                      <a:pt x="208" y="30"/>
                    </a:lnTo>
                    <a:lnTo>
                      <a:pt x="204" y="20"/>
                    </a:lnTo>
                    <a:lnTo>
                      <a:pt x="196" y="10"/>
                    </a:lnTo>
                    <a:lnTo>
                      <a:pt x="184" y="4"/>
                    </a:lnTo>
                    <a:lnTo>
                      <a:pt x="184" y="4"/>
                    </a:lnTo>
                    <a:lnTo>
                      <a:pt x="172" y="0"/>
                    </a:lnTo>
                    <a:lnTo>
                      <a:pt x="164" y="0"/>
                    </a:lnTo>
                    <a:lnTo>
                      <a:pt x="160" y="2"/>
                    </a:lnTo>
                    <a:lnTo>
                      <a:pt x="156" y="6"/>
                    </a:lnTo>
                    <a:lnTo>
                      <a:pt x="152" y="14"/>
                    </a:lnTo>
                    <a:lnTo>
                      <a:pt x="148" y="14"/>
                    </a:lnTo>
                    <a:lnTo>
                      <a:pt x="144" y="12"/>
                    </a:lnTo>
                    <a:lnTo>
                      <a:pt x="144" y="12"/>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25" name="Freeform 6023">
                <a:extLst>
                  <a:ext uri="{FF2B5EF4-FFF2-40B4-BE49-F238E27FC236}">
                    <a16:creationId xmlns:a16="http://schemas.microsoft.com/office/drawing/2014/main" id="{B4EE5A34-7D65-697A-DDD9-909E91E448EB}"/>
                  </a:ext>
                </a:extLst>
              </p:cNvPr>
              <p:cNvSpPr>
                <a:spLocks/>
              </p:cNvSpPr>
              <p:nvPr/>
            </p:nvSpPr>
            <p:spPr bwMode="auto">
              <a:xfrm>
                <a:off x="1842770" y="887413"/>
                <a:ext cx="36830" cy="25400"/>
              </a:xfrm>
              <a:custGeom>
                <a:avLst/>
                <a:gdLst/>
                <a:ahLst/>
                <a:cxnLst>
                  <a:cxn ang="0">
                    <a:pos x="30" y="32"/>
                  </a:cxn>
                  <a:cxn ang="0">
                    <a:pos x="30" y="32"/>
                  </a:cxn>
                  <a:cxn ang="0">
                    <a:pos x="40" y="38"/>
                  </a:cxn>
                  <a:cxn ang="0">
                    <a:pos x="46" y="40"/>
                  </a:cxn>
                  <a:cxn ang="0">
                    <a:pos x="50" y="40"/>
                  </a:cxn>
                  <a:cxn ang="0">
                    <a:pos x="54" y="38"/>
                  </a:cxn>
                  <a:cxn ang="0">
                    <a:pos x="56" y="34"/>
                  </a:cxn>
                  <a:cxn ang="0">
                    <a:pos x="58" y="28"/>
                  </a:cxn>
                  <a:cxn ang="0">
                    <a:pos x="56" y="20"/>
                  </a:cxn>
                  <a:cxn ang="0">
                    <a:pos x="56" y="20"/>
                  </a:cxn>
                  <a:cxn ang="0">
                    <a:pos x="52" y="12"/>
                  </a:cxn>
                  <a:cxn ang="0">
                    <a:pos x="46" y="6"/>
                  </a:cxn>
                  <a:cxn ang="0">
                    <a:pos x="36" y="2"/>
                  </a:cxn>
                  <a:cxn ang="0">
                    <a:pos x="26" y="0"/>
                  </a:cxn>
                  <a:cxn ang="0">
                    <a:pos x="16" y="0"/>
                  </a:cxn>
                  <a:cxn ang="0">
                    <a:pos x="6" y="2"/>
                  </a:cxn>
                  <a:cxn ang="0">
                    <a:pos x="2" y="6"/>
                  </a:cxn>
                  <a:cxn ang="0">
                    <a:pos x="0" y="10"/>
                  </a:cxn>
                  <a:cxn ang="0">
                    <a:pos x="0" y="14"/>
                  </a:cxn>
                  <a:cxn ang="0">
                    <a:pos x="0" y="14"/>
                  </a:cxn>
                  <a:cxn ang="0">
                    <a:pos x="0" y="18"/>
                  </a:cxn>
                  <a:cxn ang="0">
                    <a:pos x="4" y="22"/>
                  </a:cxn>
                  <a:cxn ang="0">
                    <a:pos x="10" y="24"/>
                  </a:cxn>
                  <a:cxn ang="0">
                    <a:pos x="18" y="26"/>
                  </a:cxn>
                  <a:cxn ang="0">
                    <a:pos x="24" y="28"/>
                  </a:cxn>
                  <a:cxn ang="0">
                    <a:pos x="30" y="32"/>
                  </a:cxn>
                  <a:cxn ang="0">
                    <a:pos x="30" y="32"/>
                  </a:cxn>
                </a:cxnLst>
                <a:rect l="0" t="0" r="r" b="b"/>
                <a:pathLst>
                  <a:path w="58" h="40">
                    <a:moveTo>
                      <a:pt x="30" y="32"/>
                    </a:moveTo>
                    <a:lnTo>
                      <a:pt x="30" y="32"/>
                    </a:lnTo>
                    <a:lnTo>
                      <a:pt x="40" y="38"/>
                    </a:lnTo>
                    <a:lnTo>
                      <a:pt x="46" y="40"/>
                    </a:lnTo>
                    <a:lnTo>
                      <a:pt x="50" y="40"/>
                    </a:lnTo>
                    <a:lnTo>
                      <a:pt x="54" y="38"/>
                    </a:lnTo>
                    <a:lnTo>
                      <a:pt x="56" y="34"/>
                    </a:lnTo>
                    <a:lnTo>
                      <a:pt x="58" y="28"/>
                    </a:lnTo>
                    <a:lnTo>
                      <a:pt x="56" y="20"/>
                    </a:lnTo>
                    <a:lnTo>
                      <a:pt x="56" y="20"/>
                    </a:lnTo>
                    <a:lnTo>
                      <a:pt x="52" y="12"/>
                    </a:lnTo>
                    <a:lnTo>
                      <a:pt x="46" y="6"/>
                    </a:lnTo>
                    <a:lnTo>
                      <a:pt x="36" y="2"/>
                    </a:lnTo>
                    <a:lnTo>
                      <a:pt x="26" y="0"/>
                    </a:lnTo>
                    <a:lnTo>
                      <a:pt x="16" y="0"/>
                    </a:lnTo>
                    <a:lnTo>
                      <a:pt x="6" y="2"/>
                    </a:lnTo>
                    <a:lnTo>
                      <a:pt x="2" y="6"/>
                    </a:lnTo>
                    <a:lnTo>
                      <a:pt x="0" y="10"/>
                    </a:lnTo>
                    <a:lnTo>
                      <a:pt x="0" y="14"/>
                    </a:lnTo>
                    <a:lnTo>
                      <a:pt x="0" y="14"/>
                    </a:lnTo>
                    <a:lnTo>
                      <a:pt x="0" y="18"/>
                    </a:lnTo>
                    <a:lnTo>
                      <a:pt x="4" y="22"/>
                    </a:lnTo>
                    <a:lnTo>
                      <a:pt x="10" y="24"/>
                    </a:lnTo>
                    <a:lnTo>
                      <a:pt x="18" y="26"/>
                    </a:lnTo>
                    <a:lnTo>
                      <a:pt x="24" y="28"/>
                    </a:lnTo>
                    <a:lnTo>
                      <a:pt x="30" y="32"/>
                    </a:lnTo>
                    <a:lnTo>
                      <a:pt x="30" y="32"/>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26" name="Freeform 6024">
                <a:extLst>
                  <a:ext uri="{FF2B5EF4-FFF2-40B4-BE49-F238E27FC236}">
                    <a16:creationId xmlns:a16="http://schemas.microsoft.com/office/drawing/2014/main" id="{25069F18-DE2D-0610-6D4D-27C31A683F56}"/>
                  </a:ext>
                </a:extLst>
              </p:cNvPr>
              <p:cNvSpPr>
                <a:spLocks/>
              </p:cNvSpPr>
              <p:nvPr/>
            </p:nvSpPr>
            <p:spPr bwMode="auto">
              <a:xfrm>
                <a:off x="1507490" y="963613"/>
                <a:ext cx="102870" cy="24130"/>
              </a:xfrm>
              <a:custGeom>
                <a:avLst/>
                <a:gdLst/>
                <a:ahLst/>
                <a:cxnLst>
                  <a:cxn ang="0">
                    <a:pos x="20" y="34"/>
                  </a:cxn>
                  <a:cxn ang="0">
                    <a:pos x="20" y="34"/>
                  </a:cxn>
                  <a:cxn ang="0">
                    <a:pos x="26" y="32"/>
                  </a:cxn>
                  <a:cxn ang="0">
                    <a:pos x="34" y="32"/>
                  </a:cxn>
                  <a:cxn ang="0">
                    <a:pos x="60" y="36"/>
                  </a:cxn>
                  <a:cxn ang="0">
                    <a:pos x="60" y="36"/>
                  </a:cxn>
                  <a:cxn ang="0">
                    <a:pos x="72" y="38"/>
                  </a:cxn>
                  <a:cxn ang="0">
                    <a:pos x="76" y="36"/>
                  </a:cxn>
                  <a:cxn ang="0">
                    <a:pos x="84" y="34"/>
                  </a:cxn>
                  <a:cxn ang="0">
                    <a:pos x="108" y="34"/>
                  </a:cxn>
                  <a:cxn ang="0">
                    <a:pos x="108" y="34"/>
                  </a:cxn>
                  <a:cxn ang="0">
                    <a:pos x="124" y="36"/>
                  </a:cxn>
                  <a:cxn ang="0">
                    <a:pos x="138" y="34"/>
                  </a:cxn>
                  <a:cxn ang="0">
                    <a:pos x="150" y="32"/>
                  </a:cxn>
                  <a:cxn ang="0">
                    <a:pos x="158" y="28"/>
                  </a:cxn>
                  <a:cxn ang="0">
                    <a:pos x="162" y="24"/>
                  </a:cxn>
                  <a:cxn ang="0">
                    <a:pos x="162" y="22"/>
                  </a:cxn>
                  <a:cxn ang="0">
                    <a:pos x="160" y="18"/>
                  </a:cxn>
                  <a:cxn ang="0">
                    <a:pos x="152" y="12"/>
                  </a:cxn>
                  <a:cxn ang="0">
                    <a:pos x="138" y="6"/>
                  </a:cxn>
                  <a:cxn ang="0">
                    <a:pos x="138" y="6"/>
                  </a:cxn>
                  <a:cxn ang="0">
                    <a:pos x="122" y="0"/>
                  </a:cxn>
                  <a:cxn ang="0">
                    <a:pos x="108" y="0"/>
                  </a:cxn>
                  <a:cxn ang="0">
                    <a:pos x="96" y="0"/>
                  </a:cxn>
                  <a:cxn ang="0">
                    <a:pos x="86" y="2"/>
                  </a:cxn>
                  <a:cxn ang="0">
                    <a:pos x="64" y="10"/>
                  </a:cxn>
                  <a:cxn ang="0">
                    <a:pos x="52" y="14"/>
                  </a:cxn>
                  <a:cxn ang="0">
                    <a:pos x="36" y="16"/>
                  </a:cxn>
                  <a:cxn ang="0">
                    <a:pos x="36" y="16"/>
                  </a:cxn>
                  <a:cxn ang="0">
                    <a:pos x="22" y="20"/>
                  </a:cxn>
                  <a:cxn ang="0">
                    <a:pos x="10" y="24"/>
                  </a:cxn>
                  <a:cxn ang="0">
                    <a:pos x="4" y="28"/>
                  </a:cxn>
                  <a:cxn ang="0">
                    <a:pos x="0" y="30"/>
                  </a:cxn>
                  <a:cxn ang="0">
                    <a:pos x="0" y="34"/>
                  </a:cxn>
                  <a:cxn ang="0">
                    <a:pos x="4" y="36"/>
                  </a:cxn>
                  <a:cxn ang="0">
                    <a:pos x="10" y="36"/>
                  </a:cxn>
                  <a:cxn ang="0">
                    <a:pos x="20" y="34"/>
                  </a:cxn>
                  <a:cxn ang="0">
                    <a:pos x="20" y="34"/>
                  </a:cxn>
                </a:cxnLst>
                <a:rect l="0" t="0" r="r" b="b"/>
                <a:pathLst>
                  <a:path w="162" h="38">
                    <a:moveTo>
                      <a:pt x="20" y="34"/>
                    </a:moveTo>
                    <a:lnTo>
                      <a:pt x="20" y="34"/>
                    </a:lnTo>
                    <a:lnTo>
                      <a:pt x="26" y="32"/>
                    </a:lnTo>
                    <a:lnTo>
                      <a:pt x="34" y="32"/>
                    </a:lnTo>
                    <a:lnTo>
                      <a:pt x="60" y="36"/>
                    </a:lnTo>
                    <a:lnTo>
                      <a:pt x="60" y="36"/>
                    </a:lnTo>
                    <a:lnTo>
                      <a:pt x="72" y="38"/>
                    </a:lnTo>
                    <a:lnTo>
                      <a:pt x="76" y="36"/>
                    </a:lnTo>
                    <a:lnTo>
                      <a:pt x="84" y="34"/>
                    </a:lnTo>
                    <a:lnTo>
                      <a:pt x="108" y="34"/>
                    </a:lnTo>
                    <a:lnTo>
                      <a:pt x="108" y="34"/>
                    </a:lnTo>
                    <a:lnTo>
                      <a:pt x="124" y="36"/>
                    </a:lnTo>
                    <a:lnTo>
                      <a:pt x="138" y="34"/>
                    </a:lnTo>
                    <a:lnTo>
                      <a:pt x="150" y="32"/>
                    </a:lnTo>
                    <a:lnTo>
                      <a:pt x="158" y="28"/>
                    </a:lnTo>
                    <a:lnTo>
                      <a:pt x="162" y="24"/>
                    </a:lnTo>
                    <a:lnTo>
                      <a:pt x="162" y="22"/>
                    </a:lnTo>
                    <a:lnTo>
                      <a:pt x="160" y="18"/>
                    </a:lnTo>
                    <a:lnTo>
                      <a:pt x="152" y="12"/>
                    </a:lnTo>
                    <a:lnTo>
                      <a:pt x="138" y="6"/>
                    </a:lnTo>
                    <a:lnTo>
                      <a:pt x="138" y="6"/>
                    </a:lnTo>
                    <a:lnTo>
                      <a:pt x="122" y="0"/>
                    </a:lnTo>
                    <a:lnTo>
                      <a:pt x="108" y="0"/>
                    </a:lnTo>
                    <a:lnTo>
                      <a:pt x="96" y="0"/>
                    </a:lnTo>
                    <a:lnTo>
                      <a:pt x="86" y="2"/>
                    </a:lnTo>
                    <a:lnTo>
                      <a:pt x="64" y="10"/>
                    </a:lnTo>
                    <a:lnTo>
                      <a:pt x="52" y="14"/>
                    </a:lnTo>
                    <a:lnTo>
                      <a:pt x="36" y="16"/>
                    </a:lnTo>
                    <a:lnTo>
                      <a:pt x="36" y="16"/>
                    </a:lnTo>
                    <a:lnTo>
                      <a:pt x="22" y="20"/>
                    </a:lnTo>
                    <a:lnTo>
                      <a:pt x="10" y="24"/>
                    </a:lnTo>
                    <a:lnTo>
                      <a:pt x="4" y="28"/>
                    </a:lnTo>
                    <a:lnTo>
                      <a:pt x="0" y="30"/>
                    </a:lnTo>
                    <a:lnTo>
                      <a:pt x="0" y="34"/>
                    </a:lnTo>
                    <a:lnTo>
                      <a:pt x="4" y="36"/>
                    </a:lnTo>
                    <a:lnTo>
                      <a:pt x="10" y="36"/>
                    </a:lnTo>
                    <a:lnTo>
                      <a:pt x="20" y="34"/>
                    </a:lnTo>
                    <a:lnTo>
                      <a:pt x="20" y="34"/>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27" name="Freeform 6025">
                <a:extLst>
                  <a:ext uri="{FF2B5EF4-FFF2-40B4-BE49-F238E27FC236}">
                    <a16:creationId xmlns:a16="http://schemas.microsoft.com/office/drawing/2014/main" id="{CEE77F58-6AEA-7C8F-D2A9-5513D26B51BD}"/>
                  </a:ext>
                </a:extLst>
              </p:cNvPr>
              <p:cNvSpPr>
                <a:spLocks/>
              </p:cNvSpPr>
              <p:nvPr/>
            </p:nvSpPr>
            <p:spPr bwMode="auto">
              <a:xfrm>
                <a:off x="1703070" y="928053"/>
                <a:ext cx="168910" cy="82550"/>
              </a:xfrm>
              <a:custGeom>
                <a:avLst/>
                <a:gdLst/>
                <a:ahLst/>
                <a:cxnLst>
                  <a:cxn ang="0">
                    <a:pos x="30" y="40"/>
                  </a:cxn>
                  <a:cxn ang="0">
                    <a:pos x="32" y="50"/>
                  </a:cxn>
                  <a:cxn ang="0">
                    <a:pos x="40" y="46"/>
                  </a:cxn>
                  <a:cxn ang="0">
                    <a:pos x="52" y="44"/>
                  </a:cxn>
                  <a:cxn ang="0">
                    <a:pos x="66" y="54"/>
                  </a:cxn>
                  <a:cxn ang="0">
                    <a:pos x="72" y="62"/>
                  </a:cxn>
                  <a:cxn ang="0">
                    <a:pos x="68" y="70"/>
                  </a:cxn>
                  <a:cxn ang="0">
                    <a:pos x="44" y="68"/>
                  </a:cxn>
                  <a:cxn ang="0">
                    <a:pos x="26" y="70"/>
                  </a:cxn>
                  <a:cxn ang="0">
                    <a:pos x="24" y="74"/>
                  </a:cxn>
                  <a:cxn ang="0">
                    <a:pos x="24" y="82"/>
                  </a:cxn>
                  <a:cxn ang="0">
                    <a:pos x="36" y="90"/>
                  </a:cxn>
                  <a:cxn ang="0">
                    <a:pos x="60" y="92"/>
                  </a:cxn>
                  <a:cxn ang="0">
                    <a:pos x="78" y="88"/>
                  </a:cxn>
                  <a:cxn ang="0">
                    <a:pos x="108" y="82"/>
                  </a:cxn>
                  <a:cxn ang="0">
                    <a:pos x="114" y="86"/>
                  </a:cxn>
                  <a:cxn ang="0">
                    <a:pos x="120" y="92"/>
                  </a:cxn>
                  <a:cxn ang="0">
                    <a:pos x="146" y="90"/>
                  </a:cxn>
                  <a:cxn ang="0">
                    <a:pos x="156" y="90"/>
                  </a:cxn>
                  <a:cxn ang="0">
                    <a:pos x="170" y="92"/>
                  </a:cxn>
                  <a:cxn ang="0">
                    <a:pos x="182" y="102"/>
                  </a:cxn>
                  <a:cxn ang="0">
                    <a:pos x="194" y="120"/>
                  </a:cxn>
                  <a:cxn ang="0">
                    <a:pos x="204" y="126"/>
                  </a:cxn>
                  <a:cxn ang="0">
                    <a:pos x="220" y="130"/>
                  </a:cxn>
                  <a:cxn ang="0">
                    <a:pos x="244" y="128"/>
                  </a:cxn>
                  <a:cxn ang="0">
                    <a:pos x="254" y="126"/>
                  </a:cxn>
                  <a:cxn ang="0">
                    <a:pos x="266" y="122"/>
                  </a:cxn>
                  <a:cxn ang="0">
                    <a:pos x="266" y="114"/>
                  </a:cxn>
                  <a:cxn ang="0">
                    <a:pos x="258" y="102"/>
                  </a:cxn>
                  <a:cxn ang="0">
                    <a:pos x="234" y="82"/>
                  </a:cxn>
                  <a:cxn ang="0">
                    <a:pos x="238" y="78"/>
                  </a:cxn>
                  <a:cxn ang="0">
                    <a:pos x="242" y="76"/>
                  </a:cxn>
                  <a:cxn ang="0">
                    <a:pos x="248" y="68"/>
                  </a:cxn>
                  <a:cxn ang="0">
                    <a:pos x="242" y="58"/>
                  </a:cxn>
                  <a:cxn ang="0">
                    <a:pos x="224" y="50"/>
                  </a:cxn>
                  <a:cxn ang="0">
                    <a:pos x="210" y="48"/>
                  </a:cxn>
                  <a:cxn ang="0">
                    <a:pos x="186" y="44"/>
                  </a:cxn>
                  <a:cxn ang="0">
                    <a:pos x="184" y="40"/>
                  </a:cxn>
                  <a:cxn ang="0">
                    <a:pos x="176" y="32"/>
                  </a:cxn>
                  <a:cxn ang="0">
                    <a:pos x="164" y="28"/>
                  </a:cxn>
                  <a:cxn ang="0">
                    <a:pos x="140" y="26"/>
                  </a:cxn>
                  <a:cxn ang="0">
                    <a:pos x="130" y="32"/>
                  </a:cxn>
                  <a:cxn ang="0">
                    <a:pos x="124" y="36"/>
                  </a:cxn>
                  <a:cxn ang="0">
                    <a:pos x="118" y="28"/>
                  </a:cxn>
                  <a:cxn ang="0">
                    <a:pos x="114" y="24"/>
                  </a:cxn>
                  <a:cxn ang="0">
                    <a:pos x="96" y="10"/>
                  </a:cxn>
                  <a:cxn ang="0">
                    <a:pos x="58" y="0"/>
                  </a:cxn>
                  <a:cxn ang="0">
                    <a:pos x="22" y="2"/>
                  </a:cxn>
                  <a:cxn ang="0">
                    <a:pos x="10" y="8"/>
                  </a:cxn>
                  <a:cxn ang="0">
                    <a:pos x="2" y="18"/>
                  </a:cxn>
                  <a:cxn ang="0">
                    <a:pos x="0" y="28"/>
                  </a:cxn>
                  <a:cxn ang="0">
                    <a:pos x="8" y="34"/>
                  </a:cxn>
                  <a:cxn ang="0">
                    <a:pos x="20" y="30"/>
                  </a:cxn>
                  <a:cxn ang="0">
                    <a:pos x="28" y="34"/>
                  </a:cxn>
                  <a:cxn ang="0">
                    <a:pos x="30" y="40"/>
                  </a:cxn>
                </a:cxnLst>
                <a:rect l="0" t="0" r="r" b="b"/>
                <a:pathLst>
                  <a:path w="266" h="130">
                    <a:moveTo>
                      <a:pt x="30" y="40"/>
                    </a:moveTo>
                    <a:lnTo>
                      <a:pt x="30" y="40"/>
                    </a:lnTo>
                    <a:lnTo>
                      <a:pt x="30" y="48"/>
                    </a:lnTo>
                    <a:lnTo>
                      <a:pt x="32" y="50"/>
                    </a:lnTo>
                    <a:lnTo>
                      <a:pt x="36" y="50"/>
                    </a:lnTo>
                    <a:lnTo>
                      <a:pt x="40" y="46"/>
                    </a:lnTo>
                    <a:lnTo>
                      <a:pt x="46" y="44"/>
                    </a:lnTo>
                    <a:lnTo>
                      <a:pt x="52" y="44"/>
                    </a:lnTo>
                    <a:lnTo>
                      <a:pt x="58" y="46"/>
                    </a:lnTo>
                    <a:lnTo>
                      <a:pt x="66" y="54"/>
                    </a:lnTo>
                    <a:lnTo>
                      <a:pt x="66" y="54"/>
                    </a:lnTo>
                    <a:lnTo>
                      <a:pt x="72" y="62"/>
                    </a:lnTo>
                    <a:lnTo>
                      <a:pt x="72" y="66"/>
                    </a:lnTo>
                    <a:lnTo>
                      <a:pt x="68" y="70"/>
                    </a:lnTo>
                    <a:lnTo>
                      <a:pt x="60" y="70"/>
                    </a:lnTo>
                    <a:lnTo>
                      <a:pt x="44" y="68"/>
                    </a:lnTo>
                    <a:lnTo>
                      <a:pt x="34" y="68"/>
                    </a:lnTo>
                    <a:lnTo>
                      <a:pt x="26" y="70"/>
                    </a:lnTo>
                    <a:lnTo>
                      <a:pt x="26" y="70"/>
                    </a:lnTo>
                    <a:lnTo>
                      <a:pt x="24" y="74"/>
                    </a:lnTo>
                    <a:lnTo>
                      <a:pt x="22" y="78"/>
                    </a:lnTo>
                    <a:lnTo>
                      <a:pt x="24" y="82"/>
                    </a:lnTo>
                    <a:lnTo>
                      <a:pt x="28" y="86"/>
                    </a:lnTo>
                    <a:lnTo>
                      <a:pt x="36" y="90"/>
                    </a:lnTo>
                    <a:lnTo>
                      <a:pt x="46" y="92"/>
                    </a:lnTo>
                    <a:lnTo>
                      <a:pt x="60" y="92"/>
                    </a:lnTo>
                    <a:lnTo>
                      <a:pt x="78" y="88"/>
                    </a:lnTo>
                    <a:lnTo>
                      <a:pt x="78" y="88"/>
                    </a:lnTo>
                    <a:lnTo>
                      <a:pt x="98" y="82"/>
                    </a:lnTo>
                    <a:lnTo>
                      <a:pt x="108" y="82"/>
                    </a:lnTo>
                    <a:lnTo>
                      <a:pt x="112" y="82"/>
                    </a:lnTo>
                    <a:lnTo>
                      <a:pt x="114" y="86"/>
                    </a:lnTo>
                    <a:lnTo>
                      <a:pt x="116" y="88"/>
                    </a:lnTo>
                    <a:lnTo>
                      <a:pt x="120" y="92"/>
                    </a:lnTo>
                    <a:lnTo>
                      <a:pt x="130" y="92"/>
                    </a:lnTo>
                    <a:lnTo>
                      <a:pt x="146" y="90"/>
                    </a:lnTo>
                    <a:lnTo>
                      <a:pt x="146" y="90"/>
                    </a:lnTo>
                    <a:lnTo>
                      <a:pt x="156" y="90"/>
                    </a:lnTo>
                    <a:lnTo>
                      <a:pt x="164" y="90"/>
                    </a:lnTo>
                    <a:lnTo>
                      <a:pt x="170" y="92"/>
                    </a:lnTo>
                    <a:lnTo>
                      <a:pt x="174" y="94"/>
                    </a:lnTo>
                    <a:lnTo>
                      <a:pt x="182" y="102"/>
                    </a:lnTo>
                    <a:lnTo>
                      <a:pt x="186" y="110"/>
                    </a:lnTo>
                    <a:lnTo>
                      <a:pt x="194" y="120"/>
                    </a:lnTo>
                    <a:lnTo>
                      <a:pt x="198" y="124"/>
                    </a:lnTo>
                    <a:lnTo>
                      <a:pt x="204" y="126"/>
                    </a:lnTo>
                    <a:lnTo>
                      <a:pt x="210" y="128"/>
                    </a:lnTo>
                    <a:lnTo>
                      <a:pt x="220" y="130"/>
                    </a:lnTo>
                    <a:lnTo>
                      <a:pt x="230" y="130"/>
                    </a:lnTo>
                    <a:lnTo>
                      <a:pt x="244" y="128"/>
                    </a:lnTo>
                    <a:lnTo>
                      <a:pt x="244" y="128"/>
                    </a:lnTo>
                    <a:lnTo>
                      <a:pt x="254" y="126"/>
                    </a:lnTo>
                    <a:lnTo>
                      <a:pt x="262" y="124"/>
                    </a:lnTo>
                    <a:lnTo>
                      <a:pt x="266" y="122"/>
                    </a:lnTo>
                    <a:lnTo>
                      <a:pt x="266" y="118"/>
                    </a:lnTo>
                    <a:lnTo>
                      <a:pt x="266" y="114"/>
                    </a:lnTo>
                    <a:lnTo>
                      <a:pt x="264" y="110"/>
                    </a:lnTo>
                    <a:lnTo>
                      <a:pt x="258" y="102"/>
                    </a:lnTo>
                    <a:lnTo>
                      <a:pt x="240" y="88"/>
                    </a:lnTo>
                    <a:lnTo>
                      <a:pt x="234" y="82"/>
                    </a:lnTo>
                    <a:lnTo>
                      <a:pt x="234" y="80"/>
                    </a:lnTo>
                    <a:lnTo>
                      <a:pt x="238" y="78"/>
                    </a:lnTo>
                    <a:lnTo>
                      <a:pt x="238" y="78"/>
                    </a:lnTo>
                    <a:lnTo>
                      <a:pt x="242" y="76"/>
                    </a:lnTo>
                    <a:lnTo>
                      <a:pt x="246" y="72"/>
                    </a:lnTo>
                    <a:lnTo>
                      <a:pt x="248" y="68"/>
                    </a:lnTo>
                    <a:lnTo>
                      <a:pt x="246" y="64"/>
                    </a:lnTo>
                    <a:lnTo>
                      <a:pt x="242" y="58"/>
                    </a:lnTo>
                    <a:lnTo>
                      <a:pt x="236" y="54"/>
                    </a:lnTo>
                    <a:lnTo>
                      <a:pt x="224" y="50"/>
                    </a:lnTo>
                    <a:lnTo>
                      <a:pt x="210" y="48"/>
                    </a:lnTo>
                    <a:lnTo>
                      <a:pt x="210" y="48"/>
                    </a:lnTo>
                    <a:lnTo>
                      <a:pt x="190" y="46"/>
                    </a:lnTo>
                    <a:lnTo>
                      <a:pt x="186" y="44"/>
                    </a:lnTo>
                    <a:lnTo>
                      <a:pt x="186" y="42"/>
                    </a:lnTo>
                    <a:lnTo>
                      <a:pt x="184" y="40"/>
                    </a:lnTo>
                    <a:lnTo>
                      <a:pt x="182" y="36"/>
                    </a:lnTo>
                    <a:lnTo>
                      <a:pt x="176" y="32"/>
                    </a:lnTo>
                    <a:lnTo>
                      <a:pt x="164" y="28"/>
                    </a:lnTo>
                    <a:lnTo>
                      <a:pt x="164" y="28"/>
                    </a:lnTo>
                    <a:lnTo>
                      <a:pt x="150" y="26"/>
                    </a:lnTo>
                    <a:lnTo>
                      <a:pt x="140" y="26"/>
                    </a:lnTo>
                    <a:lnTo>
                      <a:pt x="134" y="28"/>
                    </a:lnTo>
                    <a:lnTo>
                      <a:pt x="130" y="32"/>
                    </a:lnTo>
                    <a:lnTo>
                      <a:pt x="126" y="34"/>
                    </a:lnTo>
                    <a:lnTo>
                      <a:pt x="124" y="36"/>
                    </a:lnTo>
                    <a:lnTo>
                      <a:pt x="122" y="34"/>
                    </a:lnTo>
                    <a:lnTo>
                      <a:pt x="118" y="28"/>
                    </a:lnTo>
                    <a:lnTo>
                      <a:pt x="118" y="28"/>
                    </a:lnTo>
                    <a:lnTo>
                      <a:pt x="114" y="24"/>
                    </a:lnTo>
                    <a:lnTo>
                      <a:pt x="110" y="18"/>
                    </a:lnTo>
                    <a:lnTo>
                      <a:pt x="96" y="10"/>
                    </a:lnTo>
                    <a:lnTo>
                      <a:pt x="78" y="4"/>
                    </a:lnTo>
                    <a:lnTo>
                      <a:pt x="58" y="0"/>
                    </a:lnTo>
                    <a:lnTo>
                      <a:pt x="40" y="0"/>
                    </a:lnTo>
                    <a:lnTo>
                      <a:pt x="22" y="2"/>
                    </a:lnTo>
                    <a:lnTo>
                      <a:pt x="14" y="4"/>
                    </a:lnTo>
                    <a:lnTo>
                      <a:pt x="10" y="8"/>
                    </a:lnTo>
                    <a:lnTo>
                      <a:pt x="4" y="12"/>
                    </a:lnTo>
                    <a:lnTo>
                      <a:pt x="2" y="18"/>
                    </a:lnTo>
                    <a:lnTo>
                      <a:pt x="2" y="18"/>
                    </a:lnTo>
                    <a:lnTo>
                      <a:pt x="0" y="28"/>
                    </a:lnTo>
                    <a:lnTo>
                      <a:pt x="2" y="32"/>
                    </a:lnTo>
                    <a:lnTo>
                      <a:pt x="8" y="34"/>
                    </a:lnTo>
                    <a:lnTo>
                      <a:pt x="14" y="32"/>
                    </a:lnTo>
                    <a:lnTo>
                      <a:pt x="20" y="30"/>
                    </a:lnTo>
                    <a:lnTo>
                      <a:pt x="24" y="30"/>
                    </a:lnTo>
                    <a:lnTo>
                      <a:pt x="28" y="34"/>
                    </a:lnTo>
                    <a:lnTo>
                      <a:pt x="30" y="40"/>
                    </a:lnTo>
                    <a:lnTo>
                      <a:pt x="30" y="40"/>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28" name="Freeform 6026">
                <a:extLst>
                  <a:ext uri="{FF2B5EF4-FFF2-40B4-BE49-F238E27FC236}">
                    <a16:creationId xmlns:a16="http://schemas.microsoft.com/office/drawing/2014/main" id="{EC2C09C7-9C38-FB90-7A0D-9A522951113F}"/>
                  </a:ext>
                </a:extLst>
              </p:cNvPr>
              <p:cNvSpPr>
                <a:spLocks/>
              </p:cNvSpPr>
              <p:nvPr/>
            </p:nvSpPr>
            <p:spPr bwMode="auto">
              <a:xfrm>
                <a:off x="1694180" y="1013143"/>
                <a:ext cx="44450" cy="33020"/>
              </a:xfrm>
              <a:custGeom>
                <a:avLst/>
                <a:gdLst/>
                <a:ahLst/>
                <a:cxnLst>
                  <a:cxn ang="0">
                    <a:pos x="56" y="52"/>
                  </a:cxn>
                  <a:cxn ang="0">
                    <a:pos x="56" y="52"/>
                  </a:cxn>
                  <a:cxn ang="0">
                    <a:pos x="66" y="50"/>
                  </a:cxn>
                  <a:cxn ang="0">
                    <a:pos x="68" y="48"/>
                  </a:cxn>
                  <a:cxn ang="0">
                    <a:pos x="70" y="46"/>
                  </a:cxn>
                  <a:cxn ang="0">
                    <a:pos x="70" y="44"/>
                  </a:cxn>
                  <a:cxn ang="0">
                    <a:pos x="68" y="40"/>
                  </a:cxn>
                  <a:cxn ang="0">
                    <a:pos x="56" y="26"/>
                  </a:cxn>
                  <a:cxn ang="0">
                    <a:pos x="56" y="26"/>
                  </a:cxn>
                  <a:cxn ang="0">
                    <a:pos x="46" y="18"/>
                  </a:cxn>
                  <a:cxn ang="0">
                    <a:pos x="36" y="12"/>
                  </a:cxn>
                  <a:cxn ang="0">
                    <a:pos x="26" y="6"/>
                  </a:cxn>
                  <a:cxn ang="0">
                    <a:pos x="16" y="2"/>
                  </a:cxn>
                  <a:cxn ang="0">
                    <a:pos x="8" y="0"/>
                  </a:cxn>
                  <a:cxn ang="0">
                    <a:pos x="2" y="0"/>
                  </a:cxn>
                  <a:cxn ang="0">
                    <a:pos x="0" y="2"/>
                  </a:cxn>
                  <a:cxn ang="0">
                    <a:pos x="0" y="8"/>
                  </a:cxn>
                  <a:cxn ang="0">
                    <a:pos x="0" y="8"/>
                  </a:cxn>
                  <a:cxn ang="0">
                    <a:pos x="8" y="22"/>
                  </a:cxn>
                  <a:cxn ang="0">
                    <a:pos x="18" y="36"/>
                  </a:cxn>
                  <a:cxn ang="0">
                    <a:pos x="24" y="44"/>
                  </a:cxn>
                  <a:cxn ang="0">
                    <a:pos x="32" y="48"/>
                  </a:cxn>
                  <a:cxn ang="0">
                    <a:pos x="42" y="52"/>
                  </a:cxn>
                  <a:cxn ang="0">
                    <a:pos x="56" y="52"/>
                  </a:cxn>
                  <a:cxn ang="0">
                    <a:pos x="56" y="52"/>
                  </a:cxn>
                </a:cxnLst>
                <a:rect l="0" t="0" r="r" b="b"/>
                <a:pathLst>
                  <a:path w="70" h="52">
                    <a:moveTo>
                      <a:pt x="56" y="52"/>
                    </a:moveTo>
                    <a:lnTo>
                      <a:pt x="56" y="52"/>
                    </a:lnTo>
                    <a:lnTo>
                      <a:pt x="66" y="50"/>
                    </a:lnTo>
                    <a:lnTo>
                      <a:pt x="68" y="48"/>
                    </a:lnTo>
                    <a:lnTo>
                      <a:pt x="70" y="46"/>
                    </a:lnTo>
                    <a:lnTo>
                      <a:pt x="70" y="44"/>
                    </a:lnTo>
                    <a:lnTo>
                      <a:pt x="68" y="40"/>
                    </a:lnTo>
                    <a:lnTo>
                      <a:pt x="56" y="26"/>
                    </a:lnTo>
                    <a:lnTo>
                      <a:pt x="56" y="26"/>
                    </a:lnTo>
                    <a:lnTo>
                      <a:pt x="46" y="18"/>
                    </a:lnTo>
                    <a:lnTo>
                      <a:pt x="36" y="12"/>
                    </a:lnTo>
                    <a:lnTo>
                      <a:pt x="26" y="6"/>
                    </a:lnTo>
                    <a:lnTo>
                      <a:pt x="16" y="2"/>
                    </a:lnTo>
                    <a:lnTo>
                      <a:pt x="8" y="0"/>
                    </a:lnTo>
                    <a:lnTo>
                      <a:pt x="2" y="0"/>
                    </a:lnTo>
                    <a:lnTo>
                      <a:pt x="0" y="2"/>
                    </a:lnTo>
                    <a:lnTo>
                      <a:pt x="0" y="8"/>
                    </a:lnTo>
                    <a:lnTo>
                      <a:pt x="0" y="8"/>
                    </a:lnTo>
                    <a:lnTo>
                      <a:pt x="8" y="22"/>
                    </a:lnTo>
                    <a:lnTo>
                      <a:pt x="18" y="36"/>
                    </a:lnTo>
                    <a:lnTo>
                      <a:pt x="24" y="44"/>
                    </a:lnTo>
                    <a:lnTo>
                      <a:pt x="32" y="48"/>
                    </a:lnTo>
                    <a:lnTo>
                      <a:pt x="42" y="52"/>
                    </a:lnTo>
                    <a:lnTo>
                      <a:pt x="56" y="52"/>
                    </a:lnTo>
                    <a:lnTo>
                      <a:pt x="56" y="52"/>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29" name="Freeform 6027">
                <a:extLst>
                  <a:ext uri="{FF2B5EF4-FFF2-40B4-BE49-F238E27FC236}">
                    <a16:creationId xmlns:a16="http://schemas.microsoft.com/office/drawing/2014/main" id="{F1E5AEC4-EF4B-F790-9DC3-E5C598CCAF4C}"/>
                  </a:ext>
                </a:extLst>
              </p:cNvPr>
              <p:cNvSpPr>
                <a:spLocks/>
              </p:cNvSpPr>
              <p:nvPr/>
            </p:nvSpPr>
            <p:spPr bwMode="auto">
              <a:xfrm>
                <a:off x="1883410" y="957263"/>
                <a:ext cx="95250" cy="54610"/>
              </a:xfrm>
              <a:custGeom>
                <a:avLst/>
                <a:gdLst/>
                <a:ahLst/>
                <a:cxnLst>
                  <a:cxn ang="0">
                    <a:pos x="14" y="38"/>
                  </a:cxn>
                  <a:cxn ang="0">
                    <a:pos x="22" y="44"/>
                  </a:cxn>
                  <a:cxn ang="0">
                    <a:pos x="44" y="54"/>
                  </a:cxn>
                  <a:cxn ang="0">
                    <a:pos x="50" y="56"/>
                  </a:cxn>
                  <a:cxn ang="0">
                    <a:pos x="52" y="58"/>
                  </a:cxn>
                  <a:cxn ang="0">
                    <a:pos x="42" y="64"/>
                  </a:cxn>
                  <a:cxn ang="0">
                    <a:pos x="32" y="68"/>
                  </a:cxn>
                  <a:cxn ang="0">
                    <a:pos x="40" y="68"/>
                  </a:cxn>
                  <a:cxn ang="0">
                    <a:pos x="50" y="70"/>
                  </a:cxn>
                  <a:cxn ang="0">
                    <a:pos x="56" y="76"/>
                  </a:cxn>
                  <a:cxn ang="0">
                    <a:pos x="60" y="84"/>
                  </a:cxn>
                  <a:cxn ang="0">
                    <a:pos x="66" y="86"/>
                  </a:cxn>
                  <a:cxn ang="0">
                    <a:pos x="74" y="82"/>
                  </a:cxn>
                  <a:cxn ang="0">
                    <a:pos x="98" y="76"/>
                  </a:cxn>
                  <a:cxn ang="0">
                    <a:pos x="132" y="70"/>
                  </a:cxn>
                  <a:cxn ang="0">
                    <a:pos x="142" y="64"/>
                  </a:cxn>
                  <a:cxn ang="0">
                    <a:pos x="140" y="60"/>
                  </a:cxn>
                  <a:cxn ang="0">
                    <a:pos x="140" y="52"/>
                  </a:cxn>
                  <a:cxn ang="0">
                    <a:pos x="150" y="42"/>
                  </a:cxn>
                  <a:cxn ang="0">
                    <a:pos x="148" y="36"/>
                  </a:cxn>
                  <a:cxn ang="0">
                    <a:pos x="140" y="32"/>
                  </a:cxn>
                  <a:cxn ang="0">
                    <a:pos x="122" y="24"/>
                  </a:cxn>
                  <a:cxn ang="0">
                    <a:pos x="100" y="22"/>
                  </a:cxn>
                  <a:cxn ang="0">
                    <a:pos x="82" y="14"/>
                  </a:cxn>
                  <a:cxn ang="0">
                    <a:pos x="68" y="8"/>
                  </a:cxn>
                  <a:cxn ang="0">
                    <a:pos x="42" y="0"/>
                  </a:cxn>
                  <a:cxn ang="0">
                    <a:pos x="18" y="0"/>
                  </a:cxn>
                  <a:cxn ang="0">
                    <a:pos x="8" y="8"/>
                  </a:cxn>
                  <a:cxn ang="0">
                    <a:pos x="8" y="14"/>
                  </a:cxn>
                  <a:cxn ang="0">
                    <a:pos x="10" y="20"/>
                  </a:cxn>
                  <a:cxn ang="0">
                    <a:pos x="6" y="28"/>
                  </a:cxn>
                  <a:cxn ang="0">
                    <a:pos x="0" y="30"/>
                  </a:cxn>
                  <a:cxn ang="0">
                    <a:pos x="14" y="38"/>
                  </a:cxn>
                </a:cxnLst>
                <a:rect l="0" t="0" r="r" b="b"/>
                <a:pathLst>
                  <a:path w="150" h="86">
                    <a:moveTo>
                      <a:pt x="14" y="38"/>
                    </a:moveTo>
                    <a:lnTo>
                      <a:pt x="14" y="38"/>
                    </a:lnTo>
                    <a:lnTo>
                      <a:pt x="20" y="42"/>
                    </a:lnTo>
                    <a:lnTo>
                      <a:pt x="22" y="44"/>
                    </a:lnTo>
                    <a:lnTo>
                      <a:pt x="28" y="48"/>
                    </a:lnTo>
                    <a:lnTo>
                      <a:pt x="44" y="54"/>
                    </a:lnTo>
                    <a:lnTo>
                      <a:pt x="44" y="54"/>
                    </a:lnTo>
                    <a:lnTo>
                      <a:pt x="50" y="56"/>
                    </a:lnTo>
                    <a:lnTo>
                      <a:pt x="52" y="58"/>
                    </a:lnTo>
                    <a:lnTo>
                      <a:pt x="52" y="58"/>
                    </a:lnTo>
                    <a:lnTo>
                      <a:pt x="48" y="62"/>
                    </a:lnTo>
                    <a:lnTo>
                      <a:pt x="42" y="64"/>
                    </a:lnTo>
                    <a:lnTo>
                      <a:pt x="32" y="66"/>
                    </a:lnTo>
                    <a:lnTo>
                      <a:pt x="32" y="68"/>
                    </a:lnTo>
                    <a:lnTo>
                      <a:pt x="34" y="68"/>
                    </a:lnTo>
                    <a:lnTo>
                      <a:pt x="40" y="68"/>
                    </a:lnTo>
                    <a:lnTo>
                      <a:pt x="40" y="68"/>
                    </a:lnTo>
                    <a:lnTo>
                      <a:pt x="50" y="70"/>
                    </a:lnTo>
                    <a:lnTo>
                      <a:pt x="54" y="74"/>
                    </a:lnTo>
                    <a:lnTo>
                      <a:pt x="56" y="76"/>
                    </a:lnTo>
                    <a:lnTo>
                      <a:pt x="58" y="80"/>
                    </a:lnTo>
                    <a:lnTo>
                      <a:pt x="60" y="84"/>
                    </a:lnTo>
                    <a:lnTo>
                      <a:pt x="62" y="86"/>
                    </a:lnTo>
                    <a:lnTo>
                      <a:pt x="66" y="86"/>
                    </a:lnTo>
                    <a:lnTo>
                      <a:pt x="74" y="82"/>
                    </a:lnTo>
                    <a:lnTo>
                      <a:pt x="74" y="82"/>
                    </a:lnTo>
                    <a:lnTo>
                      <a:pt x="86" y="78"/>
                    </a:lnTo>
                    <a:lnTo>
                      <a:pt x="98" y="76"/>
                    </a:lnTo>
                    <a:lnTo>
                      <a:pt x="122" y="72"/>
                    </a:lnTo>
                    <a:lnTo>
                      <a:pt x="132" y="70"/>
                    </a:lnTo>
                    <a:lnTo>
                      <a:pt x="138" y="68"/>
                    </a:lnTo>
                    <a:lnTo>
                      <a:pt x="142" y="64"/>
                    </a:lnTo>
                    <a:lnTo>
                      <a:pt x="140" y="60"/>
                    </a:lnTo>
                    <a:lnTo>
                      <a:pt x="140" y="60"/>
                    </a:lnTo>
                    <a:lnTo>
                      <a:pt x="138" y="54"/>
                    </a:lnTo>
                    <a:lnTo>
                      <a:pt x="140" y="52"/>
                    </a:lnTo>
                    <a:lnTo>
                      <a:pt x="146" y="46"/>
                    </a:lnTo>
                    <a:lnTo>
                      <a:pt x="150" y="42"/>
                    </a:lnTo>
                    <a:lnTo>
                      <a:pt x="150" y="40"/>
                    </a:lnTo>
                    <a:lnTo>
                      <a:pt x="148" y="36"/>
                    </a:lnTo>
                    <a:lnTo>
                      <a:pt x="140" y="32"/>
                    </a:lnTo>
                    <a:lnTo>
                      <a:pt x="140" y="32"/>
                    </a:lnTo>
                    <a:lnTo>
                      <a:pt x="128" y="26"/>
                    </a:lnTo>
                    <a:lnTo>
                      <a:pt x="122" y="24"/>
                    </a:lnTo>
                    <a:lnTo>
                      <a:pt x="110" y="24"/>
                    </a:lnTo>
                    <a:lnTo>
                      <a:pt x="100" y="22"/>
                    </a:lnTo>
                    <a:lnTo>
                      <a:pt x="92" y="20"/>
                    </a:lnTo>
                    <a:lnTo>
                      <a:pt x="82" y="14"/>
                    </a:lnTo>
                    <a:lnTo>
                      <a:pt x="82" y="14"/>
                    </a:lnTo>
                    <a:lnTo>
                      <a:pt x="68" y="8"/>
                    </a:lnTo>
                    <a:lnTo>
                      <a:pt x="56" y="2"/>
                    </a:lnTo>
                    <a:lnTo>
                      <a:pt x="42" y="0"/>
                    </a:lnTo>
                    <a:lnTo>
                      <a:pt x="30" y="0"/>
                    </a:lnTo>
                    <a:lnTo>
                      <a:pt x="18" y="0"/>
                    </a:lnTo>
                    <a:lnTo>
                      <a:pt x="10" y="4"/>
                    </a:lnTo>
                    <a:lnTo>
                      <a:pt x="8" y="8"/>
                    </a:lnTo>
                    <a:lnTo>
                      <a:pt x="8" y="12"/>
                    </a:lnTo>
                    <a:lnTo>
                      <a:pt x="8" y="14"/>
                    </a:lnTo>
                    <a:lnTo>
                      <a:pt x="8" y="14"/>
                    </a:lnTo>
                    <a:lnTo>
                      <a:pt x="10" y="20"/>
                    </a:lnTo>
                    <a:lnTo>
                      <a:pt x="10" y="24"/>
                    </a:lnTo>
                    <a:lnTo>
                      <a:pt x="6" y="28"/>
                    </a:lnTo>
                    <a:lnTo>
                      <a:pt x="2" y="30"/>
                    </a:lnTo>
                    <a:lnTo>
                      <a:pt x="0" y="30"/>
                    </a:lnTo>
                    <a:lnTo>
                      <a:pt x="0" y="32"/>
                    </a:lnTo>
                    <a:lnTo>
                      <a:pt x="14" y="38"/>
                    </a:lnTo>
                    <a:lnTo>
                      <a:pt x="14" y="38"/>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30" name="Freeform 6033">
                <a:extLst>
                  <a:ext uri="{FF2B5EF4-FFF2-40B4-BE49-F238E27FC236}">
                    <a16:creationId xmlns:a16="http://schemas.microsoft.com/office/drawing/2014/main" id="{8C939EFA-07D1-D3C5-D9C5-3FE83306E993}"/>
                  </a:ext>
                </a:extLst>
              </p:cNvPr>
              <p:cNvSpPr>
                <a:spLocks/>
              </p:cNvSpPr>
              <p:nvPr/>
            </p:nvSpPr>
            <p:spPr bwMode="auto">
              <a:xfrm>
                <a:off x="646430" y="1806893"/>
                <a:ext cx="15240" cy="8890"/>
              </a:xfrm>
              <a:custGeom>
                <a:avLst/>
                <a:gdLst/>
                <a:ahLst/>
                <a:cxnLst>
                  <a:cxn ang="0">
                    <a:pos x="14" y="0"/>
                  </a:cxn>
                  <a:cxn ang="0">
                    <a:pos x="14" y="0"/>
                  </a:cxn>
                  <a:cxn ang="0">
                    <a:pos x="6" y="0"/>
                  </a:cxn>
                  <a:cxn ang="0">
                    <a:pos x="2" y="2"/>
                  </a:cxn>
                  <a:cxn ang="0">
                    <a:pos x="0" y="6"/>
                  </a:cxn>
                  <a:cxn ang="0">
                    <a:pos x="2" y="12"/>
                  </a:cxn>
                  <a:cxn ang="0">
                    <a:pos x="2" y="12"/>
                  </a:cxn>
                  <a:cxn ang="0">
                    <a:pos x="4" y="14"/>
                  </a:cxn>
                  <a:cxn ang="0">
                    <a:pos x="8" y="14"/>
                  </a:cxn>
                  <a:cxn ang="0">
                    <a:pos x="20" y="8"/>
                  </a:cxn>
                  <a:cxn ang="0">
                    <a:pos x="20" y="8"/>
                  </a:cxn>
                  <a:cxn ang="0">
                    <a:pos x="24" y="6"/>
                  </a:cxn>
                  <a:cxn ang="0">
                    <a:pos x="24" y="4"/>
                  </a:cxn>
                  <a:cxn ang="0">
                    <a:pos x="20" y="2"/>
                  </a:cxn>
                  <a:cxn ang="0">
                    <a:pos x="14" y="0"/>
                  </a:cxn>
                  <a:cxn ang="0">
                    <a:pos x="14" y="0"/>
                  </a:cxn>
                </a:cxnLst>
                <a:rect l="0" t="0" r="r" b="b"/>
                <a:pathLst>
                  <a:path w="24" h="14">
                    <a:moveTo>
                      <a:pt x="14" y="0"/>
                    </a:moveTo>
                    <a:lnTo>
                      <a:pt x="14" y="0"/>
                    </a:lnTo>
                    <a:lnTo>
                      <a:pt x="6" y="0"/>
                    </a:lnTo>
                    <a:lnTo>
                      <a:pt x="2" y="2"/>
                    </a:lnTo>
                    <a:lnTo>
                      <a:pt x="0" y="6"/>
                    </a:lnTo>
                    <a:lnTo>
                      <a:pt x="2" y="12"/>
                    </a:lnTo>
                    <a:lnTo>
                      <a:pt x="2" y="12"/>
                    </a:lnTo>
                    <a:lnTo>
                      <a:pt x="4" y="14"/>
                    </a:lnTo>
                    <a:lnTo>
                      <a:pt x="8" y="14"/>
                    </a:lnTo>
                    <a:lnTo>
                      <a:pt x="20" y="8"/>
                    </a:lnTo>
                    <a:lnTo>
                      <a:pt x="20" y="8"/>
                    </a:lnTo>
                    <a:lnTo>
                      <a:pt x="24" y="6"/>
                    </a:lnTo>
                    <a:lnTo>
                      <a:pt x="24" y="4"/>
                    </a:lnTo>
                    <a:lnTo>
                      <a:pt x="20" y="2"/>
                    </a:lnTo>
                    <a:lnTo>
                      <a:pt x="14" y="0"/>
                    </a:lnTo>
                    <a:lnTo>
                      <a:pt x="14" y="0"/>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31" name="Freeform 6037">
                <a:extLst>
                  <a:ext uri="{FF2B5EF4-FFF2-40B4-BE49-F238E27FC236}">
                    <a16:creationId xmlns:a16="http://schemas.microsoft.com/office/drawing/2014/main" id="{05E0A785-63F3-27B2-CA82-1B271B9C40C0}"/>
                  </a:ext>
                </a:extLst>
              </p:cNvPr>
              <p:cNvSpPr>
                <a:spLocks/>
              </p:cNvSpPr>
              <p:nvPr/>
            </p:nvSpPr>
            <p:spPr bwMode="auto">
              <a:xfrm>
                <a:off x="615950" y="1811973"/>
                <a:ext cx="24130" cy="22860"/>
              </a:xfrm>
              <a:custGeom>
                <a:avLst/>
                <a:gdLst/>
                <a:ahLst/>
                <a:cxnLst>
                  <a:cxn ang="0">
                    <a:pos x="28" y="2"/>
                  </a:cxn>
                  <a:cxn ang="0">
                    <a:pos x="28" y="2"/>
                  </a:cxn>
                  <a:cxn ang="0">
                    <a:pos x="18" y="16"/>
                  </a:cxn>
                  <a:cxn ang="0">
                    <a:pos x="0" y="34"/>
                  </a:cxn>
                  <a:cxn ang="0">
                    <a:pos x="0" y="34"/>
                  </a:cxn>
                  <a:cxn ang="0">
                    <a:pos x="0" y="36"/>
                  </a:cxn>
                  <a:cxn ang="0">
                    <a:pos x="4" y="36"/>
                  </a:cxn>
                  <a:cxn ang="0">
                    <a:pos x="16" y="32"/>
                  </a:cxn>
                  <a:cxn ang="0">
                    <a:pos x="16" y="32"/>
                  </a:cxn>
                  <a:cxn ang="0">
                    <a:pos x="20" y="30"/>
                  </a:cxn>
                  <a:cxn ang="0">
                    <a:pos x="22" y="26"/>
                  </a:cxn>
                  <a:cxn ang="0">
                    <a:pos x="26" y="20"/>
                  </a:cxn>
                  <a:cxn ang="0">
                    <a:pos x="32" y="12"/>
                  </a:cxn>
                  <a:cxn ang="0">
                    <a:pos x="32" y="12"/>
                  </a:cxn>
                  <a:cxn ang="0">
                    <a:pos x="36" y="4"/>
                  </a:cxn>
                  <a:cxn ang="0">
                    <a:pos x="38" y="2"/>
                  </a:cxn>
                  <a:cxn ang="0">
                    <a:pos x="36" y="0"/>
                  </a:cxn>
                  <a:cxn ang="0">
                    <a:pos x="32" y="0"/>
                  </a:cxn>
                  <a:cxn ang="0">
                    <a:pos x="28" y="2"/>
                  </a:cxn>
                  <a:cxn ang="0">
                    <a:pos x="28" y="2"/>
                  </a:cxn>
                </a:cxnLst>
                <a:rect l="0" t="0" r="r" b="b"/>
                <a:pathLst>
                  <a:path w="38" h="36">
                    <a:moveTo>
                      <a:pt x="28" y="2"/>
                    </a:moveTo>
                    <a:lnTo>
                      <a:pt x="28" y="2"/>
                    </a:lnTo>
                    <a:lnTo>
                      <a:pt x="18" y="16"/>
                    </a:lnTo>
                    <a:lnTo>
                      <a:pt x="0" y="34"/>
                    </a:lnTo>
                    <a:lnTo>
                      <a:pt x="0" y="34"/>
                    </a:lnTo>
                    <a:lnTo>
                      <a:pt x="0" y="36"/>
                    </a:lnTo>
                    <a:lnTo>
                      <a:pt x="4" y="36"/>
                    </a:lnTo>
                    <a:lnTo>
                      <a:pt x="16" y="32"/>
                    </a:lnTo>
                    <a:lnTo>
                      <a:pt x="16" y="32"/>
                    </a:lnTo>
                    <a:lnTo>
                      <a:pt x="20" y="30"/>
                    </a:lnTo>
                    <a:lnTo>
                      <a:pt x="22" y="26"/>
                    </a:lnTo>
                    <a:lnTo>
                      <a:pt x="26" y="20"/>
                    </a:lnTo>
                    <a:lnTo>
                      <a:pt x="32" y="12"/>
                    </a:lnTo>
                    <a:lnTo>
                      <a:pt x="32" y="12"/>
                    </a:lnTo>
                    <a:lnTo>
                      <a:pt x="36" y="4"/>
                    </a:lnTo>
                    <a:lnTo>
                      <a:pt x="38" y="2"/>
                    </a:lnTo>
                    <a:lnTo>
                      <a:pt x="36" y="0"/>
                    </a:lnTo>
                    <a:lnTo>
                      <a:pt x="32" y="0"/>
                    </a:lnTo>
                    <a:lnTo>
                      <a:pt x="28" y="2"/>
                    </a:lnTo>
                    <a:lnTo>
                      <a:pt x="28" y="2"/>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32" name="Freeform 6054">
                <a:extLst>
                  <a:ext uri="{FF2B5EF4-FFF2-40B4-BE49-F238E27FC236}">
                    <a16:creationId xmlns:a16="http://schemas.microsoft.com/office/drawing/2014/main" id="{B0C7AC42-A26F-00A8-8183-76B3B653BCF6}"/>
                  </a:ext>
                </a:extLst>
              </p:cNvPr>
              <p:cNvSpPr>
                <a:spLocks/>
              </p:cNvSpPr>
              <p:nvPr/>
            </p:nvSpPr>
            <p:spPr bwMode="auto">
              <a:xfrm>
                <a:off x="1395730" y="1058863"/>
                <a:ext cx="317500" cy="121920"/>
              </a:xfrm>
              <a:custGeom>
                <a:avLst/>
                <a:gdLst/>
                <a:ahLst/>
                <a:cxnLst>
                  <a:cxn ang="0">
                    <a:pos x="314" y="78"/>
                  </a:cxn>
                  <a:cxn ang="0">
                    <a:pos x="338" y="86"/>
                  </a:cxn>
                  <a:cxn ang="0">
                    <a:pos x="354" y="100"/>
                  </a:cxn>
                  <a:cxn ang="0">
                    <a:pos x="340" y="106"/>
                  </a:cxn>
                  <a:cxn ang="0">
                    <a:pos x="280" y="102"/>
                  </a:cxn>
                  <a:cxn ang="0">
                    <a:pos x="258" y="102"/>
                  </a:cxn>
                  <a:cxn ang="0">
                    <a:pos x="236" y="72"/>
                  </a:cxn>
                  <a:cxn ang="0">
                    <a:pos x="186" y="46"/>
                  </a:cxn>
                  <a:cxn ang="0">
                    <a:pos x="154" y="54"/>
                  </a:cxn>
                  <a:cxn ang="0">
                    <a:pos x="138" y="36"/>
                  </a:cxn>
                  <a:cxn ang="0">
                    <a:pos x="102" y="32"/>
                  </a:cxn>
                  <a:cxn ang="0">
                    <a:pos x="42" y="58"/>
                  </a:cxn>
                  <a:cxn ang="0">
                    <a:pos x="46" y="66"/>
                  </a:cxn>
                  <a:cxn ang="0">
                    <a:pos x="22" y="88"/>
                  </a:cxn>
                  <a:cxn ang="0">
                    <a:pos x="24" y="98"/>
                  </a:cxn>
                  <a:cxn ang="0">
                    <a:pos x="14" y="110"/>
                  </a:cxn>
                  <a:cxn ang="0">
                    <a:pos x="6" y="132"/>
                  </a:cxn>
                  <a:cxn ang="0">
                    <a:pos x="66" y="146"/>
                  </a:cxn>
                  <a:cxn ang="0">
                    <a:pos x="94" y="138"/>
                  </a:cxn>
                  <a:cxn ang="0">
                    <a:pos x="106" y="146"/>
                  </a:cxn>
                  <a:cxn ang="0">
                    <a:pos x="124" y="148"/>
                  </a:cxn>
                  <a:cxn ang="0">
                    <a:pos x="144" y="126"/>
                  </a:cxn>
                  <a:cxn ang="0">
                    <a:pos x="152" y="130"/>
                  </a:cxn>
                  <a:cxn ang="0">
                    <a:pos x="158" y="140"/>
                  </a:cxn>
                  <a:cxn ang="0">
                    <a:pos x="232" y="132"/>
                  </a:cxn>
                  <a:cxn ang="0">
                    <a:pos x="264" y="134"/>
                  </a:cxn>
                  <a:cxn ang="0">
                    <a:pos x="212" y="148"/>
                  </a:cxn>
                  <a:cxn ang="0">
                    <a:pos x="144" y="160"/>
                  </a:cxn>
                  <a:cxn ang="0">
                    <a:pos x="134" y="176"/>
                  </a:cxn>
                  <a:cxn ang="0">
                    <a:pos x="166" y="190"/>
                  </a:cxn>
                  <a:cxn ang="0">
                    <a:pos x="234" y="184"/>
                  </a:cxn>
                  <a:cxn ang="0">
                    <a:pos x="296" y="164"/>
                  </a:cxn>
                  <a:cxn ang="0">
                    <a:pos x="350" y="146"/>
                  </a:cxn>
                  <a:cxn ang="0">
                    <a:pos x="378" y="152"/>
                  </a:cxn>
                  <a:cxn ang="0">
                    <a:pos x="394" y="144"/>
                  </a:cxn>
                  <a:cxn ang="0">
                    <a:pos x="420" y="150"/>
                  </a:cxn>
                  <a:cxn ang="0">
                    <a:pos x="460" y="138"/>
                  </a:cxn>
                  <a:cxn ang="0">
                    <a:pos x="492" y="106"/>
                  </a:cxn>
                  <a:cxn ang="0">
                    <a:pos x="498" y="84"/>
                  </a:cxn>
                  <a:cxn ang="0">
                    <a:pos x="470" y="68"/>
                  </a:cxn>
                  <a:cxn ang="0">
                    <a:pos x="436" y="70"/>
                  </a:cxn>
                  <a:cxn ang="0">
                    <a:pos x="398" y="80"/>
                  </a:cxn>
                  <a:cxn ang="0">
                    <a:pos x="400" y="68"/>
                  </a:cxn>
                  <a:cxn ang="0">
                    <a:pos x="384" y="60"/>
                  </a:cxn>
                  <a:cxn ang="0">
                    <a:pos x="384" y="52"/>
                  </a:cxn>
                  <a:cxn ang="0">
                    <a:pos x="382" y="40"/>
                  </a:cxn>
                  <a:cxn ang="0">
                    <a:pos x="370" y="18"/>
                  </a:cxn>
                  <a:cxn ang="0">
                    <a:pos x="358" y="0"/>
                  </a:cxn>
                  <a:cxn ang="0">
                    <a:pos x="300" y="28"/>
                  </a:cxn>
                  <a:cxn ang="0">
                    <a:pos x="290" y="40"/>
                  </a:cxn>
                  <a:cxn ang="0">
                    <a:pos x="318" y="54"/>
                  </a:cxn>
                  <a:cxn ang="0">
                    <a:pos x="328" y="66"/>
                  </a:cxn>
                </a:cxnLst>
                <a:rect l="0" t="0" r="r" b="b"/>
                <a:pathLst>
                  <a:path w="500" h="192">
                    <a:moveTo>
                      <a:pt x="322" y="70"/>
                    </a:moveTo>
                    <a:lnTo>
                      <a:pt x="322" y="70"/>
                    </a:lnTo>
                    <a:lnTo>
                      <a:pt x="316" y="76"/>
                    </a:lnTo>
                    <a:lnTo>
                      <a:pt x="314" y="78"/>
                    </a:lnTo>
                    <a:lnTo>
                      <a:pt x="316" y="80"/>
                    </a:lnTo>
                    <a:lnTo>
                      <a:pt x="320" y="82"/>
                    </a:lnTo>
                    <a:lnTo>
                      <a:pt x="330" y="84"/>
                    </a:lnTo>
                    <a:lnTo>
                      <a:pt x="338" y="86"/>
                    </a:lnTo>
                    <a:lnTo>
                      <a:pt x="348" y="90"/>
                    </a:lnTo>
                    <a:lnTo>
                      <a:pt x="354" y="94"/>
                    </a:lnTo>
                    <a:lnTo>
                      <a:pt x="356" y="96"/>
                    </a:lnTo>
                    <a:lnTo>
                      <a:pt x="354" y="100"/>
                    </a:lnTo>
                    <a:lnTo>
                      <a:pt x="354" y="100"/>
                    </a:lnTo>
                    <a:lnTo>
                      <a:pt x="352" y="104"/>
                    </a:lnTo>
                    <a:lnTo>
                      <a:pt x="346" y="108"/>
                    </a:lnTo>
                    <a:lnTo>
                      <a:pt x="340" y="106"/>
                    </a:lnTo>
                    <a:lnTo>
                      <a:pt x="332" y="106"/>
                    </a:lnTo>
                    <a:lnTo>
                      <a:pt x="310" y="102"/>
                    </a:lnTo>
                    <a:lnTo>
                      <a:pt x="296" y="100"/>
                    </a:lnTo>
                    <a:lnTo>
                      <a:pt x="280" y="102"/>
                    </a:lnTo>
                    <a:lnTo>
                      <a:pt x="280" y="102"/>
                    </a:lnTo>
                    <a:lnTo>
                      <a:pt x="268" y="104"/>
                    </a:lnTo>
                    <a:lnTo>
                      <a:pt x="260" y="104"/>
                    </a:lnTo>
                    <a:lnTo>
                      <a:pt x="258" y="102"/>
                    </a:lnTo>
                    <a:lnTo>
                      <a:pt x="256" y="98"/>
                    </a:lnTo>
                    <a:lnTo>
                      <a:pt x="252" y="90"/>
                    </a:lnTo>
                    <a:lnTo>
                      <a:pt x="246" y="82"/>
                    </a:lnTo>
                    <a:lnTo>
                      <a:pt x="236" y="72"/>
                    </a:lnTo>
                    <a:lnTo>
                      <a:pt x="220" y="60"/>
                    </a:lnTo>
                    <a:lnTo>
                      <a:pt x="220" y="60"/>
                    </a:lnTo>
                    <a:lnTo>
                      <a:pt x="200" y="50"/>
                    </a:lnTo>
                    <a:lnTo>
                      <a:pt x="186" y="46"/>
                    </a:lnTo>
                    <a:lnTo>
                      <a:pt x="174" y="46"/>
                    </a:lnTo>
                    <a:lnTo>
                      <a:pt x="166" y="50"/>
                    </a:lnTo>
                    <a:lnTo>
                      <a:pt x="160" y="52"/>
                    </a:lnTo>
                    <a:lnTo>
                      <a:pt x="154" y="54"/>
                    </a:lnTo>
                    <a:lnTo>
                      <a:pt x="150" y="52"/>
                    </a:lnTo>
                    <a:lnTo>
                      <a:pt x="144" y="44"/>
                    </a:lnTo>
                    <a:lnTo>
                      <a:pt x="144" y="44"/>
                    </a:lnTo>
                    <a:lnTo>
                      <a:pt x="138" y="36"/>
                    </a:lnTo>
                    <a:lnTo>
                      <a:pt x="130" y="30"/>
                    </a:lnTo>
                    <a:lnTo>
                      <a:pt x="122" y="30"/>
                    </a:lnTo>
                    <a:lnTo>
                      <a:pt x="112" y="30"/>
                    </a:lnTo>
                    <a:lnTo>
                      <a:pt x="102" y="32"/>
                    </a:lnTo>
                    <a:lnTo>
                      <a:pt x="88" y="38"/>
                    </a:lnTo>
                    <a:lnTo>
                      <a:pt x="60" y="50"/>
                    </a:lnTo>
                    <a:lnTo>
                      <a:pt x="60" y="50"/>
                    </a:lnTo>
                    <a:lnTo>
                      <a:pt x="42" y="58"/>
                    </a:lnTo>
                    <a:lnTo>
                      <a:pt x="40" y="60"/>
                    </a:lnTo>
                    <a:lnTo>
                      <a:pt x="42" y="60"/>
                    </a:lnTo>
                    <a:lnTo>
                      <a:pt x="44" y="64"/>
                    </a:lnTo>
                    <a:lnTo>
                      <a:pt x="46" y="66"/>
                    </a:lnTo>
                    <a:lnTo>
                      <a:pt x="42" y="72"/>
                    </a:lnTo>
                    <a:lnTo>
                      <a:pt x="32" y="80"/>
                    </a:lnTo>
                    <a:lnTo>
                      <a:pt x="32" y="80"/>
                    </a:lnTo>
                    <a:lnTo>
                      <a:pt x="22" y="88"/>
                    </a:lnTo>
                    <a:lnTo>
                      <a:pt x="20" y="94"/>
                    </a:lnTo>
                    <a:lnTo>
                      <a:pt x="20" y="96"/>
                    </a:lnTo>
                    <a:lnTo>
                      <a:pt x="22" y="98"/>
                    </a:lnTo>
                    <a:lnTo>
                      <a:pt x="24" y="98"/>
                    </a:lnTo>
                    <a:lnTo>
                      <a:pt x="26" y="100"/>
                    </a:lnTo>
                    <a:lnTo>
                      <a:pt x="22" y="104"/>
                    </a:lnTo>
                    <a:lnTo>
                      <a:pt x="14" y="110"/>
                    </a:lnTo>
                    <a:lnTo>
                      <a:pt x="14" y="110"/>
                    </a:lnTo>
                    <a:lnTo>
                      <a:pt x="4" y="118"/>
                    </a:lnTo>
                    <a:lnTo>
                      <a:pt x="0" y="124"/>
                    </a:lnTo>
                    <a:lnTo>
                      <a:pt x="2" y="128"/>
                    </a:lnTo>
                    <a:lnTo>
                      <a:pt x="6" y="132"/>
                    </a:lnTo>
                    <a:lnTo>
                      <a:pt x="26" y="138"/>
                    </a:lnTo>
                    <a:lnTo>
                      <a:pt x="54" y="144"/>
                    </a:lnTo>
                    <a:lnTo>
                      <a:pt x="54" y="144"/>
                    </a:lnTo>
                    <a:lnTo>
                      <a:pt x="66" y="146"/>
                    </a:lnTo>
                    <a:lnTo>
                      <a:pt x="76" y="146"/>
                    </a:lnTo>
                    <a:lnTo>
                      <a:pt x="84" y="144"/>
                    </a:lnTo>
                    <a:lnTo>
                      <a:pt x="88" y="142"/>
                    </a:lnTo>
                    <a:lnTo>
                      <a:pt x="94" y="138"/>
                    </a:lnTo>
                    <a:lnTo>
                      <a:pt x="96" y="136"/>
                    </a:lnTo>
                    <a:lnTo>
                      <a:pt x="98" y="140"/>
                    </a:lnTo>
                    <a:lnTo>
                      <a:pt x="98" y="140"/>
                    </a:lnTo>
                    <a:lnTo>
                      <a:pt x="106" y="146"/>
                    </a:lnTo>
                    <a:lnTo>
                      <a:pt x="110" y="148"/>
                    </a:lnTo>
                    <a:lnTo>
                      <a:pt x="114" y="150"/>
                    </a:lnTo>
                    <a:lnTo>
                      <a:pt x="118" y="150"/>
                    </a:lnTo>
                    <a:lnTo>
                      <a:pt x="124" y="148"/>
                    </a:lnTo>
                    <a:lnTo>
                      <a:pt x="128" y="144"/>
                    </a:lnTo>
                    <a:lnTo>
                      <a:pt x="134" y="138"/>
                    </a:lnTo>
                    <a:lnTo>
                      <a:pt x="134" y="138"/>
                    </a:lnTo>
                    <a:lnTo>
                      <a:pt x="144" y="126"/>
                    </a:lnTo>
                    <a:lnTo>
                      <a:pt x="150" y="122"/>
                    </a:lnTo>
                    <a:lnTo>
                      <a:pt x="152" y="122"/>
                    </a:lnTo>
                    <a:lnTo>
                      <a:pt x="154" y="124"/>
                    </a:lnTo>
                    <a:lnTo>
                      <a:pt x="152" y="130"/>
                    </a:lnTo>
                    <a:lnTo>
                      <a:pt x="152" y="130"/>
                    </a:lnTo>
                    <a:lnTo>
                      <a:pt x="150" y="134"/>
                    </a:lnTo>
                    <a:lnTo>
                      <a:pt x="154" y="138"/>
                    </a:lnTo>
                    <a:lnTo>
                      <a:pt x="158" y="140"/>
                    </a:lnTo>
                    <a:lnTo>
                      <a:pt x="166" y="142"/>
                    </a:lnTo>
                    <a:lnTo>
                      <a:pt x="192" y="140"/>
                    </a:lnTo>
                    <a:lnTo>
                      <a:pt x="232" y="132"/>
                    </a:lnTo>
                    <a:lnTo>
                      <a:pt x="232" y="132"/>
                    </a:lnTo>
                    <a:lnTo>
                      <a:pt x="252" y="130"/>
                    </a:lnTo>
                    <a:lnTo>
                      <a:pt x="262" y="130"/>
                    </a:lnTo>
                    <a:lnTo>
                      <a:pt x="266" y="130"/>
                    </a:lnTo>
                    <a:lnTo>
                      <a:pt x="264" y="134"/>
                    </a:lnTo>
                    <a:lnTo>
                      <a:pt x="256" y="138"/>
                    </a:lnTo>
                    <a:lnTo>
                      <a:pt x="244" y="142"/>
                    </a:lnTo>
                    <a:lnTo>
                      <a:pt x="228" y="144"/>
                    </a:lnTo>
                    <a:lnTo>
                      <a:pt x="212" y="148"/>
                    </a:lnTo>
                    <a:lnTo>
                      <a:pt x="212" y="148"/>
                    </a:lnTo>
                    <a:lnTo>
                      <a:pt x="176" y="152"/>
                    </a:lnTo>
                    <a:lnTo>
                      <a:pt x="158" y="156"/>
                    </a:lnTo>
                    <a:lnTo>
                      <a:pt x="144" y="160"/>
                    </a:lnTo>
                    <a:lnTo>
                      <a:pt x="136" y="166"/>
                    </a:lnTo>
                    <a:lnTo>
                      <a:pt x="134" y="168"/>
                    </a:lnTo>
                    <a:lnTo>
                      <a:pt x="134" y="172"/>
                    </a:lnTo>
                    <a:lnTo>
                      <a:pt x="134" y="176"/>
                    </a:lnTo>
                    <a:lnTo>
                      <a:pt x="138" y="178"/>
                    </a:lnTo>
                    <a:lnTo>
                      <a:pt x="152" y="186"/>
                    </a:lnTo>
                    <a:lnTo>
                      <a:pt x="152" y="186"/>
                    </a:lnTo>
                    <a:lnTo>
                      <a:pt x="166" y="190"/>
                    </a:lnTo>
                    <a:lnTo>
                      <a:pt x="178" y="192"/>
                    </a:lnTo>
                    <a:lnTo>
                      <a:pt x="192" y="192"/>
                    </a:lnTo>
                    <a:lnTo>
                      <a:pt x="206" y="190"/>
                    </a:lnTo>
                    <a:lnTo>
                      <a:pt x="234" y="184"/>
                    </a:lnTo>
                    <a:lnTo>
                      <a:pt x="266" y="174"/>
                    </a:lnTo>
                    <a:lnTo>
                      <a:pt x="266" y="174"/>
                    </a:lnTo>
                    <a:lnTo>
                      <a:pt x="282" y="170"/>
                    </a:lnTo>
                    <a:lnTo>
                      <a:pt x="296" y="164"/>
                    </a:lnTo>
                    <a:lnTo>
                      <a:pt x="318" y="154"/>
                    </a:lnTo>
                    <a:lnTo>
                      <a:pt x="328" y="150"/>
                    </a:lnTo>
                    <a:lnTo>
                      <a:pt x="338" y="146"/>
                    </a:lnTo>
                    <a:lnTo>
                      <a:pt x="350" y="146"/>
                    </a:lnTo>
                    <a:lnTo>
                      <a:pt x="360" y="148"/>
                    </a:lnTo>
                    <a:lnTo>
                      <a:pt x="360" y="148"/>
                    </a:lnTo>
                    <a:lnTo>
                      <a:pt x="370" y="150"/>
                    </a:lnTo>
                    <a:lnTo>
                      <a:pt x="378" y="152"/>
                    </a:lnTo>
                    <a:lnTo>
                      <a:pt x="382" y="150"/>
                    </a:lnTo>
                    <a:lnTo>
                      <a:pt x="386" y="148"/>
                    </a:lnTo>
                    <a:lnTo>
                      <a:pt x="388" y="146"/>
                    </a:lnTo>
                    <a:lnTo>
                      <a:pt x="394" y="144"/>
                    </a:lnTo>
                    <a:lnTo>
                      <a:pt x="400" y="144"/>
                    </a:lnTo>
                    <a:lnTo>
                      <a:pt x="410" y="146"/>
                    </a:lnTo>
                    <a:lnTo>
                      <a:pt x="410" y="146"/>
                    </a:lnTo>
                    <a:lnTo>
                      <a:pt x="420" y="150"/>
                    </a:lnTo>
                    <a:lnTo>
                      <a:pt x="430" y="150"/>
                    </a:lnTo>
                    <a:lnTo>
                      <a:pt x="440" y="148"/>
                    </a:lnTo>
                    <a:lnTo>
                      <a:pt x="450" y="144"/>
                    </a:lnTo>
                    <a:lnTo>
                      <a:pt x="460" y="138"/>
                    </a:lnTo>
                    <a:lnTo>
                      <a:pt x="470" y="130"/>
                    </a:lnTo>
                    <a:lnTo>
                      <a:pt x="482" y="120"/>
                    </a:lnTo>
                    <a:lnTo>
                      <a:pt x="492" y="106"/>
                    </a:lnTo>
                    <a:lnTo>
                      <a:pt x="492" y="106"/>
                    </a:lnTo>
                    <a:lnTo>
                      <a:pt x="496" y="100"/>
                    </a:lnTo>
                    <a:lnTo>
                      <a:pt x="500" y="94"/>
                    </a:lnTo>
                    <a:lnTo>
                      <a:pt x="500" y="88"/>
                    </a:lnTo>
                    <a:lnTo>
                      <a:pt x="498" y="84"/>
                    </a:lnTo>
                    <a:lnTo>
                      <a:pt x="496" y="80"/>
                    </a:lnTo>
                    <a:lnTo>
                      <a:pt x="492" y="76"/>
                    </a:lnTo>
                    <a:lnTo>
                      <a:pt x="482" y="70"/>
                    </a:lnTo>
                    <a:lnTo>
                      <a:pt x="470" y="68"/>
                    </a:lnTo>
                    <a:lnTo>
                      <a:pt x="456" y="66"/>
                    </a:lnTo>
                    <a:lnTo>
                      <a:pt x="444" y="68"/>
                    </a:lnTo>
                    <a:lnTo>
                      <a:pt x="436" y="70"/>
                    </a:lnTo>
                    <a:lnTo>
                      <a:pt x="436" y="70"/>
                    </a:lnTo>
                    <a:lnTo>
                      <a:pt x="420" y="76"/>
                    </a:lnTo>
                    <a:lnTo>
                      <a:pt x="406" y="80"/>
                    </a:lnTo>
                    <a:lnTo>
                      <a:pt x="402" y="82"/>
                    </a:lnTo>
                    <a:lnTo>
                      <a:pt x="398" y="80"/>
                    </a:lnTo>
                    <a:lnTo>
                      <a:pt x="398" y="78"/>
                    </a:lnTo>
                    <a:lnTo>
                      <a:pt x="400" y="72"/>
                    </a:lnTo>
                    <a:lnTo>
                      <a:pt x="400" y="72"/>
                    </a:lnTo>
                    <a:lnTo>
                      <a:pt x="400" y="68"/>
                    </a:lnTo>
                    <a:lnTo>
                      <a:pt x="398" y="64"/>
                    </a:lnTo>
                    <a:lnTo>
                      <a:pt x="394" y="62"/>
                    </a:lnTo>
                    <a:lnTo>
                      <a:pt x="390" y="62"/>
                    </a:lnTo>
                    <a:lnTo>
                      <a:pt x="384" y="60"/>
                    </a:lnTo>
                    <a:lnTo>
                      <a:pt x="380" y="60"/>
                    </a:lnTo>
                    <a:lnTo>
                      <a:pt x="380" y="56"/>
                    </a:lnTo>
                    <a:lnTo>
                      <a:pt x="384" y="52"/>
                    </a:lnTo>
                    <a:lnTo>
                      <a:pt x="384" y="52"/>
                    </a:lnTo>
                    <a:lnTo>
                      <a:pt x="388" y="46"/>
                    </a:lnTo>
                    <a:lnTo>
                      <a:pt x="388" y="44"/>
                    </a:lnTo>
                    <a:lnTo>
                      <a:pt x="386" y="42"/>
                    </a:lnTo>
                    <a:lnTo>
                      <a:pt x="382" y="40"/>
                    </a:lnTo>
                    <a:lnTo>
                      <a:pt x="378" y="38"/>
                    </a:lnTo>
                    <a:lnTo>
                      <a:pt x="374" y="34"/>
                    </a:lnTo>
                    <a:lnTo>
                      <a:pt x="372" y="28"/>
                    </a:lnTo>
                    <a:lnTo>
                      <a:pt x="370" y="18"/>
                    </a:lnTo>
                    <a:lnTo>
                      <a:pt x="370" y="18"/>
                    </a:lnTo>
                    <a:lnTo>
                      <a:pt x="368" y="8"/>
                    </a:lnTo>
                    <a:lnTo>
                      <a:pt x="364" y="2"/>
                    </a:lnTo>
                    <a:lnTo>
                      <a:pt x="358" y="0"/>
                    </a:lnTo>
                    <a:lnTo>
                      <a:pt x="350" y="2"/>
                    </a:lnTo>
                    <a:lnTo>
                      <a:pt x="340" y="6"/>
                    </a:lnTo>
                    <a:lnTo>
                      <a:pt x="328" y="12"/>
                    </a:lnTo>
                    <a:lnTo>
                      <a:pt x="300" y="28"/>
                    </a:lnTo>
                    <a:lnTo>
                      <a:pt x="300" y="28"/>
                    </a:lnTo>
                    <a:lnTo>
                      <a:pt x="294" y="32"/>
                    </a:lnTo>
                    <a:lnTo>
                      <a:pt x="292" y="36"/>
                    </a:lnTo>
                    <a:lnTo>
                      <a:pt x="290" y="40"/>
                    </a:lnTo>
                    <a:lnTo>
                      <a:pt x="292" y="42"/>
                    </a:lnTo>
                    <a:lnTo>
                      <a:pt x="298" y="46"/>
                    </a:lnTo>
                    <a:lnTo>
                      <a:pt x="308" y="50"/>
                    </a:lnTo>
                    <a:lnTo>
                      <a:pt x="318" y="54"/>
                    </a:lnTo>
                    <a:lnTo>
                      <a:pt x="326" y="58"/>
                    </a:lnTo>
                    <a:lnTo>
                      <a:pt x="328" y="60"/>
                    </a:lnTo>
                    <a:lnTo>
                      <a:pt x="328" y="64"/>
                    </a:lnTo>
                    <a:lnTo>
                      <a:pt x="328" y="66"/>
                    </a:lnTo>
                    <a:lnTo>
                      <a:pt x="322" y="70"/>
                    </a:lnTo>
                    <a:lnTo>
                      <a:pt x="322" y="70"/>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33" name="Freeform 6074">
                <a:extLst>
                  <a:ext uri="{FF2B5EF4-FFF2-40B4-BE49-F238E27FC236}">
                    <a16:creationId xmlns:a16="http://schemas.microsoft.com/office/drawing/2014/main" id="{448D5D07-272A-6963-8E1E-7B238A9FF240}"/>
                  </a:ext>
                </a:extLst>
              </p:cNvPr>
              <p:cNvSpPr>
                <a:spLocks/>
              </p:cNvSpPr>
              <p:nvPr/>
            </p:nvSpPr>
            <p:spPr bwMode="auto">
              <a:xfrm>
                <a:off x="2233930" y="3139123"/>
                <a:ext cx="278130" cy="109220"/>
              </a:xfrm>
              <a:custGeom>
                <a:avLst/>
                <a:gdLst/>
                <a:ahLst/>
                <a:cxnLst>
                  <a:cxn ang="0">
                    <a:pos x="416" y="160"/>
                  </a:cxn>
                  <a:cxn ang="0">
                    <a:pos x="436" y="156"/>
                  </a:cxn>
                  <a:cxn ang="0">
                    <a:pos x="428" y="148"/>
                  </a:cxn>
                  <a:cxn ang="0">
                    <a:pos x="414" y="136"/>
                  </a:cxn>
                  <a:cxn ang="0">
                    <a:pos x="384" y="126"/>
                  </a:cxn>
                  <a:cxn ang="0">
                    <a:pos x="374" y="120"/>
                  </a:cxn>
                  <a:cxn ang="0">
                    <a:pos x="376" y="108"/>
                  </a:cxn>
                  <a:cxn ang="0">
                    <a:pos x="358" y="106"/>
                  </a:cxn>
                  <a:cxn ang="0">
                    <a:pos x="350" y="100"/>
                  </a:cxn>
                  <a:cxn ang="0">
                    <a:pos x="338" y="100"/>
                  </a:cxn>
                  <a:cxn ang="0">
                    <a:pos x="326" y="92"/>
                  </a:cxn>
                  <a:cxn ang="0">
                    <a:pos x="300" y="68"/>
                  </a:cxn>
                  <a:cxn ang="0">
                    <a:pos x="300" y="76"/>
                  </a:cxn>
                  <a:cxn ang="0">
                    <a:pos x="292" y="64"/>
                  </a:cxn>
                  <a:cxn ang="0">
                    <a:pos x="286" y="60"/>
                  </a:cxn>
                  <a:cxn ang="0">
                    <a:pos x="260" y="48"/>
                  </a:cxn>
                  <a:cxn ang="0">
                    <a:pos x="230" y="40"/>
                  </a:cxn>
                  <a:cxn ang="0">
                    <a:pos x="216" y="28"/>
                  </a:cxn>
                  <a:cxn ang="0">
                    <a:pos x="194" y="14"/>
                  </a:cxn>
                  <a:cxn ang="0">
                    <a:pos x="180" y="8"/>
                  </a:cxn>
                  <a:cxn ang="0">
                    <a:pos x="164" y="8"/>
                  </a:cxn>
                  <a:cxn ang="0">
                    <a:pos x="150" y="0"/>
                  </a:cxn>
                  <a:cxn ang="0">
                    <a:pos x="136" y="4"/>
                  </a:cxn>
                  <a:cxn ang="0">
                    <a:pos x="112" y="0"/>
                  </a:cxn>
                  <a:cxn ang="0">
                    <a:pos x="92" y="10"/>
                  </a:cxn>
                  <a:cxn ang="0">
                    <a:pos x="56" y="18"/>
                  </a:cxn>
                  <a:cxn ang="0">
                    <a:pos x="24" y="42"/>
                  </a:cxn>
                  <a:cxn ang="0">
                    <a:pos x="24" y="58"/>
                  </a:cxn>
                  <a:cxn ang="0">
                    <a:pos x="2" y="66"/>
                  </a:cxn>
                  <a:cxn ang="0">
                    <a:pos x="4" y="72"/>
                  </a:cxn>
                  <a:cxn ang="0">
                    <a:pos x="18" y="72"/>
                  </a:cxn>
                  <a:cxn ang="0">
                    <a:pos x="24" y="72"/>
                  </a:cxn>
                  <a:cxn ang="0">
                    <a:pos x="40" y="62"/>
                  </a:cxn>
                  <a:cxn ang="0">
                    <a:pos x="70" y="44"/>
                  </a:cxn>
                  <a:cxn ang="0">
                    <a:pos x="92" y="30"/>
                  </a:cxn>
                  <a:cxn ang="0">
                    <a:pos x="132" y="32"/>
                  </a:cxn>
                  <a:cxn ang="0">
                    <a:pos x="124" y="38"/>
                  </a:cxn>
                  <a:cxn ang="0">
                    <a:pos x="118" y="46"/>
                  </a:cxn>
                  <a:cxn ang="0">
                    <a:pos x="164" y="58"/>
                  </a:cxn>
                  <a:cxn ang="0">
                    <a:pos x="186" y="62"/>
                  </a:cxn>
                  <a:cxn ang="0">
                    <a:pos x="214" y="80"/>
                  </a:cxn>
                  <a:cxn ang="0">
                    <a:pos x="242" y="84"/>
                  </a:cxn>
                  <a:cxn ang="0">
                    <a:pos x="256" y="94"/>
                  </a:cxn>
                  <a:cxn ang="0">
                    <a:pos x="268" y="120"/>
                  </a:cxn>
                  <a:cxn ang="0">
                    <a:pos x="288" y="128"/>
                  </a:cxn>
                  <a:cxn ang="0">
                    <a:pos x="318" y="136"/>
                  </a:cxn>
                  <a:cxn ang="0">
                    <a:pos x="310" y="150"/>
                  </a:cxn>
                  <a:cxn ang="0">
                    <a:pos x="290" y="168"/>
                  </a:cxn>
                  <a:cxn ang="0">
                    <a:pos x="348" y="164"/>
                  </a:cxn>
                  <a:cxn ang="0">
                    <a:pos x="382" y="170"/>
                  </a:cxn>
                  <a:cxn ang="0">
                    <a:pos x="400" y="166"/>
                  </a:cxn>
                </a:cxnLst>
                <a:rect l="0" t="0" r="r" b="b"/>
                <a:pathLst>
                  <a:path w="438" h="172">
                    <a:moveTo>
                      <a:pt x="400" y="166"/>
                    </a:moveTo>
                    <a:lnTo>
                      <a:pt x="400" y="166"/>
                    </a:lnTo>
                    <a:lnTo>
                      <a:pt x="410" y="162"/>
                    </a:lnTo>
                    <a:lnTo>
                      <a:pt x="416" y="160"/>
                    </a:lnTo>
                    <a:lnTo>
                      <a:pt x="426" y="160"/>
                    </a:lnTo>
                    <a:lnTo>
                      <a:pt x="432" y="162"/>
                    </a:lnTo>
                    <a:lnTo>
                      <a:pt x="436" y="156"/>
                    </a:lnTo>
                    <a:lnTo>
                      <a:pt x="436" y="156"/>
                    </a:lnTo>
                    <a:lnTo>
                      <a:pt x="438" y="152"/>
                    </a:lnTo>
                    <a:lnTo>
                      <a:pt x="438" y="150"/>
                    </a:lnTo>
                    <a:lnTo>
                      <a:pt x="434" y="150"/>
                    </a:lnTo>
                    <a:lnTo>
                      <a:pt x="428" y="148"/>
                    </a:lnTo>
                    <a:lnTo>
                      <a:pt x="424" y="146"/>
                    </a:lnTo>
                    <a:lnTo>
                      <a:pt x="420" y="144"/>
                    </a:lnTo>
                    <a:lnTo>
                      <a:pt x="420" y="144"/>
                    </a:lnTo>
                    <a:lnTo>
                      <a:pt x="414" y="136"/>
                    </a:lnTo>
                    <a:lnTo>
                      <a:pt x="410" y="132"/>
                    </a:lnTo>
                    <a:lnTo>
                      <a:pt x="400" y="128"/>
                    </a:lnTo>
                    <a:lnTo>
                      <a:pt x="384" y="126"/>
                    </a:lnTo>
                    <a:lnTo>
                      <a:pt x="384" y="126"/>
                    </a:lnTo>
                    <a:lnTo>
                      <a:pt x="372" y="124"/>
                    </a:lnTo>
                    <a:lnTo>
                      <a:pt x="370" y="124"/>
                    </a:lnTo>
                    <a:lnTo>
                      <a:pt x="372" y="122"/>
                    </a:lnTo>
                    <a:lnTo>
                      <a:pt x="374" y="120"/>
                    </a:lnTo>
                    <a:lnTo>
                      <a:pt x="376" y="116"/>
                    </a:lnTo>
                    <a:lnTo>
                      <a:pt x="376" y="112"/>
                    </a:lnTo>
                    <a:lnTo>
                      <a:pt x="376" y="112"/>
                    </a:lnTo>
                    <a:lnTo>
                      <a:pt x="376" y="108"/>
                    </a:lnTo>
                    <a:lnTo>
                      <a:pt x="374" y="108"/>
                    </a:lnTo>
                    <a:lnTo>
                      <a:pt x="368" y="106"/>
                    </a:lnTo>
                    <a:lnTo>
                      <a:pt x="362" y="106"/>
                    </a:lnTo>
                    <a:lnTo>
                      <a:pt x="358" y="106"/>
                    </a:lnTo>
                    <a:lnTo>
                      <a:pt x="356" y="104"/>
                    </a:lnTo>
                    <a:lnTo>
                      <a:pt x="356" y="104"/>
                    </a:lnTo>
                    <a:lnTo>
                      <a:pt x="352" y="102"/>
                    </a:lnTo>
                    <a:lnTo>
                      <a:pt x="350" y="100"/>
                    </a:lnTo>
                    <a:lnTo>
                      <a:pt x="344" y="102"/>
                    </a:lnTo>
                    <a:lnTo>
                      <a:pt x="340" y="102"/>
                    </a:lnTo>
                    <a:lnTo>
                      <a:pt x="338" y="102"/>
                    </a:lnTo>
                    <a:lnTo>
                      <a:pt x="338" y="100"/>
                    </a:lnTo>
                    <a:lnTo>
                      <a:pt x="338" y="100"/>
                    </a:lnTo>
                    <a:lnTo>
                      <a:pt x="334" y="96"/>
                    </a:lnTo>
                    <a:lnTo>
                      <a:pt x="332" y="94"/>
                    </a:lnTo>
                    <a:lnTo>
                      <a:pt x="326" y="92"/>
                    </a:lnTo>
                    <a:lnTo>
                      <a:pt x="320" y="86"/>
                    </a:lnTo>
                    <a:lnTo>
                      <a:pt x="320" y="86"/>
                    </a:lnTo>
                    <a:lnTo>
                      <a:pt x="304" y="70"/>
                    </a:lnTo>
                    <a:lnTo>
                      <a:pt x="300" y="68"/>
                    </a:lnTo>
                    <a:lnTo>
                      <a:pt x="300" y="70"/>
                    </a:lnTo>
                    <a:lnTo>
                      <a:pt x="300" y="72"/>
                    </a:lnTo>
                    <a:lnTo>
                      <a:pt x="300" y="72"/>
                    </a:lnTo>
                    <a:lnTo>
                      <a:pt x="300" y="76"/>
                    </a:lnTo>
                    <a:lnTo>
                      <a:pt x="300" y="76"/>
                    </a:lnTo>
                    <a:lnTo>
                      <a:pt x="296" y="76"/>
                    </a:lnTo>
                    <a:lnTo>
                      <a:pt x="294" y="70"/>
                    </a:lnTo>
                    <a:lnTo>
                      <a:pt x="292" y="64"/>
                    </a:lnTo>
                    <a:lnTo>
                      <a:pt x="292" y="64"/>
                    </a:lnTo>
                    <a:lnTo>
                      <a:pt x="292" y="62"/>
                    </a:lnTo>
                    <a:lnTo>
                      <a:pt x="292" y="60"/>
                    </a:lnTo>
                    <a:lnTo>
                      <a:pt x="286" y="60"/>
                    </a:lnTo>
                    <a:lnTo>
                      <a:pt x="276" y="56"/>
                    </a:lnTo>
                    <a:lnTo>
                      <a:pt x="268" y="54"/>
                    </a:lnTo>
                    <a:lnTo>
                      <a:pt x="260" y="48"/>
                    </a:lnTo>
                    <a:lnTo>
                      <a:pt x="260" y="48"/>
                    </a:lnTo>
                    <a:lnTo>
                      <a:pt x="252" y="42"/>
                    </a:lnTo>
                    <a:lnTo>
                      <a:pt x="244" y="40"/>
                    </a:lnTo>
                    <a:lnTo>
                      <a:pt x="234" y="40"/>
                    </a:lnTo>
                    <a:lnTo>
                      <a:pt x="230" y="40"/>
                    </a:lnTo>
                    <a:lnTo>
                      <a:pt x="226" y="38"/>
                    </a:lnTo>
                    <a:lnTo>
                      <a:pt x="220" y="34"/>
                    </a:lnTo>
                    <a:lnTo>
                      <a:pt x="216" y="28"/>
                    </a:lnTo>
                    <a:lnTo>
                      <a:pt x="216" y="28"/>
                    </a:lnTo>
                    <a:lnTo>
                      <a:pt x="210" y="20"/>
                    </a:lnTo>
                    <a:lnTo>
                      <a:pt x="204" y="16"/>
                    </a:lnTo>
                    <a:lnTo>
                      <a:pt x="200" y="14"/>
                    </a:lnTo>
                    <a:lnTo>
                      <a:pt x="194" y="14"/>
                    </a:lnTo>
                    <a:lnTo>
                      <a:pt x="186" y="14"/>
                    </a:lnTo>
                    <a:lnTo>
                      <a:pt x="182" y="12"/>
                    </a:lnTo>
                    <a:lnTo>
                      <a:pt x="180" y="8"/>
                    </a:lnTo>
                    <a:lnTo>
                      <a:pt x="180" y="8"/>
                    </a:lnTo>
                    <a:lnTo>
                      <a:pt x="176" y="6"/>
                    </a:lnTo>
                    <a:lnTo>
                      <a:pt x="174" y="4"/>
                    </a:lnTo>
                    <a:lnTo>
                      <a:pt x="168" y="6"/>
                    </a:lnTo>
                    <a:lnTo>
                      <a:pt x="164" y="8"/>
                    </a:lnTo>
                    <a:lnTo>
                      <a:pt x="160" y="6"/>
                    </a:lnTo>
                    <a:lnTo>
                      <a:pt x="156" y="4"/>
                    </a:lnTo>
                    <a:lnTo>
                      <a:pt x="156" y="4"/>
                    </a:lnTo>
                    <a:lnTo>
                      <a:pt x="150" y="0"/>
                    </a:lnTo>
                    <a:lnTo>
                      <a:pt x="148" y="2"/>
                    </a:lnTo>
                    <a:lnTo>
                      <a:pt x="146" y="2"/>
                    </a:lnTo>
                    <a:lnTo>
                      <a:pt x="142" y="4"/>
                    </a:lnTo>
                    <a:lnTo>
                      <a:pt x="136" y="4"/>
                    </a:lnTo>
                    <a:lnTo>
                      <a:pt x="126" y="2"/>
                    </a:lnTo>
                    <a:lnTo>
                      <a:pt x="126" y="2"/>
                    </a:lnTo>
                    <a:lnTo>
                      <a:pt x="118" y="0"/>
                    </a:lnTo>
                    <a:lnTo>
                      <a:pt x="112" y="0"/>
                    </a:lnTo>
                    <a:lnTo>
                      <a:pt x="108" y="2"/>
                    </a:lnTo>
                    <a:lnTo>
                      <a:pt x="104" y="4"/>
                    </a:lnTo>
                    <a:lnTo>
                      <a:pt x="98" y="8"/>
                    </a:lnTo>
                    <a:lnTo>
                      <a:pt x="92" y="10"/>
                    </a:lnTo>
                    <a:lnTo>
                      <a:pt x="86" y="10"/>
                    </a:lnTo>
                    <a:lnTo>
                      <a:pt x="86" y="10"/>
                    </a:lnTo>
                    <a:lnTo>
                      <a:pt x="68" y="14"/>
                    </a:lnTo>
                    <a:lnTo>
                      <a:pt x="56" y="18"/>
                    </a:lnTo>
                    <a:lnTo>
                      <a:pt x="44" y="22"/>
                    </a:lnTo>
                    <a:lnTo>
                      <a:pt x="36" y="28"/>
                    </a:lnTo>
                    <a:lnTo>
                      <a:pt x="28" y="34"/>
                    </a:lnTo>
                    <a:lnTo>
                      <a:pt x="24" y="42"/>
                    </a:lnTo>
                    <a:lnTo>
                      <a:pt x="22" y="48"/>
                    </a:lnTo>
                    <a:lnTo>
                      <a:pt x="24" y="54"/>
                    </a:lnTo>
                    <a:lnTo>
                      <a:pt x="24" y="54"/>
                    </a:lnTo>
                    <a:lnTo>
                      <a:pt x="24" y="58"/>
                    </a:lnTo>
                    <a:lnTo>
                      <a:pt x="22" y="60"/>
                    </a:lnTo>
                    <a:lnTo>
                      <a:pt x="14" y="62"/>
                    </a:lnTo>
                    <a:lnTo>
                      <a:pt x="4" y="64"/>
                    </a:lnTo>
                    <a:lnTo>
                      <a:pt x="2" y="66"/>
                    </a:lnTo>
                    <a:lnTo>
                      <a:pt x="0" y="68"/>
                    </a:lnTo>
                    <a:lnTo>
                      <a:pt x="0" y="68"/>
                    </a:lnTo>
                    <a:lnTo>
                      <a:pt x="2" y="70"/>
                    </a:lnTo>
                    <a:lnTo>
                      <a:pt x="4" y="72"/>
                    </a:lnTo>
                    <a:lnTo>
                      <a:pt x="8" y="72"/>
                    </a:lnTo>
                    <a:lnTo>
                      <a:pt x="14" y="72"/>
                    </a:lnTo>
                    <a:lnTo>
                      <a:pt x="16" y="72"/>
                    </a:lnTo>
                    <a:lnTo>
                      <a:pt x="18" y="72"/>
                    </a:lnTo>
                    <a:lnTo>
                      <a:pt x="18" y="72"/>
                    </a:lnTo>
                    <a:lnTo>
                      <a:pt x="18" y="74"/>
                    </a:lnTo>
                    <a:lnTo>
                      <a:pt x="20" y="74"/>
                    </a:lnTo>
                    <a:lnTo>
                      <a:pt x="24" y="72"/>
                    </a:lnTo>
                    <a:lnTo>
                      <a:pt x="30" y="68"/>
                    </a:lnTo>
                    <a:lnTo>
                      <a:pt x="38" y="68"/>
                    </a:lnTo>
                    <a:lnTo>
                      <a:pt x="38" y="68"/>
                    </a:lnTo>
                    <a:lnTo>
                      <a:pt x="40" y="62"/>
                    </a:lnTo>
                    <a:lnTo>
                      <a:pt x="42" y="58"/>
                    </a:lnTo>
                    <a:lnTo>
                      <a:pt x="52" y="54"/>
                    </a:lnTo>
                    <a:lnTo>
                      <a:pt x="62" y="48"/>
                    </a:lnTo>
                    <a:lnTo>
                      <a:pt x="70" y="44"/>
                    </a:lnTo>
                    <a:lnTo>
                      <a:pt x="76" y="40"/>
                    </a:lnTo>
                    <a:lnTo>
                      <a:pt x="76" y="40"/>
                    </a:lnTo>
                    <a:lnTo>
                      <a:pt x="84" y="34"/>
                    </a:lnTo>
                    <a:lnTo>
                      <a:pt x="92" y="30"/>
                    </a:lnTo>
                    <a:lnTo>
                      <a:pt x="100" y="28"/>
                    </a:lnTo>
                    <a:lnTo>
                      <a:pt x="108" y="28"/>
                    </a:lnTo>
                    <a:lnTo>
                      <a:pt x="124" y="28"/>
                    </a:lnTo>
                    <a:lnTo>
                      <a:pt x="132" y="32"/>
                    </a:lnTo>
                    <a:lnTo>
                      <a:pt x="132" y="32"/>
                    </a:lnTo>
                    <a:lnTo>
                      <a:pt x="134" y="34"/>
                    </a:lnTo>
                    <a:lnTo>
                      <a:pt x="132" y="36"/>
                    </a:lnTo>
                    <a:lnTo>
                      <a:pt x="124" y="38"/>
                    </a:lnTo>
                    <a:lnTo>
                      <a:pt x="116" y="42"/>
                    </a:lnTo>
                    <a:lnTo>
                      <a:pt x="116" y="44"/>
                    </a:lnTo>
                    <a:lnTo>
                      <a:pt x="118" y="46"/>
                    </a:lnTo>
                    <a:lnTo>
                      <a:pt x="118" y="46"/>
                    </a:lnTo>
                    <a:lnTo>
                      <a:pt x="126" y="52"/>
                    </a:lnTo>
                    <a:lnTo>
                      <a:pt x="134" y="56"/>
                    </a:lnTo>
                    <a:lnTo>
                      <a:pt x="146" y="58"/>
                    </a:lnTo>
                    <a:lnTo>
                      <a:pt x="164" y="58"/>
                    </a:lnTo>
                    <a:lnTo>
                      <a:pt x="164" y="58"/>
                    </a:lnTo>
                    <a:lnTo>
                      <a:pt x="174" y="58"/>
                    </a:lnTo>
                    <a:lnTo>
                      <a:pt x="180" y="60"/>
                    </a:lnTo>
                    <a:lnTo>
                      <a:pt x="186" y="62"/>
                    </a:lnTo>
                    <a:lnTo>
                      <a:pt x="190" y="66"/>
                    </a:lnTo>
                    <a:lnTo>
                      <a:pt x="200" y="74"/>
                    </a:lnTo>
                    <a:lnTo>
                      <a:pt x="206" y="78"/>
                    </a:lnTo>
                    <a:lnTo>
                      <a:pt x="214" y="80"/>
                    </a:lnTo>
                    <a:lnTo>
                      <a:pt x="214" y="80"/>
                    </a:lnTo>
                    <a:lnTo>
                      <a:pt x="222" y="84"/>
                    </a:lnTo>
                    <a:lnTo>
                      <a:pt x="230" y="84"/>
                    </a:lnTo>
                    <a:lnTo>
                      <a:pt x="242" y="84"/>
                    </a:lnTo>
                    <a:lnTo>
                      <a:pt x="246" y="84"/>
                    </a:lnTo>
                    <a:lnTo>
                      <a:pt x="250" y="86"/>
                    </a:lnTo>
                    <a:lnTo>
                      <a:pt x="252" y="88"/>
                    </a:lnTo>
                    <a:lnTo>
                      <a:pt x="256" y="94"/>
                    </a:lnTo>
                    <a:lnTo>
                      <a:pt x="256" y="94"/>
                    </a:lnTo>
                    <a:lnTo>
                      <a:pt x="260" y="106"/>
                    </a:lnTo>
                    <a:lnTo>
                      <a:pt x="266" y="116"/>
                    </a:lnTo>
                    <a:lnTo>
                      <a:pt x="268" y="120"/>
                    </a:lnTo>
                    <a:lnTo>
                      <a:pt x="274" y="124"/>
                    </a:lnTo>
                    <a:lnTo>
                      <a:pt x="280" y="126"/>
                    </a:lnTo>
                    <a:lnTo>
                      <a:pt x="288" y="128"/>
                    </a:lnTo>
                    <a:lnTo>
                      <a:pt x="288" y="128"/>
                    </a:lnTo>
                    <a:lnTo>
                      <a:pt x="304" y="128"/>
                    </a:lnTo>
                    <a:lnTo>
                      <a:pt x="310" y="130"/>
                    </a:lnTo>
                    <a:lnTo>
                      <a:pt x="316" y="134"/>
                    </a:lnTo>
                    <a:lnTo>
                      <a:pt x="318" y="136"/>
                    </a:lnTo>
                    <a:lnTo>
                      <a:pt x="318" y="140"/>
                    </a:lnTo>
                    <a:lnTo>
                      <a:pt x="316" y="144"/>
                    </a:lnTo>
                    <a:lnTo>
                      <a:pt x="310" y="150"/>
                    </a:lnTo>
                    <a:lnTo>
                      <a:pt x="310" y="150"/>
                    </a:lnTo>
                    <a:lnTo>
                      <a:pt x="298" y="158"/>
                    </a:lnTo>
                    <a:lnTo>
                      <a:pt x="292" y="162"/>
                    </a:lnTo>
                    <a:lnTo>
                      <a:pt x="290" y="166"/>
                    </a:lnTo>
                    <a:lnTo>
                      <a:pt x="290" y="168"/>
                    </a:lnTo>
                    <a:lnTo>
                      <a:pt x="296" y="170"/>
                    </a:lnTo>
                    <a:lnTo>
                      <a:pt x="328" y="166"/>
                    </a:lnTo>
                    <a:lnTo>
                      <a:pt x="328" y="166"/>
                    </a:lnTo>
                    <a:lnTo>
                      <a:pt x="348" y="164"/>
                    </a:lnTo>
                    <a:lnTo>
                      <a:pt x="360" y="166"/>
                    </a:lnTo>
                    <a:lnTo>
                      <a:pt x="370" y="166"/>
                    </a:lnTo>
                    <a:lnTo>
                      <a:pt x="376" y="168"/>
                    </a:lnTo>
                    <a:lnTo>
                      <a:pt x="382" y="170"/>
                    </a:lnTo>
                    <a:lnTo>
                      <a:pt x="386" y="172"/>
                    </a:lnTo>
                    <a:lnTo>
                      <a:pt x="392" y="170"/>
                    </a:lnTo>
                    <a:lnTo>
                      <a:pt x="400" y="166"/>
                    </a:lnTo>
                    <a:lnTo>
                      <a:pt x="400" y="166"/>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34" name="Freeform 6084">
                <a:extLst>
                  <a:ext uri="{FF2B5EF4-FFF2-40B4-BE49-F238E27FC236}">
                    <a16:creationId xmlns:a16="http://schemas.microsoft.com/office/drawing/2014/main" id="{B5625750-9F57-B6CF-C42E-CB64413FCB39}"/>
                  </a:ext>
                </a:extLst>
              </p:cNvPr>
              <p:cNvSpPr>
                <a:spLocks/>
              </p:cNvSpPr>
              <p:nvPr/>
            </p:nvSpPr>
            <p:spPr bwMode="auto">
              <a:xfrm>
                <a:off x="2791460" y="3296603"/>
                <a:ext cx="5080" cy="5080"/>
              </a:xfrm>
              <a:custGeom>
                <a:avLst/>
                <a:gdLst/>
                <a:ahLst/>
                <a:cxnLst>
                  <a:cxn ang="0">
                    <a:pos x="0" y="6"/>
                  </a:cxn>
                  <a:cxn ang="0">
                    <a:pos x="0" y="6"/>
                  </a:cxn>
                  <a:cxn ang="0">
                    <a:pos x="0" y="8"/>
                  </a:cxn>
                  <a:cxn ang="0">
                    <a:pos x="4" y="6"/>
                  </a:cxn>
                  <a:cxn ang="0">
                    <a:pos x="6" y="4"/>
                  </a:cxn>
                  <a:cxn ang="0">
                    <a:pos x="8" y="2"/>
                  </a:cxn>
                  <a:cxn ang="0">
                    <a:pos x="8" y="2"/>
                  </a:cxn>
                  <a:cxn ang="0">
                    <a:pos x="6" y="0"/>
                  </a:cxn>
                  <a:cxn ang="0">
                    <a:pos x="2" y="2"/>
                  </a:cxn>
                  <a:cxn ang="0">
                    <a:pos x="0" y="4"/>
                  </a:cxn>
                  <a:cxn ang="0">
                    <a:pos x="0" y="6"/>
                  </a:cxn>
                  <a:cxn ang="0">
                    <a:pos x="0" y="6"/>
                  </a:cxn>
                </a:cxnLst>
                <a:rect l="0" t="0" r="r" b="b"/>
                <a:pathLst>
                  <a:path w="8" h="8">
                    <a:moveTo>
                      <a:pt x="0" y="6"/>
                    </a:moveTo>
                    <a:lnTo>
                      <a:pt x="0" y="6"/>
                    </a:lnTo>
                    <a:lnTo>
                      <a:pt x="0" y="8"/>
                    </a:lnTo>
                    <a:lnTo>
                      <a:pt x="4" y="6"/>
                    </a:lnTo>
                    <a:lnTo>
                      <a:pt x="6" y="4"/>
                    </a:lnTo>
                    <a:lnTo>
                      <a:pt x="8" y="2"/>
                    </a:lnTo>
                    <a:lnTo>
                      <a:pt x="8" y="2"/>
                    </a:lnTo>
                    <a:lnTo>
                      <a:pt x="6" y="0"/>
                    </a:lnTo>
                    <a:lnTo>
                      <a:pt x="2" y="2"/>
                    </a:lnTo>
                    <a:lnTo>
                      <a:pt x="0" y="4"/>
                    </a:lnTo>
                    <a:lnTo>
                      <a:pt x="0" y="6"/>
                    </a:lnTo>
                    <a:lnTo>
                      <a:pt x="0" y="6"/>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35" name="Freeform 6086">
                <a:extLst>
                  <a:ext uri="{FF2B5EF4-FFF2-40B4-BE49-F238E27FC236}">
                    <a16:creationId xmlns:a16="http://schemas.microsoft.com/office/drawing/2014/main" id="{C3FD3C73-0756-34C4-F425-79CC0DA66F54}"/>
                  </a:ext>
                </a:extLst>
              </p:cNvPr>
              <p:cNvSpPr>
                <a:spLocks noEditPoints="1"/>
              </p:cNvSpPr>
              <p:nvPr/>
            </p:nvSpPr>
            <p:spPr bwMode="auto">
              <a:xfrm>
                <a:off x="93979" y="1296353"/>
                <a:ext cx="2874010" cy="2354580"/>
              </a:xfrm>
              <a:custGeom>
                <a:avLst/>
                <a:gdLst/>
                <a:ahLst/>
                <a:cxnLst>
                  <a:cxn ang="0">
                    <a:pos x="3400" y="3516"/>
                  </a:cxn>
                  <a:cxn ang="0">
                    <a:pos x="3292" y="3276"/>
                  </a:cxn>
                  <a:cxn ang="0">
                    <a:pos x="3246" y="3102"/>
                  </a:cxn>
                  <a:cxn ang="0">
                    <a:pos x="3116" y="3080"/>
                  </a:cxn>
                  <a:cxn ang="0">
                    <a:pos x="2830" y="2916"/>
                  </a:cxn>
                  <a:cxn ang="0">
                    <a:pos x="3078" y="2572"/>
                  </a:cxn>
                  <a:cxn ang="0">
                    <a:pos x="3134" y="2554"/>
                  </a:cxn>
                  <a:cxn ang="0">
                    <a:pos x="3436" y="2646"/>
                  </a:cxn>
                  <a:cxn ang="0">
                    <a:pos x="3526" y="2642"/>
                  </a:cxn>
                  <a:cxn ang="0">
                    <a:pos x="3686" y="2282"/>
                  </a:cxn>
                  <a:cxn ang="0">
                    <a:pos x="3698" y="2162"/>
                  </a:cxn>
                  <a:cxn ang="0">
                    <a:pos x="3748" y="2092"/>
                  </a:cxn>
                  <a:cxn ang="0">
                    <a:pos x="3924" y="1928"/>
                  </a:cxn>
                  <a:cxn ang="0">
                    <a:pos x="4006" y="1782"/>
                  </a:cxn>
                  <a:cxn ang="0">
                    <a:pos x="4138" y="1824"/>
                  </a:cxn>
                  <a:cxn ang="0">
                    <a:pos x="4150" y="1496"/>
                  </a:cxn>
                  <a:cxn ang="0">
                    <a:pos x="4522" y="1296"/>
                  </a:cxn>
                  <a:cxn ang="0">
                    <a:pos x="4314" y="1090"/>
                  </a:cxn>
                  <a:cxn ang="0">
                    <a:pos x="4060" y="934"/>
                  </a:cxn>
                  <a:cxn ang="0">
                    <a:pos x="3720" y="680"/>
                  </a:cxn>
                  <a:cxn ang="0">
                    <a:pos x="3570" y="1166"/>
                  </a:cxn>
                  <a:cxn ang="0">
                    <a:pos x="3346" y="1132"/>
                  </a:cxn>
                  <a:cxn ang="0">
                    <a:pos x="3060" y="648"/>
                  </a:cxn>
                  <a:cxn ang="0">
                    <a:pos x="3304" y="420"/>
                  </a:cxn>
                  <a:cxn ang="0">
                    <a:pos x="3452" y="258"/>
                  </a:cxn>
                  <a:cxn ang="0">
                    <a:pos x="3282" y="322"/>
                  </a:cxn>
                  <a:cxn ang="0">
                    <a:pos x="3048" y="164"/>
                  </a:cxn>
                  <a:cxn ang="0">
                    <a:pos x="2954" y="232"/>
                  </a:cxn>
                  <a:cxn ang="0">
                    <a:pos x="2726" y="298"/>
                  </a:cxn>
                  <a:cxn ang="0">
                    <a:pos x="2330" y="286"/>
                  </a:cxn>
                  <a:cxn ang="0">
                    <a:pos x="1732" y="136"/>
                  </a:cxn>
                  <a:cxn ang="0">
                    <a:pos x="1406" y="178"/>
                  </a:cxn>
                  <a:cxn ang="0">
                    <a:pos x="636" y="94"/>
                  </a:cxn>
                  <a:cxn ang="0">
                    <a:pos x="54" y="266"/>
                  </a:cxn>
                  <a:cxn ang="0">
                    <a:pos x="28" y="440"/>
                  </a:cxn>
                  <a:cxn ang="0">
                    <a:pos x="270" y="598"/>
                  </a:cxn>
                  <a:cxn ang="0">
                    <a:pos x="246" y="900"/>
                  </a:cxn>
                  <a:cxn ang="0">
                    <a:pos x="218" y="1124"/>
                  </a:cxn>
                  <a:cxn ang="0">
                    <a:pos x="548" y="956"/>
                  </a:cxn>
                  <a:cxn ang="0">
                    <a:pos x="648" y="882"/>
                  </a:cxn>
                  <a:cxn ang="0">
                    <a:pos x="1136" y="842"/>
                  </a:cxn>
                  <a:cxn ang="0">
                    <a:pos x="1412" y="1020"/>
                  </a:cxn>
                  <a:cxn ang="0">
                    <a:pos x="1524" y="1162"/>
                  </a:cxn>
                  <a:cxn ang="0">
                    <a:pos x="1646" y="1306"/>
                  </a:cxn>
                  <a:cxn ang="0">
                    <a:pos x="1750" y="1434"/>
                  </a:cxn>
                  <a:cxn ang="0">
                    <a:pos x="1840" y="1570"/>
                  </a:cxn>
                  <a:cxn ang="0">
                    <a:pos x="1838" y="2170"/>
                  </a:cxn>
                  <a:cxn ang="0">
                    <a:pos x="2146" y="2682"/>
                  </a:cxn>
                  <a:cxn ang="0">
                    <a:pos x="2168" y="2564"/>
                  </a:cxn>
                  <a:cxn ang="0">
                    <a:pos x="2530" y="2998"/>
                  </a:cxn>
                  <a:cxn ang="0">
                    <a:pos x="3202" y="3400"/>
                  </a:cxn>
                  <a:cxn ang="0">
                    <a:pos x="3330" y="3570"/>
                  </a:cxn>
                  <a:cxn ang="0">
                    <a:pos x="3432" y="3656"/>
                  </a:cxn>
                  <a:cxn ang="0">
                    <a:pos x="3562" y="3616"/>
                  </a:cxn>
                  <a:cxn ang="0">
                    <a:pos x="3408" y="1922"/>
                  </a:cxn>
                  <a:cxn ang="0">
                    <a:pos x="3590" y="1870"/>
                  </a:cxn>
                  <a:cxn ang="0">
                    <a:pos x="3578" y="1812"/>
                  </a:cxn>
                  <a:cxn ang="0">
                    <a:pos x="3344" y="1588"/>
                  </a:cxn>
                  <a:cxn ang="0">
                    <a:pos x="3548" y="1750"/>
                  </a:cxn>
                  <a:cxn ang="0">
                    <a:pos x="3418" y="1798"/>
                  </a:cxn>
                  <a:cxn ang="0">
                    <a:pos x="3294" y="1766"/>
                  </a:cxn>
                  <a:cxn ang="0">
                    <a:pos x="3244" y="1726"/>
                  </a:cxn>
                  <a:cxn ang="0">
                    <a:pos x="3258" y="1654"/>
                  </a:cxn>
                </a:cxnLst>
                <a:rect l="0" t="0" r="r" b="b"/>
                <a:pathLst>
                  <a:path w="4526" h="3708">
                    <a:moveTo>
                      <a:pt x="3654" y="3626"/>
                    </a:moveTo>
                    <a:lnTo>
                      <a:pt x="3654" y="3626"/>
                    </a:lnTo>
                    <a:lnTo>
                      <a:pt x="3654" y="3626"/>
                    </a:lnTo>
                    <a:lnTo>
                      <a:pt x="3654" y="3626"/>
                    </a:lnTo>
                    <a:lnTo>
                      <a:pt x="3642" y="3614"/>
                    </a:lnTo>
                    <a:lnTo>
                      <a:pt x="3628" y="3600"/>
                    </a:lnTo>
                    <a:lnTo>
                      <a:pt x="3622" y="3596"/>
                    </a:lnTo>
                    <a:lnTo>
                      <a:pt x="3614" y="3592"/>
                    </a:lnTo>
                    <a:lnTo>
                      <a:pt x="3606" y="3590"/>
                    </a:lnTo>
                    <a:lnTo>
                      <a:pt x="3598" y="3588"/>
                    </a:lnTo>
                    <a:lnTo>
                      <a:pt x="3598" y="3588"/>
                    </a:lnTo>
                    <a:lnTo>
                      <a:pt x="3588" y="3590"/>
                    </a:lnTo>
                    <a:lnTo>
                      <a:pt x="3588" y="3588"/>
                    </a:lnTo>
                    <a:lnTo>
                      <a:pt x="3588" y="3588"/>
                    </a:lnTo>
                    <a:lnTo>
                      <a:pt x="3588" y="3586"/>
                    </a:lnTo>
                    <a:lnTo>
                      <a:pt x="3586" y="3584"/>
                    </a:lnTo>
                    <a:lnTo>
                      <a:pt x="3574" y="3582"/>
                    </a:lnTo>
                    <a:lnTo>
                      <a:pt x="3574" y="3582"/>
                    </a:lnTo>
                    <a:lnTo>
                      <a:pt x="3562" y="3582"/>
                    </a:lnTo>
                    <a:lnTo>
                      <a:pt x="3560" y="3582"/>
                    </a:lnTo>
                    <a:lnTo>
                      <a:pt x="3560" y="3584"/>
                    </a:lnTo>
                    <a:lnTo>
                      <a:pt x="3556" y="3590"/>
                    </a:lnTo>
                    <a:lnTo>
                      <a:pt x="3552" y="3594"/>
                    </a:lnTo>
                    <a:lnTo>
                      <a:pt x="3546" y="3598"/>
                    </a:lnTo>
                    <a:lnTo>
                      <a:pt x="3546" y="3598"/>
                    </a:lnTo>
                    <a:lnTo>
                      <a:pt x="3524" y="3608"/>
                    </a:lnTo>
                    <a:lnTo>
                      <a:pt x="3518" y="3612"/>
                    </a:lnTo>
                    <a:lnTo>
                      <a:pt x="3514" y="3616"/>
                    </a:lnTo>
                    <a:lnTo>
                      <a:pt x="3496" y="3622"/>
                    </a:lnTo>
                    <a:lnTo>
                      <a:pt x="3496" y="3622"/>
                    </a:lnTo>
                    <a:lnTo>
                      <a:pt x="3492" y="3622"/>
                    </a:lnTo>
                    <a:lnTo>
                      <a:pt x="3488" y="3620"/>
                    </a:lnTo>
                    <a:lnTo>
                      <a:pt x="3480" y="3612"/>
                    </a:lnTo>
                    <a:lnTo>
                      <a:pt x="3480" y="3612"/>
                    </a:lnTo>
                    <a:lnTo>
                      <a:pt x="3476" y="3608"/>
                    </a:lnTo>
                    <a:lnTo>
                      <a:pt x="3474" y="3604"/>
                    </a:lnTo>
                    <a:lnTo>
                      <a:pt x="3474" y="3604"/>
                    </a:lnTo>
                    <a:lnTo>
                      <a:pt x="3472" y="3602"/>
                    </a:lnTo>
                    <a:lnTo>
                      <a:pt x="3470" y="3602"/>
                    </a:lnTo>
                    <a:lnTo>
                      <a:pt x="3468" y="3604"/>
                    </a:lnTo>
                    <a:lnTo>
                      <a:pt x="3470" y="3610"/>
                    </a:lnTo>
                    <a:lnTo>
                      <a:pt x="3470" y="3610"/>
                    </a:lnTo>
                    <a:lnTo>
                      <a:pt x="3470" y="3610"/>
                    </a:lnTo>
                    <a:lnTo>
                      <a:pt x="3468" y="3612"/>
                    </a:lnTo>
                    <a:lnTo>
                      <a:pt x="3464" y="3612"/>
                    </a:lnTo>
                    <a:lnTo>
                      <a:pt x="3460" y="3610"/>
                    </a:lnTo>
                    <a:lnTo>
                      <a:pt x="3456" y="3608"/>
                    </a:lnTo>
                    <a:lnTo>
                      <a:pt x="3456" y="3608"/>
                    </a:lnTo>
                    <a:lnTo>
                      <a:pt x="3458" y="3604"/>
                    </a:lnTo>
                    <a:lnTo>
                      <a:pt x="3460" y="3604"/>
                    </a:lnTo>
                    <a:lnTo>
                      <a:pt x="3460" y="3602"/>
                    </a:lnTo>
                    <a:lnTo>
                      <a:pt x="3460" y="3600"/>
                    </a:lnTo>
                    <a:lnTo>
                      <a:pt x="3460" y="3600"/>
                    </a:lnTo>
                    <a:lnTo>
                      <a:pt x="3458" y="3600"/>
                    </a:lnTo>
                    <a:lnTo>
                      <a:pt x="3454" y="3600"/>
                    </a:lnTo>
                    <a:lnTo>
                      <a:pt x="3452" y="3600"/>
                    </a:lnTo>
                    <a:lnTo>
                      <a:pt x="3452" y="3596"/>
                    </a:lnTo>
                    <a:lnTo>
                      <a:pt x="3452" y="3596"/>
                    </a:lnTo>
                    <a:lnTo>
                      <a:pt x="3452" y="3590"/>
                    </a:lnTo>
                    <a:lnTo>
                      <a:pt x="3450" y="3588"/>
                    </a:lnTo>
                    <a:lnTo>
                      <a:pt x="3444" y="3584"/>
                    </a:lnTo>
                    <a:lnTo>
                      <a:pt x="3444" y="3584"/>
                    </a:lnTo>
                    <a:lnTo>
                      <a:pt x="3440" y="3578"/>
                    </a:lnTo>
                    <a:lnTo>
                      <a:pt x="3432" y="3568"/>
                    </a:lnTo>
                    <a:lnTo>
                      <a:pt x="3422" y="3558"/>
                    </a:lnTo>
                    <a:lnTo>
                      <a:pt x="3412" y="3544"/>
                    </a:lnTo>
                    <a:lnTo>
                      <a:pt x="3412" y="3544"/>
                    </a:lnTo>
                    <a:lnTo>
                      <a:pt x="3406" y="3534"/>
                    </a:lnTo>
                    <a:lnTo>
                      <a:pt x="3404" y="3528"/>
                    </a:lnTo>
                    <a:lnTo>
                      <a:pt x="3404" y="3522"/>
                    </a:lnTo>
                    <a:lnTo>
                      <a:pt x="3400" y="3516"/>
                    </a:lnTo>
                    <a:lnTo>
                      <a:pt x="3400" y="3516"/>
                    </a:lnTo>
                    <a:lnTo>
                      <a:pt x="3396" y="3512"/>
                    </a:lnTo>
                    <a:lnTo>
                      <a:pt x="3392" y="3504"/>
                    </a:lnTo>
                    <a:lnTo>
                      <a:pt x="3392" y="3504"/>
                    </a:lnTo>
                    <a:lnTo>
                      <a:pt x="3392" y="3498"/>
                    </a:lnTo>
                    <a:lnTo>
                      <a:pt x="3392" y="3492"/>
                    </a:lnTo>
                    <a:lnTo>
                      <a:pt x="3396" y="3486"/>
                    </a:lnTo>
                    <a:lnTo>
                      <a:pt x="3398" y="3484"/>
                    </a:lnTo>
                    <a:lnTo>
                      <a:pt x="3398" y="3484"/>
                    </a:lnTo>
                    <a:lnTo>
                      <a:pt x="3400" y="3482"/>
                    </a:lnTo>
                    <a:lnTo>
                      <a:pt x="3400" y="3478"/>
                    </a:lnTo>
                    <a:lnTo>
                      <a:pt x="3398" y="3474"/>
                    </a:lnTo>
                    <a:lnTo>
                      <a:pt x="3396" y="3472"/>
                    </a:lnTo>
                    <a:lnTo>
                      <a:pt x="3396" y="3472"/>
                    </a:lnTo>
                    <a:lnTo>
                      <a:pt x="3396" y="3470"/>
                    </a:lnTo>
                    <a:lnTo>
                      <a:pt x="3394" y="3470"/>
                    </a:lnTo>
                    <a:lnTo>
                      <a:pt x="3396" y="3464"/>
                    </a:lnTo>
                    <a:lnTo>
                      <a:pt x="3400" y="3452"/>
                    </a:lnTo>
                    <a:lnTo>
                      <a:pt x="3400" y="3452"/>
                    </a:lnTo>
                    <a:lnTo>
                      <a:pt x="3400" y="3446"/>
                    </a:lnTo>
                    <a:lnTo>
                      <a:pt x="3402" y="3444"/>
                    </a:lnTo>
                    <a:lnTo>
                      <a:pt x="3404" y="3444"/>
                    </a:lnTo>
                    <a:lnTo>
                      <a:pt x="3404" y="3444"/>
                    </a:lnTo>
                    <a:lnTo>
                      <a:pt x="3408" y="3444"/>
                    </a:lnTo>
                    <a:lnTo>
                      <a:pt x="3406" y="3438"/>
                    </a:lnTo>
                    <a:lnTo>
                      <a:pt x="3406" y="3438"/>
                    </a:lnTo>
                    <a:lnTo>
                      <a:pt x="3406" y="3424"/>
                    </a:lnTo>
                    <a:lnTo>
                      <a:pt x="3404" y="3404"/>
                    </a:lnTo>
                    <a:lnTo>
                      <a:pt x="3404" y="3404"/>
                    </a:lnTo>
                    <a:lnTo>
                      <a:pt x="3402" y="3396"/>
                    </a:lnTo>
                    <a:lnTo>
                      <a:pt x="3404" y="3392"/>
                    </a:lnTo>
                    <a:lnTo>
                      <a:pt x="3406" y="3386"/>
                    </a:lnTo>
                    <a:lnTo>
                      <a:pt x="3408" y="3378"/>
                    </a:lnTo>
                    <a:lnTo>
                      <a:pt x="3408" y="3378"/>
                    </a:lnTo>
                    <a:lnTo>
                      <a:pt x="3410" y="3368"/>
                    </a:lnTo>
                    <a:lnTo>
                      <a:pt x="3414" y="3358"/>
                    </a:lnTo>
                    <a:lnTo>
                      <a:pt x="3418" y="3350"/>
                    </a:lnTo>
                    <a:lnTo>
                      <a:pt x="3418" y="3346"/>
                    </a:lnTo>
                    <a:lnTo>
                      <a:pt x="3418" y="3342"/>
                    </a:lnTo>
                    <a:lnTo>
                      <a:pt x="3418" y="3342"/>
                    </a:lnTo>
                    <a:lnTo>
                      <a:pt x="3416" y="3334"/>
                    </a:lnTo>
                    <a:lnTo>
                      <a:pt x="3416" y="3328"/>
                    </a:lnTo>
                    <a:lnTo>
                      <a:pt x="3418" y="3324"/>
                    </a:lnTo>
                    <a:lnTo>
                      <a:pt x="3420" y="3318"/>
                    </a:lnTo>
                    <a:lnTo>
                      <a:pt x="3420" y="3318"/>
                    </a:lnTo>
                    <a:lnTo>
                      <a:pt x="3420" y="3314"/>
                    </a:lnTo>
                    <a:lnTo>
                      <a:pt x="3418" y="3310"/>
                    </a:lnTo>
                    <a:lnTo>
                      <a:pt x="3412" y="3304"/>
                    </a:lnTo>
                    <a:lnTo>
                      <a:pt x="3406" y="3300"/>
                    </a:lnTo>
                    <a:lnTo>
                      <a:pt x="3406" y="3300"/>
                    </a:lnTo>
                    <a:lnTo>
                      <a:pt x="3388" y="3290"/>
                    </a:lnTo>
                    <a:lnTo>
                      <a:pt x="3380" y="3280"/>
                    </a:lnTo>
                    <a:lnTo>
                      <a:pt x="3380" y="3280"/>
                    </a:lnTo>
                    <a:lnTo>
                      <a:pt x="3372" y="3274"/>
                    </a:lnTo>
                    <a:lnTo>
                      <a:pt x="3360" y="3270"/>
                    </a:lnTo>
                    <a:lnTo>
                      <a:pt x="3350" y="3268"/>
                    </a:lnTo>
                    <a:lnTo>
                      <a:pt x="3344" y="3268"/>
                    </a:lnTo>
                    <a:lnTo>
                      <a:pt x="3344" y="3268"/>
                    </a:lnTo>
                    <a:lnTo>
                      <a:pt x="3340" y="3270"/>
                    </a:lnTo>
                    <a:lnTo>
                      <a:pt x="3334" y="3270"/>
                    </a:lnTo>
                    <a:lnTo>
                      <a:pt x="3326" y="3270"/>
                    </a:lnTo>
                    <a:lnTo>
                      <a:pt x="3320" y="3268"/>
                    </a:lnTo>
                    <a:lnTo>
                      <a:pt x="3320" y="3268"/>
                    </a:lnTo>
                    <a:lnTo>
                      <a:pt x="3308" y="3264"/>
                    </a:lnTo>
                    <a:lnTo>
                      <a:pt x="3306" y="3264"/>
                    </a:lnTo>
                    <a:lnTo>
                      <a:pt x="3308" y="3266"/>
                    </a:lnTo>
                    <a:lnTo>
                      <a:pt x="3308" y="3266"/>
                    </a:lnTo>
                    <a:lnTo>
                      <a:pt x="3308" y="3268"/>
                    </a:lnTo>
                    <a:lnTo>
                      <a:pt x="3308" y="3270"/>
                    </a:lnTo>
                    <a:lnTo>
                      <a:pt x="3304" y="3272"/>
                    </a:lnTo>
                    <a:lnTo>
                      <a:pt x="3292" y="3276"/>
                    </a:lnTo>
                    <a:lnTo>
                      <a:pt x="3292" y="3276"/>
                    </a:lnTo>
                    <a:lnTo>
                      <a:pt x="3278" y="3278"/>
                    </a:lnTo>
                    <a:lnTo>
                      <a:pt x="3266" y="3276"/>
                    </a:lnTo>
                    <a:lnTo>
                      <a:pt x="3258" y="3274"/>
                    </a:lnTo>
                    <a:lnTo>
                      <a:pt x="3248" y="3274"/>
                    </a:lnTo>
                    <a:lnTo>
                      <a:pt x="3248" y="3274"/>
                    </a:lnTo>
                    <a:lnTo>
                      <a:pt x="3244" y="3276"/>
                    </a:lnTo>
                    <a:lnTo>
                      <a:pt x="3242" y="3274"/>
                    </a:lnTo>
                    <a:lnTo>
                      <a:pt x="3240" y="3272"/>
                    </a:lnTo>
                    <a:lnTo>
                      <a:pt x="3238" y="3270"/>
                    </a:lnTo>
                    <a:lnTo>
                      <a:pt x="3238" y="3270"/>
                    </a:lnTo>
                    <a:lnTo>
                      <a:pt x="3236" y="3270"/>
                    </a:lnTo>
                    <a:lnTo>
                      <a:pt x="3232" y="3272"/>
                    </a:lnTo>
                    <a:lnTo>
                      <a:pt x="3226" y="3276"/>
                    </a:lnTo>
                    <a:lnTo>
                      <a:pt x="3222" y="3282"/>
                    </a:lnTo>
                    <a:lnTo>
                      <a:pt x="3218" y="3282"/>
                    </a:lnTo>
                    <a:lnTo>
                      <a:pt x="3216" y="3280"/>
                    </a:lnTo>
                    <a:lnTo>
                      <a:pt x="3216" y="3280"/>
                    </a:lnTo>
                    <a:lnTo>
                      <a:pt x="3206" y="3272"/>
                    </a:lnTo>
                    <a:lnTo>
                      <a:pt x="3202" y="3268"/>
                    </a:lnTo>
                    <a:lnTo>
                      <a:pt x="3200" y="3268"/>
                    </a:lnTo>
                    <a:lnTo>
                      <a:pt x="3202" y="3270"/>
                    </a:lnTo>
                    <a:lnTo>
                      <a:pt x="3202" y="3270"/>
                    </a:lnTo>
                    <a:lnTo>
                      <a:pt x="3204" y="3274"/>
                    </a:lnTo>
                    <a:lnTo>
                      <a:pt x="3202" y="3280"/>
                    </a:lnTo>
                    <a:lnTo>
                      <a:pt x="3202" y="3280"/>
                    </a:lnTo>
                    <a:lnTo>
                      <a:pt x="3200" y="3282"/>
                    </a:lnTo>
                    <a:lnTo>
                      <a:pt x="3198" y="3280"/>
                    </a:lnTo>
                    <a:lnTo>
                      <a:pt x="3194" y="3274"/>
                    </a:lnTo>
                    <a:lnTo>
                      <a:pt x="3188" y="3270"/>
                    </a:lnTo>
                    <a:lnTo>
                      <a:pt x="3188" y="3270"/>
                    </a:lnTo>
                    <a:lnTo>
                      <a:pt x="3188" y="3268"/>
                    </a:lnTo>
                    <a:lnTo>
                      <a:pt x="3190" y="3264"/>
                    </a:lnTo>
                    <a:lnTo>
                      <a:pt x="3196" y="3256"/>
                    </a:lnTo>
                    <a:lnTo>
                      <a:pt x="3202" y="3250"/>
                    </a:lnTo>
                    <a:lnTo>
                      <a:pt x="3208" y="3242"/>
                    </a:lnTo>
                    <a:lnTo>
                      <a:pt x="3208" y="3242"/>
                    </a:lnTo>
                    <a:lnTo>
                      <a:pt x="3212" y="3236"/>
                    </a:lnTo>
                    <a:lnTo>
                      <a:pt x="3214" y="3228"/>
                    </a:lnTo>
                    <a:lnTo>
                      <a:pt x="3216" y="3206"/>
                    </a:lnTo>
                    <a:lnTo>
                      <a:pt x="3218" y="3182"/>
                    </a:lnTo>
                    <a:lnTo>
                      <a:pt x="3222" y="3160"/>
                    </a:lnTo>
                    <a:lnTo>
                      <a:pt x="3222" y="3160"/>
                    </a:lnTo>
                    <a:lnTo>
                      <a:pt x="3222" y="3154"/>
                    </a:lnTo>
                    <a:lnTo>
                      <a:pt x="3220" y="3150"/>
                    </a:lnTo>
                    <a:lnTo>
                      <a:pt x="3218" y="3148"/>
                    </a:lnTo>
                    <a:lnTo>
                      <a:pt x="3216" y="3148"/>
                    </a:lnTo>
                    <a:lnTo>
                      <a:pt x="3216" y="3148"/>
                    </a:lnTo>
                    <a:lnTo>
                      <a:pt x="3214" y="3150"/>
                    </a:lnTo>
                    <a:lnTo>
                      <a:pt x="3212" y="3150"/>
                    </a:lnTo>
                    <a:lnTo>
                      <a:pt x="3212" y="3144"/>
                    </a:lnTo>
                    <a:lnTo>
                      <a:pt x="3212" y="3144"/>
                    </a:lnTo>
                    <a:lnTo>
                      <a:pt x="3220" y="3128"/>
                    </a:lnTo>
                    <a:lnTo>
                      <a:pt x="3220" y="3128"/>
                    </a:lnTo>
                    <a:lnTo>
                      <a:pt x="3222" y="3124"/>
                    </a:lnTo>
                    <a:lnTo>
                      <a:pt x="3224" y="3124"/>
                    </a:lnTo>
                    <a:lnTo>
                      <a:pt x="3224" y="3128"/>
                    </a:lnTo>
                    <a:lnTo>
                      <a:pt x="3222" y="3134"/>
                    </a:lnTo>
                    <a:lnTo>
                      <a:pt x="3222" y="3134"/>
                    </a:lnTo>
                    <a:lnTo>
                      <a:pt x="3222" y="3140"/>
                    </a:lnTo>
                    <a:lnTo>
                      <a:pt x="3224" y="3144"/>
                    </a:lnTo>
                    <a:lnTo>
                      <a:pt x="3226" y="3148"/>
                    </a:lnTo>
                    <a:lnTo>
                      <a:pt x="3230" y="3154"/>
                    </a:lnTo>
                    <a:lnTo>
                      <a:pt x="3230" y="3154"/>
                    </a:lnTo>
                    <a:lnTo>
                      <a:pt x="3232" y="3156"/>
                    </a:lnTo>
                    <a:lnTo>
                      <a:pt x="3232" y="3152"/>
                    </a:lnTo>
                    <a:lnTo>
                      <a:pt x="3236" y="3138"/>
                    </a:lnTo>
                    <a:lnTo>
                      <a:pt x="3242" y="3118"/>
                    </a:lnTo>
                    <a:lnTo>
                      <a:pt x="3244" y="3104"/>
                    </a:lnTo>
                    <a:lnTo>
                      <a:pt x="3244" y="3104"/>
                    </a:lnTo>
                    <a:lnTo>
                      <a:pt x="3246" y="3102"/>
                    </a:lnTo>
                    <a:lnTo>
                      <a:pt x="3244" y="3102"/>
                    </a:lnTo>
                    <a:lnTo>
                      <a:pt x="3240" y="3102"/>
                    </a:lnTo>
                    <a:lnTo>
                      <a:pt x="3238" y="3102"/>
                    </a:lnTo>
                    <a:lnTo>
                      <a:pt x="3242" y="3098"/>
                    </a:lnTo>
                    <a:lnTo>
                      <a:pt x="3242" y="3098"/>
                    </a:lnTo>
                    <a:lnTo>
                      <a:pt x="3250" y="3088"/>
                    </a:lnTo>
                    <a:lnTo>
                      <a:pt x="3248" y="3086"/>
                    </a:lnTo>
                    <a:lnTo>
                      <a:pt x="3244" y="3088"/>
                    </a:lnTo>
                    <a:lnTo>
                      <a:pt x="3244" y="3088"/>
                    </a:lnTo>
                    <a:lnTo>
                      <a:pt x="3238" y="3090"/>
                    </a:lnTo>
                    <a:lnTo>
                      <a:pt x="3236" y="3088"/>
                    </a:lnTo>
                    <a:lnTo>
                      <a:pt x="3236" y="3084"/>
                    </a:lnTo>
                    <a:lnTo>
                      <a:pt x="3242" y="3078"/>
                    </a:lnTo>
                    <a:lnTo>
                      <a:pt x="3242" y="3078"/>
                    </a:lnTo>
                    <a:lnTo>
                      <a:pt x="3246" y="3076"/>
                    </a:lnTo>
                    <a:lnTo>
                      <a:pt x="3248" y="3072"/>
                    </a:lnTo>
                    <a:lnTo>
                      <a:pt x="3248" y="3064"/>
                    </a:lnTo>
                    <a:lnTo>
                      <a:pt x="3252" y="3050"/>
                    </a:lnTo>
                    <a:lnTo>
                      <a:pt x="3256" y="3040"/>
                    </a:lnTo>
                    <a:lnTo>
                      <a:pt x="3264" y="3030"/>
                    </a:lnTo>
                    <a:lnTo>
                      <a:pt x="3264" y="3030"/>
                    </a:lnTo>
                    <a:lnTo>
                      <a:pt x="3274" y="3016"/>
                    </a:lnTo>
                    <a:lnTo>
                      <a:pt x="3276" y="3010"/>
                    </a:lnTo>
                    <a:lnTo>
                      <a:pt x="3274" y="3006"/>
                    </a:lnTo>
                    <a:lnTo>
                      <a:pt x="3272" y="3002"/>
                    </a:lnTo>
                    <a:lnTo>
                      <a:pt x="3272" y="3002"/>
                    </a:lnTo>
                    <a:lnTo>
                      <a:pt x="3272" y="2996"/>
                    </a:lnTo>
                    <a:lnTo>
                      <a:pt x="3272" y="2994"/>
                    </a:lnTo>
                    <a:lnTo>
                      <a:pt x="3268" y="2992"/>
                    </a:lnTo>
                    <a:lnTo>
                      <a:pt x="3266" y="2988"/>
                    </a:lnTo>
                    <a:lnTo>
                      <a:pt x="3266" y="2988"/>
                    </a:lnTo>
                    <a:lnTo>
                      <a:pt x="3264" y="2986"/>
                    </a:lnTo>
                    <a:lnTo>
                      <a:pt x="3260" y="2986"/>
                    </a:lnTo>
                    <a:lnTo>
                      <a:pt x="3256" y="2986"/>
                    </a:lnTo>
                    <a:lnTo>
                      <a:pt x="3252" y="2988"/>
                    </a:lnTo>
                    <a:lnTo>
                      <a:pt x="3252" y="2988"/>
                    </a:lnTo>
                    <a:lnTo>
                      <a:pt x="3254" y="2990"/>
                    </a:lnTo>
                    <a:lnTo>
                      <a:pt x="3254" y="2990"/>
                    </a:lnTo>
                    <a:lnTo>
                      <a:pt x="3260" y="2990"/>
                    </a:lnTo>
                    <a:lnTo>
                      <a:pt x="3260" y="2992"/>
                    </a:lnTo>
                    <a:lnTo>
                      <a:pt x="3256" y="2994"/>
                    </a:lnTo>
                    <a:lnTo>
                      <a:pt x="3256" y="2994"/>
                    </a:lnTo>
                    <a:lnTo>
                      <a:pt x="3254" y="2994"/>
                    </a:lnTo>
                    <a:lnTo>
                      <a:pt x="3250" y="2994"/>
                    </a:lnTo>
                    <a:lnTo>
                      <a:pt x="3242" y="2990"/>
                    </a:lnTo>
                    <a:lnTo>
                      <a:pt x="3230" y="2988"/>
                    </a:lnTo>
                    <a:lnTo>
                      <a:pt x="3222" y="2986"/>
                    </a:lnTo>
                    <a:lnTo>
                      <a:pt x="3214" y="2986"/>
                    </a:lnTo>
                    <a:lnTo>
                      <a:pt x="3214" y="2986"/>
                    </a:lnTo>
                    <a:lnTo>
                      <a:pt x="3202" y="2990"/>
                    </a:lnTo>
                    <a:lnTo>
                      <a:pt x="3196" y="2992"/>
                    </a:lnTo>
                    <a:lnTo>
                      <a:pt x="3190" y="2996"/>
                    </a:lnTo>
                    <a:lnTo>
                      <a:pt x="3180" y="2998"/>
                    </a:lnTo>
                    <a:lnTo>
                      <a:pt x="3180" y="2998"/>
                    </a:lnTo>
                    <a:lnTo>
                      <a:pt x="3162" y="3000"/>
                    </a:lnTo>
                    <a:lnTo>
                      <a:pt x="3146" y="3004"/>
                    </a:lnTo>
                    <a:lnTo>
                      <a:pt x="3140" y="3008"/>
                    </a:lnTo>
                    <a:lnTo>
                      <a:pt x="3134" y="3012"/>
                    </a:lnTo>
                    <a:lnTo>
                      <a:pt x="3130" y="3016"/>
                    </a:lnTo>
                    <a:lnTo>
                      <a:pt x="3130" y="3020"/>
                    </a:lnTo>
                    <a:lnTo>
                      <a:pt x="3130" y="3020"/>
                    </a:lnTo>
                    <a:lnTo>
                      <a:pt x="3128" y="3028"/>
                    </a:lnTo>
                    <a:lnTo>
                      <a:pt x="3126" y="3034"/>
                    </a:lnTo>
                    <a:lnTo>
                      <a:pt x="3124" y="3040"/>
                    </a:lnTo>
                    <a:lnTo>
                      <a:pt x="3124" y="3056"/>
                    </a:lnTo>
                    <a:lnTo>
                      <a:pt x="3124" y="3056"/>
                    </a:lnTo>
                    <a:lnTo>
                      <a:pt x="3126" y="3068"/>
                    </a:lnTo>
                    <a:lnTo>
                      <a:pt x="3124" y="3070"/>
                    </a:lnTo>
                    <a:lnTo>
                      <a:pt x="3122" y="3072"/>
                    </a:lnTo>
                    <a:lnTo>
                      <a:pt x="3118" y="3076"/>
                    </a:lnTo>
                    <a:lnTo>
                      <a:pt x="3116" y="3080"/>
                    </a:lnTo>
                    <a:lnTo>
                      <a:pt x="3116" y="3088"/>
                    </a:lnTo>
                    <a:lnTo>
                      <a:pt x="3116" y="3088"/>
                    </a:lnTo>
                    <a:lnTo>
                      <a:pt x="3114" y="3096"/>
                    </a:lnTo>
                    <a:lnTo>
                      <a:pt x="3112" y="3102"/>
                    </a:lnTo>
                    <a:lnTo>
                      <a:pt x="3108" y="3108"/>
                    </a:lnTo>
                    <a:lnTo>
                      <a:pt x="3104" y="3112"/>
                    </a:lnTo>
                    <a:lnTo>
                      <a:pt x="3094" y="3118"/>
                    </a:lnTo>
                    <a:lnTo>
                      <a:pt x="3086" y="3122"/>
                    </a:lnTo>
                    <a:lnTo>
                      <a:pt x="3086" y="3122"/>
                    </a:lnTo>
                    <a:lnTo>
                      <a:pt x="3084" y="3126"/>
                    </a:lnTo>
                    <a:lnTo>
                      <a:pt x="3084" y="3126"/>
                    </a:lnTo>
                    <a:lnTo>
                      <a:pt x="3088" y="3128"/>
                    </a:lnTo>
                    <a:lnTo>
                      <a:pt x="3092" y="3132"/>
                    </a:lnTo>
                    <a:lnTo>
                      <a:pt x="3092" y="3134"/>
                    </a:lnTo>
                    <a:lnTo>
                      <a:pt x="3090" y="3138"/>
                    </a:lnTo>
                    <a:lnTo>
                      <a:pt x="3090" y="3138"/>
                    </a:lnTo>
                    <a:lnTo>
                      <a:pt x="3086" y="3142"/>
                    </a:lnTo>
                    <a:lnTo>
                      <a:pt x="3078" y="3144"/>
                    </a:lnTo>
                    <a:lnTo>
                      <a:pt x="3072" y="3144"/>
                    </a:lnTo>
                    <a:lnTo>
                      <a:pt x="3070" y="3142"/>
                    </a:lnTo>
                    <a:lnTo>
                      <a:pt x="3070" y="3140"/>
                    </a:lnTo>
                    <a:lnTo>
                      <a:pt x="3070" y="3140"/>
                    </a:lnTo>
                    <a:lnTo>
                      <a:pt x="3068" y="3134"/>
                    </a:lnTo>
                    <a:lnTo>
                      <a:pt x="3066" y="3132"/>
                    </a:lnTo>
                    <a:lnTo>
                      <a:pt x="3058" y="3132"/>
                    </a:lnTo>
                    <a:lnTo>
                      <a:pt x="3046" y="3132"/>
                    </a:lnTo>
                    <a:lnTo>
                      <a:pt x="3046" y="3132"/>
                    </a:lnTo>
                    <a:lnTo>
                      <a:pt x="3038" y="3134"/>
                    </a:lnTo>
                    <a:lnTo>
                      <a:pt x="3034" y="3138"/>
                    </a:lnTo>
                    <a:lnTo>
                      <a:pt x="3028" y="3142"/>
                    </a:lnTo>
                    <a:lnTo>
                      <a:pt x="3010" y="3144"/>
                    </a:lnTo>
                    <a:lnTo>
                      <a:pt x="3010" y="3144"/>
                    </a:lnTo>
                    <a:lnTo>
                      <a:pt x="2996" y="3146"/>
                    </a:lnTo>
                    <a:lnTo>
                      <a:pt x="2986" y="3152"/>
                    </a:lnTo>
                    <a:lnTo>
                      <a:pt x="2978" y="3156"/>
                    </a:lnTo>
                    <a:lnTo>
                      <a:pt x="2968" y="3160"/>
                    </a:lnTo>
                    <a:lnTo>
                      <a:pt x="2968" y="3160"/>
                    </a:lnTo>
                    <a:lnTo>
                      <a:pt x="2964" y="3160"/>
                    </a:lnTo>
                    <a:lnTo>
                      <a:pt x="2960" y="3158"/>
                    </a:lnTo>
                    <a:lnTo>
                      <a:pt x="2956" y="3148"/>
                    </a:lnTo>
                    <a:lnTo>
                      <a:pt x="2952" y="3144"/>
                    </a:lnTo>
                    <a:lnTo>
                      <a:pt x="2946" y="3138"/>
                    </a:lnTo>
                    <a:lnTo>
                      <a:pt x="2938" y="3134"/>
                    </a:lnTo>
                    <a:lnTo>
                      <a:pt x="2924" y="3130"/>
                    </a:lnTo>
                    <a:lnTo>
                      <a:pt x="2924" y="3130"/>
                    </a:lnTo>
                    <a:lnTo>
                      <a:pt x="2912" y="3126"/>
                    </a:lnTo>
                    <a:lnTo>
                      <a:pt x="2904" y="3120"/>
                    </a:lnTo>
                    <a:lnTo>
                      <a:pt x="2898" y="3112"/>
                    </a:lnTo>
                    <a:lnTo>
                      <a:pt x="2894" y="3102"/>
                    </a:lnTo>
                    <a:lnTo>
                      <a:pt x="2884" y="3076"/>
                    </a:lnTo>
                    <a:lnTo>
                      <a:pt x="2876" y="3062"/>
                    </a:lnTo>
                    <a:lnTo>
                      <a:pt x="2864" y="3046"/>
                    </a:lnTo>
                    <a:lnTo>
                      <a:pt x="2864" y="3046"/>
                    </a:lnTo>
                    <a:lnTo>
                      <a:pt x="2858" y="3036"/>
                    </a:lnTo>
                    <a:lnTo>
                      <a:pt x="2852" y="3028"/>
                    </a:lnTo>
                    <a:lnTo>
                      <a:pt x="2848" y="3010"/>
                    </a:lnTo>
                    <a:lnTo>
                      <a:pt x="2844" y="2998"/>
                    </a:lnTo>
                    <a:lnTo>
                      <a:pt x="2844" y="2994"/>
                    </a:lnTo>
                    <a:lnTo>
                      <a:pt x="2842" y="2992"/>
                    </a:lnTo>
                    <a:lnTo>
                      <a:pt x="2842" y="2992"/>
                    </a:lnTo>
                    <a:lnTo>
                      <a:pt x="2838" y="2990"/>
                    </a:lnTo>
                    <a:lnTo>
                      <a:pt x="2836" y="2988"/>
                    </a:lnTo>
                    <a:lnTo>
                      <a:pt x="2834" y="2976"/>
                    </a:lnTo>
                    <a:lnTo>
                      <a:pt x="2830" y="2948"/>
                    </a:lnTo>
                    <a:lnTo>
                      <a:pt x="2830" y="2948"/>
                    </a:lnTo>
                    <a:lnTo>
                      <a:pt x="2830" y="2938"/>
                    </a:lnTo>
                    <a:lnTo>
                      <a:pt x="2828" y="2934"/>
                    </a:lnTo>
                    <a:lnTo>
                      <a:pt x="2828" y="2932"/>
                    </a:lnTo>
                    <a:lnTo>
                      <a:pt x="2830" y="2926"/>
                    </a:lnTo>
                    <a:lnTo>
                      <a:pt x="2830" y="2926"/>
                    </a:lnTo>
                    <a:lnTo>
                      <a:pt x="2830" y="2916"/>
                    </a:lnTo>
                    <a:lnTo>
                      <a:pt x="2830" y="2906"/>
                    </a:lnTo>
                    <a:lnTo>
                      <a:pt x="2830" y="2886"/>
                    </a:lnTo>
                    <a:lnTo>
                      <a:pt x="2834" y="2854"/>
                    </a:lnTo>
                    <a:lnTo>
                      <a:pt x="2834" y="2854"/>
                    </a:lnTo>
                    <a:lnTo>
                      <a:pt x="2840" y="2820"/>
                    </a:lnTo>
                    <a:lnTo>
                      <a:pt x="2846" y="2800"/>
                    </a:lnTo>
                    <a:lnTo>
                      <a:pt x="2852" y="2784"/>
                    </a:lnTo>
                    <a:lnTo>
                      <a:pt x="2856" y="2766"/>
                    </a:lnTo>
                    <a:lnTo>
                      <a:pt x="2856" y="2766"/>
                    </a:lnTo>
                    <a:lnTo>
                      <a:pt x="2854" y="2748"/>
                    </a:lnTo>
                    <a:lnTo>
                      <a:pt x="2850" y="2728"/>
                    </a:lnTo>
                    <a:lnTo>
                      <a:pt x="2846" y="2710"/>
                    </a:lnTo>
                    <a:lnTo>
                      <a:pt x="2846" y="2696"/>
                    </a:lnTo>
                    <a:lnTo>
                      <a:pt x="2846" y="2696"/>
                    </a:lnTo>
                    <a:lnTo>
                      <a:pt x="2850" y="2686"/>
                    </a:lnTo>
                    <a:lnTo>
                      <a:pt x="2854" y="2678"/>
                    </a:lnTo>
                    <a:lnTo>
                      <a:pt x="2858" y="2672"/>
                    </a:lnTo>
                    <a:lnTo>
                      <a:pt x="2864" y="2662"/>
                    </a:lnTo>
                    <a:lnTo>
                      <a:pt x="2864" y="2662"/>
                    </a:lnTo>
                    <a:lnTo>
                      <a:pt x="2866" y="2658"/>
                    </a:lnTo>
                    <a:lnTo>
                      <a:pt x="2870" y="2654"/>
                    </a:lnTo>
                    <a:lnTo>
                      <a:pt x="2880" y="2646"/>
                    </a:lnTo>
                    <a:lnTo>
                      <a:pt x="2886" y="2642"/>
                    </a:lnTo>
                    <a:lnTo>
                      <a:pt x="2888" y="2640"/>
                    </a:lnTo>
                    <a:lnTo>
                      <a:pt x="2886" y="2638"/>
                    </a:lnTo>
                    <a:lnTo>
                      <a:pt x="2886" y="2638"/>
                    </a:lnTo>
                    <a:lnTo>
                      <a:pt x="2880" y="2628"/>
                    </a:lnTo>
                    <a:lnTo>
                      <a:pt x="2878" y="2626"/>
                    </a:lnTo>
                    <a:lnTo>
                      <a:pt x="2882" y="2628"/>
                    </a:lnTo>
                    <a:lnTo>
                      <a:pt x="2882" y="2628"/>
                    </a:lnTo>
                    <a:lnTo>
                      <a:pt x="2886" y="2628"/>
                    </a:lnTo>
                    <a:lnTo>
                      <a:pt x="2890" y="2628"/>
                    </a:lnTo>
                    <a:lnTo>
                      <a:pt x="2892" y="2626"/>
                    </a:lnTo>
                    <a:lnTo>
                      <a:pt x="2894" y="2628"/>
                    </a:lnTo>
                    <a:lnTo>
                      <a:pt x="2894" y="2628"/>
                    </a:lnTo>
                    <a:lnTo>
                      <a:pt x="2896" y="2628"/>
                    </a:lnTo>
                    <a:lnTo>
                      <a:pt x="2902" y="2628"/>
                    </a:lnTo>
                    <a:lnTo>
                      <a:pt x="2912" y="2624"/>
                    </a:lnTo>
                    <a:lnTo>
                      <a:pt x="2926" y="2616"/>
                    </a:lnTo>
                    <a:lnTo>
                      <a:pt x="2936" y="2606"/>
                    </a:lnTo>
                    <a:lnTo>
                      <a:pt x="2936" y="2606"/>
                    </a:lnTo>
                    <a:lnTo>
                      <a:pt x="2942" y="2600"/>
                    </a:lnTo>
                    <a:lnTo>
                      <a:pt x="2948" y="2594"/>
                    </a:lnTo>
                    <a:lnTo>
                      <a:pt x="2964" y="2584"/>
                    </a:lnTo>
                    <a:lnTo>
                      <a:pt x="2964" y="2584"/>
                    </a:lnTo>
                    <a:lnTo>
                      <a:pt x="2980" y="2572"/>
                    </a:lnTo>
                    <a:lnTo>
                      <a:pt x="2990" y="2570"/>
                    </a:lnTo>
                    <a:lnTo>
                      <a:pt x="3006" y="2568"/>
                    </a:lnTo>
                    <a:lnTo>
                      <a:pt x="3006" y="2568"/>
                    </a:lnTo>
                    <a:lnTo>
                      <a:pt x="3014" y="2568"/>
                    </a:lnTo>
                    <a:lnTo>
                      <a:pt x="3020" y="2570"/>
                    </a:lnTo>
                    <a:lnTo>
                      <a:pt x="3032" y="2574"/>
                    </a:lnTo>
                    <a:lnTo>
                      <a:pt x="3040" y="2580"/>
                    </a:lnTo>
                    <a:lnTo>
                      <a:pt x="3046" y="2580"/>
                    </a:lnTo>
                    <a:lnTo>
                      <a:pt x="3050" y="2580"/>
                    </a:lnTo>
                    <a:lnTo>
                      <a:pt x="3050" y="2580"/>
                    </a:lnTo>
                    <a:lnTo>
                      <a:pt x="3060" y="2578"/>
                    </a:lnTo>
                    <a:lnTo>
                      <a:pt x="3064" y="2580"/>
                    </a:lnTo>
                    <a:lnTo>
                      <a:pt x="3068" y="2582"/>
                    </a:lnTo>
                    <a:lnTo>
                      <a:pt x="3072" y="2580"/>
                    </a:lnTo>
                    <a:lnTo>
                      <a:pt x="3072" y="2580"/>
                    </a:lnTo>
                    <a:lnTo>
                      <a:pt x="3074" y="2578"/>
                    </a:lnTo>
                    <a:lnTo>
                      <a:pt x="3072" y="2578"/>
                    </a:lnTo>
                    <a:lnTo>
                      <a:pt x="3066" y="2576"/>
                    </a:lnTo>
                    <a:lnTo>
                      <a:pt x="3058" y="2572"/>
                    </a:lnTo>
                    <a:lnTo>
                      <a:pt x="3058" y="2572"/>
                    </a:lnTo>
                    <a:lnTo>
                      <a:pt x="3060" y="2568"/>
                    </a:lnTo>
                    <a:lnTo>
                      <a:pt x="3060" y="2568"/>
                    </a:lnTo>
                    <a:lnTo>
                      <a:pt x="3068" y="2566"/>
                    </a:lnTo>
                    <a:lnTo>
                      <a:pt x="3074" y="2568"/>
                    </a:lnTo>
                    <a:lnTo>
                      <a:pt x="3078" y="2572"/>
                    </a:lnTo>
                    <a:lnTo>
                      <a:pt x="3082" y="2578"/>
                    </a:lnTo>
                    <a:lnTo>
                      <a:pt x="3082" y="2578"/>
                    </a:lnTo>
                    <a:lnTo>
                      <a:pt x="3084" y="2580"/>
                    </a:lnTo>
                    <a:lnTo>
                      <a:pt x="3086" y="2582"/>
                    </a:lnTo>
                    <a:lnTo>
                      <a:pt x="3092" y="2584"/>
                    </a:lnTo>
                    <a:lnTo>
                      <a:pt x="3096" y="2586"/>
                    </a:lnTo>
                    <a:lnTo>
                      <a:pt x="3094" y="2588"/>
                    </a:lnTo>
                    <a:lnTo>
                      <a:pt x="3092" y="2590"/>
                    </a:lnTo>
                    <a:lnTo>
                      <a:pt x="3092" y="2590"/>
                    </a:lnTo>
                    <a:lnTo>
                      <a:pt x="3092" y="2594"/>
                    </a:lnTo>
                    <a:lnTo>
                      <a:pt x="3094" y="2596"/>
                    </a:lnTo>
                    <a:lnTo>
                      <a:pt x="3102" y="2600"/>
                    </a:lnTo>
                    <a:lnTo>
                      <a:pt x="3112" y="2600"/>
                    </a:lnTo>
                    <a:lnTo>
                      <a:pt x="3118" y="2600"/>
                    </a:lnTo>
                    <a:lnTo>
                      <a:pt x="3118" y="2600"/>
                    </a:lnTo>
                    <a:lnTo>
                      <a:pt x="3120" y="2596"/>
                    </a:lnTo>
                    <a:lnTo>
                      <a:pt x="3126" y="2594"/>
                    </a:lnTo>
                    <a:lnTo>
                      <a:pt x="3130" y="2594"/>
                    </a:lnTo>
                    <a:lnTo>
                      <a:pt x="3134" y="2600"/>
                    </a:lnTo>
                    <a:lnTo>
                      <a:pt x="3134" y="2600"/>
                    </a:lnTo>
                    <a:lnTo>
                      <a:pt x="3136" y="2602"/>
                    </a:lnTo>
                    <a:lnTo>
                      <a:pt x="3138" y="2604"/>
                    </a:lnTo>
                    <a:lnTo>
                      <a:pt x="3142" y="2602"/>
                    </a:lnTo>
                    <a:lnTo>
                      <a:pt x="3144" y="2596"/>
                    </a:lnTo>
                    <a:lnTo>
                      <a:pt x="3144" y="2592"/>
                    </a:lnTo>
                    <a:lnTo>
                      <a:pt x="3142" y="2588"/>
                    </a:lnTo>
                    <a:lnTo>
                      <a:pt x="3142" y="2588"/>
                    </a:lnTo>
                    <a:lnTo>
                      <a:pt x="3142" y="2584"/>
                    </a:lnTo>
                    <a:lnTo>
                      <a:pt x="3146" y="2584"/>
                    </a:lnTo>
                    <a:lnTo>
                      <a:pt x="3152" y="2586"/>
                    </a:lnTo>
                    <a:lnTo>
                      <a:pt x="3160" y="2594"/>
                    </a:lnTo>
                    <a:lnTo>
                      <a:pt x="3160" y="2594"/>
                    </a:lnTo>
                    <a:lnTo>
                      <a:pt x="3166" y="2602"/>
                    </a:lnTo>
                    <a:lnTo>
                      <a:pt x="3168" y="2608"/>
                    </a:lnTo>
                    <a:lnTo>
                      <a:pt x="3168" y="2610"/>
                    </a:lnTo>
                    <a:lnTo>
                      <a:pt x="3170" y="2610"/>
                    </a:lnTo>
                    <a:lnTo>
                      <a:pt x="3176" y="2606"/>
                    </a:lnTo>
                    <a:lnTo>
                      <a:pt x="3176" y="2606"/>
                    </a:lnTo>
                    <a:lnTo>
                      <a:pt x="3180" y="2602"/>
                    </a:lnTo>
                    <a:lnTo>
                      <a:pt x="3182" y="2600"/>
                    </a:lnTo>
                    <a:lnTo>
                      <a:pt x="3182" y="2596"/>
                    </a:lnTo>
                    <a:lnTo>
                      <a:pt x="3180" y="2594"/>
                    </a:lnTo>
                    <a:lnTo>
                      <a:pt x="3174" y="2590"/>
                    </a:lnTo>
                    <a:lnTo>
                      <a:pt x="3162" y="2584"/>
                    </a:lnTo>
                    <a:lnTo>
                      <a:pt x="3162" y="2584"/>
                    </a:lnTo>
                    <a:lnTo>
                      <a:pt x="3158" y="2580"/>
                    </a:lnTo>
                    <a:lnTo>
                      <a:pt x="3158" y="2578"/>
                    </a:lnTo>
                    <a:lnTo>
                      <a:pt x="3160" y="2576"/>
                    </a:lnTo>
                    <a:lnTo>
                      <a:pt x="3164" y="2574"/>
                    </a:lnTo>
                    <a:lnTo>
                      <a:pt x="3170" y="2568"/>
                    </a:lnTo>
                    <a:lnTo>
                      <a:pt x="3172" y="2564"/>
                    </a:lnTo>
                    <a:lnTo>
                      <a:pt x="3172" y="2560"/>
                    </a:lnTo>
                    <a:lnTo>
                      <a:pt x="3172" y="2560"/>
                    </a:lnTo>
                    <a:lnTo>
                      <a:pt x="3170" y="2556"/>
                    </a:lnTo>
                    <a:lnTo>
                      <a:pt x="3168" y="2556"/>
                    </a:lnTo>
                    <a:lnTo>
                      <a:pt x="3164" y="2558"/>
                    </a:lnTo>
                    <a:lnTo>
                      <a:pt x="3160" y="2562"/>
                    </a:lnTo>
                    <a:lnTo>
                      <a:pt x="3158" y="2562"/>
                    </a:lnTo>
                    <a:lnTo>
                      <a:pt x="3156" y="2562"/>
                    </a:lnTo>
                    <a:lnTo>
                      <a:pt x="3156" y="2562"/>
                    </a:lnTo>
                    <a:lnTo>
                      <a:pt x="3154" y="2560"/>
                    </a:lnTo>
                    <a:lnTo>
                      <a:pt x="3154" y="2558"/>
                    </a:lnTo>
                    <a:lnTo>
                      <a:pt x="3156" y="2556"/>
                    </a:lnTo>
                    <a:lnTo>
                      <a:pt x="3158" y="2552"/>
                    </a:lnTo>
                    <a:lnTo>
                      <a:pt x="3154" y="2550"/>
                    </a:lnTo>
                    <a:lnTo>
                      <a:pt x="3154" y="2550"/>
                    </a:lnTo>
                    <a:lnTo>
                      <a:pt x="3148" y="2550"/>
                    </a:lnTo>
                    <a:lnTo>
                      <a:pt x="3144" y="2554"/>
                    </a:lnTo>
                    <a:lnTo>
                      <a:pt x="3142" y="2556"/>
                    </a:lnTo>
                    <a:lnTo>
                      <a:pt x="3134" y="2554"/>
                    </a:lnTo>
                    <a:lnTo>
                      <a:pt x="3134" y="2554"/>
                    </a:lnTo>
                    <a:lnTo>
                      <a:pt x="3130" y="2550"/>
                    </a:lnTo>
                    <a:lnTo>
                      <a:pt x="3128" y="2548"/>
                    </a:lnTo>
                    <a:lnTo>
                      <a:pt x="3128" y="2544"/>
                    </a:lnTo>
                    <a:lnTo>
                      <a:pt x="3130" y="2540"/>
                    </a:lnTo>
                    <a:lnTo>
                      <a:pt x="3132" y="2538"/>
                    </a:lnTo>
                    <a:lnTo>
                      <a:pt x="3136" y="2536"/>
                    </a:lnTo>
                    <a:lnTo>
                      <a:pt x="3142" y="2536"/>
                    </a:lnTo>
                    <a:lnTo>
                      <a:pt x="3148" y="2538"/>
                    </a:lnTo>
                    <a:lnTo>
                      <a:pt x="3148" y="2538"/>
                    </a:lnTo>
                    <a:lnTo>
                      <a:pt x="3156" y="2544"/>
                    </a:lnTo>
                    <a:lnTo>
                      <a:pt x="3164" y="2546"/>
                    </a:lnTo>
                    <a:lnTo>
                      <a:pt x="3170" y="2544"/>
                    </a:lnTo>
                    <a:lnTo>
                      <a:pt x="3178" y="2538"/>
                    </a:lnTo>
                    <a:lnTo>
                      <a:pt x="3178" y="2538"/>
                    </a:lnTo>
                    <a:lnTo>
                      <a:pt x="3182" y="2536"/>
                    </a:lnTo>
                    <a:lnTo>
                      <a:pt x="3190" y="2536"/>
                    </a:lnTo>
                    <a:lnTo>
                      <a:pt x="3202" y="2536"/>
                    </a:lnTo>
                    <a:lnTo>
                      <a:pt x="3214" y="2538"/>
                    </a:lnTo>
                    <a:lnTo>
                      <a:pt x="3218" y="2538"/>
                    </a:lnTo>
                    <a:lnTo>
                      <a:pt x="3220" y="2536"/>
                    </a:lnTo>
                    <a:lnTo>
                      <a:pt x="3220" y="2536"/>
                    </a:lnTo>
                    <a:lnTo>
                      <a:pt x="3222" y="2522"/>
                    </a:lnTo>
                    <a:lnTo>
                      <a:pt x="3224" y="2520"/>
                    </a:lnTo>
                    <a:lnTo>
                      <a:pt x="3226" y="2522"/>
                    </a:lnTo>
                    <a:lnTo>
                      <a:pt x="3232" y="2534"/>
                    </a:lnTo>
                    <a:lnTo>
                      <a:pt x="3232" y="2534"/>
                    </a:lnTo>
                    <a:lnTo>
                      <a:pt x="3232" y="2538"/>
                    </a:lnTo>
                    <a:lnTo>
                      <a:pt x="3230" y="2540"/>
                    </a:lnTo>
                    <a:lnTo>
                      <a:pt x="3226" y="2544"/>
                    </a:lnTo>
                    <a:lnTo>
                      <a:pt x="3224" y="2546"/>
                    </a:lnTo>
                    <a:lnTo>
                      <a:pt x="3234" y="2544"/>
                    </a:lnTo>
                    <a:lnTo>
                      <a:pt x="3234" y="2544"/>
                    </a:lnTo>
                    <a:lnTo>
                      <a:pt x="3268" y="2536"/>
                    </a:lnTo>
                    <a:lnTo>
                      <a:pt x="3282" y="2536"/>
                    </a:lnTo>
                    <a:lnTo>
                      <a:pt x="3296" y="2538"/>
                    </a:lnTo>
                    <a:lnTo>
                      <a:pt x="3296" y="2538"/>
                    </a:lnTo>
                    <a:lnTo>
                      <a:pt x="3312" y="2544"/>
                    </a:lnTo>
                    <a:lnTo>
                      <a:pt x="3318" y="2546"/>
                    </a:lnTo>
                    <a:lnTo>
                      <a:pt x="3320" y="2552"/>
                    </a:lnTo>
                    <a:lnTo>
                      <a:pt x="3320" y="2552"/>
                    </a:lnTo>
                    <a:lnTo>
                      <a:pt x="3324" y="2556"/>
                    </a:lnTo>
                    <a:lnTo>
                      <a:pt x="3326" y="2556"/>
                    </a:lnTo>
                    <a:lnTo>
                      <a:pt x="3330" y="2560"/>
                    </a:lnTo>
                    <a:lnTo>
                      <a:pt x="3330" y="2566"/>
                    </a:lnTo>
                    <a:lnTo>
                      <a:pt x="3330" y="2566"/>
                    </a:lnTo>
                    <a:lnTo>
                      <a:pt x="3332" y="2570"/>
                    </a:lnTo>
                    <a:lnTo>
                      <a:pt x="3336" y="2572"/>
                    </a:lnTo>
                    <a:lnTo>
                      <a:pt x="3340" y="2570"/>
                    </a:lnTo>
                    <a:lnTo>
                      <a:pt x="3346" y="2570"/>
                    </a:lnTo>
                    <a:lnTo>
                      <a:pt x="3360" y="2564"/>
                    </a:lnTo>
                    <a:lnTo>
                      <a:pt x="3368" y="2562"/>
                    </a:lnTo>
                    <a:lnTo>
                      <a:pt x="3368" y="2562"/>
                    </a:lnTo>
                    <a:lnTo>
                      <a:pt x="3370" y="2560"/>
                    </a:lnTo>
                    <a:lnTo>
                      <a:pt x="3372" y="2560"/>
                    </a:lnTo>
                    <a:lnTo>
                      <a:pt x="3372" y="2556"/>
                    </a:lnTo>
                    <a:lnTo>
                      <a:pt x="3376" y="2552"/>
                    </a:lnTo>
                    <a:lnTo>
                      <a:pt x="3382" y="2552"/>
                    </a:lnTo>
                    <a:lnTo>
                      <a:pt x="3382" y="2552"/>
                    </a:lnTo>
                    <a:lnTo>
                      <a:pt x="3388" y="2554"/>
                    </a:lnTo>
                    <a:lnTo>
                      <a:pt x="3394" y="2558"/>
                    </a:lnTo>
                    <a:lnTo>
                      <a:pt x="3406" y="2574"/>
                    </a:lnTo>
                    <a:lnTo>
                      <a:pt x="3418" y="2592"/>
                    </a:lnTo>
                    <a:lnTo>
                      <a:pt x="3424" y="2596"/>
                    </a:lnTo>
                    <a:lnTo>
                      <a:pt x="3428" y="2598"/>
                    </a:lnTo>
                    <a:lnTo>
                      <a:pt x="3428" y="2598"/>
                    </a:lnTo>
                    <a:lnTo>
                      <a:pt x="3432" y="2600"/>
                    </a:lnTo>
                    <a:lnTo>
                      <a:pt x="3434" y="2604"/>
                    </a:lnTo>
                    <a:lnTo>
                      <a:pt x="3438" y="2616"/>
                    </a:lnTo>
                    <a:lnTo>
                      <a:pt x="3440" y="2630"/>
                    </a:lnTo>
                    <a:lnTo>
                      <a:pt x="3436" y="2646"/>
                    </a:lnTo>
                    <a:lnTo>
                      <a:pt x="3436" y="2646"/>
                    </a:lnTo>
                    <a:lnTo>
                      <a:pt x="3434" y="2658"/>
                    </a:lnTo>
                    <a:lnTo>
                      <a:pt x="3434" y="2670"/>
                    </a:lnTo>
                    <a:lnTo>
                      <a:pt x="3436" y="2676"/>
                    </a:lnTo>
                    <a:lnTo>
                      <a:pt x="3438" y="2678"/>
                    </a:lnTo>
                    <a:lnTo>
                      <a:pt x="3440" y="2676"/>
                    </a:lnTo>
                    <a:lnTo>
                      <a:pt x="3440" y="2676"/>
                    </a:lnTo>
                    <a:lnTo>
                      <a:pt x="3446" y="2672"/>
                    </a:lnTo>
                    <a:lnTo>
                      <a:pt x="3450" y="2670"/>
                    </a:lnTo>
                    <a:lnTo>
                      <a:pt x="3450" y="2670"/>
                    </a:lnTo>
                    <a:lnTo>
                      <a:pt x="3452" y="2672"/>
                    </a:lnTo>
                    <a:lnTo>
                      <a:pt x="3448" y="2678"/>
                    </a:lnTo>
                    <a:lnTo>
                      <a:pt x="3448" y="2678"/>
                    </a:lnTo>
                    <a:lnTo>
                      <a:pt x="3444" y="2682"/>
                    </a:lnTo>
                    <a:lnTo>
                      <a:pt x="3444" y="2688"/>
                    </a:lnTo>
                    <a:lnTo>
                      <a:pt x="3446" y="2698"/>
                    </a:lnTo>
                    <a:lnTo>
                      <a:pt x="3450" y="2710"/>
                    </a:lnTo>
                    <a:lnTo>
                      <a:pt x="3456" y="2718"/>
                    </a:lnTo>
                    <a:lnTo>
                      <a:pt x="3456" y="2718"/>
                    </a:lnTo>
                    <a:lnTo>
                      <a:pt x="3458" y="2720"/>
                    </a:lnTo>
                    <a:lnTo>
                      <a:pt x="3460" y="2720"/>
                    </a:lnTo>
                    <a:lnTo>
                      <a:pt x="3462" y="2720"/>
                    </a:lnTo>
                    <a:lnTo>
                      <a:pt x="3462" y="2718"/>
                    </a:lnTo>
                    <a:lnTo>
                      <a:pt x="3462" y="2720"/>
                    </a:lnTo>
                    <a:lnTo>
                      <a:pt x="3464" y="2726"/>
                    </a:lnTo>
                    <a:lnTo>
                      <a:pt x="3464" y="2726"/>
                    </a:lnTo>
                    <a:lnTo>
                      <a:pt x="3466" y="2734"/>
                    </a:lnTo>
                    <a:lnTo>
                      <a:pt x="3470" y="2738"/>
                    </a:lnTo>
                    <a:lnTo>
                      <a:pt x="3474" y="2742"/>
                    </a:lnTo>
                    <a:lnTo>
                      <a:pt x="3476" y="2754"/>
                    </a:lnTo>
                    <a:lnTo>
                      <a:pt x="3476" y="2754"/>
                    </a:lnTo>
                    <a:lnTo>
                      <a:pt x="3478" y="2760"/>
                    </a:lnTo>
                    <a:lnTo>
                      <a:pt x="3480" y="2764"/>
                    </a:lnTo>
                    <a:lnTo>
                      <a:pt x="3484" y="2768"/>
                    </a:lnTo>
                    <a:lnTo>
                      <a:pt x="3486" y="2768"/>
                    </a:lnTo>
                    <a:lnTo>
                      <a:pt x="3492" y="2772"/>
                    </a:lnTo>
                    <a:lnTo>
                      <a:pt x="3496" y="2776"/>
                    </a:lnTo>
                    <a:lnTo>
                      <a:pt x="3498" y="2782"/>
                    </a:lnTo>
                    <a:lnTo>
                      <a:pt x="3498" y="2782"/>
                    </a:lnTo>
                    <a:lnTo>
                      <a:pt x="3500" y="2792"/>
                    </a:lnTo>
                    <a:lnTo>
                      <a:pt x="3504" y="2796"/>
                    </a:lnTo>
                    <a:lnTo>
                      <a:pt x="3506" y="2796"/>
                    </a:lnTo>
                    <a:lnTo>
                      <a:pt x="3504" y="2798"/>
                    </a:lnTo>
                    <a:lnTo>
                      <a:pt x="3504" y="2798"/>
                    </a:lnTo>
                    <a:lnTo>
                      <a:pt x="3502" y="2804"/>
                    </a:lnTo>
                    <a:lnTo>
                      <a:pt x="3504" y="2808"/>
                    </a:lnTo>
                    <a:lnTo>
                      <a:pt x="3508" y="2808"/>
                    </a:lnTo>
                    <a:lnTo>
                      <a:pt x="3518" y="2806"/>
                    </a:lnTo>
                    <a:lnTo>
                      <a:pt x="3518" y="2806"/>
                    </a:lnTo>
                    <a:lnTo>
                      <a:pt x="3522" y="2806"/>
                    </a:lnTo>
                    <a:lnTo>
                      <a:pt x="3524" y="2806"/>
                    </a:lnTo>
                    <a:lnTo>
                      <a:pt x="3526" y="2810"/>
                    </a:lnTo>
                    <a:lnTo>
                      <a:pt x="3526" y="2810"/>
                    </a:lnTo>
                    <a:lnTo>
                      <a:pt x="3530" y="2804"/>
                    </a:lnTo>
                    <a:lnTo>
                      <a:pt x="3530" y="2804"/>
                    </a:lnTo>
                    <a:lnTo>
                      <a:pt x="3534" y="2796"/>
                    </a:lnTo>
                    <a:lnTo>
                      <a:pt x="3536" y="2790"/>
                    </a:lnTo>
                    <a:lnTo>
                      <a:pt x="3536" y="2786"/>
                    </a:lnTo>
                    <a:lnTo>
                      <a:pt x="3540" y="2778"/>
                    </a:lnTo>
                    <a:lnTo>
                      <a:pt x="3540" y="2778"/>
                    </a:lnTo>
                    <a:lnTo>
                      <a:pt x="3544" y="2768"/>
                    </a:lnTo>
                    <a:lnTo>
                      <a:pt x="3544" y="2758"/>
                    </a:lnTo>
                    <a:lnTo>
                      <a:pt x="3544" y="2746"/>
                    </a:lnTo>
                    <a:lnTo>
                      <a:pt x="3546" y="2732"/>
                    </a:lnTo>
                    <a:lnTo>
                      <a:pt x="3546" y="2732"/>
                    </a:lnTo>
                    <a:lnTo>
                      <a:pt x="3546" y="2722"/>
                    </a:lnTo>
                    <a:lnTo>
                      <a:pt x="3544" y="2712"/>
                    </a:lnTo>
                    <a:lnTo>
                      <a:pt x="3536" y="2686"/>
                    </a:lnTo>
                    <a:lnTo>
                      <a:pt x="3526" y="2662"/>
                    </a:lnTo>
                    <a:lnTo>
                      <a:pt x="3526" y="2650"/>
                    </a:lnTo>
                    <a:lnTo>
                      <a:pt x="3526" y="2642"/>
                    </a:lnTo>
                    <a:lnTo>
                      <a:pt x="3526" y="2642"/>
                    </a:lnTo>
                    <a:lnTo>
                      <a:pt x="3526" y="2636"/>
                    </a:lnTo>
                    <a:lnTo>
                      <a:pt x="3524" y="2630"/>
                    </a:lnTo>
                    <a:lnTo>
                      <a:pt x="3514" y="2610"/>
                    </a:lnTo>
                    <a:lnTo>
                      <a:pt x="3506" y="2598"/>
                    </a:lnTo>
                    <a:lnTo>
                      <a:pt x="3500" y="2582"/>
                    </a:lnTo>
                    <a:lnTo>
                      <a:pt x="3496" y="2564"/>
                    </a:lnTo>
                    <a:lnTo>
                      <a:pt x="3492" y="2542"/>
                    </a:lnTo>
                    <a:lnTo>
                      <a:pt x="3492" y="2542"/>
                    </a:lnTo>
                    <a:lnTo>
                      <a:pt x="3490" y="2520"/>
                    </a:lnTo>
                    <a:lnTo>
                      <a:pt x="3492" y="2500"/>
                    </a:lnTo>
                    <a:lnTo>
                      <a:pt x="3496" y="2484"/>
                    </a:lnTo>
                    <a:lnTo>
                      <a:pt x="3502" y="2470"/>
                    </a:lnTo>
                    <a:lnTo>
                      <a:pt x="3508" y="2458"/>
                    </a:lnTo>
                    <a:lnTo>
                      <a:pt x="3514" y="2448"/>
                    </a:lnTo>
                    <a:lnTo>
                      <a:pt x="3524" y="2438"/>
                    </a:lnTo>
                    <a:lnTo>
                      <a:pt x="3524" y="2438"/>
                    </a:lnTo>
                    <a:lnTo>
                      <a:pt x="3528" y="2434"/>
                    </a:lnTo>
                    <a:lnTo>
                      <a:pt x="3528" y="2432"/>
                    </a:lnTo>
                    <a:lnTo>
                      <a:pt x="3528" y="2428"/>
                    </a:lnTo>
                    <a:lnTo>
                      <a:pt x="3528" y="2426"/>
                    </a:lnTo>
                    <a:lnTo>
                      <a:pt x="3528" y="2426"/>
                    </a:lnTo>
                    <a:lnTo>
                      <a:pt x="3536" y="2424"/>
                    </a:lnTo>
                    <a:lnTo>
                      <a:pt x="3536" y="2424"/>
                    </a:lnTo>
                    <a:lnTo>
                      <a:pt x="3542" y="2424"/>
                    </a:lnTo>
                    <a:lnTo>
                      <a:pt x="3548" y="2420"/>
                    </a:lnTo>
                    <a:lnTo>
                      <a:pt x="3556" y="2412"/>
                    </a:lnTo>
                    <a:lnTo>
                      <a:pt x="3564" y="2402"/>
                    </a:lnTo>
                    <a:lnTo>
                      <a:pt x="3568" y="2400"/>
                    </a:lnTo>
                    <a:lnTo>
                      <a:pt x="3570" y="2398"/>
                    </a:lnTo>
                    <a:lnTo>
                      <a:pt x="3570" y="2398"/>
                    </a:lnTo>
                    <a:lnTo>
                      <a:pt x="3574" y="2398"/>
                    </a:lnTo>
                    <a:lnTo>
                      <a:pt x="3576" y="2394"/>
                    </a:lnTo>
                    <a:lnTo>
                      <a:pt x="3580" y="2384"/>
                    </a:lnTo>
                    <a:lnTo>
                      <a:pt x="3588" y="2370"/>
                    </a:lnTo>
                    <a:lnTo>
                      <a:pt x="3592" y="2362"/>
                    </a:lnTo>
                    <a:lnTo>
                      <a:pt x="3600" y="2356"/>
                    </a:lnTo>
                    <a:lnTo>
                      <a:pt x="3600" y="2356"/>
                    </a:lnTo>
                    <a:lnTo>
                      <a:pt x="3606" y="2352"/>
                    </a:lnTo>
                    <a:lnTo>
                      <a:pt x="3612" y="2350"/>
                    </a:lnTo>
                    <a:lnTo>
                      <a:pt x="3624" y="2350"/>
                    </a:lnTo>
                    <a:lnTo>
                      <a:pt x="3628" y="2350"/>
                    </a:lnTo>
                    <a:lnTo>
                      <a:pt x="3630" y="2350"/>
                    </a:lnTo>
                    <a:lnTo>
                      <a:pt x="3634" y="2346"/>
                    </a:lnTo>
                    <a:lnTo>
                      <a:pt x="3636" y="2342"/>
                    </a:lnTo>
                    <a:lnTo>
                      <a:pt x="3636" y="2342"/>
                    </a:lnTo>
                    <a:lnTo>
                      <a:pt x="3638" y="2334"/>
                    </a:lnTo>
                    <a:lnTo>
                      <a:pt x="3642" y="2328"/>
                    </a:lnTo>
                    <a:lnTo>
                      <a:pt x="3654" y="2318"/>
                    </a:lnTo>
                    <a:lnTo>
                      <a:pt x="3666" y="2310"/>
                    </a:lnTo>
                    <a:lnTo>
                      <a:pt x="3680" y="2306"/>
                    </a:lnTo>
                    <a:lnTo>
                      <a:pt x="3680" y="2306"/>
                    </a:lnTo>
                    <a:lnTo>
                      <a:pt x="3690" y="2304"/>
                    </a:lnTo>
                    <a:lnTo>
                      <a:pt x="3696" y="2300"/>
                    </a:lnTo>
                    <a:lnTo>
                      <a:pt x="3698" y="2294"/>
                    </a:lnTo>
                    <a:lnTo>
                      <a:pt x="3698" y="2292"/>
                    </a:lnTo>
                    <a:lnTo>
                      <a:pt x="3696" y="2290"/>
                    </a:lnTo>
                    <a:lnTo>
                      <a:pt x="3696" y="2290"/>
                    </a:lnTo>
                    <a:lnTo>
                      <a:pt x="3694" y="2290"/>
                    </a:lnTo>
                    <a:lnTo>
                      <a:pt x="3690" y="2290"/>
                    </a:lnTo>
                    <a:lnTo>
                      <a:pt x="3686" y="2294"/>
                    </a:lnTo>
                    <a:lnTo>
                      <a:pt x="3680" y="2296"/>
                    </a:lnTo>
                    <a:lnTo>
                      <a:pt x="3676" y="2298"/>
                    </a:lnTo>
                    <a:lnTo>
                      <a:pt x="3674" y="2296"/>
                    </a:lnTo>
                    <a:lnTo>
                      <a:pt x="3674" y="2296"/>
                    </a:lnTo>
                    <a:lnTo>
                      <a:pt x="3672" y="2294"/>
                    </a:lnTo>
                    <a:lnTo>
                      <a:pt x="3674" y="2292"/>
                    </a:lnTo>
                    <a:lnTo>
                      <a:pt x="3680" y="2290"/>
                    </a:lnTo>
                    <a:lnTo>
                      <a:pt x="3682" y="2288"/>
                    </a:lnTo>
                    <a:lnTo>
                      <a:pt x="3684" y="2286"/>
                    </a:lnTo>
                    <a:lnTo>
                      <a:pt x="3684" y="2286"/>
                    </a:lnTo>
                    <a:lnTo>
                      <a:pt x="3686" y="2282"/>
                    </a:lnTo>
                    <a:lnTo>
                      <a:pt x="3684" y="2278"/>
                    </a:lnTo>
                    <a:lnTo>
                      <a:pt x="3678" y="2272"/>
                    </a:lnTo>
                    <a:lnTo>
                      <a:pt x="3676" y="2268"/>
                    </a:lnTo>
                    <a:lnTo>
                      <a:pt x="3682" y="2268"/>
                    </a:lnTo>
                    <a:lnTo>
                      <a:pt x="3682" y="2268"/>
                    </a:lnTo>
                    <a:lnTo>
                      <a:pt x="3692" y="2272"/>
                    </a:lnTo>
                    <a:lnTo>
                      <a:pt x="3696" y="2274"/>
                    </a:lnTo>
                    <a:lnTo>
                      <a:pt x="3698" y="2276"/>
                    </a:lnTo>
                    <a:lnTo>
                      <a:pt x="3700" y="2274"/>
                    </a:lnTo>
                    <a:lnTo>
                      <a:pt x="3706" y="2270"/>
                    </a:lnTo>
                    <a:lnTo>
                      <a:pt x="3706" y="2270"/>
                    </a:lnTo>
                    <a:lnTo>
                      <a:pt x="3710" y="2264"/>
                    </a:lnTo>
                    <a:lnTo>
                      <a:pt x="3714" y="2262"/>
                    </a:lnTo>
                    <a:lnTo>
                      <a:pt x="3716" y="2260"/>
                    </a:lnTo>
                    <a:lnTo>
                      <a:pt x="3718" y="2254"/>
                    </a:lnTo>
                    <a:lnTo>
                      <a:pt x="3718" y="2254"/>
                    </a:lnTo>
                    <a:lnTo>
                      <a:pt x="3720" y="2246"/>
                    </a:lnTo>
                    <a:lnTo>
                      <a:pt x="3718" y="2242"/>
                    </a:lnTo>
                    <a:lnTo>
                      <a:pt x="3714" y="2240"/>
                    </a:lnTo>
                    <a:lnTo>
                      <a:pt x="3710" y="2244"/>
                    </a:lnTo>
                    <a:lnTo>
                      <a:pt x="3710" y="2244"/>
                    </a:lnTo>
                    <a:lnTo>
                      <a:pt x="3708" y="2244"/>
                    </a:lnTo>
                    <a:lnTo>
                      <a:pt x="3708" y="2242"/>
                    </a:lnTo>
                    <a:lnTo>
                      <a:pt x="3704" y="2240"/>
                    </a:lnTo>
                    <a:lnTo>
                      <a:pt x="3694" y="2240"/>
                    </a:lnTo>
                    <a:lnTo>
                      <a:pt x="3694" y="2240"/>
                    </a:lnTo>
                    <a:lnTo>
                      <a:pt x="3684" y="2242"/>
                    </a:lnTo>
                    <a:lnTo>
                      <a:pt x="3678" y="2240"/>
                    </a:lnTo>
                    <a:lnTo>
                      <a:pt x="3678" y="2236"/>
                    </a:lnTo>
                    <a:lnTo>
                      <a:pt x="3678" y="2230"/>
                    </a:lnTo>
                    <a:lnTo>
                      <a:pt x="3678" y="2230"/>
                    </a:lnTo>
                    <a:lnTo>
                      <a:pt x="3678" y="2228"/>
                    </a:lnTo>
                    <a:lnTo>
                      <a:pt x="3678" y="2228"/>
                    </a:lnTo>
                    <a:lnTo>
                      <a:pt x="3680" y="2232"/>
                    </a:lnTo>
                    <a:lnTo>
                      <a:pt x="3684" y="2236"/>
                    </a:lnTo>
                    <a:lnTo>
                      <a:pt x="3686" y="2236"/>
                    </a:lnTo>
                    <a:lnTo>
                      <a:pt x="3690" y="2236"/>
                    </a:lnTo>
                    <a:lnTo>
                      <a:pt x="3696" y="2234"/>
                    </a:lnTo>
                    <a:lnTo>
                      <a:pt x="3696" y="2234"/>
                    </a:lnTo>
                    <a:lnTo>
                      <a:pt x="3704" y="2230"/>
                    </a:lnTo>
                    <a:lnTo>
                      <a:pt x="3708" y="2230"/>
                    </a:lnTo>
                    <a:lnTo>
                      <a:pt x="3714" y="2232"/>
                    </a:lnTo>
                    <a:lnTo>
                      <a:pt x="3718" y="2236"/>
                    </a:lnTo>
                    <a:lnTo>
                      <a:pt x="3724" y="2244"/>
                    </a:lnTo>
                    <a:lnTo>
                      <a:pt x="3726" y="2248"/>
                    </a:lnTo>
                    <a:lnTo>
                      <a:pt x="3728" y="2248"/>
                    </a:lnTo>
                    <a:lnTo>
                      <a:pt x="3728" y="2248"/>
                    </a:lnTo>
                    <a:lnTo>
                      <a:pt x="3728" y="2246"/>
                    </a:lnTo>
                    <a:lnTo>
                      <a:pt x="3728" y="2244"/>
                    </a:lnTo>
                    <a:lnTo>
                      <a:pt x="3724" y="2236"/>
                    </a:lnTo>
                    <a:lnTo>
                      <a:pt x="3718" y="2222"/>
                    </a:lnTo>
                    <a:lnTo>
                      <a:pt x="3712" y="2198"/>
                    </a:lnTo>
                    <a:lnTo>
                      <a:pt x="3712" y="2198"/>
                    </a:lnTo>
                    <a:lnTo>
                      <a:pt x="3708" y="2188"/>
                    </a:lnTo>
                    <a:lnTo>
                      <a:pt x="3706" y="2186"/>
                    </a:lnTo>
                    <a:lnTo>
                      <a:pt x="3704" y="2186"/>
                    </a:lnTo>
                    <a:lnTo>
                      <a:pt x="3700" y="2188"/>
                    </a:lnTo>
                    <a:lnTo>
                      <a:pt x="3694" y="2190"/>
                    </a:lnTo>
                    <a:lnTo>
                      <a:pt x="3694" y="2190"/>
                    </a:lnTo>
                    <a:lnTo>
                      <a:pt x="3692" y="2190"/>
                    </a:lnTo>
                    <a:lnTo>
                      <a:pt x="3692" y="2190"/>
                    </a:lnTo>
                    <a:lnTo>
                      <a:pt x="3696" y="2186"/>
                    </a:lnTo>
                    <a:lnTo>
                      <a:pt x="3698" y="2180"/>
                    </a:lnTo>
                    <a:lnTo>
                      <a:pt x="3698" y="2176"/>
                    </a:lnTo>
                    <a:lnTo>
                      <a:pt x="3694" y="2174"/>
                    </a:lnTo>
                    <a:lnTo>
                      <a:pt x="3694" y="2174"/>
                    </a:lnTo>
                    <a:lnTo>
                      <a:pt x="3690" y="2170"/>
                    </a:lnTo>
                    <a:lnTo>
                      <a:pt x="3692" y="2170"/>
                    </a:lnTo>
                    <a:lnTo>
                      <a:pt x="3696" y="2168"/>
                    </a:lnTo>
                    <a:lnTo>
                      <a:pt x="3698" y="2166"/>
                    </a:lnTo>
                    <a:lnTo>
                      <a:pt x="3698" y="2162"/>
                    </a:lnTo>
                    <a:lnTo>
                      <a:pt x="3698" y="2156"/>
                    </a:lnTo>
                    <a:lnTo>
                      <a:pt x="3698" y="2156"/>
                    </a:lnTo>
                    <a:lnTo>
                      <a:pt x="3696" y="2144"/>
                    </a:lnTo>
                    <a:lnTo>
                      <a:pt x="3696" y="2140"/>
                    </a:lnTo>
                    <a:lnTo>
                      <a:pt x="3696" y="2136"/>
                    </a:lnTo>
                    <a:lnTo>
                      <a:pt x="3690" y="2130"/>
                    </a:lnTo>
                    <a:lnTo>
                      <a:pt x="3690" y="2130"/>
                    </a:lnTo>
                    <a:lnTo>
                      <a:pt x="3678" y="2118"/>
                    </a:lnTo>
                    <a:lnTo>
                      <a:pt x="3678" y="2118"/>
                    </a:lnTo>
                    <a:lnTo>
                      <a:pt x="3678" y="2118"/>
                    </a:lnTo>
                    <a:lnTo>
                      <a:pt x="3686" y="2122"/>
                    </a:lnTo>
                    <a:lnTo>
                      <a:pt x="3686" y="2122"/>
                    </a:lnTo>
                    <a:lnTo>
                      <a:pt x="3694" y="2126"/>
                    </a:lnTo>
                    <a:lnTo>
                      <a:pt x="3696" y="2124"/>
                    </a:lnTo>
                    <a:lnTo>
                      <a:pt x="3696" y="2124"/>
                    </a:lnTo>
                    <a:lnTo>
                      <a:pt x="3692" y="2108"/>
                    </a:lnTo>
                    <a:lnTo>
                      <a:pt x="3692" y="2108"/>
                    </a:lnTo>
                    <a:lnTo>
                      <a:pt x="3688" y="2092"/>
                    </a:lnTo>
                    <a:lnTo>
                      <a:pt x="3690" y="2076"/>
                    </a:lnTo>
                    <a:lnTo>
                      <a:pt x="3690" y="2076"/>
                    </a:lnTo>
                    <a:lnTo>
                      <a:pt x="3692" y="2064"/>
                    </a:lnTo>
                    <a:lnTo>
                      <a:pt x="3696" y="2058"/>
                    </a:lnTo>
                    <a:lnTo>
                      <a:pt x="3702" y="2054"/>
                    </a:lnTo>
                    <a:lnTo>
                      <a:pt x="3702" y="2054"/>
                    </a:lnTo>
                    <a:lnTo>
                      <a:pt x="3704" y="2050"/>
                    </a:lnTo>
                    <a:lnTo>
                      <a:pt x="3704" y="2052"/>
                    </a:lnTo>
                    <a:lnTo>
                      <a:pt x="3700" y="2058"/>
                    </a:lnTo>
                    <a:lnTo>
                      <a:pt x="3698" y="2064"/>
                    </a:lnTo>
                    <a:lnTo>
                      <a:pt x="3698" y="2064"/>
                    </a:lnTo>
                    <a:lnTo>
                      <a:pt x="3694" y="2076"/>
                    </a:lnTo>
                    <a:lnTo>
                      <a:pt x="3694" y="2082"/>
                    </a:lnTo>
                    <a:lnTo>
                      <a:pt x="3696" y="2086"/>
                    </a:lnTo>
                    <a:lnTo>
                      <a:pt x="3696" y="2086"/>
                    </a:lnTo>
                    <a:lnTo>
                      <a:pt x="3696" y="2088"/>
                    </a:lnTo>
                    <a:lnTo>
                      <a:pt x="3696" y="2090"/>
                    </a:lnTo>
                    <a:lnTo>
                      <a:pt x="3694" y="2094"/>
                    </a:lnTo>
                    <a:lnTo>
                      <a:pt x="3696" y="2098"/>
                    </a:lnTo>
                    <a:lnTo>
                      <a:pt x="3696" y="2098"/>
                    </a:lnTo>
                    <a:lnTo>
                      <a:pt x="3698" y="2104"/>
                    </a:lnTo>
                    <a:lnTo>
                      <a:pt x="3696" y="2106"/>
                    </a:lnTo>
                    <a:lnTo>
                      <a:pt x="3696" y="2110"/>
                    </a:lnTo>
                    <a:lnTo>
                      <a:pt x="3700" y="2114"/>
                    </a:lnTo>
                    <a:lnTo>
                      <a:pt x="3700" y="2114"/>
                    </a:lnTo>
                    <a:lnTo>
                      <a:pt x="3706" y="2116"/>
                    </a:lnTo>
                    <a:lnTo>
                      <a:pt x="3708" y="2116"/>
                    </a:lnTo>
                    <a:lnTo>
                      <a:pt x="3710" y="2116"/>
                    </a:lnTo>
                    <a:lnTo>
                      <a:pt x="3712" y="2120"/>
                    </a:lnTo>
                    <a:lnTo>
                      <a:pt x="3712" y="2120"/>
                    </a:lnTo>
                    <a:lnTo>
                      <a:pt x="3712" y="2126"/>
                    </a:lnTo>
                    <a:lnTo>
                      <a:pt x="3712" y="2130"/>
                    </a:lnTo>
                    <a:lnTo>
                      <a:pt x="3712" y="2134"/>
                    </a:lnTo>
                    <a:lnTo>
                      <a:pt x="3716" y="2136"/>
                    </a:lnTo>
                    <a:lnTo>
                      <a:pt x="3716" y="2136"/>
                    </a:lnTo>
                    <a:lnTo>
                      <a:pt x="3718" y="2138"/>
                    </a:lnTo>
                    <a:lnTo>
                      <a:pt x="3716" y="2142"/>
                    </a:lnTo>
                    <a:lnTo>
                      <a:pt x="3710" y="2154"/>
                    </a:lnTo>
                    <a:lnTo>
                      <a:pt x="3706" y="2166"/>
                    </a:lnTo>
                    <a:lnTo>
                      <a:pt x="3706" y="2172"/>
                    </a:lnTo>
                    <a:lnTo>
                      <a:pt x="3710" y="2176"/>
                    </a:lnTo>
                    <a:lnTo>
                      <a:pt x="3710" y="2176"/>
                    </a:lnTo>
                    <a:lnTo>
                      <a:pt x="3712" y="2176"/>
                    </a:lnTo>
                    <a:lnTo>
                      <a:pt x="3714" y="2172"/>
                    </a:lnTo>
                    <a:lnTo>
                      <a:pt x="3720" y="2158"/>
                    </a:lnTo>
                    <a:lnTo>
                      <a:pt x="3728" y="2138"/>
                    </a:lnTo>
                    <a:lnTo>
                      <a:pt x="3738" y="2122"/>
                    </a:lnTo>
                    <a:lnTo>
                      <a:pt x="3738" y="2122"/>
                    </a:lnTo>
                    <a:lnTo>
                      <a:pt x="3744" y="2114"/>
                    </a:lnTo>
                    <a:lnTo>
                      <a:pt x="3746" y="2108"/>
                    </a:lnTo>
                    <a:lnTo>
                      <a:pt x="3748" y="2102"/>
                    </a:lnTo>
                    <a:lnTo>
                      <a:pt x="3748" y="2096"/>
                    </a:lnTo>
                    <a:lnTo>
                      <a:pt x="3748" y="2092"/>
                    </a:lnTo>
                    <a:lnTo>
                      <a:pt x="3746" y="2088"/>
                    </a:lnTo>
                    <a:lnTo>
                      <a:pt x="3744" y="2086"/>
                    </a:lnTo>
                    <a:lnTo>
                      <a:pt x="3740" y="2086"/>
                    </a:lnTo>
                    <a:lnTo>
                      <a:pt x="3740" y="2086"/>
                    </a:lnTo>
                    <a:lnTo>
                      <a:pt x="3738" y="2084"/>
                    </a:lnTo>
                    <a:lnTo>
                      <a:pt x="3736" y="2082"/>
                    </a:lnTo>
                    <a:lnTo>
                      <a:pt x="3732" y="2074"/>
                    </a:lnTo>
                    <a:lnTo>
                      <a:pt x="3726" y="2054"/>
                    </a:lnTo>
                    <a:lnTo>
                      <a:pt x="3726" y="2054"/>
                    </a:lnTo>
                    <a:lnTo>
                      <a:pt x="3724" y="2044"/>
                    </a:lnTo>
                    <a:lnTo>
                      <a:pt x="3726" y="2036"/>
                    </a:lnTo>
                    <a:lnTo>
                      <a:pt x="3730" y="2030"/>
                    </a:lnTo>
                    <a:lnTo>
                      <a:pt x="3738" y="2024"/>
                    </a:lnTo>
                    <a:lnTo>
                      <a:pt x="3738" y="2024"/>
                    </a:lnTo>
                    <a:lnTo>
                      <a:pt x="3742" y="2024"/>
                    </a:lnTo>
                    <a:lnTo>
                      <a:pt x="3736" y="2030"/>
                    </a:lnTo>
                    <a:lnTo>
                      <a:pt x="3732" y="2034"/>
                    </a:lnTo>
                    <a:lnTo>
                      <a:pt x="3730" y="2040"/>
                    </a:lnTo>
                    <a:lnTo>
                      <a:pt x="3730" y="2046"/>
                    </a:lnTo>
                    <a:lnTo>
                      <a:pt x="3732" y="2054"/>
                    </a:lnTo>
                    <a:lnTo>
                      <a:pt x="3732" y="2054"/>
                    </a:lnTo>
                    <a:lnTo>
                      <a:pt x="3738" y="2060"/>
                    </a:lnTo>
                    <a:lnTo>
                      <a:pt x="3742" y="2062"/>
                    </a:lnTo>
                    <a:lnTo>
                      <a:pt x="3748" y="2064"/>
                    </a:lnTo>
                    <a:lnTo>
                      <a:pt x="3750" y="2066"/>
                    </a:lnTo>
                    <a:lnTo>
                      <a:pt x="3750" y="2072"/>
                    </a:lnTo>
                    <a:lnTo>
                      <a:pt x="3750" y="2072"/>
                    </a:lnTo>
                    <a:lnTo>
                      <a:pt x="3750" y="2078"/>
                    </a:lnTo>
                    <a:lnTo>
                      <a:pt x="3752" y="2078"/>
                    </a:lnTo>
                    <a:lnTo>
                      <a:pt x="3754" y="2078"/>
                    </a:lnTo>
                    <a:lnTo>
                      <a:pt x="3758" y="2074"/>
                    </a:lnTo>
                    <a:lnTo>
                      <a:pt x="3766" y="2062"/>
                    </a:lnTo>
                    <a:lnTo>
                      <a:pt x="3774" y="2048"/>
                    </a:lnTo>
                    <a:lnTo>
                      <a:pt x="3774" y="2048"/>
                    </a:lnTo>
                    <a:lnTo>
                      <a:pt x="3784" y="2030"/>
                    </a:lnTo>
                    <a:lnTo>
                      <a:pt x="3790" y="2014"/>
                    </a:lnTo>
                    <a:lnTo>
                      <a:pt x="3790" y="2008"/>
                    </a:lnTo>
                    <a:lnTo>
                      <a:pt x="3790" y="2002"/>
                    </a:lnTo>
                    <a:lnTo>
                      <a:pt x="3790" y="2000"/>
                    </a:lnTo>
                    <a:lnTo>
                      <a:pt x="3786" y="1998"/>
                    </a:lnTo>
                    <a:lnTo>
                      <a:pt x="3786" y="1998"/>
                    </a:lnTo>
                    <a:lnTo>
                      <a:pt x="3778" y="1996"/>
                    </a:lnTo>
                    <a:lnTo>
                      <a:pt x="3776" y="1996"/>
                    </a:lnTo>
                    <a:lnTo>
                      <a:pt x="3776" y="1994"/>
                    </a:lnTo>
                    <a:lnTo>
                      <a:pt x="3778" y="1988"/>
                    </a:lnTo>
                    <a:lnTo>
                      <a:pt x="3784" y="1980"/>
                    </a:lnTo>
                    <a:lnTo>
                      <a:pt x="3784" y="1980"/>
                    </a:lnTo>
                    <a:lnTo>
                      <a:pt x="3796" y="1972"/>
                    </a:lnTo>
                    <a:lnTo>
                      <a:pt x="3808" y="1962"/>
                    </a:lnTo>
                    <a:lnTo>
                      <a:pt x="3824" y="1956"/>
                    </a:lnTo>
                    <a:lnTo>
                      <a:pt x="3838" y="1950"/>
                    </a:lnTo>
                    <a:lnTo>
                      <a:pt x="3838" y="1950"/>
                    </a:lnTo>
                    <a:lnTo>
                      <a:pt x="3854" y="1948"/>
                    </a:lnTo>
                    <a:lnTo>
                      <a:pt x="3870" y="1946"/>
                    </a:lnTo>
                    <a:lnTo>
                      <a:pt x="3886" y="1944"/>
                    </a:lnTo>
                    <a:lnTo>
                      <a:pt x="3890" y="1944"/>
                    </a:lnTo>
                    <a:lnTo>
                      <a:pt x="3892" y="1940"/>
                    </a:lnTo>
                    <a:lnTo>
                      <a:pt x="3892" y="1940"/>
                    </a:lnTo>
                    <a:lnTo>
                      <a:pt x="3894" y="1926"/>
                    </a:lnTo>
                    <a:lnTo>
                      <a:pt x="3896" y="1924"/>
                    </a:lnTo>
                    <a:lnTo>
                      <a:pt x="3898" y="1928"/>
                    </a:lnTo>
                    <a:lnTo>
                      <a:pt x="3898" y="1928"/>
                    </a:lnTo>
                    <a:lnTo>
                      <a:pt x="3900" y="1936"/>
                    </a:lnTo>
                    <a:lnTo>
                      <a:pt x="3904" y="1940"/>
                    </a:lnTo>
                    <a:lnTo>
                      <a:pt x="3906" y="1940"/>
                    </a:lnTo>
                    <a:lnTo>
                      <a:pt x="3908" y="1940"/>
                    </a:lnTo>
                    <a:lnTo>
                      <a:pt x="3914" y="1932"/>
                    </a:lnTo>
                    <a:lnTo>
                      <a:pt x="3914" y="1932"/>
                    </a:lnTo>
                    <a:lnTo>
                      <a:pt x="3920" y="1928"/>
                    </a:lnTo>
                    <a:lnTo>
                      <a:pt x="3922" y="1926"/>
                    </a:lnTo>
                    <a:lnTo>
                      <a:pt x="3924" y="1928"/>
                    </a:lnTo>
                    <a:lnTo>
                      <a:pt x="3924" y="1930"/>
                    </a:lnTo>
                    <a:lnTo>
                      <a:pt x="3924" y="1936"/>
                    </a:lnTo>
                    <a:lnTo>
                      <a:pt x="3926" y="1936"/>
                    </a:lnTo>
                    <a:lnTo>
                      <a:pt x="3928" y="1934"/>
                    </a:lnTo>
                    <a:lnTo>
                      <a:pt x="3928" y="1934"/>
                    </a:lnTo>
                    <a:lnTo>
                      <a:pt x="3932" y="1932"/>
                    </a:lnTo>
                    <a:lnTo>
                      <a:pt x="3936" y="1930"/>
                    </a:lnTo>
                    <a:lnTo>
                      <a:pt x="3946" y="1930"/>
                    </a:lnTo>
                    <a:lnTo>
                      <a:pt x="3952" y="1928"/>
                    </a:lnTo>
                    <a:lnTo>
                      <a:pt x="3952" y="1924"/>
                    </a:lnTo>
                    <a:lnTo>
                      <a:pt x="3952" y="1920"/>
                    </a:lnTo>
                    <a:lnTo>
                      <a:pt x="3952" y="1920"/>
                    </a:lnTo>
                    <a:lnTo>
                      <a:pt x="3948" y="1906"/>
                    </a:lnTo>
                    <a:lnTo>
                      <a:pt x="3946" y="1904"/>
                    </a:lnTo>
                    <a:lnTo>
                      <a:pt x="3942" y="1904"/>
                    </a:lnTo>
                    <a:lnTo>
                      <a:pt x="3942" y="1904"/>
                    </a:lnTo>
                    <a:lnTo>
                      <a:pt x="3940" y="1904"/>
                    </a:lnTo>
                    <a:lnTo>
                      <a:pt x="3942" y="1906"/>
                    </a:lnTo>
                    <a:lnTo>
                      <a:pt x="3946" y="1908"/>
                    </a:lnTo>
                    <a:lnTo>
                      <a:pt x="3948" y="1914"/>
                    </a:lnTo>
                    <a:lnTo>
                      <a:pt x="3948" y="1914"/>
                    </a:lnTo>
                    <a:lnTo>
                      <a:pt x="3944" y="1920"/>
                    </a:lnTo>
                    <a:lnTo>
                      <a:pt x="3940" y="1924"/>
                    </a:lnTo>
                    <a:lnTo>
                      <a:pt x="3936" y="1926"/>
                    </a:lnTo>
                    <a:lnTo>
                      <a:pt x="3932" y="1926"/>
                    </a:lnTo>
                    <a:lnTo>
                      <a:pt x="3930" y="1922"/>
                    </a:lnTo>
                    <a:lnTo>
                      <a:pt x="3928" y="1918"/>
                    </a:lnTo>
                    <a:lnTo>
                      <a:pt x="3928" y="1918"/>
                    </a:lnTo>
                    <a:lnTo>
                      <a:pt x="3924" y="1908"/>
                    </a:lnTo>
                    <a:lnTo>
                      <a:pt x="3924" y="1902"/>
                    </a:lnTo>
                    <a:lnTo>
                      <a:pt x="3920" y="1896"/>
                    </a:lnTo>
                    <a:lnTo>
                      <a:pt x="3912" y="1894"/>
                    </a:lnTo>
                    <a:lnTo>
                      <a:pt x="3912" y="1894"/>
                    </a:lnTo>
                    <a:lnTo>
                      <a:pt x="3910" y="1894"/>
                    </a:lnTo>
                    <a:lnTo>
                      <a:pt x="3910" y="1892"/>
                    </a:lnTo>
                    <a:lnTo>
                      <a:pt x="3918" y="1884"/>
                    </a:lnTo>
                    <a:lnTo>
                      <a:pt x="3926" y="1876"/>
                    </a:lnTo>
                    <a:lnTo>
                      <a:pt x="3926" y="1874"/>
                    </a:lnTo>
                    <a:lnTo>
                      <a:pt x="3924" y="1872"/>
                    </a:lnTo>
                    <a:lnTo>
                      <a:pt x="3924" y="1872"/>
                    </a:lnTo>
                    <a:lnTo>
                      <a:pt x="3922" y="1868"/>
                    </a:lnTo>
                    <a:lnTo>
                      <a:pt x="3920" y="1864"/>
                    </a:lnTo>
                    <a:lnTo>
                      <a:pt x="3922" y="1850"/>
                    </a:lnTo>
                    <a:lnTo>
                      <a:pt x="3928" y="1836"/>
                    </a:lnTo>
                    <a:lnTo>
                      <a:pt x="3936" y="1826"/>
                    </a:lnTo>
                    <a:lnTo>
                      <a:pt x="3936" y="1826"/>
                    </a:lnTo>
                    <a:lnTo>
                      <a:pt x="3940" y="1820"/>
                    </a:lnTo>
                    <a:lnTo>
                      <a:pt x="3940" y="1816"/>
                    </a:lnTo>
                    <a:lnTo>
                      <a:pt x="3940" y="1814"/>
                    </a:lnTo>
                    <a:lnTo>
                      <a:pt x="3942" y="1810"/>
                    </a:lnTo>
                    <a:lnTo>
                      <a:pt x="3942" y="1810"/>
                    </a:lnTo>
                    <a:lnTo>
                      <a:pt x="3944" y="1808"/>
                    </a:lnTo>
                    <a:lnTo>
                      <a:pt x="3946" y="1808"/>
                    </a:lnTo>
                    <a:lnTo>
                      <a:pt x="3948" y="1812"/>
                    </a:lnTo>
                    <a:lnTo>
                      <a:pt x="3952" y="1814"/>
                    </a:lnTo>
                    <a:lnTo>
                      <a:pt x="3954" y="1814"/>
                    </a:lnTo>
                    <a:lnTo>
                      <a:pt x="3958" y="1812"/>
                    </a:lnTo>
                    <a:lnTo>
                      <a:pt x="3958" y="1812"/>
                    </a:lnTo>
                    <a:lnTo>
                      <a:pt x="3966" y="1806"/>
                    </a:lnTo>
                    <a:lnTo>
                      <a:pt x="3970" y="1802"/>
                    </a:lnTo>
                    <a:lnTo>
                      <a:pt x="3974" y="1800"/>
                    </a:lnTo>
                    <a:lnTo>
                      <a:pt x="3976" y="1800"/>
                    </a:lnTo>
                    <a:lnTo>
                      <a:pt x="3976" y="1800"/>
                    </a:lnTo>
                    <a:lnTo>
                      <a:pt x="3982" y="1798"/>
                    </a:lnTo>
                    <a:lnTo>
                      <a:pt x="3984" y="1796"/>
                    </a:lnTo>
                    <a:lnTo>
                      <a:pt x="3988" y="1786"/>
                    </a:lnTo>
                    <a:lnTo>
                      <a:pt x="3992" y="1778"/>
                    </a:lnTo>
                    <a:lnTo>
                      <a:pt x="3996" y="1776"/>
                    </a:lnTo>
                    <a:lnTo>
                      <a:pt x="4000" y="1778"/>
                    </a:lnTo>
                    <a:lnTo>
                      <a:pt x="4000" y="1778"/>
                    </a:lnTo>
                    <a:lnTo>
                      <a:pt x="4006" y="1782"/>
                    </a:lnTo>
                    <a:lnTo>
                      <a:pt x="4008" y="1780"/>
                    </a:lnTo>
                    <a:lnTo>
                      <a:pt x="4010" y="1780"/>
                    </a:lnTo>
                    <a:lnTo>
                      <a:pt x="4012" y="1776"/>
                    </a:lnTo>
                    <a:lnTo>
                      <a:pt x="4016" y="1772"/>
                    </a:lnTo>
                    <a:lnTo>
                      <a:pt x="4016" y="1772"/>
                    </a:lnTo>
                    <a:lnTo>
                      <a:pt x="4022" y="1772"/>
                    </a:lnTo>
                    <a:lnTo>
                      <a:pt x="4024" y="1774"/>
                    </a:lnTo>
                    <a:lnTo>
                      <a:pt x="4028" y="1776"/>
                    </a:lnTo>
                    <a:lnTo>
                      <a:pt x="4036" y="1772"/>
                    </a:lnTo>
                    <a:lnTo>
                      <a:pt x="4036" y="1772"/>
                    </a:lnTo>
                    <a:lnTo>
                      <a:pt x="4044" y="1766"/>
                    </a:lnTo>
                    <a:lnTo>
                      <a:pt x="4052" y="1764"/>
                    </a:lnTo>
                    <a:lnTo>
                      <a:pt x="4060" y="1762"/>
                    </a:lnTo>
                    <a:lnTo>
                      <a:pt x="4066" y="1756"/>
                    </a:lnTo>
                    <a:lnTo>
                      <a:pt x="4066" y="1756"/>
                    </a:lnTo>
                    <a:lnTo>
                      <a:pt x="4070" y="1752"/>
                    </a:lnTo>
                    <a:lnTo>
                      <a:pt x="4070" y="1748"/>
                    </a:lnTo>
                    <a:lnTo>
                      <a:pt x="4068" y="1746"/>
                    </a:lnTo>
                    <a:lnTo>
                      <a:pt x="4066" y="1742"/>
                    </a:lnTo>
                    <a:lnTo>
                      <a:pt x="4066" y="1742"/>
                    </a:lnTo>
                    <a:lnTo>
                      <a:pt x="4064" y="1736"/>
                    </a:lnTo>
                    <a:lnTo>
                      <a:pt x="4062" y="1734"/>
                    </a:lnTo>
                    <a:lnTo>
                      <a:pt x="4054" y="1730"/>
                    </a:lnTo>
                    <a:lnTo>
                      <a:pt x="4054" y="1730"/>
                    </a:lnTo>
                    <a:lnTo>
                      <a:pt x="4052" y="1726"/>
                    </a:lnTo>
                    <a:lnTo>
                      <a:pt x="4050" y="1718"/>
                    </a:lnTo>
                    <a:lnTo>
                      <a:pt x="4050" y="1704"/>
                    </a:lnTo>
                    <a:lnTo>
                      <a:pt x="4050" y="1704"/>
                    </a:lnTo>
                    <a:lnTo>
                      <a:pt x="4052" y="1706"/>
                    </a:lnTo>
                    <a:lnTo>
                      <a:pt x="4054" y="1708"/>
                    </a:lnTo>
                    <a:lnTo>
                      <a:pt x="4054" y="1716"/>
                    </a:lnTo>
                    <a:lnTo>
                      <a:pt x="4054" y="1716"/>
                    </a:lnTo>
                    <a:lnTo>
                      <a:pt x="4054" y="1720"/>
                    </a:lnTo>
                    <a:lnTo>
                      <a:pt x="4056" y="1724"/>
                    </a:lnTo>
                    <a:lnTo>
                      <a:pt x="4060" y="1728"/>
                    </a:lnTo>
                    <a:lnTo>
                      <a:pt x="4066" y="1730"/>
                    </a:lnTo>
                    <a:lnTo>
                      <a:pt x="4066" y="1730"/>
                    </a:lnTo>
                    <a:lnTo>
                      <a:pt x="4078" y="1734"/>
                    </a:lnTo>
                    <a:lnTo>
                      <a:pt x="4088" y="1734"/>
                    </a:lnTo>
                    <a:lnTo>
                      <a:pt x="4096" y="1734"/>
                    </a:lnTo>
                    <a:lnTo>
                      <a:pt x="4106" y="1732"/>
                    </a:lnTo>
                    <a:lnTo>
                      <a:pt x="4122" y="1724"/>
                    </a:lnTo>
                    <a:lnTo>
                      <a:pt x="4144" y="1714"/>
                    </a:lnTo>
                    <a:lnTo>
                      <a:pt x="4144" y="1714"/>
                    </a:lnTo>
                    <a:lnTo>
                      <a:pt x="4152" y="1708"/>
                    </a:lnTo>
                    <a:lnTo>
                      <a:pt x="4156" y="1708"/>
                    </a:lnTo>
                    <a:lnTo>
                      <a:pt x="4156" y="1708"/>
                    </a:lnTo>
                    <a:lnTo>
                      <a:pt x="4158" y="1712"/>
                    </a:lnTo>
                    <a:lnTo>
                      <a:pt x="4160" y="1714"/>
                    </a:lnTo>
                    <a:lnTo>
                      <a:pt x="4164" y="1718"/>
                    </a:lnTo>
                    <a:lnTo>
                      <a:pt x="4172" y="1718"/>
                    </a:lnTo>
                    <a:lnTo>
                      <a:pt x="4188" y="1716"/>
                    </a:lnTo>
                    <a:lnTo>
                      <a:pt x="4188" y="1716"/>
                    </a:lnTo>
                    <a:lnTo>
                      <a:pt x="4202" y="1716"/>
                    </a:lnTo>
                    <a:lnTo>
                      <a:pt x="4194" y="1720"/>
                    </a:lnTo>
                    <a:lnTo>
                      <a:pt x="4172" y="1728"/>
                    </a:lnTo>
                    <a:lnTo>
                      <a:pt x="4148" y="1740"/>
                    </a:lnTo>
                    <a:lnTo>
                      <a:pt x="4148" y="1740"/>
                    </a:lnTo>
                    <a:lnTo>
                      <a:pt x="4136" y="1746"/>
                    </a:lnTo>
                    <a:lnTo>
                      <a:pt x="4126" y="1754"/>
                    </a:lnTo>
                    <a:lnTo>
                      <a:pt x="4118" y="1762"/>
                    </a:lnTo>
                    <a:lnTo>
                      <a:pt x="4110" y="1770"/>
                    </a:lnTo>
                    <a:lnTo>
                      <a:pt x="4106" y="1780"/>
                    </a:lnTo>
                    <a:lnTo>
                      <a:pt x="4104" y="1790"/>
                    </a:lnTo>
                    <a:lnTo>
                      <a:pt x="4106" y="1802"/>
                    </a:lnTo>
                    <a:lnTo>
                      <a:pt x="4110" y="1812"/>
                    </a:lnTo>
                    <a:lnTo>
                      <a:pt x="4110" y="1812"/>
                    </a:lnTo>
                    <a:lnTo>
                      <a:pt x="4116" y="1822"/>
                    </a:lnTo>
                    <a:lnTo>
                      <a:pt x="4124" y="1826"/>
                    </a:lnTo>
                    <a:lnTo>
                      <a:pt x="4130" y="1828"/>
                    </a:lnTo>
                    <a:lnTo>
                      <a:pt x="4138" y="1824"/>
                    </a:lnTo>
                    <a:lnTo>
                      <a:pt x="4146" y="1818"/>
                    </a:lnTo>
                    <a:lnTo>
                      <a:pt x="4154" y="1810"/>
                    </a:lnTo>
                    <a:lnTo>
                      <a:pt x="4174" y="1786"/>
                    </a:lnTo>
                    <a:lnTo>
                      <a:pt x="4174" y="1786"/>
                    </a:lnTo>
                    <a:lnTo>
                      <a:pt x="4182" y="1776"/>
                    </a:lnTo>
                    <a:lnTo>
                      <a:pt x="4190" y="1770"/>
                    </a:lnTo>
                    <a:lnTo>
                      <a:pt x="4196" y="1768"/>
                    </a:lnTo>
                    <a:lnTo>
                      <a:pt x="4202" y="1768"/>
                    </a:lnTo>
                    <a:lnTo>
                      <a:pt x="4208" y="1768"/>
                    </a:lnTo>
                    <a:lnTo>
                      <a:pt x="4216" y="1766"/>
                    </a:lnTo>
                    <a:lnTo>
                      <a:pt x="4224" y="1764"/>
                    </a:lnTo>
                    <a:lnTo>
                      <a:pt x="4238" y="1756"/>
                    </a:lnTo>
                    <a:lnTo>
                      <a:pt x="4238" y="1756"/>
                    </a:lnTo>
                    <a:lnTo>
                      <a:pt x="4252" y="1748"/>
                    </a:lnTo>
                    <a:lnTo>
                      <a:pt x="4266" y="1742"/>
                    </a:lnTo>
                    <a:lnTo>
                      <a:pt x="4290" y="1734"/>
                    </a:lnTo>
                    <a:lnTo>
                      <a:pt x="4300" y="1730"/>
                    </a:lnTo>
                    <a:lnTo>
                      <a:pt x="4306" y="1728"/>
                    </a:lnTo>
                    <a:lnTo>
                      <a:pt x="4308" y="1724"/>
                    </a:lnTo>
                    <a:lnTo>
                      <a:pt x="4304" y="1720"/>
                    </a:lnTo>
                    <a:lnTo>
                      <a:pt x="4304" y="1720"/>
                    </a:lnTo>
                    <a:lnTo>
                      <a:pt x="4284" y="1700"/>
                    </a:lnTo>
                    <a:lnTo>
                      <a:pt x="4280" y="1698"/>
                    </a:lnTo>
                    <a:lnTo>
                      <a:pt x="4276" y="1696"/>
                    </a:lnTo>
                    <a:lnTo>
                      <a:pt x="4270" y="1696"/>
                    </a:lnTo>
                    <a:lnTo>
                      <a:pt x="4264" y="1698"/>
                    </a:lnTo>
                    <a:lnTo>
                      <a:pt x="4264" y="1698"/>
                    </a:lnTo>
                    <a:lnTo>
                      <a:pt x="4258" y="1700"/>
                    </a:lnTo>
                    <a:lnTo>
                      <a:pt x="4246" y="1700"/>
                    </a:lnTo>
                    <a:lnTo>
                      <a:pt x="4236" y="1700"/>
                    </a:lnTo>
                    <a:lnTo>
                      <a:pt x="4224" y="1696"/>
                    </a:lnTo>
                    <a:lnTo>
                      <a:pt x="4212" y="1694"/>
                    </a:lnTo>
                    <a:lnTo>
                      <a:pt x="4204" y="1690"/>
                    </a:lnTo>
                    <a:lnTo>
                      <a:pt x="4198" y="1684"/>
                    </a:lnTo>
                    <a:lnTo>
                      <a:pt x="4196" y="1682"/>
                    </a:lnTo>
                    <a:lnTo>
                      <a:pt x="4196" y="1680"/>
                    </a:lnTo>
                    <a:lnTo>
                      <a:pt x="4196" y="1680"/>
                    </a:lnTo>
                    <a:lnTo>
                      <a:pt x="4196" y="1676"/>
                    </a:lnTo>
                    <a:lnTo>
                      <a:pt x="4194" y="1674"/>
                    </a:lnTo>
                    <a:lnTo>
                      <a:pt x="4186" y="1672"/>
                    </a:lnTo>
                    <a:lnTo>
                      <a:pt x="4178" y="1668"/>
                    </a:lnTo>
                    <a:lnTo>
                      <a:pt x="4172" y="1664"/>
                    </a:lnTo>
                    <a:lnTo>
                      <a:pt x="4166" y="1654"/>
                    </a:lnTo>
                    <a:lnTo>
                      <a:pt x="4160" y="1640"/>
                    </a:lnTo>
                    <a:lnTo>
                      <a:pt x="4160" y="1640"/>
                    </a:lnTo>
                    <a:lnTo>
                      <a:pt x="4156" y="1624"/>
                    </a:lnTo>
                    <a:lnTo>
                      <a:pt x="4156" y="1610"/>
                    </a:lnTo>
                    <a:lnTo>
                      <a:pt x="4158" y="1598"/>
                    </a:lnTo>
                    <a:lnTo>
                      <a:pt x="4160" y="1588"/>
                    </a:lnTo>
                    <a:lnTo>
                      <a:pt x="4162" y="1580"/>
                    </a:lnTo>
                    <a:lnTo>
                      <a:pt x="4162" y="1576"/>
                    </a:lnTo>
                    <a:lnTo>
                      <a:pt x="4158" y="1574"/>
                    </a:lnTo>
                    <a:lnTo>
                      <a:pt x="4148" y="1576"/>
                    </a:lnTo>
                    <a:lnTo>
                      <a:pt x="4148" y="1576"/>
                    </a:lnTo>
                    <a:lnTo>
                      <a:pt x="4134" y="1578"/>
                    </a:lnTo>
                    <a:lnTo>
                      <a:pt x="4126" y="1580"/>
                    </a:lnTo>
                    <a:lnTo>
                      <a:pt x="4124" y="1578"/>
                    </a:lnTo>
                    <a:lnTo>
                      <a:pt x="4126" y="1574"/>
                    </a:lnTo>
                    <a:lnTo>
                      <a:pt x="4140" y="1564"/>
                    </a:lnTo>
                    <a:lnTo>
                      <a:pt x="4164" y="1550"/>
                    </a:lnTo>
                    <a:lnTo>
                      <a:pt x="4164" y="1550"/>
                    </a:lnTo>
                    <a:lnTo>
                      <a:pt x="4178" y="1538"/>
                    </a:lnTo>
                    <a:lnTo>
                      <a:pt x="4182" y="1532"/>
                    </a:lnTo>
                    <a:lnTo>
                      <a:pt x="4184" y="1528"/>
                    </a:lnTo>
                    <a:lnTo>
                      <a:pt x="4184" y="1522"/>
                    </a:lnTo>
                    <a:lnTo>
                      <a:pt x="4180" y="1516"/>
                    </a:lnTo>
                    <a:lnTo>
                      <a:pt x="4174" y="1508"/>
                    </a:lnTo>
                    <a:lnTo>
                      <a:pt x="4166" y="1502"/>
                    </a:lnTo>
                    <a:lnTo>
                      <a:pt x="4166" y="1502"/>
                    </a:lnTo>
                    <a:lnTo>
                      <a:pt x="4160" y="1498"/>
                    </a:lnTo>
                    <a:lnTo>
                      <a:pt x="4150" y="1496"/>
                    </a:lnTo>
                    <a:lnTo>
                      <a:pt x="4140" y="1496"/>
                    </a:lnTo>
                    <a:lnTo>
                      <a:pt x="4130" y="1496"/>
                    </a:lnTo>
                    <a:lnTo>
                      <a:pt x="4102" y="1500"/>
                    </a:lnTo>
                    <a:lnTo>
                      <a:pt x="4074" y="1508"/>
                    </a:lnTo>
                    <a:lnTo>
                      <a:pt x="4044" y="1518"/>
                    </a:lnTo>
                    <a:lnTo>
                      <a:pt x="4018" y="1532"/>
                    </a:lnTo>
                    <a:lnTo>
                      <a:pt x="3996" y="1546"/>
                    </a:lnTo>
                    <a:lnTo>
                      <a:pt x="3988" y="1554"/>
                    </a:lnTo>
                    <a:lnTo>
                      <a:pt x="3982" y="1560"/>
                    </a:lnTo>
                    <a:lnTo>
                      <a:pt x="3982" y="1560"/>
                    </a:lnTo>
                    <a:lnTo>
                      <a:pt x="3964" y="1584"/>
                    </a:lnTo>
                    <a:lnTo>
                      <a:pt x="3948" y="1602"/>
                    </a:lnTo>
                    <a:lnTo>
                      <a:pt x="3934" y="1616"/>
                    </a:lnTo>
                    <a:lnTo>
                      <a:pt x="3922" y="1626"/>
                    </a:lnTo>
                    <a:lnTo>
                      <a:pt x="3914" y="1634"/>
                    </a:lnTo>
                    <a:lnTo>
                      <a:pt x="3908" y="1636"/>
                    </a:lnTo>
                    <a:lnTo>
                      <a:pt x="3908" y="1636"/>
                    </a:lnTo>
                    <a:lnTo>
                      <a:pt x="3908" y="1634"/>
                    </a:lnTo>
                    <a:lnTo>
                      <a:pt x="3914" y="1628"/>
                    </a:lnTo>
                    <a:lnTo>
                      <a:pt x="3914" y="1628"/>
                    </a:lnTo>
                    <a:lnTo>
                      <a:pt x="3924" y="1616"/>
                    </a:lnTo>
                    <a:lnTo>
                      <a:pt x="3936" y="1600"/>
                    </a:lnTo>
                    <a:lnTo>
                      <a:pt x="3964" y="1560"/>
                    </a:lnTo>
                    <a:lnTo>
                      <a:pt x="3978" y="1542"/>
                    </a:lnTo>
                    <a:lnTo>
                      <a:pt x="3994" y="1524"/>
                    </a:lnTo>
                    <a:lnTo>
                      <a:pt x="4010" y="1510"/>
                    </a:lnTo>
                    <a:lnTo>
                      <a:pt x="4020" y="1504"/>
                    </a:lnTo>
                    <a:lnTo>
                      <a:pt x="4030" y="1500"/>
                    </a:lnTo>
                    <a:lnTo>
                      <a:pt x="4030" y="1500"/>
                    </a:lnTo>
                    <a:lnTo>
                      <a:pt x="4040" y="1496"/>
                    </a:lnTo>
                    <a:lnTo>
                      <a:pt x="4050" y="1490"/>
                    </a:lnTo>
                    <a:lnTo>
                      <a:pt x="4056" y="1486"/>
                    </a:lnTo>
                    <a:lnTo>
                      <a:pt x="4060" y="1482"/>
                    </a:lnTo>
                    <a:lnTo>
                      <a:pt x="4066" y="1472"/>
                    </a:lnTo>
                    <a:lnTo>
                      <a:pt x="4068" y="1464"/>
                    </a:lnTo>
                    <a:lnTo>
                      <a:pt x="4072" y="1456"/>
                    </a:lnTo>
                    <a:lnTo>
                      <a:pt x="4076" y="1452"/>
                    </a:lnTo>
                    <a:lnTo>
                      <a:pt x="4082" y="1448"/>
                    </a:lnTo>
                    <a:lnTo>
                      <a:pt x="4090" y="1444"/>
                    </a:lnTo>
                    <a:lnTo>
                      <a:pt x="4102" y="1440"/>
                    </a:lnTo>
                    <a:lnTo>
                      <a:pt x="4136" y="1432"/>
                    </a:lnTo>
                    <a:lnTo>
                      <a:pt x="4136" y="1432"/>
                    </a:lnTo>
                    <a:lnTo>
                      <a:pt x="4160" y="1430"/>
                    </a:lnTo>
                    <a:lnTo>
                      <a:pt x="4182" y="1428"/>
                    </a:lnTo>
                    <a:lnTo>
                      <a:pt x="4202" y="1430"/>
                    </a:lnTo>
                    <a:lnTo>
                      <a:pt x="4220" y="1432"/>
                    </a:lnTo>
                    <a:lnTo>
                      <a:pt x="4252" y="1436"/>
                    </a:lnTo>
                    <a:lnTo>
                      <a:pt x="4278" y="1442"/>
                    </a:lnTo>
                    <a:lnTo>
                      <a:pt x="4304" y="1446"/>
                    </a:lnTo>
                    <a:lnTo>
                      <a:pt x="4316" y="1444"/>
                    </a:lnTo>
                    <a:lnTo>
                      <a:pt x="4330" y="1442"/>
                    </a:lnTo>
                    <a:lnTo>
                      <a:pt x="4342" y="1438"/>
                    </a:lnTo>
                    <a:lnTo>
                      <a:pt x="4356" y="1430"/>
                    </a:lnTo>
                    <a:lnTo>
                      <a:pt x="4370" y="1420"/>
                    </a:lnTo>
                    <a:lnTo>
                      <a:pt x="4386" y="1406"/>
                    </a:lnTo>
                    <a:lnTo>
                      <a:pt x="4386" y="1406"/>
                    </a:lnTo>
                    <a:lnTo>
                      <a:pt x="4414" y="1382"/>
                    </a:lnTo>
                    <a:lnTo>
                      <a:pt x="4434" y="1368"/>
                    </a:lnTo>
                    <a:lnTo>
                      <a:pt x="4448" y="1362"/>
                    </a:lnTo>
                    <a:lnTo>
                      <a:pt x="4458" y="1362"/>
                    </a:lnTo>
                    <a:lnTo>
                      <a:pt x="4470" y="1366"/>
                    </a:lnTo>
                    <a:lnTo>
                      <a:pt x="4474" y="1366"/>
                    </a:lnTo>
                    <a:lnTo>
                      <a:pt x="4482" y="1358"/>
                    </a:lnTo>
                    <a:lnTo>
                      <a:pt x="4482" y="1358"/>
                    </a:lnTo>
                    <a:lnTo>
                      <a:pt x="4492" y="1348"/>
                    </a:lnTo>
                    <a:lnTo>
                      <a:pt x="4502" y="1342"/>
                    </a:lnTo>
                    <a:lnTo>
                      <a:pt x="4518" y="1330"/>
                    </a:lnTo>
                    <a:lnTo>
                      <a:pt x="4524" y="1324"/>
                    </a:lnTo>
                    <a:lnTo>
                      <a:pt x="4526" y="1316"/>
                    </a:lnTo>
                    <a:lnTo>
                      <a:pt x="4526" y="1308"/>
                    </a:lnTo>
                    <a:lnTo>
                      <a:pt x="4522" y="1296"/>
                    </a:lnTo>
                    <a:lnTo>
                      <a:pt x="4522" y="1296"/>
                    </a:lnTo>
                    <a:lnTo>
                      <a:pt x="4518" y="1284"/>
                    </a:lnTo>
                    <a:lnTo>
                      <a:pt x="4518" y="1278"/>
                    </a:lnTo>
                    <a:lnTo>
                      <a:pt x="4518" y="1274"/>
                    </a:lnTo>
                    <a:lnTo>
                      <a:pt x="4522" y="1270"/>
                    </a:lnTo>
                    <a:lnTo>
                      <a:pt x="4524" y="1268"/>
                    </a:lnTo>
                    <a:lnTo>
                      <a:pt x="4526" y="1264"/>
                    </a:lnTo>
                    <a:lnTo>
                      <a:pt x="4524" y="1258"/>
                    </a:lnTo>
                    <a:lnTo>
                      <a:pt x="4522" y="1248"/>
                    </a:lnTo>
                    <a:lnTo>
                      <a:pt x="4522" y="1248"/>
                    </a:lnTo>
                    <a:lnTo>
                      <a:pt x="4516" y="1238"/>
                    </a:lnTo>
                    <a:lnTo>
                      <a:pt x="4510" y="1234"/>
                    </a:lnTo>
                    <a:lnTo>
                      <a:pt x="4502" y="1232"/>
                    </a:lnTo>
                    <a:lnTo>
                      <a:pt x="4496" y="1230"/>
                    </a:lnTo>
                    <a:lnTo>
                      <a:pt x="4488" y="1230"/>
                    </a:lnTo>
                    <a:lnTo>
                      <a:pt x="4480" y="1228"/>
                    </a:lnTo>
                    <a:lnTo>
                      <a:pt x="4472" y="1222"/>
                    </a:lnTo>
                    <a:lnTo>
                      <a:pt x="4464" y="1214"/>
                    </a:lnTo>
                    <a:lnTo>
                      <a:pt x="4464" y="1214"/>
                    </a:lnTo>
                    <a:lnTo>
                      <a:pt x="4454" y="1204"/>
                    </a:lnTo>
                    <a:lnTo>
                      <a:pt x="4446" y="1198"/>
                    </a:lnTo>
                    <a:lnTo>
                      <a:pt x="4436" y="1198"/>
                    </a:lnTo>
                    <a:lnTo>
                      <a:pt x="4428" y="1200"/>
                    </a:lnTo>
                    <a:lnTo>
                      <a:pt x="4416" y="1204"/>
                    </a:lnTo>
                    <a:lnTo>
                      <a:pt x="4406" y="1212"/>
                    </a:lnTo>
                    <a:lnTo>
                      <a:pt x="4376" y="1234"/>
                    </a:lnTo>
                    <a:lnTo>
                      <a:pt x="4376" y="1234"/>
                    </a:lnTo>
                    <a:lnTo>
                      <a:pt x="4362" y="1242"/>
                    </a:lnTo>
                    <a:lnTo>
                      <a:pt x="4352" y="1246"/>
                    </a:lnTo>
                    <a:lnTo>
                      <a:pt x="4344" y="1246"/>
                    </a:lnTo>
                    <a:lnTo>
                      <a:pt x="4342" y="1242"/>
                    </a:lnTo>
                    <a:lnTo>
                      <a:pt x="4342" y="1238"/>
                    </a:lnTo>
                    <a:lnTo>
                      <a:pt x="4346" y="1230"/>
                    </a:lnTo>
                    <a:lnTo>
                      <a:pt x="4354" y="1226"/>
                    </a:lnTo>
                    <a:lnTo>
                      <a:pt x="4364" y="1220"/>
                    </a:lnTo>
                    <a:lnTo>
                      <a:pt x="4364" y="1220"/>
                    </a:lnTo>
                    <a:lnTo>
                      <a:pt x="4376" y="1218"/>
                    </a:lnTo>
                    <a:lnTo>
                      <a:pt x="4386" y="1214"/>
                    </a:lnTo>
                    <a:lnTo>
                      <a:pt x="4400" y="1204"/>
                    </a:lnTo>
                    <a:lnTo>
                      <a:pt x="4414" y="1196"/>
                    </a:lnTo>
                    <a:lnTo>
                      <a:pt x="4424" y="1192"/>
                    </a:lnTo>
                    <a:lnTo>
                      <a:pt x="4438" y="1190"/>
                    </a:lnTo>
                    <a:lnTo>
                      <a:pt x="4438" y="1190"/>
                    </a:lnTo>
                    <a:lnTo>
                      <a:pt x="4450" y="1186"/>
                    </a:lnTo>
                    <a:lnTo>
                      <a:pt x="4456" y="1184"/>
                    </a:lnTo>
                    <a:lnTo>
                      <a:pt x="4458" y="1178"/>
                    </a:lnTo>
                    <a:lnTo>
                      <a:pt x="4456" y="1174"/>
                    </a:lnTo>
                    <a:lnTo>
                      <a:pt x="4450" y="1170"/>
                    </a:lnTo>
                    <a:lnTo>
                      <a:pt x="4442" y="1166"/>
                    </a:lnTo>
                    <a:lnTo>
                      <a:pt x="4432" y="1162"/>
                    </a:lnTo>
                    <a:lnTo>
                      <a:pt x="4418" y="1160"/>
                    </a:lnTo>
                    <a:lnTo>
                      <a:pt x="4418" y="1160"/>
                    </a:lnTo>
                    <a:lnTo>
                      <a:pt x="4406" y="1158"/>
                    </a:lnTo>
                    <a:lnTo>
                      <a:pt x="4400" y="1154"/>
                    </a:lnTo>
                    <a:lnTo>
                      <a:pt x="4396" y="1150"/>
                    </a:lnTo>
                    <a:lnTo>
                      <a:pt x="4394" y="1146"/>
                    </a:lnTo>
                    <a:lnTo>
                      <a:pt x="4392" y="1142"/>
                    </a:lnTo>
                    <a:lnTo>
                      <a:pt x="4388" y="1138"/>
                    </a:lnTo>
                    <a:lnTo>
                      <a:pt x="4378" y="1136"/>
                    </a:lnTo>
                    <a:lnTo>
                      <a:pt x="4364" y="1132"/>
                    </a:lnTo>
                    <a:lnTo>
                      <a:pt x="4364" y="1132"/>
                    </a:lnTo>
                    <a:lnTo>
                      <a:pt x="4350" y="1130"/>
                    </a:lnTo>
                    <a:lnTo>
                      <a:pt x="4342" y="1126"/>
                    </a:lnTo>
                    <a:lnTo>
                      <a:pt x="4340" y="1122"/>
                    </a:lnTo>
                    <a:lnTo>
                      <a:pt x="4338" y="1116"/>
                    </a:lnTo>
                    <a:lnTo>
                      <a:pt x="4340" y="1112"/>
                    </a:lnTo>
                    <a:lnTo>
                      <a:pt x="4338" y="1106"/>
                    </a:lnTo>
                    <a:lnTo>
                      <a:pt x="4334" y="1102"/>
                    </a:lnTo>
                    <a:lnTo>
                      <a:pt x="4324" y="1096"/>
                    </a:lnTo>
                    <a:lnTo>
                      <a:pt x="4324" y="1096"/>
                    </a:lnTo>
                    <a:lnTo>
                      <a:pt x="4314" y="1090"/>
                    </a:lnTo>
                    <a:lnTo>
                      <a:pt x="4304" y="1084"/>
                    </a:lnTo>
                    <a:lnTo>
                      <a:pt x="4296" y="1078"/>
                    </a:lnTo>
                    <a:lnTo>
                      <a:pt x="4290" y="1070"/>
                    </a:lnTo>
                    <a:lnTo>
                      <a:pt x="4286" y="1062"/>
                    </a:lnTo>
                    <a:lnTo>
                      <a:pt x="4286" y="1052"/>
                    </a:lnTo>
                    <a:lnTo>
                      <a:pt x="4288" y="1042"/>
                    </a:lnTo>
                    <a:lnTo>
                      <a:pt x="4294" y="1030"/>
                    </a:lnTo>
                    <a:lnTo>
                      <a:pt x="4294" y="1030"/>
                    </a:lnTo>
                    <a:lnTo>
                      <a:pt x="4298" y="1024"/>
                    </a:lnTo>
                    <a:lnTo>
                      <a:pt x="4298" y="1020"/>
                    </a:lnTo>
                    <a:lnTo>
                      <a:pt x="4298" y="1016"/>
                    </a:lnTo>
                    <a:lnTo>
                      <a:pt x="4296" y="1012"/>
                    </a:lnTo>
                    <a:lnTo>
                      <a:pt x="4290" y="1008"/>
                    </a:lnTo>
                    <a:lnTo>
                      <a:pt x="4282" y="1004"/>
                    </a:lnTo>
                    <a:lnTo>
                      <a:pt x="4274" y="1002"/>
                    </a:lnTo>
                    <a:lnTo>
                      <a:pt x="4268" y="998"/>
                    </a:lnTo>
                    <a:lnTo>
                      <a:pt x="4266" y="996"/>
                    </a:lnTo>
                    <a:lnTo>
                      <a:pt x="4266" y="994"/>
                    </a:lnTo>
                    <a:lnTo>
                      <a:pt x="4266" y="990"/>
                    </a:lnTo>
                    <a:lnTo>
                      <a:pt x="4270" y="986"/>
                    </a:lnTo>
                    <a:lnTo>
                      <a:pt x="4270" y="986"/>
                    </a:lnTo>
                    <a:lnTo>
                      <a:pt x="4274" y="978"/>
                    </a:lnTo>
                    <a:lnTo>
                      <a:pt x="4274" y="970"/>
                    </a:lnTo>
                    <a:lnTo>
                      <a:pt x="4270" y="966"/>
                    </a:lnTo>
                    <a:lnTo>
                      <a:pt x="4264" y="960"/>
                    </a:lnTo>
                    <a:lnTo>
                      <a:pt x="4258" y="954"/>
                    </a:lnTo>
                    <a:lnTo>
                      <a:pt x="4252" y="948"/>
                    </a:lnTo>
                    <a:lnTo>
                      <a:pt x="4246" y="940"/>
                    </a:lnTo>
                    <a:lnTo>
                      <a:pt x="4244" y="928"/>
                    </a:lnTo>
                    <a:lnTo>
                      <a:pt x="4244" y="928"/>
                    </a:lnTo>
                    <a:lnTo>
                      <a:pt x="4240" y="912"/>
                    </a:lnTo>
                    <a:lnTo>
                      <a:pt x="4238" y="908"/>
                    </a:lnTo>
                    <a:lnTo>
                      <a:pt x="4236" y="906"/>
                    </a:lnTo>
                    <a:lnTo>
                      <a:pt x="4230" y="902"/>
                    </a:lnTo>
                    <a:lnTo>
                      <a:pt x="4228" y="898"/>
                    </a:lnTo>
                    <a:lnTo>
                      <a:pt x="4226" y="890"/>
                    </a:lnTo>
                    <a:lnTo>
                      <a:pt x="4226" y="890"/>
                    </a:lnTo>
                    <a:lnTo>
                      <a:pt x="4222" y="882"/>
                    </a:lnTo>
                    <a:lnTo>
                      <a:pt x="4218" y="878"/>
                    </a:lnTo>
                    <a:lnTo>
                      <a:pt x="4210" y="872"/>
                    </a:lnTo>
                    <a:lnTo>
                      <a:pt x="4206" y="868"/>
                    </a:lnTo>
                    <a:lnTo>
                      <a:pt x="4200" y="862"/>
                    </a:lnTo>
                    <a:lnTo>
                      <a:pt x="4194" y="852"/>
                    </a:lnTo>
                    <a:lnTo>
                      <a:pt x="4186" y="838"/>
                    </a:lnTo>
                    <a:lnTo>
                      <a:pt x="4186" y="838"/>
                    </a:lnTo>
                    <a:lnTo>
                      <a:pt x="4180" y="824"/>
                    </a:lnTo>
                    <a:lnTo>
                      <a:pt x="4174" y="816"/>
                    </a:lnTo>
                    <a:lnTo>
                      <a:pt x="4168" y="812"/>
                    </a:lnTo>
                    <a:lnTo>
                      <a:pt x="4164" y="812"/>
                    </a:lnTo>
                    <a:lnTo>
                      <a:pt x="4158" y="814"/>
                    </a:lnTo>
                    <a:lnTo>
                      <a:pt x="4154" y="820"/>
                    </a:lnTo>
                    <a:lnTo>
                      <a:pt x="4140" y="836"/>
                    </a:lnTo>
                    <a:lnTo>
                      <a:pt x="4140" y="836"/>
                    </a:lnTo>
                    <a:lnTo>
                      <a:pt x="4132" y="848"/>
                    </a:lnTo>
                    <a:lnTo>
                      <a:pt x="4128" y="860"/>
                    </a:lnTo>
                    <a:lnTo>
                      <a:pt x="4124" y="884"/>
                    </a:lnTo>
                    <a:lnTo>
                      <a:pt x="4120" y="896"/>
                    </a:lnTo>
                    <a:lnTo>
                      <a:pt x="4116" y="904"/>
                    </a:lnTo>
                    <a:lnTo>
                      <a:pt x="4114" y="906"/>
                    </a:lnTo>
                    <a:lnTo>
                      <a:pt x="4110" y="908"/>
                    </a:lnTo>
                    <a:lnTo>
                      <a:pt x="4106" y="908"/>
                    </a:lnTo>
                    <a:lnTo>
                      <a:pt x="4100" y="906"/>
                    </a:lnTo>
                    <a:lnTo>
                      <a:pt x="4100" y="906"/>
                    </a:lnTo>
                    <a:lnTo>
                      <a:pt x="4090" y="904"/>
                    </a:lnTo>
                    <a:lnTo>
                      <a:pt x="4086" y="906"/>
                    </a:lnTo>
                    <a:lnTo>
                      <a:pt x="4084" y="908"/>
                    </a:lnTo>
                    <a:lnTo>
                      <a:pt x="4084" y="912"/>
                    </a:lnTo>
                    <a:lnTo>
                      <a:pt x="4082" y="916"/>
                    </a:lnTo>
                    <a:lnTo>
                      <a:pt x="4080" y="922"/>
                    </a:lnTo>
                    <a:lnTo>
                      <a:pt x="4074" y="928"/>
                    </a:lnTo>
                    <a:lnTo>
                      <a:pt x="4060" y="934"/>
                    </a:lnTo>
                    <a:lnTo>
                      <a:pt x="4060" y="934"/>
                    </a:lnTo>
                    <a:lnTo>
                      <a:pt x="4048" y="936"/>
                    </a:lnTo>
                    <a:lnTo>
                      <a:pt x="4038" y="934"/>
                    </a:lnTo>
                    <a:lnTo>
                      <a:pt x="4030" y="930"/>
                    </a:lnTo>
                    <a:lnTo>
                      <a:pt x="4024" y="922"/>
                    </a:lnTo>
                    <a:lnTo>
                      <a:pt x="4018" y="914"/>
                    </a:lnTo>
                    <a:lnTo>
                      <a:pt x="4010" y="908"/>
                    </a:lnTo>
                    <a:lnTo>
                      <a:pt x="4002" y="902"/>
                    </a:lnTo>
                    <a:lnTo>
                      <a:pt x="3988" y="900"/>
                    </a:lnTo>
                    <a:lnTo>
                      <a:pt x="3988" y="900"/>
                    </a:lnTo>
                    <a:lnTo>
                      <a:pt x="3976" y="900"/>
                    </a:lnTo>
                    <a:lnTo>
                      <a:pt x="3972" y="900"/>
                    </a:lnTo>
                    <a:lnTo>
                      <a:pt x="3970" y="896"/>
                    </a:lnTo>
                    <a:lnTo>
                      <a:pt x="3972" y="892"/>
                    </a:lnTo>
                    <a:lnTo>
                      <a:pt x="3974" y="888"/>
                    </a:lnTo>
                    <a:lnTo>
                      <a:pt x="3976" y="884"/>
                    </a:lnTo>
                    <a:lnTo>
                      <a:pt x="3974" y="880"/>
                    </a:lnTo>
                    <a:lnTo>
                      <a:pt x="3968" y="874"/>
                    </a:lnTo>
                    <a:lnTo>
                      <a:pt x="3968" y="874"/>
                    </a:lnTo>
                    <a:lnTo>
                      <a:pt x="3962" y="870"/>
                    </a:lnTo>
                    <a:lnTo>
                      <a:pt x="3960" y="866"/>
                    </a:lnTo>
                    <a:lnTo>
                      <a:pt x="3962" y="864"/>
                    </a:lnTo>
                    <a:lnTo>
                      <a:pt x="3964" y="860"/>
                    </a:lnTo>
                    <a:lnTo>
                      <a:pt x="3966" y="856"/>
                    </a:lnTo>
                    <a:lnTo>
                      <a:pt x="3968" y="850"/>
                    </a:lnTo>
                    <a:lnTo>
                      <a:pt x="3968" y="844"/>
                    </a:lnTo>
                    <a:lnTo>
                      <a:pt x="3964" y="836"/>
                    </a:lnTo>
                    <a:lnTo>
                      <a:pt x="3964" y="836"/>
                    </a:lnTo>
                    <a:lnTo>
                      <a:pt x="3960" y="824"/>
                    </a:lnTo>
                    <a:lnTo>
                      <a:pt x="3958" y="814"/>
                    </a:lnTo>
                    <a:lnTo>
                      <a:pt x="3962" y="802"/>
                    </a:lnTo>
                    <a:lnTo>
                      <a:pt x="3966" y="794"/>
                    </a:lnTo>
                    <a:lnTo>
                      <a:pt x="3974" y="776"/>
                    </a:lnTo>
                    <a:lnTo>
                      <a:pt x="3974" y="770"/>
                    </a:lnTo>
                    <a:lnTo>
                      <a:pt x="3972" y="764"/>
                    </a:lnTo>
                    <a:lnTo>
                      <a:pt x="3972" y="764"/>
                    </a:lnTo>
                    <a:lnTo>
                      <a:pt x="3968" y="758"/>
                    </a:lnTo>
                    <a:lnTo>
                      <a:pt x="3964" y="758"/>
                    </a:lnTo>
                    <a:lnTo>
                      <a:pt x="3960" y="760"/>
                    </a:lnTo>
                    <a:lnTo>
                      <a:pt x="3958" y="764"/>
                    </a:lnTo>
                    <a:lnTo>
                      <a:pt x="3954" y="770"/>
                    </a:lnTo>
                    <a:lnTo>
                      <a:pt x="3952" y="772"/>
                    </a:lnTo>
                    <a:lnTo>
                      <a:pt x="3950" y="770"/>
                    </a:lnTo>
                    <a:lnTo>
                      <a:pt x="3950" y="770"/>
                    </a:lnTo>
                    <a:lnTo>
                      <a:pt x="3944" y="766"/>
                    </a:lnTo>
                    <a:lnTo>
                      <a:pt x="3936" y="762"/>
                    </a:lnTo>
                    <a:lnTo>
                      <a:pt x="3914" y="756"/>
                    </a:lnTo>
                    <a:lnTo>
                      <a:pt x="3902" y="752"/>
                    </a:lnTo>
                    <a:lnTo>
                      <a:pt x="3894" y="748"/>
                    </a:lnTo>
                    <a:lnTo>
                      <a:pt x="3888" y="742"/>
                    </a:lnTo>
                    <a:lnTo>
                      <a:pt x="3886" y="740"/>
                    </a:lnTo>
                    <a:lnTo>
                      <a:pt x="3886" y="736"/>
                    </a:lnTo>
                    <a:lnTo>
                      <a:pt x="3886" y="736"/>
                    </a:lnTo>
                    <a:lnTo>
                      <a:pt x="3886" y="728"/>
                    </a:lnTo>
                    <a:lnTo>
                      <a:pt x="3882" y="722"/>
                    </a:lnTo>
                    <a:lnTo>
                      <a:pt x="3878" y="716"/>
                    </a:lnTo>
                    <a:lnTo>
                      <a:pt x="3870" y="710"/>
                    </a:lnTo>
                    <a:lnTo>
                      <a:pt x="3826" y="680"/>
                    </a:lnTo>
                    <a:lnTo>
                      <a:pt x="3826" y="680"/>
                    </a:lnTo>
                    <a:lnTo>
                      <a:pt x="3806" y="668"/>
                    </a:lnTo>
                    <a:lnTo>
                      <a:pt x="3800" y="668"/>
                    </a:lnTo>
                    <a:lnTo>
                      <a:pt x="3796" y="666"/>
                    </a:lnTo>
                    <a:lnTo>
                      <a:pt x="3790" y="668"/>
                    </a:lnTo>
                    <a:lnTo>
                      <a:pt x="3788" y="670"/>
                    </a:lnTo>
                    <a:lnTo>
                      <a:pt x="3780" y="678"/>
                    </a:lnTo>
                    <a:lnTo>
                      <a:pt x="3774" y="680"/>
                    </a:lnTo>
                    <a:lnTo>
                      <a:pt x="3768" y="684"/>
                    </a:lnTo>
                    <a:lnTo>
                      <a:pt x="3760" y="684"/>
                    </a:lnTo>
                    <a:lnTo>
                      <a:pt x="3750" y="686"/>
                    </a:lnTo>
                    <a:lnTo>
                      <a:pt x="3736" y="684"/>
                    </a:lnTo>
                    <a:lnTo>
                      <a:pt x="3720" y="680"/>
                    </a:lnTo>
                    <a:lnTo>
                      <a:pt x="3700" y="674"/>
                    </a:lnTo>
                    <a:lnTo>
                      <a:pt x="3676" y="664"/>
                    </a:lnTo>
                    <a:lnTo>
                      <a:pt x="3676" y="664"/>
                    </a:lnTo>
                    <a:lnTo>
                      <a:pt x="3666" y="662"/>
                    </a:lnTo>
                    <a:lnTo>
                      <a:pt x="3656" y="660"/>
                    </a:lnTo>
                    <a:lnTo>
                      <a:pt x="3648" y="660"/>
                    </a:lnTo>
                    <a:lnTo>
                      <a:pt x="3642" y="662"/>
                    </a:lnTo>
                    <a:lnTo>
                      <a:pt x="3636" y="664"/>
                    </a:lnTo>
                    <a:lnTo>
                      <a:pt x="3632" y="668"/>
                    </a:lnTo>
                    <a:lnTo>
                      <a:pt x="3626" y="678"/>
                    </a:lnTo>
                    <a:lnTo>
                      <a:pt x="3622" y="690"/>
                    </a:lnTo>
                    <a:lnTo>
                      <a:pt x="3622" y="702"/>
                    </a:lnTo>
                    <a:lnTo>
                      <a:pt x="3626" y="712"/>
                    </a:lnTo>
                    <a:lnTo>
                      <a:pt x="3630" y="720"/>
                    </a:lnTo>
                    <a:lnTo>
                      <a:pt x="3630" y="720"/>
                    </a:lnTo>
                    <a:lnTo>
                      <a:pt x="3634" y="726"/>
                    </a:lnTo>
                    <a:lnTo>
                      <a:pt x="3636" y="732"/>
                    </a:lnTo>
                    <a:lnTo>
                      <a:pt x="3638" y="738"/>
                    </a:lnTo>
                    <a:lnTo>
                      <a:pt x="3638" y="746"/>
                    </a:lnTo>
                    <a:lnTo>
                      <a:pt x="3634" y="760"/>
                    </a:lnTo>
                    <a:lnTo>
                      <a:pt x="3626" y="772"/>
                    </a:lnTo>
                    <a:lnTo>
                      <a:pt x="3626" y="772"/>
                    </a:lnTo>
                    <a:lnTo>
                      <a:pt x="3622" y="776"/>
                    </a:lnTo>
                    <a:lnTo>
                      <a:pt x="3622" y="780"/>
                    </a:lnTo>
                    <a:lnTo>
                      <a:pt x="3624" y="782"/>
                    </a:lnTo>
                    <a:lnTo>
                      <a:pt x="3626" y="786"/>
                    </a:lnTo>
                    <a:lnTo>
                      <a:pt x="3634" y="794"/>
                    </a:lnTo>
                    <a:lnTo>
                      <a:pt x="3640" y="802"/>
                    </a:lnTo>
                    <a:lnTo>
                      <a:pt x="3644" y="814"/>
                    </a:lnTo>
                    <a:lnTo>
                      <a:pt x="3644" y="814"/>
                    </a:lnTo>
                    <a:lnTo>
                      <a:pt x="3648" y="824"/>
                    </a:lnTo>
                    <a:lnTo>
                      <a:pt x="3650" y="832"/>
                    </a:lnTo>
                    <a:lnTo>
                      <a:pt x="3650" y="840"/>
                    </a:lnTo>
                    <a:lnTo>
                      <a:pt x="3648" y="844"/>
                    </a:lnTo>
                    <a:lnTo>
                      <a:pt x="3642" y="854"/>
                    </a:lnTo>
                    <a:lnTo>
                      <a:pt x="3636" y="870"/>
                    </a:lnTo>
                    <a:lnTo>
                      <a:pt x="3636" y="870"/>
                    </a:lnTo>
                    <a:lnTo>
                      <a:pt x="3634" y="878"/>
                    </a:lnTo>
                    <a:lnTo>
                      <a:pt x="3630" y="882"/>
                    </a:lnTo>
                    <a:lnTo>
                      <a:pt x="3620" y="888"/>
                    </a:lnTo>
                    <a:lnTo>
                      <a:pt x="3616" y="890"/>
                    </a:lnTo>
                    <a:lnTo>
                      <a:pt x="3612" y="894"/>
                    </a:lnTo>
                    <a:lnTo>
                      <a:pt x="3610" y="900"/>
                    </a:lnTo>
                    <a:lnTo>
                      <a:pt x="3606" y="910"/>
                    </a:lnTo>
                    <a:lnTo>
                      <a:pt x="3606" y="910"/>
                    </a:lnTo>
                    <a:lnTo>
                      <a:pt x="3606" y="916"/>
                    </a:lnTo>
                    <a:lnTo>
                      <a:pt x="3608" y="920"/>
                    </a:lnTo>
                    <a:lnTo>
                      <a:pt x="3614" y="926"/>
                    </a:lnTo>
                    <a:lnTo>
                      <a:pt x="3622" y="932"/>
                    </a:lnTo>
                    <a:lnTo>
                      <a:pt x="3634" y="940"/>
                    </a:lnTo>
                    <a:lnTo>
                      <a:pt x="3648" y="950"/>
                    </a:lnTo>
                    <a:lnTo>
                      <a:pt x="3660" y="964"/>
                    </a:lnTo>
                    <a:lnTo>
                      <a:pt x="3666" y="972"/>
                    </a:lnTo>
                    <a:lnTo>
                      <a:pt x="3672" y="984"/>
                    </a:lnTo>
                    <a:lnTo>
                      <a:pt x="3678" y="996"/>
                    </a:lnTo>
                    <a:lnTo>
                      <a:pt x="3684" y="1010"/>
                    </a:lnTo>
                    <a:lnTo>
                      <a:pt x="3684" y="1010"/>
                    </a:lnTo>
                    <a:lnTo>
                      <a:pt x="3686" y="1026"/>
                    </a:lnTo>
                    <a:lnTo>
                      <a:pt x="3688" y="1040"/>
                    </a:lnTo>
                    <a:lnTo>
                      <a:pt x="3688" y="1052"/>
                    </a:lnTo>
                    <a:lnTo>
                      <a:pt x="3684" y="1066"/>
                    </a:lnTo>
                    <a:lnTo>
                      <a:pt x="3680" y="1078"/>
                    </a:lnTo>
                    <a:lnTo>
                      <a:pt x="3674" y="1088"/>
                    </a:lnTo>
                    <a:lnTo>
                      <a:pt x="3668" y="1100"/>
                    </a:lnTo>
                    <a:lnTo>
                      <a:pt x="3660" y="1108"/>
                    </a:lnTo>
                    <a:lnTo>
                      <a:pt x="3642" y="1126"/>
                    </a:lnTo>
                    <a:lnTo>
                      <a:pt x="3624" y="1140"/>
                    </a:lnTo>
                    <a:lnTo>
                      <a:pt x="3604" y="1150"/>
                    </a:lnTo>
                    <a:lnTo>
                      <a:pt x="3584" y="1158"/>
                    </a:lnTo>
                    <a:lnTo>
                      <a:pt x="3584" y="1158"/>
                    </a:lnTo>
                    <a:lnTo>
                      <a:pt x="3570" y="1166"/>
                    </a:lnTo>
                    <a:lnTo>
                      <a:pt x="3562" y="1172"/>
                    </a:lnTo>
                    <a:lnTo>
                      <a:pt x="3562" y="1174"/>
                    </a:lnTo>
                    <a:lnTo>
                      <a:pt x="3562" y="1176"/>
                    </a:lnTo>
                    <a:lnTo>
                      <a:pt x="3566" y="1184"/>
                    </a:lnTo>
                    <a:lnTo>
                      <a:pt x="3572" y="1190"/>
                    </a:lnTo>
                    <a:lnTo>
                      <a:pt x="3578" y="1200"/>
                    </a:lnTo>
                    <a:lnTo>
                      <a:pt x="3582" y="1212"/>
                    </a:lnTo>
                    <a:lnTo>
                      <a:pt x="3584" y="1220"/>
                    </a:lnTo>
                    <a:lnTo>
                      <a:pt x="3584" y="1228"/>
                    </a:lnTo>
                    <a:lnTo>
                      <a:pt x="3584" y="1228"/>
                    </a:lnTo>
                    <a:lnTo>
                      <a:pt x="3586" y="1244"/>
                    </a:lnTo>
                    <a:lnTo>
                      <a:pt x="3588" y="1260"/>
                    </a:lnTo>
                    <a:lnTo>
                      <a:pt x="3598" y="1290"/>
                    </a:lnTo>
                    <a:lnTo>
                      <a:pt x="3602" y="1302"/>
                    </a:lnTo>
                    <a:lnTo>
                      <a:pt x="3604" y="1314"/>
                    </a:lnTo>
                    <a:lnTo>
                      <a:pt x="3604" y="1324"/>
                    </a:lnTo>
                    <a:lnTo>
                      <a:pt x="3600" y="1328"/>
                    </a:lnTo>
                    <a:lnTo>
                      <a:pt x="3598" y="1330"/>
                    </a:lnTo>
                    <a:lnTo>
                      <a:pt x="3598" y="1330"/>
                    </a:lnTo>
                    <a:lnTo>
                      <a:pt x="3594" y="1334"/>
                    </a:lnTo>
                    <a:lnTo>
                      <a:pt x="3592" y="1336"/>
                    </a:lnTo>
                    <a:lnTo>
                      <a:pt x="3590" y="1344"/>
                    </a:lnTo>
                    <a:lnTo>
                      <a:pt x="3592" y="1352"/>
                    </a:lnTo>
                    <a:lnTo>
                      <a:pt x="3594" y="1358"/>
                    </a:lnTo>
                    <a:lnTo>
                      <a:pt x="3596" y="1362"/>
                    </a:lnTo>
                    <a:lnTo>
                      <a:pt x="3594" y="1366"/>
                    </a:lnTo>
                    <a:lnTo>
                      <a:pt x="3590" y="1364"/>
                    </a:lnTo>
                    <a:lnTo>
                      <a:pt x="3580" y="1358"/>
                    </a:lnTo>
                    <a:lnTo>
                      <a:pt x="3580" y="1358"/>
                    </a:lnTo>
                    <a:lnTo>
                      <a:pt x="3570" y="1354"/>
                    </a:lnTo>
                    <a:lnTo>
                      <a:pt x="3568" y="1354"/>
                    </a:lnTo>
                    <a:lnTo>
                      <a:pt x="3566" y="1356"/>
                    </a:lnTo>
                    <a:lnTo>
                      <a:pt x="3562" y="1362"/>
                    </a:lnTo>
                    <a:lnTo>
                      <a:pt x="3562" y="1370"/>
                    </a:lnTo>
                    <a:lnTo>
                      <a:pt x="3562" y="1376"/>
                    </a:lnTo>
                    <a:lnTo>
                      <a:pt x="3560" y="1382"/>
                    </a:lnTo>
                    <a:lnTo>
                      <a:pt x="3558" y="1384"/>
                    </a:lnTo>
                    <a:lnTo>
                      <a:pt x="3554" y="1384"/>
                    </a:lnTo>
                    <a:lnTo>
                      <a:pt x="3546" y="1380"/>
                    </a:lnTo>
                    <a:lnTo>
                      <a:pt x="3546" y="1380"/>
                    </a:lnTo>
                    <a:lnTo>
                      <a:pt x="3536" y="1372"/>
                    </a:lnTo>
                    <a:lnTo>
                      <a:pt x="3530" y="1366"/>
                    </a:lnTo>
                    <a:lnTo>
                      <a:pt x="3522" y="1352"/>
                    </a:lnTo>
                    <a:lnTo>
                      <a:pt x="3516" y="1342"/>
                    </a:lnTo>
                    <a:lnTo>
                      <a:pt x="3508" y="1332"/>
                    </a:lnTo>
                    <a:lnTo>
                      <a:pt x="3494" y="1316"/>
                    </a:lnTo>
                    <a:lnTo>
                      <a:pt x="3474" y="1298"/>
                    </a:lnTo>
                    <a:lnTo>
                      <a:pt x="3474" y="1298"/>
                    </a:lnTo>
                    <a:lnTo>
                      <a:pt x="3464" y="1286"/>
                    </a:lnTo>
                    <a:lnTo>
                      <a:pt x="3458" y="1276"/>
                    </a:lnTo>
                    <a:lnTo>
                      <a:pt x="3456" y="1266"/>
                    </a:lnTo>
                    <a:lnTo>
                      <a:pt x="3456" y="1254"/>
                    </a:lnTo>
                    <a:lnTo>
                      <a:pt x="3456" y="1234"/>
                    </a:lnTo>
                    <a:lnTo>
                      <a:pt x="3456" y="1222"/>
                    </a:lnTo>
                    <a:lnTo>
                      <a:pt x="3454" y="1210"/>
                    </a:lnTo>
                    <a:lnTo>
                      <a:pt x="3454" y="1210"/>
                    </a:lnTo>
                    <a:lnTo>
                      <a:pt x="3450" y="1194"/>
                    </a:lnTo>
                    <a:lnTo>
                      <a:pt x="3450" y="1182"/>
                    </a:lnTo>
                    <a:lnTo>
                      <a:pt x="3454" y="1172"/>
                    </a:lnTo>
                    <a:lnTo>
                      <a:pt x="3456" y="1162"/>
                    </a:lnTo>
                    <a:lnTo>
                      <a:pt x="3458" y="1154"/>
                    </a:lnTo>
                    <a:lnTo>
                      <a:pt x="3456" y="1148"/>
                    </a:lnTo>
                    <a:lnTo>
                      <a:pt x="3452" y="1142"/>
                    </a:lnTo>
                    <a:lnTo>
                      <a:pt x="3440" y="1138"/>
                    </a:lnTo>
                    <a:lnTo>
                      <a:pt x="3440" y="1138"/>
                    </a:lnTo>
                    <a:lnTo>
                      <a:pt x="3414" y="1134"/>
                    </a:lnTo>
                    <a:lnTo>
                      <a:pt x="3394" y="1130"/>
                    </a:lnTo>
                    <a:lnTo>
                      <a:pt x="3378" y="1130"/>
                    </a:lnTo>
                    <a:lnTo>
                      <a:pt x="3368" y="1130"/>
                    </a:lnTo>
                    <a:lnTo>
                      <a:pt x="3354" y="1132"/>
                    </a:lnTo>
                    <a:lnTo>
                      <a:pt x="3346" y="1132"/>
                    </a:lnTo>
                    <a:lnTo>
                      <a:pt x="3340" y="1130"/>
                    </a:lnTo>
                    <a:lnTo>
                      <a:pt x="3340" y="1130"/>
                    </a:lnTo>
                    <a:lnTo>
                      <a:pt x="3334" y="1128"/>
                    </a:lnTo>
                    <a:lnTo>
                      <a:pt x="3330" y="1124"/>
                    </a:lnTo>
                    <a:lnTo>
                      <a:pt x="3322" y="1116"/>
                    </a:lnTo>
                    <a:lnTo>
                      <a:pt x="3316" y="1110"/>
                    </a:lnTo>
                    <a:lnTo>
                      <a:pt x="3306" y="1104"/>
                    </a:lnTo>
                    <a:lnTo>
                      <a:pt x="3290" y="1098"/>
                    </a:lnTo>
                    <a:lnTo>
                      <a:pt x="3268" y="1092"/>
                    </a:lnTo>
                    <a:lnTo>
                      <a:pt x="3268" y="1092"/>
                    </a:lnTo>
                    <a:lnTo>
                      <a:pt x="3246" y="1084"/>
                    </a:lnTo>
                    <a:lnTo>
                      <a:pt x="3236" y="1078"/>
                    </a:lnTo>
                    <a:lnTo>
                      <a:pt x="3232" y="1072"/>
                    </a:lnTo>
                    <a:lnTo>
                      <a:pt x="3230" y="1066"/>
                    </a:lnTo>
                    <a:lnTo>
                      <a:pt x="3226" y="1058"/>
                    </a:lnTo>
                    <a:lnTo>
                      <a:pt x="3216" y="1048"/>
                    </a:lnTo>
                    <a:lnTo>
                      <a:pt x="3198" y="1036"/>
                    </a:lnTo>
                    <a:lnTo>
                      <a:pt x="3166" y="1022"/>
                    </a:lnTo>
                    <a:lnTo>
                      <a:pt x="3166" y="1022"/>
                    </a:lnTo>
                    <a:lnTo>
                      <a:pt x="3146" y="1016"/>
                    </a:lnTo>
                    <a:lnTo>
                      <a:pt x="3130" y="1012"/>
                    </a:lnTo>
                    <a:lnTo>
                      <a:pt x="3114" y="1010"/>
                    </a:lnTo>
                    <a:lnTo>
                      <a:pt x="3102" y="1010"/>
                    </a:lnTo>
                    <a:lnTo>
                      <a:pt x="3090" y="1012"/>
                    </a:lnTo>
                    <a:lnTo>
                      <a:pt x="3080" y="1014"/>
                    </a:lnTo>
                    <a:lnTo>
                      <a:pt x="3064" y="1020"/>
                    </a:lnTo>
                    <a:lnTo>
                      <a:pt x="3052" y="1026"/>
                    </a:lnTo>
                    <a:lnTo>
                      <a:pt x="3046" y="1028"/>
                    </a:lnTo>
                    <a:lnTo>
                      <a:pt x="3044" y="1026"/>
                    </a:lnTo>
                    <a:lnTo>
                      <a:pt x="3042" y="1022"/>
                    </a:lnTo>
                    <a:lnTo>
                      <a:pt x="3040" y="1008"/>
                    </a:lnTo>
                    <a:lnTo>
                      <a:pt x="3040" y="1008"/>
                    </a:lnTo>
                    <a:lnTo>
                      <a:pt x="3040" y="992"/>
                    </a:lnTo>
                    <a:lnTo>
                      <a:pt x="3038" y="978"/>
                    </a:lnTo>
                    <a:lnTo>
                      <a:pt x="3032" y="962"/>
                    </a:lnTo>
                    <a:lnTo>
                      <a:pt x="3026" y="948"/>
                    </a:lnTo>
                    <a:lnTo>
                      <a:pt x="3024" y="938"/>
                    </a:lnTo>
                    <a:lnTo>
                      <a:pt x="3020" y="928"/>
                    </a:lnTo>
                    <a:lnTo>
                      <a:pt x="3020" y="928"/>
                    </a:lnTo>
                    <a:lnTo>
                      <a:pt x="3018" y="922"/>
                    </a:lnTo>
                    <a:lnTo>
                      <a:pt x="3016" y="918"/>
                    </a:lnTo>
                    <a:lnTo>
                      <a:pt x="3012" y="914"/>
                    </a:lnTo>
                    <a:lnTo>
                      <a:pt x="3008" y="914"/>
                    </a:lnTo>
                    <a:lnTo>
                      <a:pt x="2998" y="912"/>
                    </a:lnTo>
                    <a:lnTo>
                      <a:pt x="2986" y="912"/>
                    </a:lnTo>
                    <a:lnTo>
                      <a:pt x="2974" y="910"/>
                    </a:lnTo>
                    <a:lnTo>
                      <a:pt x="2968" y="908"/>
                    </a:lnTo>
                    <a:lnTo>
                      <a:pt x="2962" y="904"/>
                    </a:lnTo>
                    <a:lnTo>
                      <a:pt x="2958" y="898"/>
                    </a:lnTo>
                    <a:lnTo>
                      <a:pt x="2954" y="890"/>
                    </a:lnTo>
                    <a:lnTo>
                      <a:pt x="2950" y="882"/>
                    </a:lnTo>
                    <a:lnTo>
                      <a:pt x="2948" y="868"/>
                    </a:lnTo>
                    <a:lnTo>
                      <a:pt x="2948" y="868"/>
                    </a:lnTo>
                    <a:lnTo>
                      <a:pt x="2948" y="854"/>
                    </a:lnTo>
                    <a:lnTo>
                      <a:pt x="2948" y="840"/>
                    </a:lnTo>
                    <a:lnTo>
                      <a:pt x="2952" y="824"/>
                    </a:lnTo>
                    <a:lnTo>
                      <a:pt x="2956" y="808"/>
                    </a:lnTo>
                    <a:lnTo>
                      <a:pt x="2968" y="778"/>
                    </a:lnTo>
                    <a:lnTo>
                      <a:pt x="2982" y="750"/>
                    </a:lnTo>
                    <a:lnTo>
                      <a:pt x="2998" y="724"/>
                    </a:lnTo>
                    <a:lnTo>
                      <a:pt x="3014" y="706"/>
                    </a:lnTo>
                    <a:lnTo>
                      <a:pt x="3026" y="692"/>
                    </a:lnTo>
                    <a:lnTo>
                      <a:pt x="3030" y="690"/>
                    </a:lnTo>
                    <a:lnTo>
                      <a:pt x="3034" y="690"/>
                    </a:lnTo>
                    <a:lnTo>
                      <a:pt x="3034" y="690"/>
                    </a:lnTo>
                    <a:lnTo>
                      <a:pt x="3038" y="688"/>
                    </a:lnTo>
                    <a:lnTo>
                      <a:pt x="3042" y="684"/>
                    </a:lnTo>
                    <a:lnTo>
                      <a:pt x="3044" y="670"/>
                    </a:lnTo>
                    <a:lnTo>
                      <a:pt x="3048" y="662"/>
                    </a:lnTo>
                    <a:lnTo>
                      <a:pt x="3052" y="654"/>
                    </a:lnTo>
                    <a:lnTo>
                      <a:pt x="3060" y="648"/>
                    </a:lnTo>
                    <a:lnTo>
                      <a:pt x="3070" y="646"/>
                    </a:lnTo>
                    <a:lnTo>
                      <a:pt x="3070" y="646"/>
                    </a:lnTo>
                    <a:lnTo>
                      <a:pt x="3096" y="644"/>
                    </a:lnTo>
                    <a:lnTo>
                      <a:pt x="3106" y="640"/>
                    </a:lnTo>
                    <a:lnTo>
                      <a:pt x="3116" y="636"/>
                    </a:lnTo>
                    <a:lnTo>
                      <a:pt x="3120" y="630"/>
                    </a:lnTo>
                    <a:lnTo>
                      <a:pt x="3120" y="624"/>
                    </a:lnTo>
                    <a:lnTo>
                      <a:pt x="3116" y="614"/>
                    </a:lnTo>
                    <a:lnTo>
                      <a:pt x="3106" y="604"/>
                    </a:lnTo>
                    <a:lnTo>
                      <a:pt x="3106" y="604"/>
                    </a:lnTo>
                    <a:lnTo>
                      <a:pt x="3098" y="596"/>
                    </a:lnTo>
                    <a:lnTo>
                      <a:pt x="3098" y="594"/>
                    </a:lnTo>
                    <a:lnTo>
                      <a:pt x="3098" y="592"/>
                    </a:lnTo>
                    <a:lnTo>
                      <a:pt x="3104" y="590"/>
                    </a:lnTo>
                    <a:lnTo>
                      <a:pt x="3112" y="590"/>
                    </a:lnTo>
                    <a:lnTo>
                      <a:pt x="3124" y="590"/>
                    </a:lnTo>
                    <a:lnTo>
                      <a:pt x="3136" y="586"/>
                    </a:lnTo>
                    <a:lnTo>
                      <a:pt x="3140" y="584"/>
                    </a:lnTo>
                    <a:lnTo>
                      <a:pt x="3144" y="580"/>
                    </a:lnTo>
                    <a:lnTo>
                      <a:pt x="3148" y="576"/>
                    </a:lnTo>
                    <a:lnTo>
                      <a:pt x="3150" y="568"/>
                    </a:lnTo>
                    <a:lnTo>
                      <a:pt x="3150" y="568"/>
                    </a:lnTo>
                    <a:lnTo>
                      <a:pt x="3152" y="562"/>
                    </a:lnTo>
                    <a:lnTo>
                      <a:pt x="3154" y="558"/>
                    </a:lnTo>
                    <a:lnTo>
                      <a:pt x="3156" y="556"/>
                    </a:lnTo>
                    <a:lnTo>
                      <a:pt x="3158" y="556"/>
                    </a:lnTo>
                    <a:lnTo>
                      <a:pt x="3166" y="560"/>
                    </a:lnTo>
                    <a:lnTo>
                      <a:pt x="3176" y="566"/>
                    </a:lnTo>
                    <a:lnTo>
                      <a:pt x="3188" y="570"/>
                    </a:lnTo>
                    <a:lnTo>
                      <a:pt x="3194" y="572"/>
                    </a:lnTo>
                    <a:lnTo>
                      <a:pt x="3200" y="570"/>
                    </a:lnTo>
                    <a:lnTo>
                      <a:pt x="3206" y="568"/>
                    </a:lnTo>
                    <a:lnTo>
                      <a:pt x="3214" y="562"/>
                    </a:lnTo>
                    <a:lnTo>
                      <a:pt x="3220" y="554"/>
                    </a:lnTo>
                    <a:lnTo>
                      <a:pt x="3228" y="542"/>
                    </a:lnTo>
                    <a:lnTo>
                      <a:pt x="3228" y="542"/>
                    </a:lnTo>
                    <a:lnTo>
                      <a:pt x="3242" y="520"/>
                    </a:lnTo>
                    <a:lnTo>
                      <a:pt x="3252" y="506"/>
                    </a:lnTo>
                    <a:lnTo>
                      <a:pt x="3258" y="496"/>
                    </a:lnTo>
                    <a:lnTo>
                      <a:pt x="3260" y="492"/>
                    </a:lnTo>
                    <a:lnTo>
                      <a:pt x="3258" y="490"/>
                    </a:lnTo>
                    <a:lnTo>
                      <a:pt x="3256" y="488"/>
                    </a:lnTo>
                    <a:lnTo>
                      <a:pt x="3244" y="486"/>
                    </a:lnTo>
                    <a:lnTo>
                      <a:pt x="3228" y="484"/>
                    </a:lnTo>
                    <a:lnTo>
                      <a:pt x="3204" y="478"/>
                    </a:lnTo>
                    <a:lnTo>
                      <a:pt x="3204" y="478"/>
                    </a:lnTo>
                    <a:lnTo>
                      <a:pt x="3186" y="474"/>
                    </a:lnTo>
                    <a:lnTo>
                      <a:pt x="3176" y="470"/>
                    </a:lnTo>
                    <a:lnTo>
                      <a:pt x="3170" y="464"/>
                    </a:lnTo>
                    <a:lnTo>
                      <a:pt x="3164" y="460"/>
                    </a:lnTo>
                    <a:lnTo>
                      <a:pt x="3154" y="450"/>
                    </a:lnTo>
                    <a:lnTo>
                      <a:pt x="3144" y="444"/>
                    </a:lnTo>
                    <a:lnTo>
                      <a:pt x="3132" y="438"/>
                    </a:lnTo>
                    <a:lnTo>
                      <a:pt x="3132" y="438"/>
                    </a:lnTo>
                    <a:lnTo>
                      <a:pt x="3140" y="438"/>
                    </a:lnTo>
                    <a:lnTo>
                      <a:pt x="3148" y="438"/>
                    </a:lnTo>
                    <a:lnTo>
                      <a:pt x="3158" y="440"/>
                    </a:lnTo>
                    <a:lnTo>
                      <a:pt x="3166" y="442"/>
                    </a:lnTo>
                    <a:lnTo>
                      <a:pt x="3184" y="452"/>
                    </a:lnTo>
                    <a:lnTo>
                      <a:pt x="3202" y="462"/>
                    </a:lnTo>
                    <a:lnTo>
                      <a:pt x="3220" y="470"/>
                    </a:lnTo>
                    <a:lnTo>
                      <a:pt x="3230" y="472"/>
                    </a:lnTo>
                    <a:lnTo>
                      <a:pt x="3238" y="474"/>
                    </a:lnTo>
                    <a:lnTo>
                      <a:pt x="3246" y="474"/>
                    </a:lnTo>
                    <a:lnTo>
                      <a:pt x="3254" y="472"/>
                    </a:lnTo>
                    <a:lnTo>
                      <a:pt x="3262" y="466"/>
                    </a:lnTo>
                    <a:lnTo>
                      <a:pt x="3270" y="460"/>
                    </a:lnTo>
                    <a:lnTo>
                      <a:pt x="3270" y="460"/>
                    </a:lnTo>
                    <a:lnTo>
                      <a:pt x="3296" y="434"/>
                    </a:lnTo>
                    <a:lnTo>
                      <a:pt x="3302" y="426"/>
                    </a:lnTo>
                    <a:lnTo>
                      <a:pt x="3304" y="420"/>
                    </a:lnTo>
                    <a:lnTo>
                      <a:pt x="3304" y="416"/>
                    </a:lnTo>
                    <a:lnTo>
                      <a:pt x="3298" y="412"/>
                    </a:lnTo>
                    <a:lnTo>
                      <a:pt x="3278" y="402"/>
                    </a:lnTo>
                    <a:lnTo>
                      <a:pt x="3278" y="402"/>
                    </a:lnTo>
                    <a:lnTo>
                      <a:pt x="3270" y="394"/>
                    </a:lnTo>
                    <a:lnTo>
                      <a:pt x="3270" y="392"/>
                    </a:lnTo>
                    <a:lnTo>
                      <a:pt x="3270" y="390"/>
                    </a:lnTo>
                    <a:lnTo>
                      <a:pt x="3278" y="388"/>
                    </a:lnTo>
                    <a:lnTo>
                      <a:pt x="3288" y="388"/>
                    </a:lnTo>
                    <a:lnTo>
                      <a:pt x="3302" y="388"/>
                    </a:lnTo>
                    <a:lnTo>
                      <a:pt x="3316" y="390"/>
                    </a:lnTo>
                    <a:lnTo>
                      <a:pt x="3328" y="394"/>
                    </a:lnTo>
                    <a:lnTo>
                      <a:pt x="3336" y="400"/>
                    </a:lnTo>
                    <a:lnTo>
                      <a:pt x="3336" y="400"/>
                    </a:lnTo>
                    <a:lnTo>
                      <a:pt x="3346" y="410"/>
                    </a:lnTo>
                    <a:lnTo>
                      <a:pt x="3356" y="418"/>
                    </a:lnTo>
                    <a:lnTo>
                      <a:pt x="3366" y="426"/>
                    </a:lnTo>
                    <a:lnTo>
                      <a:pt x="3374" y="438"/>
                    </a:lnTo>
                    <a:lnTo>
                      <a:pt x="3374" y="438"/>
                    </a:lnTo>
                    <a:lnTo>
                      <a:pt x="3380" y="448"/>
                    </a:lnTo>
                    <a:lnTo>
                      <a:pt x="3388" y="452"/>
                    </a:lnTo>
                    <a:lnTo>
                      <a:pt x="3398" y="454"/>
                    </a:lnTo>
                    <a:lnTo>
                      <a:pt x="3410" y="452"/>
                    </a:lnTo>
                    <a:lnTo>
                      <a:pt x="3410" y="452"/>
                    </a:lnTo>
                    <a:lnTo>
                      <a:pt x="3412" y="450"/>
                    </a:lnTo>
                    <a:lnTo>
                      <a:pt x="3414" y="448"/>
                    </a:lnTo>
                    <a:lnTo>
                      <a:pt x="3412" y="444"/>
                    </a:lnTo>
                    <a:lnTo>
                      <a:pt x="3398" y="436"/>
                    </a:lnTo>
                    <a:lnTo>
                      <a:pt x="3392" y="432"/>
                    </a:lnTo>
                    <a:lnTo>
                      <a:pt x="3386" y="426"/>
                    </a:lnTo>
                    <a:lnTo>
                      <a:pt x="3384" y="424"/>
                    </a:lnTo>
                    <a:lnTo>
                      <a:pt x="3384" y="422"/>
                    </a:lnTo>
                    <a:lnTo>
                      <a:pt x="3386" y="418"/>
                    </a:lnTo>
                    <a:lnTo>
                      <a:pt x="3390" y="416"/>
                    </a:lnTo>
                    <a:lnTo>
                      <a:pt x="3390" y="416"/>
                    </a:lnTo>
                    <a:lnTo>
                      <a:pt x="3398" y="412"/>
                    </a:lnTo>
                    <a:lnTo>
                      <a:pt x="3404" y="406"/>
                    </a:lnTo>
                    <a:lnTo>
                      <a:pt x="3414" y="396"/>
                    </a:lnTo>
                    <a:lnTo>
                      <a:pt x="3426" y="388"/>
                    </a:lnTo>
                    <a:lnTo>
                      <a:pt x="3432" y="386"/>
                    </a:lnTo>
                    <a:lnTo>
                      <a:pt x="3438" y="386"/>
                    </a:lnTo>
                    <a:lnTo>
                      <a:pt x="3438" y="386"/>
                    </a:lnTo>
                    <a:lnTo>
                      <a:pt x="3444" y="386"/>
                    </a:lnTo>
                    <a:lnTo>
                      <a:pt x="3450" y="384"/>
                    </a:lnTo>
                    <a:lnTo>
                      <a:pt x="3456" y="380"/>
                    </a:lnTo>
                    <a:lnTo>
                      <a:pt x="3460" y="374"/>
                    </a:lnTo>
                    <a:lnTo>
                      <a:pt x="3468" y="364"/>
                    </a:lnTo>
                    <a:lnTo>
                      <a:pt x="3474" y="360"/>
                    </a:lnTo>
                    <a:lnTo>
                      <a:pt x="3478" y="360"/>
                    </a:lnTo>
                    <a:lnTo>
                      <a:pt x="3478" y="360"/>
                    </a:lnTo>
                    <a:lnTo>
                      <a:pt x="3484" y="358"/>
                    </a:lnTo>
                    <a:lnTo>
                      <a:pt x="3490" y="354"/>
                    </a:lnTo>
                    <a:lnTo>
                      <a:pt x="3492" y="348"/>
                    </a:lnTo>
                    <a:lnTo>
                      <a:pt x="3494" y="342"/>
                    </a:lnTo>
                    <a:lnTo>
                      <a:pt x="3492" y="334"/>
                    </a:lnTo>
                    <a:lnTo>
                      <a:pt x="3488" y="324"/>
                    </a:lnTo>
                    <a:lnTo>
                      <a:pt x="3482" y="316"/>
                    </a:lnTo>
                    <a:lnTo>
                      <a:pt x="3472" y="306"/>
                    </a:lnTo>
                    <a:lnTo>
                      <a:pt x="3472" y="306"/>
                    </a:lnTo>
                    <a:lnTo>
                      <a:pt x="3464" y="298"/>
                    </a:lnTo>
                    <a:lnTo>
                      <a:pt x="3460" y="292"/>
                    </a:lnTo>
                    <a:lnTo>
                      <a:pt x="3460" y="288"/>
                    </a:lnTo>
                    <a:lnTo>
                      <a:pt x="3462" y="284"/>
                    </a:lnTo>
                    <a:lnTo>
                      <a:pt x="3464" y="282"/>
                    </a:lnTo>
                    <a:lnTo>
                      <a:pt x="3466" y="278"/>
                    </a:lnTo>
                    <a:lnTo>
                      <a:pt x="3464" y="272"/>
                    </a:lnTo>
                    <a:lnTo>
                      <a:pt x="3458" y="266"/>
                    </a:lnTo>
                    <a:lnTo>
                      <a:pt x="3458" y="266"/>
                    </a:lnTo>
                    <a:lnTo>
                      <a:pt x="3452" y="260"/>
                    </a:lnTo>
                    <a:lnTo>
                      <a:pt x="3452" y="258"/>
                    </a:lnTo>
                    <a:lnTo>
                      <a:pt x="3452" y="258"/>
                    </a:lnTo>
                    <a:lnTo>
                      <a:pt x="3458" y="256"/>
                    </a:lnTo>
                    <a:lnTo>
                      <a:pt x="3466" y="256"/>
                    </a:lnTo>
                    <a:lnTo>
                      <a:pt x="3476" y="256"/>
                    </a:lnTo>
                    <a:lnTo>
                      <a:pt x="3484" y="254"/>
                    </a:lnTo>
                    <a:lnTo>
                      <a:pt x="3492" y="250"/>
                    </a:lnTo>
                    <a:lnTo>
                      <a:pt x="3494" y="248"/>
                    </a:lnTo>
                    <a:lnTo>
                      <a:pt x="3496" y="242"/>
                    </a:lnTo>
                    <a:lnTo>
                      <a:pt x="3496" y="242"/>
                    </a:lnTo>
                    <a:lnTo>
                      <a:pt x="3498" y="234"/>
                    </a:lnTo>
                    <a:lnTo>
                      <a:pt x="3496" y="230"/>
                    </a:lnTo>
                    <a:lnTo>
                      <a:pt x="3492" y="228"/>
                    </a:lnTo>
                    <a:lnTo>
                      <a:pt x="3488" y="226"/>
                    </a:lnTo>
                    <a:lnTo>
                      <a:pt x="3486" y="224"/>
                    </a:lnTo>
                    <a:lnTo>
                      <a:pt x="3484" y="222"/>
                    </a:lnTo>
                    <a:lnTo>
                      <a:pt x="3484" y="220"/>
                    </a:lnTo>
                    <a:lnTo>
                      <a:pt x="3490" y="214"/>
                    </a:lnTo>
                    <a:lnTo>
                      <a:pt x="3490" y="214"/>
                    </a:lnTo>
                    <a:lnTo>
                      <a:pt x="3492" y="206"/>
                    </a:lnTo>
                    <a:lnTo>
                      <a:pt x="3492" y="204"/>
                    </a:lnTo>
                    <a:lnTo>
                      <a:pt x="3486" y="202"/>
                    </a:lnTo>
                    <a:lnTo>
                      <a:pt x="3480" y="200"/>
                    </a:lnTo>
                    <a:lnTo>
                      <a:pt x="3472" y="198"/>
                    </a:lnTo>
                    <a:lnTo>
                      <a:pt x="3464" y="196"/>
                    </a:lnTo>
                    <a:lnTo>
                      <a:pt x="3458" y="192"/>
                    </a:lnTo>
                    <a:lnTo>
                      <a:pt x="3454" y="182"/>
                    </a:lnTo>
                    <a:lnTo>
                      <a:pt x="3454" y="182"/>
                    </a:lnTo>
                    <a:lnTo>
                      <a:pt x="3452" y="174"/>
                    </a:lnTo>
                    <a:lnTo>
                      <a:pt x="3446" y="170"/>
                    </a:lnTo>
                    <a:lnTo>
                      <a:pt x="3438" y="168"/>
                    </a:lnTo>
                    <a:lnTo>
                      <a:pt x="3428" y="168"/>
                    </a:lnTo>
                    <a:lnTo>
                      <a:pt x="3404" y="166"/>
                    </a:lnTo>
                    <a:lnTo>
                      <a:pt x="3392" y="164"/>
                    </a:lnTo>
                    <a:lnTo>
                      <a:pt x="3378" y="160"/>
                    </a:lnTo>
                    <a:lnTo>
                      <a:pt x="3378" y="160"/>
                    </a:lnTo>
                    <a:lnTo>
                      <a:pt x="3360" y="152"/>
                    </a:lnTo>
                    <a:lnTo>
                      <a:pt x="3356" y="152"/>
                    </a:lnTo>
                    <a:lnTo>
                      <a:pt x="3354" y="152"/>
                    </a:lnTo>
                    <a:lnTo>
                      <a:pt x="3348" y="156"/>
                    </a:lnTo>
                    <a:lnTo>
                      <a:pt x="3344" y="158"/>
                    </a:lnTo>
                    <a:lnTo>
                      <a:pt x="3334" y="158"/>
                    </a:lnTo>
                    <a:lnTo>
                      <a:pt x="3334" y="158"/>
                    </a:lnTo>
                    <a:lnTo>
                      <a:pt x="3326" y="160"/>
                    </a:lnTo>
                    <a:lnTo>
                      <a:pt x="3320" y="164"/>
                    </a:lnTo>
                    <a:lnTo>
                      <a:pt x="3318" y="172"/>
                    </a:lnTo>
                    <a:lnTo>
                      <a:pt x="3318" y="180"/>
                    </a:lnTo>
                    <a:lnTo>
                      <a:pt x="3322" y="190"/>
                    </a:lnTo>
                    <a:lnTo>
                      <a:pt x="3326" y="198"/>
                    </a:lnTo>
                    <a:lnTo>
                      <a:pt x="3330" y="206"/>
                    </a:lnTo>
                    <a:lnTo>
                      <a:pt x="3338" y="210"/>
                    </a:lnTo>
                    <a:lnTo>
                      <a:pt x="3338" y="210"/>
                    </a:lnTo>
                    <a:lnTo>
                      <a:pt x="3342" y="212"/>
                    </a:lnTo>
                    <a:lnTo>
                      <a:pt x="3346" y="216"/>
                    </a:lnTo>
                    <a:lnTo>
                      <a:pt x="3346" y="222"/>
                    </a:lnTo>
                    <a:lnTo>
                      <a:pt x="3344" y="226"/>
                    </a:lnTo>
                    <a:lnTo>
                      <a:pt x="3342" y="230"/>
                    </a:lnTo>
                    <a:lnTo>
                      <a:pt x="3338" y="232"/>
                    </a:lnTo>
                    <a:lnTo>
                      <a:pt x="3332" y="234"/>
                    </a:lnTo>
                    <a:lnTo>
                      <a:pt x="3326" y="234"/>
                    </a:lnTo>
                    <a:lnTo>
                      <a:pt x="3326" y="234"/>
                    </a:lnTo>
                    <a:lnTo>
                      <a:pt x="3322" y="236"/>
                    </a:lnTo>
                    <a:lnTo>
                      <a:pt x="3320" y="240"/>
                    </a:lnTo>
                    <a:lnTo>
                      <a:pt x="3318" y="256"/>
                    </a:lnTo>
                    <a:lnTo>
                      <a:pt x="3318" y="266"/>
                    </a:lnTo>
                    <a:lnTo>
                      <a:pt x="3316" y="278"/>
                    </a:lnTo>
                    <a:lnTo>
                      <a:pt x="3310" y="288"/>
                    </a:lnTo>
                    <a:lnTo>
                      <a:pt x="3300" y="296"/>
                    </a:lnTo>
                    <a:lnTo>
                      <a:pt x="3300" y="296"/>
                    </a:lnTo>
                    <a:lnTo>
                      <a:pt x="3292" y="302"/>
                    </a:lnTo>
                    <a:lnTo>
                      <a:pt x="3286" y="310"/>
                    </a:lnTo>
                    <a:lnTo>
                      <a:pt x="3284" y="316"/>
                    </a:lnTo>
                    <a:lnTo>
                      <a:pt x="3282" y="322"/>
                    </a:lnTo>
                    <a:lnTo>
                      <a:pt x="3280" y="328"/>
                    </a:lnTo>
                    <a:lnTo>
                      <a:pt x="3278" y="332"/>
                    </a:lnTo>
                    <a:lnTo>
                      <a:pt x="3274" y="338"/>
                    </a:lnTo>
                    <a:lnTo>
                      <a:pt x="3264" y="342"/>
                    </a:lnTo>
                    <a:lnTo>
                      <a:pt x="3264" y="342"/>
                    </a:lnTo>
                    <a:lnTo>
                      <a:pt x="3250" y="344"/>
                    </a:lnTo>
                    <a:lnTo>
                      <a:pt x="3246" y="344"/>
                    </a:lnTo>
                    <a:lnTo>
                      <a:pt x="3244" y="340"/>
                    </a:lnTo>
                    <a:lnTo>
                      <a:pt x="3238" y="330"/>
                    </a:lnTo>
                    <a:lnTo>
                      <a:pt x="3232" y="322"/>
                    </a:lnTo>
                    <a:lnTo>
                      <a:pt x="3222" y="312"/>
                    </a:lnTo>
                    <a:lnTo>
                      <a:pt x="3222" y="312"/>
                    </a:lnTo>
                    <a:lnTo>
                      <a:pt x="3214" y="304"/>
                    </a:lnTo>
                    <a:lnTo>
                      <a:pt x="3210" y="298"/>
                    </a:lnTo>
                    <a:lnTo>
                      <a:pt x="3212" y="292"/>
                    </a:lnTo>
                    <a:lnTo>
                      <a:pt x="3216" y="288"/>
                    </a:lnTo>
                    <a:lnTo>
                      <a:pt x="3226" y="280"/>
                    </a:lnTo>
                    <a:lnTo>
                      <a:pt x="3232" y="276"/>
                    </a:lnTo>
                    <a:lnTo>
                      <a:pt x="3234" y="270"/>
                    </a:lnTo>
                    <a:lnTo>
                      <a:pt x="3234" y="270"/>
                    </a:lnTo>
                    <a:lnTo>
                      <a:pt x="3232" y="260"/>
                    </a:lnTo>
                    <a:lnTo>
                      <a:pt x="3228" y="248"/>
                    </a:lnTo>
                    <a:lnTo>
                      <a:pt x="3220" y="234"/>
                    </a:lnTo>
                    <a:lnTo>
                      <a:pt x="3212" y="220"/>
                    </a:lnTo>
                    <a:lnTo>
                      <a:pt x="3200" y="210"/>
                    </a:lnTo>
                    <a:lnTo>
                      <a:pt x="3190" y="202"/>
                    </a:lnTo>
                    <a:lnTo>
                      <a:pt x="3184" y="200"/>
                    </a:lnTo>
                    <a:lnTo>
                      <a:pt x="3178" y="200"/>
                    </a:lnTo>
                    <a:lnTo>
                      <a:pt x="3172" y="202"/>
                    </a:lnTo>
                    <a:lnTo>
                      <a:pt x="3168" y="206"/>
                    </a:lnTo>
                    <a:lnTo>
                      <a:pt x="3168" y="206"/>
                    </a:lnTo>
                    <a:lnTo>
                      <a:pt x="3158" y="216"/>
                    </a:lnTo>
                    <a:lnTo>
                      <a:pt x="3154" y="230"/>
                    </a:lnTo>
                    <a:lnTo>
                      <a:pt x="3148" y="254"/>
                    </a:lnTo>
                    <a:lnTo>
                      <a:pt x="3146" y="262"/>
                    </a:lnTo>
                    <a:lnTo>
                      <a:pt x="3142" y="268"/>
                    </a:lnTo>
                    <a:lnTo>
                      <a:pt x="3140" y="268"/>
                    </a:lnTo>
                    <a:lnTo>
                      <a:pt x="3138" y="268"/>
                    </a:lnTo>
                    <a:lnTo>
                      <a:pt x="3130" y="260"/>
                    </a:lnTo>
                    <a:lnTo>
                      <a:pt x="3130" y="260"/>
                    </a:lnTo>
                    <a:lnTo>
                      <a:pt x="3124" y="252"/>
                    </a:lnTo>
                    <a:lnTo>
                      <a:pt x="3122" y="246"/>
                    </a:lnTo>
                    <a:lnTo>
                      <a:pt x="3122" y="242"/>
                    </a:lnTo>
                    <a:lnTo>
                      <a:pt x="3124" y="238"/>
                    </a:lnTo>
                    <a:lnTo>
                      <a:pt x="3126" y="236"/>
                    </a:lnTo>
                    <a:lnTo>
                      <a:pt x="3128" y="232"/>
                    </a:lnTo>
                    <a:lnTo>
                      <a:pt x="3124" y="226"/>
                    </a:lnTo>
                    <a:lnTo>
                      <a:pt x="3118" y="216"/>
                    </a:lnTo>
                    <a:lnTo>
                      <a:pt x="3118" y="216"/>
                    </a:lnTo>
                    <a:lnTo>
                      <a:pt x="3112" y="208"/>
                    </a:lnTo>
                    <a:lnTo>
                      <a:pt x="3110" y="204"/>
                    </a:lnTo>
                    <a:lnTo>
                      <a:pt x="3110" y="202"/>
                    </a:lnTo>
                    <a:lnTo>
                      <a:pt x="3114" y="198"/>
                    </a:lnTo>
                    <a:lnTo>
                      <a:pt x="3120" y="194"/>
                    </a:lnTo>
                    <a:lnTo>
                      <a:pt x="3126" y="192"/>
                    </a:lnTo>
                    <a:lnTo>
                      <a:pt x="3128" y="190"/>
                    </a:lnTo>
                    <a:lnTo>
                      <a:pt x="3126" y="186"/>
                    </a:lnTo>
                    <a:lnTo>
                      <a:pt x="3116" y="180"/>
                    </a:lnTo>
                    <a:lnTo>
                      <a:pt x="3116" y="180"/>
                    </a:lnTo>
                    <a:lnTo>
                      <a:pt x="3104" y="174"/>
                    </a:lnTo>
                    <a:lnTo>
                      <a:pt x="3094" y="172"/>
                    </a:lnTo>
                    <a:lnTo>
                      <a:pt x="3088" y="172"/>
                    </a:lnTo>
                    <a:lnTo>
                      <a:pt x="3082" y="174"/>
                    </a:lnTo>
                    <a:lnTo>
                      <a:pt x="3076" y="176"/>
                    </a:lnTo>
                    <a:lnTo>
                      <a:pt x="3070" y="178"/>
                    </a:lnTo>
                    <a:lnTo>
                      <a:pt x="3064" y="176"/>
                    </a:lnTo>
                    <a:lnTo>
                      <a:pt x="3054" y="172"/>
                    </a:lnTo>
                    <a:lnTo>
                      <a:pt x="3054" y="172"/>
                    </a:lnTo>
                    <a:lnTo>
                      <a:pt x="3050" y="170"/>
                    </a:lnTo>
                    <a:lnTo>
                      <a:pt x="3048" y="168"/>
                    </a:lnTo>
                    <a:lnTo>
                      <a:pt x="3048" y="164"/>
                    </a:lnTo>
                    <a:lnTo>
                      <a:pt x="3048" y="162"/>
                    </a:lnTo>
                    <a:lnTo>
                      <a:pt x="3054" y="154"/>
                    </a:lnTo>
                    <a:lnTo>
                      <a:pt x="3062" y="148"/>
                    </a:lnTo>
                    <a:lnTo>
                      <a:pt x="3076" y="134"/>
                    </a:lnTo>
                    <a:lnTo>
                      <a:pt x="3080" y="130"/>
                    </a:lnTo>
                    <a:lnTo>
                      <a:pt x="3080" y="126"/>
                    </a:lnTo>
                    <a:lnTo>
                      <a:pt x="3078" y="124"/>
                    </a:lnTo>
                    <a:lnTo>
                      <a:pt x="3078" y="124"/>
                    </a:lnTo>
                    <a:lnTo>
                      <a:pt x="3064" y="114"/>
                    </a:lnTo>
                    <a:lnTo>
                      <a:pt x="3046" y="102"/>
                    </a:lnTo>
                    <a:lnTo>
                      <a:pt x="3038" y="94"/>
                    </a:lnTo>
                    <a:lnTo>
                      <a:pt x="3032" y="86"/>
                    </a:lnTo>
                    <a:lnTo>
                      <a:pt x="3028" y="78"/>
                    </a:lnTo>
                    <a:lnTo>
                      <a:pt x="3026" y="66"/>
                    </a:lnTo>
                    <a:lnTo>
                      <a:pt x="3026" y="66"/>
                    </a:lnTo>
                    <a:lnTo>
                      <a:pt x="3026" y="62"/>
                    </a:lnTo>
                    <a:lnTo>
                      <a:pt x="3026" y="56"/>
                    </a:lnTo>
                    <a:lnTo>
                      <a:pt x="3020" y="44"/>
                    </a:lnTo>
                    <a:lnTo>
                      <a:pt x="3010" y="34"/>
                    </a:lnTo>
                    <a:lnTo>
                      <a:pt x="2998" y="24"/>
                    </a:lnTo>
                    <a:lnTo>
                      <a:pt x="2986" y="14"/>
                    </a:lnTo>
                    <a:lnTo>
                      <a:pt x="2972" y="8"/>
                    </a:lnTo>
                    <a:lnTo>
                      <a:pt x="2960" y="2"/>
                    </a:lnTo>
                    <a:lnTo>
                      <a:pt x="2948" y="0"/>
                    </a:lnTo>
                    <a:lnTo>
                      <a:pt x="2948" y="0"/>
                    </a:lnTo>
                    <a:lnTo>
                      <a:pt x="2940" y="0"/>
                    </a:lnTo>
                    <a:lnTo>
                      <a:pt x="2936" y="2"/>
                    </a:lnTo>
                    <a:lnTo>
                      <a:pt x="2934" y="4"/>
                    </a:lnTo>
                    <a:lnTo>
                      <a:pt x="2932" y="8"/>
                    </a:lnTo>
                    <a:lnTo>
                      <a:pt x="2932" y="12"/>
                    </a:lnTo>
                    <a:lnTo>
                      <a:pt x="2928" y="16"/>
                    </a:lnTo>
                    <a:lnTo>
                      <a:pt x="2924" y="20"/>
                    </a:lnTo>
                    <a:lnTo>
                      <a:pt x="2916" y="22"/>
                    </a:lnTo>
                    <a:lnTo>
                      <a:pt x="2916" y="22"/>
                    </a:lnTo>
                    <a:lnTo>
                      <a:pt x="2908" y="26"/>
                    </a:lnTo>
                    <a:lnTo>
                      <a:pt x="2904" y="28"/>
                    </a:lnTo>
                    <a:lnTo>
                      <a:pt x="2902" y="30"/>
                    </a:lnTo>
                    <a:lnTo>
                      <a:pt x="2902" y="34"/>
                    </a:lnTo>
                    <a:lnTo>
                      <a:pt x="2902" y="38"/>
                    </a:lnTo>
                    <a:lnTo>
                      <a:pt x="2900" y="42"/>
                    </a:lnTo>
                    <a:lnTo>
                      <a:pt x="2894" y="46"/>
                    </a:lnTo>
                    <a:lnTo>
                      <a:pt x="2886" y="50"/>
                    </a:lnTo>
                    <a:lnTo>
                      <a:pt x="2886" y="50"/>
                    </a:lnTo>
                    <a:lnTo>
                      <a:pt x="2878" y="56"/>
                    </a:lnTo>
                    <a:lnTo>
                      <a:pt x="2876" y="62"/>
                    </a:lnTo>
                    <a:lnTo>
                      <a:pt x="2876" y="70"/>
                    </a:lnTo>
                    <a:lnTo>
                      <a:pt x="2878" y="80"/>
                    </a:lnTo>
                    <a:lnTo>
                      <a:pt x="2886" y="98"/>
                    </a:lnTo>
                    <a:lnTo>
                      <a:pt x="2888" y="106"/>
                    </a:lnTo>
                    <a:lnTo>
                      <a:pt x="2886" y="114"/>
                    </a:lnTo>
                    <a:lnTo>
                      <a:pt x="2886" y="114"/>
                    </a:lnTo>
                    <a:lnTo>
                      <a:pt x="2884" y="128"/>
                    </a:lnTo>
                    <a:lnTo>
                      <a:pt x="2884" y="136"/>
                    </a:lnTo>
                    <a:lnTo>
                      <a:pt x="2886" y="142"/>
                    </a:lnTo>
                    <a:lnTo>
                      <a:pt x="2890" y="150"/>
                    </a:lnTo>
                    <a:lnTo>
                      <a:pt x="2898" y="156"/>
                    </a:lnTo>
                    <a:lnTo>
                      <a:pt x="2910" y="162"/>
                    </a:lnTo>
                    <a:lnTo>
                      <a:pt x="2924" y="168"/>
                    </a:lnTo>
                    <a:lnTo>
                      <a:pt x="2924" y="168"/>
                    </a:lnTo>
                    <a:lnTo>
                      <a:pt x="2940" y="172"/>
                    </a:lnTo>
                    <a:lnTo>
                      <a:pt x="2954" y="180"/>
                    </a:lnTo>
                    <a:lnTo>
                      <a:pt x="2964" y="186"/>
                    </a:lnTo>
                    <a:lnTo>
                      <a:pt x="2970" y="194"/>
                    </a:lnTo>
                    <a:lnTo>
                      <a:pt x="2974" y="202"/>
                    </a:lnTo>
                    <a:lnTo>
                      <a:pt x="2974" y="208"/>
                    </a:lnTo>
                    <a:lnTo>
                      <a:pt x="2972" y="214"/>
                    </a:lnTo>
                    <a:lnTo>
                      <a:pt x="2966" y="218"/>
                    </a:lnTo>
                    <a:lnTo>
                      <a:pt x="2966" y="218"/>
                    </a:lnTo>
                    <a:lnTo>
                      <a:pt x="2958" y="222"/>
                    </a:lnTo>
                    <a:lnTo>
                      <a:pt x="2954" y="226"/>
                    </a:lnTo>
                    <a:lnTo>
                      <a:pt x="2954" y="232"/>
                    </a:lnTo>
                    <a:lnTo>
                      <a:pt x="2956" y="234"/>
                    </a:lnTo>
                    <a:lnTo>
                      <a:pt x="2960" y="238"/>
                    </a:lnTo>
                    <a:lnTo>
                      <a:pt x="2966" y="238"/>
                    </a:lnTo>
                    <a:lnTo>
                      <a:pt x="2972" y="236"/>
                    </a:lnTo>
                    <a:lnTo>
                      <a:pt x="2980" y="234"/>
                    </a:lnTo>
                    <a:lnTo>
                      <a:pt x="2980" y="234"/>
                    </a:lnTo>
                    <a:lnTo>
                      <a:pt x="2986" y="230"/>
                    </a:lnTo>
                    <a:lnTo>
                      <a:pt x="2992" y="230"/>
                    </a:lnTo>
                    <a:lnTo>
                      <a:pt x="2996" y="232"/>
                    </a:lnTo>
                    <a:lnTo>
                      <a:pt x="2996" y="238"/>
                    </a:lnTo>
                    <a:lnTo>
                      <a:pt x="2994" y="246"/>
                    </a:lnTo>
                    <a:lnTo>
                      <a:pt x="2988" y="254"/>
                    </a:lnTo>
                    <a:lnTo>
                      <a:pt x="2980" y="262"/>
                    </a:lnTo>
                    <a:lnTo>
                      <a:pt x="2968" y="272"/>
                    </a:lnTo>
                    <a:lnTo>
                      <a:pt x="2968" y="272"/>
                    </a:lnTo>
                    <a:lnTo>
                      <a:pt x="2956" y="280"/>
                    </a:lnTo>
                    <a:lnTo>
                      <a:pt x="2946" y="282"/>
                    </a:lnTo>
                    <a:lnTo>
                      <a:pt x="2940" y="284"/>
                    </a:lnTo>
                    <a:lnTo>
                      <a:pt x="2934" y="282"/>
                    </a:lnTo>
                    <a:lnTo>
                      <a:pt x="2930" y="280"/>
                    </a:lnTo>
                    <a:lnTo>
                      <a:pt x="2928" y="282"/>
                    </a:lnTo>
                    <a:lnTo>
                      <a:pt x="2926" y="284"/>
                    </a:lnTo>
                    <a:lnTo>
                      <a:pt x="2922" y="290"/>
                    </a:lnTo>
                    <a:lnTo>
                      <a:pt x="2922" y="290"/>
                    </a:lnTo>
                    <a:lnTo>
                      <a:pt x="2920" y="300"/>
                    </a:lnTo>
                    <a:lnTo>
                      <a:pt x="2924" y="312"/>
                    </a:lnTo>
                    <a:lnTo>
                      <a:pt x="2930" y="334"/>
                    </a:lnTo>
                    <a:lnTo>
                      <a:pt x="2934" y="342"/>
                    </a:lnTo>
                    <a:lnTo>
                      <a:pt x="2934" y="348"/>
                    </a:lnTo>
                    <a:lnTo>
                      <a:pt x="2934" y="350"/>
                    </a:lnTo>
                    <a:lnTo>
                      <a:pt x="2930" y="348"/>
                    </a:lnTo>
                    <a:lnTo>
                      <a:pt x="2922" y="344"/>
                    </a:lnTo>
                    <a:lnTo>
                      <a:pt x="2922" y="344"/>
                    </a:lnTo>
                    <a:lnTo>
                      <a:pt x="2902" y="330"/>
                    </a:lnTo>
                    <a:lnTo>
                      <a:pt x="2896" y="326"/>
                    </a:lnTo>
                    <a:lnTo>
                      <a:pt x="2892" y="320"/>
                    </a:lnTo>
                    <a:lnTo>
                      <a:pt x="2892" y="316"/>
                    </a:lnTo>
                    <a:lnTo>
                      <a:pt x="2892" y="312"/>
                    </a:lnTo>
                    <a:lnTo>
                      <a:pt x="2896" y="298"/>
                    </a:lnTo>
                    <a:lnTo>
                      <a:pt x="2896" y="298"/>
                    </a:lnTo>
                    <a:lnTo>
                      <a:pt x="2900" y="286"/>
                    </a:lnTo>
                    <a:lnTo>
                      <a:pt x="2902" y="280"/>
                    </a:lnTo>
                    <a:lnTo>
                      <a:pt x="2900" y="276"/>
                    </a:lnTo>
                    <a:lnTo>
                      <a:pt x="2898" y="272"/>
                    </a:lnTo>
                    <a:lnTo>
                      <a:pt x="2892" y="270"/>
                    </a:lnTo>
                    <a:lnTo>
                      <a:pt x="2886" y="270"/>
                    </a:lnTo>
                    <a:lnTo>
                      <a:pt x="2876" y="270"/>
                    </a:lnTo>
                    <a:lnTo>
                      <a:pt x="2876" y="270"/>
                    </a:lnTo>
                    <a:lnTo>
                      <a:pt x="2866" y="270"/>
                    </a:lnTo>
                    <a:lnTo>
                      <a:pt x="2858" y="268"/>
                    </a:lnTo>
                    <a:lnTo>
                      <a:pt x="2844" y="260"/>
                    </a:lnTo>
                    <a:lnTo>
                      <a:pt x="2838" y="256"/>
                    </a:lnTo>
                    <a:lnTo>
                      <a:pt x="2830" y="254"/>
                    </a:lnTo>
                    <a:lnTo>
                      <a:pt x="2820" y="254"/>
                    </a:lnTo>
                    <a:lnTo>
                      <a:pt x="2810" y="258"/>
                    </a:lnTo>
                    <a:lnTo>
                      <a:pt x="2810" y="258"/>
                    </a:lnTo>
                    <a:lnTo>
                      <a:pt x="2800" y="264"/>
                    </a:lnTo>
                    <a:lnTo>
                      <a:pt x="2796" y="272"/>
                    </a:lnTo>
                    <a:lnTo>
                      <a:pt x="2796" y="278"/>
                    </a:lnTo>
                    <a:lnTo>
                      <a:pt x="2796" y="286"/>
                    </a:lnTo>
                    <a:lnTo>
                      <a:pt x="2798" y="292"/>
                    </a:lnTo>
                    <a:lnTo>
                      <a:pt x="2798" y="298"/>
                    </a:lnTo>
                    <a:lnTo>
                      <a:pt x="2794" y="304"/>
                    </a:lnTo>
                    <a:lnTo>
                      <a:pt x="2786" y="308"/>
                    </a:lnTo>
                    <a:lnTo>
                      <a:pt x="2786" y="308"/>
                    </a:lnTo>
                    <a:lnTo>
                      <a:pt x="2778" y="310"/>
                    </a:lnTo>
                    <a:lnTo>
                      <a:pt x="2772" y="308"/>
                    </a:lnTo>
                    <a:lnTo>
                      <a:pt x="2760" y="302"/>
                    </a:lnTo>
                    <a:lnTo>
                      <a:pt x="2752" y="300"/>
                    </a:lnTo>
                    <a:lnTo>
                      <a:pt x="2742" y="298"/>
                    </a:lnTo>
                    <a:lnTo>
                      <a:pt x="2726" y="298"/>
                    </a:lnTo>
                    <a:lnTo>
                      <a:pt x="2708" y="302"/>
                    </a:lnTo>
                    <a:lnTo>
                      <a:pt x="2708" y="302"/>
                    </a:lnTo>
                    <a:lnTo>
                      <a:pt x="2680" y="306"/>
                    </a:lnTo>
                    <a:lnTo>
                      <a:pt x="2658" y="306"/>
                    </a:lnTo>
                    <a:lnTo>
                      <a:pt x="2640" y="302"/>
                    </a:lnTo>
                    <a:lnTo>
                      <a:pt x="2626" y="298"/>
                    </a:lnTo>
                    <a:lnTo>
                      <a:pt x="2606" y="286"/>
                    </a:lnTo>
                    <a:lnTo>
                      <a:pt x="2598" y="284"/>
                    </a:lnTo>
                    <a:lnTo>
                      <a:pt x="2590" y="286"/>
                    </a:lnTo>
                    <a:lnTo>
                      <a:pt x="2590" y="286"/>
                    </a:lnTo>
                    <a:lnTo>
                      <a:pt x="2580" y="288"/>
                    </a:lnTo>
                    <a:lnTo>
                      <a:pt x="2572" y="288"/>
                    </a:lnTo>
                    <a:lnTo>
                      <a:pt x="2564" y="286"/>
                    </a:lnTo>
                    <a:lnTo>
                      <a:pt x="2556" y="282"/>
                    </a:lnTo>
                    <a:lnTo>
                      <a:pt x="2544" y="272"/>
                    </a:lnTo>
                    <a:lnTo>
                      <a:pt x="2532" y="260"/>
                    </a:lnTo>
                    <a:lnTo>
                      <a:pt x="2520" y="246"/>
                    </a:lnTo>
                    <a:lnTo>
                      <a:pt x="2510" y="234"/>
                    </a:lnTo>
                    <a:lnTo>
                      <a:pt x="2504" y="230"/>
                    </a:lnTo>
                    <a:lnTo>
                      <a:pt x="2498" y="226"/>
                    </a:lnTo>
                    <a:lnTo>
                      <a:pt x="2492" y="224"/>
                    </a:lnTo>
                    <a:lnTo>
                      <a:pt x="2486" y="224"/>
                    </a:lnTo>
                    <a:lnTo>
                      <a:pt x="2486" y="224"/>
                    </a:lnTo>
                    <a:lnTo>
                      <a:pt x="2456" y="230"/>
                    </a:lnTo>
                    <a:lnTo>
                      <a:pt x="2438" y="234"/>
                    </a:lnTo>
                    <a:lnTo>
                      <a:pt x="2422" y="240"/>
                    </a:lnTo>
                    <a:lnTo>
                      <a:pt x="2408" y="246"/>
                    </a:lnTo>
                    <a:lnTo>
                      <a:pt x="2398" y="252"/>
                    </a:lnTo>
                    <a:lnTo>
                      <a:pt x="2394" y="256"/>
                    </a:lnTo>
                    <a:lnTo>
                      <a:pt x="2392" y="262"/>
                    </a:lnTo>
                    <a:lnTo>
                      <a:pt x="2392" y="266"/>
                    </a:lnTo>
                    <a:lnTo>
                      <a:pt x="2394" y="270"/>
                    </a:lnTo>
                    <a:lnTo>
                      <a:pt x="2394" y="270"/>
                    </a:lnTo>
                    <a:lnTo>
                      <a:pt x="2398" y="274"/>
                    </a:lnTo>
                    <a:lnTo>
                      <a:pt x="2400" y="278"/>
                    </a:lnTo>
                    <a:lnTo>
                      <a:pt x="2406" y="280"/>
                    </a:lnTo>
                    <a:lnTo>
                      <a:pt x="2410" y="280"/>
                    </a:lnTo>
                    <a:lnTo>
                      <a:pt x="2420" y="278"/>
                    </a:lnTo>
                    <a:lnTo>
                      <a:pt x="2432" y="274"/>
                    </a:lnTo>
                    <a:lnTo>
                      <a:pt x="2456" y="264"/>
                    </a:lnTo>
                    <a:lnTo>
                      <a:pt x="2464" y="262"/>
                    </a:lnTo>
                    <a:lnTo>
                      <a:pt x="2468" y="262"/>
                    </a:lnTo>
                    <a:lnTo>
                      <a:pt x="2472" y="264"/>
                    </a:lnTo>
                    <a:lnTo>
                      <a:pt x="2472" y="264"/>
                    </a:lnTo>
                    <a:lnTo>
                      <a:pt x="2474" y="266"/>
                    </a:lnTo>
                    <a:lnTo>
                      <a:pt x="2476" y="268"/>
                    </a:lnTo>
                    <a:lnTo>
                      <a:pt x="2472" y="272"/>
                    </a:lnTo>
                    <a:lnTo>
                      <a:pt x="2456" y="278"/>
                    </a:lnTo>
                    <a:lnTo>
                      <a:pt x="2436" y="286"/>
                    </a:lnTo>
                    <a:lnTo>
                      <a:pt x="2428" y="292"/>
                    </a:lnTo>
                    <a:lnTo>
                      <a:pt x="2422" y="298"/>
                    </a:lnTo>
                    <a:lnTo>
                      <a:pt x="2422" y="298"/>
                    </a:lnTo>
                    <a:lnTo>
                      <a:pt x="2422" y="304"/>
                    </a:lnTo>
                    <a:lnTo>
                      <a:pt x="2424" y="308"/>
                    </a:lnTo>
                    <a:lnTo>
                      <a:pt x="2428" y="320"/>
                    </a:lnTo>
                    <a:lnTo>
                      <a:pt x="2440" y="342"/>
                    </a:lnTo>
                    <a:lnTo>
                      <a:pt x="2444" y="350"/>
                    </a:lnTo>
                    <a:lnTo>
                      <a:pt x="2444" y="352"/>
                    </a:lnTo>
                    <a:lnTo>
                      <a:pt x="2444" y="354"/>
                    </a:lnTo>
                    <a:lnTo>
                      <a:pt x="2436" y="350"/>
                    </a:lnTo>
                    <a:lnTo>
                      <a:pt x="2418" y="340"/>
                    </a:lnTo>
                    <a:lnTo>
                      <a:pt x="2418" y="340"/>
                    </a:lnTo>
                    <a:lnTo>
                      <a:pt x="2398" y="326"/>
                    </a:lnTo>
                    <a:lnTo>
                      <a:pt x="2382" y="318"/>
                    </a:lnTo>
                    <a:lnTo>
                      <a:pt x="2364" y="310"/>
                    </a:lnTo>
                    <a:lnTo>
                      <a:pt x="2354" y="306"/>
                    </a:lnTo>
                    <a:lnTo>
                      <a:pt x="2348" y="302"/>
                    </a:lnTo>
                    <a:lnTo>
                      <a:pt x="2340" y="294"/>
                    </a:lnTo>
                    <a:lnTo>
                      <a:pt x="2340" y="294"/>
                    </a:lnTo>
                    <a:lnTo>
                      <a:pt x="2334" y="288"/>
                    </a:lnTo>
                    <a:lnTo>
                      <a:pt x="2330" y="286"/>
                    </a:lnTo>
                    <a:lnTo>
                      <a:pt x="2326" y="288"/>
                    </a:lnTo>
                    <a:lnTo>
                      <a:pt x="2320" y="290"/>
                    </a:lnTo>
                    <a:lnTo>
                      <a:pt x="2314" y="296"/>
                    </a:lnTo>
                    <a:lnTo>
                      <a:pt x="2304" y="300"/>
                    </a:lnTo>
                    <a:lnTo>
                      <a:pt x="2286" y="304"/>
                    </a:lnTo>
                    <a:lnTo>
                      <a:pt x="2262" y="308"/>
                    </a:lnTo>
                    <a:lnTo>
                      <a:pt x="2262" y="308"/>
                    </a:lnTo>
                    <a:lnTo>
                      <a:pt x="2206" y="308"/>
                    </a:lnTo>
                    <a:lnTo>
                      <a:pt x="2180" y="308"/>
                    </a:lnTo>
                    <a:lnTo>
                      <a:pt x="2156" y="306"/>
                    </a:lnTo>
                    <a:lnTo>
                      <a:pt x="2140" y="302"/>
                    </a:lnTo>
                    <a:lnTo>
                      <a:pt x="2128" y="298"/>
                    </a:lnTo>
                    <a:lnTo>
                      <a:pt x="2124" y="296"/>
                    </a:lnTo>
                    <a:lnTo>
                      <a:pt x="2124" y="292"/>
                    </a:lnTo>
                    <a:lnTo>
                      <a:pt x="2126" y="288"/>
                    </a:lnTo>
                    <a:lnTo>
                      <a:pt x="2130" y="284"/>
                    </a:lnTo>
                    <a:lnTo>
                      <a:pt x="2130" y="284"/>
                    </a:lnTo>
                    <a:lnTo>
                      <a:pt x="2142" y="278"/>
                    </a:lnTo>
                    <a:lnTo>
                      <a:pt x="2154" y="274"/>
                    </a:lnTo>
                    <a:lnTo>
                      <a:pt x="2172" y="272"/>
                    </a:lnTo>
                    <a:lnTo>
                      <a:pt x="2178" y="270"/>
                    </a:lnTo>
                    <a:lnTo>
                      <a:pt x="2180" y="268"/>
                    </a:lnTo>
                    <a:lnTo>
                      <a:pt x="2178" y="264"/>
                    </a:lnTo>
                    <a:lnTo>
                      <a:pt x="2170" y="256"/>
                    </a:lnTo>
                    <a:lnTo>
                      <a:pt x="2170" y="256"/>
                    </a:lnTo>
                    <a:lnTo>
                      <a:pt x="2154" y="240"/>
                    </a:lnTo>
                    <a:lnTo>
                      <a:pt x="2144" y="232"/>
                    </a:lnTo>
                    <a:lnTo>
                      <a:pt x="2134" y="228"/>
                    </a:lnTo>
                    <a:lnTo>
                      <a:pt x="2124" y="222"/>
                    </a:lnTo>
                    <a:lnTo>
                      <a:pt x="2110" y="220"/>
                    </a:lnTo>
                    <a:lnTo>
                      <a:pt x="2096" y="220"/>
                    </a:lnTo>
                    <a:lnTo>
                      <a:pt x="2080" y="220"/>
                    </a:lnTo>
                    <a:lnTo>
                      <a:pt x="2080" y="220"/>
                    </a:lnTo>
                    <a:lnTo>
                      <a:pt x="2064" y="222"/>
                    </a:lnTo>
                    <a:lnTo>
                      <a:pt x="2046" y="220"/>
                    </a:lnTo>
                    <a:lnTo>
                      <a:pt x="2030" y="218"/>
                    </a:lnTo>
                    <a:lnTo>
                      <a:pt x="2014" y="212"/>
                    </a:lnTo>
                    <a:lnTo>
                      <a:pt x="1982" y="202"/>
                    </a:lnTo>
                    <a:lnTo>
                      <a:pt x="1948" y="194"/>
                    </a:lnTo>
                    <a:lnTo>
                      <a:pt x="1948" y="194"/>
                    </a:lnTo>
                    <a:lnTo>
                      <a:pt x="1932" y="190"/>
                    </a:lnTo>
                    <a:lnTo>
                      <a:pt x="1918" y="184"/>
                    </a:lnTo>
                    <a:lnTo>
                      <a:pt x="1890" y="172"/>
                    </a:lnTo>
                    <a:lnTo>
                      <a:pt x="1876" y="166"/>
                    </a:lnTo>
                    <a:lnTo>
                      <a:pt x="1862" y="160"/>
                    </a:lnTo>
                    <a:lnTo>
                      <a:pt x="1848" y="158"/>
                    </a:lnTo>
                    <a:lnTo>
                      <a:pt x="1832" y="158"/>
                    </a:lnTo>
                    <a:lnTo>
                      <a:pt x="1832" y="158"/>
                    </a:lnTo>
                    <a:lnTo>
                      <a:pt x="1820" y="160"/>
                    </a:lnTo>
                    <a:lnTo>
                      <a:pt x="1812" y="164"/>
                    </a:lnTo>
                    <a:lnTo>
                      <a:pt x="1808" y="170"/>
                    </a:lnTo>
                    <a:lnTo>
                      <a:pt x="1806" y="176"/>
                    </a:lnTo>
                    <a:lnTo>
                      <a:pt x="1804" y="182"/>
                    </a:lnTo>
                    <a:lnTo>
                      <a:pt x="1800" y="186"/>
                    </a:lnTo>
                    <a:lnTo>
                      <a:pt x="1792" y="188"/>
                    </a:lnTo>
                    <a:lnTo>
                      <a:pt x="1780" y="188"/>
                    </a:lnTo>
                    <a:lnTo>
                      <a:pt x="1780" y="188"/>
                    </a:lnTo>
                    <a:lnTo>
                      <a:pt x="1774" y="186"/>
                    </a:lnTo>
                    <a:lnTo>
                      <a:pt x="1768" y="184"/>
                    </a:lnTo>
                    <a:lnTo>
                      <a:pt x="1764" y="180"/>
                    </a:lnTo>
                    <a:lnTo>
                      <a:pt x="1762" y="176"/>
                    </a:lnTo>
                    <a:lnTo>
                      <a:pt x="1760" y="166"/>
                    </a:lnTo>
                    <a:lnTo>
                      <a:pt x="1760" y="156"/>
                    </a:lnTo>
                    <a:lnTo>
                      <a:pt x="1760" y="146"/>
                    </a:lnTo>
                    <a:lnTo>
                      <a:pt x="1758" y="138"/>
                    </a:lnTo>
                    <a:lnTo>
                      <a:pt x="1756" y="136"/>
                    </a:lnTo>
                    <a:lnTo>
                      <a:pt x="1750" y="134"/>
                    </a:lnTo>
                    <a:lnTo>
                      <a:pt x="1744" y="134"/>
                    </a:lnTo>
                    <a:lnTo>
                      <a:pt x="1736" y="134"/>
                    </a:lnTo>
                    <a:lnTo>
                      <a:pt x="1736" y="134"/>
                    </a:lnTo>
                    <a:lnTo>
                      <a:pt x="1732" y="136"/>
                    </a:lnTo>
                    <a:lnTo>
                      <a:pt x="1730" y="140"/>
                    </a:lnTo>
                    <a:lnTo>
                      <a:pt x="1726" y="148"/>
                    </a:lnTo>
                    <a:lnTo>
                      <a:pt x="1724" y="172"/>
                    </a:lnTo>
                    <a:lnTo>
                      <a:pt x="1720" y="182"/>
                    </a:lnTo>
                    <a:lnTo>
                      <a:pt x="1718" y="186"/>
                    </a:lnTo>
                    <a:lnTo>
                      <a:pt x="1716" y="190"/>
                    </a:lnTo>
                    <a:lnTo>
                      <a:pt x="1712" y="190"/>
                    </a:lnTo>
                    <a:lnTo>
                      <a:pt x="1706" y="190"/>
                    </a:lnTo>
                    <a:lnTo>
                      <a:pt x="1698" y="188"/>
                    </a:lnTo>
                    <a:lnTo>
                      <a:pt x="1688" y="184"/>
                    </a:lnTo>
                    <a:lnTo>
                      <a:pt x="1688" y="184"/>
                    </a:lnTo>
                    <a:lnTo>
                      <a:pt x="1684" y="182"/>
                    </a:lnTo>
                    <a:lnTo>
                      <a:pt x="1678" y="176"/>
                    </a:lnTo>
                    <a:lnTo>
                      <a:pt x="1668" y="162"/>
                    </a:lnTo>
                    <a:lnTo>
                      <a:pt x="1650" y="132"/>
                    </a:lnTo>
                    <a:lnTo>
                      <a:pt x="1640" y="116"/>
                    </a:lnTo>
                    <a:lnTo>
                      <a:pt x="1630" y="106"/>
                    </a:lnTo>
                    <a:lnTo>
                      <a:pt x="1624" y="104"/>
                    </a:lnTo>
                    <a:lnTo>
                      <a:pt x="1620" y="102"/>
                    </a:lnTo>
                    <a:lnTo>
                      <a:pt x="1614" y="102"/>
                    </a:lnTo>
                    <a:lnTo>
                      <a:pt x="1608" y="106"/>
                    </a:lnTo>
                    <a:lnTo>
                      <a:pt x="1608" y="106"/>
                    </a:lnTo>
                    <a:lnTo>
                      <a:pt x="1600" y="114"/>
                    </a:lnTo>
                    <a:lnTo>
                      <a:pt x="1598" y="116"/>
                    </a:lnTo>
                    <a:lnTo>
                      <a:pt x="1600" y="118"/>
                    </a:lnTo>
                    <a:lnTo>
                      <a:pt x="1604" y="120"/>
                    </a:lnTo>
                    <a:lnTo>
                      <a:pt x="1610" y="122"/>
                    </a:lnTo>
                    <a:lnTo>
                      <a:pt x="1616" y="124"/>
                    </a:lnTo>
                    <a:lnTo>
                      <a:pt x="1616" y="126"/>
                    </a:lnTo>
                    <a:lnTo>
                      <a:pt x="1616" y="130"/>
                    </a:lnTo>
                    <a:lnTo>
                      <a:pt x="1610" y="138"/>
                    </a:lnTo>
                    <a:lnTo>
                      <a:pt x="1592" y="150"/>
                    </a:lnTo>
                    <a:lnTo>
                      <a:pt x="1592" y="150"/>
                    </a:lnTo>
                    <a:lnTo>
                      <a:pt x="1574" y="160"/>
                    </a:lnTo>
                    <a:lnTo>
                      <a:pt x="1572" y="160"/>
                    </a:lnTo>
                    <a:lnTo>
                      <a:pt x="1570" y="158"/>
                    </a:lnTo>
                    <a:lnTo>
                      <a:pt x="1568" y="156"/>
                    </a:lnTo>
                    <a:lnTo>
                      <a:pt x="1560" y="156"/>
                    </a:lnTo>
                    <a:lnTo>
                      <a:pt x="1546" y="160"/>
                    </a:lnTo>
                    <a:lnTo>
                      <a:pt x="1522" y="168"/>
                    </a:lnTo>
                    <a:lnTo>
                      <a:pt x="1522" y="168"/>
                    </a:lnTo>
                    <a:lnTo>
                      <a:pt x="1482" y="180"/>
                    </a:lnTo>
                    <a:lnTo>
                      <a:pt x="1476" y="182"/>
                    </a:lnTo>
                    <a:lnTo>
                      <a:pt x="1476" y="180"/>
                    </a:lnTo>
                    <a:lnTo>
                      <a:pt x="1476" y="180"/>
                    </a:lnTo>
                    <a:lnTo>
                      <a:pt x="1494" y="168"/>
                    </a:lnTo>
                    <a:lnTo>
                      <a:pt x="1526" y="152"/>
                    </a:lnTo>
                    <a:lnTo>
                      <a:pt x="1526" y="152"/>
                    </a:lnTo>
                    <a:lnTo>
                      <a:pt x="1552" y="140"/>
                    </a:lnTo>
                    <a:lnTo>
                      <a:pt x="1558" y="136"/>
                    </a:lnTo>
                    <a:lnTo>
                      <a:pt x="1560" y="132"/>
                    </a:lnTo>
                    <a:lnTo>
                      <a:pt x="1560" y="132"/>
                    </a:lnTo>
                    <a:lnTo>
                      <a:pt x="1556" y="132"/>
                    </a:lnTo>
                    <a:lnTo>
                      <a:pt x="1538" y="134"/>
                    </a:lnTo>
                    <a:lnTo>
                      <a:pt x="1538" y="134"/>
                    </a:lnTo>
                    <a:lnTo>
                      <a:pt x="1530" y="136"/>
                    </a:lnTo>
                    <a:lnTo>
                      <a:pt x="1522" y="134"/>
                    </a:lnTo>
                    <a:lnTo>
                      <a:pt x="1510" y="134"/>
                    </a:lnTo>
                    <a:lnTo>
                      <a:pt x="1506" y="134"/>
                    </a:lnTo>
                    <a:lnTo>
                      <a:pt x="1498" y="136"/>
                    </a:lnTo>
                    <a:lnTo>
                      <a:pt x="1488" y="140"/>
                    </a:lnTo>
                    <a:lnTo>
                      <a:pt x="1474" y="148"/>
                    </a:lnTo>
                    <a:lnTo>
                      <a:pt x="1474" y="148"/>
                    </a:lnTo>
                    <a:lnTo>
                      <a:pt x="1462" y="156"/>
                    </a:lnTo>
                    <a:lnTo>
                      <a:pt x="1454" y="160"/>
                    </a:lnTo>
                    <a:lnTo>
                      <a:pt x="1448" y="160"/>
                    </a:lnTo>
                    <a:lnTo>
                      <a:pt x="1442" y="162"/>
                    </a:lnTo>
                    <a:lnTo>
                      <a:pt x="1438" y="162"/>
                    </a:lnTo>
                    <a:lnTo>
                      <a:pt x="1432" y="164"/>
                    </a:lnTo>
                    <a:lnTo>
                      <a:pt x="1422" y="168"/>
                    </a:lnTo>
                    <a:lnTo>
                      <a:pt x="1406" y="178"/>
                    </a:lnTo>
                    <a:lnTo>
                      <a:pt x="1406" y="178"/>
                    </a:lnTo>
                    <a:lnTo>
                      <a:pt x="1378" y="198"/>
                    </a:lnTo>
                    <a:lnTo>
                      <a:pt x="1358" y="210"/>
                    </a:lnTo>
                    <a:lnTo>
                      <a:pt x="1352" y="214"/>
                    </a:lnTo>
                    <a:lnTo>
                      <a:pt x="1350" y="218"/>
                    </a:lnTo>
                    <a:lnTo>
                      <a:pt x="1350" y="224"/>
                    </a:lnTo>
                    <a:lnTo>
                      <a:pt x="1352" y="230"/>
                    </a:lnTo>
                    <a:lnTo>
                      <a:pt x="1352" y="230"/>
                    </a:lnTo>
                    <a:lnTo>
                      <a:pt x="1352" y="234"/>
                    </a:lnTo>
                    <a:lnTo>
                      <a:pt x="1352" y="236"/>
                    </a:lnTo>
                    <a:lnTo>
                      <a:pt x="1340" y="232"/>
                    </a:lnTo>
                    <a:lnTo>
                      <a:pt x="1332" y="230"/>
                    </a:lnTo>
                    <a:lnTo>
                      <a:pt x="1324" y="228"/>
                    </a:lnTo>
                    <a:lnTo>
                      <a:pt x="1316" y="230"/>
                    </a:lnTo>
                    <a:lnTo>
                      <a:pt x="1308" y="232"/>
                    </a:lnTo>
                    <a:lnTo>
                      <a:pt x="1308" y="232"/>
                    </a:lnTo>
                    <a:lnTo>
                      <a:pt x="1300" y="236"/>
                    </a:lnTo>
                    <a:lnTo>
                      <a:pt x="1296" y="236"/>
                    </a:lnTo>
                    <a:lnTo>
                      <a:pt x="1294" y="236"/>
                    </a:lnTo>
                    <a:lnTo>
                      <a:pt x="1290" y="232"/>
                    </a:lnTo>
                    <a:lnTo>
                      <a:pt x="1286" y="228"/>
                    </a:lnTo>
                    <a:lnTo>
                      <a:pt x="1280" y="226"/>
                    </a:lnTo>
                    <a:lnTo>
                      <a:pt x="1270" y="224"/>
                    </a:lnTo>
                    <a:lnTo>
                      <a:pt x="1258" y="222"/>
                    </a:lnTo>
                    <a:lnTo>
                      <a:pt x="1258" y="222"/>
                    </a:lnTo>
                    <a:lnTo>
                      <a:pt x="1236" y="220"/>
                    </a:lnTo>
                    <a:lnTo>
                      <a:pt x="1216" y="214"/>
                    </a:lnTo>
                    <a:lnTo>
                      <a:pt x="1198" y="206"/>
                    </a:lnTo>
                    <a:lnTo>
                      <a:pt x="1178" y="196"/>
                    </a:lnTo>
                    <a:lnTo>
                      <a:pt x="1160" y="186"/>
                    </a:lnTo>
                    <a:lnTo>
                      <a:pt x="1138" y="178"/>
                    </a:lnTo>
                    <a:lnTo>
                      <a:pt x="1114" y="172"/>
                    </a:lnTo>
                    <a:lnTo>
                      <a:pt x="1102" y="172"/>
                    </a:lnTo>
                    <a:lnTo>
                      <a:pt x="1088" y="172"/>
                    </a:lnTo>
                    <a:lnTo>
                      <a:pt x="1088" y="172"/>
                    </a:lnTo>
                    <a:lnTo>
                      <a:pt x="1074" y="170"/>
                    </a:lnTo>
                    <a:lnTo>
                      <a:pt x="1062" y="168"/>
                    </a:lnTo>
                    <a:lnTo>
                      <a:pt x="1052" y="162"/>
                    </a:lnTo>
                    <a:lnTo>
                      <a:pt x="1044" y="158"/>
                    </a:lnTo>
                    <a:lnTo>
                      <a:pt x="1036" y="152"/>
                    </a:lnTo>
                    <a:lnTo>
                      <a:pt x="1026" y="146"/>
                    </a:lnTo>
                    <a:lnTo>
                      <a:pt x="1014" y="142"/>
                    </a:lnTo>
                    <a:lnTo>
                      <a:pt x="998" y="140"/>
                    </a:lnTo>
                    <a:lnTo>
                      <a:pt x="998" y="140"/>
                    </a:lnTo>
                    <a:lnTo>
                      <a:pt x="982" y="138"/>
                    </a:lnTo>
                    <a:lnTo>
                      <a:pt x="970" y="140"/>
                    </a:lnTo>
                    <a:lnTo>
                      <a:pt x="950" y="144"/>
                    </a:lnTo>
                    <a:lnTo>
                      <a:pt x="940" y="146"/>
                    </a:lnTo>
                    <a:lnTo>
                      <a:pt x="932" y="146"/>
                    </a:lnTo>
                    <a:lnTo>
                      <a:pt x="922" y="146"/>
                    </a:lnTo>
                    <a:lnTo>
                      <a:pt x="912" y="142"/>
                    </a:lnTo>
                    <a:lnTo>
                      <a:pt x="912" y="142"/>
                    </a:lnTo>
                    <a:lnTo>
                      <a:pt x="898" y="138"/>
                    </a:lnTo>
                    <a:lnTo>
                      <a:pt x="884" y="134"/>
                    </a:lnTo>
                    <a:lnTo>
                      <a:pt x="852" y="132"/>
                    </a:lnTo>
                    <a:lnTo>
                      <a:pt x="816" y="128"/>
                    </a:lnTo>
                    <a:lnTo>
                      <a:pt x="798" y="122"/>
                    </a:lnTo>
                    <a:lnTo>
                      <a:pt x="778" y="116"/>
                    </a:lnTo>
                    <a:lnTo>
                      <a:pt x="778" y="116"/>
                    </a:lnTo>
                    <a:lnTo>
                      <a:pt x="758" y="110"/>
                    </a:lnTo>
                    <a:lnTo>
                      <a:pt x="744" y="108"/>
                    </a:lnTo>
                    <a:lnTo>
                      <a:pt x="732" y="108"/>
                    </a:lnTo>
                    <a:lnTo>
                      <a:pt x="722" y="110"/>
                    </a:lnTo>
                    <a:lnTo>
                      <a:pt x="710" y="114"/>
                    </a:lnTo>
                    <a:lnTo>
                      <a:pt x="698" y="116"/>
                    </a:lnTo>
                    <a:lnTo>
                      <a:pt x="682" y="114"/>
                    </a:lnTo>
                    <a:lnTo>
                      <a:pt x="664" y="110"/>
                    </a:lnTo>
                    <a:lnTo>
                      <a:pt x="664" y="110"/>
                    </a:lnTo>
                    <a:lnTo>
                      <a:pt x="648" y="104"/>
                    </a:lnTo>
                    <a:lnTo>
                      <a:pt x="640" y="98"/>
                    </a:lnTo>
                    <a:lnTo>
                      <a:pt x="636" y="94"/>
                    </a:lnTo>
                    <a:lnTo>
                      <a:pt x="636" y="90"/>
                    </a:lnTo>
                    <a:lnTo>
                      <a:pt x="634" y="86"/>
                    </a:lnTo>
                    <a:lnTo>
                      <a:pt x="630" y="82"/>
                    </a:lnTo>
                    <a:lnTo>
                      <a:pt x="622" y="82"/>
                    </a:lnTo>
                    <a:lnTo>
                      <a:pt x="604" y="80"/>
                    </a:lnTo>
                    <a:lnTo>
                      <a:pt x="604" y="80"/>
                    </a:lnTo>
                    <a:lnTo>
                      <a:pt x="572" y="82"/>
                    </a:lnTo>
                    <a:lnTo>
                      <a:pt x="556" y="82"/>
                    </a:lnTo>
                    <a:lnTo>
                      <a:pt x="552" y="82"/>
                    </a:lnTo>
                    <a:lnTo>
                      <a:pt x="548" y="80"/>
                    </a:lnTo>
                    <a:lnTo>
                      <a:pt x="540" y="72"/>
                    </a:lnTo>
                    <a:lnTo>
                      <a:pt x="540" y="72"/>
                    </a:lnTo>
                    <a:lnTo>
                      <a:pt x="534" y="66"/>
                    </a:lnTo>
                    <a:lnTo>
                      <a:pt x="528" y="66"/>
                    </a:lnTo>
                    <a:lnTo>
                      <a:pt x="524" y="66"/>
                    </a:lnTo>
                    <a:lnTo>
                      <a:pt x="518" y="68"/>
                    </a:lnTo>
                    <a:lnTo>
                      <a:pt x="510" y="70"/>
                    </a:lnTo>
                    <a:lnTo>
                      <a:pt x="506" y="70"/>
                    </a:lnTo>
                    <a:lnTo>
                      <a:pt x="500" y="66"/>
                    </a:lnTo>
                    <a:lnTo>
                      <a:pt x="500" y="66"/>
                    </a:lnTo>
                    <a:lnTo>
                      <a:pt x="488" y="56"/>
                    </a:lnTo>
                    <a:lnTo>
                      <a:pt x="482" y="52"/>
                    </a:lnTo>
                    <a:lnTo>
                      <a:pt x="474" y="50"/>
                    </a:lnTo>
                    <a:lnTo>
                      <a:pt x="466" y="50"/>
                    </a:lnTo>
                    <a:lnTo>
                      <a:pt x="456" y="52"/>
                    </a:lnTo>
                    <a:lnTo>
                      <a:pt x="444" y="58"/>
                    </a:lnTo>
                    <a:lnTo>
                      <a:pt x="432" y="68"/>
                    </a:lnTo>
                    <a:lnTo>
                      <a:pt x="432" y="68"/>
                    </a:lnTo>
                    <a:lnTo>
                      <a:pt x="418" y="78"/>
                    </a:lnTo>
                    <a:lnTo>
                      <a:pt x="404" y="82"/>
                    </a:lnTo>
                    <a:lnTo>
                      <a:pt x="392" y="84"/>
                    </a:lnTo>
                    <a:lnTo>
                      <a:pt x="378" y="84"/>
                    </a:lnTo>
                    <a:lnTo>
                      <a:pt x="364" y="84"/>
                    </a:lnTo>
                    <a:lnTo>
                      <a:pt x="348" y="86"/>
                    </a:lnTo>
                    <a:lnTo>
                      <a:pt x="330" y="94"/>
                    </a:lnTo>
                    <a:lnTo>
                      <a:pt x="310" y="106"/>
                    </a:lnTo>
                    <a:lnTo>
                      <a:pt x="310" y="106"/>
                    </a:lnTo>
                    <a:lnTo>
                      <a:pt x="300" y="114"/>
                    </a:lnTo>
                    <a:lnTo>
                      <a:pt x="290" y="120"/>
                    </a:lnTo>
                    <a:lnTo>
                      <a:pt x="282" y="122"/>
                    </a:lnTo>
                    <a:lnTo>
                      <a:pt x="274" y="124"/>
                    </a:lnTo>
                    <a:lnTo>
                      <a:pt x="260" y="126"/>
                    </a:lnTo>
                    <a:lnTo>
                      <a:pt x="250" y="124"/>
                    </a:lnTo>
                    <a:lnTo>
                      <a:pt x="240" y="124"/>
                    </a:lnTo>
                    <a:lnTo>
                      <a:pt x="236" y="124"/>
                    </a:lnTo>
                    <a:lnTo>
                      <a:pt x="230" y="126"/>
                    </a:lnTo>
                    <a:lnTo>
                      <a:pt x="226" y="130"/>
                    </a:lnTo>
                    <a:lnTo>
                      <a:pt x="222" y="134"/>
                    </a:lnTo>
                    <a:lnTo>
                      <a:pt x="212" y="152"/>
                    </a:lnTo>
                    <a:lnTo>
                      <a:pt x="212" y="152"/>
                    </a:lnTo>
                    <a:lnTo>
                      <a:pt x="202" y="172"/>
                    </a:lnTo>
                    <a:lnTo>
                      <a:pt x="192" y="188"/>
                    </a:lnTo>
                    <a:lnTo>
                      <a:pt x="182" y="202"/>
                    </a:lnTo>
                    <a:lnTo>
                      <a:pt x="172" y="212"/>
                    </a:lnTo>
                    <a:lnTo>
                      <a:pt x="158" y="220"/>
                    </a:lnTo>
                    <a:lnTo>
                      <a:pt x="142" y="224"/>
                    </a:lnTo>
                    <a:lnTo>
                      <a:pt x="122" y="228"/>
                    </a:lnTo>
                    <a:lnTo>
                      <a:pt x="96" y="228"/>
                    </a:lnTo>
                    <a:lnTo>
                      <a:pt x="96" y="228"/>
                    </a:lnTo>
                    <a:lnTo>
                      <a:pt x="84" y="230"/>
                    </a:lnTo>
                    <a:lnTo>
                      <a:pt x="78" y="232"/>
                    </a:lnTo>
                    <a:lnTo>
                      <a:pt x="74" y="236"/>
                    </a:lnTo>
                    <a:lnTo>
                      <a:pt x="74" y="240"/>
                    </a:lnTo>
                    <a:lnTo>
                      <a:pt x="74" y="244"/>
                    </a:lnTo>
                    <a:lnTo>
                      <a:pt x="72" y="250"/>
                    </a:lnTo>
                    <a:lnTo>
                      <a:pt x="66" y="254"/>
                    </a:lnTo>
                    <a:lnTo>
                      <a:pt x="58" y="258"/>
                    </a:lnTo>
                    <a:lnTo>
                      <a:pt x="58" y="258"/>
                    </a:lnTo>
                    <a:lnTo>
                      <a:pt x="54" y="260"/>
                    </a:lnTo>
                    <a:lnTo>
                      <a:pt x="52" y="262"/>
                    </a:lnTo>
                    <a:lnTo>
                      <a:pt x="54" y="266"/>
                    </a:lnTo>
                    <a:lnTo>
                      <a:pt x="58" y="268"/>
                    </a:lnTo>
                    <a:lnTo>
                      <a:pt x="72" y="274"/>
                    </a:lnTo>
                    <a:lnTo>
                      <a:pt x="92" y="282"/>
                    </a:lnTo>
                    <a:lnTo>
                      <a:pt x="114" y="292"/>
                    </a:lnTo>
                    <a:lnTo>
                      <a:pt x="136" y="304"/>
                    </a:lnTo>
                    <a:lnTo>
                      <a:pt x="156" y="318"/>
                    </a:lnTo>
                    <a:lnTo>
                      <a:pt x="162" y="326"/>
                    </a:lnTo>
                    <a:lnTo>
                      <a:pt x="168" y="334"/>
                    </a:lnTo>
                    <a:lnTo>
                      <a:pt x="168" y="334"/>
                    </a:lnTo>
                    <a:lnTo>
                      <a:pt x="172" y="342"/>
                    </a:lnTo>
                    <a:lnTo>
                      <a:pt x="176" y="346"/>
                    </a:lnTo>
                    <a:lnTo>
                      <a:pt x="186" y="354"/>
                    </a:lnTo>
                    <a:lnTo>
                      <a:pt x="196" y="356"/>
                    </a:lnTo>
                    <a:lnTo>
                      <a:pt x="206" y="356"/>
                    </a:lnTo>
                    <a:lnTo>
                      <a:pt x="212" y="356"/>
                    </a:lnTo>
                    <a:lnTo>
                      <a:pt x="218" y="356"/>
                    </a:lnTo>
                    <a:lnTo>
                      <a:pt x="220" y="356"/>
                    </a:lnTo>
                    <a:lnTo>
                      <a:pt x="222" y="358"/>
                    </a:lnTo>
                    <a:lnTo>
                      <a:pt x="220" y="364"/>
                    </a:lnTo>
                    <a:lnTo>
                      <a:pt x="220" y="364"/>
                    </a:lnTo>
                    <a:lnTo>
                      <a:pt x="220" y="372"/>
                    </a:lnTo>
                    <a:lnTo>
                      <a:pt x="220" y="376"/>
                    </a:lnTo>
                    <a:lnTo>
                      <a:pt x="224" y="378"/>
                    </a:lnTo>
                    <a:lnTo>
                      <a:pt x="228" y="380"/>
                    </a:lnTo>
                    <a:lnTo>
                      <a:pt x="232" y="380"/>
                    </a:lnTo>
                    <a:lnTo>
                      <a:pt x="236" y="382"/>
                    </a:lnTo>
                    <a:lnTo>
                      <a:pt x="240" y="386"/>
                    </a:lnTo>
                    <a:lnTo>
                      <a:pt x="242" y="392"/>
                    </a:lnTo>
                    <a:lnTo>
                      <a:pt x="242" y="392"/>
                    </a:lnTo>
                    <a:lnTo>
                      <a:pt x="244" y="400"/>
                    </a:lnTo>
                    <a:lnTo>
                      <a:pt x="248" y="402"/>
                    </a:lnTo>
                    <a:lnTo>
                      <a:pt x="254" y="404"/>
                    </a:lnTo>
                    <a:lnTo>
                      <a:pt x="260" y="402"/>
                    </a:lnTo>
                    <a:lnTo>
                      <a:pt x="266" y="402"/>
                    </a:lnTo>
                    <a:lnTo>
                      <a:pt x="270" y="402"/>
                    </a:lnTo>
                    <a:lnTo>
                      <a:pt x="274" y="404"/>
                    </a:lnTo>
                    <a:lnTo>
                      <a:pt x="276" y="410"/>
                    </a:lnTo>
                    <a:lnTo>
                      <a:pt x="276" y="410"/>
                    </a:lnTo>
                    <a:lnTo>
                      <a:pt x="274" y="418"/>
                    </a:lnTo>
                    <a:lnTo>
                      <a:pt x="272" y="418"/>
                    </a:lnTo>
                    <a:lnTo>
                      <a:pt x="270" y="418"/>
                    </a:lnTo>
                    <a:lnTo>
                      <a:pt x="266" y="416"/>
                    </a:lnTo>
                    <a:lnTo>
                      <a:pt x="262" y="416"/>
                    </a:lnTo>
                    <a:lnTo>
                      <a:pt x="258" y="418"/>
                    </a:lnTo>
                    <a:lnTo>
                      <a:pt x="252" y="424"/>
                    </a:lnTo>
                    <a:lnTo>
                      <a:pt x="252" y="424"/>
                    </a:lnTo>
                    <a:lnTo>
                      <a:pt x="250" y="426"/>
                    </a:lnTo>
                    <a:lnTo>
                      <a:pt x="248" y="426"/>
                    </a:lnTo>
                    <a:lnTo>
                      <a:pt x="240" y="422"/>
                    </a:lnTo>
                    <a:lnTo>
                      <a:pt x="234" y="420"/>
                    </a:lnTo>
                    <a:lnTo>
                      <a:pt x="224" y="420"/>
                    </a:lnTo>
                    <a:lnTo>
                      <a:pt x="212" y="420"/>
                    </a:lnTo>
                    <a:lnTo>
                      <a:pt x="194" y="422"/>
                    </a:lnTo>
                    <a:lnTo>
                      <a:pt x="194" y="422"/>
                    </a:lnTo>
                    <a:lnTo>
                      <a:pt x="186" y="422"/>
                    </a:lnTo>
                    <a:lnTo>
                      <a:pt x="180" y="420"/>
                    </a:lnTo>
                    <a:lnTo>
                      <a:pt x="176" y="418"/>
                    </a:lnTo>
                    <a:lnTo>
                      <a:pt x="174" y="416"/>
                    </a:lnTo>
                    <a:lnTo>
                      <a:pt x="174" y="408"/>
                    </a:lnTo>
                    <a:lnTo>
                      <a:pt x="176" y="398"/>
                    </a:lnTo>
                    <a:lnTo>
                      <a:pt x="176" y="390"/>
                    </a:lnTo>
                    <a:lnTo>
                      <a:pt x="174" y="388"/>
                    </a:lnTo>
                    <a:lnTo>
                      <a:pt x="172" y="384"/>
                    </a:lnTo>
                    <a:lnTo>
                      <a:pt x="168" y="384"/>
                    </a:lnTo>
                    <a:lnTo>
                      <a:pt x="162" y="384"/>
                    </a:lnTo>
                    <a:lnTo>
                      <a:pt x="140" y="388"/>
                    </a:lnTo>
                    <a:lnTo>
                      <a:pt x="140" y="388"/>
                    </a:lnTo>
                    <a:lnTo>
                      <a:pt x="116" y="396"/>
                    </a:lnTo>
                    <a:lnTo>
                      <a:pt x="92" y="406"/>
                    </a:lnTo>
                    <a:lnTo>
                      <a:pt x="56" y="424"/>
                    </a:lnTo>
                    <a:lnTo>
                      <a:pt x="28" y="440"/>
                    </a:lnTo>
                    <a:lnTo>
                      <a:pt x="18" y="444"/>
                    </a:lnTo>
                    <a:lnTo>
                      <a:pt x="10" y="446"/>
                    </a:lnTo>
                    <a:lnTo>
                      <a:pt x="10" y="446"/>
                    </a:lnTo>
                    <a:lnTo>
                      <a:pt x="4" y="448"/>
                    </a:lnTo>
                    <a:lnTo>
                      <a:pt x="0" y="452"/>
                    </a:lnTo>
                    <a:lnTo>
                      <a:pt x="0" y="456"/>
                    </a:lnTo>
                    <a:lnTo>
                      <a:pt x="2" y="460"/>
                    </a:lnTo>
                    <a:lnTo>
                      <a:pt x="8" y="466"/>
                    </a:lnTo>
                    <a:lnTo>
                      <a:pt x="16" y="470"/>
                    </a:lnTo>
                    <a:lnTo>
                      <a:pt x="28" y="472"/>
                    </a:lnTo>
                    <a:lnTo>
                      <a:pt x="42" y="474"/>
                    </a:lnTo>
                    <a:lnTo>
                      <a:pt x="42" y="474"/>
                    </a:lnTo>
                    <a:lnTo>
                      <a:pt x="54" y="474"/>
                    </a:lnTo>
                    <a:lnTo>
                      <a:pt x="60" y="478"/>
                    </a:lnTo>
                    <a:lnTo>
                      <a:pt x="58" y="480"/>
                    </a:lnTo>
                    <a:lnTo>
                      <a:pt x="56" y="484"/>
                    </a:lnTo>
                    <a:lnTo>
                      <a:pt x="52" y="488"/>
                    </a:lnTo>
                    <a:lnTo>
                      <a:pt x="50" y="492"/>
                    </a:lnTo>
                    <a:lnTo>
                      <a:pt x="50" y="498"/>
                    </a:lnTo>
                    <a:lnTo>
                      <a:pt x="56" y="502"/>
                    </a:lnTo>
                    <a:lnTo>
                      <a:pt x="56" y="502"/>
                    </a:lnTo>
                    <a:lnTo>
                      <a:pt x="64" y="506"/>
                    </a:lnTo>
                    <a:lnTo>
                      <a:pt x="66" y="512"/>
                    </a:lnTo>
                    <a:lnTo>
                      <a:pt x="68" y="520"/>
                    </a:lnTo>
                    <a:lnTo>
                      <a:pt x="70" y="524"/>
                    </a:lnTo>
                    <a:lnTo>
                      <a:pt x="74" y="528"/>
                    </a:lnTo>
                    <a:lnTo>
                      <a:pt x="82" y="532"/>
                    </a:lnTo>
                    <a:lnTo>
                      <a:pt x="94" y="534"/>
                    </a:lnTo>
                    <a:lnTo>
                      <a:pt x="94" y="534"/>
                    </a:lnTo>
                    <a:lnTo>
                      <a:pt x="110" y="534"/>
                    </a:lnTo>
                    <a:lnTo>
                      <a:pt x="122" y="534"/>
                    </a:lnTo>
                    <a:lnTo>
                      <a:pt x="144" y="528"/>
                    </a:lnTo>
                    <a:lnTo>
                      <a:pt x="154" y="526"/>
                    </a:lnTo>
                    <a:lnTo>
                      <a:pt x="166" y="526"/>
                    </a:lnTo>
                    <a:lnTo>
                      <a:pt x="176" y="528"/>
                    </a:lnTo>
                    <a:lnTo>
                      <a:pt x="190" y="534"/>
                    </a:lnTo>
                    <a:lnTo>
                      <a:pt x="190" y="534"/>
                    </a:lnTo>
                    <a:lnTo>
                      <a:pt x="198" y="536"/>
                    </a:lnTo>
                    <a:lnTo>
                      <a:pt x="204" y="538"/>
                    </a:lnTo>
                    <a:lnTo>
                      <a:pt x="210" y="538"/>
                    </a:lnTo>
                    <a:lnTo>
                      <a:pt x="218" y="536"/>
                    </a:lnTo>
                    <a:lnTo>
                      <a:pt x="230" y="530"/>
                    </a:lnTo>
                    <a:lnTo>
                      <a:pt x="242" y="522"/>
                    </a:lnTo>
                    <a:lnTo>
                      <a:pt x="254" y="512"/>
                    </a:lnTo>
                    <a:lnTo>
                      <a:pt x="266" y="506"/>
                    </a:lnTo>
                    <a:lnTo>
                      <a:pt x="270" y="506"/>
                    </a:lnTo>
                    <a:lnTo>
                      <a:pt x="276" y="506"/>
                    </a:lnTo>
                    <a:lnTo>
                      <a:pt x="280" y="508"/>
                    </a:lnTo>
                    <a:lnTo>
                      <a:pt x="286" y="510"/>
                    </a:lnTo>
                    <a:lnTo>
                      <a:pt x="286" y="510"/>
                    </a:lnTo>
                    <a:lnTo>
                      <a:pt x="290" y="516"/>
                    </a:lnTo>
                    <a:lnTo>
                      <a:pt x="290" y="518"/>
                    </a:lnTo>
                    <a:lnTo>
                      <a:pt x="290" y="522"/>
                    </a:lnTo>
                    <a:lnTo>
                      <a:pt x="288" y="524"/>
                    </a:lnTo>
                    <a:lnTo>
                      <a:pt x="282" y="526"/>
                    </a:lnTo>
                    <a:lnTo>
                      <a:pt x="272" y="528"/>
                    </a:lnTo>
                    <a:lnTo>
                      <a:pt x="264" y="530"/>
                    </a:lnTo>
                    <a:lnTo>
                      <a:pt x="260" y="534"/>
                    </a:lnTo>
                    <a:lnTo>
                      <a:pt x="260" y="536"/>
                    </a:lnTo>
                    <a:lnTo>
                      <a:pt x="262" y="538"/>
                    </a:lnTo>
                    <a:lnTo>
                      <a:pt x="274" y="544"/>
                    </a:lnTo>
                    <a:lnTo>
                      <a:pt x="274" y="544"/>
                    </a:lnTo>
                    <a:lnTo>
                      <a:pt x="280" y="550"/>
                    </a:lnTo>
                    <a:lnTo>
                      <a:pt x="286" y="554"/>
                    </a:lnTo>
                    <a:lnTo>
                      <a:pt x="290" y="558"/>
                    </a:lnTo>
                    <a:lnTo>
                      <a:pt x="292" y="564"/>
                    </a:lnTo>
                    <a:lnTo>
                      <a:pt x="292" y="570"/>
                    </a:lnTo>
                    <a:lnTo>
                      <a:pt x="292" y="574"/>
                    </a:lnTo>
                    <a:lnTo>
                      <a:pt x="288" y="584"/>
                    </a:lnTo>
                    <a:lnTo>
                      <a:pt x="280" y="592"/>
                    </a:lnTo>
                    <a:lnTo>
                      <a:pt x="270" y="598"/>
                    </a:lnTo>
                    <a:lnTo>
                      <a:pt x="258" y="600"/>
                    </a:lnTo>
                    <a:lnTo>
                      <a:pt x="244" y="598"/>
                    </a:lnTo>
                    <a:lnTo>
                      <a:pt x="244" y="598"/>
                    </a:lnTo>
                    <a:lnTo>
                      <a:pt x="240" y="598"/>
                    </a:lnTo>
                    <a:lnTo>
                      <a:pt x="234" y="598"/>
                    </a:lnTo>
                    <a:lnTo>
                      <a:pt x="226" y="602"/>
                    </a:lnTo>
                    <a:lnTo>
                      <a:pt x="220" y="610"/>
                    </a:lnTo>
                    <a:lnTo>
                      <a:pt x="214" y="618"/>
                    </a:lnTo>
                    <a:lnTo>
                      <a:pt x="210" y="624"/>
                    </a:lnTo>
                    <a:lnTo>
                      <a:pt x="202" y="630"/>
                    </a:lnTo>
                    <a:lnTo>
                      <a:pt x="198" y="630"/>
                    </a:lnTo>
                    <a:lnTo>
                      <a:pt x="192" y="630"/>
                    </a:lnTo>
                    <a:lnTo>
                      <a:pt x="186" y="628"/>
                    </a:lnTo>
                    <a:lnTo>
                      <a:pt x="180" y="624"/>
                    </a:lnTo>
                    <a:lnTo>
                      <a:pt x="180" y="624"/>
                    </a:lnTo>
                    <a:lnTo>
                      <a:pt x="172" y="620"/>
                    </a:lnTo>
                    <a:lnTo>
                      <a:pt x="166" y="618"/>
                    </a:lnTo>
                    <a:lnTo>
                      <a:pt x="160" y="618"/>
                    </a:lnTo>
                    <a:lnTo>
                      <a:pt x="154" y="620"/>
                    </a:lnTo>
                    <a:lnTo>
                      <a:pt x="144" y="626"/>
                    </a:lnTo>
                    <a:lnTo>
                      <a:pt x="136" y="636"/>
                    </a:lnTo>
                    <a:lnTo>
                      <a:pt x="124" y="658"/>
                    </a:lnTo>
                    <a:lnTo>
                      <a:pt x="118" y="666"/>
                    </a:lnTo>
                    <a:lnTo>
                      <a:pt x="112" y="672"/>
                    </a:lnTo>
                    <a:lnTo>
                      <a:pt x="112" y="672"/>
                    </a:lnTo>
                    <a:lnTo>
                      <a:pt x="106" y="674"/>
                    </a:lnTo>
                    <a:lnTo>
                      <a:pt x="102" y="678"/>
                    </a:lnTo>
                    <a:lnTo>
                      <a:pt x="96" y="690"/>
                    </a:lnTo>
                    <a:lnTo>
                      <a:pt x="92" y="702"/>
                    </a:lnTo>
                    <a:lnTo>
                      <a:pt x="88" y="708"/>
                    </a:lnTo>
                    <a:lnTo>
                      <a:pt x="82" y="712"/>
                    </a:lnTo>
                    <a:lnTo>
                      <a:pt x="82" y="712"/>
                    </a:lnTo>
                    <a:lnTo>
                      <a:pt x="76" y="716"/>
                    </a:lnTo>
                    <a:lnTo>
                      <a:pt x="74" y="720"/>
                    </a:lnTo>
                    <a:lnTo>
                      <a:pt x="74" y="726"/>
                    </a:lnTo>
                    <a:lnTo>
                      <a:pt x="76" y="730"/>
                    </a:lnTo>
                    <a:lnTo>
                      <a:pt x="88" y="740"/>
                    </a:lnTo>
                    <a:lnTo>
                      <a:pt x="108" y="756"/>
                    </a:lnTo>
                    <a:lnTo>
                      <a:pt x="108" y="756"/>
                    </a:lnTo>
                    <a:lnTo>
                      <a:pt x="116" y="764"/>
                    </a:lnTo>
                    <a:lnTo>
                      <a:pt x="118" y="772"/>
                    </a:lnTo>
                    <a:lnTo>
                      <a:pt x="118" y="778"/>
                    </a:lnTo>
                    <a:lnTo>
                      <a:pt x="116" y="784"/>
                    </a:lnTo>
                    <a:lnTo>
                      <a:pt x="114" y="790"/>
                    </a:lnTo>
                    <a:lnTo>
                      <a:pt x="112" y="794"/>
                    </a:lnTo>
                    <a:lnTo>
                      <a:pt x="112" y="800"/>
                    </a:lnTo>
                    <a:lnTo>
                      <a:pt x="116" y="804"/>
                    </a:lnTo>
                    <a:lnTo>
                      <a:pt x="116" y="804"/>
                    </a:lnTo>
                    <a:lnTo>
                      <a:pt x="132" y="818"/>
                    </a:lnTo>
                    <a:lnTo>
                      <a:pt x="148" y="834"/>
                    </a:lnTo>
                    <a:lnTo>
                      <a:pt x="158" y="840"/>
                    </a:lnTo>
                    <a:lnTo>
                      <a:pt x="168" y="844"/>
                    </a:lnTo>
                    <a:lnTo>
                      <a:pt x="180" y="844"/>
                    </a:lnTo>
                    <a:lnTo>
                      <a:pt x="194" y="840"/>
                    </a:lnTo>
                    <a:lnTo>
                      <a:pt x="194" y="840"/>
                    </a:lnTo>
                    <a:lnTo>
                      <a:pt x="208" y="836"/>
                    </a:lnTo>
                    <a:lnTo>
                      <a:pt x="218" y="834"/>
                    </a:lnTo>
                    <a:lnTo>
                      <a:pt x="228" y="836"/>
                    </a:lnTo>
                    <a:lnTo>
                      <a:pt x="234" y="838"/>
                    </a:lnTo>
                    <a:lnTo>
                      <a:pt x="240" y="842"/>
                    </a:lnTo>
                    <a:lnTo>
                      <a:pt x="242" y="848"/>
                    </a:lnTo>
                    <a:lnTo>
                      <a:pt x="242" y="858"/>
                    </a:lnTo>
                    <a:lnTo>
                      <a:pt x="238" y="868"/>
                    </a:lnTo>
                    <a:lnTo>
                      <a:pt x="238" y="868"/>
                    </a:lnTo>
                    <a:lnTo>
                      <a:pt x="236" y="878"/>
                    </a:lnTo>
                    <a:lnTo>
                      <a:pt x="236" y="884"/>
                    </a:lnTo>
                    <a:lnTo>
                      <a:pt x="238" y="888"/>
                    </a:lnTo>
                    <a:lnTo>
                      <a:pt x="242" y="890"/>
                    </a:lnTo>
                    <a:lnTo>
                      <a:pt x="244" y="892"/>
                    </a:lnTo>
                    <a:lnTo>
                      <a:pt x="246" y="896"/>
                    </a:lnTo>
                    <a:lnTo>
                      <a:pt x="246" y="900"/>
                    </a:lnTo>
                    <a:lnTo>
                      <a:pt x="244" y="908"/>
                    </a:lnTo>
                    <a:lnTo>
                      <a:pt x="244" y="908"/>
                    </a:lnTo>
                    <a:lnTo>
                      <a:pt x="242" y="918"/>
                    </a:lnTo>
                    <a:lnTo>
                      <a:pt x="244" y="922"/>
                    </a:lnTo>
                    <a:lnTo>
                      <a:pt x="248" y="924"/>
                    </a:lnTo>
                    <a:lnTo>
                      <a:pt x="254" y="924"/>
                    </a:lnTo>
                    <a:lnTo>
                      <a:pt x="262" y="920"/>
                    </a:lnTo>
                    <a:lnTo>
                      <a:pt x="270" y="916"/>
                    </a:lnTo>
                    <a:lnTo>
                      <a:pt x="284" y="904"/>
                    </a:lnTo>
                    <a:lnTo>
                      <a:pt x="284" y="904"/>
                    </a:lnTo>
                    <a:lnTo>
                      <a:pt x="292" y="900"/>
                    </a:lnTo>
                    <a:lnTo>
                      <a:pt x="300" y="898"/>
                    </a:lnTo>
                    <a:lnTo>
                      <a:pt x="308" y="898"/>
                    </a:lnTo>
                    <a:lnTo>
                      <a:pt x="316" y="902"/>
                    </a:lnTo>
                    <a:lnTo>
                      <a:pt x="326" y="906"/>
                    </a:lnTo>
                    <a:lnTo>
                      <a:pt x="336" y="912"/>
                    </a:lnTo>
                    <a:lnTo>
                      <a:pt x="352" y="926"/>
                    </a:lnTo>
                    <a:lnTo>
                      <a:pt x="352" y="926"/>
                    </a:lnTo>
                    <a:lnTo>
                      <a:pt x="358" y="930"/>
                    </a:lnTo>
                    <a:lnTo>
                      <a:pt x="362" y="932"/>
                    </a:lnTo>
                    <a:lnTo>
                      <a:pt x="366" y="930"/>
                    </a:lnTo>
                    <a:lnTo>
                      <a:pt x="370" y="926"/>
                    </a:lnTo>
                    <a:lnTo>
                      <a:pt x="376" y="918"/>
                    </a:lnTo>
                    <a:lnTo>
                      <a:pt x="380" y="916"/>
                    </a:lnTo>
                    <a:lnTo>
                      <a:pt x="386" y="918"/>
                    </a:lnTo>
                    <a:lnTo>
                      <a:pt x="386" y="918"/>
                    </a:lnTo>
                    <a:lnTo>
                      <a:pt x="392" y="920"/>
                    </a:lnTo>
                    <a:lnTo>
                      <a:pt x="402" y="918"/>
                    </a:lnTo>
                    <a:lnTo>
                      <a:pt x="420" y="912"/>
                    </a:lnTo>
                    <a:lnTo>
                      <a:pt x="432" y="908"/>
                    </a:lnTo>
                    <a:lnTo>
                      <a:pt x="432" y="908"/>
                    </a:lnTo>
                    <a:lnTo>
                      <a:pt x="432" y="910"/>
                    </a:lnTo>
                    <a:lnTo>
                      <a:pt x="430" y="916"/>
                    </a:lnTo>
                    <a:lnTo>
                      <a:pt x="430" y="916"/>
                    </a:lnTo>
                    <a:lnTo>
                      <a:pt x="418" y="932"/>
                    </a:lnTo>
                    <a:lnTo>
                      <a:pt x="412" y="946"/>
                    </a:lnTo>
                    <a:lnTo>
                      <a:pt x="410" y="962"/>
                    </a:lnTo>
                    <a:lnTo>
                      <a:pt x="410" y="978"/>
                    </a:lnTo>
                    <a:lnTo>
                      <a:pt x="410" y="978"/>
                    </a:lnTo>
                    <a:lnTo>
                      <a:pt x="408" y="986"/>
                    </a:lnTo>
                    <a:lnTo>
                      <a:pt x="406" y="990"/>
                    </a:lnTo>
                    <a:lnTo>
                      <a:pt x="402" y="992"/>
                    </a:lnTo>
                    <a:lnTo>
                      <a:pt x="396" y="994"/>
                    </a:lnTo>
                    <a:lnTo>
                      <a:pt x="392" y="998"/>
                    </a:lnTo>
                    <a:lnTo>
                      <a:pt x="386" y="1000"/>
                    </a:lnTo>
                    <a:lnTo>
                      <a:pt x="380" y="1008"/>
                    </a:lnTo>
                    <a:lnTo>
                      <a:pt x="374" y="1018"/>
                    </a:lnTo>
                    <a:lnTo>
                      <a:pt x="374" y="1018"/>
                    </a:lnTo>
                    <a:lnTo>
                      <a:pt x="368" y="1028"/>
                    </a:lnTo>
                    <a:lnTo>
                      <a:pt x="360" y="1036"/>
                    </a:lnTo>
                    <a:lnTo>
                      <a:pt x="352" y="1040"/>
                    </a:lnTo>
                    <a:lnTo>
                      <a:pt x="342" y="1044"/>
                    </a:lnTo>
                    <a:lnTo>
                      <a:pt x="332" y="1048"/>
                    </a:lnTo>
                    <a:lnTo>
                      <a:pt x="324" y="1054"/>
                    </a:lnTo>
                    <a:lnTo>
                      <a:pt x="314" y="1060"/>
                    </a:lnTo>
                    <a:lnTo>
                      <a:pt x="306" y="1072"/>
                    </a:lnTo>
                    <a:lnTo>
                      <a:pt x="306" y="1072"/>
                    </a:lnTo>
                    <a:lnTo>
                      <a:pt x="300" y="1082"/>
                    </a:lnTo>
                    <a:lnTo>
                      <a:pt x="296" y="1088"/>
                    </a:lnTo>
                    <a:lnTo>
                      <a:pt x="292" y="1090"/>
                    </a:lnTo>
                    <a:lnTo>
                      <a:pt x="288" y="1088"/>
                    </a:lnTo>
                    <a:lnTo>
                      <a:pt x="276" y="1086"/>
                    </a:lnTo>
                    <a:lnTo>
                      <a:pt x="268" y="1088"/>
                    </a:lnTo>
                    <a:lnTo>
                      <a:pt x="254" y="1090"/>
                    </a:lnTo>
                    <a:lnTo>
                      <a:pt x="254" y="1090"/>
                    </a:lnTo>
                    <a:lnTo>
                      <a:pt x="244" y="1096"/>
                    </a:lnTo>
                    <a:lnTo>
                      <a:pt x="236" y="1100"/>
                    </a:lnTo>
                    <a:lnTo>
                      <a:pt x="232" y="1104"/>
                    </a:lnTo>
                    <a:lnTo>
                      <a:pt x="228" y="1110"/>
                    </a:lnTo>
                    <a:lnTo>
                      <a:pt x="222" y="1118"/>
                    </a:lnTo>
                    <a:lnTo>
                      <a:pt x="218" y="1124"/>
                    </a:lnTo>
                    <a:lnTo>
                      <a:pt x="210" y="1128"/>
                    </a:lnTo>
                    <a:lnTo>
                      <a:pt x="210" y="1128"/>
                    </a:lnTo>
                    <a:lnTo>
                      <a:pt x="200" y="1132"/>
                    </a:lnTo>
                    <a:lnTo>
                      <a:pt x="194" y="1138"/>
                    </a:lnTo>
                    <a:lnTo>
                      <a:pt x="188" y="1144"/>
                    </a:lnTo>
                    <a:lnTo>
                      <a:pt x="186" y="1148"/>
                    </a:lnTo>
                    <a:lnTo>
                      <a:pt x="188" y="1152"/>
                    </a:lnTo>
                    <a:lnTo>
                      <a:pt x="192" y="1154"/>
                    </a:lnTo>
                    <a:lnTo>
                      <a:pt x="200" y="1154"/>
                    </a:lnTo>
                    <a:lnTo>
                      <a:pt x="212" y="1150"/>
                    </a:lnTo>
                    <a:lnTo>
                      <a:pt x="212" y="1150"/>
                    </a:lnTo>
                    <a:lnTo>
                      <a:pt x="224" y="1144"/>
                    </a:lnTo>
                    <a:lnTo>
                      <a:pt x="234" y="1138"/>
                    </a:lnTo>
                    <a:lnTo>
                      <a:pt x="248" y="1124"/>
                    </a:lnTo>
                    <a:lnTo>
                      <a:pt x="256" y="1116"/>
                    </a:lnTo>
                    <a:lnTo>
                      <a:pt x="258" y="1116"/>
                    </a:lnTo>
                    <a:lnTo>
                      <a:pt x="262" y="1120"/>
                    </a:lnTo>
                    <a:lnTo>
                      <a:pt x="262" y="1120"/>
                    </a:lnTo>
                    <a:lnTo>
                      <a:pt x="266" y="1124"/>
                    </a:lnTo>
                    <a:lnTo>
                      <a:pt x="270" y="1124"/>
                    </a:lnTo>
                    <a:lnTo>
                      <a:pt x="278" y="1122"/>
                    </a:lnTo>
                    <a:lnTo>
                      <a:pt x="282" y="1120"/>
                    </a:lnTo>
                    <a:lnTo>
                      <a:pt x="284" y="1120"/>
                    </a:lnTo>
                    <a:lnTo>
                      <a:pt x="288" y="1124"/>
                    </a:lnTo>
                    <a:lnTo>
                      <a:pt x="290" y="1128"/>
                    </a:lnTo>
                    <a:lnTo>
                      <a:pt x="290" y="1128"/>
                    </a:lnTo>
                    <a:lnTo>
                      <a:pt x="292" y="1136"/>
                    </a:lnTo>
                    <a:lnTo>
                      <a:pt x="296" y="1138"/>
                    </a:lnTo>
                    <a:lnTo>
                      <a:pt x="298" y="1140"/>
                    </a:lnTo>
                    <a:lnTo>
                      <a:pt x="302" y="1138"/>
                    </a:lnTo>
                    <a:lnTo>
                      <a:pt x="306" y="1136"/>
                    </a:lnTo>
                    <a:lnTo>
                      <a:pt x="308" y="1130"/>
                    </a:lnTo>
                    <a:lnTo>
                      <a:pt x="308" y="1126"/>
                    </a:lnTo>
                    <a:lnTo>
                      <a:pt x="306" y="1120"/>
                    </a:lnTo>
                    <a:lnTo>
                      <a:pt x="306" y="1120"/>
                    </a:lnTo>
                    <a:lnTo>
                      <a:pt x="306" y="1114"/>
                    </a:lnTo>
                    <a:lnTo>
                      <a:pt x="308" y="1110"/>
                    </a:lnTo>
                    <a:lnTo>
                      <a:pt x="312" y="1106"/>
                    </a:lnTo>
                    <a:lnTo>
                      <a:pt x="316" y="1102"/>
                    </a:lnTo>
                    <a:lnTo>
                      <a:pt x="322" y="1100"/>
                    </a:lnTo>
                    <a:lnTo>
                      <a:pt x="328" y="1100"/>
                    </a:lnTo>
                    <a:lnTo>
                      <a:pt x="332" y="1102"/>
                    </a:lnTo>
                    <a:lnTo>
                      <a:pt x="334" y="1108"/>
                    </a:lnTo>
                    <a:lnTo>
                      <a:pt x="334" y="1108"/>
                    </a:lnTo>
                    <a:lnTo>
                      <a:pt x="334" y="1110"/>
                    </a:lnTo>
                    <a:lnTo>
                      <a:pt x="336" y="1110"/>
                    </a:lnTo>
                    <a:lnTo>
                      <a:pt x="340" y="1110"/>
                    </a:lnTo>
                    <a:lnTo>
                      <a:pt x="354" y="1100"/>
                    </a:lnTo>
                    <a:lnTo>
                      <a:pt x="372" y="1088"/>
                    </a:lnTo>
                    <a:lnTo>
                      <a:pt x="380" y="1084"/>
                    </a:lnTo>
                    <a:lnTo>
                      <a:pt x="388" y="1082"/>
                    </a:lnTo>
                    <a:lnTo>
                      <a:pt x="388" y="1082"/>
                    </a:lnTo>
                    <a:lnTo>
                      <a:pt x="394" y="1082"/>
                    </a:lnTo>
                    <a:lnTo>
                      <a:pt x="396" y="1080"/>
                    </a:lnTo>
                    <a:lnTo>
                      <a:pt x="394" y="1074"/>
                    </a:lnTo>
                    <a:lnTo>
                      <a:pt x="394" y="1068"/>
                    </a:lnTo>
                    <a:lnTo>
                      <a:pt x="398" y="1062"/>
                    </a:lnTo>
                    <a:lnTo>
                      <a:pt x="408" y="1052"/>
                    </a:lnTo>
                    <a:lnTo>
                      <a:pt x="424" y="1042"/>
                    </a:lnTo>
                    <a:lnTo>
                      <a:pt x="424" y="1042"/>
                    </a:lnTo>
                    <a:lnTo>
                      <a:pt x="440" y="1032"/>
                    </a:lnTo>
                    <a:lnTo>
                      <a:pt x="452" y="1024"/>
                    </a:lnTo>
                    <a:lnTo>
                      <a:pt x="462" y="1016"/>
                    </a:lnTo>
                    <a:lnTo>
                      <a:pt x="468" y="1010"/>
                    </a:lnTo>
                    <a:lnTo>
                      <a:pt x="478" y="998"/>
                    </a:lnTo>
                    <a:lnTo>
                      <a:pt x="484" y="994"/>
                    </a:lnTo>
                    <a:lnTo>
                      <a:pt x="492" y="988"/>
                    </a:lnTo>
                    <a:lnTo>
                      <a:pt x="492" y="988"/>
                    </a:lnTo>
                    <a:lnTo>
                      <a:pt x="516" y="976"/>
                    </a:lnTo>
                    <a:lnTo>
                      <a:pt x="538" y="964"/>
                    </a:lnTo>
                    <a:lnTo>
                      <a:pt x="548" y="956"/>
                    </a:lnTo>
                    <a:lnTo>
                      <a:pt x="556" y="950"/>
                    </a:lnTo>
                    <a:lnTo>
                      <a:pt x="562" y="942"/>
                    </a:lnTo>
                    <a:lnTo>
                      <a:pt x="566" y="934"/>
                    </a:lnTo>
                    <a:lnTo>
                      <a:pt x="566" y="934"/>
                    </a:lnTo>
                    <a:lnTo>
                      <a:pt x="568" y="928"/>
                    </a:lnTo>
                    <a:lnTo>
                      <a:pt x="572" y="922"/>
                    </a:lnTo>
                    <a:lnTo>
                      <a:pt x="580" y="916"/>
                    </a:lnTo>
                    <a:lnTo>
                      <a:pt x="588" y="912"/>
                    </a:lnTo>
                    <a:lnTo>
                      <a:pt x="592" y="906"/>
                    </a:lnTo>
                    <a:lnTo>
                      <a:pt x="592" y="900"/>
                    </a:lnTo>
                    <a:lnTo>
                      <a:pt x="592" y="900"/>
                    </a:lnTo>
                    <a:lnTo>
                      <a:pt x="592" y="898"/>
                    </a:lnTo>
                    <a:lnTo>
                      <a:pt x="590" y="896"/>
                    </a:lnTo>
                    <a:lnTo>
                      <a:pt x="582" y="892"/>
                    </a:lnTo>
                    <a:lnTo>
                      <a:pt x="564" y="892"/>
                    </a:lnTo>
                    <a:lnTo>
                      <a:pt x="556" y="890"/>
                    </a:lnTo>
                    <a:lnTo>
                      <a:pt x="554" y="890"/>
                    </a:lnTo>
                    <a:lnTo>
                      <a:pt x="554" y="888"/>
                    </a:lnTo>
                    <a:lnTo>
                      <a:pt x="554" y="886"/>
                    </a:lnTo>
                    <a:lnTo>
                      <a:pt x="556" y="882"/>
                    </a:lnTo>
                    <a:lnTo>
                      <a:pt x="570" y="870"/>
                    </a:lnTo>
                    <a:lnTo>
                      <a:pt x="570" y="870"/>
                    </a:lnTo>
                    <a:lnTo>
                      <a:pt x="598" y="846"/>
                    </a:lnTo>
                    <a:lnTo>
                      <a:pt x="616" y="828"/>
                    </a:lnTo>
                    <a:lnTo>
                      <a:pt x="630" y="810"/>
                    </a:lnTo>
                    <a:lnTo>
                      <a:pt x="644" y="786"/>
                    </a:lnTo>
                    <a:lnTo>
                      <a:pt x="644" y="786"/>
                    </a:lnTo>
                    <a:lnTo>
                      <a:pt x="654" y="774"/>
                    </a:lnTo>
                    <a:lnTo>
                      <a:pt x="666" y="764"/>
                    </a:lnTo>
                    <a:lnTo>
                      <a:pt x="680" y="756"/>
                    </a:lnTo>
                    <a:lnTo>
                      <a:pt x="694" y="750"/>
                    </a:lnTo>
                    <a:lnTo>
                      <a:pt x="710" y="750"/>
                    </a:lnTo>
                    <a:lnTo>
                      <a:pt x="726" y="752"/>
                    </a:lnTo>
                    <a:lnTo>
                      <a:pt x="742" y="758"/>
                    </a:lnTo>
                    <a:lnTo>
                      <a:pt x="750" y="764"/>
                    </a:lnTo>
                    <a:lnTo>
                      <a:pt x="758" y="770"/>
                    </a:lnTo>
                    <a:lnTo>
                      <a:pt x="758" y="770"/>
                    </a:lnTo>
                    <a:lnTo>
                      <a:pt x="768" y="782"/>
                    </a:lnTo>
                    <a:lnTo>
                      <a:pt x="770" y="784"/>
                    </a:lnTo>
                    <a:lnTo>
                      <a:pt x="770" y="784"/>
                    </a:lnTo>
                    <a:lnTo>
                      <a:pt x="752" y="776"/>
                    </a:lnTo>
                    <a:lnTo>
                      <a:pt x="738" y="768"/>
                    </a:lnTo>
                    <a:lnTo>
                      <a:pt x="720" y="764"/>
                    </a:lnTo>
                    <a:lnTo>
                      <a:pt x="712" y="762"/>
                    </a:lnTo>
                    <a:lnTo>
                      <a:pt x="704" y="762"/>
                    </a:lnTo>
                    <a:lnTo>
                      <a:pt x="696" y="764"/>
                    </a:lnTo>
                    <a:lnTo>
                      <a:pt x="690" y="768"/>
                    </a:lnTo>
                    <a:lnTo>
                      <a:pt x="690" y="768"/>
                    </a:lnTo>
                    <a:lnTo>
                      <a:pt x="680" y="776"/>
                    </a:lnTo>
                    <a:lnTo>
                      <a:pt x="674" y="784"/>
                    </a:lnTo>
                    <a:lnTo>
                      <a:pt x="672" y="790"/>
                    </a:lnTo>
                    <a:lnTo>
                      <a:pt x="672" y="796"/>
                    </a:lnTo>
                    <a:lnTo>
                      <a:pt x="672" y="802"/>
                    </a:lnTo>
                    <a:lnTo>
                      <a:pt x="670" y="810"/>
                    </a:lnTo>
                    <a:lnTo>
                      <a:pt x="666" y="818"/>
                    </a:lnTo>
                    <a:lnTo>
                      <a:pt x="658" y="828"/>
                    </a:lnTo>
                    <a:lnTo>
                      <a:pt x="658" y="828"/>
                    </a:lnTo>
                    <a:lnTo>
                      <a:pt x="652" y="836"/>
                    </a:lnTo>
                    <a:lnTo>
                      <a:pt x="650" y="844"/>
                    </a:lnTo>
                    <a:lnTo>
                      <a:pt x="652" y="848"/>
                    </a:lnTo>
                    <a:lnTo>
                      <a:pt x="656" y="852"/>
                    </a:lnTo>
                    <a:lnTo>
                      <a:pt x="660" y="856"/>
                    </a:lnTo>
                    <a:lnTo>
                      <a:pt x="662" y="858"/>
                    </a:lnTo>
                    <a:lnTo>
                      <a:pt x="662" y="862"/>
                    </a:lnTo>
                    <a:lnTo>
                      <a:pt x="656" y="866"/>
                    </a:lnTo>
                    <a:lnTo>
                      <a:pt x="656" y="866"/>
                    </a:lnTo>
                    <a:lnTo>
                      <a:pt x="646" y="874"/>
                    </a:lnTo>
                    <a:lnTo>
                      <a:pt x="644" y="876"/>
                    </a:lnTo>
                    <a:lnTo>
                      <a:pt x="644" y="878"/>
                    </a:lnTo>
                    <a:lnTo>
                      <a:pt x="646" y="880"/>
                    </a:lnTo>
                    <a:lnTo>
                      <a:pt x="648" y="882"/>
                    </a:lnTo>
                    <a:lnTo>
                      <a:pt x="658" y="884"/>
                    </a:lnTo>
                    <a:lnTo>
                      <a:pt x="670" y="884"/>
                    </a:lnTo>
                    <a:lnTo>
                      <a:pt x="684" y="882"/>
                    </a:lnTo>
                    <a:lnTo>
                      <a:pt x="698" y="876"/>
                    </a:lnTo>
                    <a:lnTo>
                      <a:pt x="712" y="866"/>
                    </a:lnTo>
                    <a:lnTo>
                      <a:pt x="712" y="866"/>
                    </a:lnTo>
                    <a:lnTo>
                      <a:pt x="732" y="850"/>
                    </a:lnTo>
                    <a:lnTo>
                      <a:pt x="748" y="840"/>
                    </a:lnTo>
                    <a:lnTo>
                      <a:pt x="762" y="834"/>
                    </a:lnTo>
                    <a:lnTo>
                      <a:pt x="778" y="834"/>
                    </a:lnTo>
                    <a:lnTo>
                      <a:pt x="778" y="834"/>
                    </a:lnTo>
                    <a:lnTo>
                      <a:pt x="786" y="832"/>
                    </a:lnTo>
                    <a:lnTo>
                      <a:pt x="790" y="830"/>
                    </a:lnTo>
                    <a:lnTo>
                      <a:pt x="790" y="828"/>
                    </a:lnTo>
                    <a:lnTo>
                      <a:pt x="790" y="824"/>
                    </a:lnTo>
                    <a:lnTo>
                      <a:pt x="790" y="820"/>
                    </a:lnTo>
                    <a:lnTo>
                      <a:pt x="790" y="818"/>
                    </a:lnTo>
                    <a:lnTo>
                      <a:pt x="794" y="814"/>
                    </a:lnTo>
                    <a:lnTo>
                      <a:pt x="800" y="810"/>
                    </a:lnTo>
                    <a:lnTo>
                      <a:pt x="800" y="810"/>
                    </a:lnTo>
                    <a:lnTo>
                      <a:pt x="804" y="806"/>
                    </a:lnTo>
                    <a:lnTo>
                      <a:pt x="806" y="802"/>
                    </a:lnTo>
                    <a:lnTo>
                      <a:pt x="804" y="796"/>
                    </a:lnTo>
                    <a:lnTo>
                      <a:pt x="802" y="790"/>
                    </a:lnTo>
                    <a:lnTo>
                      <a:pt x="800" y="784"/>
                    </a:lnTo>
                    <a:lnTo>
                      <a:pt x="800" y="780"/>
                    </a:lnTo>
                    <a:lnTo>
                      <a:pt x="804" y="776"/>
                    </a:lnTo>
                    <a:lnTo>
                      <a:pt x="812" y="774"/>
                    </a:lnTo>
                    <a:lnTo>
                      <a:pt x="812" y="774"/>
                    </a:lnTo>
                    <a:lnTo>
                      <a:pt x="824" y="772"/>
                    </a:lnTo>
                    <a:lnTo>
                      <a:pt x="834" y="770"/>
                    </a:lnTo>
                    <a:lnTo>
                      <a:pt x="850" y="764"/>
                    </a:lnTo>
                    <a:lnTo>
                      <a:pt x="856" y="764"/>
                    </a:lnTo>
                    <a:lnTo>
                      <a:pt x="860" y="764"/>
                    </a:lnTo>
                    <a:lnTo>
                      <a:pt x="862" y="768"/>
                    </a:lnTo>
                    <a:lnTo>
                      <a:pt x="862" y="774"/>
                    </a:lnTo>
                    <a:lnTo>
                      <a:pt x="862" y="774"/>
                    </a:lnTo>
                    <a:lnTo>
                      <a:pt x="862" y="780"/>
                    </a:lnTo>
                    <a:lnTo>
                      <a:pt x="866" y="784"/>
                    </a:lnTo>
                    <a:lnTo>
                      <a:pt x="870" y="788"/>
                    </a:lnTo>
                    <a:lnTo>
                      <a:pt x="874" y="790"/>
                    </a:lnTo>
                    <a:lnTo>
                      <a:pt x="888" y="794"/>
                    </a:lnTo>
                    <a:lnTo>
                      <a:pt x="896" y="798"/>
                    </a:lnTo>
                    <a:lnTo>
                      <a:pt x="906" y="802"/>
                    </a:lnTo>
                    <a:lnTo>
                      <a:pt x="906" y="802"/>
                    </a:lnTo>
                    <a:lnTo>
                      <a:pt x="912" y="806"/>
                    </a:lnTo>
                    <a:lnTo>
                      <a:pt x="918" y="806"/>
                    </a:lnTo>
                    <a:lnTo>
                      <a:pt x="922" y="804"/>
                    </a:lnTo>
                    <a:lnTo>
                      <a:pt x="924" y="802"/>
                    </a:lnTo>
                    <a:lnTo>
                      <a:pt x="926" y="800"/>
                    </a:lnTo>
                    <a:lnTo>
                      <a:pt x="930" y="800"/>
                    </a:lnTo>
                    <a:lnTo>
                      <a:pt x="934" y="804"/>
                    </a:lnTo>
                    <a:lnTo>
                      <a:pt x="940" y="810"/>
                    </a:lnTo>
                    <a:lnTo>
                      <a:pt x="940" y="810"/>
                    </a:lnTo>
                    <a:lnTo>
                      <a:pt x="948" y="820"/>
                    </a:lnTo>
                    <a:lnTo>
                      <a:pt x="958" y="824"/>
                    </a:lnTo>
                    <a:lnTo>
                      <a:pt x="968" y="828"/>
                    </a:lnTo>
                    <a:lnTo>
                      <a:pt x="978" y="828"/>
                    </a:lnTo>
                    <a:lnTo>
                      <a:pt x="1002" y="826"/>
                    </a:lnTo>
                    <a:lnTo>
                      <a:pt x="1024" y="824"/>
                    </a:lnTo>
                    <a:lnTo>
                      <a:pt x="1024" y="824"/>
                    </a:lnTo>
                    <a:lnTo>
                      <a:pt x="1036" y="826"/>
                    </a:lnTo>
                    <a:lnTo>
                      <a:pt x="1050" y="830"/>
                    </a:lnTo>
                    <a:lnTo>
                      <a:pt x="1076" y="842"/>
                    </a:lnTo>
                    <a:lnTo>
                      <a:pt x="1090" y="846"/>
                    </a:lnTo>
                    <a:lnTo>
                      <a:pt x="1104" y="850"/>
                    </a:lnTo>
                    <a:lnTo>
                      <a:pt x="1116" y="850"/>
                    </a:lnTo>
                    <a:lnTo>
                      <a:pt x="1122" y="848"/>
                    </a:lnTo>
                    <a:lnTo>
                      <a:pt x="1126" y="846"/>
                    </a:lnTo>
                    <a:lnTo>
                      <a:pt x="1126" y="846"/>
                    </a:lnTo>
                    <a:lnTo>
                      <a:pt x="1136" y="842"/>
                    </a:lnTo>
                    <a:lnTo>
                      <a:pt x="1142" y="840"/>
                    </a:lnTo>
                    <a:lnTo>
                      <a:pt x="1146" y="840"/>
                    </a:lnTo>
                    <a:lnTo>
                      <a:pt x="1150" y="842"/>
                    </a:lnTo>
                    <a:lnTo>
                      <a:pt x="1150" y="846"/>
                    </a:lnTo>
                    <a:lnTo>
                      <a:pt x="1150" y="850"/>
                    </a:lnTo>
                    <a:lnTo>
                      <a:pt x="1146" y="854"/>
                    </a:lnTo>
                    <a:lnTo>
                      <a:pt x="1142" y="858"/>
                    </a:lnTo>
                    <a:lnTo>
                      <a:pt x="1142" y="858"/>
                    </a:lnTo>
                    <a:lnTo>
                      <a:pt x="1138" y="860"/>
                    </a:lnTo>
                    <a:lnTo>
                      <a:pt x="1140" y="864"/>
                    </a:lnTo>
                    <a:lnTo>
                      <a:pt x="1146" y="868"/>
                    </a:lnTo>
                    <a:lnTo>
                      <a:pt x="1154" y="874"/>
                    </a:lnTo>
                    <a:lnTo>
                      <a:pt x="1174" y="882"/>
                    </a:lnTo>
                    <a:lnTo>
                      <a:pt x="1192" y="892"/>
                    </a:lnTo>
                    <a:lnTo>
                      <a:pt x="1192" y="892"/>
                    </a:lnTo>
                    <a:lnTo>
                      <a:pt x="1206" y="900"/>
                    </a:lnTo>
                    <a:lnTo>
                      <a:pt x="1216" y="912"/>
                    </a:lnTo>
                    <a:lnTo>
                      <a:pt x="1228" y="924"/>
                    </a:lnTo>
                    <a:lnTo>
                      <a:pt x="1244" y="934"/>
                    </a:lnTo>
                    <a:lnTo>
                      <a:pt x="1244" y="934"/>
                    </a:lnTo>
                    <a:lnTo>
                      <a:pt x="1254" y="938"/>
                    </a:lnTo>
                    <a:lnTo>
                      <a:pt x="1264" y="940"/>
                    </a:lnTo>
                    <a:lnTo>
                      <a:pt x="1272" y="940"/>
                    </a:lnTo>
                    <a:lnTo>
                      <a:pt x="1278" y="940"/>
                    </a:lnTo>
                    <a:lnTo>
                      <a:pt x="1282" y="938"/>
                    </a:lnTo>
                    <a:lnTo>
                      <a:pt x="1284" y="934"/>
                    </a:lnTo>
                    <a:lnTo>
                      <a:pt x="1284" y="930"/>
                    </a:lnTo>
                    <a:lnTo>
                      <a:pt x="1280" y="924"/>
                    </a:lnTo>
                    <a:lnTo>
                      <a:pt x="1280" y="924"/>
                    </a:lnTo>
                    <a:lnTo>
                      <a:pt x="1272" y="912"/>
                    </a:lnTo>
                    <a:lnTo>
                      <a:pt x="1268" y="904"/>
                    </a:lnTo>
                    <a:lnTo>
                      <a:pt x="1268" y="902"/>
                    </a:lnTo>
                    <a:lnTo>
                      <a:pt x="1270" y="902"/>
                    </a:lnTo>
                    <a:lnTo>
                      <a:pt x="1282" y="912"/>
                    </a:lnTo>
                    <a:lnTo>
                      <a:pt x="1282" y="912"/>
                    </a:lnTo>
                    <a:lnTo>
                      <a:pt x="1298" y="928"/>
                    </a:lnTo>
                    <a:lnTo>
                      <a:pt x="1314" y="938"/>
                    </a:lnTo>
                    <a:lnTo>
                      <a:pt x="1320" y="940"/>
                    </a:lnTo>
                    <a:lnTo>
                      <a:pt x="1324" y="940"/>
                    </a:lnTo>
                    <a:lnTo>
                      <a:pt x="1326" y="938"/>
                    </a:lnTo>
                    <a:lnTo>
                      <a:pt x="1326" y="930"/>
                    </a:lnTo>
                    <a:lnTo>
                      <a:pt x="1326" y="930"/>
                    </a:lnTo>
                    <a:lnTo>
                      <a:pt x="1322" y="916"/>
                    </a:lnTo>
                    <a:lnTo>
                      <a:pt x="1322" y="908"/>
                    </a:lnTo>
                    <a:lnTo>
                      <a:pt x="1322" y="906"/>
                    </a:lnTo>
                    <a:lnTo>
                      <a:pt x="1324" y="908"/>
                    </a:lnTo>
                    <a:lnTo>
                      <a:pt x="1332" y="922"/>
                    </a:lnTo>
                    <a:lnTo>
                      <a:pt x="1332" y="922"/>
                    </a:lnTo>
                    <a:lnTo>
                      <a:pt x="1338" y="930"/>
                    </a:lnTo>
                    <a:lnTo>
                      <a:pt x="1344" y="934"/>
                    </a:lnTo>
                    <a:lnTo>
                      <a:pt x="1348" y="936"/>
                    </a:lnTo>
                    <a:lnTo>
                      <a:pt x="1354" y="938"/>
                    </a:lnTo>
                    <a:lnTo>
                      <a:pt x="1358" y="938"/>
                    </a:lnTo>
                    <a:lnTo>
                      <a:pt x="1362" y="940"/>
                    </a:lnTo>
                    <a:lnTo>
                      <a:pt x="1368" y="942"/>
                    </a:lnTo>
                    <a:lnTo>
                      <a:pt x="1372" y="950"/>
                    </a:lnTo>
                    <a:lnTo>
                      <a:pt x="1372" y="950"/>
                    </a:lnTo>
                    <a:lnTo>
                      <a:pt x="1378" y="966"/>
                    </a:lnTo>
                    <a:lnTo>
                      <a:pt x="1382" y="976"/>
                    </a:lnTo>
                    <a:lnTo>
                      <a:pt x="1384" y="982"/>
                    </a:lnTo>
                    <a:lnTo>
                      <a:pt x="1390" y="988"/>
                    </a:lnTo>
                    <a:lnTo>
                      <a:pt x="1390" y="988"/>
                    </a:lnTo>
                    <a:lnTo>
                      <a:pt x="1394" y="992"/>
                    </a:lnTo>
                    <a:lnTo>
                      <a:pt x="1394" y="996"/>
                    </a:lnTo>
                    <a:lnTo>
                      <a:pt x="1390" y="1002"/>
                    </a:lnTo>
                    <a:lnTo>
                      <a:pt x="1388" y="1006"/>
                    </a:lnTo>
                    <a:lnTo>
                      <a:pt x="1388" y="1008"/>
                    </a:lnTo>
                    <a:lnTo>
                      <a:pt x="1392" y="1012"/>
                    </a:lnTo>
                    <a:lnTo>
                      <a:pt x="1398" y="1014"/>
                    </a:lnTo>
                    <a:lnTo>
                      <a:pt x="1398" y="1014"/>
                    </a:lnTo>
                    <a:lnTo>
                      <a:pt x="1412" y="1020"/>
                    </a:lnTo>
                    <a:lnTo>
                      <a:pt x="1414" y="1024"/>
                    </a:lnTo>
                    <a:lnTo>
                      <a:pt x="1416" y="1026"/>
                    </a:lnTo>
                    <a:lnTo>
                      <a:pt x="1422" y="1036"/>
                    </a:lnTo>
                    <a:lnTo>
                      <a:pt x="1426" y="1042"/>
                    </a:lnTo>
                    <a:lnTo>
                      <a:pt x="1434" y="1052"/>
                    </a:lnTo>
                    <a:lnTo>
                      <a:pt x="1434" y="1052"/>
                    </a:lnTo>
                    <a:lnTo>
                      <a:pt x="1452" y="1064"/>
                    </a:lnTo>
                    <a:lnTo>
                      <a:pt x="1464" y="1070"/>
                    </a:lnTo>
                    <a:lnTo>
                      <a:pt x="1466" y="1074"/>
                    </a:lnTo>
                    <a:lnTo>
                      <a:pt x="1460" y="1076"/>
                    </a:lnTo>
                    <a:lnTo>
                      <a:pt x="1460" y="1076"/>
                    </a:lnTo>
                    <a:lnTo>
                      <a:pt x="1452" y="1080"/>
                    </a:lnTo>
                    <a:lnTo>
                      <a:pt x="1450" y="1086"/>
                    </a:lnTo>
                    <a:lnTo>
                      <a:pt x="1448" y="1092"/>
                    </a:lnTo>
                    <a:lnTo>
                      <a:pt x="1442" y="1100"/>
                    </a:lnTo>
                    <a:lnTo>
                      <a:pt x="1442" y="1100"/>
                    </a:lnTo>
                    <a:lnTo>
                      <a:pt x="1440" y="1104"/>
                    </a:lnTo>
                    <a:lnTo>
                      <a:pt x="1440" y="1108"/>
                    </a:lnTo>
                    <a:lnTo>
                      <a:pt x="1440" y="1112"/>
                    </a:lnTo>
                    <a:lnTo>
                      <a:pt x="1442" y="1114"/>
                    </a:lnTo>
                    <a:lnTo>
                      <a:pt x="1446" y="1116"/>
                    </a:lnTo>
                    <a:lnTo>
                      <a:pt x="1450" y="1114"/>
                    </a:lnTo>
                    <a:lnTo>
                      <a:pt x="1452" y="1112"/>
                    </a:lnTo>
                    <a:lnTo>
                      <a:pt x="1456" y="1106"/>
                    </a:lnTo>
                    <a:lnTo>
                      <a:pt x="1456" y="1106"/>
                    </a:lnTo>
                    <a:lnTo>
                      <a:pt x="1462" y="1092"/>
                    </a:lnTo>
                    <a:lnTo>
                      <a:pt x="1466" y="1088"/>
                    </a:lnTo>
                    <a:lnTo>
                      <a:pt x="1470" y="1084"/>
                    </a:lnTo>
                    <a:lnTo>
                      <a:pt x="1474" y="1082"/>
                    </a:lnTo>
                    <a:lnTo>
                      <a:pt x="1478" y="1084"/>
                    </a:lnTo>
                    <a:lnTo>
                      <a:pt x="1484" y="1088"/>
                    </a:lnTo>
                    <a:lnTo>
                      <a:pt x="1488" y="1094"/>
                    </a:lnTo>
                    <a:lnTo>
                      <a:pt x="1488" y="1094"/>
                    </a:lnTo>
                    <a:lnTo>
                      <a:pt x="1492" y="1104"/>
                    </a:lnTo>
                    <a:lnTo>
                      <a:pt x="1494" y="1112"/>
                    </a:lnTo>
                    <a:lnTo>
                      <a:pt x="1494" y="1118"/>
                    </a:lnTo>
                    <a:lnTo>
                      <a:pt x="1492" y="1124"/>
                    </a:lnTo>
                    <a:lnTo>
                      <a:pt x="1488" y="1134"/>
                    </a:lnTo>
                    <a:lnTo>
                      <a:pt x="1488" y="1138"/>
                    </a:lnTo>
                    <a:lnTo>
                      <a:pt x="1488" y="1144"/>
                    </a:lnTo>
                    <a:lnTo>
                      <a:pt x="1488" y="1144"/>
                    </a:lnTo>
                    <a:lnTo>
                      <a:pt x="1492" y="1152"/>
                    </a:lnTo>
                    <a:lnTo>
                      <a:pt x="1494" y="1160"/>
                    </a:lnTo>
                    <a:lnTo>
                      <a:pt x="1496" y="1164"/>
                    </a:lnTo>
                    <a:lnTo>
                      <a:pt x="1498" y="1164"/>
                    </a:lnTo>
                    <a:lnTo>
                      <a:pt x="1502" y="1162"/>
                    </a:lnTo>
                    <a:lnTo>
                      <a:pt x="1508" y="1158"/>
                    </a:lnTo>
                    <a:lnTo>
                      <a:pt x="1508" y="1158"/>
                    </a:lnTo>
                    <a:lnTo>
                      <a:pt x="1516" y="1150"/>
                    </a:lnTo>
                    <a:lnTo>
                      <a:pt x="1524" y="1142"/>
                    </a:lnTo>
                    <a:lnTo>
                      <a:pt x="1526" y="1138"/>
                    </a:lnTo>
                    <a:lnTo>
                      <a:pt x="1526" y="1132"/>
                    </a:lnTo>
                    <a:lnTo>
                      <a:pt x="1524" y="1118"/>
                    </a:lnTo>
                    <a:lnTo>
                      <a:pt x="1524" y="1118"/>
                    </a:lnTo>
                    <a:lnTo>
                      <a:pt x="1522" y="1106"/>
                    </a:lnTo>
                    <a:lnTo>
                      <a:pt x="1524" y="1098"/>
                    </a:lnTo>
                    <a:lnTo>
                      <a:pt x="1528" y="1094"/>
                    </a:lnTo>
                    <a:lnTo>
                      <a:pt x="1530" y="1090"/>
                    </a:lnTo>
                    <a:lnTo>
                      <a:pt x="1530" y="1090"/>
                    </a:lnTo>
                    <a:lnTo>
                      <a:pt x="1528" y="1098"/>
                    </a:lnTo>
                    <a:lnTo>
                      <a:pt x="1530" y="1106"/>
                    </a:lnTo>
                    <a:lnTo>
                      <a:pt x="1532" y="1118"/>
                    </a:lnTo>
                    <a:lnTo>
                      <a:pt x="1534" y="1130"/>
                    </a:lnTo>
                    <a:lnTo>
                      <a:pt x="1532" y="1136"/>
                    </a:lnTo>
                    <a:lnTo>
                      <a:pt x="1530" y="1140"/>
                    </a:lnTo>
                    <a:lnTo>
                      <a:pt x="1530" y="1140"/>
                    </a:lnTo>
                    <a:lnTo>
                      <a:pt x="1526" y="1142"/>
                    </a:lnTo>
                    <a:lnTo>
                      <a:pt x="1526" y="1146"/>
                    </a:lnTo>
                    <a:lnTo>
                      <a:pt x="1526" y="1152"/>
                    </a:lnTo>
                    <a:lnTo>
                      <a:pt x="1526" y="1160"/>
                    </a:lnTo>
                    <a:lnTo>
                      <a:pt x="1524" y="1162"/>
                    </a:lnTo>
                    <a:lnTo>
                      <a:pt x="1522" y="1166"/>
                    </a:lnTo>
                    <a:lnTo>
                      <a:pt x="1522" y="1166"/>
                    </a:lnTo>
                    <a:lnTo>
                      <a:pt x="1516" y="1172"/>
                    </a:lnTo>
                    <a:lnTo>
                      <a:pt x="1512" y="1178"/>
                    </a:lnTo>
                    <a:lnTo>
                      <a:pt x="1512" y="1182"/>
                    </a:lnTo>
                    <a:lnTo>
                      <a:pt x="1512" y="1186"/>
                    </a:lnTo>
                    <a:lnTo>
                      <a:pt x="1518" y="1192"/>
                    </a:lnTo>
                    <a:lnTo>
                      <a:pt x="1520" y="1194"/>
                    </a:lnTo>
                    <a:lnTo>
                      <a:pt x="1524" y="1198"/>
                    </a:lnTo>
                    <a:lnTo>
                      <a:pt x="1524" y="1198"/>
                    </a:lnTo>
                    <a:lnTo>
                      <a:pt x="1528" y="1210"/>
                    </a:lnTo>
                    <a:lnTo>
                      <a:pt x="1534" y="1222"/>
                    </a:lnTo>
                    <a:lnTo>
                      <a:pt x="1542" y="1232"/>
                    </a:lnTo>
                    <a:lnTo>
                      <a:pt x="1554" y="1244"/>
                    </a:lnTo>
                    <a:lnTo>
                      <a:pt x="1554" y="1244"/>
                    </a:lnTo>
                    <a:lnTo>
                      <a:pt x="1558" y="1246"/>
                    </a:lnTo>
                    <a:lnTo>
                      <a:pt x="1560" y="1244"/>
                    </a:lnTo>
                    <a:lnTo>
                      <a:pt x="1562" y="1236"/>
                    </a:lnTo>
                    <a:lnTo>
                      <a:pt x="1564" y="1230"/>
                    </a:lnTo>
                    <a:lnTo>
                      <a:pt x="1566" y="1224"/>
                    </a:lnTo>
                    <a:lnTo>
                      <a:pt x="1574" y="1218"/>
                    </a:lnTo>
                    <a:lnTo>
                      <a:pt x="1584" y="1216"/>
                    </a:lnTo>
                    <a:lnTo>
                      <a:pt x="1584" y="1216"/>
                    </a:lnTo>
                    <a:lnTo>
                      <a:pt x="1592" y="1216"/>
                    </a:lnTo>
                    <a:lnTo>
                      <a:pt x="1594" y="1216"/>
                    </a:lnTo>
                    <a:lnTo>
                      <a:pt x="1586" y="1222"/>
                    </a:lnTo>
                    <a:lnTo>
                      <a:pt x="1582" y="1228"/>
                    </a:lnTo>
                    <a:lnTo>
                      <a:pt x="1578" y="1234"/>
                    </a:lnTo>
                    <a:lnTo>
                      <a:pt x="1574" y="1240"/>
                    </a:lnTo>
                    <a:lnTo>
                      <a:pt x="1576" y="1248"/>
                    </a:lnTo>
                    <a:lnTo>
                      <a:pt x="1576" y="1248"/>
                    </a:lnTo>
                    <a:lnTo>
                      <a:pt x="1582" y="1258"/>
                    </a:lnTo>
                    <a:lnTo>
                      <a:pt x="1586" y="1260"/>
                    </a:lnTo>
                    <a:lnTo>
                      <a:pt x="1588" y="1262"/>
                    </a:lnTo>
                    <a:lnTo>
                      <a:pt x="1590" y="1274"/>
                    </a:lnTo>
                    <a:lnTo>
                      <a:pt x="1590" y="1274"/>
                    </a:lnTo>
                    <a:lnTo>
                      <a:pt x="1592" y="1280"/>
                    </a:lnTo>
                    <a:lnTo>
                      <a:pt x="1596" y="1280"/>
                    </a:lnTo>
                    <a:lnTo>
                      <a:pt x="1600" y="1280"/>
                    </a:lnTo>
                    <a:lnTo>
                      <a:pt x="1604" y="1278"/>
                    </a:lnTo>
                    <a:lnTo>
                      <a:pt x="1608" y="1278"/>
                    </a:lnTo>
                    <a:lnTo>
                      <a:pt x="1610" y="1278"/>
                    </a:lnTo>
                    <a:lnTo>
                      <a:pt x="1610" y="1280"/>
                    </a:lnTo>
                    <a:lnTo>
                      <a:pt x="1606" y="1290"/>
                    </a:lnTo>
                    <a:lnTo>
                      <a:pt x="1606" y="1290"/>
                    </a:lnTo>
                    <a:lnTo>
                      <a:pt x="1598" y="1306"/>
                    </a:lnTo>
                    <a:lnTo>
                      <a:pt x="1596" y="1318"/>
                    </a:lnTo>
                    <a:lnTo>
                      <a:pt x="1598" y="1322"/>
                    </a:lnTo>
                    <a:lnTo>
                      <a:pt x="1600" y="1322"/>
                    </a:lnTo>
                    <a:lnTo>
                      <a:pt x="1600" y="1322"/>
                    </a:lnTo>
                    <a:lnTo>
                      <a:pt x="1602" y="1322"/>
                    </a:lnTo>
                    <a:lnTo>
                      <a:pt x="1602" y="1324"/>
                    </a:lnTo>
                    <a:lnTo>
                      <a:pt x="1602" y="1330"/>
                    </a:lnTo>
                    <a:lnTo>
                      <a:pt x="1602" y="1336"/>
                    </a:lnTo>
                    <a:lnTo>
                      <a:pt x="1604" y="1340"/>
                    </a:lnTo>
                    <a:lnTo>
                      <a:pt x="1608" y="1342"/>
                    </a:lnTo>
                    <a:lnTo>
                      <a:pt x="1608" y="1342"/>
                    </a:lnTo>
                    <a:lnTo>
                      <a:pt x="1610" y="1342"/>
                    </a:lnTo>
                    <a:lnTo>
                      <a:pt x="1612" y="1340"/>
                    </a:lnTo>
                    <a:lnTo>
                      <a:pt x="1614" y="1330"/>
                    </a:lnTo>
                    <a:lnTo>
                      <a:pt x="1616" y="1320"/>
                    </a:lnTo>
                    <a:lnTo>
                      <a:pt x="1618" y="1316"/>
                    </a:lnTo>
                    <a:lnTo>
                      <a:pt x="1622" y="1314"/>
                    </a:lnTo>
                    <a:lnTo>
                      <a:pt x="1622" y="1314"/>
                    </a:lnTo>
                    <a:lnTo>
                      <a:pt x="1630" y="1310"/>
                    </a:lnTo>
                    <a:lnTo>
                      <a:pt x="1636" y="1304"/>
                    </a:lnTo>
                    <a:lnTo>
                      <a:pt x="1642" y="1300"/>
                    </a:lnTo>
                    <a:lnTo>
                      <a:pt x="1642" y="1300"/>
                    </a:lnTo>
                    <a:lnTo>
                      <a:pt x="1644" y="1304"/>
                    </a:lnTo>
                    <a:lnTo>
                      <a:pt x="1644" y="1304"/>
                    </a:lnTo>
                    <a:lnTo>
                      <a:pt x="1646" y="1306"/>
                    </a:lnTo>
                    <a:lnTo>
                      <a:pt x="1648" y="1308"/>
                    </a:lnTo>
                    <a:lnTo>
                      <a:pt x="1654" y="1308"/>
                    </a:lnTo>
                    <a:lnTo>
                      <a:pt x="1660" y="1308"/>
                    </a:lnTo>
                    <a:lnTo>
                      <a:pt x="1660" y="1310"/>
                    </a:lnTo>
                    <a:lnTo>
                      <a:pt x="1660" y="1314"/>
                    </a:lnTo>
                    <a:lnTo>
                      <a:pt x="1660" y="1314"/>
                    </a:lnTo>
                    <a:lnTo>
                      <a:pt x="1660" y="1318"/>
                    </a:lnTo>
                    <a:lnTo>
                      <a:pt x="1658" y="1318"/>
                    </a:lnTo>
                    <a:lnTo>
                      <a:pt x="1656" y="1316"/>
                    </a:lnTo>
                    <a:lnTo>
                      <a:pt x="1652" y="1314"/>
                    </a:lnTo>
                    <a:lnTo>
                      <a:pt x="1648" y="1312"/>
                    </a:lnTo>
                    <a:lnTo>
                      <a:pt x="1642" y="1314"/>
                    </a:lnTo>
                    <a:lnTo>
                      <a:pt x="1634" y="1318"/>
                    </a:lnTo>
                    <a:lnTo>
                      <a:pt x="1634" y="1318"/>
                    </a:lnTo>
                    <a:lnTo>
                      <a:pt x="1622" y="1330"/>
                    </a:lnTo>
                    <a:lnTo>
                      <a:pt x="1618" y="1336"/>
                    </a:lnTo>
                    <a:lnTo>
                      <a:pt x="1618" y="1342"/>
                    </a:lnTo>
                    <a:lnTo>
                      <a:pt x="1618" y="1350"/>
                    </a:lnTo>
                    <a:lnTo>
                      <a:pt x="1618" y="1350"/>
                    </a:lnTo>
                    <a:lnTo>
                      <a:pt x="1620" y="1356"/>
                    </a:lnTo>
                    <a:lnTo>
                      <a:pt x="1622" y="1358"/>
                    </a:lnTo>
                    <a:lnTo>
                      <a:pt x="1626" y="1360"/>
                    </a:lnTo>
                    <a:lnTo>
                      <a:pt x="1628" y="1362"/>
                    </a:lnTo>
                    <a:lnTo>
                      <a:pt x="1624" y="1366"/>
                    </a:lnTo>
                    <a:lnTo>
                      <a:pt x="1624" y="1366"/>
                    </a:lnTo>
                    <a:lnTo>
                      <a:pt x="1622" y="1368"/>
                    </a:lnTo>
                    <a:lnTo>
                      <a:pt x="1622" y="1370"/>
                    </a:lnTo>
                    <a:lnTo>
                      <a:pt x="1624" y="1372"/>
                    </a:lnTo>
                    <a:lnTo>
                      <a:pt x="1626" y="1374"/>
                    </a:lnTo>
                    <a:lnTo>
                      <a:pt x="1624" y="1376"/>
                    </a:lnTo>
                    <a:lnTo>
                      <a:pt x="1624" y="1376"/>
                    </a:lnTo>
                    <a:lnTo>
                      <a:pt x="1620" y="1378"/>
                    </a:lnTo>
                    <a:lnTo>
                      <a:pt x="1620" y="1382"/>
                    </a:lnTo>
                    <a:lnTo>
                      <a:pt x="1620" y="1384"/>
                    </a:lnTo>
                    <a:lnTo>
                      <a:pt x="1622" y="1386"/>
                    </a:lnTo>
                    <a:lnTo>
                      <a:pt x="1630" y="1392"/>
                    </a:lnTo>
                    <a:lnTo>
                      <a:pt x="1642" y="1396"/>
                    </a:lnTo>
                    <a:lnTo>
                      <a:pt x="1642" y="1396"/>
                    </a:lnTo>
                    <a:lnTo>
                      <a:pt x="1650" y="1398"/>
                    </a:lnTo>
                    <a:lnTo>
                      <a:pt x="1656" y="1396"/>
                    </a:lnTo>
                    <a:lnTo>
                      <a:pt x="1662" y="1394"/>
                    </a:lnTo>
                    <a:lnTo>
                      <a:pt x="1670" y="1394"/>
                    </a:lnTo>
                    <a:lnTo>
                      <a:pt x="1670" y="1394"/>
                    </a:lnTo>
                    <a:lnTo>
                      <a:pt x="1676" y="1396"/>
                    </a:lnTo>
                    <a:lnTo>
                      <a:pt x="1676" y="1398"/>
                    </a:lnTo>
                    <a:lnTo>
                      <a:pt x="1676" y="1400"/>
                    </a:lnTo>
                    <a:lnTo>
                      <a:pt x="1682" y="1400"/>
                    </a:lnTo>
                    <a:lnTo>
                      <a:pt x="1682" y="1400"/>
                    </a:lnTo>
                    <a:lnTo>
                      <a:pt x="1688" y="1402"/>
                    </a:lnTo>
                    <a:lnTo>
                      <a:pt x="1688" y="1404"/>
                    </a:lnTo>
                    <a:lnTo>
                      <a:pt x="1686" y="1412"/>
                    </a:lnTo>
                    <a:lnTo>
                      <a:pt x="1686" y="1416"/>
                    </a:lnTo>
                    <a:lnTo>
                      <a:pt x="1686" y="1420"/>
                    </a:lnTo>
                    <a:lnTo>
                      <a:pt x="1688" y="1422"/>
                    </a:lnTo>
                    <a:lnTo>
                      <a:pt x="1694" y="1420"/>
                    </a:lnTo>
                    <a:lnTo>
                      <a:pt x="1694" y="1420"/>
                    </a:lnTo>
                    <a:lnTo>
                      <a:pt x="1700" y="1420"/>
                    </a:lnTo>
                    <a:lnTo>
                      <a:pt x="1702" y="1422"/>
                    </a:lnTo>
                    <a:lnTo>
                      <a:pt x="1706" y="1424"/>
                    </a:lnTo>
                    <a:lnTo>
                      <a:pt x="1714" y="1422"/>
                    </a:lnTo>
                    <a:lnTo>
                      <a:pt x="1714" y="1422"/>
                    </a:lnTo>
                    <a:lnTo>
                      <a:pt x="1718" y="1422"/>
                    </a:lnTo>
                    <a:lnTo>
                      <a:pt x="1722" y="1422"/>
                    </a:lnTo>
                    <a:lnTo>
                      <a:pt x="1730" y="1426"/>
                    </a:lnTo>
                    <a:lnTo>
                      <a:pt x="1736" y="1430"/>
                    </a:lnTo>
                    <a:lnTo>
                      <a:pt x="1738" y="1430"/>
                    </a:lnTo>
                    <a:lnTo>
                      <a:pt x="1742" y="1428"/>
                    </a:lnTo>
                    <a:lnTo>
                      <a:pt x="1742" y="1428"/>
                    </a:lnTo>
                    <a:lnTo>
                      <a:pt x="1744" y="1428"/>
                    </a:lnTo>
                    <a:lnTo>
                      <a:pt x="1748" y="1430"/>
                    </a:lnTo>
                    <a:lnTo>
                      <a:pt x="1750" y="1434"/>
                    </a:lnTo>
                    <a:lnTo>
                      <a:pt x="1750" y="1442"/>
                    </a:lnTo>
                    <a:lnTo>
                      <a:pt x="1748" y="1444"/>
                    </a:lnTo>
                    <a:lnTo>
                      <a:pt x="1744" y="1446"/>
                    </a:lnTo>
                    <a:lnTo>
                      <a:pt x="1744" y="1446"/>
                    </a:lnTo>
                    <a:lnTo>
                      <a:pt x="1742" y="1448"/>
                    </a:lnTo>
                    <a:lnTo>
                      <a:pt x="1742" y="1450"/>
                    </a:lnTo>
                    <a:lnTo>
                      <a:pt x="1748" y="1458"/>
                    </a:lnTo>
                    <a:lnTo>
                      <a:pt x="1758" y="1464"/>
                    </a:lnTo>
                    <a:lnTo>
                      <a:pt x="1764" y="1464"/>
                    </a:lnTo>
                    <a:lnTo>
                      <a:pt x="1768" y="1464"/>
                    </a:lnTo>
                    <a:lnTo>
                      <a:pt x="1768" y="1464"/>
                    </a:lnTo>
                    <a:lnTo>
                      <a:pt x="1774" y="1458"/>
                    </a:lnTo>
                    <a:lnTo>
                      <a:pt x="1778" y="1454"/>
                    </a:lnTo>
                    <a:lnTo>
                      <a:pt x="1778" y="1452"/>
                    </a:lnTo>
                    <a:lnTo>
                      <a:pt x="1778" y="1454"/>
                    </a:lnTo>
                    <a:lnTo>
                      <a:pt x="1780" y="1460"/>
                    </a:lnTo>
                    <a:lnTo>
                      <a:pt x="1780" y="1460"/>
                    </a:lnTo>
                    <a:lnTo>
                      <a:pt x="1780" y="1468"/>
                    </a:lnTo>
                    <a:lnTo>
                      <a:pt x="1784" y="1470"/>
                    </a:lnTo>
                    <a:lnTo>
                      <a:pt x="1786" y="1470"/>
                    </a:lnTo>
                    <a:lnTo>
                      <a:pt x="1786" y="1474"/>
                    </a:lnTo>
                    <a:lnTo>
                      <a:pt x="1786" y="1474"/>
                    </a:lnTo>
                    <a:lnTo>
                      <a:pt x="1784" y="1476"/>
                    </a:lnTo>
                    <a:lnTo>
                      <a:pt x="1782" y="1476"/>
                    </a:lnTo>
                    <a:lnTo>
                      <a:pt x="1780" y="1472"/>
                    </a:lnTo>
                    <a:lnTo>
                      <a:pt x="1776" y="1468"/>
                    </a:lnTo>
                    <a:lnTo>
                      <a:pt x="1774" y="1468"/>
                    </a:lnTo>
                    <a:lnTo>
                      <a:pt x="1772" y="1470"/>
                    </a:lnTo>
                    <a:lnTo>
                      <a:pt x="1772" y="1470"/>
                    </a:lnTo>
                    <a:lnTo>
                      <a:pt x="1770" y="1472"/>
                    </a:lnTo>
                    <a:lnTo>
                      <a:pt x="1772" y="1476"/>
                    </a:lnTo>
                    <a:lnTo>
                      <a:pt x="1780" y="1484"/>
                    </a:lnTo>
                    <a:lnTo>
                      <a:pt x="1790" y="1486"/>
                    </a:lnTo>
                    <a:lnTo>
                      <a:pt x="1794" y="1486"/>
                    </a:lnTo>
                    <a:lnTo>
                      <a:pt x="1794" y="1484"/>
                    </a:lnTo>
                    <a:lnTo>
                      <a:pt x="1794" y="1484"/>
                    </a:lnTo>
                    <a:lnTo>
                      <a:pt x="1796" y="1478"/>
                    </a:lnTo>
                    <a:lnTo>
                      <a:pt x="1800" y="1474"/>
                    </a:lnTo>
                    <a:lnTo>
                      <a:pt x="1804" y="1474"/>
                    </a:lnTo>
                    <a:lnTo>
                      <a:pt x="1804" y="1478"/>
                    </a:lnTo>
                    <a:lnTo>
                      <a:pt x="1804" y="1478"/>
                    </a:lnTo>
                    <a:lnTo>
                      <a:pt x="1804" y="1486"/>
                    </a:lnTo>
                    <a:lnTo>
                      <a:pt x="1806" y="1492"/>
                    </a:lnTo>
                    <a:lnTo>
                      <a:pt x="1808" y="1498"/>
                    </a:lnTo>
                    <a:lnTo>
                      <a:pt x="1808" y="1504"/>
                    </a:lnTo>
                    <a:lnTo>
                      <a:pt x="1808" y="1504"/>
                    </a:lnTo>
                    <a:lnTo>
                      <a:pt x="1808" y="1510"/>
                    </a:lnTo>
                    <a:lnTo>
                      <a:pt x="1810" y="1512"/>
                    </a:lnTo>
                    <a:lnTo>
                      <a:pt x="1812" y="1510"/>
                    </a:lnTo>
                    <a:lnTo>
                      <a:pt x="1816" y="1506"/>
                    </a:lnTo>
                    <a:lnTo>
                      <a:pt x="1816" y="1506"/>
                    </a:lnTo>
                    <a:lnTo>
                      <a:pt x="1818" y="1504"/>
                    </a:lnTo>
                    <a:lnTo>
                      <a:pt x="1820" y="1506"/>
                    </a:lnTo>
                    <a:lnTo>
                      <a:pt x="1822" y="1508"/>
                    </a:lnTo>
                    <a:lnTo>
                      <a:pt x="1822" y="1508"/>
                    </a:lnTo>
                    <a:lnTo>
                      <a:pt x="1822" y="1516"/>
                    </a:lnTo>
                    <a:lnTo>
                      <a:pt x="1824" y="1520"/>
                    </a:lnTo>
                    <a:lnTo>
                      <a:pt x="1828" y="1526"/>
                    </a:lnTo>
                    <a:lnTo>
                      <a:pt x="1832" y="1528"/>
                    </a:lnTo>
                    <a:lnTo>
                      <a:pt x="1832" y="1530"/>
                    </a:lnTo>
                    <a:lnTo>
                      <a:pt x="1832" y="1534"/>
                    </a:lnTo>
                    <a:lnTo>
                      <a:pt x="1832" y="1534"/>
                    </a:lnTo>
                    <a:lnTo>
                      <a:pt x="1832" y="1538"/>
                    </a:lnTo>
                    <a:lnTo>
                      <a:pt x="1830" y="1538"/>
                    </a:lnTo>
                    <a:lnTo>
                      <a:pt x="1826" y="1540"/>
                    </a:lnTo>
                    <a:lnTo>
                      <a:pt x="1824" y="1540"/>
                    </a:lnTo>
                    <a:lnTo>
                      <a:pt x="1824" y="1542"/>
                    </a:lnTo>
                    <a:lnTo>
                      <a:pt x="1830" y="1550"/>
                    </a:lnTo>
                    <a:lnTo>
                      <a:pt x="1830" y="1550"/>
                    </a:lnTo>
                    <a:lnTo>
                      <a:pt x="1836" y="1562"/>
                    </a:lnTo>
                    <a:lnTo>
                      <a:pt x="1840" y="1570"/>
                    </a:lnTo>
                    <a:lnTo>
                      <a:pt x="1840" y="1582"/>
                    </a:lnTo>
                    <a:lnTo>
                      <a:pt x="1840" y="1600"/>
                    </a:lnTo>
                    <a:lnTo>
                      <a:pt x="1840" y="1600"/>
                    </a:lnTo>
                    <a:lnTo>
                      <a:pt x="1838" y="1608"/>
                    </a:lnTo>
                    <a:lnTo>
                      <a:pt x="1836" y="1610"/>
                    </a:lnTo>
                    <a:lnTo>
                      <a:pt x="1834" y="1608"/>
                    </a:lnTo>
                    <a:lnTo>
                      <a:pt x="1834" y="1604"/>
                    </a:lnTo>
                    <a:lnTo>
                      <a:pt x="1828" y="1570"/>
                    </a:lnTo>
                    <a:lnTo>
                      <a:pt x="1828" y="1570"/>
                    </a:lnTo>
                    <a:lnTo>
                      <a:pt x="1824" y="1564"/>
                    </a:lnTo>
                    <a:lnTo>
                      <a:pt x="1816" y="1560"/>
                    </a:lnTo>
                    <a:lnTo>
                      <a:pt x="1808" y="1558"/>
                    </a:lnTo>
                    <a:lnTo>
                      <a:pt x="1798" y="1556"/>
                    </a:lnTo>
                    <a:lnTo>
                      <a:pt x="1776" y="1554"/>
                    </a:lnTo>
                    <a:lnTo>
                      <a:pt x="1766" y="1552"/>
                    </a:lnTo>
                    <a:lnTo>
                      <a:pt x="1758" y="1548"/>
                    </a:lnTo>
                    <a:lnTo>
                      <a:pt x="1758" y="1548"/>
                    </a:lnTo>
                    <a:lnTo>
                      <a:pt x="1752" y="1546"/>
                    </a:lnTo>
                    <a:lnTo>
                      <a:pt x="1746" y="1546"/>
                    </a:lnTo>
                    <a:lnTo>
                      <a:pt x="1744" y="1548"/>
                    </a:lnTo>
                    <a:lnTo>
                      <a:pt x="1742" y="1552"/>
                    </a:lnTo>
                    <a:lnTo>
                      <a:pt x="1744" y="1556"/>
                    </a:lnTo>
                    <a:lnTo>
                      <a:pt x="1746" y="1564"/>
                    </a:lnTo>
                    <a:lnTo>
                      <a:pt x="1754" y="1578"/>
                    </a:lnTo>
                    <a:lnTo>
                      <a:pt x="1754" y="1578"/>
                    </a:lnTo>
                    <a:lnTo>
                      <a:pt x="1758" y="1586"/>
                    </a:lnTo>
                    <a:lnTo>
                      <a:pt x="1764" y="1598"/>
                    </a:lnTo>
                    <a:lnTo>
                      <a:pt x="1770" y="1626"/>
                    </a:lnTo>
                    <a:lnTo>
                      <a:pt x="1774" y="1658"/>
                    </a:lnTo>
                    <a:lnTo>
                      <a:pt x="1774" y="1690"/>
                    </a:lnTo>
                    <a:lnTo>
                      <a:pt x="1774" y="1690"/>
                    </a:lnTo>
                    <a:lnTo>
                      <a:pt x="1774" y="1726"/>
                    </a:lnTo>
                    <a:lnTo>
                      <a:pt x="1770" y="1768"/>
                    </a:lnTo>
                    <a:lnTo>
                      <a:pt x="1766" y="1810"/>
                    </a:lnTo>
                    <a:lnTo>
                      <a:pt x="1762" y="1828"/>
                    </a:lnTo>
                    <a:lnTo>
                      <a:pt x="1756" y="1842"/>
                    </a:lnTo>
                    <a:lnTo>
                      <a:pt x="1756" y="1842"/>
                    </a:lnTo>
                    <a:lnTo>
                      <a:pt x="1754" y="1854"/>
                    </a:lnTo>
                    <a:lnTo>
                      <a:pt x="1754" y="1870"/>
                    </a:lnTo>
                    <a:lnTo>
                      <a:pt x="1756" y="1886"/>
                    </a:lnTo>
                    <a:lnTo>
                      <a:pt x="1760" y="1904"/>
                    </a:lnTo>
                    <a:lnTo>
                      <a:pt x="1764" y="1920"/>
                    </a:lnTo>
                    <a:lnTo>
                      <a:pt x="1766" y="1938"/>
                    </a:lnTo>
                    <a:lnTo>
                      <a:pt x="1766" y="1956"/>
                    </a:lnTo>
                    <a:lnTo>
                      <a:pt x="1762" y="1972"/>
                    </a:lnTo>
                    <a:lnTo>
                      <a:pt x="1762" y="1972"/>
                    </a:lnTo>
                    <a:lnTo>
                      <a:pt x="1760" y="1986"/>
                    </a:lnTo>
                    <a:lnTo>
                      <a:pt x="1758" y="1996"/>
                    </a:lnTo>
                    <a:lnTo>
                      <a:pt x="1762" y="2006"/>
                    </a:lnTo>
                    <a:lnTo>
                      <a:pt x="1766" y="2012"/>
                    </a:lnTo>
                    <a:lnTo>
                      <a:pt x="1774" y="2030"/>
                    </a:lnTo>
                    <a:lnTo>
                      <a:pt x="1778" y="2042"/>
                    </a:lnTo>
                    <a:lnTo>
                      <a:pt x="1780" y="2056"/>
                    </a:lnTo>
                    <a:lnTo>
                      <a:pt x="1780" y="2056"/>
                    </a:lnTo>
                    <a:lnTo>
                      <a:pt x="1784" y="2072"/>
                    </a:lnTo>
                    <a:lnTo>
                      <a:pt x="1786" y="2082"/>
                    </a:lnTo>
                    <a:lnTo>
                      <a:pt x="1792" y="2090"/>
                    </a:lnTo>
                    <a:lnTo>
                      <a:pt x="1798" y="2096"/>
                    </a:lnTo>
                    <a:lnTo>
                      <a:pt x="1808" y="2104"/>
                    </a:lnTo>
                    <a:lnTo>
                      <a:pt x="1812" y="2110"/>
                    </a:lnTo>
                    <a:lnTo>
                      <a:pt x="1814" y="2118"/>
                    </a:lnTo>
                    <a:lnTo>
                      <a:pt x="1814" y="2118"/>
                    </a:lnTo>
                    <a:lnTo>
                      <a:pt x="1816" y="2124"/>
                    </a:lnTo>
                    <a:lnTo>
                      <a:pt x="1818" y="2128"/>
                    </a:lnTo>
                    <a:lnTo>
                      <a:pt x="1824" y="2132"/>
                    </a:lnTo>
                    <a:lnTo>
                      <a:pt x="1828" y="2136"/>
                    </a:lnTo>
                    <a:lnTo>
                      <a:pt x="1832" y="2140"/>
                    </a:lnTo>
                    <a:lnTo>
                      <a:pt x="1834" y="2146"/>
                    </a:lnTo>
                    <a:lnTo>
                      <a:pt x="1836" y="2158"/>
                    </a:lnTo>
                    <a:lnTo>
                      <a:pt x="1836" y="2158"/>
                    </a:lnTo>
                    <a:lnTo>
                      <a:pt x="1838" y="2170"/>
                    </a:lnTo>
                    <a:lnTo>
                      <a:pt x="1842" y="2178"/>
                    </a:lnTo>
                    <a:lnTo>
                      <a:pt x="1846" y="2182"/>
                    </a:lnTo>
                    <a:lnTo>
                      <a:pt x="1852" y="2186"/>
                    </a:lnTo>
                    <a:lnTo>
                      <a:pt x="1856" y="2188"/>
                    </a:lnTo>
                    <a:lnTo>
                      <a:pt x="1860" y="2190"/>
                    </a:lnTo>
                    <a:lnTo>
                      <a:pt x="1862" y="2194"/>
                    </a:lnTo>
                    <a:lnTo>
                      <a:pt x="1860" y="2200"/>
                    </a:lnTo>
                    <a:lnTo>
                      <a:pt x="1860" y="2200"/>
                    </a:lnTo>
                    <a:lnTo>
                      <a:pt x="1858" y="2208"/>
                    </a:lnTo>
                    <a:lnTo>
                      <a:pt x="1858" y="2214"/>
                    </a:lnTo>
                    <a:lnTo>
                      <a:pt x="1860" y="2218"/>
                    </a:lnTo>
                    <a:lnTo>
                      <a:pt x="1862" y="2224"/>
                    </a:lnTo>
                    <a:lnTo>
                      <a:pt x="1872" y="2238"/>
                    </a:lnTo>
                    <a:lnTo>
                      <a:pt x="1890" y="2260"/>
                    </a:lnTo>
                    <a:lnTo>
                      <a:pt x="1890" y="2260"/>
                    </a:lnTo>
                    <a:lnTo>
                      <a:pt x="1900" y="2272"/>
                    </a:lnTo>
                    <a:lnTo>
                      <a:pt x="1904" y="2282"/>
                    </a:lnTo>
                    <a:lnTo>
                      <a:pt x="1908" y="2292"/>
                    </a:lnTo>
                    <a:lnTo>
                      <a:pt x="1908" y="2298"/>
                    </a:lnTo>
                    <a:lnTo>
                      <a:pt x="1910" y="2310"/>
                    </a:lnTo>
                    <a:lnTo>
                      <a:pt x="1912" y="2314"/>
                    </a:lnTo>
                    <a:lnTo>
                      <a:pt x="1916" y="2318"/>
                    </a:lnTo>
                    <a:lnTo>
                      <a:pt x="1916" y="2318"/>
                    </a:lnTo>
                    <a:lnTo>
                      <a:pt x="1920" y="2322"/>
                    </a:lnTo>
                    <a:lnTo>
                      <a:pt x="1926" y="2324"/>
                    </a:lnTo>
                    <a:lnTo>
                      <a:pt x="1940" y="2326"/>
                    </a:lnTo>
                    <a:lnTo>
                      <a:pt x="1948" y="2328"/>
                    </a:lnTo>
                    <a:lnTo>
                      <a:pt x="1958" y="2332"/>
                    </a:lnTo>
                    <a:lnTo>
                      <a:pt x="1968" y="2336"/>
                    </a:lnTo>
                    <a:lnTo>
                      <a:pt x="1978" y="2344"/>
                    </a:lnTo>
                    <a:lnTo>
                      <a:pt x="1978" y="2344"/>
                    </a:lnTo>
                    <a:lnTo>
                      <a:pt x="1986" y="2352"/>
                    </a:lnTo>
                    <a:lnTo>
                      <a:pt x="1994" y="2358"/>
                    </a:lnTo>
                    <a:lnTo>
                      <a:pt x="2006" y="2360"/>
                    </a:lnTo>
                    <a:lnTo>
                      <a:pt x="2016" y="2364"/>
                    </a:lnTo>
                    <a:lnTo>
                      <a:pt x="2022" y="2368"/>
                    </a:lnTo>
                    <a:lnTo>
                      <a:pt x="2030" y="2374"/>
                    </a:lnTo>
                    <a:lnTo>
                      <a:pt x="2030" y="2374"/>
                    </a:lnTo>
                    <a:lnTo>
                      <a:pt x="2036" y="2382"/>
                    </a:lnTo>
                    <a:lnTo>
                      <a:pt x="2040" y="2388"/>
                    </a:lnTo>
                    <a:lnTo>
                      <a:pt x="2046" y="2400"/>
                    </a:lnTo>
                    <a:lnTo>
                      <a:pt x="2048" y="2410"/>
                    </a:lnTo>
                    <a:lnTo>
                      <a:pt x="2052" y="2424"/>
                    </a:lnTo>
                    <a:lnTo>
                      <a:pt x="2052" y="2424"/>
                    </a:lnTo>
                    <a:lnTo>
                      <a:pt x="2052" y="2424"/>
                    </a:lnTo>
                    <a:lnTo>
                      <a:pt x="2052" y="2424"/>
                    </a:lnTo>
                    <a:lnTo>
                      <a:pt x="2066" y="2454"/>
                    </a:lnTo>
                    <a:lnTo>
                      <a:pt x="2078" y="2480"/>
                    </a:lnTo>
                    <a:lnTo>
                      <a:pt x="2092" y="2520"/>
                    </a:lnTo>
                    <a:lnTo>
                      <a:pt x="2100" y="2548"/>
                    </a:lnTo>
                    <a:lnTo>
                      <a:pt x="2106" y="2560"/>
                    </a:lnTo>
                    <a:lnTo>
                      <a:pt x="2112" y="2568"/>
                    </a:lnTo>
                    <a:lnTo>
                      <a:pt x="2112" y="2568"/>
                    </a:lnTo>
                    <a:lnTo>
                      <a:pt x="2120" y="2578"/>
                    </a:lnTo>
                    <a:lnTo>
                      <a:pt x="2130" y="2586"/>
                    </a:lnTo>
                    <a:lnTo>
                      <a:pt x="2150" y="2604"/>
                    </a:lnTo>
                    <a:lnTo>
                      <a:pt x="2160" y="2614"/>
                    </a:lnTo>
                    <a:lnTo>
                      <a:pt x="2166" y="2624"/>
                    </a:lnTo>
                    <a:lnTo>
                      <a:pt x="2170" y="2636"/>
                    </a:lnTo>
                    <a:lnTo>
                      <a:pt x="2170" y="2650"/>
                    </a:lnTo>
                    <a:lnTo>
                      <a:pt x="2170" y="2650"/>
                    </a:lnTo>
                    <a:lnTo>
                      <a:pt x="2170" y="2656"/>
                    </a:lnTo>
                    <a:lnTo>
                      <a:pt x="2168" y="2662"/>
                    </a:lnTo>
                    <a:lnTo>
                      <a:pt x="2164" y="2664"/>
                    </a:lnTo>
                    <a:lnTo>
                      <a:pt x="2162" y="2668"/>
                    </a:lnTo>
                    <a:lnTo>
                      <a:pt x="2154" y="2668"/>
                    </a:lnTo>
                    <a:lnTo>
                      <a:pt x="2148" y="2668"/>
                    </a:lnTo>
                    <a:lnTo>
                      <a:pt x="2142" y="2668"/>
                    </a:lnTo>
                    <a:lnTo>
                      <a:pt x="2138" y="2668"/>
                    </a:lnTo>
                    <a:lnTo>
                      <a:pt x="2140" y="2672"/>
                    </a:lnTo>
                    <a:lnTo>
                      <a:pt x="2146" y="2682"/>
                    </a:lnTo>
                    <a:lnTo>
                      <a:pt x="2146" y="2682"/>
                    </a:lnTo>
                    <a:lnTo>
                      <a:pt x="2156" y="2692"/>
                    </a:lnTo>
                    <a:lnTo>
                      <a:pt x="2166" y="2700"/>
                    </a:lnTo>
                    <a:lnTo>
                      <a:pt x="2188" y="2716"/>
                    </a:lnTo>
                    <a:lnTo>
                      <a:pt x="2212" y="2730"/>
                    </a:lnTo>
                    <a:lnTo>
                      <a:pt x="2226" y="2738"/>
                    </a:lnTo>
                    <a:lnTo>
                      <a:pt x="2238" y="2748"/>
                    </a:lnTo>
                    <a:lnTo>
                      <a:pt x="2238" y="2748"/>
                    </a:lnTo>
                    <a:lnTo>
                      <a:pt x="2244" y="2754"/>
                    </a:lnTo>
                    <a:lnTo>
                      <a:pt x="2248" y="2758"/>
                    </a:lnTo>
                    <a:lnTo>
                      <a:pt x="2250" y="2764"/>
                    </a:lnTo>
                    <a:lnTo>
                      <a:pt x="2252" y="2770"/>
                    </a:lnTo>
                    <a:lnTo>
                      <a:pt x="2250" y="2782"/>
                    </a:lnTo>
                    <a:lnTo>
                      <a:pt x="2250" y="2794"/>
                    </a:lnTo>
                    <a:lnTo>
                      <a:pt x="2248" y="2808"/>
                    </a:lnTo>
                    <a:lnTo>
                      <a:pt x="2250" y="2814"/>
                    </a:lnTo>
                    <a:lnTo>
                      <a:pt x="2252" y="2820"/>
                    </a:lnTo>
                    <a:lnTo>
                      <a:pt x="2256" y="2828"/>
                    </a:lnTo>
                    <a:lnTo>
                      <a:pt x="2262" y="2834"/>
                    </a:lnTo>
                    <a:lnTo>
                      <a:pt x="2270" y="2842"/>
                    </a:lnTo>
                    <a:lnTo>
                      <a:pt x="2280" y="2850"/>
                    </a:lnTo>
                    <a:lnTo>
                      <a:pt x="2280" y="2850"/>
                    </a:lnTo>
                    <a:lnTo>
                      <a:pt x="2300" y="2866"/>
                    </a:lnTo>
                    <a:lnTo>
                      <a:pt x="2316" y="2882"/>
                    </a:lnTo>
                    <a:lnTo>
                      <a:pt x="2326" y="2894"/>
                    </a:lnTo>
                    <a:lnTo>
                      <a:pt x="2332" y="2906"/>
                    </a:lnTo>
                    <a:lnTo>
                      <a:pt x="2336" y="2914"/>
                    </a:lnTo>
                    <a:lnTo>
                      <a:pt x="2340" y="2918"/>
                    </a:lnTo>
                    <a:lnTo>
                      <a:pt x="2344" y="2920"/>
                    </a:lnTo>
                    <a:lnTo>
                      <a:pt x="2350" y="2916"/>
                    </a:lnTo>
                    <a:lnTo>
                      <a:pt x="2350" y="2916"/>
                    </a:lnTo>
                    <a:lnTo>
                      <a:pt x="2358" y="2910"/>
                    </a:lnTo>
                    <a:lnTo>
                      <a:pt x="2362" y="2906"/>
                    </a:lnTo>
                    <a:lnTo>
                      <a:pt x="2364" y="2900"/>
                    </a:lnTo>
                    <a:lnTo>
                      <a:pt x="2364" y="2896"/>
                    </a:lnTo>
                    <a:lnTo>
                      <a:pt x="2358" y="2884"/>
                    </a:lnTo>
                    <a:lnTo>
                      <a:pt x="2346" y="2864"/>
                    </a:lnTo>
                    <a:lnTo>
                      <a:pt x="2346" y="2864"/>
                    </a:lnTo>
                    <a:lnTo>
                      <a:pt x="2340" y="2856"/>
                    </a:lnTo>
                    <a:lnTo>
                      <a:pt x="2336" y="2850"/>
                    </a:lnTo>
                    <a:lnTo>
                      <a:pt x="2332" y="2850"/>
                    </a:lnTo>
                    <a:lnTo>
                      <a:pt x="2330" y="2850"/>
                    </a:lnTo>
                    <a:lnTo>
                      <a:pt x="2324" y="2854"/>
                    </a:lnTo>
                    <a:lnTo>
                      <a:pt x="2320" y="2854"/>
                    </a:lnTo>
                    <a:lnTo>
                      <a:pt x="2316" y="2850"/>
                    </a:lnTo>
                    <a:lnTo>
                      <a:pt x="2316" y="2850"/>
                    </a:lnTo>
                    <a:lnTo>
                      <a:pt x="2312" y="2846"/>
                    </a:lnTo>
                    <a:lnTo>
                      <a:pt x="2310" y="2842"/>
                    </a:lnTo>
                    <a:lnTo>
                      <a:pt x="2310" y="2832"/>
                    </a:lnTo>
                    <a:lnTo>
                      <a:pt x="2310" y="2826"/>
                    </a:lnTo>
                    <a:lnTo>
                      <a:pt x="2310" y="2820"/>
                    </a:lnTo>
                    <a:lnTo>
                      <a:pt x="2306" y="2810"/>
                    </a:lnTo>
                    <a:lnTo>
                      <a:pt x="2300" y="2798"/>
                    </a:lnTo>
                    <a:lnTo>
                      <a:pt x="2300" y="2798"/>
                    </a:lnTo>
                    <a:lnTo>
                      <a:pt x="2290" y="2776"/>
                    </a:lnTo>
                    <a:lnTo>
                      <a:pt x="2286" y="2762"/>
                    </a:lnTo>
                    <a:lnTo>
                      <a:pt x="2282" y="2748"/>
                    </a:lnTo>
                    <a:lnTo>
                      <a:pt x="2276" y="2730"/>
                    </a:lnTo>
                    <a:lnTo>
                      <a:pt x="2276" y="2730"/>
                    </a:lnTo>
                    <a:lnTo>
                      <a:pt x="2270" y="2718"/>
                    </a:lnTo>
                    <a:lnTo>
                      <a:pt x="2264" y="2708"/>
                    </a:lnTo>
                    <a:lnTo>
                      <a:pt x="2250" y="2690"/>
                    </a:lnTo>
                    <a:lnTo>
                      <a:pt x="2236" y="2672"/>
                    </a:lnTo>
                    <a:lnTo>
                      <a:pt x="2230" y="2662"/>
                    </a:lnTo>
                    <a:lnTo>
                      <a:pt x="2224" y="2648"/>
                    </a:lnTo>
                    <a:lnTo>
                      <a:pt x="2224" y="2648"/>
                    </a:lnTo>
                    <a:lnTo>
                      <a:pt x="2220" y="2636"/>
                    </a:lnTo>
                    <a:lnTo>
                      <a:pt x="2214" y="2624"/>
                    </a:lnTo>
                    <a:lnTo>
                      <a:pt x="2198" y="2604"/>
                    </a:lnTo>
                    <a:lnTo>
                      <a:pt x="2182" y="2584"/>
                    </a:lnTo>
                    <a:lnTo>
                      <a:pt x="2168" y="2564"/>
                    </a:lnTo>
                    <a:lnTo>
                      <a:pt x="2168" y="2564"/>
                    </a:lnTo>
                    <a:lnTo>
                      <a:pt x="2160" y="2550"/>
                    </a:lnTo>
                    <a:lnTo>
                      <a:pt x="2154" y="2534"/>
                    </a:lnTo>
                    <a:lnTo>
                      <a:pt x="2148" y="2516"/>
                    </a:lnTo>
                    <a:lnTo>
                      <a:pt x="2144" y="2498"/>
                    </a:lnTo>
                    <a:lnTo>
                      <a:pt x="2142" y="2482"/>
                    </a:lnTo>
                    <a:lnTo>
                      <a:pt x="2142" y="2470"/>
                    </a:lnTo>
                    <a:lnTo>
                      <a:pt x="2144" y="2466"/>
                    </a:lnTo>
                    <a:lnTo>
                      <a:pt x="2146" y="2464"/>
                    </a:lnTo>
                    <a:lnTo>
                      <a:pt x="2148" y="2464"/>
                    </a:lnTo>
                    <a:lnTo>
                      <a:pt x="2154" y="2466"/>
                    </a:lnTo>
                    <a:lnTo>
                      <a:pt x="2154" y="2466"/>
                    </a:lnTo>
                    <a:lnTo>
                      <a:pt x="2168" y="2474"/>
                    </a:lnTo>
                    <a:lnTo>
                      <a:pt x="2172" y="2476"/>
                    </a:lnTo>
                    <a:lnTo>
                      <a:pt x="2178" y="2474"/>
                    </a:lnTo>
                    <a:lnTo>
                      <a:pt x="2186" y="2478"/>
                    </a:lnTo>
                    <a:lnTo>
                      <a:pt x="2186" y="2478"/>
                    </a:lnTo>
                    <a:lnTo>
                      <a:pt x="2198" y="2484"/>
                    </a:lnTo>
                    <a:lnTo>
                      <a:pt x="2202" y="2488"/>
                    </a:lnTo>
                    <a:lnTo>
                      <a:pt x="2206" y="2492"/>
                    </a:lnTo>
                    <a:lnTo>
                      <a:pt x="2214" y="2508"/>
                    </a:lnTo>
                    <a:lnTo>
                      <a:pt x="2222" y="2536"/>
                    </a:lnTo>
                    <a:lnTo>
                      <a:pt x="2222" y="2536"/>
                    </a:lnTo>
                    <a:lnTo>
                      <a:pt x="2228" y="2556"/>
                    </a:lnTo>
                    <a:lnTo>
                      <a:pt x="2236" y="2574"/>
                    </a:lnTo>
                    <a:lnTo>
                      <a:pt x="2244" y="2594"/>
                    </a:lnTo>
                    <a:lnTo>
                      <a:pt x="2254" y="2612"/>
                    </a:lnTo>
                    <a:lnTo>
                      <a:pt x="2264" y="2628"/>
                    </a:lnTo>
                    <a:lnTo>
                      <a:pt x="2276" y="2642"/>
                    </a:lnTo>
                    <a:lnTo>
                      <a:pt x="2288" y="2654"/>
                    </a:lnTo>
                    <a:lnTo>
                      <a:pt x="2300" y="2664"/>
                    </a:lnTo>
                    <a:lnTo>
                      <a:pt x="2300" y="2664"/>
                    </a:lnTo>
                    <a:lnTo>
                      <a:pt x="2308" y="2672"/>
                    </a:lnTo>
                    <a:lnTo>
                      <a:pt x="2314" y="2678"/>
                    </a:lnTo>
                    <a:lnTo>
                      <a:pt x="2320" y="2694"/>
                    </a:lnTo>
                    <a:lnTo>
                      <a:pt x="2324" y="2700"/>
                    </a:lnTo>
                    <a:lnTo>
                      <a:pt x="2328" y="2706"/>
                    </a:lnTo>
                    <a:lnTo>
                      <a:pt x="2338" y="2714"/>
                    </a:lnTo>
                    <a:lnTo>
                      <a:pt x="2352" y="2722"/>
                    </a:lnTo>
                    <a:lnTo>
                      <a:pt x="2352" y="2722"/>
                    </a:lnTo>
                    <a:lnTo>
                      <a:pt x="2360" y="2724"/>
                    </a:lnTo>
                    <a:lnTo>
                      <a:pt x="2364" y="2728"/>
                    </a:lnTo>
                    <a:lnTo>
                      <a:pt x="2368" y="2732"/>
                    </a:lnTo>
                    <a:lnTo>
                      <a:pt x="2370" y="2736"/>
                    </a:lnTo>
                    <a:lnTo>
                      <a:pt x="2368" y="2746"/>
                    </a:lnTo>
                    <a:lnTo>
                      <a:pt x="2366" y="2754"/>
                    </a:lnTo>
                    <a:lnTo>
                      <a:pt x="2364" y="2764"/>
                    </a:lnTo>
                    <a:lnTo>
                      <a:pt x="2362" y="2772"/>
                    </a:lnTo>
                    <a:lnTo>
                      <a:pt x="2364" y="2776"/>
                    </a:lnTo>
                    <a:lnTo>
                      <a:pt x="2368" y="2782"/>
                    </a:lnTo>
                    <a:lnTo>
                      <a:pt x="2372" y="2786"/>
                    </a:lnTo>
                    <a:lnTo>
                      <a:pt x="2380" y="2790"/>
                    </a:lnTo>
                    <a:lnTo>
                      <a:pt x="2380" y="2790"/>
                    </a:lnTo>
                    <a:lnTo>
                      <a:pt x="2394" y="2798"/>
                    </a:lnTo>
                    <a:lnTo>
                      <a:pt x="2402" y="2804"/>
                    </a:lnTo>
                    <a:lnTo>
                      <a:pt x="2408" y="2810"/>
                    </a:lnTo>
                    <a:lnTo>
                      <a:pt x="2410" y="2816"/>
                    </a:lnTo>
                    <a:lnTo>
                      <a:pt x="2422" y="2834"/>
                    </a:lnTo>
                    <a:lnTo>
                      <a:pt x="2432" y="2848"/>
                    </a:lnTo>
                    <a:lnTo>
                      <a:pt x="2450" y="2864"/>
                    </a:lnTo>
                    <a:lnTo>
                      <a:pt x="2450" y="2864"/>
                    </a:lnTo>
                    <a:lnTo>
                      <a:pt x="2476" y="2890"/>
                    </a:lnTo>
                    <a:lnTo>
                      <a:pt x="2494" y="2912"/>
                    </a:lnTo>
                    <a:lnTo>
                      <a:pt x="2504" y="2928"/>
                    </a:lnTo>
                    <a:lnTo>
                      <a:pt x="2512" y="2942"/>
                    </a:lnTo>
                    <a:lnTo>
                      <a:pt x="2516" y="2954"/>
                    </a:lnTo>
                    <a:lnTo>
                      <a:pt x="2518" y="2964"/>
                    </a:lnTo>
                    <a:lnTo>
                      <a:pt x="2522" y="2976"/>
                    </a:lnTo>
                    <a:lnTo>
                      <a:pt x="2526" y="2988"/>
                    </a:lnTo>
                    <a:lnTo>
                      <a:pt x="2526" y="2988"/>
                    </a:lnTo>
                    <a:lnTo>
                      <a:pt x="2530" y="2998"/>
                    </a:lnTo>
                    <a:lnTo>
                      <a:pt x="2530" y="3010"/>
                    </a:lnTo>
                    <a:lnTo>
                      <a:pt x="2528" y="3020"/>
                    </a:lnTo>
                    <a:lnTo>
                      <a:pt x="2524" y="3028"/>
                    </a:lnTo>
                    <a:lnTo>
                      <a:pt x="2518" y="3038"/>
                    </a:lnTo>
                    <a:lnTo>
                      <a:pt x="2516" y="3050"/>
                    </a:lnTo>
                    <a:lnTo>
                      <a:pt x="2516" y="3060"/>
                    </a:lnTo>
                    <a:lnTo>
                      <a:pt x="2520" y="3072"/>
                    </a:lnTo>
                    <a:lnTo>
                      <a:pt x="2520" y="3072"/>
                    </a:lnTo>
                    <a:lnTo>
                      <a:pt x="2528" y="3084"/>
                    </a:lnTo>
                    <a:lnTo>
                      <a:pt x="2534" y="3094"/>
                    </a:lnTo>
                    <a:lnTo>
                      <a:pt x="2550" y="3106"/>
                    </a:lnTo>
                    <a:lnTo>
                      <a:pt x="2570" y="3120"/>
                    </a:lnTo>
                    <a:lnTo>
                      <a:pt x="2580" y="3130"/>
                    </a:lnTo>
                    <a:lnTo>
                      <a:pt x="2594" y="3140"/>
                    </a:lnTo>
                    <a:lnTo>
                      <a:pt x="2594" y="3140"/>
                    </a:lnTo>
                    <a:lnTo>
                      <a:pt x="2606" y="3152"/>
                    </a:lnTo>
                    <a:lnTo>
                      <a:pt x="2618" y="3158"/>
                    </a:lnTo>
                    <a:lnTo>
                      <a:pt x="2628" y="3162"/>
                    </a:lnTo>
                    <a:lnTo>
                      <a:pt x="2638" y="3164"/>
                    </a:lnTo>
                    <a:lnTo>
                      <a:pt x="2648" y="3168"/>
                    </a:lnTo>
                    <a:lnTo>
                      <a:pt x="2658" y="3170"/>
                    </a:lnTo>
                    <a:lnTo>
                      <a:pt x="2668" y="3176"/>
                    </a:lnTo>
                    <a:lnTo>
                      <a:pt x="2680" y="3186"/>
                    </a:lnTo>
                    <a:lnTo>
                      <a:pt x="2680" y="3186"/>
                    </a:lnTo>
                    <a:lnTo>
                      <a:pt x="2694" y="3198"/>
                    </a:lnTo>
                    <a:lnTo>
                      <a:pt x="2714" y="3210"/>
                    </a:lnTo>
                    <a:lnTo>
                      <a:pt x="2736" y="3224"/>
                    </a:lnTo>
                    <a:lnTo>
                      <a:pt x="2762" y="3236"/>
                    </a:lnTo>
                    <a:lnTo>
                      <a:pt x="2814" y="3260"/>
                    </a:lnTo>
                    <a:lnTo>
                      <a:pt x="2862" y="3278"/>
                    </a:lnTo>
                    <a:lnTo>
                      <a:pt x="2862" y="3278"/>
                    </a:lnTo>
                    <a:lnTo>
                      <a:pt x="2880" y="3282"/>
                    </a:lnTo>
                    <a:lnTo>
                      <a:pt x="2894" y="3282"/>
                    </a:lnTo>
                    <a:lnTo>
                      <a:pt x="2906" y="3278"/>
                    </a:lnTo>
                    <a:lnTo>
                      <a:pt x="2916" y="3272"/>
                    </a:lnTo>
                    <a:lnTo>
                      <a:pt x="2926" y="3266"/>
                    </a:lnTo>
                    <a:lnTo>
                      <a:pt x="2938" y="3260"/>
                    </a:lnTo>
                    <a:lnTo>
                      <a:pt x="2950" y="3258"/>
                    </a:lnTo>
                    <a:lnTo>
                      <a:pt x="2968" y="3260"/>
                    </a:lnTo>
                    <a:lnTo>
                      <a:pt x="2968" y="3260"/>
                    </a:lnTo>
                    <a:lnTo>
                      <a:pt x="2984" y="3264"/>
                    </a:lnTo>
                    <a:lnTo>
                      <a:pt x="2996" y="3272"/>
                    </a:lnTo>
                    <a:lnTo>
                      <a:pt x="3006" y="3280"/>
                    </a:lnTo>
                    <a:lnTo>
                      <a:pt x="3014" y="3290"/>
                    </a:lnTo>
                    <a:lnTo>
                      <a:pt x="3032" y="3314"/>
                    </a:lnTo>
                    <a:lnTo>
                      <a:pt x="3042" y="3326"/>
                    </a:lnTo>
                    <a:lnTo>
                      <a:pt x="3054" y="3338"/>
                    </a:lnTo>
                    <a:lnTo>
                      <a:pt x="3054" y="3338"/>
                    </a:lnTo>
                    <a:lnTo>
                      <a:pt x="3072" y="3356"/>
                    </a:lnTo>
                    <a:lnTo>
                      <a:pt x="3086" y="3364"/>
                    </a:lnTo>
                    <a:lnTo>
                      <a:pt x="3094" y="3368"/>
                    </a:lnTo>
                    <a:lnTo>
                      <a:pt x="3104" y="3368"/>
                    </a:lnTo>
                    <a:lnTo>
                      <a:pt x="3104" y="3368"/>
                    </a:lnTo>
                    <a:lnTo>
                      <a:pt x="3116" y="3368"/>
                    </a:lnTo>
                    <a:lnTo>
                      <a:pt x="3124" y="3370"/>
                    </a:lnTo>
                    <a:lnTo>
                      <a:pt x="3140" y="3376"/>
                    </a:lnTo>
                    <a:lnTo>
                      <a:pt x="3140" y="3376"/>
                    </a:lnTo>
                    <a:lnTo>
                      <a:pt x="3146" y="3382"/>
                    </a:lnTo>
                    <a:lnTo>
                      <a:pt x="3150" y="3386"/>
                    </a:lnTo>
                    <a:lnTo>
                      <a:pt x="3152" y="3388"/>
                    </a:lnTo>
                    <a:lnTo>
                      <a:pt x="3160" y="3390"/>
                    </a:lnTo>
                    <a:lnTo>
                      <a:pt x="3160" y="3390"/>
                    </a:lnTo>
                    <a:lnTo>
                      <a:pt x="3174" y="3392"/>
                    </a:lnTo>
                    <a:lnTo>
                      <a:pt x="3186" y="3398"/>
                    </a:lnTo>
                    <a:lnTo>
                      <a:pt x="3196" y="3404"/>
                    </a:lnTo>
                    <a:lnTo>
                      <a:pt x="3204" y="3406"/>
                    </a:lnTo>
                    <a:lnTo>
                      <a:pt x="3204" y="3406"/>
                    </a:lnTo>
                    <a:lnTo>
                      <a:pt x="3204" y="3406"/>
                    </a:lnTo>
                    <a:lnTo>
                      <a:pt x="3204" y="3404"/>
                    </a:lnTo>
                    <a:lnTo>
                      <a:pt x="3202" y="3402"/>
                    </a:lnTo>
                    <a:lnTo>
                      <a:pt x="3202" y="3400"/>
                    </a:lnTo>
                    <a:lnTo>
                      <a:pt x="3210" y="3404"/>
                    </a:lnTo>
                    <a:lnTo>
                      <a:pt x="3210" y="3404"/>
                    </a:lnTo>
                    <a:lnTo>
                      <a:pt x="3212" y="3406"/>
                    </a:lnTo>
                    <a:lnTo>
                      <a:pt x="3218" y="3406"/>
                    </a:lnTo>
                    <a:lnTo>
                      <a:pt x="3226" y="3406"/>
                    </a:lnTo>
                    <a:lnTo>
                      <a:pt x="3234" y="3404"/>
                    </a:lnTo>
                    <a:lnTo>
                      <a:pt x="3236" y="3402"/>
                    </a:lnTo>
                    <a:lnTo>
                      <a:pt x="3234" y="3400"/>
                    </a:lnTo>
                    <a:lnTo>
                      <a:pt x="3234" y="3400"/>
                    </a:lnTo>
                    <a:lnTo>
                      <a:pt x="3230" y="3398"/>
                    </a:lnTo>
                    <a:lnTo>
                      <a:pt x="3230" y="3396"/>
                    </a:lnTo>
                    <a:lnTo>
                      <a:pt x="3230" y="3394"/>
                    </a:lnTo>
                    <a:lnTo>
                      <a:pt x="3232" y="3394"/>
                    </a:lnTo>
                    <a:lnTo>
                      <a:pt x="3232" y="3394"/>
                    </a:lnTo>
                    <a:lnTo>
                      <a:pt x="3236" y="3396"/>
                    </a:lnTo>
                    <a:lnTo>
                      <a:pt x="3238" y="3396"/>
                    </a:lnTo>
                    <a:lnTo>
                      <a:pt x="3240" y="3392"/>
                    </a:lnTo>
                    <a:lnTo>
                      <a:pt x="3240" y="3392"/>
                    </a:lnTo>
                    <a:lnTo>
                      <a:pt x="3242" y="3398"/>
                    </a:lnTo>
                    <a:lnTo>
                      <a:pt x="3242" y="3398"/>
                    </a:lnTo>
                    <a:lnTo>
                      <a:pt x="3248" y="3406"/>
                    </a:lnTo>
                    <a:lnTo>
                      <a:pt x="3252" y="3410"/>
                    </a:lnTo>
                    <a:lnTo>
                      <a:pt x="3254" y="3412"/>
                    </a:lnTo>
                    <a:lnTo>
                      <a:pt x="3252" y="3416"/>
                    </a:lnTo>
                    <a:lnTo>
                      <a:pt x="3252" y="3416"/>
                    </a:lnTo>
                    <a:lnTo>
                      <a:pt x="3250" y="3418"/>
                    </a:lnTo>
                    <a:lnTo>
                      <a:pt x="3250" y="3418"/>
                    </a:lnTo>
                    <a:lnTo>
                      <a:pt x="3246" y="3416"/>
                    </a:lnTo>
                    <a:lnTo>
                      <a:pt x="3244" y="3412"/>
                    </a:lnTo>
                    <a:lnTo>
                      <a:pt x="3242" y="3412"/>
                    </a:lnTo>
                    <a:lnTo>
                      <a:pt x="3240" y="3414"/>
                    </a:lnTo>
                    <a:lnTo>
                      <a:pt x="3240" y="3414"/>
                    </a:lnTo>
                    <a:lnTo>
                      <a:pt x="3238" y="3418"/>
                    </a:lnTo>
                    <a:lnTo>
                      <a:pt x="3242" y="3422"/>
                    </a:lnTo>
                    <a:lnTo>
                      <a:pt x="3246" y="3426"/>
                    </a:lnTo>
                    <a:lnTo>
                      <a:pt x="3252" y="3434"/>
                    </a:lnTo>
                    <a:lnTo>
                      <a:pt x="3252" y="3434"/>
                    </a:lnTo>
                    <a:lnTo>
                      <a:pt x="3258" y="3442"/>
                    </a:lnTo>
                    <a:lnTo>
                      <a:pt x="3266" y="3448"/>
                    </a:lnTo>
                    <a:lnTo>
                      <a:pt x="3274" y="3454"/>
                    </a:lnTo>
                    <a:lnTo>
                      <a:pt x="3278" y="3460"/>
                    </a:lnTo>
                    <a:lnTo>
                      <a:pt x="3282" y="3466"/>
                    </a:lnTo>
                    <a:lnTo>
                      <a:pt x="3282" y="3466"/>
                    </a:lnTo>
                    <a:lnTo>
                      <a:pt x="3288" y="3478"/>
                    </a:lnTo>
                    <a:lnTo>
                      <a:pt x="3294" y="3486"/>
                    </a:lnTo>
                    <a:lnTo>
                      <a:pt x="3304" y="3494"/>
                    </a:lnTo>
                    <a:lnTo>
                      <a:pt x="3316" y="3506"/>
                    </a:lnTo>
                    <a:lnTo>
                      <a:pt x="3316" y="3506"/>
                    </a:lnTo>
                    <a:lnTo>
                      <a:pt x="3318" y="3510"/>
                    </a:lnTo>
                    <a:lnTo>
                      <a:pt x="3318" y="3512"/>
                    </a:lnTo>
                    <a:lnTo>
                      <a:pt x="3314" y="3514"/>
                    </a:lnTo>
                    <a:lnTo>
                      <a:pt x="3310" y="3518"/>
                    </a:lnTo>
                    <a:lnTo>
                      <a:pt x="3310" y="3518"/>
                    </a:lnTo>
                    <a:lnTo>
                      <a:pt x="3310" y="3520"/>
                    </a:lnTo>
                    <a:lnTo>
                      <a:pt x="3310" y="3520"/>
                    </a:lnTo>
                    <a:lnTo>
                      <a:pt x="3316" y="3522"/>
                    </a:lnTo>
                    <a:lnTo>
                      <a:pt x="3318" y="3522"/>
                    </a:lnTo>
                    <a:lnTo>
                      <a:pt x="3318" y="3522"/>
                    </a:lnTo>
                    <a:lnTo>
                      <a:pt x="3318" y="3528"/>
                    </a:lnTo>
                    <a:lnTo>
                      <a:pt x="3318" y="3528"/>
                    </a:lnTo>
                    <a:lnTo>
                      <a:pt x="3318" y="3534"/>
                    </a:lnTo>
                    <a:lnTo>
                      <a:pt x="3316" y="3534"/>
                    </a:lnTo>
                    <a:lnTo>
                      <a:pt x="3314" y="3536"/>
                    </a:lnTo>
                    <a:lnTo>
                      <a:pt x="3312" y="3540"/>
                    </a:lnTo>
                    <a:lnTo>
                      <a:pt x="3312" y="3540"/>
                    </a:lnTo>
                    <a:lnTo>
                      <a:pt x="3312" y="3550"/>
                    </a:lnTo>
                    <a:lnTo>
                      <a:pt x="3314" y="3558"/>
                    </a:lnTo>
                    <a:lnTo>
                      <a:pt x="3318" y="3564"/>
                    </a:lnTo>
                    <a:lnTo>
                      <a:pt x="3322" y="3566"/>
                    </a:lnTo>
                    <a:lnTo>
                      <a:pt x="3322" y="3566"/>
                    </a:lnTo>
                    <a:lnTo>
                      <a:pt x="3330" y="3570"/>
                    </a:lnTo>
                    <a:lnTo>
                      <a:pt x="3334" y="3574"/>
                    </a:lnTo>
                    <a:lnTo>
                      <a:pt x="3338" y="3578"/>
                    </a:lnTo>
                    <a:lnTo>
                      <a:pt x="3338" y="3578"/>
                    </a:lnTo>
                    <a:lnTo>
                      <a:pt x="3340" y="3582"/>
                    </a:lnTo>
                    <a:lnTo>
                      <a:pt x="3342" y="3580"/>
                    </a:lnTo>
                    <a:lnTo>
                      <a:pt x="3348" y="3574"/>
                    </a:lnTo>
                    <a:lnTo>
                      <a:pt x="3348" y="3574"/>
                    </a:lnTo>
                    <a:lnTo>
                      <a:pt x="3350" y="3572"/>
                    </a:lnTo>
                    <a:lnTo>
                      <a:pt x="3350" y="3570"/>
                    </a:lnTo>
                    <a:lnTo>
                      <a:pt x="3348" y="3566"/>
                    </a:lnTo>
                    <a:lnTo>
                      <a:pt x="3338" y="3558"/>
                    </a:lnTo>
                    <a:lnTo>
                      <a:pt x="3338" y="3558"/>
                    </a:lnTo>
                    <a:lnTo>
                      <a:pt x="3336" y="3554"/>
                    </a:lnTo>
                    <a:lnTo>
                      <a:pt x="3336" y="3552"/>
                    </a:lnTo>
                    <a:lnTo>
                      <a:pt x="3336" y="3550"/>
                    </a:lnTo>
                    <a:lnTo>
                      <a:pt x="3338" y="3552"/>
                    </a:lnTo>
                    <a:lnTo>
                      <a:pt x="3338" y="3552"/>
                    </a:lnTo>
                    <a:lnTo>
                      <a:pt x="3342" y="3554"/>
                    </a:lnTo>
                    <a:lnTo>
                      <a:pt x="3348" y="3558"/>
                    </a:lnTo>
                    <a:lnTo>
                      <a:pt x="3354" y="3562"/>
                    </a:lnTo>
                    <a:lnTo>
                      <a:pt x="3358" y="3566"/>
                    </a:lnTo>
                    <a:lnTo>
                      <a:pt x="3358" y="3566"/>
                    </a:lnTo>
                    <a:lnTo>
                      <a:pt x="3358" y="3576"/>
                    </a:lnTo>
                    <a:lnTo>
                      <a:pt x="3360" y="3578"/>
                    </a:lnTo>
                    <a:lnTo>
                      <a:pt x="3362" y="3582"/>
                    </a:lnTo>
                    <a:lnTo>
                      <a:pt x="3362" y="3582"/>
                    </a:lnTo>
                    <a:lnTo>
                      <a:pt x="3366" y="3584"/>
                    </a:lnTo>
                    <a:lnTo>
                      <a:pt x="3368" y="3586"/>
                    </a:lnTo>
                    <a:lnTo>
                      <a:pt x="3374" y="3586"/>
                    </a:lnTo>
                    <a:lnTo>
                      <a:pt x="3384" y="3592"/>
                    </a:lnTo>
                    <a:lnTo>
                      <a:pt x="3384" y="3592"/>
                    </a:lnTo>
                    <a:lnTo>
                      <a:pt x="3398" y="3604"/>
                    </a:lnTo>
                    <a:lnTo>
                      <a:pt x="3402" y="3608"/>
                    </a:lnTo>
                    <a:lnTo>
                      <a:pt x="3402" y="3612"/>
                    </a:lnTo>
                    <a:lnTo>
                      <a:pt x="3402" y="3612"/>
                    </a:lnTo>
                    <a:lnTo>
                      <a:pt x="3402" y="3620"/>
                    </a:lnTo>
                    <a:lnTo>
                      <a:pt x="3400" y="3624"/>
                    </a:lnTo>
                    <a:lnTo>
                      <a:pt x="3398" y="3626"/>
                    </a:lnTo>
                    <a:lnTo>
                      <a:pt x="3398" y="3626"/>
                    </a:lnTo>
                    <a:lnTo>
                      <a:pt x="3398" y="3628"/>
                    </a:lnTo>
                    <a:lnTo>
                      <a:pt x="3396" y="3630"/>
                    </a:lnTo>
                    <a:lnTo>
                      <a:pt x="3400" y="3634"/>
                    </a:lnTo>
                    <a:lnTo>
                      <a:pt x="3404" y="3636"/>
                    </a:lnTo>
                    <a:lnTo>
                      <a:pt x="3408" y="3638"/>
                    </a:lnTo>
                    <a:lnTo>
                      <a:pt x="3408" y="3638"/>
                    </a:lnTo>
                    <a:lnTo>
                      <a:pt x="3410" y="3640"/>
                    </a:lnTo>
                    <a:lnTo>
                      <a:pt x="3414" y="3640"/>
                    </a:lnTo>
                    <a:lnTo>
                      <a:pt x="3414" y="3642"/>
                    </a:lnTo>
                    <a:lnTo>
                      <a:pt x="3416" y="3640"/>
                    </a:lnTo>
                    <a:lnTo>
                      <a:pt x="3416" y="3640"/>
                    </a:lnTo>
                    <a:lnTo>
                      <a:pt x="3416" y="3636"/>
                    </a:lnTo>
                    <a:lnTo>
                      <a:pt x="3414" y="3634"/>
                    </a:lnTo>
                    <a:lnTo>
                      <a:pt x="3410" y="3630"/>
                    </a:lnTo>
                    <a:lnTo>
                      <a:pt x="3406" y="3626"/>
                    </a:lnTo>
                    <a:lnTo>
                      <a:pt x="3408" y="3626"/>
                    </a:lnTo>
                    <a:lnTo>
                      <a:pt x="3410" y="3624"/>
                    </a:lnTo>
                    <a:lnTo>
                      <a:pt x="3410" y="3624"/>
                    </a:lnTo>
                    <a:lnTo>
                      <a:pt x="3414" y="3622"/>
                    </a:lnTo>
                    <a:lnTo>
                      <a:pt x="3414" y="3624"/>
                    </a:lnTo>
                    <a:lnTo>
                      <a:pt x="3416" y="3628"/>
                    </a:lnTo>
                    <a:lnTo>
                      <a:pt x="3418" y="3630"/>
                    </a:lnTo>
                    <a:lnTo>
                      <a:pt x="3418" y="3630"/>
                    </a:lnTo>
                    <a:lnTo>
                      <a:pt x="3420" y="3630"/>
                    </a:lnTo>
                    <a:lnTo>
                      <a:pt x="3422" y="3632"/>
                    </a:lnTo>
                    <a:lnTo>
                      <a:pt x="3422" y="3636"/>
                    </a:lnTo>
                    <a:lnTo>
                      <a:pt x="3422" y="3642"/>
                    </a:lnTo>
                    <a:lnTo>
                      <a:pt x="3422" y="3646"/>
                    </a:lnTo>
                    <a:lnTo>
                      <a:pt x="3422" y="3646"/>
                    </a:lnTo>
                    <a:lnTo>
                      <a:pt x="3428" y="3654"/>
                    </a:lnTo>
                    <a:lnTo>
                      <a:pt x="3430" y="3656"/>
                    </a:lnTo>
                    <a:lnTo>
                      <a:pt x="3432" y="3656"/>
                    </a:lnTo>
                    <a:lnTo>
                      <a:pt x="3432" y="3656"/>
                    </a:lnTo>
                    <a:lnTo>
                      <a:pt x="3434" y="3648"/>
                    </a:lnTo>
                    <a:lnTo>
                      <a:pt x="3436" y="3646"/>
                    </a:lnTo>
                    <a:lnTo>
                      <a:pt x="3440" y="3644"/>
                    </a:lnTo>
                    <a:lnTo>
                      <a:pt x="3440" y="3644"/>
                    </a:lnTo>
                    <a:lnTo>
                      <a:pt x="3452" y="3646"/>
                    </a:lnTo>
                    <a:lnTo>
                      <a:pt x="3464" y="3650"/>
                    </a:lnTo>
                    <a:lnTo>
                      <a:pt x="3472" y="3652"/>
                    </a:lnTo>
                    <a:lnTo>
                      <a:pt x="3476" y="3654"/>
                    </a:lnTo>
                    <a:lnTo>
                      <a:pt x="3476" y="3654"/>
                    </a:lnTo>
                    <a:lnTo>
                      <a:pt x="3478" y="3652"/>
                    </a:lnTo>
                    <a:lnTo>
                      <a:pt x="3480" y="3654"/>
                    </a:lnTo>
                    <a:lnTo>
                      <a:pt x="3482" y="3662"/>
                    </a:lnTo>
                    <a:lnTo>
                      <a:pt x="3482" y="3662"/>
                    </a:lnTo>
                    <a:lnTo>
                      <a:pt x="3484" y="3666"/>
                    </a:lnTo>
                    <a:lnTo>
                      <a:pt x="3484" y="3670"/>
                    </a:lnTo>
                    <a:lnTo>
                      <a:pt x="3486" y="3672"/>
                    </a:lnTo>
                    <a:lnTo>
                      <a:pt x="3490" y="3676"/>
                    </a:lnTo>
                    <a:lnTo>
                      <a:pt x="3490" y="3676"/>
                    </a:lnTo>
                    <a:lnTo>
                      <a:pt x="3496" y="3678"/>
                    </a:lnTo>
                    <a:lnTo>
                      <a:pt x="3498" y="3678"/>
                    </a:lnTo>
                    <a:lnTo>
                      <a:pt x="3498" y="3674"/>
                    </a:lnTo>
                    <a:lnTo>
                      <a:pt x="3498" y="3674"/>
                    </a:lnTo>
                    <a:lnTo>
                      <a:pt x="3500" y="3668"/>
                    </a:lnTo>
                    <a:lnTo>
                      <a:pt x="3502" y="3666"/>
                    </a:lnTo>
                    <a:lnTo>
                      <a:pt x="3504" y="3666"/>
                    </a:lnTo>
                    <a:lnTo>
                      <a:pt x="3504" y="3668"/>
                    </a:lnTo>
                    <a:lnTo>
                      <a:pt x="3504" y="3668"/>
                    </a:lnTo>
                    <a:lnTo>
                      <a:pt x="3504" y="3672"/>
                    </a:lnTo>
                    <a:lnTo>
                      <a:pt x="3508" y="3680"/>
                    </a:lnTo>
                    <a:lnTo>
                      <a:pt x="3510" y="3686"/>
                    </a:lnTo>
                    <a:lnTo>
                      <a:pt x="3510" y="3694"/>
                    </a:lnTo>
                    <a:lnTo>
                      <a:pt x="3510" y="3694"/>
                    </a:lnTo>
                    <a:lnTo>
                      <a:pt x="3510" y="3696"/>
                    </a:lnTo>
                    <a:lnTo>
                      <a:pt x="3510" y="3698"/>
                    </a:lnTo>
                    <a:lnTo>
                      <a:pt x="3516" y="3698"/>
                    </a:lnTo>
                    <a:lnTo>
                      <a:pt x="3528" y="3696"/>
                    </a:lnTo>
                    <a:lnTo>
                      <a:pt x="3528" y="3696"/>
                    </a:lnTo>
                    <a:lnTo>
                      <a:pt x="3530" y="3696"/>
                    </a:lnTo>
                    <a:lnTo>
                      <a:pt x="3532" y="3696"/>
                    </a:lnTo>
                    <a:lnTo>
                      <a:pt x="3532" y="3692"/>
                    </a:lnTo>
                    <a:lnTo>
                      <a:pt x="3532" y="3690"/>
                    </a:lnTo>
                    <a:lnTo>
                      <a:pt x="3538" y="3688"/>
                    </a:lnTo>
                    <a:lnTo>
                      <a:pt x="3538" y="3688"/>
                    </a:lnTo>
                    <a:lnTo>
                      <a:pt x="3544" y="3688"/>
                    </a:lnTo>
                    <a:lnTo>
                      <a:pt x="3546" y="3686"/>
                    </a:lnTo>
                    <a:lnTo>
                      <a:pt x="3548" y="3684"/>
                    </a:lnTo>
                    <a:lnTo>
                      <a:pt x="3546" y="3680"/>
                    </a:lnTo>
                    <a:lnTo>
                      <a:pt x="3542" y="3672"/>
                    </a:lnTo>
                    <a:lnTo>
                      <a:pt x="3542" y="3672"/>
                    </a:lnTo>
                    <a:lnTo>
                      <a:pt x="3536" y="3664"/>
                    </a:lnTo>
                    <a:lnTo>
                      <a:pt x="3534" y="3660"/>
                    </a:lnTo>
                    <a:lnTo>
                      <a:pt x="3534" y="3658"/>
                    </a:lnTo>
                    <a:lnTo>
                      <a:pt x="3532" y="3658"/>
                    </a:lnTo>
                    <a:lnTo>
                      <a:pt x="3532" y="3658"/>
                    </a:lnTo>
                    <a:lnTo>
                      <a:pt x="3530" y="3658"/>
                    </a:lnTo>
                    <a:lnTo>
                      <a:pt x="3528" y="3656"/>
                    </a:lnTo>
                    <a:lnTo>
                      <a:pt x="3526" y="3652"/>
                    </a:lnTo>
                    <a:lnTo>
                      <a:pt x="3528" y="3648"/>
                    </a:lnTo>
                    <a:lnTo>
                      <a:pt x="3530" y="3646"/>
                    </a:lnTo>
                    <a:lnTo>
                      <a:pt x="3532" y="3646"/>
                    </a:lnTo>
                    <a:lnTo>
                      <a:pt x="3532" y="3646"/>
                    </a:lnTo>
                    <a:lnTo>
                      <a:pt x="3538" y="3644"/>
                    </a:lnTo>
                    <a:lnTo>
                      <a:pt x="3544" y="3642"/>
                    </a:lnTo>
                    <a:lnTo>
                      <a:pt x="3550" y="3636"/>
                    </a:lnTo>
                    <a:lnTo>
                      <a:pt x="3556" y="3628"/>
                    </a:lnTo>
                    <a:lnTo>
                      <a:pt x="3556" y="3628"/>
                    </a:lnTo>
                    <a:lnTo>
                      <a:pt x="3558" y="3624"/>
                    </a:lnTo>
                    <a:lnTo>
                      <a:pt x="3558" y="3622"/>
                    </a:lnTo>
                    <a:lnTo>
                      <a:pt x="3558" y="3618"/>
                    </a:lnTo>
                    <a:lnTo>
                      <a:pt x="3562" y="3616"/>
                    </a:lnTo>
                    <a:lnTo>
                      <a:pt x="3562" y="3616"/>
                    </a:lnTo>
                    <a:lnTo>
                      <a:pt x="3566" y="3614"/>
                    </a:lnTo>
                    <a:lnTo>
                      <a:pt x="3568" y="3612"/>
                    </a:lnTo>
                    <a:lnTo>
                      <a:pt x="3570" y="3610"/>
                    </a:lnTo>
                    <a:lnTo>
                      <a:pt x="3576" y="3610"/>
                    </a:lnTo>
                    <a:lnTo>
                      <a:pt x="3576" y="3610"/>
                    </a:lnTo>
                    <a:lnTo>
                      <a:pt x="3586" y="3612"/>
                    </a:lnTo>
                    <a:lnTo>
                      <a:pt x="3598" y="3620"/>
                    </a:lnTo>
                    <a:lnTo>
                      <a:pt x="3606" y="3626"/>
                    </a:lnTo>
                    <a:lnTo>
                      <a:pt x="3608" y="3630"/>
                    </a:lnTo>
                    <a:lnTo>
                      <a:pt x="3608" y="3632"/>
                    </a:lnTo>
                    <a:lnTo>
                      <a:pt x="3608" y="3632"/>
                    </a:lnTo>
                    <a:lnTo>
                      <a:pt x="3606" y="3636"/>
                    </a:lnTo>
                    <a:lnTo>
                      <a:pt x="3608" y="3638"/>
                    </a:lnTo>
                    <a:lnTo>
                      <a:pt x="3610" y="3640"/>
                    </a:lnTo>
                    <a:lnTo>
                      <a:pt x="3612" y="3640"/>
                    </a:lnTo>
                    <a:lnTo>
                      <a:pt x="3612" y="3640"/>
                    </a:lnTo>
                    <a:lnTo>
                      <a:pt x="3616" y="3638"/>
                    </a:lnTo>
                    <a:lnTo>
                      <a:pt x="3616" y="3638"/>
                    </a:lnTo>
                    <a:lnTo>
                      <a:pt x="3618" y="3638"/>
                    </a:lnTo>
                    <a:lnTo>
                      <a:pt x="3620" y="3638"/>
                    </a:lnTo>
                    <a:lnTo>
                      <a:pt x="3620" y="3638"/>
                    </a:lnTo>
                    <a:lnTo>
                      <a:pt x="3622" y="3638"/>
                    </a:lnTo>
                    <a:lnTo>
                      <a:pt x="3620" y="3640"/>
                    </a:lnTo>
                    <a:lnTo>
                      <a:pt x="3618" y="3648"/>
                    </a:lnTo>
                    <a:lnTo>
                      <a:pt x="3614" y="3658"/>
                    </a:lnTo>
                    <a:lnTo>
                      <a:pt x="3612" y="3662"/>
                    </a:lnTo>
                    <a:lnTo>
                      <a:pt x="3614" y="3666"/>
                    </a:lnTo>
                    <a:lnTo>
                      <a:pt x="3614" y="3666"/>
                    </a:lnTo>
                    <a:lnTo>
                      <a:pt x="3622" y="3682"/>
                    </a:lnTo>
                    <a:lnTo>
                      <a:pt x="3626" y="3690"/>
                    </a:lnTo>
                    <a:lnTo>
                      <a:pt x="3632" y="3696"/>
                    </a:lnTo>
                    <a:lnTo>
                      <a:pt x="3632" y="3696"/>
                    </a:lnTo>
                    <a:lnTo>
                      <a:pt x="3636" y="3700"/>
                    </a:lnTo>
                    <a:lnTo>
                      <a:pt x="3638" y="3702"/>
                    </a:lnTo>
                    <a:lnTo>
                      <a:pt x="3640" y="3704"/>
                    </a:lnTo>
                    <a:lnTo>
                      <a:pt x="3640" y="3708"/>
                    </a:lnTo>
                    <a:lnTo>
                      <a:pt x="3672" y="3654"/>
                    </a:lnTo>
                    <a:lnTo>
                      <a:pt x="3672" y="3654"/>
                    </a:lnTo>
                    <a:lnTo>
                      <a:pt x="3654" y="3626"/>
                    </a:lnTo>
                    <a:lnTo>
                      <a:pt x="3654" y="3626"/>
                    </a:lnTo>
                    <a:close/>
                    <a:moveTo>
                      <a:pt x="3590" y="1870"/>
                    </a:moveTo>
                    <a:lnTo>
                      <a:pt x="3590" y="1870"/>
                    </a:lnTo>
                    <a:lnTo>
                      <a:pt x="3570" y="1886"/>
                    </a:lnTo>
                    <a:lnTo>
                      <a:pt x="3558" y="1894"/>
                    </a:lnTo>
                    <a:lnTo>
                      <a:pt x="3546" y="1900"/>
                    </a:lnTo>
                    <a:lnTo>
                      <a:pt x="3546" y="1900"/>
                    </a:lnTo>
                    <a:lnTo>
                      <a:pt x="3536" y="1904"/>
                    </a:lnTo>
                    <a:lnTo>
                      <a:pt x="3524" y="1910"/>
                    </a:lnTo>
                    <a:lnTo>
                      <a:pt x="3508" y="1920"/>
                    </a:lnTo>
                    <a:lnTo>
                      <a:pt x="3488" y="1932"/>
                    </a:lnTo>
                    <a:lnTo>
                      <a:pt x="3488" y="1932"/>
                    </a:lnTo>
                    <a:lnTo>
                      <a:pt x="3466" y="1938"/>
                    </a:lnTo>
                    <a:lnTo>
                      <a:pt x="3448" y="1942"/>
                    </a:lnTo>
                    <a:lnTo>
                      <a:pt x="3434" y="1942"/>
                    </a:lnTo>
                    <a:lnTo>
                      <a:pt x="3426" y="1940"/>
                    </a:lnTo>
                    <a:lnTo>
                      <a:pt x="3426" y="1940"/>
                    </a:lnTo>
                    <a:lnTo>
                      <a:pt x="3424" y="1938"/>
                    </a:lnTo>
                    <a:lnTo>
                      <a:pt x="3424" y="1938"/>
                    </a:lnTo>
                    <a:lnTo>
                      <a:pt x="3430" y="1936"/>
                    </a:lnTo>
                    <a:lnTo>
                      <a:pt x="3434" y="1936"/>
                    </a:lnTo>
                    <a:lnTo>
                      <a:pt x="3434" y="1934"/>
                    </a:lnTo>
                    <a:lnTo>
                      <a:pt x="3434" y="1934"/>
                    </a:lnTo>
                    <a:lnTo>
                      <a:pt x="3434" y="1934"/>
                    </a:lnTo>
                    <a:lnTo>
                      <a:pt x="3426" y="1932"/>
                    </a:lnTo>
                    <a:lnTo>
                      <a:pt x="3418" y="1930"/>
                    </a:lnTo>
                    <a:lnTo>
                      <a:pt x="3410" y="1930"/>
                    </a:lnTo>
                    <a:lnTo>
                      <a:pt x="3408" y="1928"/>
                    </a:lnTo>
                    <a:lnTo>
                      <a:pt x="3406" y="1926"/>
                    </a:lnTo>
                    <a:lnTo>
                      <a:pt x="3406" y="1926"/>
                    </a:lnTo>
                    <a:lnTo>
                      <a:pt x="3408" y="1922"/>
                    </a:lnTo>
                    <a:lnTo>
                      <a:pt x="3410" y="1916"/>
                    </a:lnTo>
                    <a:lnTo>
                      <a:pt x="3414" y="1910"/>
                    </a:lnTo>
                    <a:lnTo>
                      <a:pt x="3416" y="1900"/>
                    </a:lnTo>
                    <a:lnTo>
                      <a:pt x="3416" y="1900"/>
                    </a:lnTo>
                    <a:lnTo>
                      <a:pt x="3420" y="1892"/>
                    </a:lnTo>
                    <a:lnTo>
                      <a:pt x="3422" y="1890"/>
                    </a:lnTo>
                    <a:lnTo>
                      <a:pt x="3426" y="1886"/>
                    </a:lnTo>
                    <a:lnTo>
                      <a:pt x="3430" y="1880"/>
                    </a:lnTo>
                    <a:lnTo>
                      <a:pt x="3430" y="1880"/>
                    </a:lnTo>
                    <a:lnTo>
                      <a:pt x="3434" y="1872"/>
                    </a:lnTo>
                    <a:lnTo>
                      <a:pt x="3436" y="1870"/>
                    </a:lnTo>
                    <a:lnTo>
                      <a:pt x="3438" y="1872"/>
                    </a:lnTo>
                    <a:lnTo>
                      <a:pt x="3440" y="1880"/>
                    </a:lnTo>
                    <a:lnTo>
                      <a:pt x="3440" y="1880"/>
                    </a:lnTo>
                    <a:lnTo>
                      <a:pt x="3446" y="1882"/>
                    </a:lnTo>
                    <a:lnTo>
                      <a:pt x="3448" y="1884"/>
                    </a:lnTo>
                    <a:lnTo>
                      <a:pt x="3450" y="1886"/>
                    </a:lnTo>
                    <a:lnTo>
                      <a:pt x="3448" y="1888"/>
                    </a:lnTo>
                    <a:lnTo>
                      <a:pt x="3442" y="1892"/>
                    </a:lnTo>
                    <a:lnTo>
                      <a:pt x="3432" y="1894"/>
                    </a:lnTo>
                    <a:lnTo>
                      <a:pt x="3432" y="1894"/>
                    </a:lnTo>
                    <a:lnTo>
                      <a:pt x="3426" y="1894"/>
                    </a:lnTo>
                    <a:lnTo>
                      <a:pt x="3424" y="1896"/>
                    </a:lnTo>
                    <a:lnTo>
                      <a:pt x="3422" y="1898"/>
                    </a:lnTo>
                    <a:lnTo>
                      <a:pt x="3422" y="1902"/>
                    </a:lnTo>
                    <a:lnTo>
                      <a:pt x="3422" y="1904"/>
                    </a:lnTo>
                    <a:lnTo>
                      <a:pt x="3424" y="1906"/>
                    </a:lnTo>
                    <a:lnTo>
                      <a:pt x="3428" y="1908"/>
                    </a:lnTo>
                    <a:lnTo>
                      <a:pt x="3432" y="1908"/>
                    </a:lnTo>
                    <a:lnTo>
                      <a:pt x="3432" y="1908"/>
                    </a:lnTo>
                    <a:lnTo>
                      <a:pt x="3438" y="1908"/>
                    </a:lnTo>
                    <a:lnTo>
                      <a:pt x="3442" y="1910"/>
                    </a:lnTo>
                    <a:lnTo>
                      <a:pt x="3444" y="1912"/>
                    </a:lnTo>
                    <a:lnTo>
                      <a:pt x="3446" y="1910"/>
                    </a:lnTo>
                    <a:lnTo>
                      <a:pt x="3446" y="1910"/>
                    </a:lnTo>
                    <a:lnTo>
                      <a:pt x="3450" y="1904"/>
                    </a:lnTo>
                    <a:lnTo>
                      <a:pt x="3456" y="1900"/>
                    </a:lnTo>
                    <a:lnTo>
                      <a:pt x="3466" y="1896"/>
                    </a:lnTo>
                    <a:lnTo>
                      <a:pt x="3466" y="1896"/>
                    </a:lnTo>
                    <a:lnTo>
                      <a:pt x="3470" y="1892"/>
                    </a:lnTo>
                    <a:lnTo>
                      <a:pt x="3474" y="1888"/>
                    </a:lnTo>
                    <a:lnTo>
                      <a:pt x="3482" y="1880"/>
                    </a:lnTo>
                    <a:lnTo>
                      <a:pt x="3488" y="1876"/>
                    </a:lnTo>
                    <a:lnTo>
                      <a:pt x="3496" y="1874"/>
                    </a:lnTo>
                    <a:lnTo>
                      <a:pt x="3504" y="1874"/>
                    </a:lnTo>
                    <a:lnTo>
                      <a:pt x="3518" y="1876"/>
                    </a:lnTo>
                    <a:lnTo>
                      <a:pt x="3518" y="1876"/>
                    </a:lnTo>
                    <a:lnTo>
                      <a:pt x="3534" y="1880"/>
                    </a:lnTo>
                    <a:lnTo>
                      <a:pt x="3538" y="1880"/>
                    </a:lnTo>
                    <a:lnTo>
                      <a:pt x="3536" y="1878"/>
                    </a:lnTo>
                    <a:lnTo>
                      <a:pt x="3532" y="1876"/>
                    </a:lnTo>
                    <a:lnTo>
                      <a:pt x="3532" y="1872"/>
                    </a:lnTo>
                    <a:lnTo>
                      <a:pt x="3532" y="1870"/>
                    </a:lnTo>
                    <a:lnTo>
                      <a:pt x="3532" y="1870"/>
                    </a:lnTo>
                    <a:lnTo>
                      <a:pt x="3536" y="1866"/>
                    </a:lnTo>
                    <a:lnTo>
                      <a:pt x="3540" y="1864"/>
                    </a:lnTo>
                    <a:lnTo>
                      <a:pt x="3560" y="1862"/>
                    </a:lnTo>
                    <a:lnTo>
                      <a:pt x="3560" y="1862"/>
                    </a:lnTo>
                    <a:lnTo>
                      <a:pt x="3580" y="1860"/>
                    </a:lnTo>
                    <a:lnTo>
                      <a:pt x="3584" y="1860"/>
                    </a:lnTo>
                    <a:lnTo>
                      <a:pt x="3586" y="1858"/>
                    </a:lnTo>
                    <a:lnTo>
                      <a:pt x="3586" y="1858"/>
                    </a:lnTo>
                    <a:lnTo>
                      <a:pt x="3586" y="1854"/>
                    </a:lnTo>
                    <a:lnTo>
                      <a:pt x="3586" y="1852"/>
                    </a:lnTo>
                    <a:lnTo>
                      <a:pt x="3588" y="1850"/>
                    </a:lnTo>
                    <a:lnTo>
                      <a:pt x="3588" y="1850"/>
                    </a:lnTo>
                    <a:lnTo>
                      <a:pt x="3590" y="1850"/>
                    </a:lnTo>
                    <a:lnTo>
                      <a:pt x="3592" y="1852"/>
                    </a:lnTo>
                    <a:lnTo>
                      <a:pt x="3594" y="1858"/>
                    </a:lnTo>
                    <a:lnTo>
                      <a:pt x="3592" y="1864"/>
                    </a:lnTo>
                    <a:lnTo>
                      <a:pt x="3590" y="1870"/>
                    </a:lnTo>
                    <a:lnTo>
                      <a:pt x="3590" y="1870"/>
                    </a:lnTo>
                    <a:close/>
                    <a:moveTo>
                      <a:pt x="3578" y="1812"/>
                    </a:moveTo>
                    <a:lnTo>
                      <a:pt x="3578" y="1812"/>
                    </a:lnTo>
                    <a:lnTo>
                      <a:pt x="3586" y="1806"/>
                    </a:lnTo>
                    <a:lnTo>
                      <a:pt x="3596" y="1804"/>
                    </a:lnTo>
                    <a:lnTo>
                      <a:pt x="3624" y="1798"/>
                    </a:lnTo>
                    <a:lnTo>
                      <a:pt x="3624" y="1798"/>
                    </a:lnTo>
                    <a:lnTo>
                      <a:pt x="3636" y="1796"/>
                    </a:lnTo>
                    <a:lnTo>
                      <a:pt x="3642" y="1794"/>
                    </a:lnTo>
                    <a:lnTo>
                      <a:pt x="3656" y="1802"/>
                    </a:lnTo>
                    <a:lnTo>
                      <a:pt x="3656" y="1802"/>
                    </a:lnTo>
                    <a:lnTo>
                      <a:pt x="3662" y="1804"/>
                    </a:lnTo>
                    <a:lnTo>
                      <a:pt x="3664" y="1804"/>
                    </a:lnTo>
                    <a:lnTo>
                      <a:pt x="3668" y="1804"/>
                    </a:lnTo>
                    <a:lnTo>
                      <a:pt x="3668" y="1802"/>
                    </a:lnTo>
                    <a:lnTo>
                      <a:pt x="3672" y="1794"/>
                    </a:lnTo>
                    <a:lnTo>
                      <a:pt x="3674" y="1790"/>
                    </a:lnTo>
                    <a:lnTo>
                      <a:pt x="3678" y="1788"/>
                    </a:lnTo>
                    <a:lnTo>
                      <a:pt x="3678" y="1788"/>
                    </a:lnTo>
                    <a:lnTo>
                      <a:pt x="3686" y="1782"/>
                    </a:lnTo>
                    <a:lnTo>
                      <a:pt x="3696" y="1778"/>
                    </a:lnTo>
                    <a:lnTo>
                      <a:pt x="3706" y="1776"/>
                    </a:lnTo>
                    <a:lnTo>
                      <a:pt x="3716" y="1770"/>
                    </a:lnTo>
                    <a:lnTo>
                      <a:pt x="3716" y="1770"/>
                    </a:lnTo>
                    <a:lnTo>
                      <a:pt x="3714" y="1774"/>
                    </a:lnTo>
                    <a:lnTo>
                      <a:pt x="3712" y="1778"/>
                    </a:lnTo>
                    <a:lnTo>
                      <a:pt x="3708" y="1782"/>
                    </a:lnTo>
                    <a:lnTo>
                      <a:pt x="3702" y="1784"/>
                    </a:lnTo>
                    <a:lnTo>
                      <a:pt x="3702" y="1784"/>
                    </a:lnTo>
                    <a:lnTo>
                      <a:pt x="3698" y="1786"/>
                    </a:lnTo>
                    <a:lnTo>
                      <a:pt x="3694" y="1790"/>
                    </a:lnTo>
                    <a:lnTo>
                      <a:pt x="3696" y="1794"/>
                    </a:lnTo>
                    <a:lnTo>
                      <a:pt x="3698" y="1798"/>
                    </a:lnTo>
                    <a:lnTo>
                      <a:pt x="3698" y="1798"/>
                    </a:lnTo>
                    <a:lnTo>
                      <a:pt x="3702" y="1800"/>
                    </a:lnTo>
                    <a:lnTo>
                      <a:pt x="3702" y="1802"/>
                    </a:lnTo>
                    <a:lnTo>
                      <a:pt x="3700" y="1806"/>
                    </a:lnTo>
                    <a:lnTo>
                      <a:pt x="3700" y="1814"/>
                    </a:lnTo>
                    <a:lnTo>
                      <a:pt x="3700" y="1814"/>
                    </a:lnTo>
                    <a:lnTo>
                      <a:pt x="3700" y="1820"/>
                    </a:lnTo>
                    <a:lnTo>
                      <a:pt x="3696" y="1822"/>
                    </a:lnTo>
                    <a:lnTo>
                      <a:pt x="3690" y="1826"/>
                    </a:lnTo>
                    <a:lnTo>
                      <a:pt x="3684" y="1830"/>
                    </a:lnTo>
                    <a:lnTo>
                      <a:pt x="3684" y="1830"/>
                    </a:lnTo>
                    <a:lnTo>
                      <a:pt x="3680" y="1834"/>
                    </a:lnTo>
                    <a:lnTo>
                      <a:pt x="3676" y="1836"/>
                    </a:lnTo>
                    <a:lnTo>
                      <a:pt x="3662" y="1838"/>
                    </a:lnTo>
                    <a:lnTo>
                      <a:pt x="3648" y="1838"/>
                    </a:lnTo>
                    <a:lnTo>
                      <a:pt x="3638" y="1834"/>
                    </a:lnTo>
                    <a:lnTo>
                      <a:pt x="3638" y="1834"/>
                    </a:lnTo>
                    <a:lnTo>
                      <a:pt x="3628" y="1832"/>
                    </a:lnTo>
                    <a:lnTo>
                      <a:pt x="3616" y="1830"/>
                    </a:lnTo>
                    <a:lnTo>
                      <a:pt x="3604" y="1832"/>
                    </a:lnTo>
                    <a:lnTo>
                      <a:pt x="3594" y="1834"/>
                    </a:lnTo>
                    <a:lnTo>
                      <a:pt x="3594" y="1834"/>
                    </a:lnTo>
                    <a:lnTo>
                      <a:pt x="3588" y="1838"/>
                    </a:lnTo>
                    <a:lnTo>
                      <a:pt x="3582" y="1840"/>
                    </a:lnTo>
                    <a:lnTo>
                      <a:pt x="3574" y="1842"/>
                    </a:lnTo>
                    <a:lnTo>
                      <a:pt x="3574" y="1842"/>
                    </a:lnTo>
                    <a:lnTo>
                      <a:pt x="3568" y="1842"/>
                    </a:lnTo>
                    <a:lnTo>
                      <a:pt x="3562" y="1842"/>
                    </a:lnTo>
                    <a:lnTo>
                      <a:pt x="3560" y="1840"/>
                    </a:lnTo>
                    <a:lnTo>
                      <a:pt x="3558" y="1838"/>
                    </a:lnTo>
                    <a:lnTo>
                      <a:pt x="3558" y="1834"/>
                    </a:lnTo>
                    <a:lnTo>
                      <a:pt x="3560" y="1828"/>
                    </a:lnTo>
                    <a:lnTo>
                      <a:pt x="3560" y="1828"/>
                    </a:lnTo>
                    <a:lnTo>
                      <a:pt x="3564" y="1820"/>
                    </a:lnTo>
                    <a:lnTo>
                      <a:pt x="3570" y="1818"/>
                    </a:lnTo>
                    <a:lnTo>
                      <a:pt x="3574" y="1816"/>
                    </a:lnTo>
                    <a:lnTo>
                      <a:pt x="3578" y="1812"/>
                    </a:lnTo>
                    <a:lnTo>
                      <a:pt x="3578" y="1812"/>
                    </a:lnTo>
                    <a:close/>
                    <a:moveTo>
                      <a:pt x="3092" y="1606"/>
                    </a:moveTo>
                    <a:lnTo>
                      <a:pt x="3092" y="1606"/>
                    </a:lnTo>
                    <a:lnTo>
                      <a:pt x="3104" y="1594"/>
                    </a:lnTo>
                    <a:lnTo>
                      <a:pt x="3118" y="1586"/>
                    </a:lnTo>
                    <a:lnTo>
                      <a:pt x="3158" y="1566"/>
                    </a:lnTo>
                    <a:lnTo>
                      <a:pt x="3158" y="1566"/>
                    </a:lnTo>
                    <a:lnTo>
                      <a:pt x="3164" y="1564"/>
                    </a:lnTo>
                    <a:lnTo>
                      <a:pt x="3164" y="1564"/>
                    </a:lnTo>
                    <a:lnTo>
                      <a:pt x="3168" y="1560"/>
                    </a:lnTo>
                    <a:lnTo>
                      <a:pt x="3172" y="1556"/>
                    </a:lnTo>
                    <a:lnTo>
                      <a:pt x="3176" y="1544"/>
                    </a:lnTo>
                    <a:lnTo>
                      <a:pt x="3176" y="1544"/>
                    </a:lnTo>
                    <a:lnTo>
                      <a:pt x="3180" y="1538"/>
                    </a:lnTo>
                    <a:lnTo>
                      <a:pt x="3184" y="1534"/>
                    </a:lnTo>
                    <a:lnTo>
                      <a:pt x="3188" y="1534"/>
                    </a:lnTo>
                    <a:lnTo>
                      <a:pt x="3190" y="1536"/>
                    </a:lnTo>
                    <a:lnTo>
                      <a:pt x="3190" y="1538"/>
                    </a:lnTo>
                    <a:lnTo>
                      <a:pt x="3190" y="1542"/>
                    </a:lnTo>
                    <a:lnTo>
                      <a:pt x="3190" y="1542"/>
                    </a:lnTo>
                    <a:lnTo>
                      <a:pt x="3188" y="1548"/>
                    </a:lnTo>
                    <a:lnTo>
                      <a:pt x="3192" y="1544"/>
                    </a:lnTo>
                    <a:lnTo>
                      <a:pt x="3196" y="1536"/>
                    </a:lnTo>
                    <a:lnTo>
                      <a:pt x="3200" y="1524"/>
                    </a:lnTo>
                    <a:lnTo>
                      <a:pt x="3200" y="1524"/>
                    </a:lnTo>
                    <a:lnTo>
                      <a:pt x="3204" y="1516"/>
                    </a:lnTo>
                    <a:lnTo>
                      <a:pt x="3206" y="1516"/>
                    </a:lnTo>
                    <a:lnTo>
                      <a:pt x="3208" y="1516"/>
                    </a:lnTo>
                    <a:lnTo>
                      <a:pt x="3208" y="1522"/>
                    </a:lnTo>
                    <a:lnTo>
                      <a:pt x="3206" y="1532"/>
                    </a:lnTo>
                    <a:lnTo>
                      <a:pt x="3206" y="1532"/>
                    </a:lnTo>
                    <a:lnTo>
                      <a:pt x="3204" y="1538"/>
                    </a:lnTo>
                    <a:lnTo>
                      <a:pt x="3204" y="1540"/>
                    </a:lnTo>
                    <a:lnTo>
                      <a:pt x="3204" y="1540"/>
                    </a:lnTo>
                    <a:lnTo>
                      <a:pt x="3216" y="1532"/>
                    </a:lnTo>
                    <a:lnTo>
                      <a:pt x="3216" y="1532"/>
                    </a:lnTo>
                    <a:lnTo>
                      <a:pt x="3218" y="1530"/>
                    </a:lnTo>
                    <a:lnTo>
                      <a:pt x="3220" y="1526"/>
                    </a:lnTo>
                    <a:lnTo>
                      <a:pt x="3218" y="1520"/>
                    </a:lnTo>
                    <a:lnTo>
                      <a:pt x="3216" y="1514"/>
                    </a:lnTo>
                    <a:lnTo>
                      <a:pt x="3216" y="1512"/>
                    </a:lnTo>
                    <a:lnTo>
                      <a:pt x="3216" y="1510"/>
                    </a:lnTo>
                    <a:lnTo>
                      <a:pt x="3216" y="1510"/>
                    </a:lnTo>
                    <a:lnTo>
                      <a:pt x="3220" y="1508"/>
                    </a:lnTo>
                    <a:lnTo>
                      <a:pt x="3224" y="1510"/>
                    </a:lnTo>
                    <a:lnTo>
                      <a:pt x="3236" y="1514"/>
                    </a:lnTo>
                    <a:lnTo>
                      <a:pt x="3248" y="1520"/>
                    </a:lnTo>
                    <a:lnTo>
                      <a:pt x="3254" y="1522"/>
                    </a:lnTo>
                    <a:lnTo>
                      <a:pt x="3260" y="1522"/>
                    </a:lnTo>
                    <a:lnTo>
                      <a:pt x="3260" y="1522"/>
                    </a:lnTo>
                    <a:lnTo>
                      <a:pt x="3268" y="1522"/>
                    </a:lnTo>
                    <a:lnTo>
                      <a:pt x="3272" y="1522"/>
                    </a:lnTo>
                    <a:lnTo>
                      <a:pt x="3276" y="1522"/>
                    </a:lnTo>
                    <a:lnTo>
                      <a:pt x="3284" y="1522"/>
                    </a:lnTo>
                    <a:lnTo>
                      <a:pt x="3284" y="1522"/>
                    </a:lnTo>
                    <a:lnTo>
                      <a:pt x="3288" y="1524"/>
                    </a:lnTo>
                    <a:lnTo>
                      <a:pt x="3292" y="1528"/>
                    </a:lnTo>
                    <a:lnTo>
                      <a:pt x="3296" y="1542"/>
                    </a:lnTo>
                    <a:lnTo>
                      <a:pt x="3298" y="1550"/>
                    </a:lnTo>
                    <a:lnTo>
                      <a:pt x="3302" y="1558"/>
                    </a:lnTo>
                    <a:lnTo>
                      <a:pt x="3308" y="1566"/>
                    </a:lnTo>
                    <a:lnTo>
                      <a:pt x="3314" y="1570"/>
                    </a:lnTo>
                    <a:lnTo>
                      <a:pt x="3314" y="1570"/>
                    </a:lnTo>
                    <a:lnTo>
                      <a:pt x="3320" y="1572"/>
                    </a:lnTo>
                    <a:lnTo>
                      <a:pt x="3328" y="1572"/>
                    </a:lnTo>
                    <a:lnTo>
                      <a:pt x="3340" y="1570"/>
                    </a:lnTo>
                    <a:lnTo>
                      <a:pt x="3344" y="1570"/>
                    </a:lnTo>
                    <a:lnTo>
                      <a:pt x="3348" y="1570"/>
                    </a:lnTo>
                    <a:lnTo>
                      <a:pt x="3348" y="1574"/>
                    </a:lnTo>
                    <a:lnTo>
                      <a:pt x="3346" y="1580"/>
                    </a:lnTo>
                    <a:lnTo>
                      <a:pt x="3346" y="1580"/>
                    </a:lnTo>
                    <a:lnTo>
                      <a:pt x="3344" y="1588"/>
                    </a:lnTo>
                    <a:lnTo>
                      <a:pt x="3346" y="1594"/>
                    </a:lnTo>
                    <a:lnTo>
                      <a:pt x="3358" y="1604"/>
                    </a:lnTo>
                    <a:lnTo>
                      <a:pt x="3358" y="1604"/>
                    </a:lnTo>
                    <a:lnTo>
                      <a:pt x="3360" y="1606"/>
                    </a:lnTo>
                    <a:lnTo>
                      <a:pt x="3360" y="1610"/>
                    </a:lnTo>
                    <a:lnTo>
                      <a:pt x="3358" y="1618"/>
                    </a:lnTo>
                    <a:lnTo>
                      <a:pt x="3354" y="1624"/>
                    </a:lnTo>
                    <a:lnTo>
                      <a:pt x="3354" y="1626"/>
                    </a:lnTo>
                    <a:lnTo>
                      <a:pt x="3356" y="1630"/>
                    </a:lnTo>
                    <a:lnTo>
                      <a:pt x="3356" y="1630"/>
                    </a:lnTo>
                    <a:lnTo>
                      <a:pt x="3362" y="1630"/>
                    </a:lnTo>
                    <a:lnTo>
                      <a:pt x="3364" y="1630"/>
                    </a:lnTo>
                    <a:lnTo>
                      <a:pt x="3366" y="1630"/>
                    </a:lnTo>
                    <a:lnTo>
                      <a:pt x="3368" y="1632"/>
                    </a:lnTo>
                    <a:lnTo>
                      <a:pt x="3368" y="1632"/>
                    </a:lnTo>
                    <a:lnTo>
                      <a:pt x="3370" y="1634"/>
                    </a:lnTo>
                    <a:lnTo>
                      <a:pt x="3368" y="1636"/>
                    </a:lnTo>
                    <a:lnTo>
                      <a:pt x="3364" y="1640"/>
                    </a:lnTo>
                    <a:lnTo>
                      <a:pt x="3362" y="1642"/>
                    </a:lnTo>
                    <a:lnTo>
                      <a:pt x="3362" y="1648"/>
                    </a:lnTo>
                    <a:lnTo>
                      <a:pt x="3362" y="1648"/>
                    </a:lnTo>
                    <a:lnTo>
                      <a:pt x="3362" y="1652"/>
                    </a:lnTo>
                    <a:lnTo>
                      <a:pt x="3364" y="1654"/>
                    </a:lnTo>
                    <a:lnTo>
                      <a:pt x="3372" y="1652"/>
                    </a:lnTo>
                    <a:lnTo>
                      <a:pt x="3380" y="1652"/>
                    </a:lnTo>
                    <a:lnTo>
                      <a:pt x="3382" y="1652"/>
                    </a:lnTo>
                    <a:lnTo>
                      <a:pt x="3382" y="1656"/>
                    </a:lnTo>
                    <a:lnTo>
                      <a:pt x="3382" y="1656"/>
                    </a:lnTo>
                    <a:lnTo>
                      <a:pt x="3382" y="1662"/>
                    </a:lnTo>
                    <a:lnTo>
                      <a:pt x="3386" y="1664"/>
                    </a:lnTo>
                    <a:lnTo>
                      <a:pt x="3392" y="1666"/>
                    </a:lnTo>
                    <a:lnTo>
                      <a:pt x="3402" y="1668"/>
                    </a:lnTo>
                    <a:lnTo>
                      <a:pt x="3402" y="1668"/>
                    </a:lnTo>
                    <a:lnTo>
                      <a:pt x="3416" y="1672"/>
                    </a:lnTo>
                    <a:lnTo>
                      <a:pt x="3430" y="1674"/>
                    </a:lnTo>
                    <a:lnTo>
                      <a:pt x="3446" y="1674"/>
                    </a:lnTo>
                    <a:lnTo>
                      <a:pt x="3460" y="1676"/>
                    </a:lnTo>
                    <a:lnTo>
                      <a:pt x="3460" y="1676"/>
                    </a:lnTo>
                    <a:lnTo>
                      <a:pt x="3470" y="1676"/>
                    </a:lnTo>
                    <a:lnTo>
                      <a:pt x="3478" y="1676"/>
                    </a:lnTo>
                    <a:lnTo>
                      <a:pt x="3484" y="1678"/>
                    </a:lnTo>
                    <a:lnTo>
                      <a:pt x="3484" y="1678"/>
                    </a:lnTo>
                    <a:lnTo>
                      <a:pt x="3484" y="1680"/>
                    </a:lnTo>
                    <a:lnTo>
                      <a:pt x="3484" y="1680"/>
                    </a:lnTo>
                    <a:lnTo>
                      <a:pt x="3484" y="1682"/>
                    </a:lnTo>
                    <a:lnTo>
                      <a:pt x="3484" y="1684"/>
                    </a:lnTo>
                    <a:lnTo>
                      <a:pt x="3490" y="1686"/>
                    </a:lnTo>
                    <a:lnTo>
                      <a:pt x="3508" y="1686"/>
                    </a:lnTo>
                    <a:lnTo>
                      <a:pt x="3508" y="1686"/>
                    </a:lnTo>
                    <a:lnTo>
                      <a:pt x="3514" y="1688"/>
                    </a:lnTo>
                    <a:lnTo>
                      <a:pt x="3518" y="1692"/>
                    </a:lnTo>
                    <a:lnTo>
                      <a:pt x="3526" y="1704"/>
                    </a:lnTo>
                    <a:lnTo>
                      <a:pt x="3532" y="1716"/>
                    </a:lnTo>
                    <a:lnTo>
                      <a:pt x="3534" y="1718"/>
                    </a:lnTo>
                    <a:lnTo>
                      <a:pt x="3536" y="1718"/>
                    </a:lnTo>
                    <a:lnTo>
                      <a:pt x="3536" y="1718"/>
                    </a:lnTo>
                    <a:lnTo>
                      <a:pt x="3540" y="1716"/>
                    </a:lnTo>
                    <a:lnTo>
                      <a:pt x="3542" y="1716"/>
                    </a:lnTo>
                    <a:lnTo>
                      <a:pt x="3544" y="1720"/>
                    </a:lnTo>
                    <a:lnTo>
                      <a:pt x="3544" y="1726"/>
                    </a:lnTo>
                    <a:lnTo>
                      <a:pt x="3544" y="1726"/>
                    </a:lnTo>
                    <a:lnTo>
                      <a:pt x="3544" y="1730"/>
                    </a:lnTo>
                    <a:lnTo>
                      <a:pt x="3546" y="1734"/>
                    </a:lnTo>
                    <a:lnTo>
                      <a:pt x="3552" y="1742"/>
                    </a:lnTo>
                    <a:lnTo>
                      <a:pt x="3556" y="1748"/>
                    </a:lnTo>
                    <a:lnTo>
                      <a:pt x="3560" y="1756"/>
                    </a:lnTo>
                    <a:lnTo>
                      <a:pt x="3560" y="1756"/>
                    </a:lnTo>
                    <a:lnTo>
                      <a:pt x="3558" y="1758"/>
                    </a:lnTo>
                    <a:lnTo>
                      <a:pt x="3558" y="1758"/>
                    </a:lnTo>
                    <a:lnTo>
                      <a:pt x="3554" y="1754"/>
                    </a:lnTo>
                    <a:lnTo>
                      <a:pt x="3548" y="1750"/>
                    </a:lnTo>
                    <a:lnTo>
                      <a:pt x="3546" y="1750"/>
                    </a:lnTo>
                    <a:lnTo>
                      <a:pt x="3544" y="1750"/>
                    </a:lnTo>
                    <a:lnTo>
                      <a:pt x="3544" y="1750"/>
                    </a:lnTo>
                    <a:lnTo>
                      <a:pt x="3542" y="1752"/>
                    </a:lnTo>
                    <a:lnTo>
                      <a:pt x="3542" y="1754"/>
                    </a:lnTo>
                    <a:lnTo>
                      <a:pt x="3546" y="1760"/>
                    </a:lnTo>
                    <a:lnTo>
                      <a:pt x="3548" y="1766"/>
                    </a:lnTo>
                    <a:lnTo>
                      <a:pt x="3546" y="1768"/>
                    </a:lnTo>
                    <a:lnTo>
                      <a:pt x="3544" y="1770"/>
                    </a:lnTo>
                    <a:lnTo>
                      <a:pt x="3544" y="1770"/>
                    </a:lnTo>
                    <a:lnTo>
                      <a:pt x="3542" y="1772"/>
                    </a:lnTo>
                    <a:lnTo>
                      <a:pt x="3538" y="1770"/>
                    </a:lnTo>
                    <a:lnTo>
                      <a:pt x="3530" y="1764"/>
                    </a:lnTo>
                    <a:lnTo>
                      <a:pt x="3520" y="1760"/>
                    </a:lnTo>
                    <a:lnTo>
                      <a:pt x="3516" y="1758"/>
                    </a:lnTo>
                    <a:lnTo>
                      <a:pt x="3512" y="1760"/>
                    </a:lnTo>
                    <a:lnTo>
                      <a:pt x="3512" y="1760"/>
                    </a:lnTo>
                    <a:lnTo>
                      <a:pt x="3508" y="1762"/>
                    </a:lnTo>
                    <a:lnTo>
                      <a:pt x="3508" y="1758"/>
                    </a:lnTo>
                    <a:lnTo>
                      <a:pt x="3508" y="1754"/>
                    </a:lnTo>
                    <a:lnTo>
                      <a:pt x="3508" y="1754"/>
                    </a:lnTo>
                    <a:lnTo>
                      <a:pt x="3504" y="1754"/>
                    </a:lnTo>
                    <a:lnTo>
                      <a:pt x="3504" y="1754"/>
                    </a:lnTo>
                    <a:lnTo>
                      <a:pt x="3502" y="1754"/>
                    </a:lnTo>
                    <a:lnTo>
                      <a:pt x="3502" y="1754"/>
                    </a:lnTo>
                    <a:lnTo>
                      <a:pt x="3504" y="1750"/>
                    </a:lnTo>
                    <a:lnTo>
                      <a:pt x="3506" y="1746"/>
                    </a:lnTo>
                    <a:lnTo>
                      <a:pt x="3504" y="1744"/>
                    </a:lnTo>
                    <a:lnTo>
                      <a:pt x="3502" y="1742"/>
                    </a:lnTo>
                    <a:lnTo>
                      <a:pt x="3502" y="1742"/>
                    </a:lnTo>
                    <a:lnTo>
                      <a:pt x="3498" y="1742"/>
                    </a:lnTo>
                    <a:lnTo>
                      <a:pt x="3496" y="1740"/>
                    </a:lnTo>
                    <a:lnTo>
                      <a:pt x="3494" y="1734"/>
                    </a:lnTo>
                    <a:lnTo>
                      <a:pt x="3494" y="1728"/>
                    </a:lnTo>
                    <a:lnTo>
                      <a:pt x="3492" y="1728"/>
                    </a:lnTo>
                    <a:lnTo>
                      <a:pt x="3490" y="1726"/>
                    </a:lnTo>
                    <a:lnTo>
                      <a:pt x="3490" y="1726"/>
                    </a:lnTo>
                    <a:lnTo>
                      <a:pt x="3486" y="1726"/>
                    </a:lnTo>
                    <a:lnTo>
                      <a:pt x="3482" y="1726"/>
                    </a:lnTo>
                    <a:lnTo>
                      <a:pt x="3480" y="1724"/>
                    </a:lnTo>
                    <a:lnTo>
                      <a:pt x="3478" y="1726"/>
                    </a:lnTo>
                    <a:lnTo>
                      <a:pt x="3478" y="1726"/>
                    </a:lnTo>
                    <a:lnTo>
                      <a:pt x="3480" y="1730"/>
                    </a:lnTo>
                    <a:lnTo>
                      <a:pt x="3484" y="1736"/>
                    </a:lnTo>
                    <a:lnTo>
                      <a:pt x="3490" y="1744"/>
                    </a:lnTo>
                    <a:lnTo>
                      <a:pt x="3496" y="1756"/>
                    </a:lnTo>
                    <a:lnTo>
                      <a:pt x="3496" y="1756"/>
                    </a:lnTo>
                    <a:lnTo>
                      <a:pt x="3496" y="1762"/>
                    </a:lnTo>
                    <a:lnTo>
                      <a:pt x="3494" y="1766"/>
                    </a:lnTo>
                    <a:lnTo>
                      <a:pt x="3486" y="1776"/>
                    </a:lnTo>
                    <a:lnTo>
                      <a:pt x="3482" y="1782"/>
                    </a:lnTo>
                    <a:lnTo>
                      <a:pt x="3480" y="1788"/>
                    </a:lnTo>
                    <a:lnTo>
                      <a:pt x="3476" y="1796"/>
                    </a:lnTo>
                    <a:lnTo>
                      <a:pt x="3476" y="1806"/>
                    </a:lnTo>
                    <a:lnTo>
                      <a:pt x="3476" y="1806"/>
                    </a:lnTo>
                    <a:lnTo>
                      <a:pt x="3476" y="1826"/>
                    </a:lnTo>
                    <a:lnTo>
                      <a:pt x="3476" y="1832"/>
                    </a:lnTo>
                    <a:lnTo>
                      <a:pt x="3472" y="1838"/>
                    </a:lnTo>
                    <a:lnTo>
                      <a:pt x="3468" y="1842"/>
                    </a:lnTo>
                    <a:lnTo>
                      <a:pt x="3464" y="1844"/>
                    </a:lnTo>
                    <a:lnTo>
                      <a:pt x="3448" y="1852"/>
                    </a:lnTo>
                    <a:lnTo>
                      <a:pt x="3448" y="1852"/>
                    </a:lnTo>
                    <a:lnTo>
                      <a:pt x="3446" y="1846"/>
                    </a:lnTo>
                    <a:lnTo>
                      <a:pt x="3444" y="1838"/>
                    </a:lnTo>
                    <a:lnTo>
                      <a:pt x="3440" y="1818"/>
                    </a:lnTo>
                    <a:lnTo>
                      <a:pt x="3438" y="1808"/>
                    </a:lnTo>
                    <a:lnTo>
                      <a:pt x="3434" y="1802"/>
                    </a:lnTo>
                    <a:lnTo>
                      <a:pt x="3428" y="1796"/>
                    </a:lnTo>
                    <a:lnTo>
                      <a:pt x="3424" y="1796"/>
                    </a:lnTo>
                    <a:lnTo>
                      <a:pt x="3424" y="1796"/>
                    </a:lnTo>
                    <a:lnTo>
                      <a:pt x="3418" y="1798"/>
                    </a:lnTo>
                    <a:lnTo>
                      <a:pt x="3414" y="1800"/>
                    </a:lnTo>
                    <a:lnTo>
                      <a:pt x="3408" y="1808"/>
                    </a:lnTo>
                    <a:lnTo>
                      <a:pt x="3404" y="1816"/>
                    </a:lnTo>
                    <a:lnTo>
                      <a:pt x="3400" y="1818"/>
                    </a:lnTo>
                    <a:lnTo>
                      <a:pt x="3398" y="1820"/>
                    </a:lnTo>
                    <a:lnTo>
                      <a:pt x="3398" y="1820"/>
                    </a:lnTo>
                    <a:lnTo>
                      <a:pt x="3394" y="1818"/>
                    </a:lnTo>
                    <a:lnTo>
                      <a:pt x="3392" y="1816"/>
                    </a:lnTo>
                    <a:lnTo>
                      <a:pt x="3388" y="1810"/>
                    </a:lnTo>
                    <a:lnTo>
                      <a:pt x="3390" y="1802"/>
                    </a:lnTo>
                    <a:lnTo>
                      <a:pt x="3392" y="1798"/>
                    </a:lnTo>
                    <a:lnTo>
                      <a:pt x="3394" y="1796"/>
                    </a:lnTo>
                    <a:lnTo>
                      <a:pt x="3394" y="1796"/>
                    </a:lnTo>
                    <a:lnTo>
                      <a:pt x="3400" y="1790"/>
                    </a:lnTo>
                    <a:lnTo>
                      <a:pt x="3406" y="1784"/>
                    </a:lnTo>
                    <a:lnTo>
                      <a:pt x="3410" y="1776"/>
                    </a:lnTo>
                    <a:lnTo>
                      <a:pt x="3412" y="1764"/>
                    </a:lnTo>
                    <a:lnTo>
                      <a:pt x="3412" y="1764"/>
                    </a:lnTo>
                    <a:lnTo>
                      <a:pt x="3412" y="1758"/>
                    </a:lnTo>
                    <a:lnTo>
                      <a:pt x="3412" y="1754"/>
                    </a:lnTo>
                    <a:lnTo>
                      <a:pt x="3410" y="1746"/>
                    </a:lnTo>
                    <a:lnTo>
                      <a:pt x="3408" y="1740"/>
                    </a:lnTo>
                    <a:lnTo>
                      <a:pt x="3408" y="1738"/>
                    </a:lnTo>
                    <a:lnTo>
                      <a:pt x="3410" y="1738"/>
                    </a:lnTo>
                    <a:lnTo>
                      <a:pt x="3410" y="1738"/>
                    </a:lnTo>
                    <a:lnTo>
                      <a:pt x="3414" y="1736"/>
                    </a:lnTo>
                    <a:lnTo>
                      <a:pt x="3414" y="1734"/>
                    </a:lnTo>
                    <a:lnTo>
                      <a:pt x="3410" y="1728"/>
                    </a:lnTo>
                    <a:lnTo>
                      <a:pt x="3402" y="1722"/>
                    </a:lnTo>
                    <a:lnTo>
                      <a:pt x="3392" y="1716"/>
                    </a:lnTo>
                    <a:lnTo>
                      <a:pt x="3392" y="1716"/>
                    </a:lnTo>
                    <a:lnTo>
                      <a:pt x="3382" y="1712"/>
                    </a:lnTo>
                    <a:lnTo>
                      <a:pt x="3380" y="1708"/>
                    </a:lnTo>
                    <a:lnTo>
                      <a:pt x="3378" y="1706"/>
                    </a:lnTo>
                    <a:lnTo>
                      <a:pt x="3372" y="1704"/>
                    </a:lnTo>
                    <a:lnTo>
                      <a:pt x="3372" y="1704"/>
                    </a:lnTo>
                    <a:lnTo>
                      <a:pt x="3366" y="1702"/>
                    </a:lnTo>
                    <a:lnTo>
                      <a:pt x="3362" y="1698"/>
                    </a:lnTo>
                    <a:lnTo>
                      <a:pt x="3358" y="1696"/>
                    </a:lnTo>
                    <a:lnTo>
                      <a:pt x="3356" y="1696"/>
                    </a:lnTo>
                    <a:lnTo>
                      <a:pt x="3352" y="1698"/>
                    </a:lnTo>
                    <a:lnTo>
                      <a:pt x="3346" y="1702"/>
                    </a:lnTo>
                    <a:lnTo>
                      <a:pt x="3346" y="1702"/>
                    </a:lnTo>
                    <a:lnTo>
                      <a:pt x="3342" y="1706"/>
                    </a:lnTo>
                    <a:lnTo>
                      <a:pt x="3340" y="1710"/>
                    </a:lnTo>
                    <a:lnTo>
                      <a:pt x="3342" y="1712"/>
                    </a:lnTo>
                    <a:lnTo>
                      <a:pt x="3344" y="1714"/>
                    </a:lnTo>
                    <a:lnTo>
                      <a:pt x="3346" y="1718"/>
                    </a:lnTo>
                    <a:lnTo>
                      <a:pt x="3340" y="1720"/>
                    </a:lnTo>
                    <a:lnTo>
                      <a:pt x="3340" y="1720"/>
                    </a:lnTo>
                    <a:lnTo>
                      <a:pt x="3334" y="1722"/>
                    </a:lnTo>
                    <a:lnTo>
                      <a:pt x="3330" y="1726"/>
                    </a:lnTo>
                    <a:lnTo>
                      <a:pt x="3328" y="1732"/>
                    </a:lnTo>
                    <a:lnTo>
                      <a:pt x="3328" y="1738"/>
                    </a:lnTo>
                    <a:lnTo>
                      <a:pt x="3326" y="1748"/>
                    </a:lnTo>
                    <a:lnTo>
                      <a:pt x="3324" y="1752"/>
                    </a:lnTo>
                    <a:lnTo>
                      <a:pt x="3322" y="1752"/>
                    </a:lnTo>
                    <a:lnTo>
                      <a:pt x="3322" y="1752"/>
                    </a:lnTo>
                    <a:lnTo>
                      <a:pt x="3320" y="1752"/>
                    </a:lnTo>
                    <a:lnTo>
                      <a:pt x="3318" y="1748"/>
                    </a:lnTo>
                    <a:lnTo>
                      <a:pt x="3318" y="1738"/>
                    </a:lnTo>
                    <a:lnTo>
                      <a:pt x="3318" y="1734"/>
                    </a:lnTo>
                    <a:lnTo>
                      <a:pt x="3316" y="1734"/>
                    </a:lnTo>
                    <a:lnTo>
                      <a:pt x="3314" y="1736"/>
                    </a:lnTo>
                    <a:lnTo>
                      <a:pt x="3308" y="1744"/>
                    </a:lnTo>
                    <a:lnTo>
                      <a:pt x="3308" y="1744"/>
                    </a:lnTo>
                    <a:lnTo>
                      <a:pt x="3300" y="1752"/>
                    </a:lnTo>
                    <a:lnTo>
                      <a:pt x="3296" y="1754"/>
                    </a:lnTo>
                    <a:lnTo>
                      <a:pt x="3294" y="1756"/>
                    </a:lnTo>
                    <a:lnTo>
                      <a:pt x="3294" y="1766"/>
                    </a:lnTo>
                    <a:lnTo>
                      <a:pt x="3294" y="1766"/>
                    </a:lnTo>
                    <a:lnTo>
                      <a:pt x="3296" y="1772"/>
                    </a:lnTo>
                    <a:lnTo>
                      <a:pt x="3294" y="1778"/>
                    </a:lnTo>
                    <a:lnTo>
                      <a:pt x="3290" y="1786"/>
                    </a:lnTo>
                    <a:lnTo>
                      <a:pt x="3286" y="1792"/>
                    </a:lnTo>
                    <a:lnTo>
                      <a:pt x="3286" y="1796"/>
                    </a:lnTo>
                    <a:lnTo>
                      <a:pt x="3286" y="1800"/>
                    </a:lnTo>
                    <a:lnTo>
                      <a:pt x="3286" y="1800"/>
                    </a:lnTo>
                    <a:lnTo>
                      <a:pt x="3288" y="1808"/>
                    </a:lnTo>
                    <a:lnTo>
                      <a:pt x="3286" y="1812"/>
                    </a:lnTo>
                    <a:lnTo>
                      <a:pt x="3284" y="1818"/>
                    </a:lnTo>
                    <a:lnTo>
                      <a:pt x="3286" y="1828"/>
                    </a:lnTo>
                    <a:lnTo>
                      <a:pt x="3286" y="1828"/>
                    </a:lnTo>
                    <a:lnTo>
                      <a:pt x="3292" y="1840"/>
                    </a:lnTo>
                    <a:lnTo>
                      <a:pt x="3294" y="1852"/>
                    </a:lnTo>
                    <a:lnTo>
                      <a:pt x="3296" y="1862"/>
                    </a:lnTo>
                    <a:lnTo>
                      <a:pt x="3294" y="1872"/>
                    </a:lnTo>
                    <a:lnTo>
                      <a:pt x="3294" y="1880"/>
                    </a:lnTo>
                    <a:lnTo>
                      <a:pt x="3290" y="1890"/>
                    </a:lnTo>
                    <a:lnTo>
                      <a:pt x="3282" y="1908"/>
                    </a:lnTo>
                    <a:lnTo>
                      <a:pt x="3282" y="1908"/>
                    </a:lnTo>
                    <a:lnTo>
                      <a:pt x="3276" y="1916"/>
                    </a:lnTo>
                    <a:lnTo>
                      <a:pt x="3270" y="1922"/>
                    </a:lnTo>
                    <a:lnTo>
                      <a:pt x="3264" y="1928"/>
                    </a:lnTo>
                    <a:lnTo>
                      <a:pt x="3258" y="1930"/>
                    </a:lnTo>
                    <a:lnTo>
                      <a:pt x="3252" y="1930"/>
                    </a:lnTo>
                    <a:lnTo>
                      <a:pt x="3246" y="1926"/>
                    </a:lnTo>
                    <a:lnTo>
                      <a:pt x="3242" y="1922"/>
                    </a:lnTo>
                    <a:lnTo>
                      <a:pt x="3236" y="1914"/>
                    </a:lnTo>
                    <a:lnTo>
                      <a:pt x="3236" y="1914"/>
                    </a:lnTo>
                    <a:lnTo>
                      <a:pt x="3232" y="1904"/>
                    </a:lnTo>
                    <a:lnTo>
                      <a:pt x="3230" y="1898"/>
                    </a:lnTo>
                    <a:lnTo>
                      <a:pt x="3230" y="1884"/>
                    </a:lnTo>
                    <a:lnTo>
                      <a:pt x="3230" y="1872"/>
                    </a:lnTo>
                    <a:lnTo>
                      <a:pt x="3230" y="1864"/>
                    </a:lnTo>
                    <a:lnTo>
                      <a:pt x="3230" y="1856"/>
                    </a:lnTo>
                    <a:lnTo>
                      <a:pt x="3230" y="1856"/>
                    </a:lnTo>
                    <a:lnTo>
                      <a:pt x="3228" y="1842"/>
                    </a:lnTo>
                    <a:lnTo>
                      <a:pt x="3228" y="1834"/>
                    </a:lnTo>
                    <a:lnTo>
                      <a:pt x="3232" y="1824"/>
                    </a:lnTo>
                    <a:lnTo>
                      <a:pt x="3234" y="1810"/>
                    </a:lnTo>
                    <a:lnTo>
                      <a:pt x="3234" y="1810"/>
                    </a:lnTo>
                    <a:lnTo>
                      <a:pt x="3234" y="1802"/>
                    </a:lnTo>
                    <a:lnTo>
                      <a:pt x="3236" y="1796"/>
                    </a:lnTo>
                    <a:lnTo>
                      <a:pt x="3238" y="1792"/>
                    </a:lnTo>
                    <a:lnTo>
                      <a:pt x="3240" y="1792"/>
                    </a:lnTo>
                    <a:lnTo>
                      <a:pt x="3242" y="1790"/>
                    </a:lnTo>
                    <a:lnTo>
                      <a:pt x="3242" y="1784"/>
                    </a:lnTo>
                    <a:lnTo>
                      <a:pt x="3242" y="1784"/>
                    </a:lnTo>
                    <a:lnTo>
                      <a:pt x="3240" y="1780"/>
                    </a:lnTo>
                    <a:lnTo>
                      <a:pt x="3242" y="1776"/>
                    </a:lnTo>
                    <a:lnTo>
                      <a:pt x="3246" y="1764"/>
                    </a:lnTo>
                    <a:lnTo>
                      <a:pt x="3248" y="1754"/>
                    </a:lnTo>
                    <a:lnTo>
                      <a:pt x="3248" y="1752"/>
                    </a:lnTo>
                    <a:lnTo>
                      <a:pt x="3246" y="1748"/>
                    </a:lnTo>
                    <a:lnTo>
                      <a:pt x="3246" y="1748"/>
                    </a:lnTo>
                    <a:lnTo>
                      <a:pt x="3240" y="1748"/>
                    </a:lnTo>
                    <a:lnTo>
                      <a:pt x="3238" y="1752"/>
                    </a:lnTo>
                    <a:lnTo>
                      <a:pt x="3234" y="1758"/>
                    </a:lnTo>
                    <a:lnTo>
                      <a:pt x="3228" y="1764"/>
                    </a:lnTo>
                    <a:lnTo>
                      <a:pt x="3228" y="1764"/>
                    </a:lnTo>
                    <a:lnTo>
                      <a:pt x="3226" y="1766"/>
                    </a:lnTo>
                    <a:lnTo>
                      <a:pt x="3224" y="1766"/>
                    </a:lnTo>
                    <a:lnTo>
                      <a:pt x="3224" y="1758"/>
                    </a:lnTo>
                    <a:lnTo>
                      <a:pt x="3226" y="1750"/>
                    </a:lnTo>
                    <a:lnTo>
                      <a:pt x="3230" y="1746"/>
                    </a:lnTo>
                    <a:lnTo>
                      <a:pt x="3232" y="1742"/>
                    </a:lnTo>
                    <a:lnTo>
                      <a:pt x="3232" y="1742"/>
                    </a:lnTo>
                    <a:lnTo>
                      <a:pt x="3236" y="1740"/>
                    </a:lnTo>
                    <a:lnTo>
                      <a:pt x="3238" y="1736"/>
                    </a:lnTo>
                    <a:lnTo>
                      <a:pt x="3240" y="1732"/>
                    </a:lnTo>
                    <a:lnTo>
                      <a:pt x="3244" y="1726"/>
                    </a:lnTo>
                    <a:lnTo>
                      <a:pt x="3244" y="1726"/>
                    </a:lnTo>
                    <a:lnTo>
                      <a:pt x="3252" y="1714"/>
                    </a:lnTo>
                    <a:lnTo>
                      <a:pt x="3258" y="1700"/>
                    </a:lnTo>
                    <a:lnTo>
                      <a:pt x="3264" y="1692"/>
                    </a:lnTo>
                    <a:lnTo>
                      <a:pt x="3266" y="1690"/>
                    </a:lnTo>
                    <a:lnTo>
                      <a:pt x="3266" y="1692"/>
                    </a:lnTo>
                    <a:lnTo>
                      <a:pt x="3266" y="1692"/>
                    </a:lnTo>
                    <a:lnTo>
                      <a:pt x="3268" y="1696"/>
                    </a:lnTo>
                    <a:lnTo>
                      <a:pt x="3270" y="1696"/>
                    </a:lnTo>
                    <a:lnTo>
                      <a:pt x="3274" y="1694"/>
                    </a:lnTo>
                    <a:lnTo>
                      <a:pt x="3278" y="1692"/>
                    </a:lnTo>
                    <a:lnTo>
                      <a:pt x="3280" y="1692"/>
                    </a:lnTo>
                    <a:lnTo>
                      <a:pt x="3278" y="1698"/>
                    </a:lnTo>
                    <a:lnTo>
                      <a:pt x="3278" y="1698"/>
                    </a:lnTo>
                    <a:lnTo>
                      <a:pt x="3278" y="1702"/>
                    </a:lnTo>
                    <a:lnTo>
                      <a:pt x="3278" y="1702"/>
                    </a:lnTo>
                    <a:lnTo>
                      <a:pt x="3284" y="1696"/>
                    </a:lnTo>
                    <a:lnTo>
                      <a:pt x="3292" y="1688"/>
                    </a:lnTo>
                    <a:lnTo>
                      <a:pt x="3296" y="1686"/>
                    </a:lnTo>
                    <a:lnTo>
                      <a:pt x="3300" y="1684"/>
                    </a:lnTo>
                    <a:lnTo>
                      <a:pt x="3300" y="1684"/>
                    </a:lnTo>
                    <a:lnTo>
                      <a:pt x="3310" y="1684"/>
                    </a:lnTo>
                    <a:lnTo>
                      <a:pt x="3314" y="1684"/>
                    </a:lnTo>
                    <a:lnTo>
                      <a:pt x="3320" y="1678"/>
                    </a:lnTo>
                    <a:lnTo>
                      <a:pt x="3324" y="1676"/>
                    </a:lnTo>
                    <a:lnTo>
                      <a:pt x="3328" y="1678"/>
                    </a:lnTo>
                    <a:lnTo>
                      <a:pt x="3336" y="1680"/>
                    </a:lnTo>
                    <a:lnTo>
                      <a:pt x="3346" y="1686"/>
                    </a:lnTo>
                    <a:lnTo>
                      <a:pt x="3346" y="1686"/>
                    </a:lnTo>
                    <a:lnTo>
                      <a:pt x="3352" y="1690"/>
                    </a:lnTo>
                    <a:lnTo>
                      <a:pt x="3354" y="1690"/>
                    </a:lnTo>
                    <a:lnTo>
                      <a:pt x="3356" y="1688"/>
                    </a:lnTo>
                    <a:lnTo>
                      <a:pt x="3358" y="1686"/>
                    </a:lnTo>
                    <a:lnTo>
                      <a:pt x="3358" y="1682"/>
                    </a:lnTo>
                    <a:lnTo>
                      <a:pt x="3360" y="1680"/>
                    </a:lnTo>
                    <a:lnTo>
                      <a:pt x="3362" y="1680"/>
                    </a:lnTo>
                    <a:lnTo>
                      <a:pt x="3362" y="1680"/>
                    </a:lnTo>
                    <a:lnTo>
                      <a:pt x="3370" y="1684"/>
                    </a:lnTo>
                    <a:lnTo>
                      <a:pt x="3380" y="1686"/>
                    </a:lnTo>
                    <a:lnTo>
                      <a:pt x="3386" y="1684"/>
                    </a:lnTo>
                    <a:lnTo>
                      <a:pt x="3388" y="1682"/>
                    </a:lnTo>
                    <a:lnTo>
                      <a:pt x="3388" y="1678"/>
                    </a:lnTo>
                    <a:lnTo>
                      <a:pt x="3388" y="1678"/>
                    </a:lnTo>
                    <a:lnTo>
                      <a:pt x="3384" y="1674"/>
                    </a:lnTo>
                    <a:lnTo>
                      <a:pt x="3380" y="1672"/>
                    </a:lnTo>
                    <a:lnTo>
                      <a:pt x="3376" y="1670"/>
                    </a:lnTo>
                    <a:lnTo>
                      <a:pt x="3374" y="1662"/>
                    </a:lnTo>
                    <a:lnTo>
                      <a:pt x="3374" y="1662"/>
                    </a:lnTo>
                    <a:lnTo>
                      <a:pt x="3374" y="1658"/>
                    </a:lnTo>
                    <a:lnTo>
                      <a:pt x="3372" y="1658"/>
                    </a:lnTo>
                    <a:lnTo>
                      <a:pt x="3368" y="1658"/>
                    </a:lnTo>
                    <a:lnTo>
                      <a:pt x="3360" y="1658"/>
                    </a:lnTo>
                    <a:lnTo>
                      <a:pt x="3348" y="1654"/>
                    </a:lnTo>
                    <a:lnTo>
                      <a:pt x="3348" y="1654"/>
                    </a:lnTo>
                    <a:lnTo>
                      <a:pt x="3346" y="1652"/>
                    </a:lnTo>
                    <a:lnTo>
                      <a:pt x="3344" y="1650"/>
                    </a:lnTo>
                    <a:lnTo>
                      <a:pt x="3344" y="1644"/>
                    </a:lnTo>
                    <a:lnTo>
                      <a:pt x="3346" y="1638"/>
                    </a:lnTo>
                    <a:lnTo>
                      <a:pt x="3344" y="1638"/>
                    </a:lnTo>
                    <a:lnTo>
                      <a:pt x="3340" y="1640"/>
                    </a:lnTo>
                    <a:lnTo>
                      <a:pt x="3340" y="1640"/>
                    </a:lnTo>
                    <a:lnTo>
                      <a:pt x="3330" y="1642"/>
                    </a:lnTo>
                    <a:lnTo>
                      <a:pt x="3314" y="1644"/>
                    </a:lnTo>
                    <a:lnTo>
                      <a:pt x="3300" y="1646"/>
                    </a:lnTo>
                    <a:lnTo>
                      <a:pt x="3294" y="1648"/>
                    </a:lnTo>
                    <a:lnTo>
                      <a:pt x="3288" y="1652"/>
                    </a:lnTo>
                    <a:lnTo>
                      <a:pt x="3288" y="1652"/>
                    </a:lnTo>
                    <a:lnTo>
                      <a:pt x="3280" y="1656"/>
                    </a:lnTo>
                    <a:lnTo>
                      <a:pt x="3274" y="1656"/>
                    </a:lnTo>
                    <a:lnTo>
                      <a:pt x="3268" y="1656"/>
                    </a:lnTo>
                    <a:lnTo>
                      <a:pt x="3258" y="1654"/>
                    </a:lnTo>
                    <a:lnTo>
                      <a:pt x="3258" y="1654"/>
                    </a:lnTo>
                    <a:lnTo>
                      <a:pt x="3252" y="1654"/>
                    </a:lnTo>
                    <a:lnTo>
                      <a:pt x="3250" y="1652"/>
                    </a:lnTo>
                    <a:lnTo>
                      <a:pt x="3244" y="1646"/>
                    </a:lnTo>
                    <a:lnTo>
                      <a:pt x="3238" y="1636"/>
                    </a:lnTo>
                    <a:lnTo>
                      <a:pt x="3234" y="1632"/>
                    </a:lnTo>
                    <a:lnTo>
                      <a:pt x="3228" y="1630"/>
                    </a:lnTo>
                    <a:lnTo>
                      <a:pt x="3228" y="1630"/>
                    </a:lnTo>
                    <a:lnTo>
                      <a:pt x="3222" y="1628"/>
                    </a:lnTo>
                    <a:lnTo>
                      <a:pt x="3218" y="1628"/>
                    </a:lnTo>
                    <a:lnTo>
                      <a:pt x="3210" y="1632"/>
                    </a:lnTo>
                    <a:lnTo>
                      <a:pt x="3208" y="1634"/>
                    </a:lnTo>
                    <a:lnTo>
                      <a:pt x="3206" y="1634"/>
                    </a:lnTo>
                    <a:lnTo>
                      <a:pt x="3206" y="1632"/>
                    </a:lnTo>
                    <a:lnTo>
                      <a:pt x="3204" y="1628"/>
                    </a:lnTo>
                    <a:lnTo>
                      <a:pt x="3204" y="1628"/>
                    </a:lnTo>
                    <a:lnTo>
                      <a:pt x="3202" y="1618"/>
                    </a:lnTo>
                    <a:lnTo>
                      <a:pt x="3200" y="1616"/>
                    </a:lnTo>
                    <a:lnTo>
                      <a:pt x="3198" y="1614"/>
                    </a:lnTo>
                    <a:lnTo>
                      <a:pt x="3190" y="1618"/>
                    </a:lnTo>
                    <a:lnTo>
                      <a:pt x="3180" y="1628"/>
                    </a:lnTo>
                    <a:lnTo>
                      <a:pt x="3180" y="1628"/>
                    </a:lnTo>
                    <a:lnTo>
                      <a:pt x="3176" y="1632"/>
                    </a:lnTo>
                    <a:lnTo>
                      <a:pt x="3170" y="1634"/>
                    </a:lnTo>
                    <a:lnTo>
                      <a:pt x="3164" y="1636"/>
                    </a:lnTo>
                    <a:lnTo>
                      <a:pt x="3156" y="1636"/>
                    </a:lnTo>
                    <a:lnTo>
                      <a:pt x="3150" y="1638"/>
                    </a:lnTo>
                    <a:lnTo>
                      <a:pt x="3144" y="1642"/>
                    </a:lnTo>
                    <a:lnTo>
                      <a:pt x="3144" y="1642"/>
                    </a:lnTo>
                    <a:lnTo>
                      <a:pt x="3134" y="1648"/>
                    </a:lnTo>
                    <a:lnTo>
                      <a:pt x="3126" y="1650"/>
                    </a:lnTo>
                    <a:lnTo>
                      <a:pt x="3118" y="1648"/>
                    </a:lnTo>
                    <a:lnTo>
                      <a:pt x="3110" y="1648"/>
                    </a:lnTo>
                    <a:lnTo>
                      <a:pt x="3110" y="1648"/>
                    </a:lnTo>
                    <a:lnTo>
                      <a:pt x="3106" y="1650"/>
                    </a:lnTo>
                    <a:lnTo>
                      <a:pt x="3104" y="1648"/>
                    </a:lnTo>
                    <a:lnTo>
                      <a:pt x="3108" y="1640"/>
                    </a:lnTo>
                    <a:lnTo>
                      <a:pt x="3112" y="1632"/>
                    </a:lnTo>
                    <a:lnTo>
                      <a:pt x="3110" y="1630"/>
                    </a:lnTo>
                    <a:lnTo>
                      <a:pt x="3108" y="1628"/>
                    </a:lnTo>
                    <a:lnTo>
                      <a:pt x="3108" y="1628"/>
                    </a:lnTo>
                    <a:lnTo>
                      <a:pt x="3104" y="1628"/>
                    </a:lnTo>
                    <a:lnTo>
                      <a:pt x="3098" y="1630"/>
                    </a:lnTo>
                    <a:lnTo>
                      <a:pt x="3086" y="1636"/>
                    </a:lnTo>
                    <a:lnTo>
                      <a:pt x="3074" y="1642"/>
                    </a:lnTo>
                    <a:lnTo>
                      <a:pt x="3068" y="1642"/>
                    </a:lnTo>
                    <a:lnTo>
                      <a:pt x="3062" y="1642"/>
                    </a:lnTo>
                    <a:lnTo>
                      <a:pt x="3062" y="1642"/>
                    </a:lnTo>
                    <a:lnTo>
                      <a:pt x="3058" y="1640"/>
                    </a:lnTo>
                    <a:lnTo>
                      <a:pt x="3058" y="1638"/>
                    </a:lnTo>
                    <a:lnTo>
                      <a:pt x="3060" y="1636"/>
                    </a:lnTo>
                    <a:lnTo>
                      <a:pt x="3064" y="1632"/>
                    </a:lnTo>
                    <a:lnTo>
                      <a:pt x="3076" y="1620"/>
                    </a:lnTo>
                    <a:lnTo>
                      <a:pt x="3092" y="1606"/>
                    </a:lnTo>
                    <a:lnTo>
                      <a:pt x="3092" y="1606"/>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36" name="Freeform 6087">
                <a:extLst>
                  <a:ext uri="{FF2B5EF4-FFF2-40B4-BE49-F238E27FC236}">
                    <a16:creationId xmlns:a16="http://schemas.microsoft.com/office/drawing/2014/main" id="{B4697598-68F9-C43A-7057-66F318374DCE}"/>
                  </a:ext>
                </a:extLst>
              </p:cNvPr>
              <p:cNvSpPr>
                <a:spLocks/>
              </p:cNvSpPr>
              <p:nvPr/>
            </p:nvSpPr>
            <p:spPr bwMode="auto">
              <a:xfrm>
                <a:off x="1927860" y="823913"/>
                <a:ext cx="304800" cy="171450"/>
              </a:xfrm>
              <a:custGeom>
                <a:avLst/>
                <a:gdLst/>
                <a:ahLst/>
                <a:cxnLst>
                  <a:cxn ang="0">
                    <a:pos x="78" y="174"/>
                  </a:cxn>
                  <a:cxn ang="0">
                    <a:pos x="110" y="166"/>
                  </a:cxn>
                  <a:cxn ang="0">
                    <a:pos x="110" y="174"/>
                  </a:cxn>
                  <a:cxn ang="0">
                    <a:pos x="176" y="164"/>
                  </a:cxn>
                  <a:cxn ang="0">
                    <a:pos x="174" y="172"/>
                  </a:cxn>
                  <a:cxn ang="0">
                    <a:pos x="118" y="192"/>
                  </a:cxn>
                  <a:cxn ang="0">
                    <a:pos x="108" y="204"/>
                  </a:cxn>
                  <a:cxn ang="0">
                    <a:pos x="148" y="238"/>
                  </a:cxn>
                  <a:cxn ang="0">
                    <a:pos x="224" y="268"/>
                  </a:cxn>
                  <a:cxn ang="0">
                    <a:pos x="260" y="262"/>
                  </a:cxn>
                  <a:cxn ang="0">
                    <a:pos x="268" y="252"/>
                  </a:cxn>
                  <a:cxn ang="0">
                    <a:pos x="288" y="260"/>
                  </a:cxn>
                  <a:cxn ang="0">
                    <a:pos x="282" y="242"/>
                  </a:cxn>
                  <a:cxn ang="0">
                    <a:pos x="296" y="246"/>
                  </a:cxn>
                  <a:cxn ang="0">
                    <a:pos x="322" y="266"/>
                  </a:cxn>
                  <a:cxn ang="0">
                    <a:pos x="328" y="246"/>
                  </a:cxn>
                  <a:cxn ang="0">
                    <a:pos x="340" y="234"/>
                  </a:cxn>
                  <a:cxn ang="0">
                    <a:pos x="364" y="230"/>
                  </a:cxn>
                  <a:cxn ang="0">
                    <a:pos x="426" y="192"/>
                  </a:cxn>
                  <a:cxn ang="0">
                    <a:pos x="480" y="174"/>
                  </a:cxn>
                  <a:cxn ang="0">
                    <a:pos x="472" y="166"/>
                  </a:cxn>
                  <a:cxn ang="0">
                    <a:pos x="438" y="146"/>
                  </a:cxn>
                  <a:cxn ang="0">
                    <a:pos x="400" y="146"/>
                  </a:cxn>
                  <a:cxn ang="0">
                    <a:pos x="390" y="142"/>
                  </a:cxn>
                  <a:cxn ang="0">
                    <a:pos x="400" y="122"/>
                  </a:cxn>
                  <a:cxn ang="0">
                    <a:pos x="382" y="108"/>
                  </a:cxn>
                  <a:cxn ang="0">
                    <a:pos x="376" y="86"/>
                  </a:cxn>
                  <a:cxn ang="0">
                    <a:pos x="352" y="78"/>
                  </a:cxn>
                  <a:cxn ang="0">
                    <a:pos x="328" y="90"/>
                  </a:cxn>
                  <a:cxn ang="0">
                    <a:pos x="326" y="102"/>
                  </a:cxn>
                  <a:cxn ang="0">
                    <a:pos x="306" y="92"/>
                  </a:cxn>
                  <a:cxn ang="0">
                    <a:pos x="306" y="74"/>
                  </a:cxn>
                  <a:cxn ang="0">
                    <a:pos x="274" y="68"/>
                  </a:cxn>
                  <a:cxn ang="0">
                    <a:pos x="192" y="20"/>
                  </a:cxn>
                  <a:cxn ang="0">
                    <a:pos x="134" y="0"/>
                  </a:cxn>
                  <a:cxn ang="0">
                    <a:pos x="100" y="4"/>
                  </a:cxn>
                  <a:cxn ang="0">
                    <a:pos x="112" y="20"/>
                  </a:cxn>
                  <a:cxn ang="0">
                    <a:pos x="98" y="28"/>
                  </a:cxn>
                  <a:cxn ang="0">
                    <a:pos x="66" y="32"/>
                  </a:cxn>
                  <a:cxn ang="0">
                    <a:pos x="54" y="54"/>
                  </a:cxn>
                  <a:cxn ang="0">
                    <a:pos x="26" y="76"/>
                  </a:cxn>
                  <a:cxn ang="0">
                    <a:pos x="18" y="92"/>
                  </a:cxn>
                  <a:cxn ang="0">
                    <a:pos x="50" y="100"/>
                  </a:cxn>
                  <a:cxn ang="0">
                    <a:pos x="90" y="104"/>
                  </a:cxn>
                  <a:cxn ang="0">
                    <a:pos x="72" y="112"/>
                  </a:cxn>
                  <a:cxn ang="0">
                    <a:pos x="4" y="106"/>
                  </a:cxn>
                  <a:cxn ang="0">
                    <a:pos x="2" y="116"/>
                  </a:cxn>
                  <a:cxn ang="0">
                    <a:pos x="32" y="148"/>
                  </a:cxn>
                </a:cxnLst>
                <a:rect l="0" t="0" r="r" b="b"/>
                <a:pathLst>
                  <a:path w="480" h="270">
                    <a:moveTo>
                      <a:pt x="54" y="164"/>
                    </a:moveTo>
                    <a:lnTo>
                      <a:pt x="54" y="164"/>
                    </a:lnTo>
                    <a:lnTo>
                      <a:pt x="66" y="172"/>
                    </a:lnTo>
                    <a:lnTo>
                      <a:pt x="78" y="174"/>
                    </a:lnTo>
                    <a:lnTo>
                      <a:pt x="88" y="172"/>
                    </a:lnTo>
                    <a:lnTo>
                      <a:pt x="98" y="170"/>
                    </a:lnTo>
                    <a:lnTo>
                      <a:pt x="108" y="164"/>
                    </a:lnTo>
                    <a:lnTo>
                      <a:pt x="110" y="166"/>
                    </a:lnTo>
                    <a:lnTo>
                      <a:pt x="108" y="170"/>
                    </a:lnTo>
                    <a:lnTo>
                      <a:pt x="108" y="170"/>
                    </a:lnTo>
                    <a:lnTo>
                      <a:pt x="108" y="172"/>
                    </a:lnTo>
                    <a:lnTo>
                      <a:pt x="110" y="174"/>
                    </a:lnTo>
                    <a:lnTo>
                      <a:pt x="116" y="176"/>
                    </a:lnTo>
                    <a:lnTo>
                      <a:pt x="142" y="168"/>
                    </a:lnTo>
                    <a:lnTo>
                      <a:pt x="168" y="162"/>
                    </a:lnTo>
                    <a:lnTo>
                      <a:pt x="176" y="164"/>
                    </a:lnTo>
                    <a:lnTo>
                      <a:pt x="176" y="164"/>
                    </a:lnTo>
                    <a:lnTo>
                      <a:pt x="176" y="168"/>
                    </a:lnTo>
                    <a:lnTo>
                      <a:pt x="176" y="168"/>
                    </a:lnTo>
                    <a:lnTo>
                      <a:pt x="174" y="172"/>
                    </a:lnTo>
                    <a:lnTo>
                      <a:pt x="170" y="174"/>
                    </a:lnTo>
                    <a:lnTo>
                      <a:pt x="158" y="180"/>
                    </a:lnTo>
                    <a:lnTo>
                      <a:pt x="130" y="188"/>
                    </a:lnTo>
                    <a:lnTo>
                      <a:pt x="118" y="192"/>
                    </a:lnTo>
                    <a:lnTo>
                      <a:pt x="108" y="196"/>
                    </a:lnTo>
                    <a:lnTo>
                      <a:pt x="104" y="200"/>
                    </a:lnTo>
                    <a:lnTo>
                      <a:pt x="106" y="202"/>
                    </a:lnTo>
                    <a:lnTo>
                      <a:pt x="108" y="204"/>
                    </a:lnTo>
                    <a:lnTo>
                      <a:pt x="108" y="204"/>
                    </a:lnTo>
                    <a:lnTo>
                      <a:pt x="122" y="214"/>
                    </a:lnTo>
                    <a:lnTo>
                      <a:pt x="134" y="226"/>
                    </a:lnTo>
                    <a:lnTo>
                      <a:pt x="148" y="238"/>
                    </a:lnTo>
                    <a:lnTo>
                      <a:pt x="166" y="250"/>
                    </a:lnTo>
                    <a:lnTo>
                      <a:pt x="166" y="250"/>
                    </a:lnTo>
                    <a:lnTo>
                      <a:pt x="194" y="260"/>
                    </a:lnTo>
                    <a:lnTo>
                      <a:pt x="224" y="268"/>
                    </a:lnTo>
                    <a:lnTo>
                      <a:pt x="238" y="270"/>
                    </a:lnTo>
                    <a:lnTo>
                      <a:pt x="250" y="270"/>
                    </a:lnTo>
                    <a:lnTo>
                      <a:pt x="258" y="266"/>
                    </a:lnTo>
                    <a:lnTo>
                      <a:pt x="260" y="262"/>
                    </a:lnTo>
                    <a:lnTo>
                      <a:pt x="262" y="260"/>
                    </a:lnTo>
                    <a:lnTo>
                      <a:pt x="262" y="260"/>
                    </a:lnTo>
                    <a:lnTo>
                      <a:pt x="262" y="254"/>
                    </a:lnTo>
                    <a:lnTo>
                      <a:pt x="268" y="252"/>
                    </a:lnTo>
                    <a:lnTo>
                      <a:pt x="274" y="254"/>
                    </a:lnTo>
                    <a:lnTo>
                      <a:pt x="280" y="256"/>
                    </a:lnTo>
                    <a:lnTo>
                      <a:pt x="284" y="258"/>
                    </a:lnTo>
                    <a:lnTo>
                      <a:pt x="288" y="260"/>
                    </a:lnTo>
                    <a:lnTo>
                      <a:pt x="290" y="258"/>
                    </a:lnTo>
                    <a:lnTo>
                      <a:pt x="286" y="250"/>
                    </a:lnTo>
                    <a:lnTo>
                      <a:pt x="286" y="250"/>
                    </a:lnTo>
                    <a:lnTo>
                      <a:pt x="282" y="242"/>
                    </a:lnTo>
                    <a:lnTo>
                      <a:pt x="280" y="236"/>
                    </a:lnTo>
                    <a:lnTo>
                      <a:pt x="282" y="236"/>
                    </a:lnTo>
                    <a:lnTo>
                      <a:pt x="284" y="236"/>
                    </a:lnTo>
                    <a:lnTo>
                      <a:pt x="296" y="246"/>
                    </a:lnTo>
                    <a:lnTo>
                      <a:pt x="314" y="260"/>
                    </a:lnTo>
                    <a:lnTo>
                      <a:pt x="314" y="260"/>
                    </a:lnTo>
                    <a:lnTo>
                      <a:pt x="320" y="266"/>
                    </a:lnTo>
                    <a:lnTo>
                      <a:pt x="322" y="266"/>
                    </a:lnTo>
                    <a:lnTo>
                      <a:pt x="324" y="266"/>
                    </a:lnTo>
                    <a:lnTo>
                      <a:pt x="326" y="262"/>
                    </a:lnTo>
                    <a:lnTo>
                      <a:pt x="328" y="254"/>
                    </a:lnTo>
                    <a:lnTo>
                      <a:pt x="328" y="246"/>
                    </a:lnTo>
                    <a:lnTo>
                      <a:pt x="330" y="240"/>
                    </a:lnTo>
                    <a:lnTo>
                      <a:pt x="334" y="236"/>
                    </a:lnTo>
                    <a:lnTo>
                      <a:pt x="336" y="234"/>
                    </a:lnTo>
                    <a:lnTo>
                      <a:pt x="340" y="234"/>
                    </a:lnTo>
                    <a:lnTo>
                      <a:pt x="340" y="234"/>
                    </a:lnTo>
                    <a:lnTo>
                      <a:pt x="348" y="236"/>
                    </a:lnTo>
                    <a:lnTo>
                      <a:pt x="356" y="234"/>
                    </a:lnTo>
                    <a:lnTo>
                      <a:pt x="364" y="230"/>
                    </a:lnTo>
                    <a:lnTo>
                      <a:pt x="374" y="226"/>
                    </a:lnTo>
                    <a:lnTo>
                      <a:pt x="414" y="198"/>
                    </a:lnTo>
                    <a:lnTo>
                      <a:pt x="414" y="198"/>
                    </a:lnTo>
                    <a:lnTo>
                      <a:pt x="426" y="192"/>
                    </a:lnTo>
                    <a:lnTo>
                      <a:pt x="440" y="186"/>
                    </a:lnTo>
                    <a:lnTo>
                      <a:pt x="466" y="180"/>
                    </a:lnTo>
                    <a:lnTo>
                      <a:pt x="474" y="176"/>
                    </a:lnTo>
                    <a:lnTo>
                      <a:pt x="480" y="174"/>
                    </a:lnTo>
                    <a:lnTo>
                      <a:pt x="480" y="172"/>
                    </a:lnTo>
                    <a:lnTo>
                      <a:pt x="480" y="170"/>
                    </a:lnTo>
                    <a:lnTo>
                      <a:pt x="472" y="166"/>
                    </a:lnTo>
                    <a:lnTo>
                      <a:pt x="472" y="166"/>
                    </a:lnTo>
                    <a:lnTo>
                      <a:pt x="464" y="162"/>
                    </a:lnTo>
                    <a:lnTo>
                      <a:pt x="456" y="156"/>
                    </a:lnTo>
                    <a:lnTo>
                      <a:pt x="444" y="148"/>
                    </a:lnTo>
                    <a:lnTo>
                      <a:pt x="438" y="146"/>
                    </a:lnTo>
                    <a:lnTo>
                      <a:pt x="430" y="144"/>
                    </a:lnTo>
                    <a:lnTo>
                      <a:pt x="418" y="144"/>
                    </a:lnTo>
                    <a:lnTo>
                      <a:pt x="400" y="146"/>
                    </a:lnTo>
                    <a:lnTo>
                      <a:pt x="400" y="146"/>
                    </a:lnTo>
                    <a:lnTo>
                      <a:pt x="388" y="148"/>
                    </a:lnTo>
                    <a:lnTo>
                      <a:pt x="384" y="148"/>
                    </a:lnTo>
                    <a:lnTo>
                      <a:pt x="386" y="146"/>
                    </a:lnTo>
                    <a:lnTo>
                      <a:pt x="390" y="142"/>
                    </a:lnTo>
                    <a:lnTo>
                      <a:pt x="396" y="136"/>
                    </a:lnTo>
                    <a:lnTo>
                      <a:pt x="400" y="130"/>
                    </a:lnTo>
                    <a:lnTo>
                      <a:pt x="400" y="126"/>
                    </a:lnTo>
                    <a:lnTo>
                      <a:pt x="400" y="122"/>
                    </a:lnTo>
                    <a:lnTo>
                      <a:pt x="396" y="118"/>
                    </a:lnTo>
                    <a:lnTo>
                      <a:pt x="392" y="114"/>
                    </a:lnTo>
                    <a:lnTo>
                      <a:pt x="392" y="114"/>
                    </a:lnTo>
                    <a:lnTo>
                      <a:pt x="382" y="108"/>
                    </a:lnTo>
                    <a:lnTo>
                      <a:pt x="376" y="100"/>
                    </a:lnTo>
                    <a:lnTo>
                      <a:pt x="376" y="96"/>
                    </a:lnTo>
                    <a:lnTo>
                      <a:pt x="376" y="90"/>
                    </a:lnTo>
                    <a:lnTo>
                      <a:pt x="376" y="86"/>
                    </a:lnTo>
                    <a:lnTo>
                      <a:pt x="372" y="82"/>
                    </a:lnTo>
                    <a:lnTo>
                      <a:pt x="366" y="80"/>
                    </a:lnTo>
                    <a:lnTo>
                      <a:pt x="352" y="78"/>
                    </a:lnTo>
                    <a:lnTo>
                      <a:pt x="352" y="78"/>
                    </a:lnTo>
                    <a:lnTo>
                      <a:pt x="338" y="76"/>
                    </a:lnTo>
                    <a:lnTo>
                      <a:pt x="330" y="80"/>
                    </a:lnTo>
                    <a:lnTo>
                      <a:pt x="328" y="84"/>
                    </a:lnTo>
                    <a:lnTo>
                      <a:pt x="328" y="90"/>
                    </a:lnTo>
                    <a:lnTo>
                      <a:pt x="330" y="96"/>
                    </a:lnTo>
                    <a:lnTo>
                      <a:pt x="328" y="100"/>
                    </a:lnTo>
                    <a:lnTo>
                      <a:pt x="328" y="102"/>
                    </a:lnTo>
                    <a:lnTo>
                      <a:pt x="326" y="102"/>
                    </a:lnTo>
                    <a:lnTo>
                      <a:pt x="318" y="100"/>
                    </a:lnTo>
                    <a:lnTo>
                      <a:pt x="318" y="100"/>
                    </a:lnTo>
                    <a:lnTo>
                      <a:pt x="310" y="96"/>
                    </a:lnTo>
                    <a:lnTo>
                      <a:pt x="306" y="92"/>
                    </a:lnTo>
                    <a:lnTo>
                      <a:pt x="306" y="86"/>
                    </a:lnTo>
                    <a:lnTo>
                      <a:pt x="308" y="82"/>
                    </a:lnTo>
                    <a:lnTo>
                      <a:pt x="308" y="78"/>
                    </a:lnTo>
                    <a:lnTo>
                      <a:pt x="306" y="74"/>
                    </a:lnTo>
                    <a:lnTo>
                      <a:pt x="298" y="70"/>
                    </a:lnTo>
                    <a:lnTo>
                      <a:pt x="284" y="70"/>
                    </a:lnTo>
                    <a:lnTo>
                      <a:pt x="284" y="70"/>
                    </a:lnTo>
                    <a:lnTo>
                      <a:pt x="274" y="68"/>
                    </a:lnTo>
                    <a:lnTo>
                      <a:pt x="266" y="66"/>
                    </a:lnTo>
                    <a:lnTo>
                      <a:pt x="248" y="56"/>
                    </a:lnTo>
                    <a:lnTo>
                      <a:pt x="212" y="32"/>
                    </a:lnTo>
                    <a:lnTo>
                      <a:pt x="192" y="20"/>
                    </a:lnTo>
                    <a:lnTo>
                      <a:pt x="170" y="10"/>
                    </a:lnTo>
                    <a:lnTo>
                      <a:pt x="158" y="6"/>
                    </a:lnTo>
                    <a:lnTo>
                      <a:pt x="146" y="2"/>
                    </a:lnTo>
                    <a:lnTo>
                      <a:pt x="134" y="0"/>
                    </a:lnTo>
                    <a:lnTo>
                      <a:pt x="118" y="0"/>
                    </a:lnTo>
                    <a:lnTo>
                      <a:pt x="118" y="0"/>
                    </a:lnTo>
                    <a:lnTo>
                      <a:pt x="104" y="2"/>
                    </a:lnTo>
                    <a:lnTo>
                      <a:pt x="100" y="4"/>
                    </a:lnTo>
                    <a:lnTo>
                      <a:pt x="100" y="6"/>
                    </a:lnTo>
                    <a:lnTo>
                      <a:pt x="102" y="10"/>
                    </a:lnTo>
                    <a:lnTo>
                      <a:pt x="108" y="14"/>
                    </a:lnTo>
                    <a:lnTo>
                      <a:pt x="112" y="20"/>
                    </a:lnTo>
                    <a:lnTo>
                      <a:pt x="114" y="24"/>
                    </a:lnTo>
                    <a:lnTo>
                      <a:pt x="114" y="24"/>
                    </a:lnTo>
                    <a:lnTo>
                      <a:pt x="110" y="26"/>
                    </a:lnTo>
                    <a:lnTo>
                      <a:pt x="98" y="28"/>
                    </a:lnTo>
                    <a:lnTo>
                      <a:pt x="98" y="28"/>
                    </a:lnTo>
                    <a:lnTo>
                      <a:pt x="82" y="28"/>
                    </a:lnTo>
                    <a:lnTo>
                      <a:pt x="70" y="30"/>
                    </a:lnTo>
                    <a:lnTo>
                      <a:pt x="66" y="32"/>
                    </a:lnTo>
                    <a:lnTo>
                      <a:pt x="64" y="36"/>
                    </a:lnTo>
                    <a:lnTo>
                      <a:pt x="58" y="48"/>
                    </a:lnTo>
                    <a:lnTo>
                      <a:pt x="58" y="48"/>
                    </a:lnTo>
                    <a:lnTo>
                      <a:pt x="54" y="54"/>
                    </a:lnTo>
                    <a:lnTo>
                      <a:pt x="52" y="58"/>
                    </a:lnTo>
                    <a:lnTo>
                      <a:pt x="42" y="64"/>
                    </a:lnTo>
                    <a:lnTo>
                      <a:pt x="32" y="72"/>
                    </a:lnTo>
                    <a:lnTo>
                      <a:pt x="26" y="76"/>
                    </a:lnTo>
                    <a:lnTo>
                      <a:pt x="20" y="84"/>
                    </a:lnTo>
                    <a:lnTo>
                      <a:pt x="20" y="84"/>
                    </a:lnTo>
                    <a:lnTo>
                      <a:pt x="18" y="88"/>
                    </a:lnTo>
                    <a:lnTo>
                      <a:pt x="18" y="92"/>
                    </a:lnTo>
                    <a:lnTo>
                      <a:pt x="20" y="94"/>
                    </a:lnTo>
                    <a:lnTo>
                      <a:pt x="24" y="96"/>
                    </a:lnTo>
                    <a:lnTo>
                      <a:pt x="34" y="98"/>
                    </a:lnTo>
                    <a:lnTo>
                      <a:pt x="50" y="100"/>
                    </a:lnTo>
                    <a:lnTo>
                      <a:pt x="78" y="102"/>
                    </a:lnTo>
                    <a:lnTo>
                      <a:pt x="86" y="102"/>
                    </a:lnTo>
                    <a:lnTo>
                      <a:pt x="88" y="102"/>
                    </a:lnTo>
                    <a:lnTo>
                      <a:pt x="90" y="104"/>
                    </a:lnTo>
                    <a:lnTo>
                      <a:pt x="90" y="104"/>
                    </a:lnTo>
                    <a:lnTo>
                      <a:pt x="86" y="108"/>
                    </a:lnTo>
                    <a:lnTo>
                      <a:pt x="82" y="110"/>
                    </a:lnTo>
                    <a:lnTo>
                      <a:pt x="72" y="112"/>
                    </a:lnTo>
                    <a:lnTo>
                      <a:pt x="58" y="112"/>
                    </a:lnTo>
                    <a:lnTo>
                      <a:pt x="42" y="110"/>
                    </a:lnTo>
                    <a:lnTo>
                      <a:pt x="14" y="106"/>
                    </a:lnTo>
                    <a:lnTo>
                      <a:pt x="4" y="106"/>
                    </a:lnTo>
                    <a:lnTo>
                      <a:pt x="2" y="108"/>
                    </a:lnTo>
                    <a:lnTo>
                      <a:pt x="0" y="110"/>
                    </a:lnTo>
                    <a:lnTo>
                      <a:pt x="0" y="110"/>
                    </a:lnTo>
                    <a:lnTo>
                      <a:pt x="2" y="116"/>
                    </a:lnTo>
                    <a:lnTo>
                      <a:pt x="4" y="122"/>
                    </a:lnTo>
                    <a:lnTo>
                      <a:pt x="8" y="128"/>
                    </a:lnTo>
                    <a:lnTo>
                      <a:pt x="14" y="134"/>
                    </a:lnTo>
                    <a:lnTo>
                      <a:pt x="32" y="148"/>
                    </a:lnTo>
                    <a:lnTo>
                      <a:pt x="54" y="164"/>
                    </a:lnTo>
                    <a:lnTo>
                      <a:pt x="54" y="164"/>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37" name="Freeform 6088">
                <a:extLst>
                  <a:ext uri="{FF2B5EF4-FFF2-40B4-BE49-F238E27FC236}">
                    <a16:creationId xmlns:a16="http://schemas.microsoft.com/office/drawing/2014/main" id="{C6112792-E1E3-BABD-2330-75B2DECDF832}"/>
                  </a:ext>
                </a:extLst>
              </p:cNvPr>
              <p:cNvSpPr>
                <a:spLocks/>
              </p:cNvSpPr>
              <p:nvPr/>
            </p:nvSpPr>
            <p:spPr bwMode="auto">
              <a:xfrm>
                <a:off x="2100580" y="1206183"/>
                <a:ext cx="734060" cy="539750"/>
              </a:xfrm>
              <a:custGeom>
                <a:avLst/>
                <a:gdLst/>
                <a:ahLst/>
                <a:cxnLst>
                  <a:cxn ang="0">
                    <a:pos x="1088" y="504"/>
                  </a:cxn>
                  <a:cxn ang="0">
                    <a:pos x="1060" y="480"/>
                  </a:cxn>
                  <a:cxn ang="0">
                    <a:pos x="960" y="426"/>
                  </a:cxn>
                  <a:cxn ang="0">
                    <a:pos x="890" y="396"/>
                  </a:cxn>
                  <a:cxn ang="0">
                    <a:pos x="890" y="348"/>
                  </a:cxn>
                  <a:cxn ang="0">
                    <a:pos x="926" y="328"/>
                  </a:cxn>
                  <a:cxn ang="0">
                    <a:pos x="926" y="298"/>
                  </a:cxn>
                  <a:cxn ang="0">
                    <a:pos x="846" y="276"/>
                  </a:cxn>
                  <a:cxn ang="0">
                    <a:pos x="844" y="232"/>
                  </a:cxn>
                  <a:cxn ang="0">
                    <a:pos x="782" y="204"/>
                  </a:cxn>
                  <a:cxn ang="0">
                    <a:pos x="706" y="174"/>
                  </a:cxn>
                  <a:cxn ang="0">
                    <a:pos x="642" y="134"/>
                  </a:cxn>
                  <a:cxn ang="0">
                    <a:pos x="560" y="98"/>
                  </a:cxn>
                  <a:cxn ang="0">
                    <a:pos x="462" y="112"/>
                  </a:cxn>
                  <a:cxn ang="0">
                    <a:pos x="404" y="110"/>
                  </a:cxn>
                  <a:cxn ang="0">
                    <a:pos x="388" y="90"/>
                  </a:cxn>
                  <a:cxn ang="0">
                    <a:pos x="352" y="18"/>
                  </a:cxn>
                  <a:cxn ang="0">
                    <a:pos x="200" y="50"/>
                  </a:cxn>
                  <a:cxn ang="0">
                    <a:pos x="174" y="84"/>
                  </a:cxn>
                  <a:cxn ang="0">
                    <a:pos x="168" y="138"/>
                  </a:cxn>
                  <a:cxn ang="0">
                    <a:pos x="222" y="180"/>
                  </a:cxn>
                  <a:cxn ang="0">
                    <a:pos x="150" y="122"/>
                  </a:cxn>
                  <a:cxn ang="0">
                    <a:pos x="188" y="26"/>
                  </a:cxn>
                  <a:cxn ang="0">
                    <a:pos x="116" y="8"/>
                  </a:cxn>
                  <a:cxn ang="0">
                    <a:pos x="18" y="90"/>
                  </a:cxn>
                  <a:cxn ang="0">
                    <a:pos x="58" y="196"/>
                  </a:cxn>
                  <a:cxn ang="0">
                    <a:pos x="40" y="216"/>
                  </a:cxn>
                  <a:cxn ang="0">
                    <a:pos x="118" y="270"/>
                  </a:cxn>
                  <a:cxn ang="0">
                    <a:pos x="234" y="288"/>
                  </a:cxn>
                  <a:cxn ang="0">
                    <a:pos x="336" y="290"/>
                  </a:cxn>
                  <a:cxn ang="0">
                    <a:pos x="358" y="284"/>
                  </a:cxn>
                  <a:cxn ang="0">
                    <a:pos x="462" y="284"/>
                  </a:cxn>
                  <a:cxn ang="0">
                    <a:pos x="498" y="274"/>
                  </a:cxn>
                  <a:cxn ang="0">
                    <a:pos x="580" y="338"/>
                  </a:cxn>
                  <a:cxn ang="0">
                    <a:pos x="538" y="376"/>
                  </a:cxn>
                  <a:cxn ang="0">
                    <a:pos x="654" y="402"/>
                  </a:cxn>
                  <a:cxn ang="0">
                    <a:pos x="712" y="474"/>
                  </a:cxn>
                  <a:cxn ang="0">
                    <a:pos x="640" y="558"/>
                  </a:cxn>
                  <a:cxn ang="0">
                    <a:pos x="628" y="608"/>
                  </a:cxn>
                  <a:cxn ang="0">
                    <a:pos x="510" y="624"/>
                  </a:cxn>
                  <a:cxn ang="0">
                    <a:pos x="514" y="688"/>
                  </a:cxn>
                  <a:cxn ang="0">
                    <a:pos x="616" y="688"/>
                  </a:cxn>
                  <a:cxn ang="0">
                    <a:pos x="656" y="674"/>
                  </a:cxn>
                  <a:cxn ang="0">
                    <a:pos x="736" y="724"/>
                  </a:cxn>
                  <a:cxn ang="0">
                    <a:pos x="732" y="752"/>
                  </a:cxn>
                  <a:cxn ang="0">
                    <a:pos x="854" y="818"/>
                  </a:cxn>
                  <a:cxn ang="0">
                    <a:pos x="966" y="822"/>
                  </a:cxn>
                  <a:cxn ang="0">
                    <a:pos x="854" y="724"/>
                  </a:cxn>
                  <a:cxn ang="0">
                    <a:pos x="908" y="744"/>
                  </a:cxn>
                  <a:cxn ang="0">
                    <a:pos x="1012" y="814"/>
                  </a:cxn>
                  <a:cxn ang="0">
                    <a:pos x="1018" y="766"/>
                  </a:cxn>
                  <a:cxn ang="0">
                    <a:pos x="1022" y="724"/>
                  </a:cxn>
                  <a:cxn ang="0">
                    <a:pos x="1000" y="694"/>
                  </a:cxn>
                  <a:cxn ang="0">
                    <a:pos x="942" y="632"/>
                  </a:cxn>
                  <a:cxn ang="0">
                    <a:pos x="890" y="586"/>
                  </a:cxn>
                  <a:cxn ang="0">
                    <a:pos x="902" y="544"/>
                  </a:cxn>
                  <a:cxn ang="0">
                    <a:pos x="942" y="544"/>
                  </a:cxn>
                  <a:cxn ang="0">
                    <a:pos x="990" y="580"/>
                  </a:cxn>
                  <a:cxn ang="0">
                    <a:pos x="1070" y="648"/>
                  </a:cxn>
                  <a:cxn ang="0">
                    <a:pos x="1102" y="596"/>
                  </a:cxn>
                  <a:cxn ang="0">
                    <a:pos x="1128" y="568"/>
                  </a:cxn>
                  <a:cxn ang="0">
                    <a:pos x="1148" y="514"/>
                  </a:cxn>
                </a:cxnLst>
                <a:rect l="0" t="0" r="r" b="b"/>
                <a:pathLst>
                  <a:path w="1156" h="850">
                    <a:moveTo>
                      <a:pt x="1148" y="514"/>
                    </a:moveTo>
                    <a:lnTo>
                      <a:pt x="1148" y="514"/>
                    </a:lnTo>
                    <a:lnTo>
                      <a:pt x="1144" y="506"/>
                    </a:lnTo>
                    <a:lnTo>
                      <a:pt x="1138" y="502"/>
                    </a:lnTo>
                    <a:lnTo>
                      <a:pt x="1134" y="500"/>
                    </a:lnTo>
                    <a:lnTo>
                      <a:pt x="1128" y="498"/>
                    </a:lnTo>
                    <a:lnTo>
                      <a:pt x="1116" y="498"/>
                    </a:lnTo>
                    <a:lnTo>
                      <a:pt x="1106" y="502"/>
                    </a:lnTo>
                    <a:lnTo>
                      <a:pt x="1096" y="506"/>
                    </a:lnTo>
                    <a:lnTo>
                      <a:pt x="1090" y="508"/>
                    </a:lnTo>
                    <a:lnTo>
                      <a:pt x="1088" y="506"/>
                    </a:lnTo>
                    <a:lnTo>
                      <a:pt x="1088" y="504"/>
                    </a:lnTo>
                    <a:lnTo>
                      <a:pt x="1090" y="496"/>
                    </a:lnTo>
                    <a:lnTo>
                      <a:pt x="1090" y="496"/>
                    </a:lnTo>
                    <a:lnTo>
                      <a:pt x="1092" y="486"/>
                    </a:lnTo>
                    <a:lnTo>
                      <a:pt x="1090" y="482"/>
                    </a:lnTo>
                    <a:lnTo>
                      <a:pt x="1088" y="480"/>
                    </a:lnTo>
                    <a:lnTo>
                      <a:pt x="1084" y="480"/>
                    </a:lnTo>
                    <a:lnTo>
                      <a:pt x="1076" y="482"/>
                    </a:lnTo>
                    <a:lnTo>
                      <a:pt x="1062" y="486"/>
                    </a:lnTo>
                    <a:lnTo>
                      <a:pt x="1060" y="486"/>
                    </a:lnTo>
                    <a:lnTo>
                      <a:pt x="1058" y="486"/>
                    </a:lnTo>
                    <a:lnTo>
                      <a:pt x="1060" y="480"/>
                    </a:lnTo>
                    <a:lnTo>
                      <a:pt x="1060" y="480"/>
                    </a:lnTo>
                    <a:lnTo>
                      <a:pt x="1062" y="472"/>
                    </a:lnTo>
                    <a:lnTo>
                      <a:pt x="1062" y="466"/>
                    </a:lnTo>
                    <a:lnTo>
                      <a:pt x="1060" y="462"/>
                    </a:lnTo>
                    <a:lnTo>
                      <a:pt x="1056" y="458"/>
                    </a:lnTo>
                    <a:lnTo>
                      <a:pt x="1042" y="450"/>
                    </a:lnTo>
                    <a:lnTo>
                      <a:pt x="1022" y="436"/>
                    </a:lnTo>
                    <a:lnTo>
                      <a:pt x="1022" y="436"/>
                    </a:lnTo>
                    <a:lnTo>
                      <a:pt x="1010" y="430"/>
                    </a:lnTo>
                    <a:lnTo>
                      <a:pt x="996" y="428"/>
                    </a:lnTo>
                    <a:lnTo>
                      <a:pt x="984" y="426"/>
                    </a:lnTo>
                    <a:lnTo>
                      <a:pt x="970" y="426"/>
                    </a:lnTo>
                    <a:lnTo>
                      <a:pt x="960" y="426"/>
                    </a:lnTo>
                    <a:lnTo>
                      <a:pt x="950" y="424"/>
                    </a:lnTo>
                    <a:lnTo>
                      <a:pt x="944" y="420"/>
                    </a:lnTo>
                    <a:lnTo>
                      <a:pt x="942" y="416"/>
                    </a:lnTo>
                    <a:lnTo>
                      <a:pt x="940" y="410"/>
                    </a:lnTo>
                    <a:lnTo>
                      <a:pt x="940" y="410"/>
                    </a:lnTo>
                    <a:lnTo>
                      <a:pt x="938" y="406"/>
                    </a:lnTo>
                    <a:lnTo>
                      <a:pt x="936" y="402"/>
                    </a:lnTo>
                    <a:lnTo>
                      <a:pt x="930" y="400"/>
                    </a:lnTo>
                    <a:lnTo>
                      <a:pt x="926" y="398"/>
                    </a:lnTo>
                    <a:lnTo>
                      <a:pt x="914" y="396"/>
                    </a:lnTo>
                    <a:lnTo>
                      <a:pt x="900" y="396"/>
                    </a:lnTo>
                    <a:lnTo>
                      <a:pt x="890" y="396"/>
                    </a:lnTo>
                    <a:lnTo>
                      <a:pt x="882" y="394"/>
                    </a:lnTo>
                    <a:lnTo>
                      <a:pt x="882" y="394"/>
                    </a:lnTo>
                    <a:lnTo>
                      <a:pt x="882" y="392"/>
                    </a:lnTo>
                    <a:lnTo>
                      <a:pt x="890" y="384"/>
                    </a:lnTo>
                    <a:lnTo>
                      <a:pt x="890" y="384"/>
                    </a:lnTo>
                    <a:lnTo>
                      <a:pt x="896" y="380"/>
                    </a:lnTo>
                    <a:lnTo>
                      <a:pt x="900" y="376"/>
                    </a:lnTo>
                    <a:lnTo>
                      <a:pt x="902" y="372"/>
                    </a:lnTo>
                    <a:lnTo>
                      <a:pt x="902" y="366"/>
                    </a:lnTo>
                    <a:lnTo>
                      <a:pt x="900" y="360"/>
                    </a:lnTo>
                    <a:lnTo>
                      <a:pt x="894" y="352"/>
                    </a:lnTo>
                    <a:lnTo>
                      <a:pt x="890" y="348"/>
                    </a:lnTo>
                    <a:lnTo>
                      <a:pt x="888" y="344"/>
                    </a:lnTo>
                    <a:lnTo>
                      <a:pt x="890" y="344"/>
                    </a:lnTo>
                    <a:lnTo>
                      <a:pt x="902" y="346"/>
                    </a:lnTo>
                    <a:lnTo>
                      <a:pt x="902" y="346"/>
                    </a:lnTo>
                    <a:lnTo>
                      <a:pt x="916" y="348"/>
                    </a:lnTo>
                    <a:lnTo>
                      <a:pt x="928" y="348"/>
                    </a:lnTo>
                    <a:lnTo>
                      <a:pt x="938" y="346"/>
                    </a:lnTo>
                    <a:lnTo>
                      <a:pt x="942" y="342"/>
                    </a:lnTo>
                    <a:lnTo>
                      <a:pt x="944" y="340"/>
                    </a:lnTo>
                    <a:lnTo>
                      <a:pt x="944" y="338"/>
                    </a:lnTo>
                    <a:lnTo>
                      <a:pt x="938" y="334"/>
                    </a:lnTo>
                    <a:lnTo>
                      <a:pt x="926" y="328"/>
                    </a:lnTo>
                    <a:lnTo>
                      <a:pt x="906" y="324"/>
                    </a:lnTo>
                    <a:lnTo>
                      <a:pt x="906" y="324"/>
                    </a:lnTo>
                    <a:lnTo>
                      <a:pt x="876" y="318"/>
                    </a:lnTo>
                    <a:lnTo>
                      <a:pt x="876" y="318"/>
                    </a:lnTo>
                    <a:lnTo>
                      <a:pt x="876" y="318"/>
                    </a:lnTo>
                    <a:lnTo>
                      <a:pt x="880" y="316"/>
                    </a:lnTo>
                    <a:lnTo>
                      <a:pt x="900" y="312"/>
                    </a:lnTo>
                    <a:lnTo>
                      <a:pt x="910" y="308"/>
                    </a:lnTo>
                    <a:lnTo>
                      <a:pt x="920" y="304"/>
                    </a:lnTo>
                    <a:lnTo>
                      <a:pt x="920" y="304"/>
                    </a:lnTo>
                    <a:lnTo>
                      <a:pt x="924" y="300"/>
                    </a:lnTo>
                    <a:lnTo>
                      <a:pt x="926" y="298"/>
                    </a:lnTo>
                    <a:lnTo>
                      <a:pt x="926" y="294"/>
                    </a:lnTo>
                    <a:lnTo>
                      <a:pt x="926" y="290"/>
                    </a:lnTo>
                    <a:lnTo>
                      <a:pt x="922" y="284"/>
                    </a:lnTo>
                    <a:lnTo>
                      <a:pt x="914" y="278"/>
                    </a:lnTo>
                    <a:lnTo>
                      <a:pt x="904" y="272"/>
                    </a:lnTo>
                    <a:lnTo>
                      <a:pt x="894" y="268"/>
                    </a:lnTo>
                    <a:lnTo>
                      <a:pt x="886" y="268"/>
                    </a:lnTo>
                    <a:lnTo>
                      <a:pt x="880" y="270"/>
                    </a:lnTo>
                    <a:lnTo>
                      <a:pt x="880" y="270"/>
                    </a:lnTo>
                    <a:lnTo>
                      <a:pt x="872" y="274"/>
                    </a:lnTo>
                    <a:lnTo>
                      <a:pt x="864" y="276"/>
                    </a:lnTo>
                    <a:lnTo>
                      <a:pt x="846" y="276"/>
                    </a:lnTo>
                    <a:lnTo>
                      <a:pt x="842" y="276"/>
                    </a:lnTo>
                    <a:lnTo>
                      <a:pt x="840" y="274"/>
                    </a:lnTo>
                    <a:lnTo>
                      <a:pt x="842" y="270"/>
                    </a:lnTo>
                    <a:lnTo>
                      <a:pt x="852" y="266"/>
                    </a:lnTo>
                    <a:lnTo>
                      <a:pt x="852" y="266"/>
                    </a:lnTo>
                    <a:lnTo>
                      <a:pt x="874" y="258"/>
                    </a:lnTo>
                    <a:lnTo>
                      <a:pt x="880" y="254"/>
                    </a:lnTo>
                    <a:lnTo>
                      <a:pt x="882" y="252"/>
                    </a:lnTo>
                    <a:lnTo>
                      <a:pt x="878" y="248"/>
                    </a:lnTo>
                    <a:lnTo>
                      <a:pt x="872" y="244"/>
                    </a:lnTo>
                    <a:lnTo>
                      <a:pt x="844" y="232"/>
                    </a:lnTo>
                    <a:lnTo>
                      <a:pt x="844" y="232"/>
                    </a:lnTo>
                    <a:lnTo>
                      <a:pt x="826" y="226"/>
                    </a:lnTo>
                    <a:lnTo>
                      <a:pt x="812" y="226"/>
                    </a:lnTo>
                    <a:lnTo>
                      <a:pt x="802" y="228"/>
                    </a:lnTo>
                    <a:lnTo>
                      <a:pt x="794" y="230"/>
                    </a:lnTo>
                    <a:lnTo>
                      <a:pt x="790" y="232"/>
                    </a:lnTo>
                    <a:lnTo>
                      <a:pt x="786" y="232"/>
                    </a:lnTo>
                    <a:lnTo>
                      <a:pt x="786" y="230"/>
                    </a:lnTo>
                    <a:lnTo>
                      <a:pt x="786" y="220"/>
                    </a:lnTo>
                    <a:lnTo>
                      <a:pt x="786" y="220"/>
                    </a:lnTo>
                    <a:lnTo>
                      <a:pt x="788" y="210"/>
                    </a:lnTo>
                    <a:lnTo>
                      <a:pt x="784" y="206"/>
                    </a:lnTo>
                    <a:lnTo>
                      <a:pt x="782" y="204"/>
                    </a:lnTo>
                    <a:lnTo>
                      <a:pt x="776" y="204"/>
                    </a:lnTo>
                    <a:lnTo>
                      <a:pt x="768" y="206"/>
                    </a:lnTo>
                    <a:lnTo>
                      <a:pt x="764" y="204"/>
                    </a:lnTo>
                    <a:lnTo>
                      <a:pt x="762" y="198"/>
                    </a:lnTo>
                    <a:lnTo>
                      <a:pt x="762" y="198"/>
                    </a:lnTo>
                    <a:lnTo>
                      <a:pt x="762" y="190"/>
                    </a:lnTo>
                    <a:lnTo>
                      <a:pt x="756" y="184"/>
                    </a:lnTo>
                    <a:lnTo>
                      <a:pt x="748" y="178"/>
                    </a:lnTo>
                    <a:lnTo>
                      <a:pt x="738" y="174"/>
                    </a:lnTo>
                    <a:lnTo>
                      <a:pt x="728" y="170"/>
                    </a:lnTo>
                    <a:lnTo>
                      <a:pt x="716" y="170"/>
                    </a:lnTo>
                    <a:lnTo>
                      <a:pt x="706" y="174"/>
                    </a:lnTo>
                    <a:lnTo>
                      <a:pt x="696" y="182"/>
                    </a:lnTo>
                    <a:lnTo>
                      <a:pt x="696" y="182"/>
                    </a:lnTo>
                    <a:lnTo>
                      <a:pt x="686" y="190"/>
                    </a:lnTo>
                    <a:lnTo>
                      <a:pt x="680" y="192"/>
                    </a:lnTo>
                    <a:lnTo>
                      <a:pt x="674" y="190"/>
                    </a:lnTo>
                    <a:lnTo>
                      <a:pt x="670" y="186"/>
                    </a:lnTo>
                    <a:lnTo>
                      <a:pt x="666" y="178"/>
                    </a:lnTo>
                    <a:lnTo>
                      <a:pt x="662" y="168"/>
                    </a:lnTo>
                    <a:lnTo>
                      <a:pt x="652" y="148"/>
                    </a:lnTo>
                    <a:lnTo>
                      <a:pt x="652" y="148"/>
                    </a:lnTo>
                    <a:lnTo>
                      <a:pt x="648" y="138"/>
                    </a:lnTo>
                    <a:lnTo>
                      <a:pt x="642" y="134"/>
                    </a:lnTo>
                    <a:lnTo>
                      <a:pt x="638" y="134"/>
                    </a:lnTo>
                    <a:lnTo>
                      <a:pt x="632" y="134"/>
                    </a:lnTo>
                    <a:lnTo>
                      <a:pt x="628" y="134"/>
                    </a:lnTo>
                    <a:lnTo>
                      <a:pt x="622" y="134"/>
                    </a:lnTo>
                    <a:lnTo>
                      <a:pt x="616" y="128"/>
                    </a:lnTo>
                    <a:lnTo>
                      <a:pt x="610" y="120"/>
                    </a:lnTo>
                    <a:lnTo>
                      <a:pt x="610" y="120"/>
                    </a:lnTo>
                    <a:lnTo>
                      <a:pt x="602" y="110"/>
                    </a:lnTo>
                    <a:lnTo>
                      <a:pt x="594" y="104"/>
                    </a:lnTo>
                    <a:lnTo>
                      <a:pt x="586" y="100"/>
                    </a:lnTo>
                    <a:lnTo>
                      <a:pt x="578" y="100"/>
                    </a:lnTo>
                    <a:lnTo>
                      <a:pt x="560" y="98"/>
                    </a:lnTo>
                    <a:lnTo>
                      <a:pt x="552" y="98"/>
                    </a:lnTo>
                    <a:lnTo>
                      <a:pt x="546" y="94"/>
                    </a:lnTo>
                    <a:lnTo>
                      <a:pt x="546" y="94"/>
                    </a:lnTo>
                    <a:lnTo>
                      <a:pt x="528" y="88"/>
                    </a:lnTo>
                    <a:lnTo>
                      <a:pt x="518" y="84"/>
                    </a:lnTo>
                    <a:lnTo>
                      <a:pt x="506" y="82"/>
                    </a:lnTo>
                    <a:lnTo>
                      <a:pt x="494" y="84"/>
                    </a:lnTo>
                    <a:lnTo>
                      <a:pt x="484" y="88"/>
                    </a:lnTo>
                    <a:lnTo>
                      <a:pt x="474" y="94"/>
                    </a:lnTo>
                    <a:lnTo>
                      <a:pt x="466" y="106"/>
                    </a:lnTo>
                    <a:lnTo>
                      <a:pt x="466" y="106"/>
                    </a:lnTo>
                    <a:lnTo>
                      <a:pt x="462" y="112"/>
                    </a:lnTo>
                    <a:lnTo>
                      <a:pt x="460" y="116"/>
                    </a:lnTo>
                    <a:lnTo>
                      <a:pt x="456" y="118"/>
                    </a:lnTo>
                    <a:lnTo>
                      <a:pt x="452" y="118"/>
                    </a:lnTo>
                    <a:lnTo>
                      <a:pt x="444" y="116"/>
                    </a:lnTo>
                    <a:lnTo>
                      <a:pt x="436" y="112"/>
                    </a:lnTo>
                    <a:lnTo>
                      <a:pt x="428" y="106"/>
                    </a:lnTo>
                    <a:lnTo>
                      <a:pt x="420" y="104"/>
                    </a:lnTo>
                    <a:lnTo>
                      <a:pt x="416" y="102"/>
                    </a:lnTo>
                    <a:lnTo>
                      <a:pt x="412" y="104"/>
                    </a:lnTo>
                    <a:lnTo>
                      <a:pt x="408" y="106"/>
                    </a:lnTo>
                    <a:lnTo>
                      <a:pt x="404" y="110"/>
                    </a:lnTo>
                    <a:lnTo>
                      <a:pt x="404" y="110"/>
                    </a:lnTo>
                    <a:lnTo>
                      <a:pt x="396" y="118"/>
                    </a:lnTo>
                    <a:lnTo>
                      <a:pt x="388" y="124"/>
                    </a:lnTo>
                    <a:lnTo>
                      <a:pt x="380" y="130"/>
                    </a:lnTo>
                    <a:lnTo>
                      <a:pt x="376" y="132"/>
                    </a:lnTo>
                    <a:lnTo>
                      <a:pt x="372" y="132"/>
                    </a:lnTo>
                    <a:lnTo>
                      <a:pt x="370" y="130"/>
                    </a:lnTo>
                    <a:lnTo>
                      <a:pt x="372" y="126"/>
                    </a:lnTo>
                    <a:lnTo>
                      <a:pt x="376" y="118"/>
                    </a:lnTo>
                    <a:lnTo>
                      <a:pt x="376" y="118"/>
                    </a:lnTo>
                    <a:lnTo>
                      <a:pt x="382" y="110"/>
                    </a:lnTo>
                    <a:lnTo>
                      <a:pt x="386" y="100"/>
                    </a:lnTo>
                    <a:lnTo>
                      <a:pt x="388" y="90"/>
                    </a:lnTo>
                    <a:lnTo>
                      <a:pt x="388" y="82"/>
                    </a:lnTo>
                    <a:lnTo>
                      <a:pt x="386" y="72"/>
                    </a:lnTo>
                    <a:lnTo>
                      <a:pt x="382" y="64"/>
                    </a:lnTo>
                    <a:lnTo>
                      <a:pt x="376" y="58"/>
                    </a:lnTo>
                    <a:lnTo>
                      <a:pt x="368" y="54"/>
                    </a:lnTo>
                    <a:lnTo>
                      <a:pt x="368" y="54"/>
                    </a:lnTo>
                    <a:lnTo>
                      <a:pt x="360" y="50"/>
                    </a:lnTo>
                    <a:lnTo>
                      <a:pt x="356" y="44"/>
                    </a:lnTo>
                    <a:lnTo>
                      <a:pt x="356" y="38"/>
                    </a:lnTo>
                    <a:lnTo>
                      <a:pt x="354" y="32"/>
                    </a:lnTo>
                    <a:lnTo>
                      <a:pt x="354" y="24"/>
                    </a:lnTo>
                    <a:lnTo>
                      <a:pt x="352" y="18"/>
                    </a:lnTo>
                    <a:lnTo>
                      <a:pt x="346" y="14"/>
                    </a:lnTo>
                    <a:lnTo>
                      <a:pt x="338" y="12"/>
                    </a:lnTo>
                    <a:lnTo>
                      <a:pt x="338" y="12"/>
                    </a:lnTo>
                    <a:lnTo>
                      <a:pt x="326" y="10"/>
                    </a:lnTo>
                    <a:lnTo>
                      <a:pt x="306" y="12"/>
                    </a:lnTo>
                    <a:lnTo>
                      <a:pt x="282" y="14"/>
                    </a:lnTo>
                    <a:lnTo>
                      <a:pt x="260" y="18"/>
                    </a:lnTo>
                    <a:lnTo>
                      <a:pt x="236" y="24"/>
                    </a:lnTo>
                    <a:lnTo>
                      <a:pt x="218" y="32"/>
                    </a:lnTo>
                    <a:lnTo>
                      <a:pt x="210" y="38"/>
                    </a:lnTo>
                    <a:lnTo>
                      <a:pt x="204" y="44"/>
                    </a:lnTo>
                    <a:lnTo>
                      <a:pt x="200" y="50"/>
                    </a:lnTo>
                    <a:lnTo>
                      <a:pt x="198" y="56"/>
                    </a:lnTo>
                    <a:lnTo>
                      <a:pt x="198" y="56"/>
                    </a:lnTo>
                    <a:lnTo>
                      <a:pt x="198" y="62"/>
                    </a:lnTo>
                    <a:lnTo>
                      <a:pt x="196" y="66"/>
                    </a:lnTo>
                    <a:lnTo>
                      <a:pt x="194" y="68"/>
                    </a:lnTo>
                    <a:lnTo>
                      <a:pt x="192" y="70"/>
                    </a:lnTo>
                    <a:lnTo>
                      <a:pt x="186" y="72"/>
                    </a:lnTo>
                    <a:lnTo>
                      <a:pt x="178" y="70"/>
                    </a:lnTo>
                    <a:lnTo>
                      <a:pt x="174" y="72"/>
                    </a:lnTo>
                    <a:lnTo>
                      <a:pt x="172" y="72"/>
                    </a:lnTo>
                    <a:lnTo>
                      <a:pt x="172" y="74"/>
                    </a:lnTo>
                    <a:lnTo>
                      <a:pt x="174" y="84"/>
                    </a:lnTo>
                    <a:lnTo>
                      <a:pt x="182" y="100"/>
                    </a:lnTo>
                    <a:lnTo>
                      <a:pt x="182" y="100"/>
                    </a:lnTo>
                    <a:lnTo>
                      <a:pt x="188" y="116"/>
                    </a:lnTo>
                    <a:lnTo>
                      <a:pt x="188" y="122"/>
                    </a:lnTo>
                    <a:lnTo>
                      <a:pt x="188" y="126"/>
                    </a:lnTo>
                    <a:lnTo>
                      <a:pt x="188" y="130"/>
                    </a:lnTo>
                    <a:lnTo>
                      <a:pt x="184" y="130"/>
                    </a:lnTo>
                    <a:lnTo>
                      <a:pt x="180" y="132"/>
                    </a:lnTo>
                    <a:lnTo>
                      <a:pt x="174" y="132"/>
                    </a:lnTo>
                    <a:lnTo>
                      <a:pt x="168" y="134"/>
                    </a:lnTo>
                    <a:lnTo>
                      <a:pt x="168" y="136"/>
                    </a:lnTo>
                    <a:lnTo>
                      <a:pt x="168" y="138"/>
                    </a:lnTo>
                    <a:lnTo>
                      <a:pt x="174" y="148"/>
                    </a:lnTo>
                    <a:lnTo>
                      <a:pt x="174" y="148"/>
                    </a:lnTo>
                    <a:lnTo>
                      <a:pt x="184" y="158"/>
                    </a:lnTo>
                    <a:lnTo>
                      <a:pt x="192" y="164"/>
                    </a:lnTo>
                    <a:lnTo>
                      <a:pt x="200" y="166"/>
                    </a:lnTo>
                    <a:lnTo>
                      <a:pt x="208" y="166"/>
                    </a:lnTo>
                    <a:lnTo>
                      <a:pt x="212" y="164"/>
                    </a:lnTo>
                    <a:lnTo>
                      <a:pt x="218" y="166"/>
                    </a:lnTo>
                    <a:lnTo>
                      <a:pt x="220" y="168"/>
                    </a:lnTo>
                    <a:lnTo>
                      <a:pt x="222" y="176"/>
                    </a:lnTo>
                    <a:lnTo>
                      <a:pt x="222" y="176"/>
                    </a:lnTo>
                    <a:lnTo>
                      <a:pt x="222" y="180"/>
                    </a:lnTo>
                    <a:lnTo>
                      <a:pt x="220" y="182"/>
                    </a:lnTo>
                    <a:lnTo>
                      <a:pt x="216" y="184"/>
                    </a:lnTo>
                    <a:lnTo>
                      <a:pt x="210" y="184"/>
                    </a:lnTo>
                    <a:lnTo>
                      <a:pt x="196" y="180"/>
                    </a:lnTo>
                    <a:lnTo>
                      <a:pt x="180" y="174"/>
                    </a:lnTo>
                    <a:lnTo>
                      <a:pt x="164" y="164"/>
                    </a:lnTo>
                    <a:lnTo>
                      <a:pt x="152" y="150"/>
                    </a:lnTo>
                    <a:lnTo>
                      <a:pt x="148" y="144"/>
                    </a:lnTo>
                    <a:lnTo>
                      <a:pt x="146" y="136"/>
                    </a:lnTo>
                    <a:lnTo>
                      <a:pt x="146" y="130"/>
                    </a:lnTo>
                    <a:lnTo>
                      <a:pt x="150" y="122"/>
                    </a:lnTo>
                    <a:lnTo>
                      <a:pt x="150" y="122"/>
                    </a:lnTo>
                    <a:lnTo>
                      <a:pt x="154" y="110"/>
                    </a:lnTo>
                    <a:lnTo>
                      <a:pt x="152" y="102"/>
                    </a:lnTo>
                    <a:lnTo>
                      <a:pt x="150" y="98"/>
                    </a:lnTo>
                    <a:lnTo>
                      <a:pt x="144" y="94"/>
                    </a:lnTo>
                    <a:lnTo>
                      <a:pt x="142" y="90"/>
                    </a:lnTo>
                    <a:lnTo>
                      <a:pt x="140" y="84"/>
                    </a:lnTo>
                    <a:lnTo>
                      <a:pt x="144" y="74"/>
                    </a:lnTo>
                    <a:lnTo>
                      <a:pt x="154" y="60"/>
                    </a:lnTo>
                    <a:lnTo>
                      <a:pt x="154" y="60"/>
                    </a:lnTo>
                    <a:lnTo>
                      <a:pt x="168" y="44"/>
                    </a:lnTo>
                    <a:lnTo>
                      <a:pt x="180" y="34"/>
                    </a:lnTo>
                    <a:lnTo>
                      <a:pt x="188" y="26"/>
                    </a:lnTo>
                    <a:lnTo>
                      <a:pt x="198" y="22"/>
                    </a:lnTo>
                    <a:lnTo>
                      <a:pt x="208" y="16"/>
                    </a:lnTo>
                    <a:lnTo>
                      <a:pt x="212" y="14"/>
                    </a:lnTo>
                    <a:lnTo>
                      <a:pt x="212" y="10"/>
                    </a:lnTo>
                    <a:lnTo>
                      <a:pt x="212" y="10"/>
                    </a:lnTo>
                    <a:lnTo>
                      <a:pt x="212" y="8"/>
                    </a:lnTo>
                    <a:lnTo>
                      <a:pt x="210" y="6"/>
                    </a:lnTo>
                    <a:lnTo>
                      <a:pt x="200" y="2"/>
                    </a:lnTo>
                    <a:lnTo>
                      <a:pt x="184" y="0"/>
                    </a:lnTo>
                    <a:lnTo>
                      <a:pt x="164" y="0"/>
                    </a:lnTo>
                    <a:lnTo>
                      <a:pt x="140" y="2"/>
                    </a:lnTo>
                    <a:lnTo>
                      <a:pt x="116" y="8"/>
                    </a:lnTo>
                    <a:lnTo>
                      <a:pt x="92" y="16"/>
                    </a:lnTo>
                    <a:lnTo>
                      <a:pt x="70" y="26"/>
                    </a:lnTo>
                    <a:lnTo>
                      <a:pt x="70" y="26"/>
                    </a:lnTo>
                    <a:lnTo>
                      <a:pt x="52" y="38"/>
                    </a:lnTo>
                    <a:lnTo>
                      <a:pt x="40" y="48"/>
                    </a:lnTo>
                    <a:lnTo>
                      <a:pt x="34" y="56"/>
                    </a:lnTo>
                    <a:lnTo>
                      <a:pt x="32" y="62"/>
                    </a:lnTo>
                    <a:lnTo>
                      <a:pt x="30" y="72"/>
                    </a:lnTo>
                    <a:lnTo>
                      <a:pt x="28" y="76"/>
                    </a:lnTo>
                    <a:lnTo>
                      <a:pt x="24" y="82"/>
                    </a:lnTo>
                    <a:lnTo>
                      <a:pt x="24" y="82"/>
                    </a:lnTo>
                    <a:lnTo>
                      <a:pt x="18" y="90"/>
                    </a:lnTo>
                    <a:lnTo>
                      <a:pt x="14" y="96"/>
                    </a:lnTo>
                    <a:lnTo>
                      <a:pt x="8" y="112"/>
                    </a:lnTo>
                    <a:lnTo>
                      <a:pt x="4" y="132"/>
                    </a:lnTo>
                    <a:lnTo>
                      <a:pt x="2" y="156"/>
                    </a:lnTo>
                    <a:lnTo>
                      <a:pt x="2" y="156"/>
                    </a:lnTo>
                    <a:lnTo>
                      <a:pt x="0" y="168"/>
                    </a:lnTo>
                    <a:lnTo>
                      <a:pt x="0" y="178"/>
                    </a:lnTo>
                    <a:lnTo>
                      <a:pt x="2" y="184"/>
                    </a:lnTo>
                    <a:lnTo>
                      <a:pt x="8" y="188"/>
                    </a:lnTo>
                    <a:lnTo>
                      <a:pt x="14" y="192"/>
                    </a:lnTo>
                    <a:lnTo>
                      <a:pt x="26" y="194"/>
                    </a:lnTo>
                    <a:lnTo>
                      <a:pt x="58" y="196"/>
                    </a:lnTo>
                    <a:lnTo>
                      <a:pt x="58" y="196"/>
                    </a:lnTo>
                    <a:lnTo>
                      <a:pt x="76" y="200"/>
                    </a:lnTo>
                    <a:lnTo>
                      <a:pt x="90" y="202"/>
                    </a:lnTo>
                    <a:lnTo>
                      <a:pt x="100" y="208"/>
                    </a:lnTo>
                    <a:lnTo>
                      <a:pt x="106" y="212"/>
                    </a:lnTo>
                    <a:lnTo>
                      <a:pt x="106" y="216"/>
                    </a:lnTo>
                    <a:lnTo>
                      <a:pt x="102" y="218"/>
                    </a:lnTo>
                    <a:lnTo>
                      <a:pt x="94" y="220"/>
                    </a:lnTo>
                    <a:lnTo>
                      <a:pt x="78" y="218"/>
                    </a:lnTo>
                    <a:lnTo>
                      <a:pt x="78" y="218"/>
                    </a:lnTo>
                    <a:lnTo>
                      <a:pt x="50" y="216"/>
                    </a:lnTo>
                    <a:lnTo>
                      <a:pt x="40" y="216"/>
                    </a:lnTo>
                    <a:lnTo>
                      <a:pt x="32" y="218"/>
                    </a:lnTo>
                    <a:lnTo>
                      <a:pt x="32" y="220"/>
                    </a:lnTo>
                    <a:lnTo>
                      <a:pt x="30" y="222"/>
                    </a:lnTo>
                    <a:lnTo>
                      <a:pt x="32" y="228"/>
                    </a:lnTo>
                    <a:lnTo>
                      <a:pt x="40" y="238"/>
                    </a:lnTo>
                    <a:lnTo>
                      <a:pt x="52" y="250"/>
                    </a:lnTo>
                    <a:lnTo>
                      <a:pt x="52" y="250"/>
                    </a:lnTo>
                    <a:lnTo>
                      <a:pt x="68" y="262"/>
                    </a:lnTo>
                    <a:lnTo>
                      <a:pt x="82" y="268"/>
                    </a:lnTo>
                    <a:lnTo>
                      <a:pt x="94" y="270"/>
                    </a:lnTo>
                    <a:lnTo>
                      <a:pt x="106" y="270"/>
                    </a:lnTo>
                    <a:lnTo>
                      <a:pt x="118" y="270"/>
                    </a:lnTo>
                    <a:lnTo>
                      <a:pt x="130" y="270"/>
                    </a:lnTo>
                    <a:lnTo>
                      <a:pt x="142" y="272"/>
                    </a:lnTo>
                    <a:lnTo>
                      <a:pt x="152" y="278"/>
                    </a:lnTo>
                    <a:lnTo>
                      <a:pt x="152" y="278"/>
                    </a:lnTo>
                    <a:lnTo>
                      <a:pt x="162" y="284"/>
                    </a:lnTo>
                    <a:lnTo>
                      <a:pt x="174" y="288"/>
                    </a:lnTo>
                    <a:lnTo>
                      <a:pt x="184" y="290"/>
                    </a:lnTo>
                    <a:lnTo>
                      <a:pt x="194" y="288"/>
                    </a:lnTo>
                    <a:lnTo>
                      <a:pt x="208" y="286"/>
                    </a:lnTo>
                    <a:lnTo>
                      <a:pt x="218" y="286"/>
                    </a:lnTo>
                    <a:lnTo>
                      <a:pt x="218" y="286"/>
                    </a:lnTo>
                    <a:lnTo>
                      <a:pt x="234" y="288"/>
                    </a:lnTo>
                    <a:lnTo>
                      <a:pt x="244" y="290"/>
                    </a:lnTo>
                    <a:lnTo>
                      <a:pt x="260" y="290"/>
                    </a:lnTo>
                    <a:lnTo>
                      <a:pt x="268" y="290"/>
                    </a:lnTo>
                    <a:lnTo>
                      <a:pt x="276" y="290"/>
                    </a:lnTo>
                    <a:lnTo>
                      <a:pt x="288" y="292"/>
                    </a:lnTo>
                    <a:lnTo>
                      <a:pt x="304" y="296"/>
                    </a:lnTo>
                    <a:lnTo>
                      <a:pt x="304" y="296"/>
                    </a:lnTo>
                    <a:lnTo>
                      <a:pt x="316" y="300"/>
                    </a:lnTo>
                    <a:lnTo>
                      <a:pt x="324" y="298"/>
                    </a:lnTo>
                    <a:lnTo>
                      <a:pt x="328" y="296"/>
                    </a:lnTo>
                    <a:lnTo>
                      <a:pt x="332" y="292"/>
                    </a:lnTo>
                    <a:lnTo>
                      <a:pt x="336" y="290"/>
                    </a:lnTo>
                    <a:lnTo>
                      <a:pt x="340" y="290"/>
                    </a:lnTo>
                    <a:lnTo>
                      <a:pt x="346" y="292"/>
                    </a:lnTo>
                    <a:lnTo>
                      <a:pt x="356" y="298"/>
                    </a:lnTo>
                    <a:lnTo>
                      <a:pt x="356" y="298"/>
                    </a:lnTo>
                    <a:lnTo>
                      <a:pt x="374" y="312"/>
                    </a:lnTo>
                    <a:lnTo>
                      <a:pt x="378" y="314"/>
                    </a:lnTo>
                    <a:lnTo>
                      <a:pt x="380" y="312"/>
                    </a:lnTo>
                    <a:lnTo>
                      <a:pt x="378" y="310"/>
                    </a:lnTo>
                    <a:lnTo>
                      <a:pt x="376" y="306"/>
                    </a:lnTo>
                    <a:lnTo>
                      <a:pt x="362" y="292"/>
                    </a:lnTo>
                    <a:lnTo>
                      <a:pt x="362" y="292"/>
                    </a:lnTo>
                    <a:lnTo>
                      <a:pt x="358" y="284"/>
                    </a:lnTo>
                    <a:lnTo>
                      <a:pt x="358" y="282"/>
                    </a:lnTo>
                    <a:lnTo>
                      <a:pt x="360" y="282"/>
                    </a:lnTo>
                    <a:lnTo>
                      <a:pt x="368" y="282"/>
                    </a:lnTo>
                    <a:lnTo>
                      <a:pt x="380" y="284"/>
                    </a:lnTo>
                    <a:lnTo>
                      <a:pt x="410" y="290"/>
                    </a:lnTo>
                    <a:lnTo>
                      <a:pt x="444" y="296"/>
                    </a:lnTo>
                    <a:lnTo>
                      <a:pt x="444" y="296"/>
                    </a:lnTo>
                    <a:lnTo>
                      <a:pt x="450" y="296"/>
                    </a:lnTo>
                    <a:lnTo>
                      <a:pt x="454" y="296"/>
                    </a:lnTo>
                    <a:lnTo>
                      <a:pt x="458" y="294"/>
                    </a:lnTo>
                    <a:lnTo>
                      <a:pt x="460" y="290"/>
                    </a:lnTo>
                    <a:lnTo>
                      <a:pt x="462" y="284"/>
                    </a:lnTo>
                    <a:lnTo>
                      <a:pt x="460" y="274"/>
                    </a:lnTo>
                    <a:lnTo>
                      <a:pt x="456" y="260"/>
                    </a:lnTo>
                    <a:lnTo>
                      <a:pt x="456" y="260"/>
                    </a:lnTo>
                    <a:lnTo>
                      <a:pt x="458" y="260"/>
                    </a:lnTo>
                    <a:lnTo>
                      <a:pt x="464" y="264"/>
                    </a:lnTo>
                    <a:lnTo>
                      <a:pt x="464" y="264"/>
                    </a:lnTo>
                    <a:lnTo>
                      <a:pt x="472" y="270"/>
                    </a:lnTo>
                    <a:lnTo>
                      <a:pt x="478" y="272"/>
                    </a:lnTo>
                    <a:lnTo>
                      <a:pt x="484" y="272"/>
                    </a:lnTo>
                    <a:lnTo>
                      <a:pt x="490" y="272"/>
                    </a:lnTo>
                    <a:lnTo>
                      <a:pt x="494" y="272"/>
                    </a:lnTo>
                    <a:lnTo>
                      <a:pt x="498" y="274"/>
                    </a:lnTo>
                    <a:lnTo>
                      <a:pt x="500" y="278"/>
                    </a:lnTo>
                    <a:lnTo>
                      <a:pt x="502" y="286"/>
                    </a:lnTo>
                    <a:lnTo>
                      <a:pt x="502" y="286"/>
                    </a:lnTo>
                    <a:lnTo>
                      <a:pt x="502" y="294"/>
                    </a:lnTo>
                    <a:lnTo>
                      <a:pt x="504" y="302"/>
                    </a:lnTo>
                    <a:lnTo>
                      <a:pt x="508" y="306"/>
                    </a:lnTo>
                    <a:lnTo>
                      <a:pt x="512" y="310"/>
                    </a:lnTo>
                    <a:lnTo>
                      <a:pt x="528" y="318"/>
                    </a:lnTo>
                    <a:lnTo>
                      <a:pt x="556" y="326"/>
                    </a:lnTo>
                    <a:lnTo>
                      <a:pt x="556" y="326"/>
                    </a:lnTo>
                    <a:lnTo>
                      <a:pt x="570" y="332"/>
                    </a:lnTo>
                    <a:lnTo>
                      <a:pt x="580" y="338"/>
                    </a:lnTo>
                    <a:lnTo>
                      <a:pt x="584" y="344"/>
                    </a:lnTo>
                    <a:lnTo>
                      <a:pt x="584" y="348"/>
                    </a:lnTo>
                    <a:lnTo>
                      <a:pt x="580" y="352"/>
                    </a:lnTo>
                    <a:lnTo>
                      <a:pt x="574" y="356"/>
                    </a:lnTo>
                    <a:lnTo>
                      <a:pt x="568" y="356"/>
                    </a:lnTo>
                    <a:lnTo>
                      <a:pt x="558" y="356"/>
                    </a:lnTo>
                    <a:lnTo>
                      <a:pt x="558" y="356"/>
                    </a:lnTo>
                    <a:lnTo>
                      <a:pt x="550" y="358"/>
                    </a:lnTo>
                    <a:lnTo>
                      <a:pt x="542" y="360"/>
                    </a:lnTo>
                    <a:lnTo>
                      <a:pt x="538" y="366"/>
                    </a:lnTo>
                    <a:lnTo>
                      <a:pt x="538" y="370"/>
                    </a:lnTo>
                    <a:lnTo>
                      <a:pt x="538" y="376"/>
                    </a:lnTo>
                    <a:lnTo>
                      <a:pt x="544" y="378"/>
                    </a:lnTo>
                    <a:lnTo>
                      <a:pt x="550" y="380"/>
                    </a:lnTo>
                    <a:lnTo>
                      <a:pt x="562" y="378"/>
                    </a:lnTo>
                    <a:lnTo>
                      <a:pt x="562" y="378"/>
                    </a:lnTo>
                    <a:lnTo>
                      <a:pt x="576" y="374"/>
                    </a:lnTo>
                    <a:lnTo>
                      <a:pt x="590" y="374"/>
                    </a:lnTo>
                    <a:lnTo>
                      <a:pt x="606" y="376"/>
                    </a:lnTo>
                    <a:lnTo>
                      <a:pt x="618" y="380"/>
                    </a:lnTo>
                    <a:lnTo>
                      <a:pt x="630" y="384"/>
                    </a:lnTo>
                    <a:lnTo>
                      <a:pt x="640" y="390"/>
                    </a:lnTo>
                    <a:lnTo>
                      <a:pt x="648" y="396"/>
                    </a:lnTo>
                    <a:lnTo>
                      <a:pt x="654" y="402"/>
                    </a:lnTo>
                    <a:lnTo>
                      <a:pt x="654" y="402"/>
                    </a:lnTo>
                    <a:lnTo>
                      <a:pt x="656" y="406"/>
                    </a:lnTo>
                    <a:lnTo>
                      <a:pt x="662" y="408"/>
                    </a:lnTo>
                    <a:lnTo>
                      <a:pt x="674" y="414"/>
                    </a:lnTo>
                    <a:lnTo>
                      <a:pt x="682" y="416"/>
                    </a:lnTo>
                    <a:lnTo>
                      <a:pt x="688" y="420"/>
                    </a:lnTo>
                    <a:lnTo>
                      <a:pt x="692" y="428"/>
                    </a:lnTo>
                    <a:lnTo>
                      <a:pt x="696" y="438"/>
                    </a:lnTo>
                    <a:lnTo>
                      <a:pt x="696" y="438"/>
                    </a:lnTo>
                    <a:lnTo>
                      <a:pt x="698" y="450"/>
                    </a:lnTo>
                    <a:lnTo>
                      <a:pt x="704" y="460"/>
                    </a:lnTo>
                    <a:lnTo>
                      <a:pt x="712" y="474"/>
                    </a:lnTo>
                    <a:lnTo>
                      <a:pt x="716" y="480"/>
                    </a:lnTo>
                    <a:lnTo>
                      <a:pt x="718" y="486"/>
                    </a:lnTo>
                    <a:lnTo>
                      <a:pt x="716" y="490"/>
                    </a:lnTo>
                    <a:lnTo>
                      <a:pt x="710" y="494"/>
                    </a:lnTo>
                    <a:lnTo>
                      <a:pt x="710" y="494"/>
                    </a:lnTo>
                    <a:lnTo>
                      <a:pt x="696" y="504"/>
                    </a:lnTo>
                    <a:lnTo>
                      <a:pt x="682" y="518"/>
                    </a:lnTo>
                    <a:lnTo>
                      <a:pt x="668" y="532"/>
                    </a:lnTo>
                    <a:lnTo>
                      <a:pt x="648" y="548"/>
                    </a:lnTo>
                    <a:lnTo>
                      <a:pt x="648" y="548"/>
                    </a:lnTo>
                    <a:lnTo>
                      <a:pt x="644" y="554"/>
                    </a:lnTo>
                    <a:lnTo>
                      <a:pt x="640" y="558"/>
                    </a:lnTo>
                    <a:lnTo>
                      <a:pt x="640" y="564"/>
                    </a:lnTo>
                    <a:lnTo>
                      <a:pt x="642" y="570"/>
                    </a:lnTo>
                    <a:lnTo>
                      <a:pt x="646" y="580"/>
                    </a:lnTo>
                    <a:lnTo>
                      <a:pt x="654" y="590"/>
                    </a:lnTo>
                    <a:lnTo>
                      <a:pt x="666" y="604"/>
                    </a:lnTo>
                    <a:lnTo>
                      <a:pt x="666" y="606"/>
                    </a:lnTo>
                    <a:lnTo>
                      <a:pt x="666" y="608"/>
                    </a:lnTo>
                    <a:lnTo>
                      <a:pt x="656" y="606"/>
                    </a:lnTo>
                    <a:lnTo>
                      <a:pt x="656" y="606"/>
                    </a:lnTo>
                    <a:lnTo>
                      <a:pt x="646" y="602"/>
                    </a:lnTo>
                    <a:lnTo>
                      <a:pt x="636" y="604"/>
                    </a:lnTo>
                    <a:lnTo>
                      <a:pt x="628" y="608"/>
                    </a:lnTo>
                    <a:lnTo>
                      <a:pt x="620" y="612"/>
                    </a:lnTo>
                    <a:lnTo>
                      <a:pt x="608" y="616"/>
                    </a:lnTo>
                    <a:lnTo>
                      <a:pt x="594" y="620"/>
                    </a:lnTo>
                    <a:lnTo>
                      <a:pt x="576" y="620"/>
                    </a:lnTo>
                    <a:lnTo>
                      <a:pt x="552" y="614"/>
                    </a:lnTo>
                    <a:lnTo>
                      <a:pt x="552" y="614"/>
                    </a:lnTo>
                    <a:lnTo>
                      <a:pt x="528" y="610"/>
                    </a:lnTo>
                    <a:lnTo>
                      <a:pt x="516" y="608"/>
                    </a:lnTo>
                    <a:lnTo>
                      <a:pt x="510" y="608"/>
                    </a:lnTo>
                    <a:lnTo>
                      <a:pt x="510" y="612"/>
                    </a:lnTo>
                    <a:lnTo>
                      <a:pt x="510" y="616"/>
                    </a:lnTo>
                    <a:lnTo>
                      <a:pt x="510" y="624"/>
                    </a:lnTo>
                    <a:lnTo>
                      <a:pt x="504" y="630"/>
                    </a:lnTo>
                    <a:lnTo>
                      <a:pt x="494" y="638"/>
                    </a:lnTo>
                    <a:lnTo>
                      <a:pt x="494" y="638"/>
                    </a:lnTo>
                    <a:lnTo>
                      <a:pt x="488" y="642"/>
                    </a:lnTo>
                    <a:lnTo>
                      <a:pt x="484" y="648"/>
                    </a:lnTo>
                    <a:lnTo>
                      <a:pt x="482" y="652"/>
                    </a:lnTo>
                    <a:lnTo>
                      <a:pt x="480" y="658"/>
                    </a:lnTo>
                    <a:lnTo>
                      <a:pt x="482" y="664"/>
                    </a:lnTo>
                    <a:lnTo>
                      <a:pt x="484" y="668"/>
                    </a:lnTo>
                    <a:lnTo>
                      <a:pt x="494" y="678"/>
                    </a:lnTo>
                    <a:lnTo>
                      <a:pt x="506" y="686"/>
                    </a:lnTo>
                    <a:lnTo>
                      <a:pt x="514" y="688"/>
                    </a:lnTo>
                    <a:lnTo>
                      <a:pt x="522" y="690"/>
                    </a:lnTo>
                    <a:lnTo>
                      <a:pt x="532" y="690"/>
                    </a:lnTo>
                    <a:lnTo>
                      <a:pt x="542" y="690"/>
                    </a:lnTo>
                    <a:lnTo>
                      <a:pt x="552" y="686"/>
                    </a:lnTo>
                    <a:lnTo>
                      <a:pt x="562" y="682"/>
                    </a:lnTo>
                    <a:lnTo>
                      <a:pt x="562" y="682"/>
                    </a:lnTo>
                    <a:lnTo>
                      <a:pt x="580" y="676"/>
                    </a:lnTo>
                    <a:lnTo>
                      <a:pt x="592" y="674"/>
                    </a:lnTo>
                    <a:lnTo>
                      <a:pt x="602" y="676"/>
                    </a:lnTo>
                    <a:lnTo>
                      <a:pt x="608" y="680"/>
                    </a:lnTo>
                    <a:lnTo>
                      <a:pt x="612" y="684"/>
                    </a:lnTo>
                    <a:lnTo>
                      <a:pt x="616" y="688"/>
                    </a:lnTo>
                    <a:lnTo>
                      <a:pt x="622" y="686"/>
                    </a:lnTo>
                    <a:lnTo>
                      <a:pt x="628" y="680"/>
                    </a:lnTo>
                    <a:lnTo>
                      <a:pt x="628" y="680"/>
                    </a:lnTo>
                    <a:lnTo>
                      <a:pt x="634" y="674"/>
                    </a:lnTo>
                    <a:lnTo>
                      <a:pt x="640" y="674"/>
                    </a:lnTo>
                    <a:lnTo>
                      <a:pt x="642" y="676"/>
                    </a:lnTo>
                    <a:lnTo>
                      <a:pt x="644" y="680"/>
                    </a:lnTo>
                    <a:lnTo>
                      <a:pt x="646" y="688"/>
                    </a:lnTo>
                    <a:lnTo>
                      <a:pt x="648" y="690"/>
                    </a:lnTo>
                    <a:lnTo>
                      <a:pt x="650" y="686"/>
                    </a:lnTo>
                    <a:lnTo>
                      <a:pt x="650" y="686"/>
                    </a:lnTo>
                    <a:lnTo>
                      <a:pt x="656" y="674"/>
                    </a:lnTo>
                    <a:lnTo>
                      <a:pt x="658" y="672"/>
                    </a:lnTo>
                    <a:lnTo>
                      <a:pt x="662" y="672"/>
                    </a:lnTo>
                    <a:lnTo>
                      <a:pt x="666" y="674"/>
                    </a:lnTo>
                    <a:lnTo>
                      <a:pt x="672" y="680"/>
                    </a:lnTo>
                    <a:lnTo>
                      <a:pt x="696" y="706"/>
                    </a:lnTo>
                    <a:lnTo>
                      <a:pt x="696" y="706"/>
                    </a:lnTo>
                    <a:lnTo>
                      <a:pt x="708" y="720"/>
                    </a:lnTo>
                    <a:lnTo>
                      <a:pt x="718" y="726"/>
                    </a:lnTo>
                    <a:lnTo>
                      <a:pt x="724" y="728"/>
                    </a:lnTo>
                    <a:lnTo>
                      <a:pt x="728" y="728"/>
                    </a:lnTo>
                    <a:lnTo>
                      <a:pt x="732" y="726"/>
                    </a:lnTo>
                    <a:lnTo>
                      <a:pt x="736" y="724"/>
                    </a:lnTo>
                    <a:lnTo>
                      <a:pt x="742" y="726"/>
                    </a:lnTo>
                    <a:lnTo>
                      <a:pt x="750" y="732"/>
                    </a:lnTo>
                    <a:lnTo>
                      <a:pt x="750" y="732"/>
                    </a:lnTo>
                    <a:lnTo>
                      <a:pt x="756" y="738"/>
                    </a:lnTo>
                    <a:lnTo>
                      <a:pt x="756" y="740"/>
                    </a:lnTo>
                    <a:lnTo>
                      <a:pt x="754" y="742"/>
                    </a:lnTo>
                    <a:lnTo>
                      <a:pt x="750" y="744"/>
                    </a:lnTo>
                    <a:lnTo>
                      <a:pt x="742" y="744"/>
                    </a:lnTo>
                    <a:lnTo>
                      <a:pt x="734" y="746"/>
                    </a:lnTo>
                    <a:lnTo>
                      <a:pt x="732" y="748"/>
                    </a:lnTo>
                    <a:lnTo>
                      <a:pt x="732" y="750"/>
                    </a:lnTo>
                    <a:lnTo>
                      <a:pt x="732" y="752"/>
                    </a:lnTo>
                    <a:lnTo>
                      <a:pt x="734" y="756"/>
                    </a:lnTo>
                    <a:lnTo>
                      <a:pt x="744" y="768"/>
                    </a:lnTo>
                    <a:lnTo>
                      <a:pt x="744" y="768"/>
                    </a:lnTo>
                    <a:lnTo>
                      <a:pt x="754" y="776"/>
                    </a:lnTo>
                    <a:lnTo>
                      <a:pt x="766" y="780"/>
                    </a:lnTo>
                    <a:lnTo>
                      <a:pt x="792" y="788"/>
                    </a:lnTo>
                    <a:lnTo>
                      <a:pt x="816" y="794"/>
                    </a:lnTo>
                    <a:lnTo>
                      <a:pt x="826" y="798"/>
                    </a:lnTo>
                    <a:lnTo>
                      <a:pt x="834" y="804"/>
                    </a:lnTo>
                    <a:lnTo>
                      <a:pt x="834" y="804"/>
                    </a:lnTo>
                    <a:lnTo>
                      <a:pt x="842" y="812"/>
                    </a:lnTo>
                    <a:lnTo>
                      <a:pt x="854" y="818"/>
                    </a:lnTo>
                    <a:lnTo>
                      <a:pt x="868" y="824"/>
                    </a:lnTo>
                    <a:lnTo>
                      <a:pt x="882" y="828"/>
                    </a:lnTo>
                    <a:lnTo>
                      <a:pt x="916" y="836"/>
                    </a:lnTo>
                    <a:lnTo>
                      <a:pt x="948" y="846"/>
                    </a:lnTo>
                    <a:lnTo>
                      <a:pt x="948" y="846"/>
                    </a:lnTo>
                    <a:lnTo>
                      <a:pt x="962" y="850"/>
                    </a:lnTo>
                    <a:lnTo>
                      <a:pt x="970" y="850"/>
                    </a:lnTo>
                    <a:lnTo>
                      <a:pt x="972" y="848"/>
                    </a:lnTo>
                    <a:lnTo>
                      <a:pt x="974" y="846"/>
                    </a:lnTo>
                    <a:lnTo>
                      <a:pt x="974" y="840"/>
                    </a:lnTo>
                    <a:lnTo>
                      <a:pt x="972" y="832"/>
                    </a:lnTo>
                    <a:lnTo>
                      <a:pt x="966" y="822"/>
                    </a:lnTo>
                    <a:lnTo>
                      <a:pt x="958" y="812"/>
                    </a:lnTo>
                    <a:lnTo>
                      <a:pt x="948" y="802"/>
                    </a:lnTo>
                    <a:lnTo>
                      <a:pt x="948" y="802"/>
                    </a:lnTo>
                    <a:lnTo>
                      <a:pt x="936" y="792"/>
                    </a:lnTo>
                    <a:lnTo>
                      <a:pt x="920" y="780"/>
                    </a:lnTo>
                    <a:lnTo>
                      <a:pt x="888" y="758"/>
                    </a:lnTo>
                    <a:lnTo>
                      <a:pt x="872" y="748"/>
                    </a:lnTo>
                    <a:lnTo>
                      <a:pt x="862" y="738"/>
                    </a:lnTo>
                    <a:lnTo>
                      <a:pt x="854" y="732"/>
                    </a:lnTo>
                    <a:lnTo>
                      <a:pt x="854" y="728"/>
                    </a:lnTo>
                    <a:lnTo>
                      <a:pt x="854" y="724"/>
                    </a:lnTo>
                    <a:lnTo>
                      <a:pt x="854" y="724"/>
                    </a:lnTo>
                    <a:lnTo>
                      <a:pt x="854" y="724"/>
                    </a:lnTo>
                    <a:lnTo>
                      <a:pt x="858" y="722"/>
                    </a:lnTo>
                    <a:lnTo>
                      <a:pt x="864" y="724"/>
                    </a:lnTo>
                    <a:lnTo>
                      <a:pt x="880" y="736"/>
                    </a:lnTo>
                    <a:lnTo>
                      <a:pt x="894" y="748"/>
                    </a:lnTo>
                    <a:lnTo>
                      <a:pt x="900" y="748"/>
                    </a:lnTo>
                    <a:lnTo>
                      <a:pt x="902" y="748"/>
                    </a:lnTo>
                    <a:lnTo>
                      <a:pt x="902" y="746"/>
                    </a:lnTo>
                    <a:lnTo>
                      <a:pt x="902" y="746"/>
                    </a:lnTo>
                    <a:lnTo>
                      <a:pt x="902" y="742"/>
                    </a:lnTo>
                    <a:lnTo>
                      <a:pt x="904" y="742"/>
                    </a:lnTo>
                    <a:lnTo>
                      <a:pt x="908" y="744"/>
                    </a:lnTo>
                    <a:lnTo>
                      <a:pt x="924" y="754"/>
                    </a:lnTo>
                    <a:lnTo>
                      <a:pt x="932" y="762"/>
                    </a:lnTo>
                    <a:lnTo>
                      <a:pt x="944" y="770"/>
                    </a:lnTo>
                    <a:lnTo>
                      <a:pt x="956" y="776"/>
                    </a:lnTo>
                    <a:lnTo>
                      <a:pt x="968" y="778"/>
                    </a:lnTo>
                    <a:lnTo>
                      <a:pt x="968" y="778"/>
                    </a:lnTo>
                    <a:lnTo>
                      <a:pt x="980" y="782"/>
                    </a:lnTo>
                    <a:lnTo>
                      <a:pt x="990" y="788"/>
                    </a:lnTo>
                    <a:lnTo>
                      <a:pt x="998" y="798"/>
                    </a:lnTo>
                    <a:lnTo>
                      <a:pt x="1004" y="806"/>
                    </a:lnTo>
                    <a:lnTo>
                      <a:pt x="1010" y="812"/>
                    </a:lnTo>
                    <a:lnTo>
                      <a:pt x="1012" y="814"/>
                    </a:lnTo>
                    <a:lnTo>
                      <a:pt x="1014" y="812"/>
                    </a:lnTo>
                    <a:lnTo>
                      <a:pt x="1012" y="802"/>
                    </a:lnTo>
                    <a:lnTo>
                      <a:pt x="1012" y="802"/>
                    </a:lnTo>
                    <a:lnTo>
                      <a:pt x="1012" y="792"/>
                    </a:lnTo>
                    <a:lnTo>
                      <a:pt x="1012" y="788"/>
                    </a:lnTo>
                    <a:lnTo>
                      <a:pt x="1014" y="788"/>
                    </a:lnTo>
                    <a:lnTo>
                      <a:pt x="1016" y="788"/>
                    </a:lnTo>
                    <a:lnTo>
                      <a:pt x="1018" y="788"/>
                    </a:lnTo>
                    <a:lnTo>
                      <a:pt x="1020" y="786"/>
                    </a:lnTo>
                    <a:lnTo>
                      <a:pt x="1020" y="780"/>
                    </a:lnTo>
                    <a:lnTo>
                      <a:pt x="1018" y="766"/>
                    </a:lnTo>
                    <a:lnTo>
                      <a:pt x="1018" y="766"/>
                    </a:lnTo>
                    <a:lnTo>
                      <a:pt x="1016" y="750"/>
                    </a:lnTo>
                    <a:lnTo>
                      <a:pt x="1018" y="752"/>
                    </a:lnTo>
                    <a:lnTo>
                      <a:pt x="1020" y="754"/>
                    </a:lnTo>
                    <a:lnTo>
                      <a:pt x="1022" y="758"/>
                    </a:lnTo>
                    <a:lnTo>
                      <a:pt x="1026" y="760"/>
                    </a:lnTo>
                    <a:lnTo>
                      <a:pt x="1028" y="756"/>
                    </a:lnTo>
                    <a:lnTo>
                      <a:pt x="1032" y="746"/>
                    </a:lnTo>
                    <a:lnTo>
                      <a:pt x="1032" y="746"/>
                    </a:lnTo>
                    <a:lnTo>
                      <a:pt x="1032" y="734"/>
                    </a:lnTo>
                    <a:lnTo>
                      <a:pt x="1030" y="728"/>
                    </a:lnTo>
                    <a:lnTo>
                      <a:pt x="1026" y="724"/>
                    </a:lnTo>
                    <a:lnTo>
                      <a:pt x="1022" y="724"/>
                    </a:lnTo>
                    <a:lnTo>
                      <a:pt x="1018" y="722"/>
                    </a:lnTo>
                    <a:lnTo>
                      <a:pt x="1014" y="722"/>
                    </a:lnTo>
                    <a:lnTo>
                      <a:pt x="1014" y="720"/>
                    </a:lnTo>
                    <a:lnTo>
                      <a:pt x="1018" y="714"/>
                    </a:lnTo>
                    <a:lnTo>
                      <a:pt x="1018" y="714"/>
                    </a:lnTo>
                    <a:lnTo>
                      <a:pt x="1022" y="708"/>
                    </a:lnTo>
                    <a:lnTo>
                      <a:pt x="1020" y="704"/>
                    </a:lnTo>
                    <a:lnTo>
                      <a:pt x="1016" y="702"/>
                    </a:lnTo>
                    <a:lnTo>
                      <a:pt x="1012" y="700"/>
                    </a:lnTo>
                    <a:lnTo>
                      <a:pt x="1006" y="700"/>
                    </a:lnTo>
                    <a:lnTo>
                      <a:pt x="1000" y="698"/>
                    </a:lnTo>
                    <a:lnTo>
                      <a:pt x="1000" y="694"/>
                    </a:lnTo>
                    <a:lnTo>
                      <a:pt x="1002" y="688"/>
                    </a:lnTo>
                    <a:lnTo>
                      <a:pt x="1002" y="688"/>
                    </a:lnTo>
                    <a:lnTo>
                      <a:pt x="1006" y="682"/>
                    </a:lnTo>
                    <a:lnTo>
                      <a:pt x="1010" y="676"/>
                    </a:lnTo>
                    <a:lnTo>
                      <a:pt x="1008" y="672"/>
                    </a:lnTo>
                    <a:lnTo>
                      <a:pt x="1006" y="668"/>
                    </a:lnTo>
                    <a:lnTo>
                      <a:pt x="1000" y="664"/>
                    </a:lnTo>
                    <a:lnTo>
                      <a:pt x="992" y="660"/>
                    </a:lnTo>
                    <a:lnTo>
                      <a:pt x="966" y="648"/>
                    </a:lnTo>
                    <a:lnTo>
                      <a:pt x="966" y="648"/>
                    </a:lnTo>
                    <a:lnTo>
                      <a:pt x="952" y="642"/>
                    </a:lnTo>
                    <a:lnTo>
                      <a:pt x="942" y="632"/>
                    </a:lnTo>
                    <a:lnTo>
                      <a:pt x="936" y="622"/>
                    </a:lnTo>
                    <a:lnTo>
                      <a:pt x="930" y="612"/>
                    </a:lnTo>
                    <a:lnTo>
                      <a:pt x="928" y="602"/>
                    </a:lnTo>
                    <a:lnTo>
                      <a:pt x="924" y="596"/>
                    </a:lnTo>
                    <a:lnTo>
                      <a:pt x="918" y="592"/>
                    </a:lnTo>
                    <a:lnTo>
                      <a:pt x="912" y="592"/>
                    </a:lnTo>
                    <a:lnTo>
                      <a:pt x="912" y="592"/>
                    </a:lnTo>
                    <a:lnTo>
                      <a:pt x="904" y="594"/>
                    </a:lnTo>
                    <a:lnTo>
                      <a:pt x="896" y="594"/>
                    </a:lnTo>
                    <a:lnTo>
                      <a:pt x="892" y="592"/>
                    </a:lnTo>
                    <a:lnTo>
                      <a:pt x="890" y="590"/>
                    </a:lnTo>
                    <a:lnTo>
                      <a:pt x="890" y="586"/>
                    </a:lnTo>
                    <a:lnTo>
                      <a:pt x="894" y="584"/>
                    </a:lnTo>
                    <a:lnTo>
                      <a:pt x="900" y="580"/>
                    </a:lnTo>
                    <a:lnTo>
                      <a:pt x="908" y="578"/>
                    </a:lnTo>
                    <a:lnTo>
                      <a:pt x="908" y="578"/>
                    </a:lnTo>
                    <a:lnTo>
                      <a:pt x="912" y="576"/>
                    </a:lnTo>
                    <a:lnTo>
                      <a:pt x="916" y="576"/>
                    </a:lnTo>
                    <a:lnTo>
                      <a:pt x="916" y="572"/>
                    </a:lnTo>
                    <a:lnTo>
                      <a:pt x="916" y="570"/>
                    </a:lnTo>
                    <a:lnTo>
                      <a:pt x="914" y="564"/>
                    </a:lnTo>
                    <a:lnTo>
                      <a:pt x="910" y="556"/>
                    </a:lnTo>
                    <a:lnTo>
                      <a:pt x="902" y="546"/>
                    </a:lnTo>
                    <a:lnTo>
                      <a:pt x="902" y="544"/>
                    </a:lnTo>
                    <a:lnTo>
                      <a:pt x="904" y="544"/>
                    </a:lnTo>
                    <a:lnTo>
                      <a:pt x="910" y="546"/>
                    </a:lnTo>
                    <a:lnTo>
                      <a:pt x="910" y="546"/>
                    </a:lnTo>
                    <a:lnTo>
                      <a:pt x="918" y="548"/>
                    </a:lnTo>
                    <a:lnTo>
                      <a:pt x="924" y="546"/>
                    </a:lnTo>
                    <a:lnTo>
                      <a:pt x="928" y="542"/>
                    </a:lnTo>
                    <a:lnTo>
                      <a:pt x="930" y="538"/>
                    </a:lnTo>
                    <a:lnTo>
                      <a:pt x="932" y="536"/>
                    </a:lnTo>
                    <a:lnTo>
                      <a:pt x="934" y="534"/>
                    </a:lnTo>
                    <a:lnTo>
                      <a:pt x="938" y="536"/>
                    </a:lnTo>
                    <a:lnTo>
                      <a:pt x="942" y="544"/>
                    </a:lnTo>
                    <a:lnTo>
                      <a:pt x="942" y="544"/>
                    </a:lnTo>
                    <a:lnTo>
                      <a:pt x="950" y="552"/>
                    </a:lnTo>
                    <a:lnTo>
                      <a:pt x="954" y="556"/>
                    </a:lnTo>
                    <a:lnTo>
                      <a:pt x="958" y="558"/>
                    </a:lnTo>
                    <a:lnTo>
                      <a:pt x="962" y="558"/>
                    </a:lnTo>
                    <a:lnTo>
                      <a:pt x="968" y="560"/>
                    </a:lnTo>
                    <a:lnTo>
                      <a:pt x="972" y="562"/>
                    </a:lnTo>
                    <a:lnTo>
                      <a:pt x="974" y="568"/>
                    </a:lnTo>
                    <a:lnTo>
                      <a:pt x="974" y="568"/>
                    </a:lnTo>
                    <a:lnTo>
                      <a:pt x="976" y="574"/>
                    </a:lnTo>
                    <a:lnTo>
                      <a:pt x="980" y="576"/>
                    </a:lnTo>
                    <a:lnTo>
                      <a:pt x="986" y="580"/>
                    </a:lnTo>
                    <a:lnTo>
                      <a:pt x="990" y="580"/>
                    </a:lnTo>
                    <a:lnTo>
                      <a:pt x="992" y="582"/>
                    </a:lnTo>
                    <a:lnTo>
                      <a:pt x="994" y="586"/>
                    </a:lnTo>
                    <a:lnTo>
                      <a:pt x="994" y="592"/>
                    </a:lnTo>
                    <a:lnTo>
                      <a:pt x="994" y="592"/>
                    </a:lnTo>
                    <a:lnTo>
                      <a:pt x="994" y="596"/>
                    </a:lnTo>
                    <a:lnTo>
                      <a:pt x="996" y="600"/>
                    </a:lnTo>
                    <a:lnTo>
                      <a:pt x="1008" y="614"/>
                    </a:lnTo>
                    <a:lnTo>
                      <a:pt x="1022" y="626"/>
                    </a:lnTo>
                    <a:lnTo>
                      <a:pt x="1040" y="638"/>
                    </a:lnTo>
                    <a:lnTo>
                      <a:pt x="1056" y="646"/>
                    </a:lnTo>
                    <a:lnTo>
                      <a:pt x="1064" y="648"/>
                    </a:lnTo>
                    <a:lnTo>
                      <a:pt x="1070" y="648"/>
                    </a:lnTo>
                    <a:lnTo>
                      <a:pt x="1074" y="646"/>
                    </a:lnTo>
                    <a:lnTo>
                      <a:pt x="1078" y="642"/>
                    </a:lnTo>
                    <a:lnTo>
                      <a:pt x="1080" y="636"/>
                    </a:lnTo>
                    <a:lnTo>
                      <a:pt x="1078" y="628"/>
                    </a:lnTo>
                    <a:lnTo>
                      <a:pt x="1078" y="628"/>
                    </a:lnTo>
                    <a:lnTo>
                      <a:pt x="1078" y="618"/>
                    </a:lnTo>
                    <a:lnTo>
                      <a:pt x="1078" y="612"/>
                    </a:lnTo>
                    <a:lnTo>
                      <a:pt x="1080" y="606"/>
                    </a:lnTo>
                    <a:lnTo>
                      <a:pt x="1082" y="602"/>
                    </a:lnTo>
                    <a:lnTo>
                      <a:pt x="1086" y="600"/>
                    </a:lnTo>
                    <a:lnTo>
                      <a:pt x="1092" y="598"/>
                    </a:lnTo>
                    <a:lnTo>
                      <a:pt x="1102" y="596"/>
                    </a:lnTo>
                    <a:lnTo>
                      <a:pt x="1118" y="598"/>
                    </a:lnTo>
                    <a:lnTo>
                      <a:pt x="1122" y="596"/>
                    </a:lnTo>
                    <a:lnTo>
                      <a:pt x="1122" y="596"/>
                    </a:lnTo>
                    <a:lnTo>
                      <a:pt x="1122" y="592"/>
                    </a:lnTo>
                    <a:lnTo>
                      <a:pt x="1122" y="588"/>
                    </a:lnTo>
                    <a:lnTo>
                      <a:pt x="1122" y="588"/>
                    </a:lnTo>
                    <a:lnTo>
                      <a:pt x="1118" y="582"/>
                    </a:lnTo>
                    <a:lnTo>
                      <a:pt x="1118" y="576"/>
                    </a:lnTo>
                    <a:lnTo>
                      <a:pt x="1120" y="574"/>
                    </a:lnTo>
                    <a:lnTo>
                      <a:pt x="1122" y="574"/>
                    </a:lnTo>
                    <a:lnTo>
                      <a:pt x="1128" y="570"/>
                    </a:lnTo>
                    <a:lnTo>
                      <a:pt x="1128" y="568"/>
                    </a:lnTo>
                    <a:lnTo>
                      <a:pt x="1126" y="564"/>
                    </a:lnTo>
                    <a:lnTo>
                      <a:pt x="1126" y="564"/>
                    </a:lnTo>
                    <a:lnTo>
                      <a:pt x="1126" y="560"/>
                    </a:lnTo>
                    <a:lnTo>
                      <a:pt x="1126" y="558"/>
                    </a:lnTo>
                    <a:lnTo>
                      <a:pt x="1130" y="554"/>
                    </a:lnTo>
                    <a:lnTo>
                      <a:pt x="1144" y="548"/>
                    </a:lnTo>
                    <a:lnTo>
                      <a:pt x="1150" y="544"/>
                    </a:lnTo>
                    <a:lnTo>
                      <a:pt x="1154" y="536"/>
                    </a:lnTo>
                    <a:lnTo>
                      <a:pt x="1156" y="532"/>
                    </a:lnTo>
                    <a:lnTo>
                      <a:pt x="1154" y="528"/>
                    </a:lnTo>
                    <a:lnTo>
                      <a:pt x="1148" y="514"/>
                    </a:lnTo>
                    <a:lnTo>
                      <a:pt x="1148" y="514"/>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38" name="Freeform 6089">
                <a:extLst>
                  <a:ext uri="{FF2B5EF4-FFF2-40B4-BE49-F238E27FC236}">
                    <a16:creationId xmlns:a16="http://schemas.microsoft.com/office/drawing/2014/main" id="{A5C5DBF3-65C4-B86C-88D0-5064A419F02A}"/>
                  </a:ext>
                </a:extLst>
              </p:cNvPr>
              <p:cNvSpPr>
                <a:spLocks/>
              </p:cNvSpPr>
              <p:nvPr/>
            </p:nvSpPr>
            <p:spPr bwMode="auto">
              <a:xfrm>
                <a:off x="2731770" y="1751013"/>
                <a:ext cx="20320" cy="15240"/>
              </a:xfrm>
              <a:custGeom>
                <a:avLst/>
                <a:gdLst/>
                <a:ahLst/>
                <a:cxnLst>
                  <a:cxn ang="0">
                    <a:pos x="6" y="0"/>
                  </a:cxn>
                  <a:cxn ang="0">
                    <a:pos x="6" y="0"/>
                  </a:cxn>
                  <a:cxn ang="0">
                    <a:pos x="2" y="4"/>
                  </a:cxn>
                  <a:cxn ang="0">
                    <a:pos x="0" y="8"/>
                  </a:cxn>
                  <a:cxn ang="0">
                    <a:pos x="2" y="12"/>
                  </a:cxn>
                  <a:cxn ang="0">
                    <a:pos x="8" y="18"/>
                  </a:cxn>
                  <a:cxn ang="0">
                    <a:pos x="14" y="22"/>
                  </a:cxn>
                  <a:cxn ang="0">
                    <a:pos x="20" y="24"/>
                  </a:cxn>
                  <a:cxn ang="0">
                    <a:pos x="26" y="24"/>
                  </a:cxn>
                  <a:cxn ang="0">
                    <a:pos x="30" y="22"/>
                  </a:cxn>
                  <a:cxn ang="0">
                    <a:pos x="30" y="22"/>
                  </a:cxn>
                  <a:cxn ang="0">
                    <a:pos x="32" y="16"/>
                  </a:cxn>
                  <a:cxn ang="0">
                    <a:pos x="32" y="12"/>
                  </a:cxn>
                  <a:cxn ang="0">
                    <a:pos x="32" y="8"/>
                  </a:cxn>
                  <a:cxn ang="0">
                    <a:pos x="28" y="4"/>
                  </a:cxn>
                  <a:cxn ang="0">
                    <a:pos x="24" y="2"/>
                  </a:cxn>
                  <a:cxn ang="0">
                    <a:pos x="20" y="0"/>
                  </a:cxn>
                  <a:cxn ang="0">
                    <a:pos x="14" y="0"/>
                  </a:cxn>
                  <a:cxn ang="0">
                    <a:pos x="6" y="0"/>
                  </a:cxn>
                  <a:cxn ang="0">
                    <a:pos x="6" y="0"/>
                  </a:cxn>
                </a:cxnLst>
                <a:rect l="0" t="0" r="r" b="b"/>
                <a:pathLst>
                  <a:path w="32" h="24">
                    <a:moveTo>
                      <a:pt x="6" y="0"/>
                    </a:moveTo>
                    <a:lnTo>
                      <a:pt x="6" y="0"/>
                    </a:lnTo>
                    <a:lnTo>
                      <a:pt x="2" y="4"/>
                    </a:lnTo>
                    <a:lnTo>
                      <a:pt x="0" y="8"/>
                    </a:lnTo>
                    <a:lnTo>
                      <a:pt x="2" y="12"/>
                    </a:lnTo>
                    <a:lnTo>
                      <a:pt x="8" y="18"/>
                    </a:lnTo>
                    <a:lnTo>
                      <a:pt x="14" y="22"/>
                    </a:lnTo>
                    <a:lnTo>
                      <a:pt x="20" y="24"/>
                    </a:lnTo>
                    <a:lnTo>
                      <a:pt x="26" y="24"/>
                    </a:lnTo>
                    <a:lnTo>
                      <a:pt x="30" y="22"/>
                    </a:lnTo>
                    <a:lnTo>
                      <a:pt x="30" y="22"/>
                    </a:lnTo>
                    <a:lnTo>
                      <a:pt x="32" y="16"/>
                    </a:lnTo>
                    <a:lnTo>
                      <a:pt x="32" y="12"/>
                    </a:lnTo>
                    <a:lnTo>
                      <a:pt x="32" y="8"/>
                    </a:lnTo>
                    <a:lnTo>
                      <a:pt x="28" y="4"/>
                    </a:lnTo>
                    <a:lnTo>
                      <a:pt x="24" y="2"/>
                    </a:lnTo>
                    <a:lnTo>
                      <a:pt x="20" y="0"/>
                    </a:lnTo>
                    <a:lnTo>
                      <a:pt x="14" y="0"/>
                    </a:lnTo>
                    <a:lnTo>
                      <a:pt x="6" y="0"/>
                    </a:lnTo>
                    <a:lnTo>
                      <a:pt x="6" y="0"/>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39" name="Freeform 6091">
                <a:extLst>
                  <a:ext uri="{FF2B5EF4-FFF2-40B4-BE49-F238E27FC236}">
                    <a16:creationId xmlns:a16="http://schemas.microsoft.com/office/drawing/2014/main" id="{9BB42F17-B83A-669C-F347-B591DFC00681}"/>
                  </a:ext>
                </a:extLst>
              </p:cNvPr>
              <p:cNvSpPr>
                <a:spLocks/>
              </p:cNvSpPr>
              <p:nvPr/>
            </p:nvSpPr>
            <p:spPr bwMode="auto">
              <a:xfrm>
                <a:off x="2656840" y="1799273"/>
                <a:ext cx="13970" cy="15240"/>
              </a:xfrm>
              <a:custGeom>
                <a:avLst/>
                <a:gdLst/>
                <a:ahLst/>
                <a:cxnLst>
                  <a:cxn ang="0">
                    <a:pos x="4" y="24"/>
                  </a:cxn>
                  <a:cxn ang="0">
                    <a:pos x="4" y="24"/>
                  </a:cxn>
                  <a:cxn ang="0">
                    <a:pos x="12" y="22"/>
                  </a:cxn>
                  <a:cxn ang="0">
                    <a:pos x="20" y="16"/>
                  </a:cxn>
                  <a:cxn ang="0">
                    <a:pos x="22" y="12"/>
                  </a:cxn>
                  <a:cxn ang="0">
                    <a:pos x="22" y="10"/>
                  </a:cxn>
                  <a:cxn ang="0">
                    <a:pos x="22" y="6"/>
                  </a:cxn>
                  <a:cxn ang="0">
                    <a:pos x="18" y="2"/>
                  </a:cxn>
                  <a:cxn ang="0">
                    <a:pos x="18" y="2"/>
                  </a:cxn>
                  <a:cxn ang="0">
                    <a:pos x="14" y="0"/>
                  </a:cxn>
                  <a:cxn ang="0">
                    <a:pos x="10" y="2"/>
                  </a:cxn>
                  <a:cxn ang="0">
                    <a:pos x="6" y="4"/>
                  </a:cxn>
                  <a:cxn ang="0">
                    <a:pos x="2" y="10"/>
                  </a:cxn>
                  <a:cxn ang="0">
                    <a:pos x="0" y="14"/>
                  </a:cxn>
                  <a:cxn ang="0">
                    <a:pos x="0" y="18"/>
                  </a:cxn>
                  <a:cxn ang="0">
                    <a:pos x="2" y="22"/>
                  </a:cxn>
                  <a:cxn ang="0">
                    <a:pos x="4" y="24"/>
                  </a:cxn>
                  <a:cxn ang="0">
                    <a:pos x="4" y="24"/>
                  </a:cxn>
                </a:cxnLst>
                <a:rect l="0" t="0" r="r" b="b"/>
                <a:pathLst>
                  <a:path w="22" h="24">
                    <a:moveTo>
                      <a:pt x="4" y="24"/>
                    </a:moveTo>
                    <a:lnTo>
                      <a:pt x="4" y="24"/>
                    </a:lnTo>
                    <a:lnTo>
                      <a:pt x="12" y="22"/>
                    </a:lnTo>
                    <a:lnTo>
                      <a:pt x="20" y="16"/>
                    </a:lnTo>
                    <a:lnTo>
                      <a:pt x="22" y="12"/>
                    </a:lnTo>
                    <a:lnTo>
                      <a:pt x="22" y="10"/>
                    </a:lnTo>
                    <a:lnTo>
                      <a:pt x="22" y="6"/>
                    </a:lnTo>
                    <a:lnTo>
                      <a:pt x="18" y="2"/>
                    </a:lnTo>
                    <a:lnTo>
                      <a:pt x="18" y="2"/>
                    </a:lnTo>
                    <a:lnTo>
                      <a:pt x="14" y="0"/>
                    </a:lnTo>
                    <a:lnTo>
                      <a:pt x="10" y="2"/>
                    </a:lnTo>
                    <a:lnTo>
                      <a:pt x="6" y="4"/>
                    </a:lnTo>
                    <a:lnTo>
                      <a:pt x="2" y="10"/>
                    </a:lnTo>
                    <a:lnTo>
                      <a:pt x="0" y="14"/>
                    </a:lnTo>
                    <a:lnTo>
                      <a:pt x="0" y="18"/>
                    </a:lnTo>
                    <a:lnTo>
                      <a:pt x="2" y="22"/>
                    </a:lnTo>
                    <a:lnTo>
                      <a:pt x="4" y="24"/>
                    </a:lnTo>
                    <a:lnTo>
                      <a:pt x="4" y="24"/>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40" name="Freeform 6092">
                <a:extLst>
                  <a:ext uri="{FF2B5EF4-FFF2-40B4-BE49-F238E27FC236}">
                    <a16:creationId xmlns:a16="http://schemas.microsoft.com/office/drawing/2014/main" id="{F1952A5E-142D-67FA-E381-F5D367812340}"/>
                  </a:ext>
                </a:extLst>
              </p:cNvPr>
              <p:cNvSpPr>
                <a:spLocks/>
              </p:cNvSpPr>
              <p:nvPr/>
            </p:nvSpPr>
            <p:spPr bwMode="auto">
              <a:xfrm>
                <a:off x="2352040" y="1724343"/>
                <a:ext cx="22860" cy="34290"/>
              </a:xfrm>
              <a:custGeom>
                <a:avLst/>
                <a:gdLst/>
                <a:ahLst/>
                <a:cxnLst>
                  <a:cxn ang="0">
                    <a:pos x="20" y="54"/>
                  </a:cxn>
                  <a:cxn ang="0">
                    <a:pos x="20" y="54"/>
                  </a:cxn>
                  <a:cxn ang="0">
                    <a:pos x="26" y="50"/>
                  </a:cxn>
                  <a:cxn ang="0">
                    <a:pos x="30" y="42"/>
                  </a:cxn>
                  <a:cxn ang="0">
                    <a:pos x="34" y="32"/>
                  </a:cxn>
                  <a:cxn ang="0">
                    <a:pos x="36" y="22"/>
                  </a:cxn>
                  <a:cxn ang="0">
                    <a:pos x="36" y="12"/>
                  </a:cxn>
                  <a:cxn ang="0">
                    <a:pos x="34" y="4"/>
                  </a:cxn>
                  <a:cxn ang="0">
                    <a:pos x="32" y="2"/>
                  </a:cxn>
                  <a:cxn ang="0">
                    <a:pos x="28" y="0"/>
                  </a:cxn>
                  <a:cxn ang="0">
                    <a:pos x="24" y="0"/>
                  </a:cxn>
                  <a:cxn ang="0">
                    <a:pos x="18" y="0"/>
                  </a:cxn>
                  <a:cxn ang="0">
                    <a:pos x="18" y="0"/>
                  </a:cxn>
                  <a:cxn ang="0">
                    <a:pos x="14" y="2"/>
                  </a:cxn>
                  <a:cxn ang="0">
                    <a:pos x="8" y="6"/>
                  </a:cxn>
                  <a:cxn ang="0">
                    <a:pos x="4" y="12"/>
                  </a:cxn>
                  <a:cxn ang="0">
                    <a:pos x="0" y="22"/>
                  </a:cxn>
                  <a:cxn ang="0">
                    <a:pos x="2" y="32"/>
                  </a:cxn>
                  <a:cxn ang="0">
                    <a:pos x="4" y="40"/>
                  </a:cxn>
                  <a:cxn ang="0">
                    <a:pos x="8" y="48"/>
                  </a:cxn>
                  <a:cxn ang="0">
                    <a:pos x="14" y="52"/>
                  </a:cxn>
                  <a:cxn ang="0">
                    <a:pos x="20" y="54"/>
                  </a:cxn>
                  <a:cxn ang="0">
                    <a:pos x="20" y="54"/>
                  </a:cxn>
                </a:cxnLst>
                <a:rect l="0" t="0" r="r" b="b"/>
                <a:pathLst>
                  <a:path w="36" h="54">
                    <a:moveTo>
                      <a:pt x="20" y="54"/>
                    </a:moveTo>
                    <a:lnTo>
                      <a:pt x="20" y="54"/>
                    </a:lnTo>
                    <a:lnTo>
                      <a:pt x="26" y="50"/>
                    </a:lnTo>
                    <a:lnTo>
                      <a:pt x="30" y="42"/>
                    </a:lnTo>
                    <a:lnTo>
                      <a:pt x="34" y="32"/>
                    </a:lnTo>
                    <a:lnTo>
                      <a:pt x="36" y="22"/>
                    </a:lnTo>
                    <a:lnTo>
                      <a:pt x="36" y="12"/>
                    </a:lnTo>
                    <a:lnTo>
                      <a:pt x="34" y="4"/>
                    </a:lnTo>
                    <a:lnTo>
                      <a:pt x="32" y="2"/>
                    </a:lnTo>
                    <a:lnTo>
                      <a:pt x="28" y="0"/>
                    </a:lnTo>
                    <a:lnTo>
                      <a:pt x="24" y="0"/>
                    </a:lnTo>
                    <a:lnTo>
                      <a:pt x="18" y="0"/>
                    </a:lnTo>
                    <a:lnTo>
                      <a:pt x="18" y="0"/>
                    </a:lnTo>
                    <a:lnTo>
                      <a:pt x="14" y="2"/>
                    </a:lnTo>
                    <a:lnTo>
                      <a:pt x="8" y="6"/>
                    </a:lnTo>
                    <a:lnTo>
                      <a:pt x="4" y="12"/>
                    </a:lnTo>
                    <a:lnTo>
                      <a:pt x="0" y="22"/>
                    </a:lnTo>
                    <a:lnTo>
                      <a:pt x="2" y="32"/>
                    </a:lnTo>
                    <a:lnTo>
                      <a:pt x="4" y="40"/>
                    </a:lnTo>
                    <a:lnTo>
                      <a:pt x="8" y="48"/>
                    </a:lnTo>
                    <a:lnTo>
                      <a:pt x="14" y="52"/>
                    </a:lnTo>
                    <a:lnTo>
                      <a:pt x="20" y="54"/>
                    </a:lnTo>
                    <a:lnTo>
                      <a:pt x="20" y="54"/>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41" name="Freeform 6094">
                <a:extLst>
                  <a:ext uri="{FF2B5EF4-FFF2-40B4-BE49-F238E27FC236}">
                    <a16:creationId xmlns:a16="http://schemas.microsoft.com/office/drawing/2014/main" id="{E797E831-3682-53C5-C583-E46849041D7E}"/>
                  </a:ext>
                </a:extLst>
              </p:cNvPr>
              <p:cNvSpPr>
                <a:spLocks/>
              </p:cNvSpPr>
              <p:nvPr/>
            </p:nvSpPr>
            <p:spPr bwMode="auto">
              <a:xfrm>
                <a:off x="2428240" y="1463993"/>
                <a:ext cx="59690" cy="48260"/>
              </a:xfrm>
              <a:custGeom>
                <a:avLst/>
                <a:gdLst/>
                <a:ahLst/>
                <a:cxnLst>
                  <a:cxn ang="0">
                    <a:pos x="8" y="26"/>
                  </a:cxn>
                  <a:cxn ang="0">
                    <a:pos x="8" y="26"/>
                  </a:cxn>
                  <a:cxn ang="0">
                    <a:pos x="4" y="36"/>
                  </a:cxn>
                  <a:cxn ang="0">
                    <a:pos x="0" y="46"/>
                  </a:cxn>
                  <a:cxn ang="0">
                    <a:pos x="0" y="56"/>
                  </a:cxn>
                  <a:cxn ang="0">
                    <a:pos x="2" y="64"/>
                  </a:cxn>
                  <a:cxn ang="0">
                    <a:pos x="8" y="70"/>
                  </a:cxn>
                  <a:cxn ang="0">
                    <a:pos x="18" y="74"/>
                  </a:cxn>
                  <a:cxn ang="0">
                    <a:pos x="34" y="76"/>
                  </a:cxn>
                  <a:cxn ang="0">
                    <a:pos x="54" y="76"/>
                  </a:cxn>
                  <a:cxn ang="0">
                    <a:pos x="54" y="76"/>
                  </a:cxn>
                  <a:cxn ang="0">
                    <a:pos x="72" y="74"/>
                  </a:cxn>
                  <a:cxn ang="0">
                    <a:pos x="84" y="70"/>
                  </a:cxn>
                  <a:cxn ang="0">
                    <a:pos x="90" y="64"/>
                  </a:cxn>
                  <a:cxn ang="0">
                    <a:pos x="94" y="58"/>
                  </a:cxn>
                  <a:cxn ang="0">
                    <a:pos x="92" y="50"/>
                  </a:cxn>
                  <a:cxn ang="0">
                    <a:pos x="92" y="40"/>
                  </a:cxn>
                  <a:cxn ang="0">
                    <a:pos x="90" y="32"/>
                  </a:cxn>
                  <a:cxn ang="0">
                    <a:pos x="92" y="22"/>
                  </a:cxn>
                  <a:cxn ang="0">
                    <a:pos x="92" y="22"/>
                  </a:cxn>
                  <a:cxn ang="0">
                    <a:pos x="92" y="18"/>
                  </a:cxn>
                  <a:cxn ang="0">
                    <a:pos x="90" y="14"/>
                  </a:cxn>
                  <a:cxn ang="0">
                    <a:pos x="88" y="10"/>
                  </a:cxn>
                  <a:cxn ang="0">
                    <a:pos x="84" y="6"/>
                  </a:cxn>
                  <a:cxn ang="0">
                    <a:pos x="74" y="2"/>
                  </a:cxn>
                  <a:cxn ang="0">
                    <a:pos x="60" y="0"/>
                  </a:cxn>
                  <a:cxn ang="0">
                    <a:pos x="46" y="2"/>
                  </a:cxn>
                  <a:cxn ang="0">
                    <a:pos x="32" y="6"/>
                  </a:cxn>
                  <a:cxn ang="0">
                    <a:pos x="18" y="14"/>
                  </a:cxn>
                  <a:cxn ang="0">
                    <a:pos x="14" y="20"/>
                  </a:cxn>
                  <a:cxn ang="0">
                    <a:pos x="8" y="26"/>
                  </a:cxn>
                  <a:cxn ang="0">
                    <a:pos x="8" y="26"/>
                  </a:cxn>
                </a:cxnLst>
                <a:rect l="0" t="0" r="r" b="b"/>
                <a:pathLst>
                  <a:path w="94" h="76">
                    <a:moveTo>
                      <a:pt x="8" y="26"/>
                    </a:moveTo>
                    <a:lnTo>
                      <a:pt x="8" y="26"/>
                    </a:lnTo>
                    <a:lnTo>
                      <a:pt x="4" y="36"/>
                    </a:lnTo>
                    <a:lnTo>
                      <a:pt x="0" y="46"/>
                    </a:lnTo>
                    <a:lnTo>
                      <a:pt x="0" y="56"/>
                    </a:lnTo>
                    <a:lnTo>
                      <a:pt x="2" y="64"/>
                    </a:lnTo>
                    <a:lnTo>
                      <a:pt x="8" y="70"/>
                    </a:lnTo>
                    <a:lnTo>
                      <a:pt x="18" y="74"/>
                    </a:lnTo>
                    <a:lnTo>
                      <a:pt x="34" y="76"/>
                    </a:lnTo>
                    <a:lnTo>
                      <a:pt x="54" y="76"/>
                    </a:lnTo>
                    <a:lnTo>
                      <a:pt x="54" y="76"/>
                    </a:lnTo>
                    <a:lnTo>
                      <a:pt x="72" y="74"/>
                    </a:lnTo>
                    <a:lnTo>
                      <a:pt x="84" y="70"/>
                    </a:lnTo>
                    <a:lnTo>
                      <a:pt x="90" y="64"/>
                    </a:lnTo>
                    <a:lnTo>
                      <a:pt x="94" y="58"/>
                    </a:lnTo>
                    <a:lnTo>
                      <a:pt x="92" y="50"/>
                    </a:lnTo>
                    <a:lnTo>
                      <a:pt x="92" y="40"/>
                    </a:lnTo>
                    <a:lnTo>
                      <a:pt x="90" y="32"/>
                    </a:lnTo>
                    <a:lnTo>
                      <a:pt x="92" y="22"/>
                    </a:lnTo>
                    <a:lnTo>
                      <a:pt x="92" y="22"/>
                    </a:lnTo>
                    <a:lnTo>
                      <a:pt x="92" y="18"/>
                    </a:lnTo>
                    <a:lnTo>
                      <a:pt x="90" y="14"/>
                    </a:lnTo>
                    <a:lnTo>
                      <a:pt x="88" y="10"/>
                    </a:lnTo>
                    <a:lnTo>
                      <a:pt x="84" y="6"/>
                    </a:lnTo>
                    <a:lnTo>
                      <a:pt x="74" y="2"/>
                    </a:lnTo>
                    <a:lnTo>
                      <a:pt x="60" y="0"/>
                    </a:lnTo>
                    <a:lnTo>
                      <a:pt x="46" y="2"/>
                    </a:lnTo>
                    <a:lnTo>
                      <a:pt x="32" y="6"/>
                    </a:lnTo>
                    <a:lnTo>
                      <a:pt x="18" y="14"/>
                    </a:lnTo>
                    <a:lnTo>
                      <a:pt x="14" y="20"/>
                    </a:lnTo>
                    <a:lnTo>
                      <a:pt x="8" y="26"/>
                    </a:lnTo>
                    <a:lnTo>
                      <a:pt x="8" y="26"/>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42" name="Freeform 6098">
                <a:extLst>
                  <a:ext uri="{FF2B5EF4-FFF2-40B4-BE49-F238E27FC236}">
                    <a16:creationId xmlns:a16="http://schemas.microsoft.com/office/drawing/2014/main" id="{D5E6A0A1-D96F-0F00-5067-ADC602213101}"/>
                  </a:ext>
                </a:extLst>
              </p:cNvPr>
              <p:cNvSpPr>
                <a:spLocks/>
              </p:cNvSpPr>
              <p:nvPr/>
            </p:nvSpPr>
            <p:spPr bwMode="auto">
              <a:xfrm>
                <a:off x="1668780" y="1211263"/>
                <a:ext cx="63500" cy="43180"/>
              </a:xfrm>
              <a:custGeom>
                <a:avLst/>
                <a:gdLst/>
                <a:ahLst/>
                <a:cxnLst>
                  <a:cxn ang="0">
                    <a:pos x="46" y="2"/>
                  </a:cxn>
                  <a:cxn ang="0">
                    <a:pos x="46" y="2"/>
                  </a:cxn>
                  <a:cxn ang="0">
                    <a:pos x="32" y="4"/>
                  </a:cxn>
                  <a:cxn ang="0">
                    <a:pos x="20" y="6"/>
                  </a:cxn>
                  <a:cxn ang="0">
                    <a:pos x="10" y="10"/>
                  </a:cxn>
                  <a:cxn ang="0">
                    <a:pos x="4" y="12"/>
                  </a:cxn>
                  <a:cxn ang="0">
                    <a:pos x="0" y="16"/>
                  </a:cxn>
                  <a:cxn ang="0">
                    <a:pos x="0" y="20"/>
                  </a:cxn>
                  <a:cxn ang="0">
                    <a:pos x="2" y="22"/>
                  </a:cxn>
                  <a:cxn ang="0">
                    <a:pos x="8" y="24"/>
                  </a:cxn>
                  <a:cxn ang="0">
                    <a:pos x="8" y="24"/>
                  </a:cxn>
                  <a:cxn ang="0">
                    <a:pos x="20" y="28"/>
                  </a:cxn>
                  <a:cxn ang="0">
                    <a:pos x="28" y="32"/>
                  </a:cxn>
                  <a:cxn ang="0">
                    <a:pos x="32" y="36"/>
                  </a:cxn>
                  <a:cxn ang="0">
                    <a:pos x="34" y="40"/>
                  </a:cxn>
                  <a:cxn ang="0">
                    <a:pos x="34" y="40"/>
                  </a:cxn>
                  <a:cxn ang="0">
                    <a:pos x="38" y="46"/>
                  </a:cxn>
                  <a:cxn ang="0">
                    <a:pos x="44" y="50"/>
                  </a:cxn>
                  <a:cxn ang="0">
                    <a:pos x="54" y="56"/>
                  </a:cxn>
                  <a:cxn ang="0">
                    <a:pos x="64" y="66"/>
                  </a:cxn>
                  <a:cxn ang="0">
                    <a:pos x="64" y="66"/>
                  </a:cxn>
                  <a:cxn ang="0">
                    <a:pos x="68" y="68"/>
                  </a:cxn>
                  <a:cxn ang="0">
                    <a:pos x="70" y="68"/>
                  </a:cxn>
                  <a:cxn ang="0">
                    <a:pos x="70" y="66"/>
                  </a:cxn>
                  <a:cxn ang="0">
                    <a:pos x="70" y="66"/>
                  </a:cxn>
                  <a:cxn ang="0">
                    <a:pos x="70" y="62"/>
                  </a:cxn>
                  <a:cxn ang="0">
                    <a:pos x="74" y="60"/>
                  </a:cxn>
                  <a:cxn ang="0">
                    <a:pos x="80" y="56"/>
                  </a:cxn>
                  <a:cxn ang="0">
                    <a:pos x="86" y="48"/>
                  </a:cxn>
                  <a:cxn ang="0">
                    <a:pos x="86" y="48"/>
                  </a:cxn>
                  <a:cxn ang="0">
                    <a:pos x="100" y="26"/>
                  </a:cxn>
                  <a:cxn ang="0">
                    <a:pos x="100" y="20"/>
                  </a:cxn>
                  <a:cxn ang="0">
                    <a:pos x="100" y="16"/>
                  </a:cxn>
                  <a:cxn ang="0">
                    <a:pos x="98" y="14"/>
                  </a:cxn>
                  <a:cxn ang="0">
                    <a:pos x="94" y="10"/>
                  </a:cxn>
                  <a:cxn ang="0">
                    <a:pos x="94" y="10"/>
                  </a:cxn>
                  <a:cxn ang="0">
                    <a:pos x="86" y="6"/>
                  </a:cxn>
                  <a:cxn ang="0">
                    <a:pos x="80" y="2"/>
                  </a:cxn>
                  <a:cxn ang="0">
                    <a:pos x="70" y="0"/>
                  </a:cxn>
                  <a:cxn ang="0">
                    <a:pos x="46" y="2"/>
                  </a:cxn>
                  <a:cxn ang="0">
                    <a:pos x="46" y="2"/>
                  </a:cxn>
                </a:cxnLst>
                <a:rect l="0" t="0" r="r" b="b"/>
                <a:pathLst>
                  <a:path w="100" h="68">
                    <a:moveTo>
                      <a:pt x="46" y="2"/>
                    </a:moveTo>
                    <a:lnTo>
                      <a:pt x="46" y="2"/>
                    </a:lnTo>
                    <a:lnTo>
                      <a:pt x="32" y="4"/>
                    </a:lnTo>
                    <a:lnTo>
                      <a:pt x="20" y="6"/>
                    </a:lnTo>
                    <a:lnTo>
                      <a:pt x="10" y="10"/>
                    </a:lnTo>
                    <a:lnTo>
                      <a:pt x="4" y="12"/>
                    </a:lnTo>
                    <a:lnTo>
                      <a:pt x="0" y="16"/>
                    </a:lnTo>
                    <a:lnTo>
                      <a:pt x="0" y="20"/>
                    </a:lnTo>
                    <a:lnTo>
                      <a:pt x="2" y="22"/>
                    </a:lnTo>
                    <a:lnTo>
                      <a:pt x="8" y="24"/>
                    </a:lnTo>
                    <a:lnTo>
                      <a:pt x="8" y="24"/>
                    </a:lnTo>
                    <a:lnTo>
                      <a:pt x="20" y="28"/>
                    </a:lnTo>
                    <a:lnTo>
                      <a:pt x="28" y="32"/>
                    </a:lnTo>
                    <a:lnTo>
                      <a:pt x="32" y="36"/>
                    </a:lnTo>
                    <a:lnTo>
                      <a:pt x="34" y="40"/>
                    </a:lnTo>
                    <a:lnTo>
                      <a:pt x="34" y="40"/>
                    </a:lnTo>
                    <a:lnTo>
                      <a:pt x="38" y="46"/>
                    </a:lnTo>
                    <a:lnTo>
                      <a:pt x="44" y="50"/>
                    </a:lnTo>
                    <a:lnTo>
                      <a:pt x="54" y="56"/>
                    </a:lnTo>
                    <a:lnTo>
                      <a:pt x="64" y="66"/>
                    </a:lnTo>
                    <a:lnTo>
                      <a:pt x="64" y="66"/>
                    </a:lnTo>
                    <a:lnTo>
                      <a:pt x="68" y="68"/>
                    </a:lnTo>
                    <a:lnTo>
                      <a:pt x="70" y="68"/>
                    </a:lnTo>
                    <a:lnTo>
                      <a:pt x="70" y="66"/>
                    </a:lnTo>
                    <a:lnTo>
                      <a:pt x="70" y="66"/>
                    </a:lnTo>
                    <a:lnTo>
                      <a:pt x="70" y="62"/>
                    </a:lnTo>
                    <a:lnTo>
                      <a:pt x="74" y="60"/>
                    </a:lnTo>
                    <a:lnTo>
                      <a:pt x="80" y="56"/>
                    </a:lnTo>
                    <a:lnTo>
                      <a:pt x="86" y="48"/>
                    </a:lnTo>
                    <a:lnTo>
                      <a:pt x="86" y="48"/>
                    </a:lnTo>
                    <a:lnTo>
                      <a:pt x="100" y="26"/>
                    </a:lnTo>
                    <a:lnTo>
                      <a:pt x="100" y="20"/>
                    </a:lnTo>
                    <a:lnTo>
                      <a:pt x="100" y="16"/>
                    </a:lnTo>
                    <a:lnTo>
                      <a:pt x="98" y="14"/>
                    </a:lnTo>
                    <a:lnTo>
                      <a:pt x="94" y="10"/>
                    </a:lnTo>
                    <a:lnTo>
                      <a:pt x="94" y="10"/>
                    </a:lnTo>
                    <a:lnTo>
                      <a:pt x="86" y="6"/>
                    </a:lnTo>
                    <a:lnTo>
                      <a:pt x="80" y="2"/>
                    </a:lnTo>
                    <a:lnTo>
                      <a:pt x="70" y="0"/>
                    </a:lnTo>
                    <a:lnTo>
                      <a:pt x="46" y="2"/>
                    </a:lnTo>
                    <a:lnTo>
                      <a:pt x="46" y="2"/>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43" name="Freeform 6099">
                <a:extLst>
                  <a:ext uri="{FF2B5EF4-FFF2-40B4-BE49-F238E27FC236}">
                    <a16:creationId xmlns:a16="http://schemas.microsoft.com/office/drawing/2014/main" id="{CF41C7F6-1944-583F-C93B-71D578CC5BC5}"/>
                  </a:ext>
                </a:extLst>
              </p:cNvPr>
              <p:cNvSpPr>
                <a:spLocks/>
              </p:cNvSpPr>
              <p:nvPr/>
            </p:nvSpPr>
            <p:spPr bwMode="auto">
              <a:xfrm>
                <a:off x="1733550" y="1088073"/>
                <a:ext cx="48260" cy="10160"/>
              </a:xfrm>
              <a:custGeom>
                <a:avLst/>
                <a:gdLst/>
                <a:ahLst/>
                <a:cxnLst>
                  <a:cxn ang="0">
                    <a:pos x="76" y="2"/>
                  </a:cxn>
                  <a:cxn ang="0">
                    <a:pos x="76" y="2"/>
                  </a:cxn>
                  <a:cxn ang="0">
                    <a:pos x="68" y="0"/>
                  </a:cxn>
                  <a:cxn ang="0">
                    <a:pos x="56" y="0"/>
                  </a:cxn>
                  <a:cxn ang="0">
                    <a:pos x="30" y="2"/>
                  </a:cxn>
                  <a:cxn ang="0">
                    <a:pos x="16" y="6"/>
                  </a:cxn>
                  <a:cxn ang="0">
                    <a:pos x="6" y="8"/>
                  </a:cxn>
                  <a:cxn ang="0">
                    <a:pos x="0" y="12"/>
                  </a:cxn>
                  <a:cxn ang="0">
                    <a:pos x="0" y="14"/>
                  </a:cxn>
                  <a:cxn ang="0">
                    <a:pos x="2" y="16"/>
                  </a:cxn>
                  <a:cxn ang="0">
                    <a:pos x="2" y="16"/>
                  </a:cxn>
                  <a:cxn ang="0">
                    <a:pos x="8" y="16"/>
                  </a:cxn>
                  <a:cxn ang="0">
                    <a:pos x="20" y="16"/>
                  </a:cxn>
                  <a:cxn ang="0">
                    <a:pos x="48" y="14"/>
                  </a:cxn>
                  <a:cxn ang="0">
                    <a:pos x="70" y="8"/>
                  </a:cxn>
                  <a:cxn ang="0">
                    <a:pos x="76" y="4"/>
                  </a:cxn>
                  <a:cxn ang="0">
                    <a:pos x="76" y="2"/>
                  </a:cxn>
                  <a:cxn ang="0">
                    <a:pos x="76" y="2"/>
                  </a:cxn>
                  <a:cxn ang="0">
                    <a:pos x="76" y="2"/>
                  </a:cxn>
                </a:cxnLst>
                <a:rect l="0" t="0" r="r" b="b"/>
                <a:pathLst>
                  <a:path w="76" h="16">
                    <a:moveTo>
                      <a:pt x="76" y="2"/>
                    </a:moveTo>
                    <a:lnTo>
                      <a:pt x="76" y="2"/>
                    </a:lnTo>
                    <a:lnTo>
                      <a:pt x="68" y="0"/>
                    </a:lnTo>
                    <a:lnTo>
                      <a:pt x="56" y="0"/>
                    </a:lnTo>
                    <a:lnTo>
                      <a:pt x="30" y="2"/>
                    </a:lnTo>
                    <a:lnTo>
                      <a:pt x="16" y="6"/>
                    </a:lnTo>
                    <a:lnTo>
                      <a:pt x="6" y="8"/>
                    </a:lnTo>
                    <a:lnTo>
                      <a:pt x="0" y="12"/>
                    </a:lnTo>
                    <a:lnTo>
                      <a:pt x="0" y="14"/>
                    </a:lnTo>
                    <a:lnTo>
                      <a:pt x="2" y="16"/>
                    </a:lnTo>
                    <a:lnTo>
                      <a:pt x="2" y="16"/>
                    </a:lnTo>
                    <a:lnTo>
                      <a:pt x="8" y="16"/>
                    </a:lnTo>
                    <a:lnTo>
                      <a:pt x="20" y="16"/>
                    </a:lnTo>
                    <a:lnTo>
                      <a:pt x="48" y="14"/>
                    </a:lnTo>
                    <a:lnTo>
                      <a:pt x="70" y="8"/>
                    </a:lnTo>
                    <a:lnTo>
                      <a:pt x="76" y="4"/>
                    </a:lnTo>
                    <a:lnTo>
                      <a:pt x="76" y="2"/>
                    </a:lnTo>
                    <a:lnTo>
                      <a:pt x="76" y="2"/>
                    </a:lnTo>
                    <a:lnTo>
                      <a:pt x="76" y="2"/>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44" name="Freeform 6100">
                <a:extLst>
                  <a:ext uri="{FF2B5EF4-FFF2-40B4-BE49-F238E27FC236}">
                    <a16:creationId xmlns:a16="http://schemas.microsoft.com/office/drawing/2014/main" id="{0711D3A3-A463-EE5B-C098-EDBC691461C2}"/>
                  </a:ext>
                </a:extLst>
              </p:cNvPr>
              <p:cNvSpPr>
                <a:spLocks/>
              </p:cNvSpPr>
              <p:nvPr/>
            </p:nvSpPr>
            <p:spPr bwMode="auto">
              <a:xfrm>
                <a:off x="1723390" y="1129983"/>
                <a:ext cx="30480" cy="20320"/>
              </a:xfrm>
              <a:custGeom>
                <a:avLst/>
                <a:gdLst/>
                <a:ahLst/>
                <a:cxnLst>
                  <a:cxn ang="0">
                    <a:pos x="0" y="20"/>
                  </a:cxn>
                  <a:cxn ang="0">
                    <a:pos x="0" y="20"/>
                  </a:cxn>
                  <a:cxn ang="0">
                    <a:pos x="0" y="22"/>
                  </a:cxn>
                  <a:cxn ang="0">
                    <a:pos x="2" y="26"/>
                  </a:cxn>
                  <a:cxn ang="0">
                    <a:pos x="8" y="30"/>
                  </a:cxn>
                  <a:cxn ang="0">
                    <a:pos x="16" y="32"/>
                  </a:cxn>
                  <a:cxn ang="0">
                    <a:pos x="26" y="32"/>
                  </a:cxn>
                  <a:cxn ang="0">
                    <a:pos x="34" y="30"/>
                  </a:cxn>
                  <a:cxn ang="0">
                    <a:pos x="42" y="28"/>
                  </a:cxn>
                  <a:cxn ang="0">
                    <a:pos x="46" y="22"/>
                  </a:cxn>
                  <a:cxn ang="0">
                    <a:pos x="48" y="20"/>
                  </a:cxn>
                  <a:cxn ang="0">
                    <a:pos x="48" y="18"/>
                  </a:cxn>
                  <a:cxn ang="0">
                    <a:pos x="48" y="18"/>
                  </a:cxn>
                  <a:cxn ang="0">
                    <a:pos x="44" y="12"/>
                  </a:cxn>
                  <a:cxn ang="0">
                    <a:pos x="38" y="6"/>
                  </a:cxn>
                  <a:cxn ang="0">
                    <a:pos x="30" y="2"/>
                  </a:cxn>
                  <a:cxn ang="0">
                    <a:pos x="22" y="0"/>
                  </a:cxn>
                  <a:cxn ang="0">
                    <a:pos x="14" y="0"/>
                  </a:cxn>
                  <a:cxn ang="0">
                    <a:pos x="6" y="2"/>
                  </a:cxn>
                  <a:cxn ang="0">
                    <a:pos x="2" y="8"/>
                  </a:cxn>
                  <a:cxn ang="0">
                    <a:pos x="0" y="20"/>
                  </a:cxn>
                  <a:cxn ang="0">
                    <a:pos x="0" y="20"/>
                  </a:cxn>
                </a:cxnLst>
                <a:rect l="0" t="0" r="r" b="b"/>
                <a:pathLst>
                  <a:path w="48" h="32">
                    <a:moveTo>
                      <a:pt x="0" y="20"/>
                    </a:moveTo>
                    <a:lnTo>
                      <a:pt x="0" y="20"/>
                    </a:lnTo>
                    <a:lnTo>
                      <a:pt x="0" y="22"/>
                    </a:lnTo>
                    <a:lnTo>
                      <a:pt x="2" y="26"/>
                    </a:lnTo>
                    <a:lnTo>
                      <a:pt x="8" y="30"/>
                    </a:lnTo>
                    <a:lnTo>
                      <a:pt x="16" y="32"/>
                    </a:lnTo>
                    <a:lnTo>
                      <a:pt x="26" y="32"/>
                    </a:lnTo>
                    <a:lnTo>
                      <a:pt x="34" y="30"/>
                    </a:lnTo>
                    <a:lnTo>
                      <a:pt x="42" y="28"/>
                    </a:lnTo>
                    <a:lnTo>
                      <a:pt x="46" y="22"/>
                    </a:lnTo>
                    <a:lnTo>
                      <a:pt x="48" y="20"/>
                    </a:lnTo>
                    <a:lnTo>
                      <a:pt x="48" y="18"/>
                    </a:lnTo>
                    <a:lnTo>
                      <a:pt x="48" y="18"/>
                    </a:lnTo>
                    <a:lnTo>
                      <a:pt x="44" y="12"/>
                    </a:lnTo>
                    <a:lnTo>
                      <a:pt x="38" y="6"/>
                    </a:lnTo>
                    <a:lnTo>
                      <a:pt x="30" y="2"/>
                    </a:lnTo>
                    <a:lnTo>
                      <a:pt x="22" y="0"/>
                    </a:lnTo>
                    <a:lnTo>
                      <a:pt x="14" y="0"/>
                    </a:lnTo>
                    <a:lnTo>
                      <a:pt x="6" y="2"/>
                    </a:lnTo>
                    <a:lnTo>
                      <a:pt x="2" y="8"/>
                    </a:lnTo>
                    <a:lnTo>
                      <a:pt x="0" y="20"/>
                    </a:lnTo>
                    <a:lnTo>
                      <a:pt x="0" y="20"/>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45" name="Freeform 6101">
                <a:extLst>
                  <a:ext uri="{FF2B5EF4-FFF2-40B4-BE49-F238E27FC236}">
                    <a16:creationId xmlns:a16="http://schemas.microsoft.com/office/drawing/2014/main" id="{B3255166-3814-3D13-023D-2229AB4DAB31}"/>
                  </a:ext>
                </a:extLst>
              </p:cNvPr>
              <p:cNvSpPr>
                <a:spLocks/>
              </p:cNvSpPr>
              <p:nvPr/>
            </p:nvSpPr>
            <p:spPr bwMode="auto">
              <a:xfrm>
                <a:off x="1728470" y="1065213"/>
                <a:ext cx="44450" cy="21590"/>
              </a:xfrm>
              <a:custGeom>
                <a:avLst/>
                <a:gdLst/>
                <a:ahLst/>
                <a:cxnLst>
                  <a:cxn ang="0">
                    <a:pos x="62" y="18"/>
                  </a:cxn>
                  <a:cxn ang="0">
                    <a:pos x="62" y="18"/>
                  </a:cxn>
                  <a:cxn ang="0">
                    <a:pos x="52" y="16"/>
                  </a:cxn>
                  <a:cxn ang="0">
                    <a:pos x="44" y="14"/>
                  </a:cxn>
                  <a:cxn ang="0">
                    <a:pos x="34" y="6"/>
                  </a:cxn>
                  <a:cxn ang="0">
                    <a:pos x="30" y="2"/>
                  </a:cxn>
                  <a:cxn ang="0">
                    <a:pos x="24" y="0"/>
                  </a:cxn>
                  <a:cxn ang="0">
                    <a:pos x="18" y="2"/>
                  </a:cxn>
                  <a:cxn ang="0">
                    <a:pos x="8" y="6"/>
                  </a:cxn>
                  <a:cxn ang="0">
                    <a:pos x="8" y="6"/>
                  </a:cxn>
                  <a:cxn ang="0">
                    <a:pos x="2" y="8"/>
                  </a:cxn>
                  <a:cxn ang="0">
                    <a:pos x="0" y="12"/>
                  </a:cxn>
                  <a:cxn ang="0">
                    <a:pos x="2" y="18"/>
                  </a:cxn>
                  <a:cxn ang="0">
                    <a:pos x="8" y="28"/>
                  </a:cxn>
                  <a:cxn ang="0">
                    <a:pos x="8" y="28"/>
                  </a:cxn>
                  <a:cxn ang="0">
                    <a:pos x="12" y="30"/>
                  </a:cxn>
                  <a:cxn ang="0">
                    <a:pos x="16" y="32"/>
                  </a:cxn>
                  <a:cxn ang="0">
                    <a:pos x="26" y="34"/>
                  </a:cxn>
                  <a:cxn ang="0">
                    <a:pos x="40" y="32"/>
                  </a:cxn>
                  <a:cxn ang="0">
                    <a:pos x="52" y="30"/>
                  </a:cxn>
                  <a:cxn ang="0">
                    <a:pos x="62" y="28"/>
                  </a:cxn>
                  <a:cxn ang="0">
                    <a:pos x="68" y="24"/>
                  </a:cxn>
                  <a:cxn ang="0">
                    <a:pos x="70" y="22"/>
                  </a:cxn>
                  <a:cxn ang="0">
                    <a:pos x="70" y="20"/>
                  </a:cxn>
                  <a:cxn ang="0">
                    <a:pos x="62" y="18"/>
                  </a:cxn>
                  <a:cxn ang="0">
                    <a:pos x="62" y="18"/>
                  </a:cxn>
                </a:cxnLst>
                <a:rect l="0" t="0" r="r" b="b"/>
                <a:pathLst>
                  <a:path w="70" h="34">
                    <a:moveTo>
                      <a:pt x="62" y="18"/>
                    </a:moveTo>
                    <a:lnTo>
                      <a:pt x="62" y="18"/>
                    </a:lnTo>
                    <a:lnTo>
                      <a:pt x="52" y="16"/>
                    </a:lnTo>
                    <a:lnTo>
                      <a:pt x="44" y="14"/>
                    </a:lnTo>
                    <a:lnTo>
                      <a:pt x="34" y="6"/>
                    </a:lnTo>
                    <a:lnTo>
                      <a:pt x="30" y="2"/>
                    </a:lnTo>
                    <a:lnTo>
                      <a:pt x="24" y="0"/>
                    </a:lnTo>
                    <a:lnTo>
                      <a:pt x="18" y="2"/>
                    </a:lnTo>
                    <a:lnTo>
                      <a:pt x="8" y="6"/>
                    </a:lnTo>
                    <a:lnTo>
                      <a:pt x="8" y="6"/>
                    </a:lnTo>
                    <a:lnTo>
                      <a:pt x="2" y="8"/>
                    </a:lnTo>
                    <a:lnTo>
                      <a:pt x="0" y="12"/>
                    </a:lnTo>
                    <a:lnTo>
                      <a:pt x="2" y="18"/>
                    </a:lnTo>
                    <a:lnTo>
                      <a:pt x="8" y="28"/>
                    </a:lnTo>
                    <a:lnTo>
                      <a:pt x="8" y="28"/>
                    </a:lnTo>
                    <a:lnTo>
                      <a:pt x="12" y="30"/>
                    </a:lnTo>
                    <a:lnTo>
                      <a:pt x="16" y="32"/>
                    </a:lnTo>
                    <a:lnTo>
                      <a:pt x="26" y="34"/>
                    </a:lnTo>
                    <a:lnTo>
                      <a:pt x="40" y="32"/>
                    </a:lnTo>
                    <a:lnTo>
                      <a:pt x="52" y="30"/>
                    </a:lnTo>
                    <a:lnTo>
                      <a:pt x="62" y="28"/>
                    </a:lnTo>
                    <a:lnTo>
                      <a:pt x="68" y="24"/>
                    </a:lnTo>
                    <a:lnTo>
                      <a:pt x="70" y="22"/>
                    </a:lnTo>
                    <a:lnTo>
                      <a:pt x="70" y="20"/>
                    </a:lnTo>
                    <a:lnTo>
                      <a:pt x="62" y="18"/>
                    </a:lnTo>
                    <a:lnTo>
                      <a:pt x="62" y="18"/>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46" name="Freeform 6102">
                <a:extLst>
                  <a:ext uri="{FF2B5EF4-FFF2-40B4-BE49-F238E27FC236}">
                    <a16:creationId xmlns:a16="http://schemas.microsoft.com/office/drawing/2014/main" id="{8C4E927B-92BA-DB19-8E89-5464AA9A458E}"/>
                  </a:ext>
                </a:extLst>
              </p:cNvPr>
              <p:cNvSpPr>
                <a:spLocks/>
              </p:cNvSpPr>
              <p:nvPr/>
            </p:nvSpPr>
            <p:spPr bwMode="auto">
              <a:xfrm>
                <a:off x="1922780" y="1048703"/>
                <a:ext cx="449580" cy="129540"/>
              </a:xfrm>
              <a:custGeom>
                <a:avLst/>
                <a:gdLst/>
                <a:ahLst/>
                <a:cxnLst>
                  <a:cxn ang="0">
                    <a:pos x="342" y="198"/>
                  </a:cxn>
                  <a:cxn ang="0">
                    <a:pos x="406" y="202"/>
                  </a:cxn>
                  <a:cxn ang="0">
                    <a:pos x="530" y="198"/>
                  </a:cxn>
                  <a:cxn ang="0">
                    <a:pos x="560" y="176"/>
                  </a:cxn>
                  <a:cxn ang="0">
                    <a:pos x="566" y="188"/>
                  </a:cxn>
                  <a:cxn ang="0">
                    <a:pos x="624" y="200"/>
                  </a:cxn>
                  <a:cxn ang="0">
                    <a:pos x="680" y="190"/>
                  </a:cxn>
                  <a:cxn ang="0">
                    <a:pos x="688" y="174"/>
                  </a:cxn>
                  <a:cxn ang="0">
                    <a:pos x="708" y="168"/>
                  </a:cxn>
                  <a:cxn ang="0">
                    <a:pos x="694" y="158"/>
                  </a:cxn>
                  <a:cxn ang="0">
                    <a:pos x="700" y="144"/>
                  </a:cxn>
                  <a:cxn ang="0">
                    <a:pos x="700" y="126"/>
                  </a:cxn>
                  <a:cxn ang="0">
                    <a:pos x="672" y="110"/>
                  </a:cxn>
                  <a:cxn ang="0">
                    <a:pos x="642" y="104"/>
                  </a:cxn>
                  <a:cxn ang="0">
                    <a:pos x="600" y="96"/>
                  </a:cxn>
                  <a:cxn ang="0">
                    <a:pos x="480" y="110"/>
                  </a:cxn>
                  <a:cxn ang="0">
                    <a:pos x="442" y="126"/>
                  </a:cxn>
                  <a:cxn ang="0">
                    <a:pos x="416" y="122"/>
                  </a:cxn>
                  <a:cxn ang="0">
                    <a:pos x="374" y="120"/>
                  </a:cxn>
                  <a:cxn ang="0">
                    <a:pos x="346" y="114"/>
                  </a:cxn>
                  <a:cxn ang="0">
                    <a:pos x="330" y="110"/>
                  </a:cxn>
                  <a:cxn ang="0">
                    <a:pos x="324" y="124"/>
                  </a:cxn>
                  <a:cxn ang="0">
                    <a:pos x="310" y="116"/>
                  </a:cxn>
                  <a:cxn ang="0">
                    <a:pos x="310" y="102"/>
                  </a:cxn>
                  <a:cxn ang="0">
                    <a:pos x="294" y="84"/>
                  </a:cxn>
                  <a:cxn ang="0">
                    <a:pos x="268" y="84"/>
                  </a:cxn>
                  <a:cxn ang="0">
                    <a:pos x="262" y="76"/>
                  </a:cxn>
                  <a:cxn ang="0">
                    <a:pos x="308" y="74"/>
                  </a:cxn>
                  <a:cxn ang="0">
                    <a:pos x="316" y="66"/>
                  </a:cxn>
                  <a:cxn ang="0">
                    <a:pos x="278" y="52"/>
                  </a:cxn>
                  <a:cxn ang="0">
                    <a:pos x="240" y="34"/>
                  </a:cxn>
                  <a:cxn ang="0">
                    <a:pos x="182" y="36"/>
                  </a:cxn>
                  <a:cxn ang="0">
                    <a:pos x="154" y="30"/>
                  </a:cxn>
                  <a:cxn ang="0">
                    <a:pos x="124" y="10"/>
                  </a:cxn>
                  <a:cxn ang="0">
                    <a:pos x="78" y="6"/>
                  </a:cxn>
                  <a:cxn ang="0">
                    <a:pos x="10" y="0"/>
                  </a:cxn>
                  <a:cxn ang="0">
                    <a:pos x="2" y="12"/>
                  </a:cxn>
                  <a:cxn ang="0">
                    <a:pos x="18" y="32"/>
                  </a:cxn>
                  <a:cxn ang="0">
                    <a:pos x="58" y="52"/>
                  </a:cxn>
                  <a:cxn ang="0">
                    <a:pos x="66" y="66"/>
                  </a:cxn>
                  <a:cxn ang="0">
                    <a:pos x="112" y="66"/>
                  </a:cxn>
                  <a:cxn ang="0">
                    <a:pos x="160" y="60"/>
                  </a:cxn>
                  <a:cxn ang="0">
                    <a:pos x="186" y="84"/>
                  </a:cxn>
                  <a:cxn ang="0">
                    <a:pos x="202" y="98"/>
                  </a:cxn>
                  <a:cxn ang="0">
                    <a:pos x="194" y="120"/>
                  </a:cxn>
                  <a:cxn ang="0">
                    <a:pos x="186" y="142"/>
                  </a:cxn>
                  <a:cxn ang="0">
                    <a:pos x="198" y="154"/>
                  </a:cxn>
                  <a:cxn ang="0">
                    <a:pos x="206" y="182"/>
                  </a:cxn>
                  <a:cxn ang="0">
                    <a:pos x="232" y="190"/>
                  </a:cxn>
                  <a:cxn ang="0">
                    <a:pos x="250" y="186"/>
                  </a:cxn>
                  <a:cxn ang="0">
                    <a:pos x="282" y="198"/>
                  </a:cxn>
                  <a:cxn ang="0">
                    <a:pos x="326" y="188"/>
                  </a:cxn>
                  <a:cxn ang="0">
                    <a:pos x="342" y="188"/>
                  </a:cxn>
                </a:cxnLst>
                <a:rect l="0" t="0" r="r" b="b"/>
                <a:pathLst>
                  <a:path w="708" h="204">
                    <a:moveTo>
                      <a:pt x="342" y="188"/>
                    </a:moveTo>
                    <a:lnTo>
                      <a:pt x="342" y="188"/>
                    </a:lnTo>
                    <a:lnTo>
                      <a:pt x="342" y="196"/>
                    </a:lnTo>
                    <a:lnTo>
                      <a:pt x="342" y="198"/>
                    </a:lnTo>
                    <a:lnTo>
                      <a:pt x="344" y="200"/>
                    </a:lnTo>
                    <a:lnTo>
                      <a:pt x="352" y="202"/>
                    </a:lnTo>
                    <a:lnTo>
                      <a:pt x="364" y="204"/>
                    </a:lnTo>
                    <a:lnTo>
                      <a:pt x="406" y="202"/>
                    </a:lnTo>
                    <a:lnTo>
                      <a:pt x="472" y="202"/>
                    </a:lnTo>
                    <a:lnTo>
                      <a:pt x="472" y="202"/>
                    </a:lnTo>
                    <a:lnTo>
                      <a:pt x="506" y="202"/>
                    </a:lnTo>
                    <a:lnTo>
                      <a:pt x="530" y="198"/>
                    </a:lnTo>
                    <a:lnTo>
                      <a:pt x="546" y="192"/>
                    </a:lnTo>
                    <a:lnTo>
                      <a:pt x="554" y="186"/>
                    </a:lnTo>
                    <a:lnTo>
                      <a:pt x="558" y="180"/>
                    </a:lnTo>
                    <a:lnTo>
                      <a:pt x="560" y="176"/>
                    </a:lnTo>
                    <a:lnTo>
                      <a:pt x="562" y="178"/>
                    </a:lnTo>
                    <a:lnTo>
                      <a:pt x="562" y="184"/>
                    </a:lnTo>
                    <a:lnTo>
                      <a:pt x="562" y="184"/>
                    </a:lnTo>
                    <a:lnTo>
                      <a:pt x="566" y="188"/>
                    </a:lnTo>
                    <a:lnTo>
                      <a:pt x="570" y="190"/>
                    </a:lnTo>
                    <a:lnTo>
                      <a:pt x="584" y="196"/>
                    </a:lnTo>
                    <a:lnTo>
                      <a:pt x="604" y="200"/>
                    </a:lnTo>
                    <a:lnTo>
                      <a:pt x="624" y="200"/>
                    </a:lnTo>
                    <a:lnTo>
                      <a:pt x="646" y="200"/>
                    </a:lnTo>
                    <a:lnTo>
                      <a:pt x="664" y="198"/>
                    </a:lnTo>
                    <a:lnTo>
                      <a:pt x="676" y="192"/>
                    </a:lnTo>
                    <a:lnTo>
                      <a:pt x="680" y="190"/>
                    </a:lnTo>
                    <a:lnTo>
                      <a:pt x="682" y="186"/>
                    </a:lnTo>
                    <a:lnTo>
                      <a:pt x="682" y="186"/>
                    </a:lnTo>
                    <a:lnTo>
                      <a:pt x="684" y="178"/>
                    </a:lnTo>
                    <a:lnTo>
                      <a:pt x="688" y="174"/>
                    </a:lnTo>
                    <a:lnTo>
                      <a:pt x="694" y="172"/>
                    </a:lnTo>
                    <a:lnTo>
                      <a:pt x="700" y="170"/>
                    </a:lnTo>
                    <a:lnTo>
                      <a:pt x="706" y="168"/>
                    </a:lnTo>
                    <a:lnTo>
                      <a:pt x="708" y="168"/>
                    </a:lnTo>
                    <a:lnTo>
                      <a:pt x="708" y="166"/>
                    </a:lnTo>
                    <a:lnTo>
                      <a:pt x="700" y="162"/>
                    </a:lnTo>
                    <a:lnTo>
                      <a:pt x="700" y="162"/>
                    </a:lnTo>
                    <a:lnTo>
                      <a:pt x="694" y="158"/>
                    </a:lnTo>
                    <a:lnTo>
                      <a:pt x="690" y="154"/>
                    </a:lnTo>
                    <a:lnTo>
                      <a:pt x="692" y="152"/>
                    </a:lnTo>
                    <a:lnTo>
                      <a:pt x="696" y="148"/>
                    </a:lnTo>
                    <a:lnTo>
                      <a:pt x="700" y="144"/>
                    </a:lnTo>
                    <a:lnTo>
                      <a:pt x="702" y="140"/>
                    </a:lnTo>
                    <a:lnTo>
                      <a:pt x="704" y="134"/>
                    </a:lnTo>
                    <a:lnTo>
                      <a:pt x="700" y="126"/>
                    </a:lnTo>
                    <a:lnTo>
                      <a:pt x="700" y="126"/>
                    </a:lnTo>
                    <a:lnTo>
                      <a:pt x="694" y="118"/>
                    </a:lnTo>
                    <a:lnTo>
                      <a:pt x="688" y="114"/>
                    </a:lnTo>
                    <a:lnTo>
                      <a:pt x="680" y="112"/>
                    </a:lnTo>
                    <a:lnTo>
                      <a:pt x="672" y="110"/>
                    </a:lnTo>
                    <a:lnTo>
                      <a:pt x="654" y="110"/>
                    </a:lnTo>
                    <a:lnTo>
                      <a:pt x="648" y="108"/>
                    </a:lnTo>
                    <a:lnTo>
                      <a:pt x="642" y="104"/>
                    </a:lnTo>
                    <a:lnTo>
                      <a:pt x="642" y="104"/>
                    </a:lnTo>
                    <a:lnTo>
                      <a:pt x="636" y="98"/>
                    </a:lnTo>
                    <a:lnTo>
                      <a:pt x="626" y="96"/>
                    </a:lnTo>
                    <a:lnTo>
                      <a:pt x="614" y="94"/>
                    </a:lnTo>
                    <a:lnTo>
                      <a:pt x="600" y="96"/>
                    </a:lnTo>
                    <a:lnTo>
                      <a:pt x="560" y="98"/>
                    </a:lnTo>
                    <a:lnTo>
                      <a:pt x="506" y="106"/>
                    </a:lnTo>
                    <a:lnTo>
                      <a:pt x="506" y="106"/>
                    </a:lnTo>
                    <a:lnTo>
                      <a:pt x="480" y="110"/>
                    </a:lnTo>
                    <a:lnTo>
                      <a:pt x="464" y="114"/>
                    </a:lnTo>
                    <a:lnTo>
                      <a:pt x="454" y="120"/>
                    </a:lnTo>
                    <a:lnTo>
                      <a:pt x="446" y="124"/>
                    </a:lnTo>
                    <a:lnTo>
                      <a:pt x="442" y="126"/>
                    </a:lnTo>
                    <a:lnTo>
                      <a:pt x="438" y="128"/>
                    </a:lnTo>
                    <a:lnTo>
                      <a:pt x="430" y="126"/>
                    </a:lnTo>
                    <a:lnTo>
                      <a:pt x="416" y="122"/>
                    </a:lnTo>
                    <a:lnTo>
                      <a:pt x="416" y="122"/>
                    </a:lnTo>
                    <a:lnTo>
                      <a:pt x="402" y="118"/>
                    </a:lnTo>
                    <a:lnTo>
                      <a:pt x="390" y="118"/>
                    </a:lnTo>
                    <a:lnTo>
                      <a:pt x="382" y="118"/>
                    </a:lnTo>
                    <a:lnTo>
                      <a:pt x="374" y="120"/>
                    </a:lnTo>
                    <a:lnTo>
                      <a:pt x="368" y="122"/>
                    </a:lnTo>
                    <a:lnTo>
                      <a:pt x="362" y="122"/>
                    </a:lnTo>
                    <a:lnTo>
                      <a:pt x="354" y="120"/>
                    </a:lnTo>
                    <a:lnTo>
                      <a:pt x="346" y="114"/>
                    </a:lnTo>
                    <a:lnTo>
                      <a:pt x="346" y="114"/>
                    </a:lnTo>
                    <a:lnTo>
                      <a:pt x="338" y="110"/>
                    </a:lnTo>
                    <a:lnTo>
                      <a:pt x="332" y="108"/>
                    </a:lnTo>
                    <a:lnTo>
                      <a:pt x="330" y="110"/>
                    </a:lnTo>
                    <a:lnTo>
                      <a:pt x="328" y="114"/>
                    </a:lnTo>
                    <a:lnTo>
                      <a:pt x="328" y="118"/>
                    </a:lnTo>
                    <a:lnTo>
                      <a:pt x="326" y="122"/>
                    </a:lnTo>
                    <a:lnTo>
                      <a:pt x="324" y="124"/>
                    </a:lnTo>
                    <a:lnTo>
                      <a:pt x="318" y="122"/>
                    </a:lnTo>
                    <a:lnTo>
                      <a:pt x="318" y="122"/>
                    </a:lnTo>
                    <a:lnTo>
                      <a:pt x="312" y="118"/>
                    </a:lnTo>
                    <a:lnTo>
                      <a:pt x="310" y="116"/>
                    </a:lnTo>
                    <a:lnTo>
                      <a:pt x="310" y="112"/>
                    </a:lnTo>
                    <a:lnTo>
                      <a:pt x="310" y="110"/>
                    </a:lnTo>
                    <a:lnTo>
                      <a:pt x="312" y="106"/>
                    </a:lnTo>
                    <a:lnTo>
                      <a:pt x="310" y="102"/>
                    </a:lnTo>
                    <a:lnTo>
                      <a:pt x="308" y="96"/>
                    </a:lnTo>
                    <a:lnTo>
                      <a:pt x="300" y="90"/>
                    </a:lnTo>
                    <a:lnTo>
                      <a:pt x="300" y="90"/>
                    </a:lnTo>
                    <a:lnTo>
                      <a:pt x="294" y="84"/>
                    </a:lnTo>
                    <a:lnTo>
                      <a:pt x="286" y="82"/>
                    </a:lnTo>
                    <a:lnTo>
                      <a:pt x="280" y="82"/>
                    </a:lnTo>
                    <a:lnTo>
                      <a:pt x="276" y="82"/>
                    </a:lnTo>
                    <a:lnTo>
                      <a:pt x="268" y="84"/>
                    </a:lnTo>
                    <a:lnTo>
                      <a:pt x="266" y="82"/>
                    </a:lnTo>
                    <a:lnTo>
                      <a:pt x="264" y="78"/>
                    </a:lnTo>
                    <a:lnTo>
                      <a:pt x="264" y="78"/>
                    </a:lnTo>
                    <a:lnTo>
                      <a:pt x="262" y="76"/>
                    </a:lnTo>
                    <a:lnTo>
                      <a:pt x="264" y="74"/>
                    </a:lnTo>
                    <a:lnTo>
                      <a:pt x="270" y="72"/>
                    </a:lnTo>
                    <a:lnTo>
                      <a:pt x="290" y="72"/>
                    </a:lnTo>
                    <a:lnTo>
                      <a:pt x="308" y="74"/>
                    </a:lnTo>
                    <a:lnTo>
                      <a:pt x="314" y="72"/>
                    </a:lnTo>
                    <a:lnTo>
                      <a:pt x="316" y="70"/>
                    </a:lnTo>
                    <a:lnTo>
                      <a:pt x="316" y="66"/>
                    </a:lnTo>
                    <a:lnTo>
                      <a:pt x="316" y="66"/>
                    </a:lnTo>
                    <a:lnTo>
                      <a:pt x="314" y="62"/>
                    </a:lnTo>
                    <a:lnTo>
                      <a:pt x="308" y="58"/>
                    </a:lnTo>
                    <a:lnTo>
                      <a:pt x="296" y="56"/>
                    </a:lnTo>
                    <a:lnTo>
                      <a:pt x="278" y="52"/>
                    </a:lnTo>
                    <a:lnTo>
                      <a:pt x="268" y="48"/>
                    </a:lnTo>
                    <a:lnTo>
                      <a:pt x="258" y="44"/>
                    </a:lnTo>
                    <a:lnTo>
                      <a:pt x="258" y="44"/>
                    </a:lnTo>
                    <a:lnTo>
                      <a:pt x="240" y="34"/>
                    </a:lnTo>
                    <a:lnTo>
                      <a:pt x="232" y="32"/>
                    </a:lnTo>
                    <a:lnTo>
                      <a:pt x="224" y="30"/>
                    </a:lnTo>
                    <a:lnTo>
                      <a:pt x="204" y="32"/>
                    </a:lnTo>
                    <a:lnTo>
                      <a:pt x="182" y="36"/>
                    </a:lnTo>
                    <a:lnTo>
                      <a:pt x="182" y="36"/>
                    </a:lnTo>
                    <a:lnTo>
                      <a:pt x="170" y="36"/>
                    </a:lnTo>
                    <a:lnTo>
                      <a:pt x="162" y="34"/>
                    </a:lnTo>
                    <a:lnTo>
                      <a:pt x="154" y="30"/>
                    </a:lnTo>
                    <a:lnTo>
                      <a:pt x="148" y="24"/>
                    </a:lnTo>
                    <a:lnTo>
                      <a:pt x="136" y="14"/>
                    </a:lnTo>
                    <a:lnTo>
                      <a:pt x="130" y="10"/>
                    </a:lnTo>
                    <a:lnTo>
                      <a:pt x="124" y="10"/>
                    </a:lnTo>
                    <a:lnTo>
                      <a:pt x="124" y="10"/>
                    </a:lnTo>
                    <a:lnTo>
                      <a:pt x="114" y="10"/>
                    </a:lnTo>
                    <a:lnTo>
                      <a:pt x="104" y="10"/>
                    </a:lnTo>
                    <a:lnTo>
                      <a:pt x="78" y="6"/>
                    </a:lnTo>
                    <a:lnTo>
                      <a:pt x="48" y="2"/>
                    </a:lnTo>
                    <a:lnTo>
                      <a:pt x="14" y="0"/>
                    </a:lnTo>
                    <a:lnTo>
                      <a:pt x="14" y="0"/>
                    </a:lnTo>
                    <a:lnTo>
                      <a:pt x="10" y="0"/>
                    </a:lnTo>
                    <a:lnTo>
                      <a:pt x="4" y="2"/>
                    </a:lnTo>
                    <a:lnTo>
                      <a:pt x="2" y="4"/>
                    </a:lnTo>
                    <a:lnTo>
                      <a:pt x="0" y="8"/>
                    </a:lnTo>
                    <a:lnTo>
                      <a:pt x="2" y="12"/>
                    </a:lnTo>
                    <a:lnTo>
                      <a:pt x="4" y="18"/>
                    </a:lnTo>
                    <a:lnTo>
                      <a:pt x="10" y="24"/>
                    </a:lnTo>
                    <a:lnTo>
                      <a:pt x="18" y="32"/>
                    </a:lnTo>
                    <a:lnTo>
                      <a:pt x="18" y="32"/>
                    </a:lnTo>
                    <a:lnTo>
                      <a:pt x="26" y="38"/>
                    </a:lnTo>
                    <a:lnTo>
                      <a:pt x="36" y="42"/>
                    </a:lnTo>
                    <a:lnTo>
                      <a:pt x="50" y="48"/>
                    </a:lnTo>
                    <a:lnTo>
                      <a:pt x="58" y="52"/>
                    </a:lnTo>
                    <a:lnTo>
                      <a:pt x="62" y="56"/>
                    </a:lnTo>
                    <a:lnTo>
                      <a:pt x="62" y="60"/>
                    </a:lnTo>
                    <a:lnTo>
                      <a:pt x="62" y="60"/>
                    </a:lnTo>
                    <a:lnTo>
                      <a:pt x="66" y="66"/>
                    </a:lnTo>
                    <a:lnTo>
                      <a:pt x="70" y="68"/>
                    </a:lnTo>
                    <a:lnTo>
                      <a:pt x="78" y="70"/>
                    </a:lnTo>
                    <a:lnTo>
                      <a:pt x="88" y="70"/>
                    </a:lnTo>
                    <a:lnTo>
                      <a:pt x="112" y="66"/>
                    </a:lnTo>
                    <a:lnTo>
                      <a:pt x="138" y="60"/>
                    </a:lnTo>
                    <a:lnTo>
                      <a:pt x="138" y="60"/>
                    </a:lnTo>
                    <a:lnTo>
                      <a:pt x="150" y="60"/>
                    </a:lnTo>
                    <a:lnTo>
                      <a:pt x="160" y="60"/>
                    </a:lnTo>
                    <a:lnTo>
                      <a:pt x="166" y="62"/>
                    </a:lnTo>
                    <a:lnTo>
                      <a:pt x="170" y="66"/>
                    </a:lnTo>
                    <a:lnTo>
                      <a:pt x="180" y="78"/>
                    </a:lnTo>
                    <a:lnTo>
                      <a:pt x="186" y="84"/>
                    </a:lnTo>
                    <a:lnTo>
                      <a:pt x="194" y="90"/>
                    </a:lnTo>
                    <a:lnTo>
                      <a:pt x="194" y="90"/>
                    </a:lnTo>
                    <a:lnTo>
                      <a:pt x="198" y="94"/>
                    </a:lnTo>
                    <a:lnTo>
                      <a:pt x="202" y="98"/>
                    </a:lnTo>
                    <a:lnTo>
                      <a:pt x="202" y="102"/>
                    </a:lnTo>
                    <a:lnTo>
                      <a:pt x="202" y="106"/>
                    </a:lnTo>
                    <a:lnTo>
                      <a:pt x="200" y="114"/>
                    </a:lnTo>
                    <a:lnTo>
                      <a:pt x="194" y="120"/>
                    </a:lnTo>
                    <a:lnTo>
                      <a:pt x="190" y="128"/>
                    </a:lnTo>
                    <a:lnTo>
                      <a:pt x="186" y="134"/>
                    </a:lnTo>
                    <a:lnTo>
                      <a:pt x="184" y="140"/>
                    </a:lnTo>
                    <a:lnTo>
                      <a:pt x="186" y="142"/>
                    </a:lnTo>
                    <a:lnTo>
                      <a:pt x="190" y="144"/>
                    </a:lnTo>
                    <a:lnTo>
                      <a:pt x="190" y="144"/>
                    </a:lnTo>
                    <a:lnTo>
                      <a:pt x="196" y="150"/>
                    </a:lnTo>
                    <a:lnTo>
                      <a:pt x="198" y="154"/>
                    </a:lnTo>
                    <a:lnTo>
                      <a:pt x="200" y="164"/>
                    </a:lnTo>
                    <a:lnTo>
                      <a:pt x="200" y="170"/>
                    </a:lnTo>
                    <a:lnTo>
                      <a:pt x="202" y="176"/>
                    </a:lnTo>
                    <a:lnTo>
                      <a:pt x="206" y="182"/>
                    </a:lnTo>
                    <a:lnTo>
                      <a:pt x="216" y="186"/>
                    </a:lnTo>
                    <a:lnTo>
                      <a:pt x="216" y="186"/>
                    </a:lnTo>
                    <a:lnTo>
                      <a:pt x="224" y="190"/>
                    </a:lnTo>
                    <a:lnTo>
                      <a:pt x="232" y="190"/>
                    </a:lnTo>
                    <a:lnTo>
                      <a:pt x="236" y="190"/>
                    </a:lnTo>
                    <a:lnTo>
                      <a:pt x="240" y="188"/>
                    </a:lnTo>
                    <a:lnTo>
                      <a:pt x="244" y="186"/>
                    </a:lnTo>
                    <a:lnTo>
                      <a:pt x="250" y="186"/>
                    </a:lnTo>
                    <a:lnTo>
                      <a:pt x="260" y="188"/>
                    </a:lnTo>
                    <a:lnTo>
                      <a:pt x="274" y="194"/>
                    </a:lnTo>
                    <a:lnTo>
                      <a:pt x="274" y="194"/>
                    </a:lnTo>
                    <a:lnTo>
                      <a:pt x="282" y="198"/>
                    </a:lnTo>
                    <a:lnTo>
                      <a:pt x="290" y="198"/>
                    </a:lnTo>
                    <a:lnTo>
                      <a:pt x="304" y="198"/>
                    </a:lnTo>
                    <a:lnTo>
                      <a:pt x="316" y="194"/>
                    </a:lnTo>
                    <a:lnTo>
                      <a:pt x="326" y="188"/>
                    </a:lnTo>
                    <a:lnTo>
                      <a:pt x="340" y="180"/>
                    </a:lnTo>
                    <a:lnTo>
                      <a:pt x="342" y="180"/>
                    </a:lnTo>
                    <a:lnTo>
                      <a:pt x="342" y="180"/>
                    </a:lnTo>
                    <a:lnTo>
                      <a:pt x="342" y="188"/>
                    </a:lnTo>
                    <a:lnTo>
                      <a:pt x="342" y="188"/>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47" name="Freeform 6103">
                <a:extLst>
                  <a:ext uri="{FF2B5EF4-FFF2-40B4-BE49-F238E27FC236}">
                    <a16:creationId xmlns:a16="http://schemas.microsoft.com/office/drawing/2014/main" id="{DE454106-A607-EB38-2C58-A9FBBD137BC5}"/>
                  </a:ext>
                </a:extLst>
              </p:cNvPr>
              <p:cNvSpPr>
                <a:spLocks/>
              </p:cNvSpPr>
              <p:nvPr/>
            </p:nvSpPr>
            <p:spPr bwMode="auto">
              <a:xfrm>
                <a:off x="1936750" y="1119823"/>
                <a:ext cx="81280" cy="49530"/>
              </a:xfrm>
              <a:custGeom>
                <a:avLst/>
                <a:gdLst/>
                <a:ahLst/>
                <a:cxnLst>
                  <a:cxn ang="0">
                    <a:pos x="94" y="78"/>
                  </a:cxn>
                  <a:cxn ang="0">
                    <a:pos x="94" y="78"/>
                  </a:cxn>
                  <a:cxn ang="0">
                    <a:pos x="110" y="76"/>
                  </a:cxn>
                  <a:cxn ang="0">
                    <a:pos x="120" y="72"/>
                  </a:cxn>
                  <a:cxn ang="0">
                    <a:pos x="126" y="66"/>
                  </a:cxn>
                  <a:cxn ang="0">
                    <a:pos x="128" y="58"/>
                  </a:cxn>
                  <a:cxn ang="0">
                    <a:pos x="126" y="48"/>
                  </a:cxn>
                  <a:cxn ang="0">
                    <a:pos x="120" y="38"/>
                  </a:cxn>
                  <a:cxn ang="0">
                    <a:pos x="114" y="28"/>
                  </a:cxn>
                  <a:cxn ang="0">
                    <a:pos x="104" y="16"/>
                  </a:cxn>
                  <a:cxn ang="0">
                    <a:pos x="104" y="16"/>
                  </a:cxn>
                  <a:cxn ang="0">
                    <a:pos x="92" y="8"/>
                  </a:cxn>
                  <a:cxn ang="0">
                    <a:pos x="80" y="2"/>
                  </a:cxn>
                  <a:cxn ang="0">
                    <a:pos x="68" y="0"/>
                  </a:cxn>
                  <a:cxn ang="0">
                    <a:pos x="58" y="0"/>
                  </a:cxn>
                  <a:cxn ang="0">
                    <a:pos x="46" y="2"/>
                  </a:cxn>
                  <a:cxn ang="0">
                    <a:pos x="34" y="8"/>
                  </a:cxn>
                  <a:cxn ang="0">
                    <a:pos x="24" y="14"/>
                  </a:cxn>
                  <a:cxn ang="0">
                    <a:pos x="16" y="24"/>
                  </a:cxn>
                  <a:cxn ang="0">
                    <a:pos x="16" y="24"/>
                  </a:cxn>
                  <a:cxn ang="0">
                    <a:pos x="6" y="36"/>
                  </a:cxn>
                  <a:cxn ang="0">
                    <a:pos x="2" y="42"/>
                  </a:cxn>
                  <a:cxn ang="0">
                    <a:pos x="0" y="48"/>
                  </a:cxn>
                  <a:cxn ang="0">
                    <a:pos x="0" y="52"/>
                  </a:cxn>
                  <a:cxn ang="0">
                    <a:pos x="4" y="56"/>
                  </a:cxn>
                  <a:cxn ang="0">
                    <a:pos x="10" y="58"/>
                  </a:cxn>
                  <a:cxn ang="0">
                    <a:pos x="22" y="60"/>
                  </a:cxn>
                  <a:cxn ang="0">
                    <a:pos x="22" y="60"/>
                  </a:cxn>
                  <a:cxn ang="0">
                    <a:pos x="32" y="62"/>
                  </a:cxn>
                  <a:cxn ang="0">
                    <a:pos x="40" y="64"/>
                  </a:cxn>
                  <a:cxn ang="0">
                    <a:pos x="54" y="70"/>
                  </a:cxn>
                  <a:cxn ang="0">
                    <a:pos x="68" y="76"/>
                  </a:cxn>
                  <a:cxn ang="0">
                    <a:pos x="80" y="76"/>
                  </a:cxn>
                  <a:cxn ang="0">
                    <a:pos x="94" y="78"/>
                  </a:cxn>
                  <a:cxn ang="0">
                    <a:pos x="94" y="78"/>
                  </a:cxn>
                </a:cxnLst>
                <a:rect l="0" t="0" r="r" b="b"/>
                <a:pathLst>
                  <a:path w="128" h="78">
                    <a:moveTo>
                      <a:pt x="94" y="78"/>
                    </a:moveTo>
                    <a:lnTo>
                      <a:pt x="94" y="78"/>
                    </a:lnTo>
                    <a:lnTo>
                      <a:pt x="110" y="76"/>
                    </a:lnTo>
                    <a:lnTo>
                      <a:pt x="120" y="72"/>
                    </a:lnTo>
                    <a:lnTo>
                      <a:pt x="126" y="66"/>
                    </a:lnTo>
                    <a:lnTo>
                      <a:pt x="128" y="58"/>
                    </a:lnTo>
                    <a:lnTo>
                      <a:pt x="126" y="48"/>
                    </a:lnTo>
                    <a:lnTo>
                      <a:pt x="120" y="38"/>
                    </a:lnTo>
                    <a:lnTo>
                      <a:pt x="114" y="28"/>
                    </a:lnTo>
                    <a:lnTo>
                      <a:pt x="104" y="16"/>
                    </a:lnTo>
                    <a:lnTo>
                      <a:pt x="104" y="16"/>
                    </a:lnTo>
                    <a:lnTo>
                      <a:pt x="92" y="8"/>
                    </a:lnTo>
                    <a:lnTo>
                      <a:pt x="80" y="2"/>
                    </a:lnTo>
                    <a:lnTo>
                      <a:pt x="68" y="0"/>
                    </a:lnTo>
                    <a:lnTo>
                      <a:pt x="58" y="0"/>
                    </a:lnTo>
                    <a:lnTo>
                      <a:pt x="46" y="2"/>
                    </a:lnTo>
                    <a:lnTo>
                      <a:pt x="34" y="8"/>
                    </a:lnTo>
                    <a:lnTo>
                      <a:pt x="24" y="14"/>
                    </a:lnTo>
                    <a:lnTo>
                      <a:pt x="16" y="24"/>
                    </a:lnTo>
                    <a:lnTo>
                      <a:pt x="16" y="24"/>
                    </a:lnTo>
                    <a:lnTo>
                      <a:pt x="6" y="36"/>
                    </a:lnTo>
                    <a:lnTo>
                      <a:pt x="2" y="42"/>
                    </a:lnTo>
                    <a:lnTo>
                      <a:pt x="0" y="48"/>
                    </a:lnTo>
                    <a:lnTo>
                      <a:pt x="0" y="52"/>
                    </a:lnTo>
                    <a:lnTo>
                      <a:pt x="4" y="56"/>
                    </a:lnTo>
                    <a:lnTo>
                      <a:pt x="10" y="58"/>
                    </a:lnTo>
                    <a:lnTo>
                      <a:pt x="22" y="60"/>
                    </a:lnTo>
                    <a:lnTo>
                      <a:pt x="22" y="60"/>
                    </a:lnTo>
                    <a:lnTo>
                      <a:pt x="32" y="62"/>
                    </a:lnTo>
                    <a:lnTo>
                      <a:pt x="40" y="64"/>
                    </a:lnTo>
                    <a:lnTo>
                      <a:pt x="54" y="70"/>
                    </a:lnTo>
                    <a:lnTo>
                      <a:pt x="68" y="76"/>
                    </a:lnTo>
                    <a:lnTo>
                      <a:pt x="80" y="76"/>
                    </a:lnTo>
                    <a:lnTo>
                      <a:pt x="94" y="78"/>
                    </a:lnTo>
                    <a:lnTo>
                      <a:pt x="94" y="78"/>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48" name="Freeform 6104">
                <a:extLst>
                  <a:ext uri="{FF2B5EF4-FFF2-40B4-BE49-F238E27FC236}">
                    <a16:creationId xmlns:a16="http://schemas.microsoft.com/office/drawing/2014/main" id="{DE7D4A75-2976-666C-4D24-04154182872D}"/>
                  </a:ext>
                </a:extLst>
              </p:cNvPr>
              <p:cNvSpPr>
                <a:spLocks/>
              </p:cNvSpPr>
              <p:nvPr/>
            </p:nvSpPr>
            <p:spPr bwMode="auto">
              <a:xfrm>
                <a:off x="1940560" y="1010603"/>
                <a:ext cx="80010" cy="19050"/>
              </a:xfrm>
              <a:custGeom>
                <a:avLst/>
                <a:gdLst/>
                <a:ahLst/>
                <a:cxnLst>
                  <a:cxn ang="0">
                    <a:pos x="92" y="28"/>
                  </a:cxn>
                  <a:cxn ang="0">
                    <a:pos x="92" y="28"/>
                  </a:cxn>
                  <a:cxn ang="0">
                    <a:pos x="108" y="28"/>
                  </a:cxn>
                  <a:cxn ang="0">
                    <a:pos x="120" y="26"/>
                  </a:cxn>
                  <a:cxn ang="0">
                    <a:pos x="124" y="22"/>
                  </a:cxn>
                  <a:cxn ang="0">
                    <a:pos x="126" y="20"/>
                  </a:cxn>
                  <a:cxn ang="0">
                    <a:pos x="126" y="16"/>
                  </a:cxn>
                  <a:cxn ang="0">
                    <a:pos x="122" y="12"/>
                  </a:cxn>
                  <a:cxn ang="0">
                    <a:pos x="112" y="8"/>
                  </a:cxn>
                  <a:cxn ang="0">
                    <a:pos x="100" y="4"/>
                  </a:cxn>
                  <a:cxn ang="0">
                    <a:pos x="82" y="2"/>
                  </a:cxn>
                  <a:cxn ang="0">
                    <a:pos x="82" y="2"/>
                  </a:cxn>
                  <a:cxn ang="0">
                    <a:pos x="48" y="0"/>
                  </a:cxn>
                  <a:cxn ang="0">
                    <a:pos x="22" y="4"/>
                  </a:cxn>
                  <a:cxn ang="0">
                    <a:pos x="14" y="6"/>
                  </a:cxn>
                  <a:cxn ang="0">
                    <a:pos x="6" y="8"/>
                  </a:cxn>
                  <a:cxn ang="0">
                    <a:pos x="2" y="12"/>
                  </a:cxn>
                  <a:cxn ang="0">
                    <a:pos x="0" y="18"/>
                  </a:cxn>
                  <a:cxn ang="0">
                    <a:pos x="0" y="18"/>
                  </a:cxn>
                  <a:cxn ang="0">
                    <a:pos x="2" y="24"/>
                  </a:cxn>
                  <a:cxn ang="0">
                    <a:pos x="6" y="26"/>
                  </a:cxn>
                  <a:cxn ang="0">
                    <a:pos x="16" y="28"/>
                  </a:cxn>
                  <a:cxn ang="0">
                    <a:pos x="26" y="30"/>
                  </a:cxn>
                  <a:cxn ang="0">
                    <a:pos x="56" y="28"/>
                  </a:cxn>
                  <a:cxn ang="0">
                    <a:pos x="92" y="28"/>
                  </a:cxn>
                  <a:cxn ang="0">
                    <a:pos x="92" y="28"/>
                  </a:cxn>
                </a:cxnLst>
                <a:rect l="0" t="0" r="r" b="b"/>
                <a:pathLst>
                  <a:path w="126" h="30">
                    <a:moveTo>
                      <a:pt x="92" y="28"/>
                    </a:moveTo>
                    <a:lnTo>
                      <a:pt x="92" y="28"/>
                    </a:lnTo>
                    <a:lnTo>
                      <a:pt x="108" y="28"/>
                    </a:lnTo>
                    <a:lnTo>
                      <a:pt x="120" y="26"/>
                    </a:lnTo>
                    <a:lnTo>
                      <a:pt x="124" y="22"/>
                    </a:lnTo>
                    <a:lnTo>
                      <a:pt x="126" y="20"/>
                    </a:lnTo>
                    <a:lnTo>
                      <a:pt x="126" y="16"/>
                    </a:lnTo>
                    <a:lnTo>
                      <a:pt x="122" y="12"/>
                    </a:lnTo>
                    <a:lnTo>
                      <a:pt x="112" y="8"/>
                    </a:lnTo>
                    <a:lnTo>
                      <a:pt x="100" y="4"/>
                    </a:lnTo>
                    <a:lnTo>
                      <a:pt x="82" y="2"/>
                    </a:lnTo>
                    <a:lnTo>
                      <a:pt x="82" y="2"/>
                    </a:lnTo>
                    <a:lnTo>
                      <a:pt x="48" y="0"/>
                    </a:lnTo>
                    <a:lnTo>
                      <a:pt x="22" y="4"/>
                    </a:lnTo>
                    <a:lnTo>
                      <a:pt x="14" y="6"/>
                    </a:lnTo>
                    <a:lnTo>
                      <a:pt x="6" y="8"/>
                    </a:lnTo>
                    <a:lnTo>
                      <a:pt x="2" y="12"/>
                    </a:lnTo>
                    <a:lnTo>
                      <a:pt x="0" y="18"/>
                    </a:lnTo>
                    <a:lnTo>
                      <a:pt x="0" y="18"/>
                    </a:lnTo>
                    <a:lnTo>
                      <a:pt x="2" y="24"/>
                    </a:lnTo>
                    <a:lnTo>
                      <a:pt x="6" y="26"/>
                    </a:lnTo>
                    <a:lnTo>
                      <a:pt x="16" y="28"/>
                    </a:lnTo>
                    <a:lnTo>
                      <a:pt x="26" y="30"/>
                    </a:lnTo>
                    <a:lnTo>
                      <a:pt x="56" y="28"/>
                    </a:lnTo>
                    <a:lnTo>
                      <a:pt x="92" y="28"/>
                    </a:lnTo>
                    <a:lnTo>
                      <a:pt x="92" y="28"/>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49" name="Freeform 6105">
                <a:extLst>
                  <a:ext uri="{FF2B5EF4-FFF2-40B4-BE49-F238E27FC236}">
                    <a16:creationId xmlns:a16="http://schemas.microsoft.com/office/drawing/2014/main" id="{8B454C9C-93FE-53CC-DD29-008557131DA2}"/>
                  </a:ext>
                </a:extLst>
              </p:cNvPr>
              <p:cNvSpPr>
                <a:spLocks/>
              </p:cNvSpPr>
              <p:nvPr/>
            </p:nvSpPr>
            <p:spPr bwMode="auto">
              <a:xfrm>
                <a:off x="2194560" y="944563"/>
                <a:ext cx="34290" cy="12700"/>
              </a:xfrm>
              <a:custGeom>
                <a:avLst/>
                <a:gdLst/>
                <a:ahLst/>
                <a:cxnLst>
                  <a:cxn ang="0">
                    <a:pos x="54" y="4"/>
                  </a:cxn>
                  <a:cxn ang="0">
                    <a:pos x="54" y="4"/>
                  </a:cxn>
                  <a:cxn ang="0">
                    <a:pos x="54" y="2"/>
                  </a:cxn>
                  <a:cxn ang="0">
                    <a:pos x="50" y="0"/>
                  </a:cxn>
                  <a:cxn ang="0">
                    <a:pos x="36" y="0"/>
                  </a:cxn>
                  <a:cxn ang="0">
                    <a:pos x="18" y="6"/>
                  </a:cxn>
                  <a:cxn ang="0">
                    <a:pos x="8" y="10"/>
                  </a:cxn>
                  <a:cxn ang="0">
                    <a:pos x="2" y="14"/>
                  </a:cxn>
                  <a:cxn ang="0">
                    <a:pos x="2" y="14"/>
                  </a:cxn>
                  <a:cxn ang="0">
                    <a:pos x="0" y="18"/>
                  </a:cxn>
                  <a:cxn ang="0">
                    <a:pos x="4" y="20"/>
                  </a:cxn>
                  <a:cxn ang="0">
                    <a:pos x="20" y="18"/>
                  </a:cxn>
                  <a:cxn ang="0">
                    <a:pos x="42" y="12"/>
                  </a:cxn>
                  <a:cxn ang="0">
                    <a:pos x="50" y="8"/>
                  </a:cxn>
                  <a:cxn ang="0">
                    <a:pos x="54" y="4"/>
                  </a:cxn>
                  <a:cxn ang="0">
                    <a:pos x="54" y="4"/>
                  </a:cxn>
                </a:cxnLst>
                <a:rect l="0" t="0" r="r" b="b"/>
                <a:pathLst>
                  <a:path w="54" h="20">
                    <a:moveTo>
                      <a:pt x="54" y="4"/>
                    </a:moveTo>
                    <a:lnTo>
                      <a:pt x="54" y="4"/>
                    </a:lnTo>
                    <a:lnTo>
                      <a:pt x="54" y="2"/>
                    </a:lnTo>
                    <a:lnTo>
                      <a:pt x="50" y="0"/>
                    </a:lnTo>
                    <a:lnTo>
                      <a:pt x="36" y="0"/>
                    </a:lnTo>
                    <a:lnTo>
                      <a:pt x="18" y="6"/>
                    </a:lnTo>
                    <a:lnTo>
                      <a:pt x="8" y="10"/>
                    </a:lnTo>
                    <a:lnTo>
                      <a:pt x="2" y="14"/>
                    </a:lnTo>
                    <a:lnTo>
                      <a:pt x="2" y="14"/>
                    </a:lnTo>
                    <a:lnTo>
                      <a:pt x="0" y="18"/>
                    </a:lnTo>
                    <a:lnTo>
                      <a:pt x="4" y="20"/>
                    </a:lnTo>
                    <a:lnTo>
                      <a:pt x="20" y="18"/>
                    </a:lnTo>
                    <a:lnTo>
                      <a:pt x="42" y="12"/>
                    </a:lnTo>
                    <a:lnTo>
                      <a:pt x="50" y="8"/>
                    </a:lnTo>
                    <a:lnTo>
                      <a:pt x="54" y="4"/>
                    </a:lnTo>
                    <a:lnTo>
                      <a:pt x="54" y="4"/>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50" name="Freeform 6106">
                <a:extLst>
                  <a:ext uri="{FF2B5EF4-FFF2-40B4-BE49-F238E27FC236}">
                    <a16:creationId xmlns:a16="http://schemas.microsoft.com/office/drawing/2014/main" id="{5A2B57F3-7149-CA81-B1F5-76E45660E369}"/>
                  </a:ext>
                </a:extLst>
              </p:cNvPr>
              <p:cNvSpPr>
                <a:spLocks/>
              </p:cNvSpPr>
              <p:nvPr/>
            </p:nvSpPr>
            <p:spPr bwMode="auto">
              <a:xfrm>
                <a:off x="2057400" y="727393"/>
                <a:ext cx="784860" cy="367030"/>
              </a:xfrm>
              <a:custGeom>
                <a:avLst/>
                <a:gdLst/>
                <a:ahLst/>
                <a:cxnLst>
                  <a:cxn ang="0">
                    <a:pos x="68" y="162"/>
                  </a:cxn>
                  <a:cxn ang="0">
                    <a:pos x="122" y="204"/>
                  </a:cxn>
                  <a:cxn ang="0">
                    <a:pos x="246" y="182"/>
                  </a:cxn>
                  <a:cxn ang="0">
                    <a:pos x="202" y="210"/>
                  </a:cxn>
                  <a:cxn ang="0">
                    <a:pos x="334" y="210"/>
                  </a:cxn>
                  <a:cxn ang="0">
                    <a:pos x="494" y="186"/>
                  </a:cxn>
                  <a:cxn ang="0">
                    <a:pos x="540" y="190"/>
                  </a:cxn>
                  <a:cxn ang="0">
                    <a:pos x="450" y="222"/>
                  </a:cxn>
                  <a:cxn ang="0">
                    <a:pos x="402" y="274"/>
                  </a:cxn>
                  <a:cxn ang="0">
                    <a:pos x="402" y="298"/>
                  </a:cxn>
                  <a:cxn ang="0">
                    <a:pos x="246" y="240"/>
                  </a:cxn>
                  <a:cxn ang="0">
                    <a:pos x="226" y="284"/>
                  </a:cxn>
                  <a:cxn ang="0">
                    <a:pos x="296" y="336"/>
                  </a:cxn>
                  <a:cxn ang="0">
                    <a:pos x="336" y="356"/>
                  </a:cxn>
                  <a:cxn ang="0">
                    <a:pos x="298" y="364"/>
                  </a:cxn>
                  <a:cxn ang="0">
                    <a:pos x="168" y="410"/>
                  </a:cxn>
                  <a:cxn ang="0">
                    <a:pos x="226" y="422"/>
                  </a:cxn>
                  <a:cxn ang="0">
                    <a:pos x="256" y="440"/>
                  </a:cxn>
                  <a:cxn ang="0">
                    <a:pos x="330" y="460"/>
                  </a:cxn>
                  <a:cxn ang="0">
                    <a:pos x="342" y="464"/>
                  </a:cxn>
                  <a:cxn ang="0">
                    <a:pos x="238" y="460"/>
                  </a:cxn>
                  <a:cxn ang="0">
                    <a:pos x="140" y="450"/>
                  </a:cxn>
                  <a:cxn ang="0">
                    <a:pos x="160" y="502"/>
                  </a:cxn>
                  <a:cxn ang="0">
                    <a:pos x="92" y="546"/>
                  </a:cxn>
                  <a:cxn ang="0">
                    <a:pos x="146" y="562"/>
                  </a:cxn>
                  <a:cxn ang="0">
                    <a:pos x="244" y="562"/>
                  </a:cxn>
                  <a:cxn ang="0">
                    <a:pos x="322" y="552"/>
                  </a:cxn>
                  <a:cxn ang="0">
                    <a:pos x="438" y="548"/>
                  </a:cxn>
                  <a:cxn ang="0">
                    <a:pos x="462" y="578"/>
                  </a:cxn>
                  <a:cxn ang="0">
                    <a:pos x="560" y="538"/>
                  </a:cxn>
                  <a:cxn ang="0">
                    <a:pos x="518" y="514"/>
                  </a:cxn>
                  <a:cxn ang="0">
                    <a:pos x="550" y="472"/>
                  </a:cxn>
                  <a:cxn ang="0">
                    <a:pos x="550" y="432"/>
                  </a:cxn>
                  <a:cxn ang="0">
                    <a:pos x="668" y="402"/>
                  </a:cxn>
                  <a:cxn ang="0">
                    <a:pos x="684" y="372"/>
                  </a:cxn>
                  <a:cxn ang="0">
                    <a:pos x="686" y="348"/>
                  </a:cxn>
                  <a:cxn ang="0">
                    <a:pos x="658" y="326"/>
                  </a:cxn>
                  <a:cxn ang="0">
                    <a:pos x="588" y="318"/>
                  </a:cxn>
                  <a:cxn ang="0">
                    <a:pos x="752" y="284"/>
                  </a:cxn>
                  <a:cxn ang="0">
                    <a:pos x="832" y="278"/>
                  </a:cxn>
                  <a:cxn ang="0">
                    <a:pos x="1076" y="154"/>
                  </a:cxn>
                  <a:cxn ang="0">
                    <a:pos x="1000" y="142"/>
                  </a:cxn>
                  <a:cxn ang="0">
                    <a:pos x="1232" y="76"/>
                  </a:cxn>
                  <a:cxn ang="0">
                    <a:pos x="1168" y="54"/>
                  </a:cxn>
                  <a:cxn ang="0">
                    <a:pos x="1094" y="20"/>
                  </a:cxn>
                  <a:cxn ang="0">
                    <a:pos x="962" y="40"/>
                  </a:cxn>
                  <a:cxn ang="0">
                    <a:pos x="1006" y="20"/>
                  </a:cxn>
                  <a:cxn ang="0">
                    <a:pos x="858" y="2"/>
                  </a:cxn>
                  <a:cxn ang="0">
                    <a:pos x="690" y="10"/>
                  </a:cxn>
                  <a:cxn ang="0">
                    <a:pos x="500" y="14"/>
                  </a:cxn>
                  <a:cxn ang="0">
                    <a:pos x="412" y="24"/>
                  </a:cxn>
                  <a:cxn ang="0">
                    <a:pos x="392" y="42"/>
                  </a:cxn>
                  <a:cxn ang="0">
                    <a:pos x="340" y="70"/>
                  </a:cxn>
                  <a:cxn ang="0">
                    <a:pos x="264" y="52"/>
                  </a:cxn>
                  <a:cxn ang="0">
                    <a:pos x="224" y="76"/>
                  </a:cxn>
                  <a:cxn ang="0">
                    <a:pos x="248" y="98"/>
                  </a:cxn>
                  <a:cxn ang="0">
                    <a:pos x="130" y="92"/>
                  </a:cxn>
                  <a:cxn ang="0">
                    <a:pos x="50" y="104"/>
                  </a:cxn>
                  <a:cxn ang="0">
                    <a:pos x="12" y="144"/>
                  </a:cxn>
                </a:cxnLst>
                <a:rect l="0" t="0" r="r" b="b"/>
                <a:pathLst>
                  <a:path w="1236" h="578">
                    <a:moveTo>
                      <a:pt x="44" y="148"/>
                    </a:moveTo>
                    <a:lnTo>
                      <a:pt x="44" y="148"/>
                    </a:lnTo>
                    <a:lnTo>
                      <a:pt x="50" y="150"/>
                    </a:lnTo>
                    <a:lnTo>
                      <a:pt x="58" y="152"/>
                    </a:lnTo>
                    <a:lnTo>
                      <a:pt x="74" y="150"/>
                    </a:lnTo>
                    <a:lnTo>
                      <a:pt x="80" y="150"/>
                    </a:lnTo>
                    <a:lnTo>
                      <a:pt x="80" y="152"/>
                    </a:lnTo>
                    <a:lnTo>
                      <a:pt x="74" y="156"/>
                    </a:lnTo>
                    <a:lnTo>
                      <a:pt x="74" y="156"/>
                    </a:lnTo>
                    <a:lnTo>
                      <a:pt x="68" y="162"/>
                    </a:lnTo>
                    <a:lnTo>
                      <a:pt x="62" y="168"/>
                    </a:lnTo>
                    <a:lnTo>
                      <a:pt x="62" y="172"/>
                    </a:lnTo>
                    <a:lnTo>
                      <a:pt x="62" y="178"/>
                    </a:lnTo>
                    <a:lnTo>
                      <a:pt x="66" y="182"/>
                    </a:lnTo>
                    <a:lnTo>
                      <a:pt x="72" y="186"/>
                    </a:lnTo>
                    <a:lnTo>
                      <a:pt x="82" y="190"/>
                    </a:lnTo>
                    <a:lnTo>
                      <a:pt x="94" y="194"/>
                    </a:lnTo>
                    <a:lnTo>
                      <a:pt x="94" y="194"/>
                    </a:lnTo>
                    <a:lnTo>
                      <a:pt x="108" y="200"/>
                    </a:lnTo>
                    <a:lnTo>
                      <a:pt x="122" y="204"/>
                    </a:lnTo>
                    <a:lnTo>
                      <a:pt x="144" y="212"/>
                    </a:lnTo>
                    <a:lnTo>
                      <a:pt x="156" y="216"/>
                    </a:lnTo>
                    <a:lnTo>
                      <a:pt x="166" y="214"/>
                    </a:lnTo>
                    <a:lnTo>
                      <a:pt x="178" y="212"/>
                    </a:lnTo>
                    <a:lnTo>
                      <a:pt x="192" y="204"/>
                    </a:lnTo>
                    <a:lnTo>
                      <a:pt x="192" y="204"/>
                    </a:lnTo>
                    <a:lnTo>
                      <a:pt x="206" y="194"/>
                    </a:lnTo>
                    <a:lnTo>
                      <a:pt x="222" y="188"/>
                    </a:lnTo>
                    <a:lnTo>
                      <a:pt x="234" y="184"/>
                    </a:lnTo>
                    <a:lnTo>
                      <a:pt x="246" y="182"/>
                    </a:lnTo>
                    <a:lnTo>
                      <a:pt x="254" y="182"/>
                    </a:lnTo>
                    <a:lnTo>
                      <a:pt x="258" y="182"/>
                    </a:lnTo>
                    <a:lnTo>
                      <a:pt x="256" y="184"/>
                    </a:lnTo>
                    <a:lnTo>
                      <a:pt x="250" y="186"/>
                    </a:lnTo>
                    <a:lnTo>
                      <a:pt x="250" y="186"/>
                    </a:lnTo>
                    <a:lnTo>
                      <a:pt x="224" y="194"/>
                    </a:lnTo>
                    <a:lnTo>
                      <a:pt x="212" y="200"/>
                    </a:lnTo>
                    <a:lnTo>
                      <a:pt x="204" y="206"/>
                    </a:lnTo>
                    <a:lnTo>
                      <a:pt x="202" y="208"/>
                    </a:lnTo>
                    <a:lnTo>
                      <a:pt x="202" y="210"/>
                    </a:lnTo>
                    <a:lnTo>
                      <a:pt x="204" y="214"/>
                    </a:lnTo>
                    <a:lnTo>
                      <a:pt x="208" y="216"/>
                    </a:lnTo>
                    <a:lnTo>
                      <a:pt x="224" y="220"/>
                    </a:lnTo>
                    <a:lnTo>
                      <a:pt x="254" y="224"/>
                    </a:lnTo>
                    <a:lnTo>
                      <a:pt x="254" y="224"/>
                    </a:lnTo>
                    <a:lnTo>
                      <a:pt x="284" y="224"/>
                    </a:lnTo>
                    <a:lnTo>
                      <a:pt x="304" y="224"/>
                    </a:lnTo>
                    <a:lnTo>
                      <a:pt x="318" y="220"/>
                    </a:lnTo>
                    <a:lnTo>
                      <a:pt x="326" y="216"/>
                    </a:lnTo>
                    <a:lnTo>
                      <a:pt x="334" y="210"/>
                    </a:lnTo>
                    <a:lnTo>
                      <a:pt x="338" y="210"/>
                    </a:lnTo>
                    <a:lnTo>
                      <a:pt x="346" y="214"/>
                    </a:lnTo>
                    <a:lnTo>
                      <a:pt x="346" y="214"/>
                    </a:lnTo>
                    <a:lnTo>
                      <a:pt x="358" y="218"/>
                    </a:lnTo>
                    <a:lnTo>
                      <a:pt x="374" y="218"/>
                    </a:lnTo>
                    <a:lnTo>
                      <a:pt x="394" y="216"/>
                    </a:lnTo>
                    <a:lnTo>
                      <a:pt x="418" y="212"/>
                    </a:lnTo>
                    <a:lnTo>
                      <a:pt x="442" y="206"/>
                    </a:lnTo>
                    <a:lnTo>
                      <a:pt x="468" y="196"/>
                    </a:lnTo>
                    <a:lnTo>
                      <a:pt x="494" y="186"/>
                    </a:lnTo>
                    <a:lnTo>
                      <a:pt x="520" y="174"/>
                    </a:lnTo>
                    <a:lnTo>
                      <a:pt x="520" y="174"/>
                    </a:lnTo>
                    <a:lnTo>
                      <a:pt x="546" y="160"/>
                    </a:lnTo>
                    <a:lnTo>
                      <a:pt x="544" y="162"/>
                    </a:lnTo>
                    <a:lnTo>
                      <a:pt x="540" y="168"/>
                    </a:lnTo>
                    <a:lnTo>
                      <a:pt x="536" y="176"/>
                    </a:lnTo>
                    <a:lnTo>
                      <a:pt x="534" y="180"/>
                    </a:lnTo>
                    <a:lnTo>
                      <a:pt x="534" y="184"/>
                    </a:lnTo>
                    <a:lnTo>
                      <a:pt x="536" y="186"/>
                    </a:lnTo>
                    <a:lnTo>
                      <a:pt x="540" y="190"/>
                    </a:lnTo>
                    <a:lnTo>
                      <a:pt x="548" y="192"/>
                    </a:lnTo>
                    <a:lnTo>
                      <a:pt x="558" y="192"/>
                    </a:lnTo>
                    <a:lnTo>
                      <a:pt x="558" y="192"/>
                    </a:lnTo>
                    <a:lnTo>
                      <a:pt x="576" y="194"/>
                    </a:lnTo>
                    <a:lnTo>
                      <a:pt x="584" y="196"/>
                    </a:lnTo>
                    <a:lnTo>
                      <a:pt x="584" y="196"/>
                    </a:lnTo>
                    <a:lnTo>
                      <a:pt x="580" y="198"/>
                    </a:lnTo>
                    <a:lnTo>
                      <a:pt x="570" y="200"/>
                    </a:lnTo>
                    <a:lnTo>
                      <a:pt x="524" y="208"/>
                    </a:lnTo>
                    <a:lnTo>
                      <a:pt x="450" y="222"/>
                    </a:lnTo>
                    <a:lnTo>
                      <a:pt x="450" y="222"/>
                    </a:lnTo>
                    <a:lnTo>
                      <a:pt x="388" y="236"/>
                    </a:lnTo>
                    <a:lnTo>
                      <a:pt x="370" y="238"/>
                    </a:lnTo>
                    <a:lnTo>
                      <a:pt x="360" y="242"/>
                    </a:lnTo>
                    <a:lnTo>
                      <a:pt x="358" y="242"/>
                    </a:lnTo>
                    <a:lnTo>
                      <a:pt x="358" y="244"/>
                    </a:lnTo>
                    <a:lnTo>
                      <a:pt x="362" y="248"/>
                    </a:lnTo>
                    <a:lnTo>
                      <a:pt x="386" y="264"/>
                    </a:lnTo>
                    <a:lnTo>
                      <a:pt x="386" y="264"/>
                    </a:lnTo>
                    <a:lnTo>
                      <a:pt x="402" y="274"/>
                    </a:lnTo>
                    <a:lnTo>
                      <a:pt x="418" y="282"/>
                    </a:lnTo>
                    <a:lnTo>
                      <a:pt x="442" y="292"/>
                    </a:lnTo>
                    <a:lnTo>
                      <a:pt x="450" y="296"/>
                    </a:lnTo>
                    <a:lnTo>
                      <a:pt x="452" y="298"/>
                    </a:lnTo>
                    <a:lnTo>
                      <a:pt x="448" y="302"/>
                    </a:lnTo>
                    <a:lnTo>
                      <a:pt x="436" y="304"/>
                    </a:lnTo>
                    <a:lnTo>
                      <a:pt x="436" y="304"/>
                    </a:lnTo>
                    <a:lnTo>
                      <a:pt x="422" y="304"/>
                    </a:lnTo>
                    <a:lnTo>
                      <a:pt x="410" y="302"/>
                    </a:lnTo>
                    <a:lnTo>
                      <a:pt x="402" y="298"/>
                    </a:lnTo>
                    <a:lnTo>
                      <a:pt x="394" y="292"/>
                    </a:lnTo>
                    <a:lnTo>
                      <a:pt x="378" y="276"/>
                    </a:lnTo>
                    <a:lnTo>
                      <a:pt x="368" y="268"/>
                    </a:lnTo>
                    <a:lnTo>
                      <a:pt x="356" y="260"/>
                    </a:lnTo>
                    <a:lnTo>
                      <a:pt x="356" y="260"/>
                    </a:lnTo>
                    <a:lnTo>
                      <a:pt x="338" y="254"/>
                    </a:lnTo>
                    <a:lnTo>
                      <a:pt x="316" y="248"/>
                    </a:lnTo>
                    <a:lnTo>
                      <a:pt x="292" y="244"/>
                    </a:lnTo>
                    <a:lnTo>
                      <a:pt x="268" y="242"/>
                    </a:lnTo>
                    <a:lnTo>
                      <a:pt x="246" y="240"/>
                    </a:lnTo>
                    <a:lnTo>
                      <a:pt x="228" y="242"/>
                    </a:lnTo>
                    <a:lnTo>
                      <a:pt x="220" y="244"/>
                    </a:lnTo>
                    <a:lnTo>
                      <a:pt x="216" y="246"/>
                    </a:lnTo>
                    <a:lnTo>
                      <a:pt x="212" y="250"/>
                    </a:lnTo>
                    <a:lnTo>
                      <a:pt x="210" y="254"/>
                    </a:lnTo>
                    <a:lnTo>
                      <a:pt x="210" y="254"/>
                    </a:lnTo>
                    <a:lnTo>
                      <a:pt x="210" y="270"/>
                    </a:lnTo>
                    <a:lnTo>
                      <a:pt x="212" y="274"/>
                    </a:lnTo>
                    <a:lnTo>
                      <a:pt x="214" y="278"/>
                    </a:lnTo>
                    <a:lnTo>
                      <a:pt x="226" y="284"/>
                    </a:lnTo>
                    <a:lnTo>
                      <a:pt x="250" y="292"/>
                    </a:lnTo>
                    <a:lnTo>
                      <a:pt x="250" y="292"/>
                    </a:lnTo>
                    <a:lnTo>
                      <a:pt x="262" y="298"/>
                    </a:lnTo>
                    <a:lnTo>
                      <a:pt x="276" y="304"/>
                    </a:lnTo>
                    <a:lnTo>
                      <a:pt x="294" y="318"/>
                    </a:lnTo>
                    <a:lnTo>
                      <a:pt x="300" y="326"/>
                    </a:lnTo>
                    <a:lnTo>
                      <a:pt x="302" y="330"/>
                    </a:lnTo>
                    <a:lnTo>
                      <a:pt x="302" y="334"/>
                    </a:lnTo>
                    <a:lnTo>
                      <a:pt x="296" y="336"/>
                    </a:lnTo>
                    <a:lnTo>
                      <a:pt x="296" y="336"/>
                    </a:lnTo>
                    <a:lnTo>
                      <a:pt x="290" y="338"/>
                    </a:lnTo>
                    <a:lnTo>
                      <a:pt x="286" y="340"/>
                    </a:lnTo>
                    <a:lnTo>
                      <a:pt x="284" y="344"/>
                    </a:lnTo>
                    <a:lnTo>
                      <a:pt x="286" y="346"/>
                    </a:lnTo>
                    <a:lnTo>
                      <a:pt x="290" y="348"/>
                    </a:lnTo>
                    <a:lnTo>
                      <a:pt x="296" y="352"/>
                    </a:lnTo>
                    <a:lnTo>
                      <a:pt x="308" y="354"/>
                    </a:lnTo>
                    <a:lnTo>
                      <a:pt x="320" y="356"/>
                    </a:lnTo>
                    <a:lnTo>
                      <a:pt x="320" y="356"/>
                    </a:lnTo>
                    <a:lnTo>
                      <a:pt x="336" y="356"/>
                    </a:lnTo>
                    <a:lnTo>
                      <a:pt x="348" y="360"/>
                    </a:lnTo>
                    <a:lnTo>
                      <a:pt x="356" y="362"/>
                    </a:lnTo>
                    <a:lnTo>
                      <a:pt x="362" y="366"/>
                    </a:lnTo>
                    <a:lnTo>
                      <a:pt x="364" y="368"/>
                    </a:lnTo>
                    <a:lnTo>
                      <a:pt x="360" y="368"/>
                    </a:lnTo>
                    <a:lnTo>
                      <a:pt x="352" y="368"/>
                    </a:lnTo>
                    <a:lnTo>
                      <a:pt x="340" y="368"/>
                    </a:lnTo>
                    <a:lnTo>
                      <a:pt x="340" y="368"/>
                    </a:lnTo>
                    <a:lnTo>
                      <a:pt x="320" y="366"/>
                    </a:lnTo>
                    <a:lnTo>
                      <a:pt x="298" y="364"/>
                    </a:lnTo>
                    <a:lnTo>
                      <a:pt x="250" y="366"/>
                    </a:lnTo>
                    <a:lnTo>
                      <a:pt x="228" y="368"/>
                    </a:lnTo>
                    <a:lnTo>
                      <a:pt x="208" y="372"/>
                    </a:lnTo>
                    <a:lnTo>
                      <a:pt x="192" y="376"/>
                    </a:lnTo>
                    <a:lnTo>
                      <a:pt x="182" y="382"/>
                    </a:lnTo>
                    <a:lnTo>
                      <a:pt x="182" y="382"/>
                    </a:lnTo>
                    <a:lnTo>
                      <a:pt x="176" y="388"/>
                    </a:lnTo>
                    <a:lnTo>
                      <a:pt x="172" y="394"/>
                    </a:lnTo>
                    <a:lnTo>
                      <a:pt x="170" y="402"/>
                    </a:lnTo>
                    <a:lnTo>
                      <a:pt x="168" y="410"/>
                    </a:lnTo>
                    <a:lnTo>
                      <a:pt x="170" y="416"/>
                    </a:lnTo>
                    <a:lnTo>
                      <a:pt x="176" y="420"/>
                    </a:lnTo>
                    <a:lnTo>
                      <a:pt x="184" y="422"/>
                    </a:lnTo>
                    <a:lnTo>
                      <a:pt x="196" y="420"/>
                    </a:lnTo>
                    <a:lnTo>
                      <a:pt x="196" y="420"/>
                    </a:lnTo>
                    <a:lnTo>
                      <a:pt x="208" y="418"/>
                    </a:lnTo>
                    <a:lnTo>
                      <a:pt x="216" y="418"/>
                    </a:lnTo>
                    <a:lnTo>
                      <a:pt x="220" y="418"/>
                    </a:lnTo>
                    <a:lnTo>
                      <a:pt x="224" y="420"/>
                    </a:lnTo>
                    <a:lnTo>
                      <a:pt x="226" y="422"/>
                    </a:lnTo>
                    <a:lnTo>
                      <a:pt x="230" y="424"/>
                    </a:lnTo>
                    <a:lnTo>
                      <a:pt x="236" y="424"/>
                    </a:lnTo>
                    <a:lnTo>
                      <a:pt x="246" y="424"/>
                    </a:lnTo>
                    <a:lnTo>
                      <a:pt x="246" y="424"/>
                    </a:lnTo>
                    <a:lnTo>
                      <a:pt x="256" y="422"/>
                    </a:lnTo>
                    <a:lnTo>
                      <a:pt x="260" y="422"/>
                    </a:lnTo>
                    <a:lnTo>
                      <a:pt x="260" y="424"/>
                    </a:lnTo>
                    <a:lnTo>
                      <a:pt x="260" y="428"/>
                    </a:lnTo>
                    <a:lnTo>
                      <a:pt x="258" y="434"/>
                    </a:lnTo>
                    <a:lnTo>
                      <a:pt x="256" y="440"/>
                    </a:lnTo>
                    <a:lnTo>
                      <a:pt x="258" y="450"/>
                    </a:lnTo>
                    <a:lnTo>
                      <a:pt x="266" y="460"/>
                    </a:lnTo>
                    <a:lnTo>
                      <a:pt x="266" y="460"/>
                    </a:lnTo>
                    <a:lnTo>
                      <a:pt x="270" y="464"/>
                    </a:lnTo>
                    <a:lnTo>
                      <a:pt x="276" y="468"/>
                    </a:lnTo>
                    <a:lnTo>
                      <a:pt x="282" y="470"/>
                    </a:lnTo>
                    <a:lnTo>
                      <a:pt x="288" y="472"/>
                    </a:lnTo>
                    <a:lnTo>
                      <a:pt x="302" y="470"/>
                    </a:lnTo>
                    <a:lnTo>
                      <a:pt x="316" y="466"/>
                    </a:lnTo>
                    <a:lnTo>
                      <a:pt x="330" y="460"/>
                    </a:lnTo>
                    <a:lnTo>
                      <a:pt x="342" y="450"/>
                    </a:lnTo>
                    <a:lnTo>
                      <a:pt x="354" y="442"/>
                    </a:lnTo>
                    <a:lnTo>
                      <a:pt x="366" y="432"/>
                    </a:lnTo>
                    <a:lnTo>
                      <a:pt x="366" y="432"/>
                    </a:lnTo>
                    <a:lnTo>
                      <a:pt x="372" y="426"/>
                    </a:lnTo>
                    <a:lnTo>
                      <a:pt x="372" y="428"/>
                    </a:lnTo>
                    <a:lnTo>
                      <a:pt x="372" y="430"/>
                    </a:lnTo>
                    <a:lnTo>
                      <a:pt x="366" y="440"/>
                    </a:lnTo>
                    <a:lnTo>
                      <a:pt x="356" y="452"/>
                    </a:lnTo>
                    <a:lnTo>
                      <a:pt x="342" y="464"/>
                    </a:lnTo>
                    <a:lnTo>
                      <a:pt x="326" y="476"/>
                    </a:lnTo>
                    <a:lnTo>
                      <a:pt x="316" y="482"/>
                    </a:lnTo>
                    <a:lnTo>
                      <a:pt x="306" y="484"/>
                    </a:lnTo>
                    <a:lnTo>
                      <a:pt x="296" y="486"/>
                    </a:lnTo>
                    <a:lnTo>
                      <a:pt x="286" y="486"/>
                    </a:lnTo>
                    <a:lnTo>
                      <a:pt x="286" y="486"/>
                    </a:lnTo>
                    <a:lnTo>
                      <a:pt x="270" y="482"/>
                    </a:lnTo>
                    <a:lnTo>
                      <a:pt x="256" y="476"/>
                    </a:lnTo>
                    <a:lnTo>
                      <a:pt x="246" y="468"/>
                    </a:lnTo>
                    <a:lnTo>
                      <a:pt x="238" y="460"/>
                    </a:lnTo>
                    <a:lnTo>
                      <a:pt x="228" y="452"/>
                    </a:lnTo>
                    <a:lnTo>
                      <a:pt x="218" y="446"/>
                    </a:lnTo>
                    <a:lnTo>
                      <a:pt x="206" y="440"/>
                    </a:lnTo>
                    <a:lnTo>
                      <a:pt x="190" y="438"/>
                    </a:lnTo>
                    <a:lnTo>
                      <a:pt x="190" y="438"/>
                    </a:lnTo>
                    <a:lnTo>
                      <a:pt x="160" y="440"/>
                    </a:lnTo>
                    <a:lnTo>
                      <a:pt x="150" y="440"/>
                    </a:lnTo>
                    <a:lnTo>
                      <a:pt x="144" y="444"/>
                    </a:lnTo>
                    <a:lnTo>
                      <a:pt x="140" y="446"/>
                    </a:lnTo>
                    <a:lnTo>
                      <a:pt x="140" y="450"/>
                    </a:lnTo>
                    <a:lnTo>
                      <a:pt x="144" y="456"/>
                    </a:lnTo>
                    <a:lnTo>
                      <a:pt x="150" y="462"/>
                    </a:lnTo>
                    <a:lnTo>
                      <a:pt x="150" y="462"/>
                    </a:lnTo>
                    <a:lnTo>
                      <a:pt x="166" y="476"/>
                    </a:lnTo>
                    <a:lnTo>
                      <a:pt x="182" y="490"/>
                    </a:lnTo>
                    <a:lnTo>
                      <a:pt x="184" y="494"/>
                    </a:lnTo>
                    <a:lnTo>
                      <a:pt x="184" y="496"/>
                    </a:lnTo>
                    <a:lnTo>
                      <a:pt x="182" y="498"/>
                    </a:lnTo>
                    <a:lnTo>
                      <a:pt x="174" y="500"/>
                    </a:lnTo>
                    <a:lnTo>
                      <a:pt x="160" y="502"/>
                    </a:lnTo>
                    <a:lnTo>
                      <a:pt x="160" y="502"/>
                    </a:lnTo>
                    <a:lnTo>
                      <a:pt x="142" y="502"/>
                    </a:lnTo>
                    <a:lnTo>
                      <a:pt x="124" y="506"/>
                    </a:lnTo>
                    <a:lnTo>
                      <a:pt x="110" y="512"/>
                    </a:lnTo>
                    <a:lnTo>
                      <a:pt x="98" y="518"/>
                    </a:lnTo>
                    <a:lnTo>
                      <a:pt x="90" y="526"/>
                    </a:lnTo>
                    <a:lnTo>
                      <a:pt x="88" y="534"/>
                    </a:lnTo>
                    <a:lnTo>
                      <a:pt x="88" y="538"/>
                    </a:lnTo>
                    <a:lnTo>
                      <a:pt x="88" y="542"/>
                    </a:lnTo>
                    <a:lnTo>
                      <a:pt x="92" y="546"/>
                    </a:lnTo>
                    <a:lnTo>
                      <a:pt x="96" y="550"/>
                    </a:lnTo>
                    <a:lnTo>
                      <a:pt x="96" y="550"/>
                    </a:lnTo>
                    <a:lnTo>
                      <a:pt x="100" y="552"/>
                    </a:lnTo>
                    <a:lnTo>
                      <a:pt x="104" y="552"/>
                    </a:lnTo>
                    <a:lnTo>
                      <a:pt x="114" y="552"/>
                    </a:lnTo>
                    <a:lnTo>
                      <a:pt x="124" y="552"/>
                    </a:lnTo>
                    <a:lnTo>
                      <a:pt x="130" y="554"/>
                    </a:lnTo>
                    <a:lnTo>
                      <a:pt x="138" y="558"/>
                    </a:lnTo>
                    <a:lnTo>
                      <a:pt x="138" y="558"/>
                    </a:lnTo>
                    <a:lnTo>
                      <a:pt x="146" y="562"/>
                    </a:lnTo>
                    <a:lnTo>
                      <a:pt x="154" y="566"/>
                    </a:lnTo>
                    <a:lnTo>
                      <a:pt x="162" y="566"/>
                    </a:lnTo>
                    <a:lnTo>
                      <a:pt x="170" y="564"/>
                    </a:lnTo>
                    <a:lnTo>
                      <a:pt x="186" y="560"/>
                    </a:lnTo>
                    <a:lnTo>
                      <a:pt x="200" y="552"/>
                    </a:lnTo>
                    <a:lnTo>
                      <a:pt x="200" y="552"/>
                    </a:lnTo>
                    <a:lnTo>
                      <a:pt x="206" y="552"/>
                    </a:lnTo>
                    <a:lnTo>
                      <a:pt x="212" y="552"/>
                    </a:lnTo>
                    <a:lnTo>
                      <a:pt x="226" y="556"/>
                    </a:lnTo>
                    <a:lnTo>
                      <a:pt x="244" y="562"/>
                    </a:lnTo>
                    <a:lnTo>
                      <a:pt x="256" y="566"/>
                    </a:lnTo>
                    <a:lnTo>
                      <a:pt x="272" y="566"/>
                    </a:lnTo>
                    <a:lnTo>
                      <a:pt x="272" y="566"/>
                    </a:lnTo>
                    <a:lnTo>
                      <a:pt x="286" y="566"/>
                    </a:lnTo>
                    <a:lnTo>
                      <a:pt x="294" y="564"/>
                    </a:lnTo>
                    <a:lnTo>
                      <a:pt x="298" y="560"/>
                    </a:lnTo>
                    <a:lnTo>
                      <a:pt x="302" y="556"/>
                    </a:lnTo>
                    <a:lnTo>
                      <a:pt x="306" y="554"/>
                    </a:lnTo>
                    <a:lnTo>
                      <a:pt x="312" y="552"/>
                    </a:lnTo>
                    <a:lnTo>
                      <a:pt x="322" y="552"/>
                    </a:lnTo>
                    <a:lnTo>
                      <a:pt x="336" y="558"/>
                    </a:lnTo>
                    <a:lnTo>
                      <a:pt x="336" y="558"/>
                    </a:lnTo>
                    <a:lnTo>
                      <a:pt x="346" y="560"/>
                    </a:lnTo>
                    <a:lnTo>
                      <a:pt x="356" y="560"/>
                    </a:lnTo>
                    <a:lnTo>
                      <a:pt x="376" y="560"/>
                    </a:lnTo>
                    <a:lnTo>
                      <a:pt x="394" y="556"/>
                    </a:lnTo>
                    <a:lnTo>
                      <a:pt x="412" y="552"/>
                    </a:lnTo>
                    <a:lnTo>
                      <a:pt x="426" y="548"/>
                    </a:lnTo>
                    <a:lnTo>
                      <a:pt x="436" y="548"/>
                    </a:lnTo>
                    <a:lnTo>
                      <a:pt x="438" y="548"/>
                    </a:lnTo>
                    <a:lnTo>
                      <a:pt x="440" y="550"/>
                    </a:lnTo>
                    <a:lnTo>
                      <a:pt x="442" y="554"/>
                    </a:lnTo>
                    <a:lnTo>
                      <a:pt x="440" y="560"/>
                    </a:lnTo>
                    <a:lnTo>
                      <a:pt x="440" y="560"/>
                    </a:lnTo>
                    <a:lnTo>
                      <a:pt x="438" y="564"/>
                    </a:lnTo>
                    <a:lnTo>
                      <a:pt x="438" y="570"/>
                    </a:lnTo>
                    <a:lnTo>
                      <a:pt x="440" y="572"/>
                    </a:lnTo>
                    <a:lnTo>
                      <a:pt x="442" y="576"/>
                    </a:lnTo>
                    <a:lnTo>
                      <a:pt x="450" y="578"/>
                    </a:lnTo>
                    <a:lnTo>
                      <a:pt x="462" y="578"/>
                    </a:lnTo>
                    <a:lnTo>
                      <a:pt x="474" y="574"/>
                    </a:lnTo>
                    <a:lnTo>
                      <a:pt x="486" y="570"/>
                    </a:lnTo>
                    <a:lnTo>
                      <a:pt x="510" y="558"/>
                    </a:lnTo>
                    <a:lnTo>
                      <a:pt x="510" y="558"/>
                    </a:lnTo>
                    <a:lnTo>
                      <a:pt x="518" y="552"/>
                    </a:lnTo>
                    <a:lnTo>
                      <a:pt x="528" y="552"/>
                    </a:lnTo>
                    <a:lnTo>
                      <a:pt x="544" y="550"/>
                    </a:lnTo>
                    <a:lnTo>
                      <a:pt x="550" y="550"/>
                    </a:lnTo>
                    <a:lnTo>
                      <a:pt x="556" y="546"/>
                    </a:lnTo>
                    <a:lnTo>
                      <a:pt x="560" y="538"/>
                    </a:lnTo>
                    <a:lnTo>
                      <a:pt x="562" y="526"/>
                    </a:lnTo>
                    <a:lnTo>
                      <a:pt x="562" y="526"/>
                    </a:lnTo>
                    <a:lnTo>
                      <a:pt x="562" y="520"/>
                    </a:lnTo>
                    <a:lnTo>
                      <a:pt x="560" y="518"/>
                    </a:lnTo>
                    <a:lnTo>
                      <a:pt x="558" y="514"/>
                    </a:lnTo>
                    <a:lnTo>
                      <a:pt x="556" y="514"/>
                    </a:lnTo>
                    <a:lnTo>
                      <a:pt x="546" y="512"/>
                    </a:lnTo>
                    <a:lnTo>
                      <a:pt x="536" y="512"/>
                    </a:lnTo>
                    <a:lnTo>
                      <a:pt x="526" y="514"/>
                    </a:lnTo>
                    <a:lnTo>
                      <a:pt x="518" y="514"/>
                    </a:lnTo>
                    <a:lnTo>
                      <a:pt x="512" y="512"/>
                    </a:lnTo>
                    <a:lnTo>
                      <a:pt x="510" y="510"/>
                    </a:lnTo>
                    <a:lnTo>
                      <a:pt x="508" y="506"/>
                    </a:lnTo>
                    <a:lnTo>
                      <a:pt x="508" y="506"/>
                    </a:lnTo>
                    <a:lnTo>
                      <a:pt x="510" y="500"/>
                    </a:lnTo>
                    <a:lnTo>
                      <a:pt x="512" y="494"/>
                    </a:lnTo>
                    <a:lnTo>
                      <a:pt x="514" y="490"/>
                    </a:lnTo>
                    <a:lnTo>
                      <a:pt x="520" y="488"/>
                    </a:lnTo>
                    <a:lnTo>
                      <a:pt x="532" y="482"/>
                    </a:lnTo>
                    <a:lnTo>
                      <a:pt x="550" y="472"/>
                    </a:lnTo>
                    <a:lnTo>
                      <a:pt x="550" y="472"/>
                    </a:lnTo>
                    <a:lnTo>
                      <a:pt x="554" y="468"/>
                    </a:lnTo>
                    <a:lnTo>
                      <a:pt x="556" y="464"/>
                    </a:lnTo>
                    <a:lnTo>
                      <a:pt x="556" y="460"/>
                    </a:lnTo>
                    <a:lnTo>
                      <a:pt x="556" y="456"/>
                    </a:lnTo>
                    <a:lnTo>
                      <a:pt x="552" y="448"/>
                    </a:lnTo>
                    <a:lnTo>
                      <a:pt x="548" y="442"/>
                    </a:lnTo>
                    <a:lnTo>
                      <a:pt x="546" y="436"/>
                    </a:lnTo>
                    <a:lnTo>
                      <a:pt x="548" y="434"/>
                    </a:lnTo>
                    <a:lnTo>
                      <a:pt x="550" y="432"/>
                    </a:lnTo>
                    <a:lnTo>
                      <a:pt x="560" y="430"/>
                    </a:lnTo>
                    <a:lnTo>
                      <a:pt x="582" y="434"/>
                    </a:lnTo>
                    <a:lnTo>
                      <a:pt x="582" y="434"/>
                    </a:lnTo>
                    <a:lnTo>
                      <a:pt x="602" y="436"/>
                    </a:lnTo>
                    <a:lnTo>
                      <a:pt x="620" y="434"/>
                    </a:lnTo>
                    <a:lnTo>
                      <a:pt x="636" y="430"/>
                    </a:lnTo>
                    <a:lnTo>
                      <a:pt x="650" y="424"/>
                    </a:lnTo>
                    <a:lnTo>
                      <a:pt x="660" y="418"/>
                    </a:lnTo>
                    <a:lnTo>
                      <a:pt x="666" y="410"/>
                    </a:lnTo>
                    <a:lnTo>
                      <a:pt x="668" y="402"/>
                    </a:lnTo>
                    <a:lnTo>
                      <a:pt x="668" y="400"/>
                    </a:lnTo>
                    <a:lnTo>
                      <a:pt x="666" y="396"/>
                    </a:lnTo>
                    <a:lnTo>
                      <a:pt x="666" y="396"/>
                    </a:lnTo>
                    <a:lnTo>
                      <a:pt x="664" y="394"/>
                    </a:lnTo>
                    <a:lnTo>
                      <a:pt x="664" y="392"/>
                    </a:lnTo>
                    <a:lnTo>
                      <a:pt x="666" y="388"/>
                    </a:lnTo>
                    <a:lnTo>
                      <a:pt x="680" y="382"/>
                    </a:lnTo>
                    <a:lnTo>
                      <a:pt x="684" y="378"/>
                    </a:lnTo>
                    <a:lnTo>
                      <a:pt x="684" y="376"/>
                    </a:lnTo>
                    <a:lnTo>
                      <a:pt x="684" y="372"/>
                    </a:lnTo>
                    <a:lnTo>
                      <a:pt x="678" y="366"/>
                    </a:lnTo>
                    <a:lnTo>
                      <a:pt x="662" y="356"/>
                    </a:lnTo>
                    <a:lnTo>
                      <a:pt x="662" y="356"/>
                    </a:lnTo>
                    <a:lnTo>
                      <a:pt x="648" y="350"/>
                    </a:lnTo>
                    <a:lnTo>
                      <a:pt x="644" y="348"/>
                    </a:lnTo>
                    <a:lnTo>
                      <a:pt x="644" y="346"/>
                    </a:lnTo>
                    <a:lnTo>
                      <a:pt x="650" y="346"/>
                    </a:lnTo>
                    <a:lnTo>
                      <a:pt x="662" y="348"/>
                    </a:lnTo>
                    <a:lnTo>
                      <a:pt x="674" y="348"/>
                    </a:lnTo>
                    <a:lnTo>
                      <a:pt x="686" y="348"/>
                    </a:lnTo>
                    <a:lnTo>
                      <a:pt x="690" y="348"/>
                    </a:lnTo>
                    <a:lnTo>
                      <a:pt x="694" y="346"/>
                    </a:lnTo>
                    <a:lnTo>
                      <a:pt x="696" y="344"/>
                    </a:lnTo>
                    <a:lnTo>
                      <a:pt x="694" y="340"/>
                    </a:lnTo>
                    <a:lnTo>
                      <a:pt x="694" y="340"/>
                    </a:lnTo>
                    <a:lnTo>
                      <a:pt x="690" y="332"/>
                    </a:lnTo>
                    <a:lnTo>
                      <a:pt x="684" y="328"/>
                    </a:lnTo>
                    <a:lnTo>
                      <a:pt x="680" y="324"/>
                    </a:lnTo>
                    <a:lnTo>
                      <a:pt x="674" y="324"/>
                    </a:lnTo>
                    <a:lnTo>
                      <a:pt x="658" y="326"/>
                    </a:lnTo>
                    <a:lnTo>
                      <a:pt x="638" y="328"/>
                    </a:lnTo>
                    <a:lnTo>
                      <a:pt x="638" y="328"/>
                    </a:lnTo>
                    <a:lnTo>
                      <a:pt x="614" y="328"/>
                    </a:lnTo>
                    <a:lnTo>
                      <a:pt x="592" y="328"/>
                    </a:lnTo>
                    <a:lnTo>
                      <a:pt x="584" y="328"/>
                    </a:lnTo>
                    <a:lnTo>
                      <a:pt x="578" y="326"/>
                    </a:lnTo>
                    <a:lnTo>
                      <a:pt x="576" y="324"/>
                    </a:lnTo>
                    <a:lnTo>
                      <a:pt x="580" y="320"/>
                    </a:lnTo>
                    <a:lnTo>
                      <a:pt x="580" y="320"/>
                    </a:lnTo>
                    <a:lnTo>
                      <a:pt x="588" y="318"/>
                    </a:lnTo>
                    <a:lnTo>
                      <a:pt x="602" y="314"/>
                    </a:lnTo>
                    <a:lnTo>
                      <a:pt x="644" y="312"/>
                    </a:lnTo>
                    <a:lnTo>
                      <a:pt x="692" y="310"/>
                    </a:lnTo>
                    <a:lnTo>
                      <a:pt x="730" y="306"/>
                    </a:lnTo>
                    <a:lnTo>
                      <a:pt x="730" y="306"/>
                    </a:lnTo>
                    <a:lnTo>
                      <a:pt x="742" y="304"/>
                    </a:lnTo>
                    <a:lnTo>
                      <a:pt x="750" y="300"/>
                    </a:lnTo>
                    <a:lnTo>
                      <a:pt x="752" y="296"/>
                    </a:lnTo>
                    <a:lnTo>
                      <a:pt x="752" y="290"/>
                    </a:lnTo>
                    <a:lnTo>
                      <a:pt x="752" y="284"/>
                    </a:lnTo>
                    <a:lnTo>
                      <a:pt x="754" y="284"/>
                    </a:lnTo>
                    <a:lnTo>
                      <a:pt x="762" y="286"/>
                    </a:lnTo>
                    <a:lnTo>
                      <a:pt x="762" y="286"/>
                    </a:lnTo>
                    <a:lnTo>
                      <a:pt x="770" y="290"/>
                    </a:lnTo>
                    <a:lnTo>
                      <a:pt x="780" y="292"/>
                    </a:lnTo>
                    <a:lnTo>
                      <a:pt x="790" y="294"/>
                    </a:lnTo>
                    <a:lnTo>
                      <a:pt x="800" y="292"/>
                    </a:lnTo>
                    <a:lnTo>
                      <a:pt x="812" y="290"/>
                    </a:lnTo>
                    <a:lnTo>
                      <a:pt x="822" y="286"/>
                    </a:lnTo>
                    <a:lnTo>
                      <a:pt x="832" y="278"/>
                    </a:lnTo>
                    <a:lnTo>
                      <a:pt x="842" y="270"/>
                    </a:lnTo>
                    <a:lnTo>
                      <a:pt x="842" y="270"/>
                    </a:lnTo>
                    <a:lnTo>
                      <a:pt x="852" y="260"/>
                    </a:lnTo>
                    <a:lnTo>
                      <a:pt x="866" y="248"/>
                    </a:lnTo>
                    <a:lnTo>
                      <a:pt x="882" y="238"/>
                    </a:lnTo>
                    <a:lnTo>
                      <a:pt x="902" y="228"/>
                    </a:lnTo>
                    <a:lnTo>
                      <a:pt x="954" y="204"/>
                    </a:lnTo>
                    <a:lnTo>
                      <a:pt x="1020" y="178"/>
                    </a:lnTo>
                    <a:lnTo>
                      <a:pt x="1020" y="178"/>
                    </a:lnTo>
                    <a:lnTo>
                      <a:pt x="1076" y="154"/>
                    </a:lnTo>
                    <a:lnTo>
                      <a:pt x="1092" y="146"/>
                    </a:lnTo>
                    <a:lnTo>
                      <a:pt x="1098" y="142"/>
                    </a:lnTo>
                    <a:lnTo>
                      <a:pt x="1098" y="140"/>
                    </a:lnTo>
                    <a:lnTo>
                      <a:pt x="1094" y="140"/>
                    </a:lnTo>
                    <a:lnTo>
                      <a:pt x="1084" y="140"/>
                    </a:lnTo>
                    <a:lnTo>
                      <a:pt x="1038" y="142"/>
                    </a:lnTo>
                    <a:lnTo>
                      <a:pt x="1038" y="142"/>
                    </a:lnTo>
                    <a:lnTo>
                      <a:pt x="1014" y="144"/>
                    </a:lnTo>
                    <a:lnTo>
                      <a:pt x="1002" y="144"/>
                    </a:lnTo>
                    <a:lnTo>
                      <a:pt x="1000" y="142"/>
                    </a:lnTo>
                    <a:lnTo>
                      <a:pt x="1000" y="142"/>
                    </a:lnTo>
                    <a:lnTo>
                      <a:pt x="1006" y="138"/>
                    </a:lnTo>
                    <a:lnTo>
                      <a:pt x="1034" y="130"/>
                    </a:lnTo>
                    <a:lnTo>
                      <a:pt x="1072" y="122"/>
                    </a:lnTo>
                    <a:lnTo>
                      <a:pt x="1072" y="122"/>
                    </a:lnTo>
                    <a:lnTo>
                      <a:pt x="1118" y="112"/>
                    </a:lnTo>
                    <a:lnTo>
                      <a:pt x="1172" y="100"/>
                    </a:lnTo>
                    <a:lnTo>
                      <a:pt x="1198" y="92"/>
                    </a:lnTo>
                    <a:lnTo>
                      <a:pt x="1218" y="84"/>
                    </a:lnTo>
                    <a:lnTo>
                      <a:pt x="1232" y="76"/>
                    </a:lnTo>
                    <a:lnTo>
                      <a:pt x="1236" y="72"/>
                    </a:lnTo>
                    <a:lnTo>
                      <a:pt x="1236" y="68"/>
                    </a:lnTo>
                    <a:lnTo>
                      <a:pt x="1236" y="68"/>
                    </a:lnTo>
                    <a:lnTo>
                      <a:pt x="1236" y="64"/>
                    </a:lnTo>
                    <a:lnTo>
                      <a:pt x="1234" y="62"/>
                    </a:lnTo>
                    <a:lnTo>
                      <a:pt x="1224" y="58"/>
                    </a:lnTo>
                    <a:lnTo>
                      <a:pt x="1210" y="58"/>
                    </a:lnTo>
                    <a:lnTo>
                      <a:pt x="1196" y="56"/>
                    </a:lnTo>
                    <a:lnTo>
                      <a:pt x="1182" y="56"/>
                    </a:lnTo>
                    <a:lnTo>
                      <a:pt x="1168" y="54"/>
                    </a:lnTo>
                    <a:lnTo>
                      <a:pt x="1160" y="50"/>
                    </a:lnTo>
                    <a:lnTo>
                      <a:pt x="1158" y="48"/>
                    </a:lnTo>
                    <a:lnTo>
                      <a:pt x="1156" y="44"/>
                    </a:lnTo>
                    <a:lnTo>
                      <a:pt x="1156" y="44"/>
                    </a:lnTo>
                    <a:lnTo>
                      <a:pt x="1156" y="40"/>
                    </a:lnTo>
                    <a:lnTo>
                      <a:pt x="1154" y="36"/>
                    </a:lnTo>
                    <a:lnTo>
                      <a:pt x="1146" y="30"/>
                    </a:lnTo>
                    <a:lnTo>
                      <a:pt x="1136" y="26"/>
                    </a:lnTo>
                    <a:lnTo>
                      <a:pt x="1122" y="24"/>
                    </a:lnTo>
                    <a:lnTo>
                      <a:pt x="1094" y="20"/>
                    </a:lnTo>
                    <a:lnTo>
                      <a:pt x="1078" y="20"/>
                    </a:lnTo>
                    <a:lnTo>
                      <a:pt x="1078" y="20"/>
                    </a:lnTo>
                    <a:lnTo>
                      <a:pt x="1062" y="22"/>
                    </a:lnTo>
                    <a:lnTo>
                      <a:pt x="1050" y="22"/>
                    </a:lnTo>
                    <a:lnTo>
                      <a:pt x="1038" y="22"/>
                    </a:lnTo>
                    <a:lnTo>
                      <a:pt x="1018" y="30"/>
                    </a:lnTo>
                    <a:lnTo>
                      <a:pt x="1018" y="30"/>
                    </a:lnTo>
                    <a:lnTo>
                      <a:pt x="1004" y="34"/>
                    </a:lnTo>
                    <a:lnTo>
                      <a:pt x="990" y="38"/>
                    </a:lnTo>
                    <a:lnTo>
                      <a:pt x="962" y="40"/>
                    </a:lnTo>
                    <a:lnTo>
                      <a:pt x="948" y="40"/>
                    </a:lnTo>
                    <a:lnTo>
                      <a:pt x="948" y="40"/>
                    </a:lnTo>
                    <a:lnTo>
                      <a:pt x="948" y="38"/>
                    </a:lnTo>
                    <a:lnTo>
                      <a:pt x="958" y="36"/>
                    </a:lnTo>
                    <a:lnTo>
                      <a:pt x="958" y="36"/>
                    </a:lnTo>
                    <a:lnTo>
                      <a:pt x="986" y="30"/>
                    </a:lnTo>
                    <a:lnTo>
                      <a:pt x="1004" y="24"/>
                    </a:lnTo>
                    <a:lnTo>
                      <a:pt x="1008" y="22"/>
                    </a:lnTo>
                    <a:lnTo>
                      <a:pt x="1008" y="20"/>
                    </a:lnTo>
                    <a:lnTo>
                      <a:pt x="1006" y="20"/>
                    </a:lnTo>
                    <a:lnTo>
                      <a:pt x="998" y="18"/>
                    </a:lnTo>
                    <a:lnTo>
                      <a:pt x="980" y="16"/>
                    </a:lnTo>
                    <a:lnTo>
                      <a:pt x="980" y="16"/>
                    </a:lnTo>
                    <a:lnTo>
                      <a:pt x="958" y="16"/>
                    </a:lnTo>
                    <a:lnTo>
                      <a:pt x="942" y="14"/>
                    </a:lnTo>
                    <a:lnTo>
                      <a:pt x="912" y="6"/>
                    </a:lnTo>
                    <a:lnTo>
                      <a:pt x="900" y="2"/>
                    </a:lnTo>
                    <a:lnTo>
                      <a:pt x="888" y="0"/>
                    </a:lnTo>
                    <a:lnTo>
                      <a:pt x="874" y="0"/>
                    </a:lnTo>
                    <a:lnTo>
                      <a:pt x="858" y="2"/>
                    </a:lnTo>
                    <a:lnTo>
                      <a:pt x="858" y="2"/>
                    </a:lnTo>
                    <a:lnTo>
                      <a:pt x="830" y="4"/>
                    </a:lnTo>
                    <a:lnTo>
                      <a:pt x="808" y="4"/>
                    </a:lnTo>
                    <a:lnTo>
                      <a:pt x="788" y="4"/>
                    </a:lnTo>
                    <a:lnTo>
                      <a:pt x="776" y="6"/>
                    </a:lnTo>
                    <a:lnTo>
                      <a:pt x="762" y="10"/>
                    </a:lnTo>
                    <a:lnTo>
                      <a:pt x="762" y="10"/>
                    </a:lnTo>
                    <a:lnTo>
                      <a:pt x="746" y="14"/>
                    </a:lnTo>
                    <a:lnTo>
                      <a:pt x="728" y="14"/>
                    </a:lnTo>
                    <a:lnTo>
                      <a:pt x="690" y="10"/>
                    </a:lnTo>
                    <a:lnTo>
                      <a:pt x="666" y="10"/>
                    </a:lnTo>
                    <a:lnTo>
                      <a:pt x="640" y="10"/>
                    </a:lnTo>
                    <a:lnTo>
                      <a:pt x="608" y="12"/>
                    </a:lnTo>
                    <a:lnTo>
                      <a:pt x="574" y="20"/>
                    </a:lnTo>
                    <a:lnTo>
                      <a:pt x="574" y="20"/>
                    </a:lnTo>
                    <a:lnTo>
                      <a:pt x="556" y="22"/>
                    </a:lnTo>
                    <a:lnTo>
                      <a:pt x="540" y="22"/>
                    </a:lnTo>
                    <a:lnTo>
                      <a:pt x="526" y="20"/>
                    </a:lnTo>
                    <a:lnTo>
                      <a:pt x="514" y="16"/>
                    </a:lnTo>
                    <a:lnTo>
                      <a:pt x="500" y="14"/>
                    </a:lnTo>
                    <a:lnTo>
                      <a:pt x="490" y="12"/>
                    </a:lnTo>
                    <a:lnTo>
                      <a:pt x="478" y="14"/>
                    </a:lnTo>
                    <a:lnTo>
                      <a:pt x="466" y="18"/>
                    </a:lnTo>
                    <a:lnTo>
                      <a:pt x="466" y="18"/>
                    </a:lnTo>
                    <a:lnTo>
                      <a:pt x="454" y="22"/>
                    </a:lnTo>
                    <a:lnTo>
                      <a:pt x="442" y="24"/>
                    </a:lnTo>
                    <a:lnTo>
                      <a:pt x="432" y="24"/>
                    </a:lnTo>
                    <a:lnTo>
                      <a:pt x="422" y="24"/>
                    </a:lnTo>
                    <a:lnTo>
                      <a:pt x="416" y="22"/>
                    </a:lnTo>
                    <a:lnTo>
                      <a:pt x="412" y="24"/>
                    </a:lnTo>
                    <a:lnTo>
                      <a:pt x="416" y="28"/>
                    </a:lnTo>
                    <a:lnTo>
                      <a:pt x="424" y="36"/>
                    </a:lnTo>
                    <a:lnTo>
                      <a:pt x="424" y="36"/>
                    </a:lnTo>
                    <a:lnTo>
                      <a:pt x="430" y="44"/>
                    </a:lnTo>
                    <a:lnTo>
                      <a:pt x="430" y="46"/>
                    </a:lnTo>
                    <a:lnTo>
                      <a:pt x="430" y="48"/>
                    </a:lnTo>
                    <a:lnTo>
                      <a:pt x="424" y="48"/>
                    </a:lnTo>
                    <a:lnTo>
                      <a:pt x="414" y="46"/>
                    </a:lnTo>
                    <a:lnTo>
                      <a:pt x="404" y="44"/>
                    </a:lnTo>
                    <a:lnTo>
                      <a:pt x="392" y="42"/>
                    </a:lnTo>
                    <a:lnTo>
                      <a:pt x="384" y="44"/>
                    </a:lnTo>
                    <a:lnTo>
                      <a:pt x="380" y="46"/>
                    </a:lnTo>
                    <a:lnTo>
                      <a:pt x="378" y="50"/>
                    </a:lnTo>
                    <a:lnTo>
                      <a:pt x="378" y="50"/>
                    </a:lnTo>
                    <a:lnTo>
                      <a:pt x="376" y="58"/>
                    </a:lnTo>
                    <a:lnTo>
                      <a:pt x="372" y="62"/>
                    </a:lnTo>
                    <a:lnTo>
                      <a:pt x="366" y="66"/>
                    </a:lnTo>
                    <a:lnTo>
                      <a:pt x="360" y="68"/>
                    </a:lnTo>
                    <a:lnTo>
                      <a:pt x="352" y="70"/>
                    </a:lnTo>
                    <a:lnTo>
                      <a:pt x="340" y="70"/>
                    </a:lnTo>
                    <a:lnTo>
                      <a:pt x="312" y="68"/>
                    </a:lnTo>
                    <a:lnTo>
                      <a:pt x="312" y="68"/>
                    </a:lnTo>
                    <a:lnTo>
                      <a:pt x="300" y="66"/>
                    </a:lnTo>
                    <a:lnTo>
                      <a:pt x="292" y="64"/>
                    </a:lnTo>
                    <a:lnTo>
                      <a:pt x="290" y="60"/>
                    </a:lnTo>
                    <a:lnTo>
                      <a:pt x="290" y="58"/>
                    </a:lnTo>
                    <a:lnTo>
                      <a:pt x="290" y="56"/>
                    </a:lnTo>
                    <a:lnTo>
                      <a:pt x="288" y="54"/>
                    </a:lnTo>
                    <a:lnTo>
                      <a:pt x="280" y="52"/>
                    </a:lnTo>
                    <a:lnTo>
                      <a:pt x="264" y="52"/>
                    </a:lnTo>
                    <a:lnTo>
                      <a:pt x="264" y="52"/>
                    </a:lnTo>
                    <a:lnTo>
                      <a:pt x="250" y="52"/>
                    </a:lnTo>
                    <a:lnTo>
                      <a:pt x="244" y="52"/>
                    </a:lnTo>
                    <a:lnTo>
                      <a:pt x="244" y="56"/>
                    </a:lnTo>
                    <a:lnTo>
                      <a:pt x="246" y="60"/>
                    </a:lnTo>
                    <a:lnTo>
                      <a:pt x="248" y="64"/>
                    </a:lnTo>
                    <a:lnTo>
                      <a:pt x="248" y="66"/>
                    </a:lnTo>
                    <a:lnTo>
                      <a:pt x="248" y="68"/>
                    </a:lnTo>
                    <a:lnTo>
                      <a:pt x="240" y="72"/>
                    </a:lnTo>
                    <a:lnTo>
                      <a:pt x="224" y="76"/>
                    </a:lnTo>
                    <a:lnTo>
                      <a:pt x="224" y="76"/>
                    </a:lnTo>
                    <a:lnTo>
                      <a:pt x="208" y="78"/>
                    </a:lnTo>
                    <a:lnTo>
                      <a:pt x="206" y="78"/>
                    </a:lnTo>
                    <a:lnTo>
                      <a:pt x="206" y="80"/>
                    </a:lnTo>
                    <a:lnTo>
                      <a:pt x="212" y="82"/>
                    </a:lnTo>
                    <a:lnTo>
                      <a:pt x="224" y="86"/>
                    </a:lnTo>
                    <a:lnTo>
                      <a:pt x="248" y="92"/>
                    </a:lnTo>
                    <a:lnTo>
                      <a:pt x="254" y="94"/>
                    </a:lnTo>
                    <a:lnTo>
                      <a:pt x="252" y="96"/>
                    </a:lnTo>
                    <a:lnTo>
                      <a:pt x="248" y="98"/>
                    </a:lnTo>
                    <a:lnTo>
                      <a:pt x="248" y="98"/>
                    </a:lnTo>
                    <a:lnTo>
                      <a:pt x="238" y="98"/>
                    </a:lnTo>
                    <a:lnTo>
                      <a:pt x="228" y="98"/>
                    </a:lnTo>
                    <a:lnTo>
                      <a:pt x="206" y="92"/>
                    </a:lnTo>
                    <a:lnTo>
                      <a:pt x="194" y="90"/>
                    </a:lnTo>
                    <a:lnTo>
                      <a:pt x="180" y="88"/>
                    </a:lnTo>
                    <a:lnTo>
                      <a:pt x="166" y="86"/>
                    </a:lnTo>
                    <a:lnTo>
                      <a:pt x="146" y="88"/>
                    </a:lnTo>
                    <a:lnTo>
                      <a:pt x="146" y="88"/>
                    </a:lnTo>
                    <a:lnTo>
                      <a:pt x="130" y="92"/>
                    </a:lnTo>
                    <a:lnTo>
                      <a:pt x="120" y="94"/>
                    </a:lnTo>
                    <a:lnTo>
                      <a:pt x="112" y="98"/>
                    </a:lnTo>
                    <a:lnTo>
                      <a:pt x="108" y="102"/>
                    </a:lnTo>
                    <a:lnTo>
                      <a:pt x="104" y="106"/>
                    </a:lnTo>
                    <a:lnTo>
                      <a:pt x="100" y="106"/>
                    </a:lnTo>
                    <a:lnTo>
                      <a:pt x="92" y="108"/>
                    </a:lnTo>
                    <a:lnTo>
                      <a:pt x="80" y="106"/>
                    </a:lnTo>
                    <a:lnTo>
                      <a:pt x="80" y="106"/>
                    </a:lnTo>
                    <a:lnTo>
                      <a:pt x="66" y="104"/>
                    </a:lnTo>
                    <a:lnTo>
                      <a:pt x="50" y="104"/>
                    </a:lnTo>
                    <a:lnTo>
                      <a:pt x="36" y="108"/>
                    </a:lnTo>
                    <a:lnTo>
                      <a:pt x="22" y="112"/>
                    </a:lnTo>
                    <a:lnTo>
                      <a:pt x="12" y="118"/>
                    </a:lnTo>
                    <a:lnTo>
                      <a:pt x="4" y="124"/>
                    </a:lnTo>
                    <a:lnTo>
                      <a:pt x="0" y="130"/>
                    </a:lnTo>
                    <a:lnTo>
                      <a:pt x="2" y="134"/>
                    </a:lnTo>
                    <a:lnTo>
                      <a:pt x="4" y="138"/>
                    </a:lnTo>
                    <a:lnTo>
                      <a:pt x="4" y="138"/>
                    </a:lnTo>
                    <a:lnTo>
                      <a:pt x="8" y="142"/>
                    </a:lnTo>
                    <a:lnTo>
                      <a:pt x="12" y="144"/>
                    </a:lnTo>
                    <a:lnTo>
                      <a:pt x="16" y="144"/>
                    </a:lnTo>
                    <a:lnTo>
                      <a:pt x="22" y="144"/>
                    </a:lnTo>
                    <a:lnTo>
                      <a:pt x="32" y="144"/>
                    </a:lnTo>
                    <a:lnTo>
                      <a:pt x="36" y="144"/>
                    </a:lnTo>
                    <a:lnTo>
                      <a:pt x="44" y="148"/>
                    </a:lnTo>
                    <a:lnTo>
                      <a:pt x="44" y="148"/>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51" name="Freeform 6107">
                <a:extLst>
                  <a:ext uri="{FF2B5EF4-FFF2-40B4-BE49-F238E27FC236}">
                    <a16:creationId xmlns:a16="http://schemas.microsoft.com/office/drawing/2014/main" id="{2E88FDE1-A912-D7AA-7FA2-784341A99E54}"/>
                  </a:ext>
                </a:extLst>
              </p:cNvPr>
              <p:cNvSpPr>
                <a:spLocks/>
              </p:cNvSpPr>
              <p:nvPr/>
            </p:nvSpPr>
            <p:spPr bwMode="auto">
              <a:xfrm>
                <a:off x="2335530" y="1211263"/>
                <a:ext cx="121920" cy="48260"/>
              </a:xfrm>
              <a:custGeom>
                <a:avLst/>
                <a:gdLst/>
                <a:ahLst/>
                <a:cxnLst>
                  <a:cxn ang="0">
                    <a:pos x="2" y="16"/>
                  </a:cxn>
                  <a:cxn ang="0">
                    <a:pos x="2" y="16"/>
                  </a:cxn>
                  <a:cxn ang="0">
                    <a:pos x="0" y="24"/>
                  </a:cxn>
                  <a:cxn ang="0">
                    <a:pos x="2" y="30"/>
                  </a:cxn>
                  <a:cxn ang="0">
                    <a:pos x="6" y="34"/>
                  </a:cxn>
                  <a:cxn ang="0">
                    <a:pos x="18" y="38"/>
                  </a:cxn>
                  <a:cxn ang="0">
                    <a:pos x="18" y="38"/>
                  </a:cxn>
                  <a:cxn ang="0">
                    <a:pos x="22" y="42"/>
                  </a:cxn>
                  <a:cxn ang="0">
                    <a:pos x="26" y="46"/>
                  </a:cxn>
                  <a:cxn ang="0">
                    <a:pos x="26" y="52"/>
                  </a:cxn>
                  <a:cxn ang="0">
                    <a:pos x="28" y="56"/>
                  </a:cxn>
                  <a:cxn ang="0">
                    <a:pos x="30" y="62"/>
                  </a:cxn>
                  <a:cxn ang="0">
                    <a:pos x="36" y="66"/>
                  </a:cxn>
                  <a:cxn ang="0">
                    <a:pos x="46" y="72"/>
                  </a:cxn>
                  <a:cxn ang="0">
                    <a:pos x="46" y="72"/>
                  </a:cxn>
                  <a:cxn ang="0">
                    <a:pos x="56" y="76"/>
                  </a:cxn>
                  <a:cxn ang="0">
                    <a:pos x="66" y="76"/>
                  </a:cxn>
                  <a:cxn ang="0">
                    <a:pos x="72" y="76"/>
                  </a:cxn>
                  <a:cxn ang="0">
                    <a:pos x="80" y="74"/>
                  </a:cxn>
                  <a:cxn ang="0">
                    <a:pos x="94" y="68"/>
                  </a:cxn>
                  <a:cxn ang="0">
                    <a:pos x="104" y="66"/>
                  </a:cxn>
                  <a:cxn ang="0">
                    <a:pos x="118" y="68"/>
                  </a:cxn>
                  <a:cxn ang="0">
                    <a:pos x="118" y="68"/>
                  </a:cxn>
                  <a:cxn ang="0">
                    <a:pos x="148" y="70"/>
                  </a:cxn>
                  <a:cxn ang="0">
                    <a:pos x="176" y="72"/>
                  </a:cxn>
                  <a:cxn ang="0">
                    <a:pos x="184" y="70"/>
                  </a:cxn>
                  <a:cxn ang="0">
                    <a:pos x="192" y="68"/>
                  </a:cxn>
                  <a:cxn ang="0">
                    <a:pos x="192" y="66"/>
                  </a:cxn>
                  <a:cxn ang="0">
                    <a:pos x="192" y="62"/>
                  </a:cxn>
                  <a:cxn ang="0">
                    <a:pos x="188" y="58"/>
                  </a:cxn>
                  <a:cxn ang="0">
                    <a:pos x="188" y="58"/>
                  </a:cxn>
                  <a:cxn ang="0">
                    <a:pos x="174" y="42"/>
                  </a:cxn>
                  <a:cxn ang="0">
                    <a:pos x="166" y="34"/>
                  </a:cxn>
                  <a:cxn ang="0">
                    <a:pos x="156" y="26"/>
                  </a:cxn>
                  <a:cxn ang="0">
                    <a:pos x="144" y="18"/>
                  </a:cxn>
                  <a:cxn ang="0">
                    <a:pos x="130" y="12"/>
                  </a:cxn>
                  <a:cxn ang="0">
                    <a:pos x="114" y="10"/>
                  </a:cxn>
                  <a:cxn ang="0">
                    <a:pos x="96" y="10"/>
                  </a:cxn>
                  <a:cxn ang="0">
                    <a:pos x="96" y="10"/>
                  </a:cxn>
                  <a:cxn ang="0">
                    <a:pos x="76" y="8"/>
                  </a:cxn>
                  <a:cxn ang="0">
                    <a:pos x="58" y="6"/>
                  </a:cxn>
                  <a:cxn ang="0">
                    <a:pos x="30" y="2"/>
                  </a:cxn>
                  <a:cxn ang="0">
                    <a:pos x="18" y="0"/>
                  </a:cxn>
                  <a:cxn ang="0">
                    <a:pos x="10" y="2"/>
                  </a:cxn>
                  <a:cxn ang="0">
                    <a:pos x="8" y="4"/>
                  </a:cxn>
                  <a:cxn ang="0">
                    <a:pos x="4" y="6"/>
                  </a:cxn>
                  <a:cxn ang="0">
                    <a:pos x="2" y="16"/>
                  </a:cxn>
                  <a:cxn ang="0">
                    <a:pos x="2" y="16"/>
                  </a:cxn>
                </a:cxnLst>
                <a:rect l="0" t="0" r="r" b="b"/>
                <a:pathLst>
                  <a:path w="192" h="76">
                    <a:moveTo>
                      <a:pt x="2" y="16"/>
                    </a:moveTo>
                    <a:lnTo>
                      <a:pt x="2" y="16"/>
                    </a:lnTo>
                    <a:lnTo>
                      <a:pt x="0" y="24"/>
                    </a:lnTo>
                    <a:lnTo>
                      <a:pt x="2" y="30"/>
                    </a:lnTo>
                    <a:lnTo>
                      <a:pt x="6" y="34"/>
                    </a:lnTo>
                    <a:lnTo>
                      <a:pt x="18" y="38"/>
                    </a:lnTo>
                    <a:lnTo>
                      <a:pt x="18" y="38"/>
                    </a:lnTo>
                    <a:lnTo>
                      <a:pt x="22" y="42"/>
                    </a:lnTo>
                    <a:lnTo>
                      <a:pt x="26" y="46"/>
                    </a:lnTo>
                    <a:lnTo>
                      <a:pt x="26" y="52"/>
                    </a:lnTo>
                    <a:lnTo>
                      <a:pt x="28" y="56"/>
                    </a:lnTo>
                    <a:lnTo>
                      <a:pt x="30" y="62"/>
                    </a:lnTo>
                    <a:lnTo>
                      <a:pt x="36" y="66"/>
                    </a:lnTo>
                    <a:lnTo>
                      <a:pt x="46" y="72"/>
                    </a:lnTo>
                    <a:lnTo>
                      <a:pt x="46" y="72"/>
                    </a:lnTo>
                    <a:lnTo>
                      <a:pt x="56" y="76"/>
                    </a:lnTo>
                    <a:lnTo>
                      <a:pt x="66" y="76"/>
                    </a:lnTo>
                    <a:lnTo>
                      <a:pt x="72" y="76"/>
                    </a:lnTo>
                    <a:lnTo>
                      <a:pt x="80" y="74"/>
                    </a:lnTo>
                    <a:lnTo>
                      <a:pt x="94" y="68"/>
                    </a:lnTo>
                    <a:lnTo>
                      <a:pt x="104" y="66"/>
                    </a:lnTo>
                    <a:lnTo>
                      <a:pt x="118" y="68"/>
                    </a:lnTo>
                    <a:lnTo>
                      <a:pt x="118" y="68"/>
                    </a:lnTo>
                    <a:lnTo>
                      <a:pt x="148" y="70"/>
                    </a:lnTo>
                    <a:lnTo>
                      <a:pt x="176" y="72"/>
                    </a:lnTo>
                    <a:lnTo>
                      <a:pt x="184" y="70"/>
                    </a:lnTo>
                    <a:lnTo>
                      <a:pt x="192" y="68"/>
                    </a:lnTo>
                    <a:lnTo>
                      <a:pt x="192" y="66"/>
                    </a:lnTo>
                    <a:lnTo>
                      <a:pt x="192" y="62"/>
                    </a:lnTo>
                    <a:lnTo>
                      <a:pt x="188" y="58"/>
                    </a:lnTo>
                    <a:lnTo>
                      <a:pt x="188" y="58"/>
                    </a:lnTo>
                    <a:lnTo>
                      <a:pt x="174" y="42"/>
                    </a:lnTo>
                    <a:lnTo>
                      <a:pt x="166" y="34"/>
                    </a:lnTo>
                    <a:lnTo>
                      <a:pt x="156" y="26"/>
                    </a:lnTo>
                    <a:lnTo>
                      <a:pt x="144" y="18"/>
                    </a:lnTo>
                    <a:lnTo>
                      <a:pt x="130" y="12"/>
                    </a:lnTo>
                    <a:lnTo>
                      <a:pt x="114" y="10"/>
                    </a:lnTo>
                    <a:lnTo>
                      <a:pt x="96" y="10"/>
                    </a:lnTo>
                    <a:lnTo>
                      <a:pt x="96" y="10"/>
                    </a:lnTo>
                    <a:lnTo>
                      <a:pt x="76" y="8"/>
                    </a:lnTo>
                    <a:lnTo>
                      <a:pt x="58" y="6"/>
                    </a:lnTo>
                    <a:lnTo>
                      <a:pt x="30" y="2"/>
                    </a:lnTo>
                    <a:lnTo>
                      <a:pt x="18" y="0"/>
                    </a:lnTo>
                    <a:lnTo>
                      <a:pt x="10" y="2"/>
                    </a:lnTo>
                    <a:lnTo>
                      <a:pt x="8" y="4"/>
                    </a:lnTo>
                    <a:lnTo>
                      <a:pt x="4" y="6"/>
                    </a:lnTo>
                    <a:lnTo>
                      <a:pt x="2" y="16"/>
                    </a:lnTo>
                    <a:lnTo>
                      <a:pt x="2" y="16"/>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52" name="Freeform 6108">
                <a:extLst>
                  <a:ext uri="{FF2B5EF4-FFF2-40B4-BE49-F238E27FC236}">
                    <a16:creationId xmlns:a16="http://schemas.microsoft.com/office/drawing/2014/main" id="{816C59EE-3437-3E85-407C-463C7530C4A7}"/>
                  </a:ext>
                </a:extLst>
              </p:cNvPr>
              <p:cNvSpPr>
                <a:spLocks/>
              </p:cNvSpPr>
              <p:nvPr/>
            </p:nvSpPr>
            <p:spPr bwMode="auto">
              <a:xfrm>
                <a:off x="1762760" y="1103313"/>
                <a:ext cx="29210" cy="11430"/>
              </a:xfrm>
              <a:custGeom>
                <a:avLst/>
                <a:gdLst/>
                <a:ahLst/>
                <a:cxnLst>
                  <a:cxn ang="0">
                    <a:pos x="2" y="18"/>
                  </a:cxn>
                  <a:cxn ang="0">
                    <a:pos x="2" y="18"/>
                  </a:cxn>
                  <a:cxn ang="0">
                    <a:pos x="8" y="18"/>
                  </a:cxn>
                  <a:cxn ang="0">
                    <a:pos x="14" y="18"/>
                  </a:cxn>
                  <a:cxn ang="0">
                    <a:pos x="30" y="12"/>
                  </a:cxn>
                  <a:cxn ang="0">
                    <a:pos x="42" y="4"/>
                  </a:cxn>
                  <a:cxn ang="0">
                    <a:pos x="46" y="2"/>
                  </a:cxn>
                  <a:cxn ang="0">
                    <a:pos x="44" y="0"/>
                  </a:cxn>
                  <a:cxn ang="0">
                    <a:pos x="44" y="0"/>
                  </a:cxn>
                  <a:cxn ang="0">
                    <a:pos x="32" y="2"/>
                  </a:cxn>
                  <a:cxn ang="0">
                    <a:pos x="16" y="6"/>
                  </a:cxn>
                  <a:cxn ang="0">
                    <a:pos x="2" y="14"/>
                  </a:cxn>
                  <a:cxn ang="0">
                    <a:pos x="0" y="16"/>
                  </a:cxn>
                  <a:cxn ang="0">
                    <a:pos x="2" y="18"/>
                  </a:cxn>
                  <a:cxn ang="0">
                    <a:pos x="2" y="18"/>
                  </a:cxn>
                </a:cxnLst>
                <a:rect l="0" t="0" r="r" b="b"/>
                <a:pathLst>
                  <a:path w="46" h="18">
                    <a:moveTo>
                      <a:pt x="2" y="18"/>
                    </a:moveTo>
                    <a:lnTo>
                      <a:pt x="2" y="18"/>
                    </a:lnTo>
                    <a:lnTo>
                      <a:pt x="8" y="18"/>
                    </a:lnTo>
                    <a:lnTo>
                      <a:pt x="14" y="18"/>
                    </a:lnTo>
                    <a:lnTo>
                      <a:pt x="30" y="12"/>
                    </a:lnTo>
                    <a:lnTo>
                      <a:pt x="42" y="4"/>
                    </a:lnTo>
                    <a:lnTo>
                      <a:pt x="46" y="2"/>
                    </a:lnTo>
                    <a:lnTo>
                      <a:pt x="44" y="0"/>
                    </a:lnTo>
                    <a:lnTo>
                      <a:pt x="44" y="0"/>
                    </a:lnTo>
                    <a:lnTo>
                      <a:pt x="32" y="2"/>
                    </a:lnTo>
                    <a:lnTo>
                      <a:pt x="16" y="6"/>
                    </a:lnTo>
                    <a:lnTo>
                      <a:pt x="2" y="14"/>
                    </a:lnTo>
                    <a:lnTo>
                      <a:pt x="0" y="16"/>
                    </a:lnTo>
                    <a:lnTo>
                      <a:pt x="2" y="18"/>
                    </a:lnTo>
                    <a:lnTo>
                      <a:pt x="2" y="18"/>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53" name="Freeform 6109">
                <a:extLst>
                  <a:ext uri="{FF2B5EF4-FFF2-40B4-BE49-F238E27FC236}">
                    <a16:creationId xmlns:a16="http://schemas.microsoft.com/office/drawing/2014/main" id="{6AF7A925-E8E6-16EF-A58D-39EFF4138D3D}"/>
                  </a:ext>
                </a:extLst>
              </p:cNvPr>
              <p:cNvSpPr>
                <a:spLocks/>
              </p:cNvSpPr>
              <p:nvPr/>
            </p:nvSpPr>
            <p:spPr bwMode="auto">
              <a:xfrm>
                <a:off x="1954530" y="1190943"/>
                <a:ext cx="138430" cy="102870"/>
              </a:xfrm>
              <a:custGeom>
                <a:avLst/>
                <a:gdLst/>
                <a:ahLst/>
                <a:cxnLst>
                  <a:cxn ang="0">
                    <a:pos x="166" y="92"/>
                  </a:cxn>
                  <a:cxn ang="0">
                    <a:pos x="186" y="66"/>
                  </a:cxn>
                  <a:cxn ang="0">
                    <a:pos x="216" y="36"/>
                  </a:cxn>
                  <a:cxn ang="0">
                    <a:pos x="218" y="28"/>
                  </a:cxn>
                  <a:cxn ang="0">
                    <a:pos x="216" y="22"/>
                  </a:cxn>
                  <a:cxn ang="0">
                    <a:pos x="204" y="16"/>
                  </a:cxn>
                  <a:cxn ang="0">
                    <a:pos x="190" y="12"/>
                  </a:cxn>
                  <a:cxn ang="0">
                    <a:pos x="172" y="12"/>
                  </a:cxn>
                  <a:cxn ang="0">
                    <a:pos x="156" y="16"/>
                  </a:cxn>
                  <a:cxn ang="0">
                    <a:pos x="140" y="12"/>
                  </a:cxn>
                  <a:cxn ang="0">
                    <a:pos x="122" y="4"/>
                  </a:cxn>
                  <a:cxn ang="0">
                    <a:pos x="106" y="0"/>
                  </a:cxn>
                  <a:cxn ang="0">
                    <a:pos x="84" y="0"/>
                  </a:cxn>
                  <a:cxn ang="0">
                    <a:pos x="48" y="6"/>
                  </a:cxn>
                  <a:cxn ang="0">
                    <a:pos x="20" y="16"/>
                  </a:cxn>
                  <a:cxn ang="0">
                    <a:pos x="16" y="24"/>
                  </a:cxn>
                  <a:cxn ang="0">
                    <a:pos x="22" y="30"/>
                  </a:cxn>
                  <a:cxn ang="0">
                    <a:pos x="18" y="32"/>
                  </a:cxn>
                  <a:cxn ang="0">
                    <a:pos x="6" y="32"/>
                  </a:cxn>
                  <a:cxn ang="0">
                    <a:pos x="0" y="48"/>
                  </a:cxn>
                  <a:cxn ang="0">
                    <a:pos x="0" y="74"/>
                  </a:cxn>
                  <a:cxn ang="0">
                    <a:pos x="2" y="98"/>
                  </a:cxn>
                  <a:cxn ang="0">
                    <a:pos x="10" y="114"/>
                  </a:cxn>
                  <a:cxn ang="0">
                    <a:pos x="20" y="134"/>
                  </a:cxn>
                  <a:cxn ang="0">
                    <a:pos x="20" y="142"/>
                  </a:cxn>
                  <a:cxn ang="0">
                    <a:pos x="22" y="154"/>
                  </a:cxn>
                  <a:cxn ang="0">
                    <a:pos x="30" y="156"/>
                  </a:cxn>
                  <a:cxn ang="0">
                    <a:pos x="54" y="156"/>
                  </a:cxn>
                  <a:cxn ang="0">
                    <a:pos x="62" y="160"/>
                  </a:cxn>
                  <a:cxn ang="0">
                    <a:pos x="70" y="160"/>
                  </a:cxn>
                  <a:cxn ang="0">
                    <a:pos x="76" y="146"/>
                  </a:cxn>
                  <a:cxn ang="0">
                    <a:pos x="82" y="138"/>
                  </a:cxn>
                  <a:cxn ang="0">
                    <a:pos x="90" y="132"/>
                  </a:cxn>
                  <a:cxn ang="0">
                    <a:pos x="90" y="122"/>
                  </a:cxn>
                  <a:cxn ang="0">
                    <a:pos x="86" y="114"/>
                  </a:cxn>
                  <a:cxn ang="0">
                    <a:pos x="84" y="106"/>
                  </a:cxn>
                  <a:cxn ang="0">
                    <a:pos x="88" y="104"/>
                  </a:cxn>
                  <a:cxn ang="0">
                    <a:pos x="112" y="106"/>
                  </a:cxn>
                  <a:cxn ang="0">
                    <a:pos x="142" y="106"/>
                  </a:cxn>
                  <a:cxn ang="0">
                    <a:pos x="156" y="102"/>
                  </a:cxn>
                  <a:cxn ang="0">
                    <a:pos x="166" y="92"/>
                  </a:cxn>
                </a:cxnLst>
                <a:rect l="0" t="0" r="r" b="b"/>
                <a:pathLst>
                  <a:path w="218" h="162">
                    <a:moveTo>
                      <a:pt x="166" y="92"/>
                    </a:moveTo>
                    <a:lnTo>
                      <a:pt x="166" y="92"/>
                    </a:lnTo>
                    <a:lnTo>
                      <a:pt x="176" y="80"/>
                    </a:lnTo>
                    <a:lnTo>
                      <a:pt x="186" y="66"/>
                    </a:lnTo>
                    <a:lnTo>
                      <a:pt x="208" y="46"/>
                    </a:lnTo>
                    <a:lnTo>
                      <a:pt x="216" y="36"/>
                    </a:lnTo>
                    <a:lnTo>
                      <a:pt x="218" y="32"/>
                    </a:lnTo>
                    <a:lnTo>
                      <a:pt x="218" y="28"/>
                    </a:lnTo>
                    <a:lnTo>
                      <a:pt x="218" y="24"/>
                    </a:lnTo>
                    <a:lnTo>
                      <a:pt x="216" y="22"/>
                    </a:lnTo>
                    <a:lnTo>
                      <a:pt x="210" y="18"/>
                    </a:lnTo>
                    <a:lnTo>
                      <a:pt x="204" y="16"/>
                    </a:lnTo>
                    <a:lnTo>
                      <a:pt x="204" y="16"/>
                    </a:lnTo>
                    <a:lnTo>
                      <a:pt x="190" y="12"/>
                    </a:lnTo>
                    <a:lnTo>
                      <a:pt x="180" y="12"/>
                    </a:lnTo>
                    <a:lnTo>
                      <a:pt x="172" y="12"/>
                    </a:lnTo>
                    <a:lnTo>
                      <a:pt x="166" y="14"/>
                    </a:lnTo>
                    <a:lnTo>
                      <a:pt x="156" y="16"/>
                    </a:lnTo>
                    <a:lnTo>
                      <a:pt x="148" y="16"/>
                    </a:lnTo>
                    <a:lnTo>
                      <a:pt x="140" y="12"/>
                    </a:lnTo>
                    <a:lnTo>
                      <a:pt x="140" y="12"/>
                    </a:lnTo>
                    <a:lnTo>
                      <a:pt x="122" y="4"/>
                    </a:lnTo>
                    <a:lnTo>
                      <a:pt x="114" y="2"/>
                    </a:lnTo>
                    <a:lnTo>
                      <a:pt x="106" y="0"/>
                    </a:lnTo>
                    <a:lnTo>
                      <a:pt x="96" y="0"/>
                    </a:lnTo>
                    <a:lnTo>
                      <a:pt x="84" y="0"/>
                    </a:lnTo>
                    <a:lnTo>
                      <a:pt x="48" y="6"/>
                    </a:lnTo>
                    <a:lnTo>
                      <a:pt x="48" y="6"/>
                    </a:lnTo>
                    <a:lnTo>
                      <a:pt x="30" y="10"/>
                    </a:lnTo>
                    <a:lnTo>
                      <a:pt x="20" y="16"/>
                    </a:lnTo>
                    <a:lnTo>
                      <a:pt x="16" y="20"/>
                    </a:lnTo>
                    <a:lnTo>
                      <a:pt x="16" y="24"/>
                    </a:lnTo>
                    <a:lnTo>
                      <a:pt x="22" y="30"/>
                    </a:lnTo>
                    <a:lnTo>
                      <a:pt x="22" y="30"/>
                    </a:lnTo>
                    <a:lnTo>
                      <a:pt x="18" y="32"/>
                    </a:lnTo>
                    <a:lnTo>
                      <a:pt x="18" y="32"/>
                    </a:lnTo>
                    <a:lnTo>
                      <a:pt x="8" y="30"/>
                    </a:lnTo>
                    <a:lnTo>
                      <a:pt x="6" y="32"/>
                    </a:lnTo>
                    <a:lnTo>
                      <a:pt x="4" y="36"/>
                    </a:lnTo>
                    <a:lnTo>
                      <a:pt x="0" y="48"/>
                    </a:lnTo>
                    <a:lnTo>
                      <a:pt x="0" y="74"/>
                    </a:lnTo>
                    <a:lnTo>
                      <a:pt x="0" y="74"/>
                    </a:lnTo>
                    <a:lnTo>
                      <a:pt x="0" y="88"/>
                    </a:lnTo>
                    <a:lnTo>
                      <a:pt x="2" y="98"/>
                    </a:lnTo>
                    <a:lnTo>
                      <a:pt x="6" y="108"/>
                    </a:lnTo>
                    <a:lnTo>
                      <a:pt x="10" y="114"/>
                    </a:lnTo>
                    <a:lnTo>
                      <a:pt x="18" y="126"/>
                    </a:lnTo>
                    <a:lnTo>
                      <a:pt x="20" y="134"/>
                    </a:lnTo>
                    <a:lnTo>
                      <a:pt x="20" y="142"/>
                    </a:lnTo>
                    <a:lnTo>
                      <a:pt x="20" y="142"/>
                    </a:lnTo>
                    <a:lnTo>
                      <a:pt x="20" y="150"/>
                    </a:lnTo>
                    <a:lnTo>
                      <a:pt x="22" y="154"/>
                    </a:lnTo>
                    <a:lnTo>
                      <a:pt x="26" y="156"/>
                    </a:lnTo>
                    <a:lnTo>
                      <a:pt x="30" y="156"/>
                    </a:lnTo>
                    <a:lnTo>
                      <a:pt x="46" y="156"/>
                    </a:lnTo>
                    <a:lnTo>
                      <a:pt x="54" y="156"/>
                    </a:lnTo>
                    <a:lnTo>
                      <a:pt x="62" y="160"/>
                    </a:lnTo>
                    <a:lnTo>
                      <a:pt x="62" y="160"/>
                    </a:lnTo>
                    <a:lnTo>
                      <a:pt x="68" y="162"/>
                    </a:lnTo>
                    <a:lnTo>
                      <a:pt x="70" y="160"/>
                    </a:lnTo>
                    <a:lnTo>
                      <a:pt x="76" y="146"/>
                    </a:lnTo>
                    <a:lnTo>
                      <a:pt x="76" y="146"/>
                    </a:lnTo>
                    <a:lnTo>
                      <a:pt x="78" y="140"/>
                    </a:lnTo>
                    <a:lnTo>
                      <a:pt x="82" y="138"/>
                    </a:lnTo>
                    <a:lnTo>
                      <a:pt x="88" y="134"/>
                    </a:lnTo>
                    <a:lnTo>
                      <a:pt x="90" y="132"/>
                    </a:lnTo>
                    <a:lnTo>
                      <a:pt x="90" y="128"/>
                    </a:lnTo>
                    <a:lnTo>
                      <a:pt x="90" y="122"/>
                    </a:lnTo>
                    <a:lnTo>
                      <a:pt x="86" y="114"/>
                    </a:lnTo>
                    <a:lnTo>
                      <a:pt x="86" y="114"/>
                    </a:lnTo>
                    <a:lnTo>
                      <a:pt x="84" y="110"/>
                    </a:lnTo>
                    <a:lnTo>
                      <a:pt x="84" y="106"/>
                    </a:lnTo>
                    <a:lnTo>
                      <a:pt x="86" y="104"/>
                    </a:lnTo>
                    <a:lnTo>
                      <a:pt x="88" y="104"/>
                    </a:lnTo>
                    <a:lnTo>
                      <a:pt x="98" y="104"/>
                    </a:lnTo>
                    <a:lnTo>
                      <a:pt x="112" y="106"/>
                    </a:lnTo>
                    <a:lnTo>
                      <a:pt x="128" y="108"/>
                    </a:lnTo>
                    <a:lnTo>
                      <a:pt x="142" y="106"/>
                    </a:lnTo>
                    <a:lnTo>
                      <a:pt x="150" y="106"/>
                    </a:lnTo>
                    <a:lnTo>
                      <a:pt x="156" y="102"/>
                    </a:lnTo>
                    <a:lnTo>
                      <a:pt x="162" y="98"/>
                    </a:lnTo>
                    <a:lnTo>
                      <a:pt x="166" y="92"/>
                    </a:lnTo>
                    <a:lnTo>
                      <a:pt x="166" y="92"/>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54" name="Freeform 6110">
                <a:extLst>
                  <a:ext uri="{FF2B5EF4-FFF2-40B4-BE49-F238E27FC236}">
                    <a16:creationId xmlns:a16="http://schemas.microsoft.com/office/drawing/2014/main" id="{B799DE53-86F3-6C4E-2AC7-19D085F54574}"/>
                  </a:ext>
                </a:extLst>
              </p:cNvPr>
              <p:cNvSpPr>
                <a:spLocks/>
              </p:cNvSpPr>
              <p:nvPr/>
            </p:nvSpPr>
            <p:spPr bwMode="auto">
              <a:xfrm>
                <a:off x="2172970" y="1573213"/>
                <a:ext cx="176530" cy="121920"/>
              </a:xfrm>
              <a:custGeom>
                <a:avLst/>
                <a:gdLst/>
                <a:ahLst/>
                <a:cxnLst>
                  <a:cxn ang="0">
                    <a:pos x="272" y="132"/>
                  </a:cxn>
                  <a:cxn ang="0">
                    <a:pos x="258" y="122"/>
                  </a:cxn>
                  <a:cxn ang="0">
                    <a:pos x="250" y="126"/>
                  </a:cxn>
                  <a:cxn ang="0">
                    <a:pos x="236" y="124"/>
                  </a:cxn>
                  <a:cxn ang="0">
                    <a:pos x="228" y="120"/>
                  </a:cxn>
                  <a:cxn ang="0">
                    <a:pos x="220" y="102"/>
                  </a:cxn>
                  <a:cxn ang="0">
                    <a:pos x="212" y="88"/>
                  </a:cxn>
                  <a:cxn ang="0">
                    <a:pos x="192" y="78"/>
                  </a:cxn>
                  <a:cxn ang="0">
                    <a:pos x="178" y="72"/>
                  </a:cxn>
                  <a:cxn ang="0">
                    <a:pos x="140" y="46"/>
                  </a:cxn>
                  <a:cxn ang="0">
                    <a:pos x="122" y="34"/>
                  </a:cxn>
                  <a:cxn ang="0">
                    <a:pos x="110" y="34"/>
                  </a:cxn>
                  <a:cxn ang="0">
                    <a:pos x="106" y="36"/>
                  </a:cxn>
                  <a:cxn ang="0">
                    <a:pos x="100" y="40"/>
                  </a:cxn>
                  <a:cxn ang="0">
                    <a:pos x="96" y="38"/>
                  </a:cxn>
                  <a:cxn ang="0">
                    <a:pos x="86" y="24"/>
                  </a:cxn>
                  <a:cxn ang="0">
                    <a:pos x="76" y="8"/>
                  </a:cxn>
                  <a:cxn ang="0">
                    <a:pos x="66" y="0"/>
                  </a:cxn>
                  <a:cxn ang="0">
                    <a:pos x="62" y="2"/>
                  </a:cxn>
                  <a:cxn ang="0">
                    <a:pos x="54" y="6"/>
                  </a:cxn>
                  <a:cxn ang="0">
                    <a:pos x="42" y="26"/>
                  </a:cxn>
                  <a:cxn ang="0">
                    <a:pos x="36" y="58"/>
                  </a:cxn>
                  <a:cxn ang="0">
                    <a:pos x="34" y="90"/>
                  </a:cxn>
                  <a:cxn ang="0">
                    <a:pos x="38" y="106"/>
                  </a:cxn>
                  <a:cxn ang="0">
                    <a:pos x="38" y="116"/>
                  </a:cxn>
                  <a:cxn ang="0">
                    <a:pos x="34" y="124"/>
                  </a:cxn>
                  <a:cxn ang="0">
                    <a:pos x="18" y="134"/>
                  </a:cxn>
                  <a:cxn ang="0">
                    <a:pos x="4" y="142"/>
                  </a:cxn>
                  <a:cxn ang="0">
                    <a:pos x="0" y="150"/>
                  </a:cxn>
                  <a:cxn ang="0">
                    <a:pos x="4" y="158"/>
                  </a:cxn>
                  <a:cxn ang="0">
                    <a:pos x="4" y="160"/>
                  </a:cxn>
                  <a:cxn ang="0">
                    <a:pos x="16" y="162"/>
                  </a:cxn>
                  <a:cxn ang="0">
                    <a:pos x="50" y="156"/>
                  </a:cxn>
                  <a:cxn ang="0">
                    <a:pos x="64" y="156"/>
                  </a:cxn>
                  <a:cxn ang="0">
                    <a:pos x="66" y="162"/>
                  </a:cxn>
                  <a:cxn ang="0">
                    <a:pos x="66" y="166"/>
                  </a:cxn>
                  <a:cxn ang="0">
                    <a:pos x="70" y="182"/>
                  </a:cxn>
                  <a:cxn ang="0">
                    <a:pos x="82" y="190"/>
                  </a:cxn>
                  <a:cxn ang="0">
                    <a:pos x="96" y="190"/>
                  </a:cxn>
                  <a:cxn ang="0">
                    <a:pos x="110" y="176"/>
                  </a:cxn>
                  <a:cxn ang="0">
                    <a:pos x="114" y="166"/>
                  </a:cxn>
                  <a:cxn ang="0">
                    <a:pos x="124" y="160"/>
                  </a:cxn>
                  <a:cxn ang="0">
                    <a:pos x="134" y="158"/>
                  </a:cxn>
                  <a:cxn ang="0">
                    <a:pos x="142" y="150"/>
                  </a:cxn>
                  <a:cxn ang="0">
                    <a:pos x="144" y="142"/>
                  </a:cxn>
                  <a:cxn ang="0">
                    <a:pos x="154" y="128"/>
                  </a:cxn>
                  <a:cxn ang="0">
                    <a:pos x="170" y="124"/>
                  </a:cxn>
                  <a:cxn ang="0">
                    <a:pos x="184" y="130"/>
                  </a:cxn>
                  <a:cxn ang="0">
                    <a:pos x="192" y="142"/>
                  </a:cxn>
                  <a:cxn ang="0">
                    <a:pos x="194" y="148"/>
                  </a:cxn>
                  <a:cxn ang="0">
                    <a:pos x="198" y="154"/>
                  </a:cxn>
                  <a:cxn ang="0">
                    <a:pos x="214" y="156"/>
                  </a:cxn>
                  <a:cxn ang="0">
                    <a:pos x="232" y="160"/>
                  </a:cxn>
                  <a:cxn ang="0">
                    <a:pos x="254" y="162"/>
                  </a:cxn>
                  <a:cxn ang="0">
                    <a:pos x="272" y="158"/>
                  </a:cxn>
                  <a:cxn ang="0">
                    <a:pos x="278" y="148"/>
                  </a:cxn>
                  <a:cxn ang="0">
                    <a:pos x="272" y="132"/>
                  </a:cxn>
                </a:cxnLst>
                <a:rect l="0" t="0" r="r" b="b"/>
                <a:pathLst>
                  <a:path w="278" h="192">
                    <a:moveTo>
                      <a:pt x="272" y="132"/>
                    </a:moveTo>
                    <a:lnTo>
                      <a:pt x="272" y="132"/>
                    </a:lnTo>
                    <a:lnTo>
                      <a:pt x="262" y="122"/>
                    </a:lnTo>
                    <a:lnTo>
                      <a:pt x="258" y="122"/>
                    </a:lnTo>
                    <a:lnTo>
                      <a:pt x="256" y="122"/>
                    </a:lnTo>
                    <a:lnTo>
                      <a:pt x="250" y="126"/>
                    </a:lnTo>
                    <a:lnTo>
                      <a:pt x="244" y="126"/>
                    </a:lnTo>
                    <a:lnTo>
                      <a:pt x="236" y="124"/>
                    </a:lnTo>
                    <a:lnTo>
                      <a:pt x="236" y="124"/>
                    </a:lnTo>
                    <a:lnTo>
                      <a:pt x="228" y="120"/>
                    </a:lnTo>
                    <a:lnTo>
                      <a:pt x="224" y="114"/>
                    </a:lnTo>
                    <a:lnTo>
                      <a:pt x="220" y="102"/>
                    </a:lnTo>
                    <a:lnTo>
                      <a:pt x="218" y="96"/>
                    </a:lnTo>
                    <a:lnTo>
                      <a:pt x="212" y="88"/>
                    </a:lnTo>
                    <a:lnTo>
                      <a:pt x="204" y="82"/>
                    </a:lnTo>
                    <a:lnTo>
                      <a:pt x="192" y="78"/>
                    </a:lnTo>
                    <a:lnTo>
                      <a:pt x="192" y="78"/>
                    </a:lnTo>
                    <a:lnTo>
                      <a:pt x="178" y="72"/>
                    </a:lnTo>
                    <a:lnTo>
                      <a:pt x="164" y="64"/>
                    </a:lnTo>
                    <a:lnTo>
                      <a:pt x="140" y="46"/>
                    </a:lnTo>
                    <a:lnTo>
                      <a:pt x="130" y="38"/>
                    </a:lnTo>
                    <a:lnTo>
                      <a:pt x="122" y="34"/>
                    </a:lnTo>
                    <a:lnTo>
                      <a:pt x="114" y="32"/>
                    </a:lnTo>
                    <a:lnTo>
                      <a:pt x="110" y="34"/>
                    </a:lnTo>
                    <a:lnTo>
                      <a:pt x="106" y="36"/>
                    </a:lnTo>
                    <a:lnTo>
                      <a:pt x="106" y="36"/>
                    </a:lnTo>
                    <a:lnTo>
                      <a:pt x="104" y="38"/>
                    </a:lnTo>
                    <a:lnTo>
                      <a:pt x="100" y="40"/>
                    </a:lnTo>
                    <a:lnTo>
                      <a:pt x="98" y="40"/>
                    </a:lnTo>
                    <a:lnTo>
                      <a:pt x="96" y="38"/>
                    </a:lnTo>
                    <a:lnTo>
                      <a:pt x="90" y="32"/>
                    </a:lnTo>
                    <a:lnTo>
                      <a:pt x="86" y="24"/>
                    </a:lnTo>
                    <a:lnTo>
                      <a:pt x="82" y="14"/>
                    </a:lnTo>
                    <a:lnTo>
                      <a:pt x="76" y="8"/>
                    </a:lnTo>
                    <a:lnTo>
                      <a:pt x="70" y="2"/>
                    </a:lnTo>
                    <a:lnTo>
                      <a:pt x="66" y="0"/>
                    </a:lnTo>
                    <a:lnTo>
                      <a:pt x="62" y="2"/>
                    </a:lnTo>
                    <a:lnTo>
                      <a:pt x="62" y="2"/>
                    </a:lnTo>
                    <a:lnTo>
                      <a:pt x="58" y="2"/>
                    </a:lnTo>
                    <a:lnTo>
                      <a:pt x="54" y="6"/>
                    </a:lnTo>
                    <a:lnTo>
                      <a:pt x="48" y="14"/>
                    </a:lnTo>
                    <a:lnTo>
                      <a:pt x="42" y="26"/>
                    </a:lnTo>
                    <a:lnTo>
                      <a:pt x="38" y="42"/>
                    </a:lnTo>
                    <a:lnTo>
                      <a:pt x="36" y="58"/>
                    </a:lnTo>
                    <a:lnTo>
                      <a:pt x="34" y="74"/>
                    </a:lnTo>
                    <a:lnTo>
                      <a:pt x="34" y="90"/>
                    </a:lnTo>
                    <a:lnTo>
                      <a:pt x="38" y="106"/>
                    </a:lnTo>
                    <a:lnTo>
                      <a:pt x="38" y="106"/>
                    </a:lnTo>
                    <a:lnTo>
                      <a:pt x="38" y="112"/>
                    </a:lnTo>
                    <a:lnTo>
                      <a:pt x="38" y="116"/>
                    </a:lnTo>
                    <a:lnTo>
                      <a:pt x="36" y="122"/>
                    </a:lnTo>
                    <a:lnTo>
                      <a:pt x="34" y="124"/>
                    </a:lnTo>
                    <a:lnTo>
                      <a:pt x="26" y="130"/>
                    </a:lnTo>
                    <a:lnTo>
                      <a:pt x="18" y="134"/>
                    </a:lnTo>
                    <a:lnTo>
                      <a:pt x="10" y="138"/>
                    </a:lnTo>
                    <a:lnTo>
                      <a:pt x="4" y="142"/>
                    </a:lnTo>
                    <a:lnTo>
                      <a:pt x="2" y="146"/>
                    </a:lnTo>
                    <a:lnTo>
                      <a:pt x="0" y="150"/>
                    </a:lnTo>
                    <a:lnTo>
                      <a:pt x="2" y="154"/>
                    </a:lnTo>
                    <a:lnTo>
                      <a:pt x="4" y="158"/>
                    </a:lnTo>
                    <a:lnTo>
                      <a:pt x="4" y="158"/>
                    </a:lnTo>
                    <a:lnTo>
                      <a:pt x="4" y="160"/>
                    </a:lnTo>
                    <a:lnTo>
                      <a:pt x="8" y="162"/>
                    </a:lnTo>
                    <a:lnTo>
                      <a:pt x="16" y="162"/>
                    </a:lnTo>
                    <a:lnTo>
                      <a:pt x="38" y="158"/>
                    </a:lnTo>
                    <a:lnTo>
                      <a:pt x="50" y="156"/>
                    </a:lnTo>
                    <a:lnTo>
                      <a:pt x="60" y="156"/>
                    </a:lnTo>
                    <a:lnTo>
                      <a:pt x="64" y="156"/>
                    </a:lnTo>
                    <a:lnTo>
                      <a:pt x="66" y="158"/>
                    </a:lnTo>
                    <a:lnTo>
                      <a:pt x="66" y="162"/>
                    </a:lnTo>
                    <a:lnTo>
                      <a:pt x="66" y="166"/>
                    </a:lnTo>
                    <a:lnTo>
                      <a:pt x="66" y="166"/>
                    </a:lnTo>
                    <a:lnTo>
                      <a:pt x="66" y="174"/>
                    </a:lnTo>
                    <a:lnTo>
                      <a:pt x="70" y="182"/>
                    </a:lnTo>
                    <a:lnTo>
                      <a:pt x="74" y="188"/>
                    </a:lnTo>
                    <a:lnTo>
                      <a:pt x="82" y="190"/>
                    </a:lnTo>
                    <a:lnTo>
                      <a:pt x="88" y="192"/>
                    </a:lnTo>
                    <a:lnTo>
                      <a:pt x="96" y="190"/>
                    </a:lnTo>
                    <a:lnTo>
                      <a:pt x="104" y="184"/>
                    </a:lnTo>
                    <a:lnTo>
                      <a:pt x="110" y="176"/>
                    </a:lnTo>
                    <a:lnTo>
                      <a:pt x="110" y="176"/>
                    </a:lnTo>
                    <a:lnTo>
                      <a:pt x="114" y="166"/>
                    </a:lnTo>
                    <a:lnTo>
                      <a:pt x="120" y="162"/>
                    </a:lnTo>
                    <a:lnTo>
                      <a:pt x="124" y="160"/>
                    </a:lnTo>
                    <a:lnTo>
                      <a:pt x="130" y="158"/>
                    </a:lnTo>
                    <a:lnTo>
                      <a:pt x="134" y="158"/>
                    </a:lnTo>
                    <a:lnTo>
                      <a:pt x="138" y="156"/>
                    </a:lnTo>
                    <a:lnTo>
                      <a:pt x="142" y="150"/>
                    </a:lnTo>
                    <a:lnTo>
                      <a:pt x="144" y="142"/>
                    </a:lnTo>
                    <a:lnTo>
                      <a:pt x="144" y="142"/>
                    </a:lnTo>
                    <a:lnTo>
                      <a:pt x="148" y="134"/>
                    </a:lnTo>
                    <a:lnTo>
                      <a:pt x="154" y="128"/>
                    </a:lnTo>
                    <a:lnTo>
                      <a:pt x="162" y="124"/>
                    </a:lnTo>
                    <a:lnTo>
                      <a:pt x="170" y="124"/>
                    </a:lnTo>
                    <a:lnTo>
                      <a:pt x="178" y="126"/>
                    </a:lnTo>
                    <a:lnTo>
                      <a:pt x="184" y="130"/>
                    </a:lnTo>
                    <a:lnTo>
                      <a:pt x="190" y="136"/>
                    </a:lnTo>
                    <a:lnTo>
                      <a:pt x="192" y="142"/>
                    </a:lnTo>
                    <a:lnTo>
                      <a:pt x="192" y="142"/>
                    </a:lnTo>
                    <a:lnTo>
                      <a:pt x="194" y="148"/>
                    </a:lnTo>
                    <a:lnTo>
                      <a:pt x="196" y="152"/>
                    </a:lnTo>
                    <a:lnTo>
                      <a:pt x="198" y="154"/>
                    </a:lnTo>
                    <a:lnTo>
                      <a:pt x="202" y="156"/>
                    </a:lnTo>
                    <a:lnTo>
                      <a:pt x="214" y="156"/>
                    </a:lnTo>
                    <a:lnTo>
                      <a:pt x="232" y="160"/>
                    </a:lnTo>
                    <a:lnTo>
                      <a:pt x="232" y="160"/>
                    </a:lnTo>
                    <a:lnTo>
                      <a:pt x="244" y="162"/>
                    </a:lnTo>
                    <a:lnTo>
                      <a:pt x="254" y="162"/>
                    </a:lnTo>
                    <a:lnTo>
                      <a:pt x="264" y="160"/>
                    </a:lnTo>
                    <a:lnTo>
                      <a:pt x="272" y="158"/>
                    </a:lnTo>
                    <a:lnTo>
                      <a:pt x="276" y="154"/>
                    </a:lnTo>
                    <a:lnTo>
                      <a:pt x="278" y="148"/>
                    </a:lnTo>
                    <a:lnTo>
                      <a:pt x="278" y="140"/>
                    </a:lnTo>
                    <a:lnTo>
                      <a:pt x="272" y="132"/>
                    </a:lnTo>
                    <a:lnTo>
                      <a:pt x="272" y="132"/>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55" name="Freeform 6111">
                <a:extLst>
                  <a:ext uri="{FF2B5EF4-FFF2-40B4-BE49-F238E27FC236}">
                    <a16:creationId xmlns:a16="http://schemas.microsoft.com/office/drawing/2014/main" id="{6E5F6142-3E2D-DDF4-DA48-FFB54BF3188B}"/>
                  </a:ext>
                </a:extLst>
              </p:cNvPr>
              <p:cNvSpPr>
                <a:spLocks/>
              </p:cNvSpPr>
              <p:nvPr/>
            </p:nvSpPr>
            <p:spPr bwMode="auto">
              <a:xfrm>
                <a:off x="2178050" y="1465263"/>
                <a:ext cx="15240" cy="24130"/>
              </a:xfrm>
              <a:custGeom>
                <a:avLst/>
                <a:gdLst/>
                <a:ahLst/>
                <a:cxnLst>
                  <a:cxn ang="0">
                    <a:pos x="4" y="28"/>
                  </a:cxn>
                  <a:cxn ang="0">
                    <a:pos x="4" y="28"/>
                  </a:cxn>
                  <a:cxn ang="0">
                    <a:pos x="12" y="36"/>
                  </a:cxn>
                  <a:cxn ang="0">
                    <a:pos x="16" y="38"/>
                  </a:cxn>
                  <a:cxn ang="0">
                    <a:pos x="18" y="38"/>
                  </a:cxn>
                  <a:cxn ang="0">
                    <a:pos x="22" y="36"/>
                  </a:cxn>
                  <a:cxn ang="0">
                    <a:pos x="24" y="30"/>
                  </a:cxn>
                  <a:cxn ang="0">
                    <a:pos x="24" y="12"/>
                  </a:cxn>
                  <a:cxn ang="0">
                    <a:pos x="20" y="0"/>
                  </a:cxn>
                  <a:cxn ang="0">
                    <a:pos x="20" y="0"/>
                  </a:cxn>
                  <a:cxn ang="0">
                    <a:pos x="18" y="0"/>
                  </a:cxn>
                  <a:cxn ang="0">
                    <a:pos x="14" y="0"/>
                  </a:cxn>
                  <a:cxn ang="0">
                    <a:pos x="10" y="2"/>
                  </a:cxn>
                  <a:cxn ang="0">
                    <a:pos x="6" y="6"/>
                  </a:cxn>
                  <a:cxn ang="0">
                    <a:pos x="2" y="10"/>
                  </a:cxn>
                  <a:cxn ang="0">
                    <a:pos x="0" y="16"/>
                  </a:cxn>
                  <a:cxn ang="0">
                    <a:pos x="0" y="22"/>
                  </a:cxn>
                  <a:cxn ang="0">
                    <a:pos x="4" y="28"/>
                  </a:cxn>
                  <a:cxn ang="0">
                    <a:pos x="4" y="28"/>
                  </a:cxn>
                </a:cxnLst>
                <a:rect l="0" t="0" r="r" b="b"/>
                <a:pathLst>
                  <a:path w="24" h="38">
                    <a:moveTo>
                      <a:pt x="4" y="28"/>
                    </a:moveTo>
                    <a:lnTo>
                      <a:pt x="4" y="28"/>
                    </a:lnTo>
                    <a:lnTo>
                      <a:pt x="12" y="36"/>
                    </a:lnTo>
                    <a:lnTo>
                      <a:pt x="16" y="38"/>
                    </a:lnTo>
                    <a:lnTo>
                      <a:pt x="18" y="38"/>
                    </a:lnTo>
                    <a:lnTo>
                      <a:pt x="22" y="36"/>
                    </a:lnTo>
                    <a:lnTo>
                      <a:pt x="24" y="30"/>
                    </a:lnTo>
                    <a:lnTo>
                      <a:pt x="24" y="12"/>
                    </a:lnTo>
                    <a:lnTo>
                      <a:pt x="20" y="0"/>
                    </a:lnTo>
                    <a:lnTo>
                      <a:pt x="20" y="0"/>
                    </a:lnTo>
                    <a:lnTo>
                      <a:pt x="18" y="0"/>
                    </a:lnTo>
                    <a:lnTo>
                      <a:pt x="14" y="0"/>
                    </a:lnTo>
                    <a:lnTo>
                      <a:pt x="10" y="2"/>
                    </a:lnTo>
                    <a:lnTo>
                      <a:pt x="6" y="6"/>
                    </a:lnTo>
                    <a:lnTo>
                      <a:pt x="2" y="10"/>
                    </a:lnTo>
                    <a:lnTo>
                      <a:pt x="0" y="16"/>
                    </a:lnTo>
                    <a:lnTo>
                      <a:pt x="0" y="22"/>
                    </a:lnTo>
                    <a:lnTo>
                      <a:pt x="4" y="28"/>
                    </a:lnTo>
                    <a:lnTo>
                      <a:pt x="4" y="28"/>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56" name="Freeform 6112">
                <a:extLst>
                  <a:ext uri="{FF2B5EF4-FFF2-40B4-BE49-F238E27FC236}">
                    <a16:creationId xmlns:a16="http://schemas.microsoft.com/office/drawing/2014/main" id="{D3741A41-D758-D7E7-44B6-779D6145F15E}"/>
                  </a:ext>
                </a:extLst>
              </p:cNvPr>
              <p:cNvSpPr>
                <a:spLocks/>
              </p:cNvSpPr>
              <p:nvPr/>
            </p:nvSpPr>
            <p:spPr bwMode="auto">
              <a:xfrm>
                <a:off x="2258060" y="1697673"/>
                <a:ext cx="52070" cy="36830"/>
              </a:xfrm>
              <a:custGeom>
                <a:avLst/>
                <a:gdLst/>
                <a:ahLst/>
                <a:cxnLst>
                  <a:cxn ang="0">
                    <a:pos x="78" y="4"/>
                  </a:cxn>
                  <a:cxn ang="0">
                    <a:pos x="78" y="4"/>
                  </a:cxn>
                  <a:cxn ang="0">
                    <a:pos x="72" y="2"/>
                  </a:cxn>
                  <a:cxn ang="0">
                    <a:pos x="68" y="0"/>
                  </a:cxn>
                  <a:cxn ang="0">
                    <a:pos x="54" y="2"/>
                  </a:cxn>
                  <a:cxn ang="0">
                    <a:pos x="38" y="6"/>
                  </a:cxn>
                  <a:cxn ang="0">
                    <a:pos x="24" y="14"/>
                  </a:cxn>
                  <a:cxn ang="0">
                    <a:pos x="12" y="22"/>
                  </a:cxn>
                  <a:cxn ang="0">
                    <a:pos x="4" y="32"/>
                  </a:cxn>
                  <a:cxn ang="0">
                    <a:pos x="0" y="38"/>
                  </a:cxn>
                  <a:cxn ang="0">
                    <a:pos x="0" y="42"/>
                  </a:cxn>
                  <a:cxn ang="0">
                    <a:pos x="2" y="48"/>
                  </a:cxn>
                  <a:cxn ang="0">
                    <a:pos x="6" y="52"/>
                  </a:cxn>
                  <a:cxn ang="0">
                    <a:pos x="6" y="52"/>
                  </a:cxn>
                  <a:cxn ang="0">
                    <a:pos x="10" y="56"/>
                  </a:cxn>
                  <a:cxn ang="0">
                    <a:pos x="16" y="58"/>
                  </a:cxn>
                  <a:cxn ang="0">
                    <a:pos x="22" y="58"/>
                  </a:cxn>
                  <a:cxn ang="0">
                    <a:pos x="28" y="56"/>
                  </a:cxn>
                  <a:cxn ang="0">
                    <a:pos x="42" y="50"/>
                  </a:cxn>
                  <a:cxn ang="0">
                    <a:pos x="58" y="42"/>
                  </a:cxn>
                  <a:cxn ang="0">
                    <a:pos x="70" y="32"/>
                  </a:cxn>
                  <a:cxn ang="0">
                    <a:pos x="78" y="20"/>
                  </a:cxn>
                  <a:cxn ang="0">
                    <a:pos x="80" y="16"/>
                  </a:cxn>
                  <a:cxn ang="0">
                    <a:pos x="82" y="10"/>
                  </a:cxn>
                  <a:cxn ang="0">
                    <a:pos x="80" y="6"/>
                  </a:cxn>
                  <a:cxn ang="0">
                    <a:pos x="78" y="4"/>
                  </a:cxn>
                  <a:cxn ang="0">
                    <a:pos x="78" y="4"/>
                  </a:cxn>
                </a:cxnLst>
                <a:rect l="0" t="0" r="r" b="b"/>
                <a:pathLst>
                  <a:path w="82" h="58">
                    <a:moveTo>
                      <a:pt x="78" y="4"/>
                    </a:moveTo>
                    <a:lnTo>
                      <a:pt x="78" y="4"/>
                    </a:lnTo>
                    <a:lnTo>
                      <a:pt x="72" y="2"/>
                    </a:lnTo>
                    <a:lnTo>
                      <a:pt x="68" y="0"/>
                    </a:lnTo>
                    <a:lnTo>
                      <a:pt x="54" y="2"/>
                    </a:lnTo>
                    <a:lnTo>
                      <a:pt x="38" y="6"/>
                    </a:lnTo>
                    <a:lnTo>
                      <a:pt x="24" y="14"/>
                    </a:lnTo>
                    <a:lnTo>
                      <a:pt x="12" y="22"/>
                    </a:lnTo>
                    <a:lnTo>
                      <a:pt x="4" y="32"/>
                    </a:lnTo>
                    <a:lnTo>
                      <a:pt x="0" y="38"/>
                    </a:lnTo>
                    <a:lnTo>
                      <a:pt x="0" y="42"/>
                    </a:lnTo>
                    <a:lnTo>
                      <a:pt x="2" y="48"/>
                    </a:lnTo>
                    <a:lnTo>
                      <a:pt x="6" y="52"/>
                    </a:lnTo>
                    <a:lnTo>
                      <a:pt x="6" y="52"/>
                    </a:lnTo>
                    <a:lnTo>
                      <a:pt x="10" y="56"/>
                    </a:lnTo>
                    <a:lnTo>
                      <a:pt x="16" y="58"/>
                    </a:lnTo>
                    <a:lnTo>
                      <a:pt x="22" y="58"/>
                    </a:lnTo>
                    <a:lnTo>
                      <a:pt x="28" y="56"/>
                    </a:lnTo>
                    <a:lnTo>
                      <a:pt x="42" y="50"/>
                    </a:lnTo>
                    <a:lnTo>
                      <a:pt x="58" y="42"/>
                    </a:lnTo>
                    <a:lnTo>
                      <a:pt x="70" y="32"/>
                    </a:lnTo>
                    <a:lnTo>
                      <a:pt x="78" y="20"/>
                    </a:lnTo>
                    <a:lnTo>
                      <a:pt x="80" y="16"/>
                    </a:lnTo>
                    <a:lnTo>
                      <a:pt x="82" y="10"/>
                    </a:lnTo>
                    <a:lnTo>
                      <a:pt x="80" y="6"/>
                    </a:lnTo>
                    <a:lnTo>
                      <a:pt x="78" y="4"/>
                    </a:lnTo>
                    <a:lnTo>
                      <a:pt x="78" y="4"/>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57" name="Freeform 6113">
                <a:extLst>
                  <a:ext uri="{FF2B5EF4-FFF2-40B4-BE49-F238E27FC236}">
                    <a16:creationId xmlns:a16="http://schemas.microsoft.com/office/drawing/2014/main" id="{C0EBFB0D-3C31-76A2-AE1D-8B7074E83B8E}"/>
                  </a:ext>
                </a:extLst>
              </p:cNvPr>
              <p:cNvSpPr>
                <a:spLocks/>
              </p:cNvSpPr>
              <p:nvPr/>
            </p:nvSpPr>
            <p:spPr bwMode="auto">
              <a:xfrm>
                <a:off x="1357630" y="1230313"/>
                <a:ext cx="467360" cy="227330"/>
              </a:xfrm>
              <a:custGeom>
                <a:avLst/>
                <a:gdLst/>
                <a:ahLst/>
                <a:cxnLst>
                  <a:cxn ang="0">
                    <a:pos x="700" y="272"/>
                  </a:cxn>
                  <a:cxn ang="0">
                    <a:pos x="720" y="274"/>
                  </a:cxn>
                  <a:cxn ang="0">
                    <a:pos x="736" y="254"/>
                  </a:cxn>
                  <a:cxn ang="0">
                    <a:pos x="708" y="238"/>
                  </a:cxn>
                  <a:cxn ang="0">
                    <a:pos x="684" y="224"/>
                  </a:cxn>
                  <a:cxn ang="0">
                    <a:pos x="646" y="206"/>
                  </a:cxn>
                  <a:cxn ang="0">
                    <a:pos x="608" y="190"/>
                  </a:cxn>
                  <a:cxn ang="0">
                    <a:pos x="586" y="166"/>
                  </a:cxn>
                  <a:cxn ang="0">
                    <a:pos x="592" y="128"/>
                  </a:cxn>
                  <a:cxn ang="0">
                    <a:pos x="560" y="58"/>
                  </a:cxn>
                  <a:cxn ang="0">
                    <a:pos x="506" y="10"/>
                  </a:cxn>
                  <a:cxn ang="0">
                    <a:pos x="482" y="10"/>
                  </a:cxn>
                  <a:cxn ang="0">
                    <a:pos x="438" y="8"/>
                  </a:cxn>
                  <a:cxn ang="0">
                    <a:pos x="450" y="68"/>
                  </a:cxn>
                  <a:cxn ang="0">
                    <a:pos x="478" y="114"/>
                  </a:cxn>
                  <a:cxn ang="0">
                    <a:pos x="456" y="132"/>
                  </a:cxn>
                  <a:cxn ang="0">
                    <a:pos x="420" y="68"/>
                  </a:cxn>
                  <a:cxn ang="0">
                    <a:pos x="382" y="40"/>
                  </a:cxn>
                  <a:cxn ang="0">
                    <a:pos x="354" y="26"/>
                  </a:cxn>
                  <a:cxn ang="0">
                    <a:pos x="352" y="40"/>
                  </a:cxn>
                  <a:cxn ang="0">
                    <a:pos x="372" y="58"/>
                  </a:cxn>
                  <a:cxn ang="0">
                    <a:pos x="336" y="62"/>
                  </a:cxn>
                  <a:cxn ang="0">
                    <a:pos x="318" y="74"/>
                  </a:cxn>
                  <a:cxn ang="0">
                    <a:pos x="296" y="40"/>
                  </a:cxn>
                  <a:cxn ang="0">
                    <a:pos x="224" y="38"/>
                  </a:cxn>
                  <a:cxn ang="0">
                    <a:pos x="190" y="60"/>
                  </a:cxn>
                  <a:cxn ang="0">
                    <a:pos x="206" y="32"/>
                  </a:cxn>
                  <a:cxn ang="0">
                    <a:pos x="196" y="2"/>
                  </a:cxn>
                  <a:cxn ang="0">
                    <a:pos x="100" y="26"/>
                  </a:cxn>
                  <a:cxn ang="0">
                    <a:pos x="22" y="72"/>
                  </a:cxn>
                  <a:cxn ang="0">
                    <a:pos x="40" y="86"/>
                  </a:cxn>
                  <a:cxn ang="0">
                    <a:pos x="2" y="116"/>
                  </a:cxn>
                  <a:cxn ang="0">
                    <a:pos x="14" y="130"/>
                  </a:cxn>
                  <a:cxn ang="0">
                    <a:pos x="34" y="146"/>
                  </a:cxn>
                  <a:cxn ang="0">
                    <a:pos x="116" y="140"/>
                  </a:cxn>
                  <a:cxn ang="0">
                    <a:pos x="76" y="160"/>
                  </a:cxn>
                  <a:cxn ang="0">
                    <a:pos x="44" y="192"/>
                  </a:cxn>
                  <a:cxn ang="0">
                    <a:pos x="110" y="204"/>
                  </a:cxn>
                  <a:cxn ang="0">
                    <a:pos x="210" y="202"/>
                  </a:cxn>
                  <a:cxn ang="0">
                    <a:pos x="276" y="214"/>
                  </a:cxn>
                  <a:cxn ang="0">
                    <a:pos x="294" y="230"/>
                  </a:cxn>
                  <a:cxn ang="0">
                    <a:pos x="168" y="230"/>
                  </a:cxn>
                  <a:cxn ang="0">
                    <a:pos x="70" y="254"/>
                  </a:cxn>
                  <a:cxn ang="0">
                    <a:pos x="122" y="300"/>
                  </a:cxn>
                  <a:cxn ang="0">
                    <a:pos x="222" y="308"/>
                  </a:cxn>
                  <a:cxn ang="0">
                    <a:pos x="232" y="350"/>
                  </a:cxn>
                  <a:cxn ang="0">
                    <a:pos x="314" y="358"/>
                  </a:cxn>
                  <a:cxn ang="0">
                    <a:pos x="420" y="332"/>
                  </a:cxn>
                  <a:cxn ang="0">
                    <a:pos x="478" y="318"/>
                  </a:cxn>
                  <a:cxn ang="0">
                    <a:pos x="490" y="296"/>
                  </a:cxn>
                  <a:cxn ang="0">
                    <a:pos x="516" y="294"/>
                  </a:cxn>
                  <a:cxn ang="0">
                    <a:pos x="540" y="312"/>
                  </a:cxn>
                  <a:cxn ang="0">
                    <a:pos x="560" y="324"/>
                  </a:cxn>
                  <a:cxn ang="0">
                    <a:pos x="592" y="328"/>
                  </a:cxn>
                  <a:cxn ang="0">
                    <a:pos x="640" y="334"/>
                  </a:cxn>
                  <a:cxn ang="0">
                    <a:pos x="680" y="324"/>
                  </a:cxn>
                  <a:cxn ang="0">
                    <a:pos x="700" y="306"/>
                  </a:cxn>
                  <a:cxn ang="0">
                    <a:pos x="692" y="288"/>
                  </a:cxn>
                  <a:cxn ang="0">
                    <a:pos x="648" y="300"/>
                  </a:cxn>
                  <a:cxn ang="0">
                    <a:pos x="632" y="278"/>
                  </a:cxn>
                  <a:cxn ang="0">
                    <a:pos x="660" y="282"/>
                  </a:cxn>
                  <a:cxn ang="0">
                    <a:pos x="668" y="272"/>
                  </a:cxn>
                </a:cxnLst>
                <a:rect l="0" t="0" r="r" b="b"/>
                <a:pathLst>
                  <a:path w="736" h="358">
                    <a:moveTo>
                      <a:pt x="674" y="264"/>
                    </a:moveTo>
                    <a:lnTo>
                      <a:pt x="674" y="264"/>
                    </a:lnTo>
                    <a:lnTo>
                      <a:pt x="682" y="262"/>
                    </a:lnTo>
                    <a:lnTo>
                      <a:pt x="686" y="262"/>
                    </a:lnTo>
                    <a:lnTo>
                      <a:pt x="690" y="264"/>
                    </a:lnTo>
                    <a:lnTo>
                      <a:pt x="694" y="268"/>
                    </a:lnTo>
                    <a:lnTo>
                      <a:pt x="700" y="272"/>
                    </a:lnTo>
                    <a:lnTo>
                      <a:pt x="702" y="274"/>
                    </a:lnTo>
                    <a:lnTo>
                      <a:pt x="704" y="272"/>
                    </a:lnTo>
                    <a:lnTo>
                      <a:pt x="704" y="272"/>
                    </a:lnTo>
                    <a:lnTo>
                      <a:pt x="710" y="268"/>
                    </a:lnTo>
                    <a:lnTo>
                      <a:pt x="714" y="268"/>
                    </a:lnTo>
                    <a:lnTo>
                      <a:pt x="718" y="272"/>
                    </a:lnTo>
                    <a:lnTo>
                      <a:pt x="720" y="274"/>
                    </a:lnTo>
                    <a:lnTo>
                      <a:pt x="726" y="274"/>
                    </a:lnTo>
                    <a:lnTo>
                      <a:pt x="726" y="274"/>
                    </a:lnTo>
                    <a:lnTo>
                      <a:pt x="730" y="274"/>
                    </a:lnTo>
                    <a:lnTo>
                      <a:pt x="734" y="272"/>
                    </a:lnTo>
                    <a:lnTo>
                      <a:pt x="736" y="268"/>
                    </a:lnTo>
                    <a:lnTo>
                      <a:pt x="736" y="264"/>
                    </a:lnTo>
                    <a:lnTo>
                      <a:pt x="736" y="254"/>
                    </a:lnTo>
                    <a:lnTo>
                      <a:pt x="734" y="244"/>
                    </a:lnTo>
                    <a:lnTo>
                      <a:pt x="734" y="244"/>
                    </a:lnTo>
                    <a:lnTo>
                      <a:pt x="732" y="240"/>
                    </a:lnTo>
                    <a:lnTo>
                      <a:pt x="728" y="238"/>
                    </a:lnTo>
                    <a:lnTo>
                      <a:pt x="720" y="238"/>
                    </a:lnTo>
                    <a:lnTo>
                      <a:pt x="712" y="238"/>
                    </a:lnTo>
                    <a:lnTo>
                      <a:pt x="708" y="238"/>
                    </a:lnTo>
                    <a:lnTo>
                      <a:pt x="708" y="234"/>
                    </a:lnTo>
                    <a:lnTo>
                      <a:pt x="708" y="234"/>
                    </a:lnTo>
                    <a:lnTo>
                      <a:pt x="706" y="230"/>
                    </a:lnTo>
                    <a:lnTo>
                      <a:pt x="704" y="230"/>
                    </a:lnTo>
                    <a:lnTo>
                      <a:pt x="698" y="228"/>
                    </a:lnTo>
                    <a:lnTo>
                      <a:pt x="692" y="228"/>
                    </a:lnTo>
                    <a:lnTo>
                      <a:pt x="684" y="224"/>
                    </a:lnTo>
                    <a:lnTo>
                      <a:pt x="674" y="218"/>
                    </a:lnTo>
                    <a:lnTo>
                      <a:pt x="660" y="210"/>
                    </a:lnTo>
                    <a:lnTo>
                      <a:pt x="660" y="210"/>
                    </a:lnTo>
                    <a:lnTo>
                      <a:pt x="652" y="204"/>
                    </a:lnTo>
                    <a:lnTo>
                      <a:pt x="648" y="200"/>
                    </a:lnTo>
                    <a:lnTo>
                      <a:pt x="644" y="202"/>
                    </a:lnTo>
                    <a:lnTo>
                      <a:pt x="646" y="206"/>
                    </a:lnTo>
                    <a:lnTo>
                      <a:pt x="646" y="206"/>
                    </a:lnTo>
                    <a:lnTo>
                      <a:pt x="646" y="208"/>
                    </a:lnTo>
                    <a:lnTo>
                      <a:pt x="642" y="210"/>
                    </a:lnTo>
                    <a:lnTo>
                      <a:pt x="632" y="208"/>
                    </a:lnTo>
                    <a:lnTo>
                      <a:pt x="618" y="200"/>
                    </a:lnTo>
                    <a:lnTo>
                      <a:pt x="612" y="196"/>
                    </a:lnTo>
                    <a:lnTo>
                      <a:pt x="608" y="190"/>
                    </a:lnTo>
                    <a:lnTo>
                      <a:pt x="608" y="190"/>
                    </a:lnTo>
                    <a:lnTo>
                      <a:pt x="602" y="184"/>
                    </a:lnTo>
                    <a:lnTo>
                      <a:pt x="598" y="180"/>
                    </a:lnTo>
                    <a:lnTo>
                      <a:pt x="590" y="174"/>
                    </a:lnTo>
                    <a:lnTo>
                      <a:pt x="586" y="172"/>
                    </a:lnTo>
                    <a:lnTo>
                      <a:pt x="584" y="168"/>
                    </a:lnTo>
                    <a:lnTo>
                      <a:pt x="586" y="166"/>
                    </a:lnTo>
                    <a:lnTo>
                      <a:pt x="588" y="162"/>
                    </a:lnTo>
                    <a:lnTo>
                      <a:pt x="588" y="162"/>
                    </a:lnTo>
                    <a:lnTo>
                      <a:pt x="594" y="152"/>
                    </a:lnTo>
                    <a:lnTo>
                      <a:pt x="596" y="146"/>
                    </a:lnTo>
                    <a:lnTo>
                      <a:pt x="596" y="140"/>
                    </a:lnTo>
                    <a:lnTo>
                      <a:pt x="594" y="134"/>
                    </a:lnTo>
                    <a:lnTo>
                      <a:pt x="592" y="128"/>
                    </a:lnTo>
                    <a:lnTo>
                      <a:pt x="588" y="124"/>
                    </a:lnTo>
                    <a:lnTo>
                      <a:pt x="582" y="118"/>
                    </a:lnTo>
                    <a:lnTo>
                      <a:pt x="582" y="118"/>
                    </a:lnTo>
                    <a:lnTo>
                      <a:pt x="576" y="112"/>
                    </a:lnTo>
                    <a:lnTo>
                      <a:pt x="572" y="102"/>
                    </a:lnTo>
                    <a:lnTo>
                      <a:pt x="566" y="82"/>
                    </a:lnTo>
                    <a:lnTo>
                      <a:pt x="560" y="58"/>
                    </a:lnTo>
                    <a:lnTo>
                      <a:pt x="554" y="48"/>
                    </a:lnTo>
                    <a:lnTo>
                      <a:pt x="548" y="38"/>
                    </a:lnTo>
                    <a:lnTo>
                      <a:pt x="548" y="38"/>
                    </a:lnTo>
                    <a:lnTo>
                      <a:pt x="540" y="28"/>
                    </a:lnTo>
                    <a:lnTo>
                      <a:pt x="532" y="24"/>
                    </a:lnTo>
                    <a:lnTo>
                      <a:pt x="522" y="20"/>
                    </a:lnTo>
                    <a:lnTo>
                      <a:pt x="506" y="10"/>
                    </a:lnTo>
                    <a:lnTo>
                      <a:pt x="506" y="10"/>
                    </a:lnTo>
                    <a:lnTo>
                      <a:pt x="498" y="6"/>
                    </a:lnTo>
                    <a:lnTo>
                      <a:pt x="492" y="4"/>
                    </a:lnTo>
                    <a:lnTo>
                      <a:pt x="490" y="4"/>
                    </a:lnTo>
                    <a:lnTo>
                      <a:pt x="488" y="6"/>
                    </a:lnTo>
                    <a:lnTo>
                      <a:pt x="486" y="8"/>
                    </a:lnTo>
                    <a:lnTo>
                      <a:pt x="482" y="10"/>
                    </a:lnTo>
                    <a:lnTo>
                      <a:pt x="476" y="10"/>
                    </a:lnTo>
                    <a:lnTo>
                      <a:pt x="464" y="6"/>
                    </a:lnTo>
                    <a:lnTo>
                      <a:pt x="464" y="6"/>
                    </a:lnTo>
                    <a:lnTo>
                      <a:pt x="450" y="2"/>
                    </a:lnTo>
                    <a:lnTo>
                      <a:pt x="446" y="2"/>
                    </a:lnTo>
                    <a:lnTo>
                      <a:pt x="440" y="4"/>
                    </a:lnTo>
                    <a:lnTo>
                      <a:pt x="438" y="8"/>
                    </a:lnTo>
                    <a:lnTo>
                      <a:pt x="436" y="12"/>
                    </a:lnTo>
                    <a:lnTo>
                      <a:pt x="436" y="20"/>
                    </a:lnTo>
                    <a:lnTo>
                      <a:pt x="440" y="28"/>
                    </a:lnTo>
                    <a:lnTo>
                      <a:pt x="440" y="28"/>
                    </a:lnTo>
                    <a:lnTo>
                      <a:pt x="444" y="38"/>
                    </a:lnTo>
                    <a:lnTo>
                      <a:pt x="446" y="48"/>
                    </a:lnTo>
                    <a:lnTo>
                      <a:pt x="450" y="68"/>
                    </a:lnTo>
                    <a:lnTo>
                      <a:pt x="454" y="78"/>
                    </a:lnTo>
                    <a:lnTo>
                      <a:pt x="458" y="88"/>
                    </a:lnTo>
                    <a:lnTo>
                      <a:pt x="464" y="98"/>
                    </a:lnTo>
                    <a:lnTo>
                      <a:pt x="472" y="106"/>
                    </a:lnTo>
                    <a:lnTo>
                      <a:pt x="472" y="106"/>
                    </a:lnTo>
                    <a:lnTo>
                      <a:pt x="476" y="110"/>
                    </a:lnTo>
                    <a:lnTo>
                      <a:pt x="478" y="114"/>
                    </a:lnTo>
                    <a:lnTo>
                      <a:pt x="478" y="116"/>
                    </a:lnTo>
                    <a:lnTo>
                      <a:pt x="474" y="118"/>
                    </a:lnTo>
                    <a:lnTo>
                      <a:pt x="468" y="122"/>
                    </a:lnTo>
                    <a:lnTo>
                      <a:pt x="462" y="128"/>
                    </a:lnTo>
                    <a:lnTo>
                      <a:pt x="462" y="128"/>
                    </a:lnTo>
                    <a:lnTo>
                      <a:pt x="458" y="130"/>
                    </a:lnTo>
                    <a:lnTo>
                      <a:pt x="456" y="132"/>
                    </a:lnTo>
                    <a:lnTo>
                      <a:pt x="452" y="130"/>
                    </a:lnTo>
                    <a:lnTo>
                      <a:pt x="446" y="122"/>
                    </a:lnTo>
                    <a:lnTo>
                      <a:pt x="434" y="104"/>
                    </a:lnTo>
                    <a:lnTo>
                      <a:pt x="434" y="104"/>
                    </a:lnTo>
                    <a:lnTo>
                      <a:pt x="430" y="94"/>
                    </a:lnTo>
                    <a:lnTo>
                      <a:pt x="426" y="84"/>
                    </a:lnTo>
                    <a:lnTo>
                      <a:pt x="420" y="68"/>
                    </a:lnTo>
                    <a:lnTo>
                      <a:pt x="418" y="62"/>
                    </a:lnTo>
                    <a:lnTo>
                      <a:pt x="412" y="56"/>
                    </a:lnTo>
                    <a:lnTo>
                      <a:pt x="406" y="50"/>
                    </a:lnTo>
                    <a:lnTo>
                      <a:pt x="396" y="46"/>
                    </a:lnTo>
                    <a:lnTo>
                      <a:pt x="396" y="46"/>
                    </a:lnTo>
                    <a:lnTo>
                      <a:pt x="384" y="42"/>
                    </a:lnTo>
                    <a:lnTo>
                      <a:pt x="382" y="40"/>
                    </a:lnTo>
                    <a:lnTo>
                      <a:pt x="384" y="38"/>
                    </a:lnTo>
                    <a:lnTo>
                      <a:pt x="384" y="36"/>
                    </a:lnTo>
                    <a:lnTo>
                      <a:pt x="384" y="34"/>
                    </a:lnTo>
                    <a:lnTo>
                      <a:pt x="380" y="32"/>
                    </a:lnTo>
                    <a:lnTo>
                      <a:pt x="372" y="30"/>
                    </a:lnTo>
                    <a:lnTo>
                      <a:pt x="372" y="30"/>
                    </a:lnTo>
                    <a:lnTo>
                      <a:pt x="354" y="26"/>
                    </a:lnTo>
                    <a:lnTo>
                      <a:pt x="340" y="26"/>
                    </a:lnTo>
                    <a:lnTo>
                      <a:pt x="338" y="28"/>
                    </a:lnTo>
                    <a:lnTo>
                      <a:pt x="338" y="30"/>
                    </a:lnTo>
                    <a:lnTo>
                      <a:pt x="340" y="32"/>
                    </a:lnTo>
                    <a:lnTo>
                      <a:pt x="346" y="36"/>
                    </a:lnTo>
                    <a:lnTo>
                      <a:pt x="346" y="36"/>
                    </a:lnTo>
                    <a:lnTo>
                      <a:pt x="352" y="40"/>
                    </a:lnTo>
                    <a:lnTo>
                      <a:pt x="356" y="44"/>
                    </a:lnTo>
                    <a:lnTo>
                      <a:pt x="358" y="46"/>
                    </a:lnTo>
                    <a:lnTo>
                      <a:pt x="356" y="48"/>
                    </a:lnTo>
                    <a:lnTo>
                      <a:pt x="356" y="52"/>
                    </a:lnTo>
                    <a:lnTo>
                      <a:pt x="362" y="54"/>
                    </a:lnTo>
                    <a:lnTo>
                      <a:pt x="362" y="54"/>
                    </a:lnTo>
                    <a:lnTo>
                      <a:pt x="372" y="58"/>
                    </a:lnTo>
                    <a:lnTo>
                      <a:pt x="376" y="62"/>
                    </a:lnTo>
                    <a:lnTo>
                      <a:pt x="376" y="64"/>
                    </a:lnTo>
                    <a:lnTo>
                      <a:pt x="372" y="64"/>
                    </a:lnTo>
                    <a:lnTo>
                      <a:pt x="354" y="60"/>
                    </a:lnTo>
                    <a:lnTo>
                      <a:pt x="354" y="60"/>
                    </a:lnTo>
                    <a:lnTo>
                      <a:pt x="344" y="60"/>
                    </a:lnTo>
                    <a:lnTo>
                      <a:pt x="336" y="62"/>
                    </a:lnTo>
                    <a:lnTo>
                      <a:pt x="332" y="66"/>
                    </a:lnTo>
                    <a:lnTo>
                      <a:pt x="330" y="70"/>
                    </a:lnTo>
                    <a:lnTo>
                      <a:pt x="328" y="76"/>
                    </a:lnTo>
                    <a:lnTo>
                      <a:pt x="326" y="78"/>
                    </a:lnTo>
                    <a:lnTo>
                      <a:pt x="322" y="78"/>
                    </a:lnTo>
                    <a:lnTo>
                      <a:pt x="318" y="74"/>
                    </a:lnTo>
                    <a:lnTo>
                      <a:pt x="318" y="74"/>
                    </a:lnTo>
                    <a:lnTo>
                      <a:pt x="314" y="68"/>
                    </a:lnTo>
                    <a:lnTo>
                      <a:pt x="314" y="64"/>
                    </a:lnTo>
                    <a:lnTo>
                      <a:pt x="318" y="56"/>
                    </a:lnTo>
                    <a:lnTo>
                      <a:pt x="318" y="52"/>
                    </a:lnTo>
                    <a:lnTo>
                      <a:pt x="316" y="48"/>
                    </a:lnTo>
                    <a:lnTo>
                      <a:pt x="310" y="44"/>
                    </a:lnTo>
                    <a:lnTo>
                      <a:pt x="296" y="40"/>
                    </a:lnTo>
                    <a:lnTo>
                      <a:pt x="296" y="40"/>
                    </a:lnTo>
                    <a:lnTo>
                      <a:pt x="268" y="34"/>
                    </a:lnTo>
                    <a:lnTo>
                      <a:pt x="250" y="30"/>
                    </a:lnTo>
                    <a:lnTo>
                      <a:pt x="238" y="32"/>
                    </a:lnTo>
                    <a:lnTo>
                      <a:pt x="230" y="36"/>
                    </a:lnTo>
                    <a:lnTo>
                      <a:pt x="230" y="36"/>
                    </a:lnTo>
                    <a:lnTo>
                      <a:pt x="224" y="38"/>
                    </a:lnTo>
                    <a:lnTo>
                      <a:pt x="224" y="42"/>
                    </a:lnTo>
                    <a:lnTo>
                      <a:pt x="226" y="46"/>
                    </a:lnTo>
                    <a:lnTo>
                      <a:pt x="224" y="48"/>
                    </a:lnTo>
                    <a:lnTo>
                      <a:pt x="220" y="50"/>
                    </a:lnTo>
                    <a:lnTo>
                      <a:pt x="198" y="58"/>
                    </a:lnTo>
                    <a:lnTo>
                      <a:pt x="198" y="58"/>
                    </a:lnTo>
                    <a:lnTo>
                      <a:pt x="190" y="60"/>
                    </a:lnTo>
                    <a:lnTo>
                      <a:pt x="186" y="60"/>
                    </a:lnTo>
                    <a:lnTo>
                      <a:pt x="192" y="54"/>
                    </a:lnTo>
                    <a:lnTo>
                      <a:pt x="204" y="44"/>
                    </a:lnTo>
                    <a:lnTo>
                      <a:pt x="206" y="40"/>
                    </a:lnTo>
                    <a:lnTo>
                      <a:pt x="206" y="36"/>
                    </a:lnTo>
                    <a:lnTo>
                      <a:pt x="206" y="36"/>
                    </a:lnTo>
                    <a:lnTo>
                      <a:pt x="206" y="32"/>
                    </a:lnTo>
                    <a:lnTo>
                      <a:pt x="206" y="28"/>
                    </a:lnTo>
                    <a:lnTo>
                      <a:pt x="208" y="20"/>
                    </a:lnTo>
                    <a:lnTo>
                      <a:pt x="208" y="16"/>
                    </a:lnTo>
                    <a:lnTo>
                      <a:pt x="208" y="12"/>
                    </a:lnTo>
                    <a:lnTo>
                      <a:pt x="204" y="8"/>
                    </a:lnTo>
                    <a:lnTo>
                      <a:pt x="196" y="2"/>
                    </a:lnTo>
                    <a:lnTo>
                      <a:pt x="196" y="2"/>
                    </a:lnTo>
                    <a:lnTo>
                      <a:pt x="186" y="0"/>
                    </a:lnTo>
                    <a:lnTo>
                      <a:pt x="176" y="0"/>
                    </a:lnTo>
                    <a:lnTo>
                      <a:pt x="162" y="4"/>
                    </a:lnTo>
                    <a:lnTo>
                      <a:pt x="150" y="8"/>
                    </a:lnTo>
                    <a:lnTo>
                      <a:pt x="122" y="18"/>
                    </a:lnTo>
                    <a:lnTo>
                      <a:pt x="100" y="26"/>
                    </a:lnTo>
                    <a:lnTo>
                      <a:pt x="100" y="26"/>
                    </a:lnTo>
                    <a:lnTo>
                      <a:pt x="82" y="32"/>
                    </a:lnTo>
                    <a:lnTo>
                      <a:pt x="66" y="40"/>
                    </a:lnTo>
                    <a:lnTo>
                      <a:pt x="32" y="60"/>
                    </a:lnTo>
                    <a:lnTo>
                      <a:pt x="32" y="60"/>
                    </a:lnTo>
                    <a:lnTo>
                      <a:pt x="24" y="66"/>
                    </a:lnTo>
                    <a:lnTo>
                      <a:pt x="22" y="70"/>
                    </a:lnTo>
                    <a:lnTo>
                      <a:pt x="22" y="72"/>
                    </a:lnTo>
                    <a:lnTo>
                      <a:pt x="26" y="74"/>
                    </a:lnTo>
                    <a:lnTo>
                      <a:pt x="36" y="78"/>
                    </a:lnTo>
                    <a:lnTo>
                      <a:pt x="40" y="80"/>
                    </a:lnTo>
                    <a:lnTo>
                      <a:pt x="42" y="82"/>
                    </a:lnTo>
                    <a:lnTo>
                      <a:pt x="42" y="82"/>
                    </a:lnTo>
                    <a:lnTo>
                      <a:pt x="42" y="86"/>
                    </a:lnTo>
                    <a:lnTo>
                      <a:pt x="40" y="86"/>
                    </a:lnTo>
                    <a:lnTo>
                      <a:pt x="32" y="90"/>
                    </a:lnTo>
                    <a:lnTo>
                      <a:pt x="20" y="94"/>
                    </a:lnTo>
                    <a:lnTo>
                      <a:pt x="16" y="98"/>
                    </a:lnTo>
                    <a:lnTo>
                      <a:pt x="10" y="104"/>
                    </a:lnTo>
                    <a:lnTo>
                      <a:pt x="10" y="104"/>
                    </a:lnTo>
                    <a:lnTo>
                      <a:pt x="4" y="110"/>
                    </a:lnTo>
                    <a:lnTo>
                      <a:pt x="2" y="116"/>
                    </a:lnTo>
                    <a:lnTo>
                      <a:pt x="0" y="122"/>
                    </a:lnTo>
                    <a:lnTo>
                      <a:pt x="0" y="126"/>
                    </a:lnTo>
                    <a:lnTo>
                      <a:pt x="2" y="130"/>
                    </a:lnTo>
                    <a:lnTo>
                      <a:pt x="6" y="132"/>
                    </a:lnTo>
                    <a:lnTo>
                      <a:pt x="10" y="132"/>
                    </a:lnTo>
                    <a:lnTo>
                      <a:pt x="14" y="130"/>
                    </a:lnTo>
                    <a:lnTo>
                      <a:pt x="14" y="130"/>
                    </a:lnTo>
                    <a:lnTo>
                      <a:pt x="20" y="128"/>
                    </a:lnTo>
                    <a:lnTo>
                      <a:pt x="24" y="126"/>
                    </a:lnTo>
                    <a:lnTo>
                      <a:pt x="26" y="128"/>
                    </a:lnTo>
                    <a:lnTo>
                      <a:pt x="28" y="130"/>
                    </a:lnTo>
                    <a:lnTo>
                      <a:pt x="30" y="138"/>
                    </a:lnTo>
                    <a:lnTo>
                      <a:pt x="34" y="146"/>
                    </a:lnTo>
                    <a:lnTo>
                      <a:pt x="34" y="146"/>
                    </a:lnTo>
                    <a:lnTo>
                      <a:pt x="38" y="150"/>
                    </a:lnTo>
                    <a:lnTo>
                      <a:pt x="44" y="150"/>
                    </a:lnTo>
                    <a:lnTo>
                      <a:pt x="64" y="150"/>
                    </a:lnTo>
                    <a:lnTo>
                      <a:pt x="88" y="144"/>
                    </a:lnTo>
                    <a:lnTo>
                      <a:pt x="104" y="140"/>
                    </a:lnTo>
                    <a:lnTo>
                      <a:pt x="104" y="140"/>
                    </a:lnTo>
                    <a:lnTo>
                      <a:pt x="116" y="140"/>
                    </a:lnTo>
                    <a:lnTo>
                      <a:pt x="120" y="142"/>
                    </a:lnTo>
                    <a:lnTo>
                      <a:pt x="122" y="144"/>
                    </a:lnTo>
                    <a:lnTo>
                      <a:pt x="120" y="146"/>
                    </a:lnTo>
                    <a:lnTo>
                      <a:pt x="114" y="150"/>
                    </a:lnTo>
                    <a:lnTo>
                      <a:pt x="98" y="156"/>
                    </a:lnTo>
                    <a:lnTo>
                      <a:pt x="76" y="160"/>
                    </a:lnTo>
                    <a:lnTo>
                      <a:pt x="76" y="160"/>
                    </a:lnTo>
                    <a:lnTo>
                      <a:pt x="46" y="168"/>
                    </a:lnTo>
                    <a:lnTo>
                      <a:pt x="38" y="170"/>
                    </a:lnTo>
                    <a:lnTo>
                      <a:pt x="34" y="174"/>
                    </a:lnTo>
                    <a:lnTo>
                      <a:pt x="32" y="178"/>
                    </a:lnTo>
                    <a:lnTo>
                      <a:pt x="34" y="182"/>
                    </a:lnTo>
                    <a:lnTo>
                      <a:pt x="38" y="188"/>
                    </a:lnTo>
                    <a:lnTo>
                      <a:pt x="44" y="192"/>
                    </a:lnTo>
                    <a:lnTo>
                      <a:pt x="44" y="192"/>
                    </a:lnTo>
                    <a:lnTo>
                      <a:pt x="56" y="202"/>
                    </a:lnTo>
                    <a:lnTo>
                      <a:pt x="66" y="206"/>
                    </a:lnTo>
                    <a:lnTo>
                      <a:pt x="76" y="206"/>
                    </a:lnTo>
                    <a:lnTo>
                      <a:pt x="94" y="204"/>
                    </a:lnTo>
                    <a:lnTo>
                      <a:pt x="94" y="204"/>
                    </a:lnTo>
                    <a:lnTo>
                      <a:pt x="110" y="204"/>
                    </a:lnTo>
                    <a:lnTo>
                      <a:pt x="120" y="206"/>
                    </a:lnTo>
                    <a:lnTo>
                      <a:pt x="132" y="208"/>
                    </a:lnTo>
                    <a:lnTo>
                      <a:pt x="152" y="208"/>
                    </a:lnTo>
                    <a:lnTo>
                      <a:pt x="152" y="208"/>
                    </a:lnTo>
                    <a:lnTo>
                      <a:pt x="176" y="206"/>
                    </a:lnTo>
                    <a:lnTo>
                      <a:pt x="194" y="202"/>
                    </a:lnTo>
                    <a:lnTo>
                      <a:pt x="210" y="202"/>
                    </a:lnTo>
                    <a:lnTo>
                      <a:pt x="220" y="202"/>
                    </a:lnTo>
                    <a:lnTo>
                      <a:pt x="232" y="204"/>
                    </a:lnTo>
                    <a:lnTo>
                      <a:pt x="232" y="204"/>
                    </a:lnTo>
                    <a:lnTo>
                      <a:pt x="250" y="208"/>
                    </a:lnTo>
                    <a:lnTo>
                      <a:pt x="262" y="210"/>
                    </a:lnTo>
                    <a:lnTo>
                      <a:pt x="268" y="210"/>
                    </a:lnTo>
                    <a:lnTo>
                      <a:pt x="276" y="214"/>
                    </a:lnTo>
                    <a:lnTo>
                      <a:pt x="276" y="214"/>
                    </a:lnTo>
                    <a:lnTo>
                      <a:pt x="290" y="220"/>
                    </a:lnTo>
                    <a:lnTo>
                      <a:pt x="302" y="226"/>
                    </a:lnTo>
                    <a:lnTo>
                      <a:pt x="306" y="228"/>
                    </a:lnTo>
                    <a:lnTo>
                      <a:pt x="306" y="230"/>
                    </a:lnTo>
                    <a:lnTo>
                      <a:pt x="294" y="230"/>
                    </a:lnTo>
                    <a:lnTo>
                      <a:pt x="294" y="230"/>
                    </a:lnTo>
                    <a:lnTo>
                      <a:pt x="280" y="230"/>
                    </a:lnTo>
                    <a:lnTo>
                      <a:pt x="276" y="232"/>
                    </a:lnTo>
                    <a:lnTo>
                      <a:pt x="268" y="232"/>
                    </a:lnTo>
                    <a:lnTo>
                      <a:pt x="246" y="230"/>
                    </a:lnTo>
                    <a:lnTo>
                      <a:pt x="246" y="230"/>
                    </a:lnTo>
                    <a:lnTo>
                      <a:pt x="210" y="228"/>
                    </a:lnTo>
                    <a:lnTo>
                      <a:pt x="168" y="230"/>
                    </a:lnTo>
                    <a:lnTo>
                      <a:pt x="126" y="234"/>
                    </a:lnTo>
                    <a:lnTo>
                      <a:pt x="90" y="240"/>
                    </a:lnTo>
                    <a:lnTo>
                      <a:pt x="90" y="240"/>
                    </a:lnTo>
                    <a:lnTo>
                      <a:pt x="76" y="244"/>
                    </a:lnTo>
                    <a:lnTo>
                      <a:pt x="70" y="250"/>
                    </a:lnTo>
                    <a:lnTo>
                      <a:pt x="70" y="252"/>
                    </a:lnTo>
                    <a:lnTo>
                      <a:pt x="70" y="254"/>
                    </a:lnTo>
                    <a:lnTo>
                      <a:pt x="72" y="262"/>
                    </a:lnTo>
                    <a:lnTo>
                      <a:pt x="78" y="268"/>
                    </a:lnTo>
                    <a:lnTo>
                      <a:pt x="86" y="274"/>
                    </a:lnTo>
                    <a:lnTo>
                      <a:pt x="100" y="290"/>
                    </a:lnTo>
                    <a:lnTo>
                      <a:pt x="100" y="290"/>
                    </a:lnTo>
                    <a:lnTo>
                      <a:pt x="110" y="296"/>
                    </a:lnTo>
                    <a:lnTo>
                      <a:pt x="122" y="300"/>
                    </a:lnTo>
                    <a:lnTo>
                      <a:pt x="138" y="302"/>
                    </a:lnTo>
                    <a:lnTo>
                      <a:pt x="156" y="304"/>
                    </a:lnTo>
                    <a:lnTo>
                      <a:pt x="190" y="304"/>
                    </a:lnTo>
                    <a:lnTo>
                      <a:pt x="214" y="304"/>
                    </a:lnTo>
                    <a:lnTo>
                      <a:pt x="214" y="304"/>
                    </a:lnTo>
                    <a:lnTo>
                      <a:pt x="220" y="306"/>
                    </a:lnTo>
                    <a:lnTo>
                      <a:pt x="222" y="308"/>
                    </a:lnTo>
                    <a:lnTo>
                      <a:pt x="224" y="314"/>
                    </a:lnTo>
                    <a:lnTo>
                      <a:pt x="224" y="320"/>
                    </a:lnTo>
                    <a:lnTo>
                      <a:pt x="222" y="332"/>
                    </a:lnTo>
                    <a:lnTo>
                      <a:pt x="222" y="338"/>
                    </a:lnTo>
                    <a:lnTo>
                      <a:pt x="224" y="342"/>
                    </a:lnTo>
                    <a:lnTo>
                      <a:pt x="224" y="342"/>
                    </a:lnTo>
                    <a:lnTo>
                      <a:pt x="232" y="350"/>
                    </a:lnTo>
                    <a:lnTo>
                      <a:pt x="238" y="356"/>
                    </a:lnTo>
                    <a:lnTo>
                      <a:pt x="246" y="358"/>
                    </a:lnTo>
                    <a:lnTo>
                      <a:pt x="260" y="358"/>
                    </a:lnTo>
                    <a:lnTo>
                      <a:pt x="260" y="358"/>
                    </a:lnTo>
                    <a:lnTo>
                      <a:pt x="282" y="358"/>
                    </a:lnTo>
                    <a:lnTo>
                      <a:pt x="300" y="358"/>
                    </a:lnTo>
                    <a:lnTo>
                      <a:pt x="314" y="358"/>
                    </a:lnTo>
                    <a:lnTo>
                      <a:pt x="324" y="356"/>
                    </a:lnTo>
                    <a:lnTo>
                      <a:pt x="324" y="356"/>
                    </a:lnTo>
                    <a:lnTo>
                      <a:pt x="342" y="352"/>
                    </a:lnTo>
                    <a:lnTo>
                      <a:pt x="370" y="348"/>
                    </a:lnTo>
                    <a:lnTo>
                      <a:pt x="398" y="342"/>
                    </a:lnTo>
                    <a:lnTo>
                      <a:pt x="412" y="338"/>
                    </a:lnTo>
                    <a:lnTo>
                      <a:pt x="420" y="332"/>
                    </a:lnTo>
                    <a:lnTo>
                      <a:pt x="420" y="332"/>
                    </a:lnTo>
                    <a:lnTo>
                      <a:pt x="428" y="328"/>
                    </a:lnTo>
                    <a:lnTo>
                      <a:pt x="436" y="326"/>
                    </a:lnTo>
                    <a:lnTo>
                      <a:pt x="450" y="326"/>
                    </a:lnTo>
                    <a:lnTo>
                      <a:pt x="462" y="324"/>
                    </a:lnTo>
                    <a:lnTo>
                      <a:pt x="470" y="322"/>
                    </a:lnTo>
                    <a:lnTo>
                      <a:pt x="478" y="318"/>
                    </a:lnTo>
                    <a:lnTo>
                      <a:pt x="478" y="318"/>
                    </a:lnTo>
                    <a:lnTo>
                      <a:pt x="486" y="312"/>
                    </a:lnTo>
                    <a:lnTo>
                      <a:pt x="488" y="308"/>
                    </a:lnTo>
                    <a:lnTo>
                      <a:pt x="490" y="304"/>
                    </a:lnTo>
                    <a:lnTo>
                      <a:pt x="490" y="302"/>
                    </a:lnTo>
                    <a:lnTo>
                      <a:pt x="490" y="300"/>
                    </a:lnTo>
                    <a:lnTo>
                      <a:pt x="490" y="296"/>
                    </a:lnTo>
                    <a:lnTo>
                      <a:pt x="494" y="294"/>
                    </a:lnTo>
                    <a:lnTo>
                      <a:pt x="500" y="290"/>
                    </a:lnTo>
                    <a:lnTo>
                      <a:pt x="500" y="290"/>
                    </a:lnTo>
                    <a:lnTo>
                      <a:pt x="506" y="288"/>
                    </a:lnTo>
                    <a:lnTo>
                      <a:pt x="512" y="290"/>
                    </a:lnTo>
                    <a:lnTo>
                      <a:pt x="514" y="292"/>
                    </a:lnTo>
                    <a:lnTo>
                      <a:pt x="516" y="294"/>
                    </a:lnTo>
                    <a:lnTo>
                      <a:pt x="514" y="304"/>
                    </a:lnTo>
                    <a:lnTo>
                      <a:pt x="514" y="304"/>
                    </a:lnTo>
                    <a:lnTo>
                      <a:pt x="514" y="312"/>
                    </a:lnTo>
                    <a:lnTo>
                      <a:pt x="514" y="312"/>
                    </a:lnTo>
                    <a:lnTo>
                      <a:pt x="518" y="312"/>
                    </a:lnTo>
                    <a:lnTo>
                      <a:pt x="530" y="310"/>
                    </a:lnTo>
                    <a:lnTo>
                      <a:pt x="540" y="312"/>
                    </a:lnTo>
                    <a:lnTo>
                      <a:pt x="554" y="314"/>
                    </a:lnTo>
                    <a:lnTo>
                      <a:pt x="554" y="314"/>
                    </a:lnTo>
                    <a:lnTo>
                      <a:pt x="564" y="318"/>
                    </a:lnTo>
                    <a:lnTo>
                      <a:pt x="568" y="320"/>
                    </a:lnTo>
                    <a:lnTo>
                      <a:pt x="568" y="322"/>
                    </a:lnTo>
                    <a:lnTo>
                      <a:pt x="566" y="322"/>
                    </a:lnTo>
                    <a:lnTo>
                      <a:pt x="560" y="324"/>
                    </a:lnTo>
                    <a:lnTo>
                      <a:pt x="562" y="326"/>
                    </a:lnTo>
                    <a:lnTo>
                      <a:pt x="568" y="330"/>
                    </a:lnTo>
                    <a:lnTo>
                      <a:pt x="568" y="330"/>
                    </a:lnTo>
                    <a:lnTo>
                      <a:pt x="576" y="332"/>
                    </a:lnTo>
                    <a:lnTo>
                      <a:pt x="582" y="332"/>
                    </a:lnTo>
                    <a:lnTo>
                      <a:pt x="588" y="330"/>
                    </a:lnTo>
                    <a:lnTo>
                      <a:pt x="592" y="328"/>
                    </a:lnTo>
                    <a:lnTo>
                      <a:pt x="596" y="328"/>
                    </a:lnTo>
                    <a:lnTo>
                      <a:pt x="602" y="328"/>
                    </a:lnTo>
                    <a:lnTo>
                      <a:pt x="612" y="332"/>
                    </a:lnTo>
                    <a:lnTo>
                      <a:pt x="612" y="332"/>
                    </a:lnTo>
                    <a:lnTo>
                      <a:pt x="628" y="336"/>
                    </a:lnTo>
                    <a:lnTo>
                      <a:pt x="636" y="336"/>
                    </a:lnTo>
                    <a:lnTo>
                      <a:pt x="640" y="334"/>
                    </a:lnTo>
                    <a:lnTo>
                      <a:pt x="648" y="336"/>
                    </a:lnTo>
                    <a:lnTo>
                      <a:pt x="648" y="336"/>
                    </a:lnTo>
                    <a:lnTo>
                      <a:pt x="654" y="336"/>
                    </a:lnTo>
                    <a:lnTo>
                      <a:pt x="658" y="336"/>
                    </a:lnTo>
                    <a:lnTo>
                      <a:pt x="668" y="332"/>
                    </a:lnTo>
                    <a:lnTo>
                      <a:pt x="676" y="326"/>
                    </a:lnTo>
                    <a:lnTo>
                      <a:pt x="680" y="324"/>
                    </a:lnTo>
                    <a:lnTo>
                      <a:pt x="686" y="324"/>
                    </a:lnTo>
                    <a:lnTo>
                      <a:pt x="686" y="324"/>
                    </a:lnTo>
                    <a:lnTo>
                      <a:pt x="694" y="322"/>
                    </a:lnTo>
                    <a:lnTo>
                      <a:pt x="700" y="316"/>
                    </a:lnTo>
                    <a:lnTo>
                      <a:pt x="702" y="314"/>
                    </a:lnTo>
                    <a:lnTo>
                      <a:pt x="702" y="310"/>
                    </a:lnTo>
                    <a:lnTo>
                      <a:pt x="700" y="306"/>
                    </a:lnTo>
                    <a:lnTo>
                      <a:pt x="696" y="304"/>
                    </a:lnTo>
                    <a:lnTo>
                      <a:pt x="696" y="304"/>
                    </a:lnTo>
                    <a:lnTo>
                      <a:pt x="692" y="300"/>
                    </a:lnTo>
                    <a:lnTo>
                      <a:pt x="690" y="298"/>
                    </a:lnTo>
                    <a:lnTo>
                      <a:pt x="692" y="294"/>
                    </a:lnTo>
                    <a:lnTo>
                      <a:pt x="694" y="290"/>
                    </a:lnTo>
                    <a:lnTo>
                      <a:pt x="692" y="288"/>
                    </a:lnTo>
                    <a:lnTo>
                      <a:pt x="688" y="286"/>
                    </a:lnTo>
                    <a:lnTo>
                      <a:pt x="688" y="286"/>
                    </a:lnTo>
                    <a:lnTo>
                      <a:pt x="682" y="286"/>
                    </a:lnTo>
                    <a:lnTo>
                      <a:pt x="674" y="288"/>
                    </a:lnTo>
                    <a:lnTo>
                      <a:pt x="660" y="296"/>
                    </a:lnTo>
                    <a:lnTo>
                      <a:pt x="648" y="300"/>
                    </a:lnTo>
                    <a:lnTo>
                      <a:pt x="648" y="300"/>
                    </a:lnTo>
                    <a:lnTo>
                      <a:pt x="650" y="296"/>
                    </a:lnTo>
                    <a:lnTo>
                      <a:pt x="650" y="296"/>
                    </a:lnTo>
                    <a:lnTo>
                      <a:pt x="652" y="290"/>
                    </a:lnTo>
                    <a:lnTo>
                      <a:pt x="650" y="286"/>
                    </a:lnTo>
                    <a:lnTo>
                      <a:pt x="646" y="284"/>
                    </a:lnTo>
                    <a:lnTo>
                      <a:pt x="642" y="280"/>
                    </a:lnTo>
                    <a:lnTo>
                      <a:pt x="632" y="278"/>
                    </a:lnTo>
                    <a:lnTo>
                      <a:pt x="630" y="276"/>
                    </a:lnTo>
                    <a:lnTo>
                      <a:pt x="632" y="274"/>
                    </a:lnTo>
                    <a:lnTo>
                      <a:pt x="632" y="274"/>
                    </a:lnTo>
                    <a:lnTo>
                      <a:pt x="634" y="272"/>
                    </a:lnTo>
                    <a:lnTo>
                      <a:pt x="638" y="272"/>
                    </a:lnTo>
                    <a:lnTo>
                      <a:pt x="650" y="278"/>
                    </a:lnTo>
                    <a:lnTo>
                      <a:pt x="660" y="282"/>
                    </a:lnTo>
                    <a:lnTo>
                      <a:pt x="666" y="282"/>
                    </a:lnTo>
                    <a:lnTo>
                      <a:pt x="670" y="280"/>
                    </a:lnTo>
                    <a:lnTo>
                      <a:pt x="670" y="280"/>
                    </a:lnTo>
                    <a:lnTo>
                      <a:pt x="672" y="278"/>
                    </a:lnTo>
                    <a:lnTo>
                      <a:pt x="672" y="276"/>
                    </a:lnTo>
                    <a:lnTo>
                      <a:pt x="670" y="272"/>
                    </a:lnTo>
                    <a:lnTo>
                      <a:pt x="668" y="272"/>
                    </a:lnTo>
                    <a:lnTo>
                      <a:pt x="668" y="270"/>
                    </a:lnTo>
                    <a:lnTo>
                      <a:pt x="670" y="266"/>
                    </a:lnTo>
                    <a:lnTo>
                      <a:pt x="674" y="264"/>
                    </a:lnTo>
                    <a:lnTo>
                      <a:pt x="674" y="264"/>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58" name="Freeform 6115">
                <a:extLst>
                  <a:ext uri="{FF2B5EF4-FFF2-40B4-BE49-F238E27FC236}">
                    <a16:creationId xmlns:a16="http://schemas.microsoft.com/office/drawing/2014/main" id="{F5440FE6-4DC4-D341-E2C2-C57B10826E5D}"/>
                  </a:ext>
                </a:extLst>
              </p:cNvPr>
              <p:cNvSpPr>
                <a:spLocks/>
              </p:cNvSpPr>
              <p:nvPr/>
            </p:nvSpPr>
            <p:spPr bwMode="auto">
              <a:xfrm>
                <a:off x="1776730" y="1203643"/>
                <a:ext cx="165100" cy="125730"/>
              </a:xfrm>
              <a:custGeom>
                <a:avLst/>
                <a:gdLst/>
                <a:ahLst/>
                <a:cxnLst>
                  <a:cxn ang="0">
                    <a:pos x="256" y="98"/>
                  </a:cxn>
                  <a:cxn ang="0">
                    <a:pos x="250" y="90"/>
                  </a:cxn>
                  <a:cxn ang="0">
                    <a:pos x="242" y="92"/>
                  </a:cxn>
                  <a:cxn ang="0">
                    <a:pos x="234" y="94"/>
                  </a:cxn>
                  <a:cxn ang="0">
                    <a:pos x="222" y="84"/>
                  </a:cxn>
                  <a:cxn ang="0">
                    <a:pos x="216" y="74"/>
                  </a:cxn>
                  <a:cxn ang="0">
                    <a:pos x="192" y="60"/>
                  </a:cxn>
                  <a:cxn ang="0">
                    <a:pos x="188" y="56"/>
                  </a:cxn>
                  <a:cxn ang="0">
                    <a:pos x="196" y="52"/>
                  </a:cxn>
                  <a:cxn ang="0">
                    <a:pos x="208" y="48"/>
                  </a:cxn>
                  <a:cxn ang="0">
                    <a:pos x="226" y="42"/>
                  </a:cxn>
                  <a:cxn ang="0">
                    <a:pos x="222" y="38"/>
                  </a:cxn>
                  <a:cxn ang="0">
                    <a:pos x="216" y="32"/>
                  </a:cxn>
                  <a:cxn ang="0">
                    <a:pos x="222" y="24"/>
                  </a:cxn>
                  <a:cxn ang="0">
                    <a:pos x="230" y="20"/>
                  </a:cxn>
                  <a:cxn ang="0">
                    <a:pos x="230" y="10"/>
                  </a:cxn>
                  <a:cxn ang="0">
                    <a:pos x="218" y="4"/>
                  </a:cxn>
                  <a:cxn ang="0">
                    <a:pos x="194" y="4"/>
                  </a:cxn>
                  <a:cxn ang="0">
                    <a:pos x="180" y="8"/>
                  </a:cxn>
                  <a:cxn ang="0">
                    <a:pos x="152" y="12"/>
                  </a:cxn>
                  <a:cxn ang="0">
                    <a:pos x="130" y="6"/>
                  </a:cxn>
                  <a:cxn ang="0">
                    <a:pos x="110" y="0"/>
                  </a:cxn>
                  <a:cxn ang="0">
                    <a:pos x="86" y="4"/>
                  </a:cxn>
                  <a:cxn ang="0">
                    <a:pos x="64" y="14"/>
                  </a:cxn>
                  <a:cxn ang="0">
                    <a:pos x="50" y="24"/>
                  </a:cxn>
                  <a:cxn ang="0">
                    <a:pos x="48" y="34"/>
                  </a:cxn>
                  <a:cxn ang="0">
                    <a:pos x="62" y="44"/>
                  </a:cxn>
                  <a:cxn ang="0">
                    <a:pos x="70" y="48"/>
                  </a:cxn>
                  <a:cxn ang="0">
                    <a:pos x="88" y="58"/>
                  </a:cxn>
                  <a:cxn ang="0">
                    <a:pos x="96" y="68"/>
                  </a:cxn>
                  <a:cxn ang="0">
                    <a:pos x="92" y="78"/>
                  </a:cxn>
                  <a:cxn ang="0">
                    <a:pos x="78" y="88"/>
                  </a:cxn>
                  <a:cxn ang="0">
                    <a:pos x="74" y="88"/>
                  </a:cxn>
                  <a:cxn ang="0">
                    <a:pos x="58" y="86"/>
                  </a:cxn>
                  <a:cxn ang="0">
                    <a:pos x="38" y="74"/>
                  </a:cxn>
                  <a:cxn ang="0">
                    <a:pos x="20" y="64"/>
                  </a:cxn>
                  <a:cxn ang="0">
                    <a:pos x="10" y="64"/>
                  </a:cxn>
                  <a:cxn ang="0">
                    <a:pos x="2" y="72"/>
                  </a:cxn>
                  <a:cxn ang="0">
                    <a:pos x="0" y="78"/>
                  </a:cxn>
                  <a:cxn ang="0">
                    <a:pos x="6" y="94"/>
                  </a:cxn>
                  <a:cxn ang="0">
                    <a:pos x="26" y="110"/>
                  </a:cxn>
                  <a:cxn ang="0">
                    <a:pos x="56" y="124"/>
                  </a:cxn>
                  <a:cxn ang="0">
                    <a:pos x="74" y="132"/>
                  </a:cxn>
                  <a:cxn ang="0">
                    <a:pos x="104" y="148"/>
                  </a:cxn>
                  <a:cxn ang="0">
                    <a:pos x="124" y="168"/>
                  </a:cxn>
                  <a:cxn ang="0">
                    <a:pos x="150" y="194"/>
                  </a:cxn>
                  <a:cxn ang="0">
                    <a:pos x="162" y="198"/>
                  </a:cxn>
                  <a:cxn ang="0">
                    <a:pos x="176" y="194"/>
                  </a:cxn>
                  <a:cxn ang="0">
                    <a:pos x="180" y="184"/>
                  </a:cxn>
                  <a:cxn ang="0">
                    <a:pos x="182" y="174"/>
                  </a:cxn>
                  <a:cxn ang="0">
                    <a:pos x="192" y="170"/>
                  </a:cxn>
                  <a:cxn ang="0">
                    <a:pos x="200" y="172"/>
                  </a:cxn>
                  <a:cxn ang="0">
                    <a:pos x="220" y="170"/>
                  </a:cxn>
                  <a:cxn ang="0">
                    <a:pos x="238" y="162"/>
                  </a:cxn>
                  <a:cxn ang="0">
                    <a:pos x="250" y="148"/>
                  </a:cxn>
                  <a:cxn ang="0">
                    <a:pos x="252" y="138"/>
                  </a:cxn>
                  <a:cxn ang="0">
                    <a:pos x="252" y="124"/>
                  </a:cxn>
                  <a:cxn ang="0">
                    <a:pos x="258" y="114"/>
                  </a:cxn>
                  <a:cxn ang="0">
                    <a:pos x="258" y="106"/>
                  </a:cxn>
                  <a:cxn ang="0">
                    <a:pos x="256" y="98"/>
                  </a:cxn>
                </a:cxnLst>
                <a:rect l="0" t="0" r="r" b="b"/>
                <a:pathLst>
                  <a:path w="260" h="198">
                    <a:moveTo>
                      <a:pt x="256" y="98"/>
                    </a:moveTo>
                    <a:lnTo>
                      <a:pt x="256" y="98"/>
                    </a:lnTo>
                    <a:lnTo>
                      <a:pt x="254" y="92"/>
                    </a:lnTo>
                    <a:lnTo>
                      <a:pt x="250" y="90"/>
                    </a:lnTo>
                    <a:lnTo>
                      <a:pt x="246" y="90"/>
                    </a:lnTo>
                    <a:lnTo>
                      <a:pt x="242" y="92"/>
                    </a:lnTo>
                    <a:lnTo>
                      <a:pt x="238" y="94"/>
                    </a:lnTo>
                    <a:lnTo>
                      <a:pt x="234" y="94"/>
                    </a:lnTo>
                    <a:lnTo>
                      <a:pt x="228" y="90"/>
                    </a:lnTo>
                    <a:lnTo>
                      <a:pt x="222" y="84"/>
                    </a:lnTo>
                    <a:lnTo>
                      <a:pt x="222" y="84"/>
                    </a:lnTo>
                    <a:lnTo>
                      <a:pt x="216" y="74"/>
                    </a:lnTo>
                    <a:lnTo>
                      <a:pt x="208" y="68"/>
                    </a:lnTo>
                    <a:lnTo>
                      <a:pt x="192" y="60"/>
                    </a:lnTo>
                    <a:lnTo>
                      <a:pt x="190" y="58"/>
                    </a:lnTo>
                    <a:lnTo>
                      <a:pt x="188" y="56"/>
                    </a:lnTo>
                    <a:lnTo>
                      <a:pt x="190" y="54"/>
                    </a:lnTo>
                    <a:lnTo>
                      <a:pt x="196" y="52"/>
                    </a:lnTo>
                    <a:lnTo>
                      <a:pt x="208" y="48"/>
                    </a:lnTo>
                    <a:lnTo>
                      <a:pt x="208" y="48"/>
                    </a:lnTo>
                    <a:lnTo>
                      <a:pt x="220" y="46"/>
                    </a:lnTo>
                    <a:lnTo>
                      <a:pt x="226" y="42"/>
                    </a:lnTo>
                    <a:lnTo>
                      <a:pt x="226" y="40"/>
                    </a:lnTo>
                    <a:lnTo>
                      <a:pt x="222" y="38"/>
                    </a:lnTo>
                    <a:lnTo>
                      <a:pt x="218" y="34"/>
                    </a:lnTo>
                    <a:lnTo>
                      <a:pt x="216" y="32"/>
                    </a:lnTo>
                    <a:lnTo>
                      <a:pt x="216" y="28"/>
                    </a:lnTo>
                    <a:lnTo>
                      <a:pt x="222" y="24"/>
                    </a:lnTo>
                    <a:lnTo>
                      <a:pt x="222" y="24"/>
                    </a:lnTo>
                    <a:lnTo>
                      <a:pt x="230" y="20"/>
                    </a:lnTo>
                    <a:lnTo>
                      <a:pt x="232" y="16"/>
                    </a:lnTo>
                    <a:lnTo>
                      <a:pt x="230" y="10"/>
                    </a:lnTo>
                    <a:lnTo>
                      <a:pt x="226" y="6"/>
                    </a:lnTo>
                    <a:lnTo>
                      <a:pt x="218" y="4"/>
                    </a:lnTo>
                    <a:lnTo>
                      <a:pt x="208" y="4"/>
                    </a:lnTo>
                    <a:lnTo>
                      <a:pt x="194" y="4"/>
                    </a:lnTo>
                    <a:lnTo>
                      <a:pt x="180" y="8"/>
                    </a:lnTo>
                    <a:lnTo>
                      <a:pt x="180" y="8"/>
                    </a:lnTo>
                    <a:lnTo>
                      <a:pt x="164" y="12"/>
                    </a:lnTo>
                    <a:lnTo>
                      <a:pt x="152" y="12"/>
                    </a:lnTo>
                    <a:lnTo>
                      <a:pt x="140" y="10"/>
                    </a:lnTo>
                    <a:lnTo>
                      <a:pt x="130" y="6"/>
                    </a:lnTo>
                    <a:lnTo>
                      <a:pt x="120" y="4"/>
                    </a:lnTo>
                    <a:lnTo>
                      <a:pt x="110" y="0"/>
                    </a:lnTo>
                    <a:lnTo>
                      <a:pt x="98" y="0"/>
                    </a:lnTo>
                    <a:lnTo>
                      <a:pt x="86" y="4"/>
                    </a:lnTo>
                    <a:lnTo>
                      <a:pt x="86" y="4"/>
                    </a:lnTo>
                    <a:lnTo>
                      <a:pt x="64" y="14"/>
                    </a:lnTo>
                    <a:lnTo>
                      <a:pt x="56" y="20"/>
                    </a:lnTo>
                    <a:lnTo>
                      <a:pt x="50" y="24"/>
                    </a:lnTo>
                    <a:lnTo>
                      <a:pt x="46" y="28"/>
                    </a:lnTo>
                    <a:lnTo>
                      <a:pt x="48" y="34"/>
                    </a:lnTo>
                    <a:lnTo>
                      <a:pt x="52" y="38"/>
                    </a:lnTo>
                    <a:lnTo>
                      <a:pt x="62" y="44"/>
                    </a:lnTo>
                    <a:lnTo>
                      <a:pt x="70" y="48"/>
                    </a:lnTo>
                    <a:lnTo>
                      <a:pt x="70" y="48"/>
                    </a:lnTo>
                    <a:lnTo>
                      <a:pt x="82" y="52"/>
                    </a:lnTo>
                    <a:lnTo>
                      <a:pt x="88" y="58"/>
                    </a:lnTo>
                    <a:lnTo>
                      <a:pt x="94" y="62"/>
                    </a:lnTo>
                    <a:lnTo>
                      <a:pt x="96" y="68"/>
                    </a:lnTo>
                    <a:lnTo>
                      <a:pt x="94" y="74"/>
                    </a:lnTo>
                    <a:lnTo>
                      <a:pt x="92" y="78"/>
                    </a:lnTo>
                    <a:lnTo>
                      <a:pt x="86" y="84"/>
                    </a:lnTo>
                    <a:lnTo>
                      <a:pt x="78" y="88"/>
                    </a:lnTo>
                    <a:lnTo>
                      <a:pt x="78" y="88"/>
                    </a:lnTo>
                    <a:lnTo>
                      <a:pt x="74" y="88"/>
                    </a:lnTo>
                    <a:lnTo>
                      <a:pt x="68" y="90"/>
                    </a:lnTo>
                    <a:lnTo>
                      <a:pt x="58" y="86"/>
                    </a:lnTo>
                    <a:lnTo>
                      <a:pt x="48" y="80"/>
                    </a:lnTo>
                    <a:lnTo>
                      <a:pt x="38" y="74"/>
                    </a:lnTo>
                    <a:lnTo>
                      <a:pt x="28" y="68"/>
                    </a:lnTo>
                    <a:lnTo>
                      <a:pt x="20" y="64"/>
                    </a:lnTo>
                    <a:lnTo>
                      <a:pt x="16" y="64"/>
                    </a:lnTo>
                    <a:lnTo>
                      <a:pt x="10" y="64"/>
                    </a:lnTo>
                    <a:lnTo>
                      <a:pt x="6" y="66"/>
                    </a:lnTo>
                    <a:lnTo>
                      <a:pt x="2" y="72"/>
                    </a:lnTo>
                    <a:lnTo>
                      <a:pt x="2" y="72"/>
                    </a:lnTo>
                    <a:lnTo>
                      <a:pt x="0" y="78"/>
                    </a:lnTo>
                    <a:lnTo>
                      <a:pt x="0" y="86"/>
                    </a:lnTo>
                    <a:lnTo>
                      <a:pt x="6" y="94"/>
                    </a:lnTo>
                    <a:lnTo>
                      <a:pt x="14" y="102"/>
                    </a:lnTo>
                    <a:lnTo>
                      <a:pt x="26" y="110"/>
                    </a:lnTo>
                    <a:lnTo>
                      <a:pt x="40" y="118"/>
                    </a:lnTo>
                    <a:lnTo>
                      <a:pt x="56" y="124"/>
                    </a:lnTo>
                    <a:lnTo>
                      <a:pt x="74" y="132"/>
                    </a:lnTo>
                    <a:lnTo>
                      <a:pt x="74" y="132"/>
                    </a:lnTo>
                    <a:lnTo>
                      <a:pt x="90" y="138"/>
                    </a:lnTo>
                    <a:lnTo>
                      <a:pt x="104" y="148"/>
                    </a:lnTo>
                    <a:lnTo>
                      <a:pt x="116" y="158"/>
                    </a:lnTo>
                    <a:lnTo>
                      <a:pt x="124" y="168"/>
                    </a:lnTo>
                    <a:lnTo>
                      <a:pt x="142" y="188"/>
                    </a:lnTo>
                    <a:lnTo>
                      <a:pt x="150" y="194"/>
                    </a:lnTo>
                    <a:lnTo>
                      <a:pt x="162" y="198"/>
                    </a:lnTo>
                    <a:lnTo>
                      <a:pt x="162" y="198"/>
                    </a:lnTo>
                    <a:lnTo>
                      <a:pt x="170" y="198"/>
                    </a:lnTo>
                    <a:lnTo>
                      <a:pt x="176" y="194"/>
                    </a:lnTo>
                    <a:lnTo>
                      <a:pt x="178" y="190"/>
                    </a:lnTo>
                    <a:lnTo>
                      <a:pt x="180" y="184"/>
                    </a:lnTo>
                    <a:lnTo>
                      <a:pt x="182" y="178"/>
                    </a:lnTo>
                    <a:lnTo>
                      <a:pt x="182" y="174"/>
                    </a:lnTo>
                    <a:lnTo>
                      <a:pt x="186" y="170"/>
                    </a:lnTo>
                    <a:lnTo>
                      <a:pt x="192" y="170"/>
                    </a:lnTo>
                    <a:lnTo>
                      <a:pt x="192" y="170"/>
                    </a:lnTo>
                    <a:lnTo>
                      <a:pt x="200" y="172"/>
                    </a:lnTo>
                    <a:lnTo>
                      <a:pt x="210" y="172"/>
                    </a:lnTo>
                    <a:lnTo>
                      <a:pt x="220" y="170"/>
                    </a:lnTo>
                    <a:lnTo>
                      <a:pt x="230" y="166"/>
                    </a:lnTo>
                    <a:lnTo>
                      <a:pt x="238" y="162"/>
                    </a:lnTo>
                    <a:lnTo>
                      <a:pt x="246" y="156"/>
                    </a:lnTo>
                    <a:lnTo>
                      <a:pt x="250" y="148"/>
                    </a:lnTo>
                    <a:lnTo>
                      <a:pt x="252" y="138"/>
                    </a:lnTo>
                    <a:lnTo>
                      <a:pt x="252" y="138"/>
                    </a:lnTo>
                    <a:lnTo>
                      <a:pt x="252" y="130"/>
                    </a:lnTo>
                    <a:lnTo>
                      <a:pt x="252" y="124"/>
                    </a:lnTo>
                    <a:lnTo>
                      <a:pt x="256" y="118"/>
                    </a:lnTo>
                    <a:lnTo>
                      <a:pt x="258" y="114"/>
                    </a:lnTo>
                    <a:lnTo>
                      <a:pt x="260" y="112"/>
                    </a:lnTo>
                    <a:lnTo>
                      <a:pt x="258" y="106"/>
                    </a:lnTo>
                    <a:lnTo>
                      <a:pt x="256" y="98"/>
                    </a:lnTo>
                    <a:lnTo>
                      <a:pt x="256" y="98"/>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59" name="Freeform 6116">
                <a:extLst>
                  <a:ext uri="{FF2B5EF4-FFF2-40B4-BE49-F238E27FC236}">
                    <a16:creationId xmlns:a16="http://schemas.microsoft.com/office/drawing/2014/main" id="{B37B2B25-2005-8DA0-E1FB-97A9D51C7E38}"/>
                  </a:ext>
                </a:extLst>
              </p:cNvPr>
              <p:cNvSpPr>
                <a:spLocks/>
              </p:cNvSpPr>
              <p:nvPr/>
            </p:nvSpPr>
            <p:spPr bwMode="auto">
              <a:xfrm>
                <a:off x="1750060" y="1098233"/>
                <a:ext cx="34290" cy="8890"/>
              </a:xfrm>
              <a:custGeom>
                <a:avLst/>
                <a:gdLst/>
                <a:ahLst/>
                <a:cxnLst>
                  <a:cxn ang="0">
                    <a:pos x="2" y="14"/>
                  </a:cxn>
                  <a:cxn ang="0">
                    <a:pos x="2" y="14"/>
                  </a:cxn>
                  <a:cxn ang="0">
                    <a:pos x="8" y="14"/>
                  </a:cxn>
                  <a:cxn ang="0">
                    <a:pos x="16" y="14"/>
                  </a:cxn>
                  <a:cxn ang="0">
                    <a:pos x="36" y="10"/>
                  </a:cxn>
                  <a:cxn ang="0">
                    <a:pos x="50" y="4"/>
                  </a:cxn>
                  <a:cxn ang="0">
                    <a:pos x="54" y="2"/>
                  </a:cxn>
                  <a:cxn ang="0">
                    <a:pos x="54" y="2"/>
                  </a:cxn>
                  <a:cxn ang="0">
                    <a:pos x="54" y="0"/>
                  </a:cxn>
                  <a:cxn ang="0">
                    <a:pos x="54" y="0"/>
                  </a:cxn>
                  <a:cxn ang="0">
                    <a:pos x="48" y="0"/>
                  </a:cxn>
                  <a:cxn ang="0">
                    <a:pos x="38" y="0"/>
                  </a:cxn>
                  <a:cxn ang="0">
                    <a:pos x="18" y="4"/>
                  </a:cxn>
                  <a:cxn ang="0">
                    <a:pos x="2" y="10"/>
                  </a:cxn>
                  <a:cxn ang="0">
                    <a:pos x="0" y="12"/>
                  </a:cxn>
                  <a:cxn ang="0">
                    <a:pos x="2" y="14"/>
                  </a:cxn>
                  <a:cxn ang="0">
                    <a:pos x="2" y="14"/>
                  </a:cxn>
                </a:cxnLst>
                <a:rect l="0" t="0" r="r" b="b"/>
                <a:pathLst>
                  <a:path w="54" h="14">
                    <a:moveTo>
                      <a:pt x="2" y="14"/>
                    </a:moveTo>
                    <a:lnTo>
                      <a:pt x="2" y="14"/>
                    </a:lnTo>
                    <a:lnTo>
                      <a:pt x="8" y="14"/>
                    </a:lnTo>
                    <a:lnTo>
                      <a:pt x="16" y="14"/>
                    </a:lnTo>
                    <a:lnTo>
                      <a:pt x="36" y="10"/>
                    </a:lnTo>
                    <a:lnTo>
                      <a:pt x="50" y="4"/>
                    </a:lnTo>
                    <a:lnTo>
                      <a:pt x="54" y="2"/>
                    </a:lnTo>
                    <a:lnTo>
                      <a:pt x="54" y="2"/>
                    </a:lnTo>
                    <a:lnTo>
                      <a:pt x="54" y="0"/>
                    </a:lnTo>
                    <a:lnTo>
                      <a:pt x="54" y="0"/>
                    </a:lnTo>
                    <a:lnTo>
                      <a:pt x="48" y="0"/>
                    </a:lnTo>
                    <a:lnTo>
                      <a:pt x="38" y="0"/>
                    </a:lnTo>
                    <a:lnTo>
                      <a:pt x="18" y="4"/>
                    </a:lnTo>
                    <a:lnTo>
                      <a:pt x="2" y="10"/>
                    </a:lnTo>
                    <a:lnTo>
                      <a:pt x="0" y="12"/>
                    </a:lnTo>
                    <a:lnTo>
                      <a:pt x="2" y="14"/>
                    </a:lnTo>
                    <a:lnTo>
                      <a:pt x="2" y="14"/>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60" name="Freeform 6117">
                <a:extLst>
                  <a:ext uri="{FF2B5EF4-FFF2-40B4-BE49-F238E27FC236}">
                    <a16:creationId xmlns:a16="http://schemas.microsoft.com/office/drawing/2014/main" id="{19EED23B-956E-F69A-A642-A6B10BB0CEBB}"/>
                  </a:ext>
                </a:extLst>
              </p:cNvPr>
              <p:cNvSpPr>
                <a:spLocks/>
              </p:cNvSpPr>
              <p:nvPr/>
            </p:nvSpPr>
            <p:spPr bwMode="auto">
              <a:xfrm>
                <a:off x="1854200" y="1394143"/>
                <a:ext cx="114300" cy="66040"/>
              </a:xfrm>
              <a:custGeom>
                <a:avLst/>
                <a:gdLst/>
                <a:ahLst/>
                <a:cxnLst>
                  <a:cxn ang="0">
                    <a:pos x="42" y="32"/>
                  </a:cxn>
                  <a:cxn ang="0">
                    <a:pos x="42" y="32"/>
                  </a:cxn>
                  <a:cxn ang="0">
                    <a:pos x="32" y="42"/>
                  </a:cxn>
                  <a:cxn ang="0">
                    <a:pos x="24" y="50"/>
                  </a:cxn>
                  <a:cxn ang="0">
                    <a:pos x="14" y="52"/>
                  </a:cxn>
                  <a:cxn ang="0">
                    <a:pos x="8" y="54"/>
                  </a:cxn>
                  <a:cxn ang="0">
                    <a:pos x="2" y="56"/>
                  </a:cxn>
                  <a:cxn ang="0">
                    <a:pos x="0" y="58"/>
                  </a:cxn>
                  <a:cxn ang="0">
                    <a:pos x="2" y="62"/>
                  </a:cxn>
                  <a:cxn ang="0">
                    <a:pos x="10" y="68"/>
                  </a:cxn>
                  <a:cxn ang="0">
                    <a:pos x="10" y="68"/>
                  </a:cxn>
                  <a:cxn ang="0">
                    <a:pos x="20" y="74"/>
                  </a:cxn>
                  <a:cxn ang="0">
                    <a:pos x="34" y="78"/>
                  </a:cxn>
                  <a:cxn ang="0">
                    <a:pos x="72" y="86"/>
                  </a:cxn>
                  <a:cxn ang="0">
                    <a:pos x="72" y="86"/>
                  </a:cxn>
                  <a:cxn ang="0">
                    <a:pos x="84" y="88"/>
                  </a:cxn>
                  <a:cxn ang="0">
                    <a:pos x="94" y="92"/>
                  </a:cxn>
                  <a:cxn ang="0">
                    <a:pos x="112" y="100"/>
                  </a:cxn>
                  <a:cxn ang="0">
                    <a:pos x="120" y="102"/>
                  </a:cxn>
                  <a:cxn ang="0">
                    <a:pos x="128" y="104"/>
                  </a:cxn>
                  <a:cxn ang="0">
                    <a:pos x="136" y="102"/>
                  </a:cxn>
                  <a:cxn ang="0">
                    <a:pos x="142" y="96"/>
                  </a:cxn>
                  <a:cxn ang="0">
                    <a:pos x="142" y="96"/>
                  </a:cxn>
                  <a:cxn ang="0">
                    <a:pos x="150" y="90"/>
                  </a:cxn>
                  <a:cxn ang="0">
                    <a:pos x="156" y="88"/>
                  </a:cxn>
                  <a:cxn ang="0">
                    <a:pos x="164" y="86"/>
                  </a:cxn>
                  <a:cxn ang="0">
                    <a:pos x="170" y="86"/>
                  </a:cxn>
                  <a:cxn ang="0">
                    <a:pos x="174" y="84"/>
                  </a:cxn>
                  <a:cxn ang="0">
                    <a:pos x="178" y="78"/>
                  </a:cxn>
                  <a:cxn ang="0">
                    <a:pos x="178" y="78"/>
                  </a:cxn>
                  <a:cxn ang="0">
                    <a:pos x="180" y="74"/>
                  </a:cxn>
                  <a:cxn ang="0">
                    <a:pos x="180" y="72"/>
                  </a:cxn>
                  <a:cxn ang="0">
                    <a:pos x="174" y="72"/>
                  </a:cxn>
                  <a:cxn ang="0">
                    <a:pos x="170" y="72"/>
                  </a:cxn>
                  <a:cxn ang="0">
                    <a:pos x="164" y="70"/>
                  </a:cxn>
                  <a:cxn ang="0">
                    <a:pos x="158" y="66"/>
                  </a:cxn>
                  <a:cxn ang="0">
                    <a:pos x="152" y="58"/>
                  </a:cxn>
                  <a:cxn ang="0">
                    <a:pos x="152" y="58"/>
                  </a:cxn>
                  <a:cxn ang="0">
                    <a:pos x="148" y="50"/>
                  </a:cxn>
                  <a:cxn ang="0">
                    <a:pos x="144" y="44"/>
                  </a:cxn>
                  <a:cxn ang="0">
                    <a:pos x="140" y="42"/>
                  </a:cxn>
                  <a:cxn ang="0">
                    <a:pos x="136" y="42"/>
                  </a:cxn>
                  <a:cxn ang="0">
                    <a:pos x="124" y="36"/>
                  </a:cxn>
                  <a:cxn ang="0">
                    <a:pos x="116" y="30"/>
                  </a:cxn>
                  <a:cxn ang="0">
                    <a:pos x="106" y="20"/>
                  </a:cxn>
                  <a:cxn ang="0">
                    <a:pos x="106" y="20"/>
                  </a:cxn>
                  <a:cxn ang="0">
                    <a:pos x="94" y="10"/>
                  </a:cxn>
                  <a:cxn ang="0">
                    <a:pos x="86" y="2"/>
                  </a:cxn>
                  <a:cxn ang="0">
                    <a:pos x="78" y="0"/>
                  </a:cxn>
                  <a:cxn ang="0">
                    <a:pos x="70" y="0"/>
                  </a:cxn>
                  <a:cxn ang="0">
                    <a:pos x="64" y="4"/>
                  </a:cxn>
                  <a:cxn ang="0">
                    <a:pos x="56" y="10"/>
                  </a:cxn>
                  <a:cxn ang="0">
                    <a:pos x="42" y="32"/>
                  </a:cxn>
                  <a:cxn ang="0">
                    <a:pos x="42" y="32"/>
                  </a:cxn>
                </a:cxnLst>
                <a:rect l="0" t="0" r="r" b="b"/>
                <a:pathLst>
                  <a:path w="180" h="104">
                    <a:moveTo>
                      <a:pt x="42" y="32"/>
                    </a:moveTo>
                    <a:lnTo>
                      <a:pt x="42" y="32"/>
                    </a:lnTo>
                    <a:lnTo>
                      <a:pt x="32" y="42"/>
                    </a:lnTo>
                    <a:lnTo>
                      <a:pt x="24" y="50"/>
                    </a:lnTo>
                    <a:lnTo>
                      <a:pt x="14" y="52"/>
                    </a:lnTo>
                    <a:lnTo>
                      <a:pt x="8" y="54"/>
                    </a:lnTo>
                    <a:lnTo>
                      <a:pt x="2" y="56"/>
                    </a:lnTo>
                    <a:lnTo>
                      <a:pt x="0" y="58"/>
                    </a:lnTo>
                    <a:lnTo>
                      <a:pt x="2" y="62"/>
                    </a:lnTo>
                    <a:lnTo>
                      <a:pt x="10" y="68"/>
                    </a:lnTo>
                    <a:lnTo>
                      <a:pt x="10" y="68"/>
                    </a:lnTo>
                    <a:lnTo>
                      <a:pt x="20" y="74"/>
                    </a:lnTo>
                    <a:lnTo>
                      <a:pt x="34" y="78"/>
                    </a:lnTo>
                    <a:lnTo>
                      <a:pt x="72" y="86"/>
                    </a:lnTo>
                    <a:lnTo>
                      <a:pt x="72" y="86"/>
                    </a:lnTo>
                    <a:lnTo>
                      <a:pt x="84" y="88"/>
                    </a:lnTo>
                    <a:lnTo>
                      <a:pt x="94" y="92"/>
                    </a:lnTo>
                    <a:lnTo>
                      <a:pt x="112" y="100"/>
                    </a:lnTo>
                    <a:lnTo>
                      <a:pt x="120" y="102"/>
                    </a:lnTo>
                    <a:lnTo>
                      <a:pt x="128" y="104"/>
                    </a:lnTo>
                    <a:lnTo>
                      <a:pt x="136" y="102"/>
                    </a:lnTo>
                    <a:lnTo>
                      <a:pt x="142" y="96"/>
                    </a:lnTo>
                    <a:lnTo>
                      <a:pt x="142" y="96"/>
                    </a:lnTo>
                    <a:lnTo>
                      <a:pt x="150" y="90"/>
                    </a:lnTo>
                    <a:lnTo>
                      <a:pt x="156" y="88"/>
                    </a:lnTo>
                    <a:lnTo>
                      <a:pt x="164" y="86"/>
                    </a:lnTo>
                    <a:lnTo>
                      <a:pt x="170" y="86"/>
                    </a:lnTo>
                    <a:lnTo>
                      <a:pt x="174" y="84"/>
                    </a:lnTo>
                    <a:lnTo>
                      <a:pt x="178" y="78"/>
                    </a:lnTo>
                    <a:lnTo>
                      <a:pt x="178" y="78"/>
                    </a:lnTo>
                    <a:lnTo>
                      <a:pt x="180" y="74"/>
                    </a:lnTo>
                    <a:lnTo>
                      <a:pt x="180" y="72"/>
                    </a:lnTo>
                    <a:lnTo>
                      <a:pt x="174" y="72"/>
                    </a:lnTo>
                    <a:lnTo>
                      <a:pt x="170" y="72"/>
                    </a:lnTo>
                    <a:lnTo>
                      <a:pt x="164" y="70"/>
                    </a:lnTo>
                    <a:lnTo>
                      <a:pt x="158" y="66"/>
                    </a:lnTo>
                    <a:lnTo>
                      <a:pt x="152" y="58"/>
                    </a:lnTo>
                    <a:lnTo>
                      <a:pt x="152" y="58"/>
                    </a:lnTo>
                    <a:lnTo>
                      <a:pt x="148" y="50"/>
                    </a:lnTo>
                    <a:lnTo>
                      <a:pt x="144" y="44"/>
                    </a:lnTo>
                    <a:lnTo>
                      <a:pt x="140" y="42"/>
                    </a:lnTo>
                    <a:lnTo>
                      <a:pt x="136" y="42"/>
                    </a:lnTo>
                    <a:lnTo>
                      <a:pt x="124" y="36"/>
                    </a:lnTo>
                    <a:lnTo>
                      <a:pt x="116" y="30"/>
                    </a:lnTo>
                    <a:lnTo>
                      <a:pt x="106" y="20"/>
                    </a:lnTo>
                    <a:lnTo>
                      <a:pt x="106" y="20"/>
                    </a:lnTo>
                    <a:lnTo>
                      <a:pt x="94" y="10"/>
                    </a:lnTo>
                    <a:lnTo>
                      <a:pt x="86" y="2"/>
                    </a:lnTo>
                    <a:lnTo>
                      <a:pt x="78" y="0"/>
                    </a:lnTo>
                    <a:lnTo>
                      <a:pt x="70" y="0"/>
                    </a:lnTo>
                    <a:lnTo>
                      <a:pt x="64" y="4"/>
                    </a:lnTo>
                    <a:lnTo>
                      <a:pt x="56" y="10"/>
                    </a:lnTo>
                    <a:lnTo>
                      <a:pt x="42" y="32"/>
                    </a:lnTo>
                    <a:lnTo>
                      <a:pt x="42" y="32"/>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61" name="Freeform 6118">
                <a:extLst>
                  <a:ext uri="{FF2B5EF4-FFF2-40B4-BE49-F238E27FC236}">
                    <a16:creationId xmlns:a16="http://schemas.microsoft.com/office/drawing/2014/main" id="{97C3AAD1-7BB3-5F99-1506-AEEC52D211A7}"/>
                  </a:ext>
                </a:extLst>
              </p:cNvPr>
              <p:cNvSpPr>
                <a:spLocks/>
              </p:cNvSpPr>
              <p:nvPr/>
            </p:nvSpPr>
            <p:spPr bwMode="auto">
              <a:xfrm>
                <a:off x="2529839" y="699453"/>
                <a:ext cx="1550670" cy="1127760"/>
              </a:xfrm>
              <a:custGeom>
                <a:avLst/>
                <a:gdLst/>
                <a:ahLst/>
                <a:cxnLst>
                  <a:cxn ang="0">
                    <a:pos x="220" y="296"/>
                  </a:cxn>
                  <a:cxn ang="0">
                    <a:pos x="150" y="400"/>
                  </a:cxn>
                  <a:cxn ang="0">
                    <a:pos x="96" y="502"/>
                  </a:cxn>
                  <a:cxn ang="0">
                    <a:pos x="62" y="558"/>
                  </a:cxn>
                  <a:cxn ang="0">
                    <a:pos x="228" y="618"/>
                  </a:cxn>
                  <a:cxn ang="0">
                    <a:pos x="350" y="620"/>
                  </a:cxn>
                  <a:cxn ang="0">
                    <a:pos x="584" y="666"/>
                  </a:cxn>
                  <a:cxn ang="0">
                    <a:pos x="674" y="786"/>
                  </a:cxn>
                  <a:cxn ang="0">
                    <a:pos x="706" y="902"/>
                  </a:cxn>
                  <a:cxn ang="0">
                    <a:pos x="744" y="990"/>
                  </a:cxn>
                  <a:cxn ang="0">
                    <a:pos x="836" y="1010"/>
                  </a:cxn>
                  <a:cxn ang="0">
                    <a:pos x="750" y="1050"/>
                  </a:cxn>
                  <a:cxn ang="0">
                    <a:pos x="890" y="1110"/>
                  </a:cxn>
                  <a:cxn ang="0">
                    <a:pos x="788" y="1212"/>
                  </a:cxn>
                  <a:cxn ang="0">
                    <a:pos x="782" y="1328"/>
                  </a:cxn>
                  <a:cxn ang="0">
                    <a:pos x="834" y="1452"/>
                  </a:cxn>
                  <a:cxn ang="0">
                    <a:pos x="922" y="1474"/>
                  </a:cxn>
                  <a:cxn ang="0">
                    <a:pos x="860" y="1502"/>
                  </a:cxn>
                  <a:cxn ang="0">
                    <a:pos x="908" y="1598"/>
                  </a:cxn>
                  <a:cxn ang="0">
                    <a:pos x="966" y="1678"/>
                  </a:cxn>
                  <a:cxn ang="0">
                    <a:pos x="1032" y="1712"/>
                  </a:cxn>
                  <a:cxn ang="0">
                    <a:pos x="1090" y="1738"/>
                  </a:cxn>
                  <a:cxn ang="0">
                    <a:pos x="1196" y="1768"/>
                  </a:cxn>
                  <a:cxn ang="0">
                    <a:pos x="1232" y="1622"/>
                  </a:cxn>
                  <a:cxn ang="0">
                    <a:pos x="1262" y="1566"/>
                  </a:cxn>
                  <a:cxn ang="0">
                    <a:pos x="1262" y="1486"/>
                  </a:cxn>
                  <a:cxn ang="0">
                    <a:pos x="1332" y="1420"/>
                  </a:cxn>
                  <a:cxn ang="0">
                    <a:pos x="1402" y="1376"/>
                  </a:cxn>
                  <a:cxn ang="0">
                    <a:pos x="1412" y="1372"/>
                  </a:cxn>
                  <a:cxn ang="0">
                    <a:pos x="1468" y="1372"/>
                  </a:cxn>
                  <a:cxn ang="0">
                    <a:pos x="1628" y="1238"/>
                  </a:cxn>
                  <a:cxn ang="0">
                    <a:pos x="1748" y="1208"/>
                  </a:cxn>
                  <a:cxn ang="0">
                    <a:pos x="2012" y="1102"/>
                  </a:cxn>
                  <a:cxn ang="0">
                    <a:pos x="1846" y="1076"/>
                  </a:cxn>
                  <a:cxn ang="0">
                    <a:pos x="1800" y="1058"/>
                  </a:cxn>
                  <a:cxn ang="0">
                    <a:pos x="1842" y="970"/>
                  </a:cxn>
                  <a:cxn ang="0">
                    <a:pos x="2060" y="1056"/>
                  </a:cxn>
                  <a:cxn ang="0">
                    <a:pos x="2054" y="956"/>
                  </a:cxn>
                  <a:cxn ang="0">
                    <a:pos x="1916" y="858"/>
                  </a:cxn>
                  <a:cxn ang="0">
                    <a:pos x="2100" y="830"/>
                  </a:cxn>
                  <a:cxn ang="0">
                    <a:pos x="2142" y="768"/>
                  </a:cxn>
                  <a:cxn ang="0">
                    <a:pos x="2154" y="698"/>
                  </a:cxn>
                  <a:cxn ang="0">
                    <a:pos x="2066" y="608"/>
                  </a:cxn>
                  <a:cxn ang="0">
                    <a:pos x="2144" y="562"/>
                  </a:cxn>
                  <a:cxn ang="0">
                    <a:pos x="2144" y="504"/>
                  </a:cxn>
                  <a:cxn ang="0">
                    <a:pos x="2096" y="408"/>
                  </a:cxn>
                  <a:cxn ang="0">
                    <a:pos x="2228" y="310"/>
                  </a:cxn>
                  <a:cxn ang="0">
                    <a:pos x="2278" y="276"/>
                  </a:cxn>
                  <a:cxn ang="0">
                    <a:pos x="2298" y="244"/>
                  </a:cxn>
                  <a:cxn ang="0">
                    <a:pos x="2322" y="150"/>
                  </a:cxn>
                  <a:cxn ang="0">
                    <a:pos x="2050" y="210"/>
                  </a:cxn>
                  <a:cxn ang="0">
                    <a:pos x="1962" y="152"/>
                  </a:cxn>
                  <a:cxn ang="0">
                    <a:pos x="1616" y="174"/>
                  </a:cxn>
                  <a:cxn ang="0">
                    <a:pos x="2034" y="78"/>
                  </a:cxn>
                  <a:cxn ang="0">
                    <a:pos x="1724" y="52"/>
                  </a:cxn>
                  <a:cxn ang="0">
                    <a:pos x="1618" y="2"/>
                  </a:cxn>
                  <a:cxn ang="0">
                    <a:pos x="1402" y="44"/>
                  </a:cxn>
                  <a:cxn ang="0">
                    <a:pos x="1048" y="56"/>
                  </a:cxn>
                  <a:cxn ang="0">
                    <a:pos x="1110" y="74"/>
                  </a:cxn>
                  <a:cxn ang="0">
                    <a:pos x="1108" y="158"/>
                  </a:cxn>
                  <a:cxn ang="0">
                    <a:pos x="900" y="148"/>
                  </a:cxn>
                  <a:cxn ang="0">
                    <a:pos x="756" y="114"/>
                  </a:cxn>
                </a:cxnLst>
                <a:rect l="0" t="0" r="r" b="b"/>
                <a:pathLst>
                  <a:path w="2442" h="1776">
                    <a:moveTo>
                      <a:pt x="470" y="176"/>
                    </a:moveTo>
                    <a:lnTo>
                      <a:pt x="470" y="176"/>
                    </a:lnTo>
                    <a:lnTo>
                      <a:pt x="476" y="186"/>
                    </a:lnTo>
                    <a:lnTo>
                      <a:pt x="478" y="194"/>
                    </a:lnTo>
                    <a:lnTo>
                      <a:pt x="480" y="202"/>
                    </a:lnTo>
                    <a:lnTo>
                      <a:pt x="478" y="210"/>
                    </a:lnTo>
                    <a:lnTo>
                      <a:pt x="474" y="216"/>
                    </a:lnTo>
                    <a:lnTo>
                      <a:pt x="466" y="218"/>
                    </a:lnTo>
                    <a:lnTo>
                      <a:pt x="458" y="220"/>
                    </a:lnTo>
                    <a:lnTo>
                      <a:pt x="446" y="218"/>
                    </a:lnTo>
                    <a:lnTo>
                      <a:pt x="446" y="218"/>
                    </a:lnTo>
                    <a:lnTo>
                      <a:pt x="426" y="212"/>
                    </a:lnTo>
                    <a:lnTo>
                      <a:pt x="406" y="210"/>
                    </a:lnTo>
                    <a:lnTo>
                      <a:pt x="386" y="210"/>
                    </a:lnTo>
                    <a:lnTo>
                      <a:pt x="368" y="212"/>
                    </a:lnTo>
                    <a:lnTo>
                      <a:pt x="350" y="216"/>
                    </a:lnTo>
                    <a:lnTo>
                      <a:pt x="334" y="222"/>
                    </a:lnTo>
                    <a:lnTo>
                      <a:pt x="318" y="230"/>
                    </a:lnTo>
                    <a:lnTo>
                      <a:pt x="304" y="238"/>
                    </a:lnTo>
                    <a:lnTo>
                      <a:pt x="304" y="238"/>
                    </a:lnTo>
                    <a:lnTo>
                      <a:pt x="272" y="256"/>
                    </a:lnTo>
                    <a:lnTo>
                      <a:pt x="244" y="270"/>
                    </a:lnTo>
                    <a:lnTo>
                      <a:pt x="232" y="276"/>
                    </a:lnTo>
                    <a:lnTo>
                      <a:pt x="222" y="284"/>
                    </a:lnTo>
                    <a:lnTo>
                      <a:pt x="218" y="290"/>
                    </a:lnTo>
                    <a:lnTo>
                      <a:pt x="218" y="292"/>
                    </a:lnTo>
                    <a:lnTo>
                      <a:pt x="220" y="296"/>
                    </a:lnTo>
                    <a:lnTo>
                      <a:pt x="220" y="296"/>
                    </a:lnTo>
                    <a:lnTo>
                      <a:pt x="226" y="300"/>
                    </a:lnTo>
                    <a:lnTo>
                      <a:pt x="234" y="304"/>
                    </a:lnTo>
                    <a:lnTo>
                      <a:pt x="244" y="308"/>
                    </a:lnTo>
                    <a:lnTo>
                      <a:pt x="256" y="308"/>
                    </a:lnTo>
                    <a:lnTo>
                      <a:pt x="280" y="308"/>
                    </a:lnTo>
                    <a:lnTo>
                      <a:pt x="302" y="306"/>
                    </a:lnTo>
                    <a:lnTo>
                      <a:pt x="302" y="306"/>
                    </a:lnTo>
                    <a:lnTo>
                      <a:pt x="310" y="306"/>
                    </a:lnTo>
                    <a:lnTo>
                      <a:pt x="316" y="310"/>
                    </a:lnTo>
                    <a:lnTo>
                      <a:pt x="318" y="318"/>
                    </a:lnTo>
                    <a:lnTo>
                      <a:pt x="320" y="326"/>
                    </a:lnTo>
                    <a:lnTo>
                      <a:pt x="318" y="338"/>
                    </a:lnTo>
                    <a:lnTo>
                      <a:pt x="314" y="348"/>
                    </a:lnTo>
                    <a:lnTo>
                      <a:pt x="308" y="360"/>
                    </a:lnTo>
                    <a:lnTo>
                      <a:pt x="300" y="370"/>
                    </a:lnTo>
                    <a:lnTo>
                      <a:pt x="300" y="370"/>
                    </a:lnTo>
                    <a:lnTo>
                      <a:pt x="290" y="380"/>
                    </a:lnTo>
                    <a:lnTo>
                      <a:pt x="280" y="384"/>
                    </a:lnTo>
                    <a:lnTo>
                      <a:pt x="268" y="386"/>
                    </a:lnTo>
                    <a:lnTo>
                      <a:pt x="254" y="386"/>
                    </a:lnTo>
                    <a:lnTo>
                      <a:pt x="224" y="382"/>
                    </a:lnTo>
                    <a:lnTo>
                      <a:pt x="206" y="382"/>
                    </a:lnTo>
                    <a:lnTo>
                      <a:pt x="188" y="384"/>
                    </a:lnTo>
                    <a:lnTo>
                      <a:pt x="188" y="384"/>
                    </a:lnTo>
                    <a:lnTo>
                      <a:pt x="172" y="388"/>
                    </a:lnTo>
                    <a:lnTo>
                      <a:pt x="162" y="392"/>
                    </a:lnTo>
                    <a:lnTo>
                      <a:pt x="154" y="396"/>
                    </a:lnTo>
                    <a:lnTo>
                      <a:pt x="150" y="400"/>
                    </a:lnTo>
                    <a:lnTo>
                      <a:pt x="142" y="404"/>
                    </a:lnTo>
                    <a:lnTo>
                      <a:pt x="130" y="408"/>
                    </a:lnTo>
                    <a:lnTo>
                      <a:pt x="112" y="412"/>
                    </a:lnTo>
                    <a:lnTo>
                      <a:pt x="84" y="418"/>
                    </a:lnTo>
                    <a:lnTo>
                      <a:pt x="84" y="418"/>
                    </a:lnTo>
                    <a:lnTo>
                      <a:pt x="54" y="422"/>
                    </a:lnTo>
                    <a:lnTo>
                      <a:pt x="32" y="428"/>
                    </a:lnTo>
                    <a:lnTo>
                      <a:pt x="16" y="434"/>
                    </a:lnTo>
                    <a:lnTo>
                      <a:pt x="4" y="440"/>
                    </a:lnTo>
                    <a:lnTo>
                      <a:pt x="0" y="448"/>
                    </a:lnTo>
                    <a:lnTo>
                      <a:pt x="0" y="456"/>
                    </a:lnTo>
                    <a:lnTo>
                      <a:pt x="4" y="464"/>
                    </a:lnTo>
                    <a:lnTo>
                      <a:pt x="12" y="472"/>
                    </a:lnTo>
                    <a:lnTo>
                      <a:pt x="12" y="472"/>
                    </a:lnTo>
                    <a:lnTo>
                      <a:pt x="20" y="478"/>
                    </a:lnTo>
                    <a:lnTo>
                      <a:pt x="28" y="482"/>
                    </a:lnTo>
                    <a:lnTo>
                      <a:pt x="38" y="484"/>
                    </a:lnTo>
                    <a:lnTo>
                      <a:pt x="48" y="484"/>
                    </a:lnTo>
                    <a:lnTo>
                      <a:pt x="52" y="486"/>
                    </a:lnTo>
                    <a:lnTo>
                      <a:pt x="56" y="490"/>
                    </a:lnTo>
                    <a:lnTo>
                      <a:pt x="56" y="490"/>
                    </a:lnTo>
                    <a:lnTo>
                      <a:pt x="62" y="494"/>
                    </a:lnTo>
                    <a:lnTo>
                      <a:pt x="68" y="496"/>
                    </a:lnTo>
                    <a:lnTo>
                      <a:pt x="78" y="496"/>
                    </a:lnTo>
                    <a:lnTo>
                      <a:pt x="88" y="496"/>
                    </a:lnTo>
                    <a:lnTo>
                      <a:pt x="92" y="498"/>
                    </a:lnTo>
                    <a:lnTo>
                      <a:pt x="96" y="502"/>
                    </a:lnTo>
                    <a:lnTo>
                      <a:pt x="96" y="502"/>
                    </a:lnTo>
                    <a:lnTo>
                      <a:pt x="102" y="506"/>
                    </a:lnTo>
                    <a:lnTo>
                      <a:pt x="108" y="510"/>
                    </a:lnTo>
                    <a:lnTo>
                      <a:pt x="116" y="514"/>
                    </a:lnTo>
                    <a:lnTo>
                      <a:pt x="124" y="514"/>
                    </a:lnTo>
                    <a:lnTo>
                      <a:pt x="144" y="516"/>
                    </a:lnTo>
                    <a:lnTo>
                      <a:pt x="174" y="516"/>
                    </a:lnTo>
                    <a:lnTo>
                      <a:pt x="174" y="516"/>
                    </a:lnTo>
                    <a:lnTo>
                      <a:pt x="192" y="516"/>
                    </a:lnTo>
                    <a:lnTo>
                      <a:pt x="208" y="514"/>
                    </a:lnTo>
                    <a:lnTo>
                      <a:pt x="238" y="508"/>
                    </a:lnTo>
                    <a:lnTo>
                      <a:pt x="250" y="506"/>
                    </a:lnTo>
                    <a:lnTo>
                      <a:pt x="260" y="506"/>
                    </a:lnTo>
                    <a:lnTo>
                      <a:pt x="268" y="506"/>
                    </a:lnTo>
                    <a:lnTo>
                      <a:pt x="272" y="512"/>
                    </a:lnTo>
                    <a:lnTo>
                      <a:pt x="272" y="512"/>
                    </a:lnTo>
                    <a:lnTo>
                      <a:pt x="272" y="516"/>
                    </a:lnTo>
                    <a:lnTo>
                      <a:pt x="268" y="520"/>
                    </a:lnTo>
                    <a:lnTo>
                      <a:pt x="260" y="524"/>
                    </a:lnTo>
                    <a:lnTo>
                      <a:pt x="248" y="524"/>
                    </a:lnTo>
                    <a:lnTo>
                      <a:pt x="174" y="528"/>
                    </a:lnTo>
                    <a:lnTo>
                      <a:pt x="174" y="528"/>
                    </a:lnTo>
                    <a:lnTo>
                      <a:pt x="128" y="534"/>
                    </a:lnTo>
                    <a:lnTo>
                      <a:pt x="106" y="538"/>
                    </a:lnTo>
                    <a:lnTo>
                      <a:pt x="86" y="542"/>
                    </a:lnTo>
                    <a:lnTo>
                      <a:pt x="72" y="546"/>
                    </a:lnTo>
                    <a:lnTo>
                      <a:pt x="62" y="552"/>
                    </a:lnTo>
                    <a:lnTo>
                      <a:pt x="60" y="554"/>
                    </a:lnTo>
                    <a:lnTo>
                      <a:pt x="62" y="558"/>
                    </a:lnTo>
                    <a:lnTo>
                      <a:pt x="64" y="562"/>
                    </a:lnTo>
                    <a:lnTo>
                      <a:pt x="68" y="564"/>
                    </a:lnTo>
                    <a:lnTo>
                      <a:pt x="68" y="564"/>
                    </a:lnTo>
                    <a:lnTo>
                      <a:pt x="84" y="570"/>
                    </a:lnTo>
                    <a:lnTo>
                      <a:pt x="102" y="574"/>
                    </a:lnTo>
                    <a:lnTo>
                      <a:pt x="140" y="580"/>
                    </a:lnTo>
                    <a:lnTo>
                      <a:pt x="154" y="584"/>
                    </a:lnTo>
                    <a:lnTo>
                      <a:pt x="162" y="586"/>
                    </a:lnTo>
                    <a:lnTo>
                      <a:pt x="162" y="588"/>
                    </a:lnTo>
                    <a:lnTo>
                      <a:pt x="160" y="590"/>
                    </a:lnTo>
                    <a:lnTo>
                      <a:pt x="148" y="594"/>
                    </a:lnTo>
                    <a:lnTo>
                      <a:pt x="148" y="594"/>
                    </a:lnTo>
                    <a:lnTo>
                      <a:pt x="136" y="598"/>
                    </a:lnTo>
                    <a:lnTo>
                      <a:pt x="132" y="602"/>
                    </a:lnTo>
                    <a:lnTo>
                      <a:pt x="132" y="604"/>
                    </a:lnTo>
                    <a:lnTo>
                      <a:pt x="132" y="606"/>
                    </a:lnTo>
                    <a:lnTo>
                      <a:pt x="136" y="608"/>
                    </a:lnTo>
                    <a:lnTo>
                      <a:pt x="146" y="614"/>
                    </a:lnTo>
                    <a:lnTo>
                      <a:pt x="182" y="624"/>
                    </a:lnTo>
                    <a:lnTo>
                      <a:pt x="224" y="636"/>
                    </a:lnTo>
                    <a:lnTo>
                      <a:pt x="224" y="636"/>
                    </a:lnTo>
                    <a:lnTo>
                      <a:pt x="242" y="642"/>
                    </a:lnTo>
                    <a:lnTo>
                      <a:pt x="248" y="642"/>
                    </a:lnTo>
                    <a:lnTo>
                      <a:pt x="248" y="642"/>
                    </a:lnTo>
                    <a:lnTo>
                      <a:pt x="248" y="640"/>
                    </a:lnTo>
                    <a:lnTo>
                      <a:pt x="242" y="634"/>
                    </a:lnTo>
                    <a:lnTo>
                      <a:pt x="230" y="622"/>
                    </a:lnTo>
                    <a:lnTo>
                      <a:pt x="228" y="618"/>
                    </a:lnTo>
                    <a:lnTo>
                      <a:pt x="228" y="616"/>
                    </a:lnTo>
                    <a:lnTo>
                      <a:pt x="232" y="614"/>
                    </a:lnTo>
                    <a:lnTo>
                      <a:pt x="232" y="614"/>
                    </a:lnTo>
                    <a:lnTo>
                      <a:pt x="238" y="612"/>
                    </a:lnTo>
                    <a:lnTo>
                      <a:pt x="242" y="614"/>
                    </a:lnTo>
                    <a:lnTo>
                      <a:pt x="246" y="620"/>
                    </a:lnTo>
                    <a:lnTo>
                      <a:pt x="250" y="622"/>
                    </a:lnTo>
                    <a:lnTo>
                      <a:pt x="254" y="622"/>
                    </a:lnTo>
                    <a:lnTo>
                      <a:pt x="262" y="622"/>
                    </a:lnTo>
                    <a:lnTo>
                      <a:pt x="272" y="618"/>
                    </a:lnTo>
                    <a:lnTo>
                      <a:pt x="272" y="618"/>
                    </a:lnTo>
                    <a:lnTo>
                      <a:pt x="282" y="614"/>
                    </a:lnTo>
                    <a:lnTo>
                      <a:pt x="286" y="614"/>
                    </a:lnTo>
                    <a:lnTo>
                      <a:pt x="286" y="616"/>
                    </a:lnTo>
                    <a:lnTo>
                      <a:pt x="286" y="618"/>
                    </a:lnTo>
                    <a:lnTo>
                      <a:pt x="284" y="622"/>
                    </a:lnTo>
                    <a:lnTo>
                      <a:pt x="286" y="626"/>
                    </a:lnTo>
                    <a:lnTo>
                      <a:pt x="290" y="630"/>
                    </a:lnTo>
                    <a:lnTo>
                      <a:pt x="300" y="630"/>
                    </a:lnTo>
                    <a:lnTo>
                      <a:pt x="300" y="630"/>
                    </a:lnTo>
                    <a:lnTo>
                      <a:pt x="312" y="630"/>
                    </a:lnTo>
                    <a:lnTo>
                      <a:pt x="320" y="626"/>
                    </a:lnTo>
                    <a:lnTo>
                      <a:pt x="326" y="622"/>
                    </a:lnTo>
                    <a:lnTo>
                      <a:pt x="330" y="618"/>
                    </a:lnTo>
                    <a:lnTo>
                      <a:pt x="334" y="616"/>
                    </a:lnTo>
                    <a:lnTo>
                      <a:pt x="338" y="614"/>
                    </a:lnTo>
                    <a:lnTo>
                      <a:pt x="344" y="614"/>
                    </a:lnTo>
                    <a:lnTo>
                      <a:pt x="350" y="620"/>
                    </a:lnTo>
                    <a:lnTo>
                      <a:pt x="350" y="620"/>
                    </a:lnTo>
                    <a:lnTo>
                      <a:pt x="358" y="624"/>
                    </a:lnTo>
                    <a:lnTo>
                      <a:pt x="364" y="624"/>
                    </a:lnTo>
                    <a:lnTo>
                      <a:pt x="368" y="622"/>
                    </a:lnTo>
                    <a:lnTo>
                      <a:pt x="370" y="618"/>
                    </a:lnTo>
                    <a:lnTo>
                      <a:pt x="374" y="614"/>
                    </a:lnTo>
                    <a:lnTo>
                      <a:pt x="380" y="610"/>
                    </a:lnTo>
                    <a:lnTo>
                      <a:pt x="386" y="610"/>
                    </a:lnTo>
                    <a:lnTo>
                      <a:pt x="396" y="612"/>
                    </a:lnTo>
                    <a:lnTo>
                      <a:pt x="396" y="612"/>
                    </a:lnTo>
                    <a:lnTo>
                      <a:pt x="408" y="616"/>
                    </a:lnTo>
                    <a:lnTo>
                      <a:pt x="420" y="618"/>
                    </a:lnTo>
                    <a:lnTo>
                      <a:pt x="446" y="618"/>
                    </a:lnTo>
                    <a:lnTo>
                      <a:pt x="468" y="620"/>
                    </a:lnTo>
                    <a:lnTo>
                      <a:pt x="476" y="622"/>
                    </a:lnTo>
                    <a:lnTo>
                      <a:pt x="484" y="628"/>
                    </a:lnTo>
                    <a:lnTo>
                      <a:pt x="484" y="628"/>
                    </a:lnTo>
                    <a:lnTo>
                      <a:pt x="488" y="632"/>
                    </a:lnTo>
                    <a:lnTo>
                      <a:pt x="492" y="634"/>
                    </a:lnTo>
                    <a:lnTo>
                      <a:pt x="500" y="634"/>
                    </a:lnTo>
                    <a:lnTo>
                      <a:pt x="506" y="634"/>
                    </a:lnTo>
                    <a:lnTo>
                      <a:pt x="512" y="634"/>
                    </a:lnTo>
                    <a:lnTo>
                      <a:pt x="522" y="638"/>
                    </a:lnTo>
                    <a:lnTo>
                      <a:pt x="534" y="642"/>
                    </a:lnTo>
                    <a:lnTo>
                      <a:pt x="534" y="642"/>
                    </a:lnTo>
                    <a:lnTo>
                      <a:pt x="560" y="654"/>
                    </a:lnTo>
                    <a:lnTo>
                      <a:pt x="578" y="664"/>
                    </a:lnTo>
                    <a:lnTo>
                      <a:pt x="584" y="666"/>
                    </a:lnTo>
                    <a:lnTo>
                      <a:pt x="584" y="670"/>
                    </a:lnTo>
                    <a:lnTo>
                      <a:pt x="584" y="674"/>
                    </a:lnTo>
                    <a:lnTo>
                      <a:pt x="578" y="680"/>
                    </a:lnTo>
                    <a:lnTo>
                      <a:pt x="578" y="680"/>
                    </a:lnTo>
                    <a:lnTo>
                      <a:pt x="576" y="684"/>
                    </a:lnTo>
                    <a:lnTo>
                      <a:pt x="576" y="688"/>
                    </a:lnTo>
                    <a:lnTo>
                      <a:pt x="578" y="692"/>
                    </a:lnTo>
                    <a:lnTo>
                      <a:pt x="582" y="696"/>
                    </a:lnTo>
                    <a:lnTo>
                      <a:pt x="596" y="704"/>
                    </a:lnTo>
                    <a:lnTo>
                      <a:pt x="612" y="714"/>
                    </a:lnTo>
                    <a:lnTo>
                      <a:pt x="642" y="734"/>
                    </a:lnTo>
                    <a:lnTo>
                      <a:pt x="652" y="742"/>
                    </a:lnTo>
                    <a:lnTo>
                      <a:pt x="654" y="746"/>
                    </a:lnTo>
                    <a:lnTo>
                      <a:pt x="654" y="750"/>
                    </a:lnTo>
                    <a:lnTo>
                      <a:pt x="654" y="750"/>
                    </a:lnTo>
                    <a:lnTo>
                      <a:pt x="650" y="756"/>
                    </a:lnTo>
                    <a:lnTo>
                      <a:pt x="644" y="764"/>
                    </a:lnTo>
                    <a:lnTo>
                      <a:pt x="632" y="776"/>
                    </a:lnTo>
                    <a:lnTo>
                      <a:pt x="628" y="780"/>
                    </a:lnTo>
                    <a:lnTo>
                      <a:pt x="628" y="782"/>
                    </a:lnTo>
                    <a:lnTo>
                      <a:pt x="632" y="784"/>
                    </a:lnTo>
                    <a:lnTo>
                      <a:pt x="642" y="780"/>
                    </a:lnTo>
                    <a:lnTo>
                      <a:pt x="642" y="780"/>
                    </a:lnTo>
                    <a:lnTo>
                      <a:pt x="660" y="776"/>
                    </a:lnTo>
                    <a:lnTo>
                      <a:pt x="666" y="776"/>
                    </a:lnTo>
                    <a:lnTo>
                      <a:pt x="668" y="776"/>
                    </a:lnTo>
                    <a:lnTo>
                      <a:pt x="670" y="782"/>
                    </a:lnTo>
                    <a:lnTo>
                      <a:pt x="674" y="786"/>
                    </a:lnTo>
                    <a:lnTo>
                      <a:pt x="678" y="790"/>
                    </a:lnTo>
                    <a:lnTo>
                      <a:pt x="678" y="790"/>
                    </a:lnTo>
                    <a:lnTo>
                      <a:pt x="684" y="794"/>
                    </a:lnTo>
                    <a:lnTo>
                      <a:pt x="686" y="798"/>
                    </a:lnTo>
                    <a:lnTo>
                      <a:pt x="684" y="802"/>
                    </a:lnTo>
                    <a:lnTo>
                      <a:pt x="682" y="806"/>
                    </a:lnTo>
                    <a:lnTo>
                      <a:pt x="680" y="810"/>
                    </a:lnTo>
                    <a:lnTo>
                      <a:pt x="680" y="814"/>
                    </a:lnTo>
                    <a:lnTo>
                      <a:pt x="686" y="818"/>
                    </a:lnTo>
                    <a:lnTo>
                      <a:pt x="696" y="824"/>
                    </a:lnTo>
                    <a:lnTo>
                      <a:pt x="696" y="824"/>
                    </a:lnTo>
                    <a:lnTo>
                      <a:pt x="704" y="828"/>
                    </a:lnTo>
                    <a:lnTo>
                      <a:pt x="708" y="834"/>
                    </a:lnTo>
                    <a:lnTo>
                      <a:pt x="706" y="838"/>
                    </a:lnTo>
                    <a:lnTo>
                      <a:pt x="702" y="844"/>
                    </a:lnTo>
                    <a:lnTo>
                      <a:pt x="700" y="850"/>
                    </a:lnTo>
                    <a:lnTo>
                      <a:pt x="698" y="854"/>
                    </a:lnTo>
                    <a:lnTo>
                      <a:pt x="702" y="858"/>
                    </a:lnTo>
                    <a:lnTo>
                      <a:pt x="710" y="862"/>
                    </a:lnTo>
                    <a:lnTo>
                      <a:pt x="710" y="862"/>
                    </a:lnTo>
                    <a:lnTo>
                      <a:pt x="720" y="864"/>
                    </a:lnTo>
                    <a:lnTo>
                      <a:pt x="726" y="870"/>
                    </a:lnTo>
                    <a:lnTo>
                      <a:pt x="730" y="876"/>
                    </a:lnTo>
                    <a:lnTo>
                      <a:pt x="730" y="882"/>
                    </a:lnTo>
                    <a:lnTo>
                      <a:pt x="728" y="888"/>
                    </a:lnTo>
                    <a:lnTo>
                      <a:pt x="722" y="894"/>
                    </a:lnTo>
                    <a:lnTo>
                      <a:pt x="716" y="898"/>
                    </a:lnTo>
                    <a:lnTo>
                      <a:pt x="706" y="902"/>
                    </a:lnTo>
                    <a:lnTo>
                      <a:pt x="706" y="902"/>
                    </a:lnTo>
                    <a:lnTo>
                      <a:pt x="698" y="904"/>
                    </a:lnTo>
                    <a:lnTo>
                      <a:pt x="694" y="906"/>
                    </a:lnTo>
                    <a:lnTo>
                      <a:pt x="690" y="910"/>
                    </a:lnTo>
                    <a:lnTo>
                      <a:pt x="690" y="916"/>
                    </a:lnTo>
                    <a:lnTo>
                      <a:pt x="690" y="922"/>
                    </a:lnTo>
                    <a:lnTo>
                      <a:pt x="694" y="928"/>
                    </a:lnTo>
                    <a:lnTo>
                      <a:pt x="704" y="942"/>
                    </a:lnTo>
                    <a:lnTo>
                      <a:pt x="704" y="942"/>
                    </a:lnTo>
                    <a:lnTo>
                      <a:pt x="708" y="948"/>
                    </a:lnTo>
                    <a:lnTo>
                      <a:pt x="708" y="952"/>
                    </a:lnTo>
                    <a:lnTo>
                      <a:pt x="704" y="956"/>
                    </a:lnTo>
                    <a:lnTo>
                      <a:pt x="698" y="956"/>
                    </a:lnTo>
                    <a:lnTo>
                      <a:pt x="686" y="960"/>
                    </a:lnTo>
                    <a:lnTo>
                      <a:pt x="682" y="960"/>
                    </a:lnTo>
                    <a:lnTo>
                      <a:pt x="684" y="964"/>
                    </a:lnTo>
                    <a:lnTo>
                      <a:pt x="684" y="964"/>
                    </a:lnTo>
                    <a:lnTo>
                      <a:pt x="690" y="972"/>
                    </a:lnTo>
                    <a:lnTo>
                      <a:pt x="696" y="980"/>
                    </a:lnTo>
                    <a:lnTo>
                      <a:pt x="698" y="984"/>
                    </a:lnTo>
                    <a:lnTo>
                      <a:pt x="702" y="986"/>
                    </a:lnTo>
                    <a:lnTo>
                      <a:pt x="706" y="986"/>
                    </a:lnTo>
                    <a:lnTo>
                      <a:pt x="710" y="984"/>
                    </a:lnTo>
                    <a:lnTo>
                      <a:pt x="710" y="984"/>
                    </a:lnTo>
                    <a:lnTo>
                      <a:pt x="716" y="984"/>
                    </a:lnTo>
                    <a:lnTo>
                      <a:pt x="722" y="984"/>
                    </a:lnTo>
                    <a:lnTo>
                      <a:pt x="738" y="988"/>
                    </a:lnTo>
                    <a:lnTo>
                      <a:pt x="744" y="990"/>
                    </a:lnTo>
                    <a:lnTo>
                      <a:pt x="752" y="988"/>
                    </a:lnTo>
                    <a:lnTo>
                      <a:pt x="758" y="984"/>
                    </a:lnTo>
                    <a:lnTo>
                      <a:pt x="764" y="974"/>
                    </a:lnTo>
                    <a:lnTo>
                      <a:pt x="764" y="974"/>
                    </a:lnTo>
                    <a:lnTo>
                      <a:pt x="768" y="970"/>
                    </a:lnTo>
                    <a:lnTo>
                      <a:pt x="770" y="966"/>
                    </a:lnTo>
                    <a:lnTo>
                      <a:pt x="780" y="960"/>
                    </a:lnTo>
                    <a:lnTo>
                      <a:pt x="790" y="960"/>
                    </a:lnTo>
                    <a:lnTo>
                      <a:pt x="800" y="960"/>
                    </a:lnTo>
                    <a:lnTo>
                      <a:pt x="808" y="962"/>
                    </a:lnTo>
                    <a:lnTo>
                      <a:pt x="816" y="966"/>
                    </a:lnTo>
                    <a:lnTo>
                      <a:pt x="818" y="970"/>
                    </a:lnTo>
                    <a:lnTo>
                      <a:pt x="818" y="972"/>
                    </a:lnTo>
                    <a:lnTo>
                      <a:pt x="818" y="972"/>
                    </a:lnTo>
                    <a:lnTo>
                      <a:pt x="818" y="972"/>
                    </a:lnTo>
                    <a:lnTo>
                      <a:pt x="812" y="978"/>
                    </a:lnTo>
                    <a:lnTo>
                      <a:pt x="810" y="980"/>
                    </a:lnTo>
                    <a:lnTo>
                      <a:pt x="812" y="982"/>
                    </a:lnTo>
                    <a:lnTo>
                      <a:pt x="818" y="982"/>
                    </a:lnTo>
                    <a:lnTo>
                      <a:pt x="822" y="984"/>
                    </a:lnTo>
                    <a:lnTo>
                      <a:pt x="828" y="986"/>
                    </a:lnTo>
                    <a:lnTo>
                      <a:pt x="828" y="990"/>
                    </a:lnTo>
                    <a:lnTo>
                      <a:pt x="826" y="994"/>
                    </a:lnTo>
                    <a:lnTo>
                      <a:pt x="826" y="994"/>
                    </a:lnTo>
                    <a:lnTo>
                      <a:pt x="824" y="998"/>
                    </a:lnTo>
                    <a:lnTo>
                      <a:pt x="824" y="1000"/>
                    </a:lnTo>
                    <a:lnTo>
                      <a:pt x="828" y="1006"/>
                    </a:lnTo>
                    <a:lnTo>
                      <a:pt x="836" y="1010"/>
                    </a:lnTo>
                    <a:lnTo>
                      <a:pt x="846" y="1014"/>
                    </a:lnTo>
                    <a:lnTo>
                      <a:pt x="866" y="1020"/>
                    </a:lnTo>
                    <a:lnTo>
                      <a:pt x="872" y="1022"/>
                    </a:lnTo>
                    <a:lnTo>
                      <a:pt x="874" y="1024"/>
                    </a:lnTo>
                    <a:lnTo>
                      <a:pt x="874" y="1024"/>
                    </a:lnTo>
                    <a:lnTo>
                      <a:pt x="874" y="1024"/>
                    </a:lnTo>
                    <a:lnTo>
                      <a:pt x="868" y="1034"/>
                    </a:lnTo>
                    <a:lnTo>
                      <a:pt x="866" y="1040"/>
                    </a:lnTo>
                    <a:lnTo>
                      <a:pt x="868" y="1044"/>
                    </a:lnTo>
                    <a:lnTo>
                      <a:pt x="874" y="1050"/>
                    </a:lnTo>
                    <a:lnTo>
                      <a:pt x="874" y="1050"/>
                    </a:lnTo>
                    <a:lnTo>
                      <a:pt x="874" y="1052"/>
                    </a:lnTo>
                    <a:lnTo>
                      <a:pt x="872" y="1054"/>
                    </a:lnTo>
                    <a:lnTo>
                      <a:pt x="862" y="1052"/>
                    </a:lnTo>
                    <a:lnTo>
                      <a:pt x="848" y="1048"/>
                    </a:lnTo>
                    <a:lnTo>
                      <a:pt x="832" y="1040"/>
                    </a:lnTo>
                    <a:lnTo>
                      <a:pt x="832" y="1040"/>
                    </a:lnTo>
                    <a:lnTo>
                      <a:pt x="822" y="1036"/>
                    </a:lnTo>
                    <a:lnTo>
                      <a:pt x="810" y="1032"/>
                    </a:lnTo>
                    <a:lnTo>
                      <a:pt x="784" y="1028"/>
                    </a:lnTo>
                    <a:lnTo>
                      <a:pt x="758" y="1028"/>
                    </a:lnTo>
                    <a:lnTo>
                      <a:pt x="748" y="1030"/>
                    </a:lnTo>
                    <a:lnTo>
                      <a:pt x="742" y="1032"/>
                    </a:lnTo>
                    <a:lnTo>
                      <a:pt x="742" y="1032"/>
                    </a:lnTo>
                    <a:lnTo>
                      <a:pt x="738" y="1036"/>
                    </a:lnTo>
                    <a:lnTo>
                      <a:pt x="740" y="1042"/>
                    </a:lnTo>
                    <a:lnTo>
                      <a:pt x="744" y="1046"/>
                    </a:lnTo>
                    <a:lnTo>
                      <a:pt x="750" y="1050"/>
                    </a:lnTo>
                    <a:lnTo>
                      <a:pt x="764" y="1056"/>
                    </a:lnTo>
                    <a:lnTo>
                      <a:pt x="782" y="1060"/>
                    </a:lnTo>
                    <a:lnTo>
                      <a:pt x="782" y="1060"/>
                    </a:lnTo>
                    <a:lnTo>
                      <a:pt x="796" y="1060"/>
                    </a:lnTo>
                    <a:lnTo>
                      <a:pt x="804" y="1064"/>
                    </a:lnTo>
                    <a:lnTo>
                      <a:pt x="810" y="1068"/>
                    </a:lnTo>
                    <a:lnTo>
                      <a:pt x="816" y="1072"/>
                    </a:lnTo>
                    <a:lnTo>
                      <a:pt x="820" y="1078"/>
                    </a:lnTo>
                    <a:lnTo>
                      <a:pt x="824" y="1082"/>
                    </a:lnTo>
                    <a:lnTo>
                      <a:pt x="832" y="1086"/>
                    </a:lnTo>
                    <a:lnTo>
                      <a:pt x="844" y="1088"/>
                    </a:lnTo>
                    <a:lnTo>
                      <a:pt x="844" y="1088"/>
                    </a:lnTo>
                    <a:lnTo>
                      <a:pt x="856" y="1090"/>
                    </a:lnTo>
                    <a:lnTo>
                      <a:pt x="864" y="1092"/>
                    </a:lnTo>
                    <a:lnTo>
                      <a:pt x="868" y="1096"/>
                    </a:lnTo>
                    <a:lnTo>
                      <a:pt x="870" y="1098"/>
                    </a:lnTo>
                    <a:lnTo>
                      <a:pt x="866" y="1108"/>
                    </a:lnTo>
                    <a:lnTo>
                      <a:pt x="866" y="1112"/>
                    </a:lnTo>
                    <a:lnTo>
                      <a:pt x="868" y="1118"/>
                    </a:lnTo>
                    <a:lnTo>
                      <a:pt x="868" y="1118"/>
                    </a:lnTo>
                    <a:lnTo>
                      <a:pt x="872" y="1122"/>
                    </a:lnTo>
                    <a:lnTo>
                      <a:pt x="876" y="1120"/>
                    </a:lnTo>
                    <a:lnTo>
                      <a:pt x="880" y="1118"/>
                    </a:lnTo>
                    <a:lnTo>
                      <a:pt x="882" y="1114"/>
                    </a:lnTo>
                    <a:lnTo>
                      <a:pt x="888" y="1106"/>
                    </a:lnTo>
                    <a:lnTo>
                      <a:pt x="888" y="1106"/>
                    </a:lnTo>
                    <a:lnTo>
                      <a:pt x="890" y="1110"/>
                    </a:lnTo>
                    <a:lnTo>
                      <a:pt x="890" y="1110"/>
                    </a:lnTo>
                    <a:lnTo>
                      <a:pt x="888" y="1116"/>
                    </a:lnTo>
                    <a:lnTo>
                      <a:pt x="888" y="1122"/>
                    </a:lnTo>
                    <a:lnTo>
                      <a:pt x="882" y="1134"/>
                    </a:lnTo>
                    <a:lnTo>
                      <a:pt x="876" y="1148"/>
                    </a:lnTo>
                    <a:lnTo>
                      <a:pt x="872" y="1164"/>
                    </a:lnTo>
                    <a:lnTo>
                      <a:pt x="872" y="1164"/>
                    </a:lnTo>
                    <a:lnTo>
                      <a:pt x="870" y="1170"/>
                    </a:lnTo>
                    <a:lnTo>
                      <a:pt x="872" y="1176"/>
                    </a:lnTo>
                    <a:lnTo>
                      <a:pt x="876" y="1182"/>
                    </a:lnTo>
                    <a:lnTo>
                      <a:pt x="876" y="1184"/>
                    </a:lnTo>
                    <a:lnTo>
                      <a:pt x="876" y="1186"/>
                    </a:lnTo>
                    <a:lnTo>
                      <a:pt x="866" y="1192"/>
                    </a:lnTo>
                    <a:lnTo>
                      <a:pt x="866" y="1192"/>
                    </a:lnTo>
                    <a:lnTo>
                      <a:pt x="858" y="1194"/>
                    </a:lnTo>
                    <a:lnTo>
                      <a:pt x="850" y="1196"/>
                    </a:lnTo>
                    <a:lnTo>
                      <a:pt x="838" y="1192"/>
                    </a:lnTo>
                    <a:lnTo>
                      <a:pt x="828" y="1190"/>
                    </a:lnTo>
                    <a:lnTo>
                      <a:pt x="822" y="1190"/>
                    </a:lnTo>
                    <a:lnTo>
                      <a:pt x="818" y="1194"/>
                    </a:lnTo>
                    <a:lnTo>
                      <a:pt x="818" y="1194"/>
                    </a:lnTo>
                    <a:lnTo>
                      <a:pt x="812" y="1196"/>
                    </a:lnTo>
                    <a:lnTo>
                      <a:pt x="806" y="1198"/>
                    </a:lnTo>
                    <a:lnTo>
                      <a:pt x="796" y="1202"/>
                    </a:lnTo>
                    <a:lnTo>
                      <a:pt x="788" y="1204"/>
                    </a:lnTo>
                    <a:lnTo>
                      <a:pt x="786" y="1206"/>
                    </a:lnTo>
                    <a:lnTo>
                      <a:pt x="788" y="1210"/>
                    </a:lnTo>
                    <a:lnTo>
                      <a:pt x="788" y="1210"/>
                    </a:lnTo>
                    <a:lnTo>
                      <a:pt x="788" y="1212"/>
                    </a:lnTo>
                    <a:lnTo>
                      <a:pt x="788" y="1214"/>
                    </a:lnTo>
                    <a:lnTo>
                      <a:pt x="784" y="1214"/>
                    </a:lnTo>
                    <a:lnTo>
                      <a:pt x="784" y="1216"/>
                    </a:lnTo>
                    <a:lnTo>
                      <a:pt x="784" y="1216"/>
                    </a:lnTo>
                    <a:lnTo>
                      <a:pt x="790" y="1222"/>
                    </a:lnTo>
                    <a:lnTo>
                      <a:pt x="790" y="1222"/>
                    </a:lnTo>
                    <a:lnTo>
                      <a:pt x="794" y="1226"/>
                    </a:lnTo>
                    <a:lnTo>
                      <a:pt x="794" y="1228"/>
                    </a:lnTo>
                    <a:lnTo>
                      <a:pt x="792" y="1232"/>
                    </a:lnTo>
                    <a:lnTo>
                      <a:pt x="788" y="1234"/>
                    </a:lnTo>
                    <a:lnTo>
                      <a:pt x="778" y="1240"/>
                    </a:lnTo>
                    <a:lnTo>
                      <a:pt x="774" y="1242"/>
                    </a:lnTo>
                    <a:lnTo>
                      <a:pt x="774" y="1246"/>
                    </a:lnTo>
                    <a:lnTo>
                      <a:pt x="774" y="1246"/>
                    </a:lnTo>
                    <a:lnTo>
                      <a:pt x="774" y="1252"/>
                    </a:lnTo>
                    <a:lnTo>
                      <a:pt x="772" y="1260"/>
                    </a:lnTo>
                    <a:lnTo>
                      <a:pt x="762" y="1284"/>
                    </a:lnTo>
                    <a:lnTo>
                      <a:pt x="762" y="1284"/>
                    </a:lnTo>
                    <a:lnTo>
                      <a:pt x="762" y="1292"/>
                    </a:lnTo>
                    <a:lnTo>
                      <a:pt x="762" y="1296"/>
                    </a:lnTo>
                    <a:lnTo>
                      <a:pt x="766" y="1300"/>
                    </a:lnTo>
                    <a:lnTo>
                      <a:pt x="772" y="1302"/>
                    </a:lnTo>
                    <a:lnTo>
                      <a:pt x="788" y="1306"/>
                    </a:lnTo>
                    <a:lnTo>
                      <a:pt x="810" y="1306"/>
                    </a:lnTo>
                    <a:lnTo>
                      <a:pt x="810" y="1306"/>
                    </a:lnTo>
                    <a:lnTo>
                      <a:pt x="800" y="1312"/>
                    </a:lnTo>
                    <a:lnTo>
                      <a:pt x="790" y="1320"/>
                    </a:lnTo>
                    <a:lnTo>
                      <a:pt x="782" y="1328"/>
                    </a:lnTo>
                    <a:lnTo>
                      <a:pt x="776" y="1338"/>
                    </a:lnTo>
                    <a:lnTo>
                      <a:pt x="772" y="1346"/>
                    </a:lnTo>
                    <a:lnTo>
                      <a:pt x="772" y="1354"/>
                    </a:lnTo>
                    <a:lnTo>
                      <a:pt x="774" y="1362"/>
                    </a:lnTo>
                    <a:lnTo>
                      <a:pt x="780" y="1368"/>
                    </a:lnTo>
                    <a:lnTo>
                      <a:pt x="780" y="1368"/>
                    </a:lnTo>
                    <a:lnTo>
                      <a:pt x="786" y="1374"/>
                    </a:lnTo>
                    <a:lnTo>
                      <a:pt x="790" y="1378"/>
                    </a:lnTo>
                    <a:lnTo>
                      <a:pt x="792" y="1384"/>
                    </a:lnTo>
                    <a:lnTo>
                      <a:pt x="792" y="1390"/>
                    </a:lnTo>
                    <a:lnTo>
                      <a:pt x="792" y="1392"/>
                    </a:lnTo>
                    <a:lnTo>
                      <a:pt x="796" y="1392"/>
                    </a:lnTo>
                    <a:lnTo>
                      <a:pt x="796" y="1392"/>
                    </a:lnTo>
                    <a:lnTo>
                      <a:pt x="806" y="1394"/>
                    </a:lnTo>
                    <a:lnTo>
                      <a:pt x="812" y="1400"/>
                    </a:lnTo>
                    <a:lnTo>
                      <a:pt x="818" y="1406"/>
                    </a:lnTo>
                    <a:lnTo>
                      <a:pt x="818" y="1410"/>
                    </a:lnTo>
                    <a:lnTo>
                      <a:pt x="818" y="1414"/>
                    </a:lnTo>
                    <a:lnTo>
                      <a:pt x="818" y="1414"/>
                    </a:lnTo>
                    <a:lnTo>
                      <a:pt x="818" y="1420"/>
                    </a:lnTo>
                    <a:lnTo>
                      <a:pt x="818" y="1422"/>
                    </a:lnTo>
                    <a:lnTo>
                      <a:pt x="824" y="1426"/>
                    </a:lnTo>
                    <a:lnTo>
                      <a:pt x="828" y="1430"/>
                    </a:lnTo>
                    <a:lnTo>
                      <a:pt x="830" y="1434"/>
                    </a:lnTo>
                    <a:lnTo>
                      <a:pt x="830" y="1440"/>
                    </a:lnTo>
                    <a:lnTo>
                      <a:pt x="830" y="1440"/>
                    </a:lnTo>
                    <a:lnTo>
                      <a:pt x="830" y="1450"/>
                    </a:lnTo>
                    <a:lnTo>
                      <a:pt x="834" y="1452"/>
                    </a:lnTo>
                    <a:lnTo>
                      <a:pt x="836" y="1454"/>
                    </a:lnTo>
                    <a:lnTo>
                      <a:pt x="836" y="1462"/>
                    </a:lnTo>
                    <a:lnTo>
                      <a:pt x="836" y="1462"/>
                    </a:lnTo>
                    <a:lnTo>
                      <a:pt x="836" y="1476"/>
                    </a:lnTo>
                    <a:lnTo>
                      <a:pt x="836" y="1482"/>
                    </a:lnTo>
                    <a:lnTo>
                      <a:pt x="840" y="1488"/>
                    </a:lnTo>
                    <a:lnTo>
                      <a:pt x="842" y="1490"/>
                    </a:lnTo>
                    <a:lnTo>
                      <a:pt x="848" y="1488"/>
                    </a:lnTo>
                    <a:lnTo>
                      <a:pt x="852" y="1482"/>
                    </a:lnTo>
                    <a:lnTo>
                      <a:pt x="860" y="1470"/>
                    </a:lnTo>
                    <a:lnTo>
                      <a:pt x="860" y="1470"/>
                    </a:lnTo>
                    <a:lnTo>
                      <a:pt x="870" y="1454"/>
                    </a:lnTo>
                    <a:lnTo>
                      <a:pt x="872" y="1454"/>
                    </a:lnTo>
                    <a:lnTo>
                      <a:pt x="874" y="1456"/>
                    </a:lnTo>
                    <a:lnTo>
                      <a:pt x="876" y="1462"/>
                    </a:lnTo>
                    <a:lnTo>
                      <a:pt x="878" y="1462"/>
                    </a:lnTo>
                    <a:lnTo>
                      <a:pt x="882" y="1460"/>
                    </a:lnTo>
                    <a:lnTo>
                      <a:pt x="882" y="1460"/>
                    </a:lnTo>
                    <a:lnTo>
                      <a:pt x="888" y="1456"/>
                    </a:lnTo>
                    <a:lnTo>
                      <a:pt x="894" y="1454"/>
                    </a:lnTo>
                    <a:lnTo>
                      <a:pt x="900" y="1452"/>
                    </a:lnTo>
                    <a:lnTo>
                      <a:pt x="906" y="1454"/>
                    </a:lnTo>
                    <a:lnTo>
                      <a:pt x="912" y="1456"/>
                    </a:lnTo>
                    <a:lnTo>
                      <a:pt x="916" y="1458"/>
                    </a:lnTo>
                    <a:lnTo>
                      <a:pt x="918" y="1464"/>
                    </a:lnTo>
                    <a:lnTo>
                      <a:pt x="920" y="1470"/>
                    </a:lnTo>
                    <a:lnTo>
                      <a:pt x="920" y="1470"/>
                    </a:lnTo>
                    <a:lnTo>
                      <a:pt x="922" y="1474"/>
                    </a:lnTo>
                    <a:lnTo>
                      <a:pt x="920" y="1474"/>
                    </a:lnTo>
                    <a:lnTo>
                      <a:pt x="912" y="1470"/>
                    </a:lnTo>
                    <a:lnTo>
                      <a:pt x="902" y="1464"/>
                    </a:lnTo>
                    <a:lnTo>
                      <a:pt x="896" y="1462"/>
                    </a:lnTo>
                    <a:lnTo>
                      <a:pt x="890" y="1464"/>
                    </a:lnTo>
                    <a:lnTo>
                      <a:pt x="890" y="1464"/>
                    </a:lnTo>
                    <a:lnTo>
                      <a:pt x="888" y="1466"/>
                    </a:lnTo>
                    <a:lnTo>
                      <a:pt x="888" y="1468"/>
                    </a:lnTo>
                    <a:lnTo>
                      <a:pt x="894" y="1474"/>
                    </a:lnTo>
                    <a:lnTo>
                      <a:pt x="898" y="1474"/>
                    </a:lnTo>
                    <a:lnTo>
                      <a:pt x="898" y="1476"/>
                    </a:lnTo>
                    <a:lnTo>
                      <a:pt x="896" y="1478"/>
                    </a:lnTo>
                    <a:lnTo>
                      <a:pt x="890" y="1478"/>
                    </a:lnTo>
                    <a:lnTo>
                      <a:pt x="890" y="1478"/>
                    </a:lnTo>
                    <a:lnTo>
                      <a:pt x="884" y="1480"/>
                    </a:lnTo>
                    <a:lnTo>
                      <a:pt x="880" y="1480"/>
                    </a:lnTo>
                    <a:lnTo>
                      <a:pt x="880" y="1484"/>
                    </a:lnTo>
                    <a:lnTo>
                      <a:pt x="880" y="1486"/>
                    </a:lnTo>
                    <a:lnTo>
                      <a:pt x="880" y="1488"/>
                    </a:lnTo>
                    <a:lnTo>
                      <a:pt x="880" y="1490"/>
                    </a:lnTo>
                    <a:lnTo>
                      <a:pt x="876" y="1492"/>
                    </a:lnTo>
                    <a:lnTo>
                      <a:pt x="868" y="1492"/>
                    </a:lnTo>
                    <a:lnTo>
                      <a:pt x="868" y="1492"/>
                    </a:lnTo>
                    <a:lnTo>
                      <a:pt x="856" y="1494"/>
                    </a:lnTo>
                    <a:lnTo>
                      <a:pt x="856" y="1496"/>
                    </a:lnTo>
                    <a:lnTo>
                      <a:pt x="856" y="1496"/>
                    </a:lnTo>
                    <a:lnTo>
                      <a:pt x="860" y="1500"/>
                    </a:lnTo>
                    <a:lnTo>
                      <a:pt x="860" y="1502"/>
                    </a:lnTo>
                    <a:lnTo>
                      <a:pt x="858" y="1504"/>
                    </a:lnTo>
                    <a:lnTo>
                      <a:pt x="858" y="1504"/>
                    </a:lnTo>
                    <a:lnTo>
                      <a:pt x="854" y="1506"/>
                    </a:lnTo>
                    <a:lnTo>
                      <a:pt x="854" y="1506"/>
                    </a:lnTo>
                    <a:lnTo>
                      <a:pt x="856" y="1510"/>
                    </a:lnTo>
                    <a:lnTo>
                      <a:pt x="860" y="1514"/>
                    </a:lnTo>
                    <a:lnTo>
                      <a:pt x="862" y="1516"/>
                    </a:lnTo>
                    <a:lnTo>
                      <a:pt x="860" y="1518"/>
                    </a:lnTo>
                    <a:lnTo>
                      <a:pt x="860" y="1518"/>
                    </a:lnTo>
                    <a:lnTo>
                      <a:pt x="860" y="1522"/>
                    </a:lnTo>
                    <a:lnTo>
                      <a:pt x="860" y="1526"/>
                    </a:lnTo>
                    <a:lnTo>
                      <a:pt x="862" y="1534"/>
                    </a:lnTo>
                    <a:lnTo>
                      <a:pt x="874" y="1554"/>
                    </a:lnTo>
                    <a:lnTo>
                      <a:pt x="874" y="1554"/>
                    </a:lnTo>
                    <a:lnTo>
                      <a:pt x="878" y="1558"/>
                    </a:lnTo>
                    <a:lnTo>
                      <a:pt x="882" y="1560"/>
                    </a:lnTo>
                    <a:lnTo>
                      <a:pt x="890" y="1562"/>
                    </a:lnTo>
                    <a:lnTo>
                      <a:pt x="898" y="1562"/>
                    </a:lnTo>
                    <a:lnTo>
                      <a:pt x="898" y="1564"/>
                    </a:lnTo>
                    <a:lnTo>
                      <a:pt x="898" y="1568"/>
                    </a:lnTo>
                    <a:lnTo>
                      <a:pt x="898" y="1568"/>
                    </a:lnTo>
                    <a:lnTo>
                      <a:pt x="896" y="1572"/>
                    </a:lnTo>
                    <a:lnTo>
                      <a:pt x="898" y="1576"/>
                    </a:lnTo>
                    <a:lnTo>
                      <a:pt x="902" y="1582"/>
                    </a:lnTo>
                    <a:lnTo>
                      <a:pt x="906" y="1590"/>
                    </a:lnTo>
                    <a:lnTo>
                      <a:pt x="908" y="1594"/>
                    </a:lnTo>
                    <a:lnTo>
                      <a:pt x="908" y="1598"/>
                    </a:lnTo>
                    <a:lnTo>
                      <a:pt x="908" y="1598"/>
                    </a:lnTo>
                    <a:lnTo>
                      <a:pt x="908" y="1606"/>
                    </a:lnTo>
                    <a:lnTo>
                      <a:pt x="910" y="1610"/>
                    </a:lnTo>
                    <a:lnTo>
                      <a:pt x="914" y="1614"/>
                    </a:lnTo>
                    <a:lnTo>
                      <a:pt x="926" y="1618"/>
                    </a:lnTo>
                    <a:lnTo>
                      <a:pt x="926" y="1618"/>
                    </a:lnTo>
                    <a:lnTo>
                      <a:pt x="932" y="1622"/>
                    </a:lnTo>
                    <a:lnTo>
                      <a:pt x="934" y="1626"/>
                    </a:lnTo>
                    <a:lnTo>
                      <a:pt x="936" y="1630"/>
                    </a:lnTo>
                    <a:lnTo>
                      <a:pt x="934" y="1634"/>
                    </a:lnTo>
                    <a:lnTo>
                      <a:pt x="934" y="1640"/>
                    </a:lnTo>
                    <a:lnTo>
                      <a:pt x="934" y="1640"/>
                    </a:lnTo>
                    <a:lnTo>
                      <a:pt x="938" y="1640"/>
                    </a:lnTo>
                    <a:lnTo>
                      <a:pt x="938" y="1640"/>
                    </a:lnTo>
                    <a:lnTo>
                      <a:pt x="942" y="1640"/>
                    </a:lnTo>
                    <a:lnTo>
                      <a:pt x="944" y="1640"/>
                    </a:lnTo>
                    <a:lnTo>
                      <a:pt x="946" y="1648"/>
                    </a:lnTo>
                    <a:lnTo>
                      <a:pt x="946" y="1654"/>
                    </a:lnTo>
                    <a:lnTo>
                      <a:pt x="948" y="1656"/>
                    </a:lnTo>
                    <a:lnTo>
                      <a:pt x="950" y="1656"/>
                    </a:lnTo>
                    <a:lnTo>
                      <a:pt x="950" y="1656"/>
                    </a:lnTo>
                    <a:lnTo>
                      <a:pt x="956" y="1656"/>
                    </a:lnTo>
                    <a:lnTo>
                      <a:pt x="958" y="1656"/>
                    </a:lnTo>
                    <a:lnTo>
                      <a:pt x="958" y="1662"/>
                    </a:lnTo>
                    <a:lnTo>
                      <a:pt x="954" y="1672"/>
                    </a:lnTo>
                    <a:lnTo>
                      <a:pt x="954" y="1672"/>
                    </a:lnTo>
                    <a:lnTo>
                      <a:pt x="952" y="1676"/>
                    </a:lnTo>
                    <a:lnTo>
                      <a:pt x="956" y="1678"/>
                    </a:lnTo>
                    <a:lnTo>
                      <a:pt x="966" y="1678"/>
                    </a:lnTo>
                    <a:lnTo>
                      <a:pt x="978" y="1678"/>
                    </a:lnTo>
                    <a:lnTo>
                      <a:pt x="980" y="1680"/>
                    </a:lnTo>
                    <a:lnTo>
                      <a:pt x="980" y="1684"/>
                    </a:lnTo>
                    <a:lnTo>
                      <a:pt x="980" y="1684"/>
                    </a:lnTo>
                    <a:lnTo>
                      <a:pt x="978" y="1690"/>
                    </a:lnTo>
                    <a:lnTo>
                      <a:pt x="978" y="1692"/>
                    </a:lnTo>
                    <a:lnTo>
                      <a:pt x="980" y="1694"/>
                    </a:lnTo>
                    <a:lnTo>
                      <a:pt x="982" y="1694"/>
                    </a:lnTo>
                    <a:lnTo>
                      <a:pt x="990" y="1694"/>
                    </a:lnTo>
                    <a:lnTo>
                      <a:pt x="994" y="1696"/>
                    </a:lnTo>
                    <a:lnTo>
                      <a:pt x="996" y="1698"/>
                    </a:lnTo>
                    <a:lnTo>
                      <a:pt x="996" y="1698"/>
                    </a:lnTo>
                    <a:lnTo>
                      <a:pt x="998" y="1700"/>
                    </a:lnTo>
                    <a:lnTo>
                      <a:pt x="996" y="1702"/>
                    </a:lnTo>
                    <a:lnTo>
                      <a:pt x="994" y="1704"/>
                    </a:lnTo>
                    <a:lnTo>
                      <a:pt x="990" y="1706"/>
                    </a:lnTo>
                    <a:lnTo>
                      <a:pt x="990" y="1708"/>
                    </a:lnTo>
                    <a:lnTo>
                      <a:pt x="990" y="1712"/>
                    </a:lnTo>
                    <a:lnTo>
                      <a:pt x="990" y="1712"/>
                    </a:lnTo>
                    <a:lnTo>
                      <a:pt x="992" y="1722"/>
                    </a:lnTo>
                    <a:lnTo>
                      <a:pt x="996" y="1724"/>
                    </a:lnTo>
                    <a:lnTo>
                      <a:pt x="1000" y="1726"/>
                    </a:lnTo>
                    <a:lnTo>
                      <a:pt x="1004" y="1726"/>
                    </a:lnTo>
                    <a:lnTo>
                      <a:pt x="1010" y="1726"/>
                    </a:lnTo>
                    <a:lnTo>
                      <a:pt x="1016" y="1722"/>
                    </a:lnTo>
                    <a:lnTo>
                      <a:pt x="1024" y="1718"/>
                    </a:lnTo>
                    <a:lnTo>
                      <a:pt x="1024" y="1718"/>
                    </a:lnTo>
                    <a:lnTo>
                      <a:pt x="1032" y="1712"/>
                    </a:lnTo>
                    <a:lnTo>
                      <a:pt x="1038" y="1712"/>
                    </a:lnTo>
                    <a:lnTo>
                      <a:pt x="1040" y="1712"/>
                    </a:lnTo>
                    <a:lnTo>
                      <a:pt x="1044" y="1714"/>
                    </a:lnTo>
                    <a:lnTo>
                      <a:pt x="1048" y="1716"/>
                    </a:lnTo>
                    <a:lnTo>
                      <a:pt x="1050" y="1716"/>
                    </a:lnTo>
                    <a:lnTo>
                      <a:pt x="1054" y="1714"/>
                    </a:lnTo>
                    <a:lnTo>
                      <a:pt x="1054" y="1714"/>
                    </a:lnTo>
                    <a:lnTo>
                      <a:pt x="1064" y="1708"/>
                    </a:lnTo>
                    <a:lnTo>
                      <a:pt x="1072" y="1704"/>
                    </a:lnTo>
                    <a:lnTo>
                      <a:pt x="1080" y="1700"/>
                    </a:lnTo>
                    <a:lnTo>
                      <a:pt x="1080" y="1696"/>
                    </a:lnTo>
                    <a:lnTo>
                      <a:pt x="1080" y="1692"/>
                    </a:lnTo>
                    <a:lnTo>
                      <a:pt x="1080" y="1692"/>
                    </a:lnTo>
                    <a:lnTo>
                      <a:pt x="1080" y="1688"/>
                    </a:lnTo>
                    <a:lnTo>
                      <a:pt x="1082" y="1686"/>
                    </a:lnTo>
                    <a:lnTo>
                      <a:pt x="1084" y="1688"/>
                    </a:lnTo>
                    <a:lnTo>
                      <a:pt x="1086" y="1690"/>
                    </a:lnTo>
                    <a:lnTo>
                      <a:pt x="1088" y="1694"/>
                    </a:lnTo>
                    <a:lnTo>
                      <a:pt x="1090" y="1698"/>
                    </a:lnTo>
                    <a:lnTo>
                      <a:pt x="1090" y="1704"/>
                    </a:lnTo>
                    <a:lnTo>
                      <a:pt x="1086" y="1710"/>
                    </a:lnTo>
                    <a:lnTo>
                      <a:pt x="1086" y="1710"/>
                    </a:lnTo>
                    <a:lnTo>
                      <a:pt x="1078" y="1718"/>
                    </a:lnTo>
                    <a:lnTo>
                      <a:pt x="1076" y="1726"/>
                    </a:lnTo>
                    <a:lnTo>
                      <a:pt x="1076" y="1728"/>
                    </a:lnTo>
                    <a:lnTo>
                      <a:pt x="1078" y="1732"/>
                    </a:lnTo>
                    <a:lnTo>
                      <a:pt x="1090" y="1738"/>
                    </a:lnTo>
                    <a:lnTo>
                      <a:pt x="1090" y="1738"/>
                    </a:lnTo>
                    <a:lnTo>
                      <a:pt x="1098" y="1740"/>
                    </a:lnTo>
                    <a:lnTo>
                      <a:pt x="1106" y="1740"/>
                    </a:lnTo>
                    <a:lnTo>
                      <a:pt x="1120" y="1738"/>
                    </a:lnTo>
                    <a:lnTo>
                      <a:pt x="1124" y="1738"/>
                    </a:lnTo>
                    <a:lnTo>
                      <a:pt x="1126" y="1740"/>
                    </a:lnTo>
                    <a:lnTo>
                      <a:pt x="1126" y="1744"/>
                    </a:lnTo>
                    <a:lnTo>
                      <a:pt x="1120" y="1752"/>
                    </a:lnTo>
                    <a:lnTo>
                      <a:pt x="1120" y="1752"/>
                    </a:lnTo>
                    <a:lnTo>
                      <a:pt x="1116" y="1758"/>
                    </a:lnTo>
                    <a:lnTo>
                      <a:pt x="1116" y="1762"/>
                    </a:lnTo>
                    <a:lnTo>
                      <a:pt x="1118" y="1766"/>
                    </a:lnTo>
                    <a:lnTo>
                      <a:pt x="1122" y="1768"/>
                    </a:lnTo>
                    <a:lnTo>
                      <a:pt x="1126" y="1770"/>
                    </a:lnTo>
                    <a:lnTo>
                      <a:pt x="1132" y="1770"/>
                    </a:lnTo>
                    <a:lnTo>
                      <a:pt x="1136" y="1768"/>
                    </a:lnTo>
                    <a:lnTo>
                      <a:pt x="1140" y="1766"/>
                    </a:lnTo>
                    <a:lnTo>
                      <a:pt x="1140" y="1766"/>
                    </a:lnTo>
                    <a:lnTo>
                      <a:pt x="1150" y="1760"/>
                    </a:lnTo>
                    <a:lnTo>
                      <a:pt x="1154" y="1758"/>
                    </a:lnTo>
                    <a:lnTo>
                      <a:pt x="1156" y="1758"/>
                    </a:lnTo>
                    <a:lnTo>
                      <a:pt x="1162" y="1762"/>
                    </a:lnTo>
                    <a:lnTo>
                      <a:pt x="1170" y="1770"/>
                    </a:lnTo>
                    <a:lnTo>
                      <a:pt x="1170" y="1770"/>
                    </a:lnTo>
                    <a:lnTo>
                      <a:pt x="1182" y="1776"/>
                    </a:lnTo>
                    <a:lnTo>
                      <a:pt x="1186" y="1776"/>
                    </a:lnTo>
                    <a:lnTo>
                      <a:pt x="1190" y="1776"/>
                    </a:lnTo>
                    <a:lnTo>
                      <a:pt x="1194" y="1774"/>
                    </a:lnTo>
                    <a:lnTo>
                      <a:pt x="1196" y="1768"/>
                    </a:lnTo>
                    <a:lnTo>
                      <a:pt x="1198" y="1764"/>
                    </a:lnTo>
                    <a:lnTo>
                      <a:pt x="1200" y="1756"/>
                    </a:lnTo>
                    <a:lnTo>
                      <a:pt x="1200" y="1756"/>
                    </a:lnTo>
                    <a:lnTo>
                      <a:pt x="1200" y="1750"/>
                    </a:lnTo>
                    <a:lnTo>
                      <a:pt x="1198" y="1746"/>
                    </a:lnTo>
                    <a:lnTo>
                      <a:pt x="1194" y="1746"/>
                    </a:lnTo>
                    <a:lnTo>
                      <a:pt x="1192" y="1746"/>
                    </a:lnTo>
                    <a:lnTo>
                      <a:pt x="1186" y="1746"/>
                    </a:lnTo>
                    <a:lnTo>
                      <a:pt x="1186" y="1746"/>
                    </a:lnTo>
                    <a:lnTo>
                      <a:pt x="1186" y="1744"/>
                    </a:lnTo>
                    <a:lnTo>
                      <a:pt x="1186" y="1744"/>
                    </a:lnTo>
                    <a:lnTo>
                      <a:pt x="1190" y="1740"/>
                    </a:lnTo>
                    <a:lnTo>
                      <a:pt x="1194" y="1738"/>
                    </a:lnTo>
                    <a:lnTo>
                      <a:pt x="1204" y="1734"/>
                    </a:lnTo>
                    <a:lnTo>
                      <a:pt x="1208" y="1732"/>
                    </a:lnTo>
                    <a:lnTo>
                      <a:pt x="1210" y="1728"/>
                    </a:lnTo>
                    <a:lnTo>
                      <a:pt x="1212" y="1724"/>
                    </a:lnTo>
                    <a:lnTo>
                      <a:pt x="1212" y="1718"/>
                    </a:lnTo>
                    <a:lnTo>
                      <a:pt x="1212" y="1718"/>
                    </a:lnTo>
                    <a:lnTo>
                      <a:pt x="1210" y="1712"/>
                    </a:lnTo>
                    <a:lnTo>
                      <a:pt x="1214" y="1702"/>
                    </a:lnTo>
                    <a:lnTo>
                      <a:pt x="1224" y="1676"/>
                    </a:lnTo>
                    <a:lnTo>
                      <a:pt x="1234" y="1652"/>
                    </a:lnTo>
                    <a:lnTo>
                      <a:pt x="1236" y="1640"/>
                    </a:lnTo>
                    <a:lnTo>
                      <a:pt x="1236" y="1630"/>
                    </a:lnTo>
                    <a:lnTo>
                      <a:pt x="1236" y="1630"/>
                    </a:lnTo>
                    <a:lnTo>
                      <a:pt x="1234" y="1624"/>
                    </a:lnTo>
                    <a:lnTo>
                      <a:pt x="1232" y="1622"/>
                    </a:lnTo>
                    <a:lnTo>
                      <a:pt x="1230" y="1622"/>
                    </a:lnTo>
                    <a:lnTo>
                      <a:pt x="1228" y="1622"/>
                    </a:lnTo>
                    <a:lnTo>
                      <a:pt x="1226" y="1622"/>
                    </a:lnTo>
                    <a:lnTo>
                      <a:pt x="1222" y="1622"/>
                    </a:lnTo>
                    <a:lnTo>
                      <a:pt x="1220" y="1620"/>
                    </a:lnTo>
                    <a:lnTo>
                      <a:pt x="1214" y="1616"/>
                    </a:lnTo>
                    <a:lnTo>
                      <a:pt x="1214" y="1616"/>
                    </a:lnTo>
                    <a:lnTo>
                      <a:pt x="1212" y="1610"/>
                    </a:lnTo>
                    <a:lnTo>
                      <a:pt x="1212" y="1610"/>
                    </a:lnTo>
                    <a:lnTo>
                      <a:pt x="1222" y="1612"/>
                    </a:lnTo>
                    <a:lnTo>
                      <a:pt x="1232" y="1614"/>
                    </a:lnTo>
                    <a:lnTo>
                      <a:pt x="1236" y="1614"/>
                    </a:lnTo>
                    <a:lnTo>
                      <a:pt x="1236" y="1610"/>
                    </a:lnTo>
                    <a:lnTo>
                      <a:pt x="1236" y="1610"/>
                    </a:lnTo>
                    <a:lnTo>
                      <a:pt x="1234" y="1604"/>
                    </a:lnTo>
                    <a:lnTo>
                      <a:pt x="1232" y="1602"/>
                    </a:lnTo>
                    <a:lnTo>
                      <a:pt x="1226" y="1600"/>
                    </a:lnTo>
                    <a:lnTo>
                      <a:pt x="1220" y="1598"/>
                    </a:lnTo>
                    <a:lnTo>
                      <a:pt x="1220" y="1596"/>
                    </a:lnTo>
                    <a:lnTo>
                      <a:pt x="1222" y="1592"/>
                    </a:lnTo>
                    <a:lnTo>
                      <a:pt x="1222" y="1592"/>
                    </a:lnTo>
                    <a:lnTo>
                      <a:pt x="1226" y="1590"/>
                    </a:lnTo>
                    <a:lnTo>
                      <a:pt x="1230" y="1588"/>
                    </a:lnTo>
                    <a:lnTo>
                      <a:pt x="1244" y="1584"/>
                    </a:lnTo>
                    <a:lnTo>
                      <a:pt x="1250" y="1582"/>
                    </a:lnTo>
                    <a:lnTo>
                      <a:pt x="1256" y="1580"/>
                    </a:lnTo>
                    <a:lnTo>
                      <a:pt x="1260" y="1574"/>
                    </a:lnTo>
                    <a:lnTo>
                      <a:pt x="1262" y="1566"/>
                    </a:lnTo>
                    <a:lnTo>
                      <a:pt x="1262" y="1566"/>
                    </a:lnTo>
                    <a:lnTo>
                      <a:pt x="1264" y="1560"/>
                    </a:lnTo>
                    <a:lnTo>
                      <a:pt x="1266" y="1558"/>
                    </a:lnTo>
                    <a:lnTo>
                      <a:pt x="1268" y="1558"/>
                    </a:lnTo>
                    <a:lnTo>
                      <a:pt x="1272" y="1560"/>
                    </a:lnTo>
                    <a:lnTo>
                      <a:pt x="1278" y="1562"/>
                    </a:lnTo>
                    <a:lnTo>
                      <a:pt x="1280" y="1560"/>
                    </a:lnTo>
                    <a:lnTo>
                      <a:pt x="1280" y="1556"/>
                    </a:lnTo>
                    <a:lnTo>
                      <a:pt x="1280" y="1556"/>
                    </a:lnTo>
                    <a:lnTo>
                      <a:pt x="1282" y="1550"/>
                    </a:lnTo>
                    <a:lnTo>
                      <a:pt x="1284" y="1546"/>
                    </a:lnTo>
                    <a:lnTo>
                      <a:pt x="1294" y="1538"/>
                    </a:lnTo>
                    <a:lnTo>
                      <a:pt x="1300" y="1530"/>
                    </a:lnTo>
                    <a:lnTo>
                      <a:pt x="1302" y="1526"/>
                    </a:lnTo>
                    <a:lnTo>
                      <a:pt x="1302" y="1520"/>
                    </a:lnTo>
                    <a:lnTo>
                      <a:pt x="1302" y="1520"/>
                    </a:lnTo>
                    <a:lnTo>
                      <a:pt x="1300" y="1510"/>
                    </a:lnTo>
                    <a:lnTo>
                      <a:pt x="1300" y="1502"/>
                    </a:lnTo>
                    <a:lnTo>
                      <a:pt x="1300" y="1500"/>
                    </a:lnTo>
                    <a:lnTo>
                      <a:pt x="1298" y="1500"/>
                    </a:lnTo>
                    <a:lnTo>
                      <a:pt x="1286" y="1498"/>
                    </a:lnTo>
                    <a:lnTo>
                      <a:pt x="1286" y="1498"/>
                    </a:lnTo>
                    <a:lnTo>
                      <a:pt x="1278" y="1498"/>
                    </a:lnTo>
                    <a:lnTo>
                      <a:pt x="1270" y="1496"/>
                    </a:lnTo>
                    <a:lnTo>
                      <a:pt x="1266" y="1492"/>
                    </a:lnTo>
                    <a:lnTo>
                      <a:pt x="1262" y="1490"/>
                    </a:lnTo>
                    <a:lnTo>
                      <a:pt x="1260" y="1486"/>
                    </a:lnTo>
                    <a:lnTo>
                      <a:pt x="1262" y="1486"/>
                    </a:lnTo>
                    <a:lnTo>
                      <a:pt x="1264" y="1484"/>
                    </a:lnTo>
                    <a:lnTo>
                      <a:pt x="1270" y="1486"/>
                    </a:lnTo>
                    <a:lnTo>
                      <a:pt x="1270" y="1486"/>
                    </a:lnTo>
                    <a:lnTo>
                      <a:pt x="1276" y="1486"/>
                    </a:lnTo>
                    <a:lnTo>
                      <a:pt x="1280" y="1486"/>
                    </a:lnTo>
                    <a:lnTo>
                      <a:pt x="1288" y="1484"/>
                    </a:lnTo>
                    <a:lnTo>
                      <a:pt x="1294" y="1482"/>
                    </a:lnTo>
                    <a:lnTo>
                      <a:pt x="1300" y="1482"/>
                    </a:lnTo>
                    <a:lnTo>
                      <a:pt x="1300" y="1482"/>
                    </a:lnTo>
                    <a:lnTo>
                      <a:pt x="1308" y="1482"/>
                    </a:lnTo>
                    <a:lnTo>
                      <a:pt x="1308" y="1482"/>
                    </a:lnTo>
                    <a:lnTo>
                      <a:pt x="1308" y="1478"/>
                    </a:lnTo>
                    <a:lnTo>
                      <a:pt x="1302" y="1470"/>
                    </a:lnTo>
                    <a:lnTo>
                      <a:pt x="1290" y="1454"/>
                    </a:lnTo>
                    <a:lnTo>
                      <a:pt x="1290" y="1454"/>
                    </a:lnTo>
                    <a:lnTo>
                      <a:pt x="1282" y="1448"/>
                    </a:lnTo>
                    <a:lnTo>
                      <a:pt x="1280" y="1442"/>
                    </a:lnTo>
                    <a:lnTo>
                      <a:pt x="1280" y="1438"/>
                    </a:lnTo>
                    <a:lnTo>
                      <a:pt x="1284" y="1434"/>
                    </a:lnTo>
                    <a:lnTo>
                      <a:pt x="1288" y="1434"/>
                    </a:lnTo>
                    <a:lnTo>
                      <a:pt x="1296" y="1434"/>
                    </a:lnTo>
                    <a:lnTo>
                      <a:pt x="1310" y="1438"/>
                    </a:lnTo>
                    <a:lnTo>
                      <a:pt x="1310" y="1438"/>
                    </a:lnTo>
                    <a:lnTo>
                      <a:pt x="1316" y="1438"/>
                    </a:lnTo>
                    <a:lnTo>
                      <a:pt x="1320" y="1436"/>
                    </a:lnTo>
                    <a:lnTo>
                      <a:pt x="1324" y="1434"/>
                    </a:lnTo>
                    <a:lnTo>
                      <a:pt x="1326" y="1430"/>
                    </a:lnTo>
                    <a:lnTo>
                      <a:pt x="1332" y="1420"/>
                    </a:lnTo>
                    <a:lnTo>
                      <a:pt x="1334" y="1418"/>
                    </a:lnTo>
                    <a:lnTo>
                      <a:pt x="1338" y="1418"/>
                    </a:lnTo>
                    <a:lnTo>
                      <a:pt x="1338" y="1418"/>
                    </a:lnTo>
                    <a:lnTo>
                      <a:pt x="1344" y="1420"/>
                    </a:lnTo>
                    <a:lnTo>
                      <a:pt x="1346" y="1418"/>
                    </a:lnTo>
                    <a:lnTo>
                      <a:pt x="1344" y="1414"/>
                    </a:lnTo>
                    <a:lnTo>
                      <a:pt x="1334" y="1408"/>
                    </a:lnTo>
                    <a:lnTo>
                      <a:pt x="1334" y="1408"/>
                    </a:lnTo>
                    <a:lnTo>
                      <a:pt x="1326" y="1404"/>
                    </a:lnTo>
                    <a:lnTo>
                      <a:pt x="1324" y="1404"/>
                    </a:lnTo>
                    <a:lnTo>
                      <a:pt x="1326" y="1402"/>
                    </a:lnTo>
                    <a:lnTo>
                      <a:pt x="1330" y="1402"/>
                    </a:lnTo>
                    <a:lnTo>
                      <a:pt x="1338" y="1400"/>
                    </a:lnTo>
                    <a:lnTo>
                      <a:pt x="1338" y="1400"/>
                    </a:lnTo>
                    <a:lnTo>
                      <a:pt x="1344" y="1398"/>
                    </a:lnTo>
                    <a:lnTo>
                      <a:pt x="1352" y="1398"/>
                    </a:lnTo>
                    <a:lnTo>
                      <a:pt x="1360" y="1400"/>
                    </a:lnTo>
                    <a:lnTo>
                      <a:pt x="1370" y="1398"/>
                    </a:lnTo>
                    <a:lnTo>
                      <a:pt x="1370" y="1398"/>
                    </a:lnTo>
                    <a:lnTo>
                      <a:pt x="1380" y="1396"/>
                    </a:lnTo>
                    <a:lnTo>
                      <a:pt x="1388" y="1396"/>
                    </a:lnTo>
                    <a:lnTo>
                      <a:pt x="1394" y="1396"/>
                    </a:lnTo>
                    <a:lnTo>
                      <a:pt x="1398" y="1390"/>
                    </a:lnTo>
                    <a:lnTo>
                      <a:pt x="1398" y="1390"/>
                    </a:lnTo>
                    <a:lnTo>
                      <a:pt x="1400" y="1386"/>
                    </a:lnTo>
                    <a:lnTo>
                      <a:pt x="1398" y="1384"/>
                    </a:lnTo>
                    <a:lnTo>
                      <a:pt x="1396" y="1380"/>
                    </a:lnTo>
                    <a:lnTo>
                      <a:pt x="1402" y="1376"/>
                    </a:lnTo>
                    <a:lnTo>
                      <a:pt x="1402" y="1376"/>
                    </a:lnTo>
                    <a:lnTo>
                      <a:pt x="1404" y="1372"/>
                    </a:lnTo>
                    <a:lnTo>
                      <a:pt x="1404" y="1368"/>
                    </a:lnTo>
                    <a:lnTo>
                      <a:pt x="1404" y="1364"/>
                    </a:lnTo>
                    <a:lnTo>
                      <a:pt x="1410" y="1360"/>
                    </a:lnTo>
                    <a:lnTo>
                      <a:pt x="1410" y="1360"/>
                    </a:lnTo>
                    <a:lnTo>
                      <a:pt x="1414" y="1356"/>
                    </a:lnTo>
                    <a:lnTo>
                      <a:pt x="1416" y="1354"/>
                    </a:lnTo>
                    <a:lnTo>
                      <a:pt x="1414" y="1352"/>
                    </a:lnTo>
                    <a:lnTo>
                      <a:pt x="1412" y="1350"/>
                    </a:lnTo>
                    <a:lnTo>
                      <a:pt x="1406" y="1346"/>
                    </a:lnTo>
                    <a:lnTo>
                      <a:pt x="1406" y="1344"/>
                    </a:lnTo>
                    <a:lnTo>
                      <a:pt x="1406" y="1344"/>
                    </a:lnTo>
                    <a:lnTo>
                      <a:pt x="1406" y="1344"/>
                    </a:lnTo>
                    <a:lnTo>
                      <a:pt x="1410" y="1342"/>
                    </a:lnTo>
                    <a:lnTo>
                      <a:pt x="1414" y="1344"/>
                    </a:lnTo>
                    <a:lnTo>
                      <a:pt x="1420" y="1344"/>
                    </a:lnTo>
                    <a:lnTo>
                      <a:pt x="1430" y="1344"/>
                    </a:lnTo>
                    <a:lnTo>
                      <a:pt x="1430" y="1344"/>
                    </a:lnTo>
                    <a:lnTo>
                      <a:pt x="1436" y="1344"/>
                    </a:lnTo>
                    <a:lnTo>
                      <a:pt x="1434" y="1348"/>
                    </a:lnTo>
                    <a:lnTo>
                      <a:pt x="1428" y="1352"/>
                    </a:lnTo>
                    <a:lnTo>
                      <a:pt x="1424" y="1358"/>
                    </a:lnTo>
                    <a:lnTo>
                      <a:pt x="1424" y="1358"/>
                    </a:lnTo>
                    <a:lnTo>
                      <a:pt x="1422" y="1362"/>
                    </a:lnTo>
                    <a:lnTo>
                      <a:pt x="1418" y="1364"/>
                    </a:lnTo>
                    <a:lnTo>
                      <a:pt x="1414" y="1368"/>
                    </a:lnTo>
                    <a:lnTo>
                      <a:pt x="1412" y="1372"/>
                    </a:lnTo>
                    <a:lnTo>
                      <a:pt x="1412" y="1372"/>
                    </a:lnTo>
                    <a:lnTo>
                      <a:pt x="1410" y="1378"/>
                    </a:lnTo>
                    <a:lnTo>
                      <a:pt x="1408" y="1386"/>
                    </a:lnTo>
                    <a:lnTo>
                      <a:pt x="1406" y="1392"/>
                    </a:lnTo>
                    <a:lnTo>
                      <a:pt x="1406" y="1394"/>
                    </a:lnTo>
                    <a:lnTo>
                      <a:pt x="1408" y="1396"/>
                    </a:lnTo>
                    <a:lnTo>
                      <a:pt x="1408" y="1396"/>
                    </a:lnTo>
                    <a:lnTo>
                      <a:pt x="1414" y="1398"/>
                    </a:lnTo>
                    <a:lnTo>
                      <a:pt x="1420" y="1398"/>
                    </a:lnTo>
                    <a:lnTo>
                      <a:pt x="1426" y="1396"/>
                    </a:lnTo>
                    <a:lnTo>
                      <a:pt x="1432" y="1390"/>
                    </a:lnTo>
                    <a:lnTo>
                      <a:pt x="1432" y="1390"/>
                    </a:lnTo>
                    <a:lnTo>
                      <a:pt x="1440" y="1380"/>
                    </a:lnTo>
                    <a:lnTo>
                      <a:pt x="1444" y="1380"/>
                    </a:lnTo>
                    <a:lnTo>
                      <a:pt x="1448" y="1384"/>
                    </a:lnTo>
                    <a:lnTo>
                      <a:pt x="1448" y="1384"/>
                    </a:lnTo>
                    <a:lnTo>
                      <a:pt x="1452" y="1386"/>
                    </a:lnTo>
                    <a:lnTo>
                      <a:pt x="1454" y="1384"/>
                    </a:lnTo>
                    <a:lnTo>
                      <a:pt x="1454" y="1382"/>
                    </a:lnTo>
                    <a:lnTo>
                      <a:pt x="1452" y="1378"/>
                    </a:lnTo>
                    <a:lnTo>
                      <a:pt x="1452" y="1378"/>
                    </a:lnTo>
                    <a:lnTo>
                      <a:pt x="1452" y="1376"/>
                    </a:lnTo>
                    <a:lnTo>
                      <a:pt x="1452" y="1374"/>
                    </a:lnTo>
                    <a:lnTo>
                      <a:pt x="1456" y="1372"/>
                    </a:lnTo>
                    <a:lnTo>
                      <a:pt x="1462" y="1370"/>
                    </a:lnTo>
                    <a:lnTo>
                      <a:pt x="1466" y="1370"/>
                    </a:lnTo>
                    <a:lnTo>
                      <a:pt x="1468" y="1372"/>
                    </a:lnTo>
                    <a:lnTo>
                      <a:pt x="1468" y="1372"/>
                    </a:lnTo>
                    <a:lnTo>
                      <a:pt x="1472" y="1372"/>
                    </a:lnTo>
                    <a:lnTo>
                      <a:pt x="1476" y="1372"/>
                    </a:lnTo>
                    <a:lnTo>
                      <a:pt x="1484" y="1370"/>
                    </a:lnTo>
                    <a:lnTo>
                      <a:pt x="1498" y="1362"/>
                    </a:lnTo>
                    <a:lnTo>
                      <a:pt x="1498" y="1362"/>
                    </a:lnTo>
                    <a:lnTo>
                      <a:pt x="1502" y="1360"/>
                    </a:lnTo>
                    <a:lnTo>
                      <a:pt x="1502" y="1354"/>
                    </a:lnTo>
                    <a:lnTo>
                      <a:pt x="1502" y="1350"/>
                    </a:lnTo>
                    <a:lnTo>
                      <a:pt x="1502" y="1350"/>
                    </a:lnTo>
                    <a:lnTo>
                      <a:pt x="1504" y="1350"/>
                    </a:lnTo>
                    <a:lnTo>
                      <a:pt x="1504" y="1350"/>
                    </a:lnTo>
                    <a:lnTo>
                      <a:pt x="1508" y="1350"/>
                    </a:lnTo>
                    <a:lnTo>
                      <a:pt x="1510" y="1352"/>
                    </a:lnTo>
                    <a:lnTo>
                      <a:pt x="1510" y="1354"/>
                    </a:lnTo>
                    <a:lnTo>
                      <a:pt x="1512" y="1354"/>
                    </a:lnTo>
                    <a:lnTo>
                      <a:pt x="1512" y="1354"/>
                    </a:lnTo>
                    <a:lnTo>
                      <a:pt x="1520" y="1350"/>
                    </a:lnTo>
                    <a:lnTo>
                      <a:pt x="1532" y="1344"/>
                    </a:lnTo>
                    <a:lnTo>
                      <a:pt x="1558" y="1324"/>
                    </a:lnTo>
                    <a:lnTo>
                      <a:pt x="1570" y="1314"/>
                    </a:lnTo>
                    <a:lnTo>
                      <a:pt x="1580" y="1302"/>
                    </a:lnTo>
                    <a:lnTo>
                      <a:pt x="1588" y="1290"/>
                    </a:lnTo>
                    <a:lnTo>
                      <a:pt x="1592" y="1280"/>
                    </a:lnTo>
                    <a:lnTo>
                      <a:pt x="1592" y="1280"/>
                    </a:lnTo>
                    <a:lnTo>
                      <a:pt x="1600" y="1264"/>
                    </a:lnTo>
                    <a:lnTo>
                      <a:pt x="1610" y="1250"/>
                    </a:lnTo>
                    <a:lnTo>
                      <a:pt x="1622" y="1242"/>
                    </a:lnTo>
                    <a:lnTo>
                      <a:pt x="1628" y="1238"/>
                    </a:lnTo>
                    <a:lnTo>
                      <a:pt x="1634" y="1238"/>
                    </a:lnTo>
                    <a:lnTo>
                      <a:pt x="1634" y="1238"/>
                    </a:lnTo>
                    <a:lnTo>
                      <a:pt x="1642" y="1236"/>
                    </a:lnTo>
                    <a:lnTo>
                      <a:pt x="1646" y="1234"/>
                    </a:lnTo>
                    <a:lnTo>
                      <a:pt x="1648" y="1232"/>
                    </a:lnTo>
                    <a:lnTo>
                      <a:pt x="1648" y="1228"/>
                    </a:lnTo>
                    <a:lnTo>
                      <a:pt x="1646" y="1222"/>
                    </a:lnTo>
                    <a:lnTo>
                      <a:pt x="1640" y="1214"/>
                    </a:lnTo>
                    <a:lnTo>
                      <a:pt x="1632" y="1204"/>
                    </a:lnTo>
                    <a:lnTo>
                      <a:pt x="1632" y="1204"/>
                    </a:lnTo>
                    <a:lnTo>
                      <a:pt x="1626" y="1198"/>
                    </a:lnTo>
                    <a:lnTo>
                      <a:pt x="1624" y="1194"/>
                    </a:lnTo>
                    <a:lnTo>
                      <a:pt x="1636" y="1200"/>
                    </a:lnTo>
                    <a:lnTo>
                      <a:pt x="1670" y="1222"/>
                    </a:lnTo>
                    <a:lnTo>
                      <a:pt x="1670" y="1222"/>
                    </a:lnTo>
                    <a:lnTo>
                      <a:pt x="1684" y="1226"/>
                    </a:lnTo>
                    <a:lnTo>
                      <a:pt x="1694" y="1228"/>
                    </a:lnTo>
                    <a:lnTo>
                      <a:pt x="1702" y="1228"/>
                    </a:lnTo>
                    <a:lnTo>
                      <a:pt x="1710" y="1226"/>
                    </a:lnTo>
                    <a:lnTo>
                      <a:pt x="1718" y="1224"/>
                    </a:lnTo>
                    <a:lnTo>
                      <a:pt x="1724" y="1218"/>
                    </a:lnTo>
                    <a:lnTo>
                      <a:pt x="1730" y="1212"/>
                    </a:lnTo>
                    <a:lnTo>
                      <a:pt x="1730" y="1212"/>
                    </a:lnTo>
                    <a:lnTo>
                      <a:pt x="1732" y="1206"/>
                    </a:lnTo>
                    <a:lnTo>
                      <a:pt x="1734" y="1204"/>
                    </a:lnTo>
                    <a:lnTo>
                      <a:pt x="1738" y="1204"/>
                    </a:lnTo>
                    <a:lnTo>
                      <a:pt x="1742" y="1206"/>
                    </a:lnTo>
                    <a:lnTo>
                      <a:pt x="1748" y="1208"/>
                    </a:lnTo>
                    <a:lnTo>
                      <a:pt x="1756" y="1208"/>
                    </a:lnTo>
                    <a:lnTo>
                      <a:pt x="1766" y="1208"/>
                    </a:lnTo>
                    <a:lnTo>
                      <a:pt x="1782" y="1202"/>
                    </a:lnTo>
                    <a:lnTo>
                      <a:pt x="1782" y="1202"/>
                    </a:lnTo>
                    <a:lnTo>
                      <a:pt x="1800" y="1196"/>
                    </a:lnTo>
                    <a:lnTo>
                      <a:pt x="1818" y="1190"/>
                    </a:lnTo>
                    <a:lnTo>
                      <a:pt x="1856" y="1184"/>
                    </a:lnTo>
                    <a:lnTo>
                      <a:pt x="1886" y="1178"/>
                    </a:lnTo>
                    <a:lnTo>
                      <a:pt x="1898" y="1172"/>
                    </a:lnTo>
                    <a:lnTo>
                      <a:pt x="1906" y="1166"/>
                    </a:lnTo>
                    <a:lnTo>
                      <a:pt x="1906" y="1166"/>
                    </a:lnTo>
                    <a:lnTo>
                      <a:pt x="1920" y="1154"/>
                    </a:lnTo>
                    <a:lnTo>
                      <a:pt x="1934" y="1142"/>
                    </a:lnTo>
                    <a:lnTo>
                      <a:pt x="1950" y="1132"/>
                    </a:lnTo>
                    <a:lnTo>
                      <a:pt x="1960" y="1128"/>
                    </a:lnTo>
                    <a:lnTo>
                      <a:pt x="1970" y="1128"/>
                    </a:lnTo>
                    <a:lnTo>
                      <a:pt x="1970" y="1128"/>
                    </a:lnTo>
                    <a:lnTo>
                      <a:pt x="1978" y="1126"/>
                    </a:lnTo>
                    <a:lnTo>
                      <a:pt x="1982" y="1122"/>
                    </a:lnTo>
                    <a:lnTo>
                      <a:pt x="1982" y="1120"/>
                    </a:lnTo>
                    <a:lnTo>
                      <a:pt x="1982" y="1116"/>
                    </a:lnTo>
                    <a:lnTo>
                      <a:pt x="1982" y="1112"/>
                    </a:lnTo>
                    <a:lnTo>
                      <a:pt x="1982" y="1108"/>
                    </a:lnTo>
                    <a:lnTo>
                      <a:pt x="1986" y="1106"/>
                    </a:lnTo>
                    <a:lnTo>
                      <a:pt x="1994" y="1106"/>
                    </a:lnTo>
                    <a:lnTo>
                      <a:pt x="1994" y="1106"/>
                    </a:lnTo>
                    <a:lnTo>
                      <a:pt x="2008" y="1104"/>
                    </a:lnTo>
                    <a:lnTo>
                      <a:pt x="2012" y="1102"/>
                    </a:lnTo>
                    <a:lnTo>
                      <a:pt x="2012" y="1102"/>
                    </a:lnTo>
                    <a:lnTo>
                      <a:pt x="2016" y="1096"/>
                    </a:lnTo>
                    <a:lnTo>
                      <a:pt x="2022" y="1092"/>
                    </a:lnTo>
                    <a:lnTo>
                      <a:pt x="2030" y="1088"/>
                    </a:lnTo>
                    <a:lnTo>
                      <a:pt x="2030" y="1088"/>
                    </a:lnTo>
                    <a:lnTo>
                      <a:pt x="2046" y="1080"/>
                    </a:lnTo>
                    <a:lnTo>
                      <a:pt x="2046" y="1078"/>
                    </a:lnTo>
                    <a:lnTo>
                      <a:pt x="2044" y="1076"/>
                    </a:lnTo>
                    <a:lnTo>
                      <a:pt x="2028" y="1076"/>
                    </a:lnTo>
                    <a:lnTo>
                      <a:pt x="2000" y="1080"/>
                    </a:lnTo>
                    <a:lnTo>
                      <a:pt x="2000" y="1080"/>
                    </a:lnTo>
                    <a:lnTo>
                      <a:pt x="1984" y="1080"/>
                    </a:lnTo>
                    <a:lnTo>
                      <a:pt x="1970" y="1076"/>
                    </a:lnTo>
                    <a:lnTo>
                      <a:pt x="1956" y="1070"/>
                    </a:lnTo>
                    <a:lnTo>
                      <a:pt x="1944" y="1064"/>
                    </a:lnTo>
                    <a:lnTo>
                      <a:pt x="1932" y="1058"/>
                    </a:lnTo>
                    <a:lnTo>
                      <a:pt x="1920" y="1056"/>
                    </a:lnTo>
                    <a:lnTo>
                      <a:pt x="1914" y="1056"/>
                    </a:lnTo>
                    <a:lnTo>
                      <a:pt x="1906" y="1058"/>
                    </a:lnTo>
                    <a:lnTo>
                      <a:pt x="1900" y="1060"/>
                    </a:lnTo>
                    <a:lnTo>
                      <a:pt x="1892" y="1064"/>
                    </a:lnTo>
                    <a:lnTo>
                      <a:pt x="1892" y="1064"/>
                    </a:lnTo>
                    <a:lnTo>
                      <a:pt x="1884" y="1068"/>
                    </a:lnTo>
                    <a:lnTo>
                      <a:pt x="1878" y="1070"/>
                    </a:lnTo>
                    <a:lnTo>
                      <a:pt x="1866" y="1070"/>
                    </a:lnTo>
                    <a:lnTo>
                      <a:pt x="1860" y="1070"/>
                    </a:lnTo>
                    <a:lnTo>
                      <a:pt x="1854" y="1072"/>
                    </a:lnTo>
                    <a:lnTo>
                      <a:pt x="1846" y="1076"/>
                    </a:lnTo>
                    <a:lnTo>
                      <a:pt x="1838" y="1082"/>
                    </a:lnTo>
                    <a:lnTo>
                      <a:pt x="1838" y="1082"/>
                    </a:lnTo>
                    <a:lnTo>
                      <a:pt x="1834" y="1086"/>
                    </a:lnTo>
                    <a:lnTo>
                      <a:pt x="1828" y="1090"/>
                    </a:lnTo>
                    <a:lnTo>
                      <a:pt x="1824" y="1090"/>
                    </a:lnTo>
                    <a:lnTo>
                      <a:pt x="1820" y="1090"/>
                    </a:lnTo>
                    <a:lnTo>
                      <a:pt x="1818" y="1088"/>
                    </a:lnTo>
                    <a:lnTo>
                      <a:pt x="1820" y="1084"/>
                    </a:lnTo>
                    <a:lnTo>
                      <a:pt x="1824" y="1078"/>
                    </a:lnTo>
                    <a:lnTo>
                      <a:pt x="1832" y="1070"/>
                    </a:lnTo>
                    <a:lnTo>
                      <a:pt x="1832" y="1070"/>
                    </a:lnTo>
                    <a:lnTo>
                      <a:pt x="1840" y="1064"/>
                    </a:lnTo>
                    <a:lnTo>
                      <a:pt x="1848" y="1062"/>
                    </a:lnTo>
                    <a:lnTo>
                      <a:pt x="1852" y="1062"/>
                    </a:lnTo>
                    <a:lnTo>
                      <a:pt x="1856" y="1062"/>
                    </a:lnTo>
                    <a:lnTo>
                      <a:pt x="1864" y="1064"/>
                    </a:lnTo>
                    <a:lnTo>
                      <a:pt x="1866" y="1064"/>
                    </a:lnTo>
                    <a:lnTo>
                      <a:pt x="1870" y="1062"/>
                    </a:lnTo>
                    <a:lnTo>
                      <a:pt x="1870" y="1062"/>
                    </a:lnTo>
                    <a:lnTo>
                      <a:pt x="1876" y="1058"/>
                    </a:lnTo>
                    <a:lnTo>
                      <a:pt x="1878" y="1056"/>
                    </a:lnTo>
                    <a:lnTo>
                      <a:pt x="1878" y="1054"/>
                    </a:lnTo>
                    <a:lnTo>
                      <a:pt x="1874" y="1052"/>
                    </a:lnTo>
                    <a:lnTo>
                      <a:pt x="1868" y="1052"/>
                    </a:lnTo>
                    <a:lnTo>
                      <a:pt x="1844" y="1054"/>
                    </a:lnTo>
                    <a:lnTo>
                      <a:pt x="1844" y="1054"/>
                    </a:lnTo>
                    <a:lnTo>
                      <a:pt x="1816" y="1058"/>
                    </a:lnTo>
                    <a:lnTo>
                      <a:pt x="1800" y="1058"/>
                    </a:lnTo>
                    <a:lnTo>
                      <a:pt x="1798" y="1056"/>
                    </a:lnTo>
                    <a:lnTo>
                      <a:pt x="1796" y="1052"/>
                    </a:lnTo>
                    <a:lnTo>
                      <a:pt x="1798" y="1046"/>
                    </a:lnTo>
                    <a:lnTo>
                      <a:pt x="1804" y="1038"/>
                    </a:lnTo>
                    <a:lnTo>
                      <a:pt x="1804" y="1038"/>
                    </a:lnTo>
                    <a:lnTo>
                      <a:pt x="1814" y="1022"/>
                    </a:lnTo>
                    <a:lnTo>
                      <a:pt x="1818" y="1014"/>
                    </a:lnTo>
                    <a:lnTo>
                      <a:pt x="1820" y="1012"/>
                    </a:lnTo>
                    <a:lnTo>
                      <a:pt x="1822" y="1010"/>
                    </a:lnTo>
                    <a:lnTo>
                      <a:pt x="1828" y="1016"/>
                    </a:lnTo>
                    <a:lnTo>
                      <a:pt x="1828" y="1016"/>
                    </a:lnTo>
                    <a:lnTo>
                      <a:pt x="1836" y="1022"/>
                    </a:lnTo>
                    <a:lnTo>
                      <a:pt x="1840" y="1022"/>
                    </a:lnTo>
                    <a:lnTo>
                      <a:pt x="1844" y="1022"/>
                    </a:lnTo>
                    <a:lnTo>
                      <a:pt x="1882" y="1010"/>
                    </a:lnTo>
                    <a:lnTo>
                      <a:pt x="1882" y="1010"/>
                    </a:lnTo>
                    <a:lnTo>
                      <a:pt x="1896" y="1006"/>
                    </a:lnTo>
                    <a:lnTo>
                      <a:pt x="1904" y="1000"/>
                    </a:lnTo>
                    <a:lnTo>
                      <a:pt x="1908" y="996"/>
                    </a:lnTo>
                    <a:lnTo>
                      <a:pt x="1910" y="992"/>
                    </a:lnTo>
                    <a:lnTo>
                      <a:pt x="1906" y="986"/>
                    </a:lnTo>
                    <a:lnTo>
                      <a:pt x="1898" y="984"/>
                    </a:lnTo>
                    <a:lnTo>
                      <a:pt x="1888" y="980"/>
                    </a:lnTo>
                    <a:lnTo>
                      <a:pt x="1874" y="978"/>
                    </a:lnTo>
                    <a:lnTo>
                      <a:pt x="1874" y="978"/>
                    </a:lnTo>
                    <a:lnTo>
                      <a:pt x="1850" y="974"/>
                    </a:lnTo>
                    <a:lnTo>
                      <a:pt x="1844" y="972"/>
                    </a:lnTo>
                    <a:lnTo>
                      <a:pt x="1842" y="970"/>
                    </a:lnTo>
                    <a:lnTo>
                      <a:pt x="1844" y="968"/>
                    </a:lnTo>
                    <a:lnTo>
                      <a:pt x="1850" y="966"/>
                    </a:lnTo>
                    <a:lnTo>
                      <a:pt x="1870" y="966"/>
                    </a:lnTo>
                    <a:lnTo>
                      <a:pt x="1870" y="966"/>
                    </a:lnTo>
                    <a:lnTo>
                      <a:pt x="1892" y="970"/>
                    </a:lnTo>
                    <a:lnTo>
                      <a:pt x="1906" y="976"/>
                    </a:lnTo>
                    <a:lnTo>
                      <a:pt x="1918" y="980"/>
                    </a:lnTo>
                    <a:lnTo>
                      <a:pt x="1932" y="986"/>
                    </a:lnTo>
                    <a:lnTo>
                      <a:pt x="1932" y="986"/>
                    </a:lnTo>
                    <a:lnTo>
                      <a:pt x="1946" y="992"/>
                    </a:lnTo>
                    <a:lnTo>
                      <a:pt x="1954" y="998"/>
                    </a:lnTo>
                    <a:lnTo>
                      <a:pt x="1958" y="1008"/>
                    </a:lnTo>
                    <a:lnTo>
                      <a:pt x="1960" y="1022"/>
                    </a:lnTo>
                    <a:lnTo>
                      <a:pt x="1960" y="1022"/>
                    </a:lnTo>
                    <a:lnTo>
                      <a:pt x="1964" y="1030"/>
                    </a:lnTo>
                    <a:lnTo>
                      <a:pt x="1970" y="1038"/>
                    </a:lnTo>
                    <a:lnTo>
                      <a:pt x="1978" y="1044"/>
                    </a:lnTo>
                    <a:lnTo>
                      <a:pt x="1988" y="1050"/>
                    </a:lnTo>
                    <a:lnTo>
                      <a:pt x="1998" y="1052"/>
                    </a:lnTo>
                    <a:lnTo>
                      <a:pt x="2008" y="1054"/>
                    </a:lnTo>
                    <a:lnTo>
                      <a:pt x="2016" y="1054"/>
                    </a:lnTo>
                    <a:lnTo>
                      <a:pt x="2022" y="1052"/>
                    </a:lnTo>
                    <a:lnTo>
                      <a:pt x="2022" y="1052"/>
                    </a:lnTo>
                    <a:lnTo>
                      <a:pt x="2030" y="1048"/>
                    </a:lnTo>
                    <a:lnTo>
                      <a:pt x="2036" y="1050"/>
                    </a:lnTo>
                    <a:lnTo>
                      <a:pt x="2046" y="1052"/>
                    </a:lnTo>
                    <a:lnTo>
                      <a:pt x="2060" y="1056"/>
                    </a:lnTo>
                    <a:lnTo>
                      <a:pt x="2060" y="1056"/>
                    </a:lnTo>
                    <a:lnTo>
                      <a:pt x="2068" y="1054"/>
                    </a:lnTo>
                    <a:lnTo>
                      <a:pt x="2070" y="1050"/>
                    </a:lnTo>
                    <a:lnTo>
                      <a:pt x="2072" y="1042"/>
                    </a:lnTo>
                    <a:lnTo>
                      <a:pt x="2070" y="1032"/>
                    </a:lnTo>
                    <a:lnTo>
                      <a:pt x="2066" y="1008"/>
                    </a:lnTo>
                    <a:lnTo>
                      <a:pt x="2064" y="996"/>
                    </a:lnTo>
                    <a:lnTo>
                      <a:pt x="2064" y="984"/>
                    </a:lnTo>
                    <a:lnTo>
                      <a:pt x="2064" y="984"/>
                    </a:lnTo>
                    <a:lnTo>
                      <a:pt x="2062" y="976"/>
                    </a:lnTo>
                    <a:lnTo>
                      <a:pt x="2062" y="974"/>
                    </a:lnTo>
                    <a:lnTo>
                      <a:pt x="2060" y="974"/>
                    </a:lnTo>
                    <a:lnTo>
                      <a:pt x="2056" y="976"/>
                    </a:lnTo>
                    <a:lnTo>
                      <a:pt x="2050" y="980"/>
                    </a:lnTo>
                    <a:lnTo>
                      <a:pt x="2044" y="986"/>
                    </a:lnTo>
                    <a:lnTo>
                      <a:pt x="2038" y="990"/>
                    </a:lnTo>
                    <a:lnTo>
                      <a:pt x="2032" y="990"/>
                    </a:lnTo>
                    <a:lnTo>
                      <a:pt x="2030" y="988"/>
                    </a:lnTo>
                    <a:lnTo>
                      <a:pt x="2030" y="986"/>
                    </a:lnTo>
                    <a:lnTo>
                      <a:pt x="2030" y="986"/>
                    </a:lnTo>
                    <a:lnTo>
                      <a:pt x="2028" y="976"/>
                    </a:lnTo>
                    <a:lnTo>
                      <a:pt x="2028" y="974"/>
                    </a:lnTo>
                    <a:lnTo>
                      <a:pt x="2032" y="974"/>
                    </a:lnTo>
                    <a:lnTo>
                      <a:pt x="2038" y="972"/>
                    </a:lnTo>
                    <a:lnTo>
                      <a:pt x="2044" y="968"/>
                    </a:lnTo>
                    <a:lnTo>
                      <a:pt x="2050" y="962"/>
                    </a:lnTo>
                    <a:lnTo>
                      <a:pt x="2050" y="962"/>
                    </a:lnTo>
                    <a:lnTo>
                      <a:pt x="2054" y="956"/>
                    </a:lnTo>
                    <a:lnTo>
                      <a:pt x="2054" y="956"/>
                    </a:lnTo>
                    <a:lnTo>
                      <a:pt x="2054" y="954"/>
                    </a:lnTo>
                    <a:lnTo>
                      <a:pt x="2044" y="958"/>
                    </a:lnTo>
                    <a:lnTo>
                      <a:pt x="2032" y="962"/>
                    </a:lnTo>
                    <a:lnTo>
                      <a:pt x="2030" y="960"/>
                    </a:lnTo>
                    <a:lnTo>
                      <a:pt x="2030" y="956"/>
                    </a:lnTo>
                    <a:lnTo>
                      <a:pt x="2030" y="956"/>
                    </a:lnTo>
                    <a:lnTo>
                      <a:pt x="2032" y="950"/>
                    </a:lnTo>
                    <a:lnTo>
                      <a:pt x="2030" y="944"/>
                    </a:lnTo>
                    <a:lnTo>
                      <a:pt x="2026" y="940"/>
                    </a:lnTo>
                    <a:lnTo>
                      <a:pt x="2020" y="938"/>
                    </a:lnTo>
                    <a:lnTo>
                      <a:pt x="2002" y="932"/>
                    </a:lnTo>
                    <a:lnTo>
                      <a:pt x="1980" y="926"/>
                    </a:lnTo>
                    <a:lnTo>
                      <a:pt x="1980" y="926"/>
                    </a:lnTo>
                    <a:lnTo>
                      <a:pt x="1960" y="918"/>
                    </a:lnTo>
                    <a:lnTo>
                      <a:pt x="1948" y="912"/>
                    </a:lnTo>
                    <a:lnTo>
                      <a:pt x="1944" y="908"/>
                    </a:lnTo>
                    <a:lnTo>
                      <a:pt x="1944" y="904"/>
                    </a:lnTo>
                    <a:lnTo>
                      <a:pt x="1944" y="900"/>
                    </a:lnTo>
                    <a:lnTo>
                      <a:pt x="1944" y="896"/>
                    </a:lnTo>
                    <a:lnTo>
                      <a:pt x="1942" y="892"/>
                    </a:lnTo>
                    <a:lnTo>
                      <a:pt x="1934" y="886"/>
                    </a:lnTo>
                    <a:lnTo>
                      <a:pt x="1934" y="886"/>
                    </a:lnTo>
                    <a:lnTo>
                      <a:pt x="1924" y="880"/>
                    </a:lnTo>
                    <a:lnTo>
                      <a:pt x="1922" y="874"/>
                    </a:lnTo>
                    <a:lnTo>
                      <a:pt x="1922" y="870"/>
                    </a:lnTo>
                    <a:lnTo>
                      <a:pt x="1924" y="866"/>
                    </a:lnTo>
                    <a:lnTo>
                      <a:pt x="1922" y="862"/>
                    </a:lnTo>
                    <a:lnTo>
                      <a:pt x="1916" y="858"/>
                    </a:lnTo>
                    <a:lnTo>
                      <a:pt x="1902" y="852"/>
                    </a:lnTo>
                    <a:lnTo>
                      <a:pt x="1878" y="846"/>
                    </a:lnTo>
                    <a:lnTo>
                      <a:pt x="1878" y="846"/>
                    </a:lnTo>
                    <a:lnTo>
                      <a:pt x="1888" y="846"/>
                    </a:lnTo>
                    <a:lnTo>
                      <a:pt x="1896" y="844"/>
                    </a:lnTo>
                    <a:lnTo>
                      <a:pt x="1904" y="842"/>
                    </a:lnTo>
                    <a:lnTo>
                      <a:pt x="1910" y="838"/>
                    </a:lnTo>
                    <a:lnTo>
                      <a:pt x="1926" y="828"/>
                    </a:lnTo>
                    <a:lnTo>
                      <a:pt x="1948" y="818"/>
                    </a:lnTo>
                    <a:lnTo>
                      <a:pt x="1948" y="818"/>
                    </a:lnTo>
                    <a:lnTo>
                      <a:pt x="1954" y="816"/>
                    </a:lnTo>
                    <a:lnTo>
                      <a:pt x="1960" y="816"/>
                    </a:lnTo>
                    <a:lnTo>
                      <a:pt x="1974" y="818"/>
                    </a:lnTo>
                    <a:lnTo>
                      <a:pt x="1988" y="824"/>
                    </a:lnTo>
                    <a:lnTo>
                      <a:pt x="2002" y="832"/>
                    </a:lnTo>
                    <a:lnTo>
                      <a:pt x="2016" y="838"/>
                    </a:lnTo>
                    <a:lnTo>
                      <a:pt x="2030" y="842"/>
                    </a:lnTo>
                    <a:lnTo>
                      <a:pt x="2038" y="844"/>
                    </a:lnTo>
                    <a:lnTo>
                      <a:pt x="2044" y="842"/>
                    </a:lnTo>
                    <a:lnTo>
                      <a:pt x="2052" y="840"/>
                    </a:lnTo>
                    <a:lnTo>
                      <a:pt x="2058" y="836"/>
                    </a:lnTo>
                    <a:lnTo>
                      <a:pt x="2058" y="836"/>
                    </a:lnTo>
                    <a:lnTo>
                      <a:pt x="2070" y="830"/>
                    </a:lnTo>
                    <a:lnTo>
                      <a:pt x="2078" y="826"/>
                    </a:lnTo>
                    <a:lnTo>
                      <a:pt x="2086" y="826"/>
                    </a:lnTo>
                    <a:lnTo>
                      <a:pt x="2092" y="828"/>
                    </a:lnTo>
                    <a:lnTo>
                      <a:pt x="2096" y="830"/>
                    </a:lnTo>
                    <a:lnTo>
                      <a:pt x="2100" y="830"/>
                    </a:lnTo>
                    <a:lnTo>
                      <a:pt x="2106" y="826"/>
                    </a:lnTo>
                    <a:lnTo>
                      <a:pt x="2112" y="818"/>
                    </a:lnTo>
                    <a:lnTo>
                      <a:pt x="2112" y="818"/>
                    </a:lnTo>
                    <a:lnTo>
                      <a:pt x="2118" y="810"/>
                    </a:lnTo>
                    <a:lnTo>
                      <a:pt x="2118" y="806"/>
                    </a:lnTo>
                    <a:lnTo>
                      <a:pt x="2116" y="802"/>
                    </a:lnTo>
                    <a:lnTo>
                      <a:pt x="2112" y="796"/>
                    </a:lnTo>
                    <a:lnTo>
                      <a:pt x="2104" y="792"/>
                    </a:lnTo>
                    <a:lnTo>
                      <a:pt x="2092" y="790"/>
                    </a:lnTo>
                    <a:lnTo>
                      <a:pt x="2080" y="788"/>
                    </a:lnTo>
                    <a:lnTo>
                      <a:pt x="2054" y="786"/>
                    </a:lnTo>
                    <a:lnTo>
                      <a:pt x="2054" y="786"/>
                    </a:lnTo>
                    <a:lnTo>
                      <a:pt x="2044" y="786"/>
                    </a:lnTo>
                    <a:lnTo>
                      <a:pt x="2040" y="784"/>
                    </a:lnTo>
                    <a:lnTo>
                      <a:pt x="2040" y="780"/>
                    </a:lnTo>
                    <a:lnTo>
                      <a:pt x="2040" y="776"/>
                    </a:lnTo>
                    <a:lnTo>
                      <a:pt x="2046" y="768"/>
                    </a:lnTo>
                    <a:lnTo>
                      <a:pt x="2054" y="762"/>
                    </a:lnTo>
                    <a:lnTo>
                      <a:pt x="2066" y="758"/>
                    </a:lnTo>
                    <a:lnTo>
                      <a:pt x="2078" y="754"/>
                    </a:lnTo>
                    <a:lnTo>
                      <a:pt x="2092" y="752"/>
                    </a:lnTo>
                    <a:lnTo>
                      <a:pt x="2092" y="752"/>
                    </a:lnTo>
                    <a:lnTo>
                      <a:pt x="2104" y="754"/>
                    </a:lnTo>
                    <a:lnTo>
                      <a:pt x="2112" y="758"/>
                    </a:lnTo>
                    <a:lnTo>
                      <a:pt x="2122" y="766"/>
                    </a:lnTo>
                    <a:lnTo>
                      <a:pt x="2128" y="768"/>
                    </a:lnTo>
                    <a:lnTo>
                      <a:pt x="2132" y="770"/>
                    </a:lnTo>
                    <a:lnTo>
                      <a:pt x="2142" y="768"/>
                    </a:lnTo>
                    <a:lnTo>
                      <a:pt x="2152" y="766"/>
                    </a:lnTo>
                    <a:lnTo>
                      <a:pt x="2152" y="766"/>
                    </a:lnTo>
                    <a:lnTo>
                      <a:pt x="2162" y="762"/>
                    </a:lnTo>
                    <a:lnTo>
                      <a:pt x="2164" y="758"/>
                    </a:lnTo>
                    <a:lnTo>
                      <a:pt x="2166" y="754"/>
                    </a:lnTo>
                    <a:lnTo>
                      <a:pt x="2162" y="750"/>
                    </a:lnTo>
                    <a:lnTo>
                      <a:pt x="2154" y="746"/>
                    </a:lnTo>
                    <a:lnTo>
                      <a:pt x="2146" y="742"/>
                    </a:lnTo>
                    <a:lnTo>
                      <a:pt x="2134" y="740"/>
                    </a:lnTo>
                    <a:lnTo>
                      <a:pt x="2120" y="738"/>
                    </a:lnTo>
                    <a:lnTo>
                      <a:pt x="2120" y="738"/>
                    </a:lnTo>
                    <a:lnTo>
                      <a:pt x="2112" y="738"/>
                    </a:lnTo>
                    <a:lnTo>
                      <a:pt x="2108" y="736"/>
                    </a:lnTo>
                    <a:lnTo>
                      <a:pt x="2104" y="732"/>
                    </a:lnTo>
                    <a:lnTo>
                      <a:pt x="2102" y="728"/>
                    </a:lnTo>
                    <a:lnTo>
                      <a:pt x="2100" y="718"/>
                    </a:lnTo>
                    <a:lnTo>
                      <a:pt x="2102" y="708"/>
                    </a:lnTo>
                    <a:lnTo>
                      <a:pt x="2108" y="700"/>
                    </a:lnTo>
                    <a:lnTo>
                      <a:pt x="2114" y="694"/>
                    </a:lnTo>
                    <a:lnTo>
                      <a:pt x="2118" y="692"/>
                    </a:lnTo>
                    <a:lnTo>
                      <a:pt x="2122" y="692"/>
                    </a:lnTo>
                    <a:lnTo>
                      <a:pt x="2124" y="692"/>
                    </a:lnTo>
                    <a:lnTo>
                      <a:pt x="2126" y="696"/>
                    </a:lnTo>
                    <a:lnTo>
                      <a:pt x="2126" y="696"/>
                    </a:lnTo>
                    <a:lnTo>
                      <a:pt x="2132" y="700"/>
                    </a:lnTo>
                    <a:lnTo>
                      <a:pt x="2140" y="702"/>
                    </a:lnTo>
                    <a:lnTo>
                      <a:pt x="2148" y="702"/>
                    </a:lnTo>
                    <a:lnTo>
                      <a:pt x="2154" y="698"/>
                    </a:lnTo>
                    <a:lnTo>
                      <a:pt x="2158" y="692"/>
                    </a:lnTo>
                    <a:lnTo>
                      <a:pt x="2162" y="686"/>
                    </a:lnTo>
                    <a:lnTo>
                      <a:pt x="2160" y="678"/>
                    </a:lnTo>
                    <a:lnTo>
                      <a:pt x="2156" y="670"/>
                    </a:lnTo>
                    <a:lnTo>
                      <a:pt x="2156" y="670"/>
                    </a:lnTo>
                    <a:lnTo>
                      <a:pt x="2150" y="662"/>
                    </a:lnTo>
                    <a:lnTo>
                      <a:pt x="2150" y="658"/>
                    </a:lnTo>
                    <a:lnTo>
                      <a:pt x="2154" y="656"/>
                    </a:lnTo>
                    <a:lnTo>
                      <a:pt x="2156" y="656"/>
                    </a:lnTo>
                    <a:lnTo>
                      <a:pt x="2160" y="656"/>
                    </a:lnTo>
                    <a:lnTo>
                      <a:pt x="2160" y="654"/>
                    </a:lnTo>
                    <a:lnTo>
                      <a:pt x="2144" y="646"/>
                    </a:lnTo>
                    <a:lnTo>
                      <a:pt x="2144" y="646"/>
                    </a:lnTo>
                    <a:lnTo>
                      <a:pt x="2132" y="640"/>
                    </a:lnTo>
                    <a:lnTo>
                      <a:pt x="2128" y="636"/>
                    </a:lnTo>
                    <a:lnTo>
                      <a:pt x="2128" y="634"/>
                    </a:lnTo>
                    <a:lnTo>
                      <a:pt x="2130" y="632"/>
                    </a:lnTo>
                    <a:lnTo>
                      <a:pt x="2140" y="628"/>
                    </a:lnTo>
                    <a:lnTo>
                      <a:pt x="2142" y="624"/>
                    </a:lnTo>
                    <a:lnTo>
                      <a:pt x="2142" y="620"/>
                    </a:lnTo>
                    <a:lnTo>
                      <a:pt x="2142" y="620"/>
                    </a:lnTo>
                    <a:lnTo>
                      <a:pt x="2140" y="616"/>
                    </a:lnTo>
                    <a:lnTo>
                      <a:pt x="2136" y="614"/>
                    </a:lnTo>
                    <a:lnTo>
                      <a:pt x="2126" y="612"/>
                    </a:lnTo>
                    <a:lnTo>
                      <a:pt x="2098" y="612"/>
                    </a:lnTo>
                    <a:lnTo>
                      <a:pt x="2084" y="612"/>
                    </a:lnTo>
                    <a:lnTo>
                      <a:pt x="2074" y="612"/>
                    </a:lnTo>
                    <a:lnTo>
                      <a:pt x="2066" y="608"/>
                    </a:lnTo>
                    <a:lnTo>
                      <a:pt x="2064" y="606"/>
                    </a:lnTo>
                    <a:lnTo>
                      <a:pt x="2062" y="602"/>
                    </a:lnTo>
                    <a:lnTo>
                      <a:pt x="2062" y="602"/>
                    </a:lnTo>
                    <a:lnTo>
                      <a:pt x="2062" y="598"/>
                    </a:lnTo>
                    <a:lnTo>
                      <a:pt x="2060" y="594"/>
                    </a:lnTo>
                    <a:lnTo>
                      <a:pt x="2056" y="590"/>
                    </a:lnTo>
                    <a:lnTo>
                      <a:pt x="2048" y="586"/>
                    </a:lnTo>
                    <a:lnTo>
                      <a:pt x="2040" y="582"/>
                    </a:lnTo>
                    <a:lnTo>
                      <a:pt x="2032" y="580"/>
                    </a:lnTo>
                    <a:lnTo>
                      <a:pt x="2028" y="578"/>
                    </a:lnTo>
                    <a:lnTo>
                      <a:pt x="2026" y="576"/>
                    </a:lnTo>
                    <a:lnTo>
                      <a:pt x="2028" y="574"/>
                    </a:lnTo>
                    <a:lnTo>
                      <a:pt x="2032" y="568"/>
                    </a:lnTo>
                    <a:lnTo>
                      <a:pt x="2032" y="568"/>
                    </a:lnTo>
                    <a:lnTo>
                      <a:pt x="2040" y="566"/>
                    </a:lnTo>
                    <a:lnTo>
                      <a:pt x="2046" y="566"/>
                    </a:lnTo>
                    <a:lnTo>
                      <a:pt x="2050" y="570"/>
                    </a:lnTo>
                    <a:lnTo>
                      <a:pt x="2054" y="574"/>
                    </a:lnTo>
                    <a:lnTo>
                      <a:pt x="2058" y="578"/>
                    </a:lnTo>
                    <a:lnTo>
                      <a:pt x="2064" y="580"/>
                    </a:lnTo>
                    <a:lnTo>
                      <a:pt x="2072" y="580"/>
                    </a:lnTo>
                    <a:lnTo>
                      <a:pt x="2082" y="574"/>
                    </a:lnTo>
                    <a:lnTo>
                      <a:pt x="2082" y="574"/>
                    </a:lnTo>
                    <a:lnTo>
                      <a:pt x="2094" y="566"/>
                    </a:lnTo>
                    <a:lnTo>
                      <a:pt x="2106" y="562"/>
                    </a:lnTo>
                    <a:lnTo>
                      <a:pt x="2120" y="560"/>
                    </a:lnTo>
                    <a:lnTo>
                      <a:pt x="2132" y="560"/>
                    </a:lnTo>
                    <a:lnTo>
                      <a:pt x="2144" y="562"/>
                    </a:lnTo>
                    <a:lnTo>
                      <a:pt x="2156" y="564"/>
                    </a:lnTo>
                    <a:lnTo>
                      <a:pt x="2178" y="574"/>
                    </a:lnTo>
                    <a:lnTo>
                      <a:pt x="2178" y="574"/>
                    </a:lnTo>
                    <a:lnTo>
                      <a:pt x="2188" y="576"/>
                    </a:lnTo>
                    <a:lnTo>
                      <a:pt x="2196" y="574"/>
                    </a:lnTo>
                    <a:lnTo>
                      <a:pt x="2202" y="570"/>
                    </a:lnTo>
                    <a:lnTo>
                      <a:pt x="2206" y="564"/>
                    </a:lnTo>
                    <a:lnTo>
                      <a:pt x="2208" y="556"/>
                    </a:lnTo>
                    <a:lnTo>
                      <a:pt x="2206" y="546"/>
                    </a:lnTo>
                    <a:lnTo>
                      <a:pt x="2202" y="536"/>
                    </a:lnTo>
                    <a:lnTo>
                      <a:pt x="2194" y="528"/>
                    </a:lnTo>
                    <a:lnTo>
                      <a:pt x="2194" y="528"/>
                    </a:lnTo>
                    <a:lnTo>
                      <a:pt x="2186" y="522"/>
                    </a:lnTo>
                    <a:lnTo>
                      <a:pt x="2180" y="522"/>
                    </a:lnTo>
                    <a:lnTo>
                      <a:pt x="2176" y="524"/>
                    </a:lnTo>
                    <a:lnTo>
                      <a:pt x="2172" y="528"/>
                    </a:lnTo>
                    <a:lnTo>
                      <a:pt x="2166" y="532"/>
                    </a:lnTo>
                    <a:lnTo>
                      <a:pt x="2158" y="534"/>
                    </a:lnTo>
                    <a:lnTo>
                      <a:pt x="2148" y="532"/>
                    </a:lnTo>
                    <a:lnTo>
                      <a:pt x="2132" y="524"/>
                    </a:lnTo>
                    <a:lnTo>
                      <a:pt x="2132" y="524"/>
                    </a:lnTo>
                    <a:lnTo>
                      <a:pt x="2106" y="506"/>
                    </a:lnTo>
                    <a:lnTo>
                      <a:pt x="2102" y="502"/>
                    </a:lnTo>
                    <a:lnTo>
                      <a:pt x="2102" y="500"/>
                    </a:lnTo>
                    <a:lnTo>
                      <a:pt x="2102" y="498"/>
                    </a:lnTo>
                    <a:lnTo>
                      <a:pt x="2106" y="498"/>
                    </a:lnTo>
                    <a:lnTo>
                      <a:pt x="2116" y="498"/>
                    </a:lnTo>
                    <a:lnTo>
                      <a:pt x="2144" y="504"/>
                    </a:lnTo>
                    <a:lnTo>
                      <a:pt x="2144" y="504"/>
                    </a:lnTo>
                    <a:lnTo>
                      <a:pt x="2170" y="508"/>
                    </a:lnTo>
                    <a:lnTo>
                      <a:pt x="2174" y="508"/>
                    </a:lnTo>
                    <a:lnTo>
                      <a:pt x="2174" y="506"/>
                    </a:lnTo>
                    <a:lnTo>
                      <a:pt x="2168" y="502"/>
                    </a:lnTo>
                    <a:lnTo>
                      <a:pt x="2156" y="496"/>
                    </a:lnTo>
                    <a:lnTo>
                      <a:pt x="2120" y="480"/>
                    </a:lnTo>
                    <a:lnTo>
                      <a:pt x="2120" y="480"/>
                    </a:lnTo>
                    <a:lnTo>
                      <a:pt x="2100" y="474"/>
                    </a:lnTo>
                    <a:lnTo>
                      <a:pt x="2086" y="474"/>
                    </a:lnTo>
                    <a:lnTo>
                      <a:pt x="2078" y="476"/>
                    </a:lnTo>
                    <a:lnTo>
                      <a:pt x="2074" y="482"/>
                    </a:lnTo>
                    <a:lnTo>
                      <a:pt x="2070" y="494"/>
                    </a:lnTo>
                    <a:lnTo>
                      <a:pt x="2066" y="500"/>
                    </a:lnTo>
                    <a:lnTo>
                      <a:pt x="2060" y="504"/>
                    </a:lnTo>
                    <a:lnTo>
                      <a:pt x="2060" y="504"/>
                    </a:lnTo>
                    <a:lnTo>
                      <a:pt x="2056" y="504"/>
                    </a:lnTo>
                    <a:lnTo>
                      <a:pt x="2054" y="502"/>
                    </a:lnTo>
                    <a:lnTo>
                      <a:pt x="2052" y="500"/>
                    </a:lnTo>
                    <a:lnTo>
                      <a:pt x="2052" y="498"/>
                    </a:lnTo>
                    <a:lnTo>
                      <a:pt x="2054" y="490"/>
                    </a:lnTo>
                    <a:lnTo>
                      <a:pt x="2060" y="478"/>
                    </a:lnTo>
                    <a:lnTo>
                      <a:pt x="2072" y="454"/>
                    </a:lnTo>
                    <a:lnTo>
                      <a:pt x="2080" y="440"/>
                    </a:lnTo>
                    <a:lnTo>
                      <a:pt x="2086" y="426"/>
                    </a:lnTo>
                    <a:lnTo>
                      <a:pt x="2086" y="426"/>
                    </a:lnTo>
                    <a:lnTo>
                      <a:pt x="2090" y="414"/>
                    </a:lnTo>
                    <a:lnTo>
                      <a:pt x="2096" y="408"/>
                    </a:lnTo>
                    <a:lnTo>
                      <a:pt x="2104" y="404"/>
                    </a:lnTo>
                    <a:lnTo>
                      <a:pt x="2110" y="404"/>
                    </a:lnTo>
                    <a:lnTo>
                      <a:pt x="2124" y="404"/>
                    </a:lnTo>
                    <a:lnTo>
                      <a:pt x="2130" y="404"/>
                    </a:lnTo>
                    <a:lnTo>
                      <a:pt x="2134" y="402"/>
                    </a:lnTo>
                    <a:lnTo>
                      <a:pt x="2134" y="402"/>
                    </a:lnTo>
                    <a:lnTo>
                      <a:pt x="2146" y="392"/>
                    </a:lnTo>
                    <a:lnTo>
                      <a:pt x="2160" y="382"/>
                    </a:lnTo>
                    <a:lnTo>
                      <a:pt x="2166" y="376"/>
                    </a:lnTo>
                    <a:lnTo>
                      <a:pt x="2168" y="372"/>
                    </a:lnTo>
                    <a:lnTo>
                      <a:pt x="2168" y="370"/>
                    </a:lnTo>
                    <a:lnTo>
                      <a:pt x="2166" y="368"/>
                    </a:lnTo>
                    <a:lnTo>
                      <a:pt x="2160" y="366"/>
                    </a:lnTo>
                    <a:lnTo>
                      <a:pt x="2160" y="366"/>
                    </a:lnTo>
                    <a:lnTo>
                      <a:pt x="2152" y="362"/>
                    </a:lnTo>
                    <a:lnTo>
                      <a:pt x="2146" y="358"/>
                    </a:lnTo>
                    <a:lnTo>
                      <a:pt x="2144" y="354"/>
                    </a:lnTo>
                    <a:lnTo>
                      <a:pt x="2144" y="348"/>
                    </a:lnTo>
                    <a:lnTo>
                      <a:pt x="2146" y="344"/>
                    </a:lnTo>
                    <a:lnTo>
                      <a:pt x="2150" y="338"/>
                    </a:lnTo>
                    <a:lnTo>
                      <a:pt x="2158" y="336"/>
                    </a:lnTo>
                    <a:lnTo>
                      <a:pt x="2168" y="334"/>
                    </a:lnTo>
                    <a:lnTo>
                      <a:pt x="2168" y="334"/>
                    </a:lnTo>
                    <a:lnTo>
                      <a:pt x="2190" y="334"/>
                    </a:lnTo>
                    <a:lnTo>
                      <a:pt x="2204" y="330"/>
                    </a:lnTo>
                    <a:lnTo>
                      <a:pt x="2216" y="322"/>
                    </a:lnTo>
                    <a:lnTo>
                      <a:pt x="2228" y="310"/>
                    </a:lnTo>
                    <a:lnTo>
                      <a:pt x="2228" y="310"/>
                    </a:lnTo>
                    <a:lnTo>
                      <a:pt x="2230" y="306"/>
                    </a:lnTo>
                    <a:lnTo>
                      <a:pt x="2230" y="304"/>
                    </a:lnTo>
                    <a:lnTo>
                      <a:pt x="2228" y="302"/>
                    </a:lnTo>
                    <a:lnTo>
                      <a:pt x="2226" y="300"/>
                    </a:lnTo>
                    <a:lnTo>
                      <a:pt x="2214" y="300"/>
                    </a:lnTo>
                    <a:lnTo>
                      <a:pt x="2200" y="300"/>
                    </a:lnTo>
                    <a:lnTo>
                      <a:pt x="2162" y="308"/>
                    </a:lnTo>
                    <a:lnTo>
                      <a:pt x="2142" y="312"/>
                    </a:lnTo>
                    <a:lnTo>
                      <a:pt x="2124" y="318"/>
                    </a:lnTo>
                    <a:lnTo>
                      <a:pt x="2124" y="318"/>
                    </a:lnTo>
                    <a:lnTo>
                      <a:pt x="2112" y="322"/>
                    </a:lnTo>
                    <a:lnTo>
                      <a:pt x="2108" y="320"/>
                    </a:lnTo>
                    <a:lnTo>
                      <a:pt x="2106" y="320"/>
                    </a:lnTo>
                    <a:lnTo>
                      <a:pt x="2106" y="316"/>
                    </a:lnTo>
                    <a:lnTo>
                      <a:pt x="2108" y="314"/>
                    </a:lnTo>
                    <a:lnTo>
                      <a:pt x="2114" y="306"/>
                    </a:lnTo>
                    <a:lnTo>
                      <a:pt x="2124" y="298"/>
                    </a:lnTo>
                    <a:lnTo>
                      <a:pt x="2138" y="292"/>
                    </a:lnTo>
                    <a:lnTo>
                      <a:pt x="2152" y="288"/>
                    </a:lnTo>
                    <a:lnTo>
                      <a:pt x="2160" y="288"/>
                    </a:lnTo>
                    <a:lnTo>
                      <a:pt x="2168" y="288"/>
                    </a:lnTo>
                    <a:lnTo>
                      <a:pt x="2168" y="288"/>
                    </a:lnTo>
                    <a:lnTo>
                      <a:pt x="2182" y="292"/>
                    </a:lnTo>
                    <a:lnTo>
                      <a:pt x="2198" y="292"/>
                    </a:lnTo>
                    <a:lnTo>
                      <a:pt x="2214" y="292"/>
                    </a:lnTo>
                    <a:lnTo>
                      <a:pt x="2228" y="290"/>
                    </a:lnTo>
                    <a:lnTo>
                      <a:pt x="2256" y="284"/>
                    </a:lnTo>
                    <a:lnTo>
                      <a:pt x="2278" y="276"/>
                    </a:lnTo>
                    <a:lnTo>
                      <a:pt x="2278" y="276"/>
                    </a:lnTo>
                    <a:lnTo>
                      <a:pt x="2284" y="270"/>
                    </a:lnTo>
                    <a:lnTo>
                      <a:pt x="2286" y="268"/>
                    </a:lnTo>
                    <a:lnTo>
                      <a:pt x="2284" y="268"/>
                    </a:lnTo>
                    <a:lnTo>
                      <a:pt x="2280" y="264"/>
                    </a:lnTo>
                    <a:lnTo>
                      <a:pt x="2270" y="262"/>
                    </a:lnTo>
                    <a:lnTo>
                      <a:pt x="2244" y="260"/>
                    </a:lnTo>
                    <a:lnTo>
                      <a:pt x="2232" y="260"/>
                    </a:lnTo>
                    <a:lnTo>
                      <a:pt x="2220" y="262"/>
                    </a:lnTo>
                    <a:lnTo>
                      <a:pt x="2220" y="262"/>
                    </a:lnTo>
                    <a:lnTo>
                      <a:pt x="2206" y="264"/>
                    </a:lnTo>
                    <a:lnTo>
                      <a:pt x="2188" y="264"/>
                    </a:lnTo>
                    <a:lnTo>
                      <a:pt x="2154" y="262"/>
                    </a:lnTo>
                    <a:lnTo>
                      <a:pt x="2134" y="258"/>
                    </a:lnTo>
                    <a:lnTo>
                      <a:pt x="2150" y="258"/>
                    </a:lnTo>
                    <a:lnTo>
                      <a:pt x="2150" y="258"/>
                    </a:lnTo>
                    <a:lnTo>
                      <a:pt x="2168" y="260"/>
                    </a:lnTo>
                    <a:lnTo>
                      <a:pt x="2182" y="258"/>
                    </a:lnTo>
                    <a:lnTo>
                      <a:pt x="2192" y="256"/>
                    </a:lnTo>
                    <a:lnTo>
                      <a:pt x="2200" y="252"/>
                    </a:lnTo>
                    <a:lnTo>
                      <a:pt x="2214" y="248"/>
                    </a:lnTo>
                    <a:lnTo>
                      <a:pt x="2222" y="246"/>
                    </a:lnTo>
                    <a:lnTo>
                      <a:pt x="2232" y="248"/>
                    </a:lnTo>
                    <a:lnTo>
                      <a:pt x="2232" y="248"/>
                    </a:lnTo>
                    <a:lnTo>
                      <a:pt x="2244" y="250"/>
                    </a:lnTo>
                    <a:lnTo>
                      <a:pt x="2254" y="250"/>
                    </a:lnTo>
                    <a:lnTo>
                      <a:pt x="2274" y="248"/>
                    </a:lnTo>
                    <a:lnTo>
                      <a:pt x="2298" y="244"/>
                    </a:lnTo>
                    <a:lnTo>
                      <a:pt x="2330" y="242"/>
                    </a:lnTo>
                    <a:lnTo>
                      <a:pt x="2330" y="242"/>
                    </a:lnTo>
                    <a:lnTo>
                      <a:pt x="2342" y="240"/>
                    </a:lnTo>
                    <a:lnTo>
                      <a:pt x="2344" y="238"/>
                    </a:lnTo>
                    <a:lnTo>
                      <a:pt x="2344" y="238"/>
                    </a:lnTo>
                    <a:lnTo>
                      <a:pt x="2342" y="232"/>
                    </a:lnTo>
                    <a:lnTo>
                      <a:pt x="2336" y="228"/>
                    </a:lnTo>
                    <a:lnTo>
                      <a:pt x="2330" y="224"/>
                    </a:lnTo>
                    <a:lnTo>
                      <a:pt x="2328" y="220"/>
                    </a:lnTo>
                    <a:lnTo>
                      <a:pt x="2330" y="220"/>
                    </a:lnTo>
                    <a:lnTo>
                      <a:pt x="2334" y="218"/>
                    </a:lnTo>
                    <a:lnTo>
                      <a:pt x="2348" y="218"/>
                    </a:lnTo>
                    <a:lnTo>
                      <a:pt x="2348" y="218"/>
                    </a:lnTo>
                    <a:lnTo>
                      <a:pt x="2360" y="216"/>
                    </a:lnTo>
                    <a:lnTo>
                      <a:pt x="2372" y="214"/>
                    </a:lnTo>
                    <a:lnTo>
                      <a:pt x="2382" y="212"/>
                    </a:lnTo>
                    <a:lnTo>
                      <a:pt x="2392" y="206"/>
                    </a:lnTo>
                    <a:lnTo>
                      <a:pt x="2412" y="196"/>
                    </a:lnTo>
                    <a:lnTo>
                      <a:pt x="2436" y="182"/>
                    </a:lnTo>
                    <a:lnTo>
                      <a:pt x="2436" y="182"/>
                    </a:lnTo>
                    <a:lnTo>
                      <a:pt x="2440" y="180"/>
                    </a:lnTo>
                    <a:lnTo>
                      <a:pt x="2442" y="176"/>
                    </a:lnTo>
                    <a:lnTo>
                      <a:pt x="2438" y="174"/>
                    </a:lnTo>
                    <a:lnTo>
                      <a:pt x="2434" y="170"/>
                    </a:lnTo>
                    <a:lnTo>
                      <a:pt x="2414" y="164"/>
                    </a:lnTo>
                    <a:lnTo>
                      <a:pt x="2388" y="158"/>
                    </a:lnTo>
                    <a:lnTo>
                      <a:pt x="2356" y="154"/>
                    </a:lnTo>
                    <a:lnTo>
                      <a:pt x="2322" y="150"/>
                    </a:lnTo>
                    <a:lnTo>
                      <a:pt x="2292" y="148"/>
                    </a:lnTo>
                    <a:lnTo>
                      <a:pt x="2264" y="150"/>
                    </a:lnTo>
                    <a:lnTo>
                      <a:pt x="2264" y="150"/>
                    </a:lnTo>
                    <a:lnTo>
                      <a:pt x="2244" y="152"/>
                    </a:lnTo>
                    <a:lnTo>
                      <a:pt x="2230" y="158"/>
                    </a:lnTo>
                    <a:lnTo>
                      <a:pt x="2220" y="164"/>
                    </a:lnTo>
                    <a:lnTo>
                      <a:pt x="2214" y="172"/>
                    </a:lnTo>
                    <a:lnTo>
                      <a:pt x="2210" y="180"/>
                    </a:lnTo>
                    <a:lnTo>
                      <a:pt x="2204" y="184"/>
                    </a:lnTo>
                    <a:lnTo>
                      <a:pt x="2198" y="186"/>
                    </a:lnTo>
                    <a:lnTo>
                      <a:pt x="2188" y="186"/>
                    </a:lnTo>
                    <a:lnTo>
                      <a:pt x="2188" y="186"/>
                    </a:lnTo>
                    <a:lnTo>
                      <a:pt x="2176" y="184"/>
                    </a:lnTo>
                    <a:lnTo>
                      <a:pt x="2162" y="182"/>
                    </a:lnTo>
                    <a:lnTo>
                      <a:pt x="2140" y="184"/>
                    </a:lnTo>
                    <a:lnTo>
                      <a:pt x="2126" y="184"/>
                    </a:lnTo>
                    <a:lnTo>
                      <a:pt x="2126" y="182"/>
                    </a:lnTo>
                    <a:lnTo>
                      <a:pt x="2126" y="182"/>
                    </a:lnTo>
                    <a:lnTo>
                      <a:pt x="2130" y="178"/>
                    </a:lnTo>
                    <a:lnTo>
                      <a:pt x="2130" y="178"/>
                    </a:lnTo>
                    <a:lnTo>
                      <a:pt x="2134" y="172"/>
                    </a:lnTo>
                    <a:lnTo>
                      <a:pt x="2134" y="170"/>
                    </a:lnTo>
                    <a:lnTo>
                      <a:pt x="2128" y="170"/>
                    </a:lnTo>
                    <a:lnTo>
                      <a:pt x="2120" y="172"/>
                    </a:lnTo>
                    <a:lnTo>
                      <a:pt x="2108" y="176"/>
                    </a:lnTo>
                    <a:lnTo>
                      <a:pt x="2092" y="184"/>
                    </a:lnTo>
                    <a:lnTo>
                      <a:pt x="2074" y="196"/>
                    </a:lnTo>
                    <a:lnTo>
                      <a:pt x="2050" y="210"/>
                    </a:lnTo>
                    <a:lnTo>
                      <a:pt x="2050" y="210"/>
                    </a:lnTo>
                    <a:lnTo>
                      <a:pt x="2028" y="224"/>
                    </a:lnTo>
                    <a:lnTo>
                      <a:pt x="2010" y="234"/>
                    </a:lnTo>
                    <a:lnTo>
                      <a:pt x="1996" y="242"/>
                    </a:lnTo>
                    <a:lnTo>
                      <a:pt x="1986" y="244"/>
                    </a:lnTo>
                    <a:lnTo>
                      <a:pt x="1984" y="244"/>
                    </a:lnTo>
                    <a:lnTo>
                      <a:pt x="1982" y="244"/>
                    </a:lnTo>
                    <a:lnTo>
                      <a:pt x="1984" y="238"/>
                    </a:lnTo>
                    <a:lnTo>
                      <a:pt x="1992" y="228"/>
                    </a:lnTo>
                    <a:lnTo>
                      <a:pt x="2008" y="216"/>
                    </a:lnTo>
                    <a:lnTo>
                      <a:pt x="2008" y="216"/>
                    </a:lnTo>
                    <a:lnTo>
                      <a:pt x="2026" y="200"/>
                    </a:lnTo>
                    <a:lnTo>
                      <a:pt x="2040" y="186"/>
                    </a:lnTo>
                    <a:lnTo>
                      <a:pt x="2050" y="172"/>
                    </a:lnTo>
                    <a:lnTo>
                      <a:pt x="2052" y="166"/>
                    </a:lnTo>
                    <a:lnTo>
                      <a:pt x="2052" y="160"/>
                    </a:lnTo>
                    <a:lnTo>
                      <a:pt x="2052" y="156"/>
                    </a:lnTo>
                    <a:lnTo>
                      <a:pt x="2050" y="150"/>
                    </a:lnTo>
                    <a:lnTo>
                      <a:pt x="2048" y="146"/>
                    </a:lnTo>
                    <a:lnTo>
                      <a:pt x="2042" y="144"/>
                    </a:lnTo>
                    <a:lnTo>
                      <a:pt x="2036" y="140"/>
                    </a:lnTo>
                    <a:lnTo>
                      <a:pt x="2028" y="138"/>
                    </a:lnTo>
                    <a:lnTo>
                      <a:pt x="2004" y="138"/>
                    </a:lnTo>
                    <a:lnTo>
                      <a:pt x="2004" y="138"/>
                    </a:lnTo>
                    <a:lnTo>
                      <a:pt x="1984" y="138"/>
                    </a:lnTo>
                    <a:lnTo>
                      <a:pt x="1972" y="142"/>
                    </a:lnTo>
                    <a:lnTo>
                      <a:pt x="1964" y="146"/>
                    </a:lnTo>
                    <a:lnTo>
                      <a:pt x="1962" y="152"/>
                    </a:lnTo>
                    <a:lnTo>
                      <a:pt x="1960" y="156"/>
                    </a:lnTo>
                    <a:lnTo>
                      <a:pt x="1958" y="162"/>
                    </a:lnTo>
                    <a:lnTo>
                      <a:pt x="1952" y="168"/>
                    </a:lnTo>
                    <a:lnTo>
                      <a:pt x="1940" y="172"/>
                    </a:lnTo>
                    <a:lnTo>
                      <a:pt x="1940" y="172"/>
                    </a:lnTo>
                    <a:lnTo>
                      <a:pt x="1910" y="178"/>
                    </a:lnTo>
                    <a:lnTo>
                      <a:pt x="1886" y="182"/>
                    </a:lnTo>
                    <a:lnTo>
                      <a:pt x="1878" y="182"/>
                    </a:lnTo>
                    <a:lnTo>
                      <a:pt x="1876" y="180"/>
                    </a:lnTo>
                    <a:lnTo>
                      <a:pt x="1880" y="176"/>
                    </a:lnTo>
                    <a:lnTo>
                      <a:pt x="1890" y="172"/>
                    </a:lnTo>
                    <a:lnTo>
                      <a:pt x="1890" y="172"/>
                    </a:lnTo>
                    <a:lnTo>
                      <a:pt x="1916" y="160"/>
                    </a:lnTo>
                    <a:lnTo>
                      <a:pt x="1922" y="154"/>
                    </a:lnTo>
                    <a:lnTo>
                      <a:pt x="1924" y="152"/>
                    </a:lnTo>
                    <a:lnTo>
                      <a:pt x="1924" y="150"/>
                    </a:lnTo>
                    <a:lnTo>
                      <a:pt x="1924" y="148"/>
                    </a:lnTo>
                    <a:lnTo>
                      <a:pt x="1920" y="148"/>
                    </a:lnTo>
                    <a:lnTo>
                      <a:pt x="1906" y="144"/>
                    </a:lnTo>
                    <a:lnTo>
                      <a:pt x="1884" y="142"/>
                    </a:lnTo>
                    <a:lnTo>
                      <a:pt x="1852" y="140"/>
                    </a:lnTo>
                    <a:lnTo>
                      <a:pt x="1852" y="140"/>
                    </a:lnTo>
                    <a:lnTo>
                      <a:pt x="1812" y="142"/>
                    </a:lnTo>
                    <a:lnTo>
                      <a:pt x="1770" y="146"/>
                    </a:lnTo>
                    <a:lnTo>
                      <a:pt x="1730" y="152"/>
                    </a:lnTo>
                    <a:lnTo>
                      <a:pt x="1694" y="160"/>
                    </a:lnTo>
                    <a:lnTo>
                      <a:pt x="1636" y="172"/>
                    </a:lnTo>
                    <a:lnTo>
                      <a:pt x="1616" y="174"/>
                    </a:lnTo>
                    <a:lnTo>
                      <a:pt x="1610" y="174"/>
                    </a:lnTo>
                    <a:lnTo>
                      <a:pt x="1608" y="174"/>
                    </a:lnTo>
                    <a:lnTo>
                      <a:pt x="1608" y="174"/>
                    </a:lnTo>
                    <a:lnTo>
                      <a:pt x="1604" y="170"/>
                    </a:lnTo>
                    <a:lnTo>
                      <a:pt x="1602" y="168"/>
                    </a:lnTo>
                    <a:lnTo>
                      <a:pt x="1604" y="164"/>
                    </a:lnTo>
                    <a:lnTo>
                      <a:pt x="1606" y="162"/>
                    </a:lnTo>
                    <a:lnTo>
                      <a:pt x="1618" y="156"/>
                    </a:lnTo>
                    <a:lnTo>
                      <a:pt x="1636" y="152"/>
                    </a:lnTo>
                    <a:lnTo>
                      <a:pt x="1686" y="142"/>
                    </a:lnTo>
                    <a:lnTo>
                      <a:pt x="1744" y="134"/>
                    </a:lnTo>
                    <a:lnTo>
                      <a:pt x="1744" y="134"/>
                    </a:lnTo>
                    <a:lnTo>
                      <a:pt x="1772" y="130"/>
                    </a:lnTo>
                    <a:lnTo>
                      <a:pt x="1802" y="130"/>
                    </a:lnTo>
                    <a:lnTo>
                      <a:pt x="1864" y="130"/>
                    </a:lnTo>
                    <a:lnTo>
                      <a:pt x="1926" y="130"/>
                    </a:lnTo>
                    <a:lnTo>
                      <a:pt x="1956" y="128"/>
                    </a:lnTo>
                    <a:lnTo>
                      <a:pt x="1984" y="124"/>
                    </a:lnTo>
                    <a:lnTo>
                      <a:pt x="1984" y="124"/>
                    </a:lnTo>
                    <a:lnTo>
                      <a:pt x="2020" y="114"/>
                    </a:lnTo>
                    <a:lnTo>
                      <a:pt x="2054" y="104"/>
                    </a:lnTo>
                    <a:lnTo>
                      <a:pt x="2066" y="98"/>
                    </a:lnTo>
                    <a:lnTo>
                      <a:pt x="2072" y="92"/>
                    </a:lnTo>
                    <a:lnTo>
                      <a:pt x="2072" y="90"/>
                    </a:lnTo>
                    <a:lnTo>
                      <a:pt x="2070" y="88"/>
                    </a:lnTo>
                    <a:lnTo>
                      <a:pt x="2062" y="84"/>
                    </a:lnTo>
                    <a:lnTo>
                      <a:pt x="2062" y="84"/>
                    </a:lnTo>
                    <a:lnTo>
                      <a:pt x="2034" y="78"/>
                    </a:lnTo>
                    <a:lnTo>
                      <a:pt x="2004" y="72"/>
                    </a:lnTo>
                    <a:lnTo>
                      <a:pt x="1988" y="70"/>
                    </a:lnTo>
                    <a:lnTo>
                      <a:pt x="1970" y="68"/>
                    </a:lnTo>
                    <a:lnTo>
                      <a:pt x="1952" y="70"/>
                    </a:lnTo>
                    <a:lnTo>
                      <a:pt x="1932" y="72"/>
                    </a:lnTo>
                    <a:lnTo>
                      <a:pt x="1932" y="72"/>
                    </a:lnTo>
                    <a:lnTo>
                      <a:pt x="1914" y="76"/>
                    </a:lnTo>
                    <a:lnTo>
                      <a:pt x="1916" y="74"/>
                    </a:lnTo>
                    <a:lnTo>
                      <a:pt x="1922" y="70"/>
                    </a:lnTo>
                    <a:lnTo>
                      <a:pt x="1930" y="64"/>
                    </a:lnTo>
                    <a:lnTo>
                      <a:pt x="1936" y="58"/>
                    </a:lnTo>
                    <a:lnTo>
                      <a:pt x="1938" y="56"/>
                    </a:lnTo>
                    <a:lnTo>
                      <a:pt x="1938" y="52"/>
                    </a:lnTo>
                    <a:lnTo>
                      <a:pt x="1936" y="50"/>
                    </a:lnTo>
                    <a:lnTo>
                      <a:pt x="1932" y="46"/>
                    </a:lnTo>
                    <a:lnTo>
                      <a:pt x="1932" y="46"/>
                    </a:lnTo>
                    <a:lnTo>
                      <a:pt x="1922" y="42"/>
                    </a:lnTo>
                    <a:lnTo>
                      <a:pt x="1912" y="42"/>
                    </a:lnTo>
                    <a:lnTo>
                      <a:pt x="1898" y="42"/>
                    </a:lnTo>
                    <a:lnTo>
                      <a:pt x="1884" y="46"/>
                    </a:lnTo>
                    <a:lnTo>
                      <a:pt x="1866" y="48"/>
                    </a:lnTo>
                    <a:lnTo>
                      <a:pt x="1846" y="50"/>
                    </a:lnTo>
                    <a:lnTo>
                      <a:pt x="1822" y="52"/>
                    </a:lnTo>
                    <a:lnTo>
                      <a:pt x="1794" y="50"/>
                    </a:lnTo>
                    <a:lnTo>
                      <a:pt x="1794" y="50"/>
                    </a:lnTo>
                    <a:lnTo>
                      <a:pt x="1766" y="48"/>
                    </a:lnTo>
                    <a:lnTo>
                      <a:pt x="1744" y="48"/>
                    </a:lnTo>
                    <a:lnTo>
                      <a:pt x="1724" y="52"/>
                    </a:lnTo>
                    <a:lnTo>
                      <a:pt x="1708" y="54"/>
                    </a:lnTo>
                    <a:lnTo>
                      <a:pt x="1678" y="60"/>
                    </a:lnTo>
                    <a:lnTo>
                      <a:pt x="1660" y="60"/>
                    </a:lnTo>
                    <a:lnTo>
                      <a:pt x="1638" y="60"/>
                    </a:lnTo>
                    <a:lnTo>
                      <a:pt x="1638" y="60"/>
                    </a:lnTo>
                    <a:lnTo>
                      <a:pt x="1622" y="58"/>
                    </a:lnTo>
                    <a:lnTo>
                      <a:pt x="1616" y="56"/>
                    </a:lnTo>
                    <a:lnTo>
                      <a:pt x="1618" y="54"/>
                    </a:lnTo>
                    <a:lnTo>
                      <a:pt x="1628" y="52"/>
                    </a:lnTo>
                    <a:lnTo>
                      <a:pt x="1692" y="46"/>
                    </a:lnTo>
                    <a:lnTo>
                      <a:pt x="1692" y="46"/>
                    </a:lnTo>
                    <a:lnTo>
                      <a:pt x="1734" y="44"/>
                    </a:lnTo>
                    <a:lnTo>
                      <a:pt x="1794" y="42"/>
                    </a:lnTo>
                    <a:lnTo>
                      <a:pt x="1852" y="38"/>
                    </a:lnTo>
                    <a:lnTo>
                      <a:pt x="1894" y="34"/>
                    </a:lnTo>
                    <a:lnTo>
                      <a:pt x="1894" y="34"/>
                    </a:lnTo>
                    <a:lnTo>
                      <a:pt x="1900" y="32"/>
                    </a:lnTo>
                    <a:lnTo>
                      <a:pt x="1902" y="32"/>
                    </a:lnTo>
                    <a:lnTo>
                      <a:pt x="1902" y="30"/>
                    </a:lnTo>
                    <a:lnTo>
                      <a:pt x="1898" y="28"/>
                    </a:lnTo>
                    <a:lnTo>
                      <a:pt x="1882" y="24"/>
                    </a:lnTo>
                    <a:lnTo>
                      <a:pt x="1858" y="20"/>
                    </a:lnTo>
                    <a:lnTo>
                      <a:pt x="1798" y="12"/>
                    </a:lnTo>
                    <a:lnTo>
                      <a:pt x="1732" y="6"/>
                    </a:lnTo>
                    <a:lnTo>
                      <a:pt x="1732" y="6"/>
                    </a:lnTo>
                    <a:lnTo>
                      <a:pt x="1686" y="2"/>
                    </a:lnTo>
                    <a:lnTo>
                      <a:pt x="1648" y="0"/>
                    </a:lnTo>
                    <a:lnTo>
                      <a:pt x="1618" y="2"/>
                    </a:lnTo>
                    <a:lnTo>
                      <a:pt x="1594" y="2"/>
                    </a:lnTo>
                    <a:lnTo>
                      <a:pt x="1552" y="6"/>
                    </a:lnTo>
                    <a:lnTo>
                      <a:pt x="1528" y="8"/>
                    </a:lnTo>
                    <a:lnTo>
                      <a:pt x="1504" y="6"/>
                    </a:lnTo>
                    <a:lnTo>
                      <a:pt x="1504" y="6"/>
                    </a:lnTo>
                    <a:lnTo>
                      <a:pt x="1480" y="6"/>
                    </a:lnTo>
                    <a:lnTo>
                      <a:pt x="1466" y="8"/>
                    </a:lnTo>
                    <a:lnTo>
                      <a:pt x="1460" y="10"/>
                    </a:lnTo>
                    <a:lnTo>
                      <a:pt x="1458" y="14"/>
                    </a:lnTo>
                    <a:lnTo>
                      <a:pt x="1458" y="16"/>
                    </a:lnTo>
                    <a:lnTo>
                      <a:pt x="1458" y="18"/>
                    </a:lnTo>
                    <a:lnTo>
                      <a:pt x="1452" y="18"/>
                    </a:lnTo>
                    <a:lnTo>
                      <a:pt x="1442" y="16"/>
                    </a:lnTo>
                    <a:lnTo>
                      <a:pt x="1442" y="16"/>
                    </a:lnTo>
                    <a:lnTo>
                      <a:pt x="1420" y="12"/>
                    </a:lnTo>
                    <a:lnTo>
                      <a:pt x="1410" y="14"/>
                    </a:lnTo>
                    <a:lnTo>
                      <a:pt x="1400" y="16"/>
                    </a:lnTo>
                    <a:lnTo>
                      <a:pt x="1384" y="18"/>
                    </a:lnTo>
                    <a:lnTo>
                      <a:pt x="1384" y="18"/>
                    </a:lnTo>
                    <a:lnTo>
                      <a:pt x="1374" y="18"/>
                    </a:lnTo>
                    <a:lnTo>
                      <a:pt x="1368" y="20"/>
                    </a:lnTo>
                    <a:lnTo>
                      <a:pt x="1366" y="24"/>
                    </a:lnTo>
                    <a:lnTo>
                      <a:pt x="1366" y="28"/>
                    </a:lnTo>
                    <a:lnTo>
                      <a:pt x="1370" y="32"/>
                    </a:lnTo>
                    <a:lnTo>
                      <a:pt x="1378" y="36"/>
                    </a:lnTo>
                    <a:lnTo>
                      <a:pt x="1388" y="40"/>
                    </a:lnTo>
                    <a:lnTo>
                      <a:pt x="1402" y="44"/>
                    </a:lnTo>
                    <a:lnTo>
                      <a:pt x="1402" y="44"/>
                    </a:lnTo>
                    <a:lnTo>
                      <a:pt x="1412" y="46"/>
                    </a:lnTo>
                    <a:lnTo>
                      <a:pt x="1416" y="46"/>
                    </a:lnTo>
                    <a:lnTo>
                      <a:pt x="1412" y="48"/>
                    </a:lnTo>
                    <a:lnTo>
                      <a:pt x="1406" y="50"/>
                    </a:lnTo>
                    <a:lnTo>
                      <a:pt x="1386" y="52"/>
                    </a:lnTo>
                    <a:lnTo>
                      <a:pt x="1378" y="54"/>
                    </a:lnTo>
                    <a:lnTo>
                      <a:pt x="1372" y="56"/>
                    </a:lnTo>
                    <a:lnTo>
                      <a:pt x="1372" y="56"/>
                    </a:lnTo>
                    <a:lnTo>
                      <a:pt x="1356" y="62"/>
                    </a:lnTo>
                    <a:lnTo>
                      <a:pt x="1332" y="64"/>
                    </a:lnTo>
                    <a:lnTo>
                      <a:pt x="1318" y="66"/>
                    </a:lnTo>
                    <a:lnTo>
                      <a:pt x="1304" y="64"/>
                    </a:lnTo>
                    <a:lnTo>
                      <a:pt x="1290" y="62"/>
                    </a:lnTo>
                    <a:lnTo>
                      <a:pt x="1278" y="56"/>
                    </a:lnTo>
                    <a:lnTo>
                      <a:pt x="1278" y="56"/>
                    </a:lnTo>
                    <a:lnTo>
                      <a:pt x="1254" y="46"/>
                    </a:lnTo>
                    <a:lnTo>
                      <a:pt x="1242" y="42"/>
                    </a:lnTo>
                    <a:lnTo>
                      <a:pt x="1228" y="38"/>
                    </a:lnTo>
                    <a:lnTo>
                      <a:pt x="1212" y="36"/>
                    </a:lnTo>
                    <a:lnTo>
                      <a:pt x="1194" y="34"/>
                    </a:lnTo>
                    <a:lnTo>
                      <a:pt x="1176" y="36"/>
                    </a:lnTo>
                    <a:lnTo>
                      <a:pt x="1154" y="38"/>
                    </a:lnTo>
                    <a:lnTo>
                      <a:pt x="1154" y="38"/>
                    </a:lnTo>
                    <a:lnTo>
                      <a:pt x="1114" y="44"/>
                    </a:lnTo>
                    <a:lnTo>
                      <a:pt x="1078" y="48"/>
                    </a:lnTo>
                    <a:lnTo>
                      <a:pt x="1064" y="50"/>
                    </a:lnTo>
                    <a:lnTo>
                      <a:pt x="1054" y="54"/>
                    </a:lnTo>
                    <a:lnTo>
                      <a:pt x="1048" y="56"/>
                    </a:lnTo>
                    <a:lnTo>
                      <a:pt x="1048" y="58"/>
                    </a:lnTo>
                    <a:lnTo>
                      <a:pt x="1048" y="60"/>
                    </a:lnTo>
                    <a:lnTo>
                      <a:pt x="1048" y="60"/>
                    </a:lnTo>
                    <a:lnTo>
                      <a:pt x="1054" y="64"/>
                    </a:lnTo>
                    <a:lnTo>
                      <a:pt x="1062" y="66"/>
                    </a:lnTo>
                    <a:lnTo>
                      <a:pt x="1092" y="68"/>
                    </a:lnTo>
                    <a:lnTo>
                      <a:pt x="1128" y="66"/>
                    </a:lnTo>
                    <a:lnTo>
                      <a:pt x="1170" y="66"/>
                    </a:lnTo>
                    <a:lnTo>
                      <a:pt x="1170" y="66"/>
                    </a:lnTo>
                    <a:lnTo>
                      <a:pt x="1208" y="68"/>
                    </a:lnTo>
                    <a:lnTo>
                      <a:pt x="1246" y="72"/>
                    </a:lnTo>
                    <a:lnTo>
                      <a:pt x="1280" y="76"/>
                    </a:lnTo>
                    <a:lnTo>
                      <a:pt x="1314" y="82"/>
                    </a:lnTo>
                    <a:lnTo>
                      <a:pt x="1314" y="82"/>
                    </a:lnTo>
                    <a:lnTo>
                      <a:pt x="1326" y="86"/>
                    </a:lnTo>
                    <a:lnTo>
                      <a:pt x="1332" y="88"/>
                    </a:lnTo>
                    <a:lnTo>
                      <a:pt x="1332" y="90"/>
                    </a:lnTo>
                    <a:lnTo>
                      <a:pt x="1332" y="90"/>
                    </a:lnTo>
                    <a:lnTo>
                      <a:pt x="1326" y="92"/>
                    </a:lnTo>
                    <a:lnTo>
                      <a:pt x="1308" y="92"/>
                    </a:lnTo>
                    <a:lnTo>
                      <a:pt x="1294" y="90"/>
                    </a:lnTo>
                    <a:lnTo>
                      <a:pt x="1282" y="88"/>
                    </a:lnTo>
                    <a:lnTo>
                      <a:pt x="1282" y="88"/>
                    </a:lnTo>
                    <a:lnTo>
                      <a:pt x="1268" y="84"/>
                    </a:lnTo>
                    <a:lnTo>
                      <a:pt x="1252" y="82"/>
                    </a:lnTo>
                    <a:lnTo>
                      <a:pt x="1214" y="78"/>
                    </a:lnTo>
                    <a:lnTo>
                      <a:pt x="1110" y="74"/>
                    </a:lnTo>
                    <a:lnTo>
                      <a:pt x="1110" y="74"/>
                    </a:lnTo>
                    <a:lnTo>
                      <a:pt x="1092" y="76"/>
                    </a:lnTo>
                    <a:lnTo>
                      <a:pt x="1090" y="76"/>
                    </a:lnTo>
                    <a:lnTo>
                      <a:pt x="1092" y="78"/>
                    </a:lnTo>
                    <a:lnTo>
                      <a:pt x="1106" y="84"/>
                    </a:lnTo>
                    <a:lnTo>
                      <a:pt x="1126" y="92"/>
                    </a:lnTo>
                    <a:lnTo>
                      <a:pt x="1148" y="100"/>
                    </a:lnTo>
                    <a:lnTo>
                      <a:pt x="1164" y="108"/>
                    </a:lnTo>
                    <a:lnTo>
                      <a:pt x="1168" y="110"/>
                    </a:lnTo>
                    <a:lnTo>
                      <a:pt x="1168" y="114"/>
                    </a:lnTo>
                    <a:lnTo>
                      <a:pt x="1164" y="116"/>
                    </a:lnTo>
                    <a:lnTo>
                      <a:pt x="1154" y="116"/>
                    </a:lnTo>
                    <a:lnTo>
                      <a:pt x="1154" y="116"/>
                    </a:lnTo>
                    <a:lnTo>
                      <a:pt x="1146" y="118"/>
                    </a:lnTo>
                    <a:lnTo>
                      <a:pt x="1142" y="120"/>
                    </a:lnTo>
                    <a:lnTo>
                      <a:pt x="1138" y="122"/>
                    </a:lnTo>
                    <a:lnTo>
                      <a:pt x="1138" y="126"/>
                    </a:lnTo>
                    <a:lnTo>
                      <a:pt x="1136" y="132"/>
                    </a:lnTo>
                    <a:lnTo>
                      <a:pt x="1138" y="140"/>
                    </a:lnTo>
                    <a:lnTo>
                      <a:pt x="1142" y="148"/>
                    </a:lnTo>
                    <a:lnTo>
                      <a:pt x="1142" y="156"/>
                    </a:lnTo>
                    <a:lnTo>
                      <a:pt x="1142" y="158"/>
                    </a:lnTo>
                    <a:lnTo>
                      <a:pt x="1140" y="160"/>
                    </a:lnTo>
                    <a:lnTo>
                      <a:pt x="1136" y="162"/>
                    </a:lnTo>
                    <a:lnTo>
                      <a:pt x="1132" y="164"/>
                    </a:lnTo>
                    <a:lnTo>
                      <a:pt x="1132" y="164"/>
                    </a:lnTo>
                    <a:lnTo>
                      <a:pt x="1122" y="164"/>
                    </a:lnTo>
                    <a:lnTo>
                      <a:pt x="1114" y="162"/>
                    </a:lnTo>
                    <a:lnTo>
                      <a:pt x="1108" y="158"/>
                    </a:lnTo>
                    <a:lnTo>
                      <a:pt x="1102" y="152"/>
                    </a:lnTo>
                    <a:lnTo>
                      <a:pt x="1094" y="146"/>
                    </a:lnTo>
                    <a:lnTo>
                      <a:pt x="1084" y="142"/>
                    </a:lnTo>
                    <a:lnTo>
                      <a:pt x="1070" y="136"/>
                    </a:lnTo>
                    <a:lnTo>
                      <a:pt x="1052" y="132"/>
                    </a:lnTo>
                    <a:lnTo>
                      <a:pt x="1052" y="132"/>
                    </a:lnTo>
                    <a:lnTo>
                      <a:pt x="1034" y="128"/>
                    </a:lnTo>
                    <a:lnTo>
                      <a:pt x="1016" y="124"/>
                    </a:lnTo>
                    <a:lnTo>
                      <a:pt x="986" y="114"/>
                    </a:lnTo>
                    <a:lnTo>
                      <a:pt x="954" y="104"/>
                    </a:lnTo>
                    <a:lnTo>
                      <a:pt x="936" y="100"/>
                    </a:lnTo>
                    <a:lnTo>
                      <a:pt x="916" y="98"/>
                    </a:lnTo>
                    <a:lnTo>
                      <a:pt x="916" y="98"/>
                    </a:lnTo>
                    <a:lnTo>
                      <a:pt x="896" y="98"/>
                    </a:lnTo>
                    <a:lnTo>
                      <a:pt x="884" y="100"/>
                    </a:lnTo>
                    <a:lnTo>
                      <a:pt x="876" y="102"/>
                    </a:lnTo>
                    <a:lnTo>
                      <a:pt x="874" y="104"/>
                    </a:lnTo>
                    <a:lnTo>
                      <a:pt x="874" y="106"/>
                    </a:lnTo>
                    <a:lnTo>
                      <a:pt x="876" y="112"/>
                    </a:lnTo>
                    <a:lnTo>
                      <a:pt x="884" y="118"/>
                    </a:lnTo>
                    <a:lnTo>
                      <a:pt x="914" y="138"/>
                    </a:lnTo>
                    <a:lnTo>
                      <a:pt x="914" y="138"/>
                    </a:lnTo>
                    <a:lnTo>
                      <a:pt x="926" y="146"/>
                    </a:lnTo>
                    <a:lnTo>
                      <a:pt x="928" y="148"/>
                    </a:lnTo>
                    <a:lnTo>
                      <a:pt x="928" y="150"/>
                    </a:lnTo>
                    <a:lnTo>
                      <a:pt x="922" y="150"/>
                    </a:lnTo>
                    <a:lnTo>
                      <a:pt x="912" y="148"/>
                    </a:lnTo>
                    <a:lnTo>
                      <a:pt x="900" y="148"/>
                    </a:lnTo>
                    <a:lnTo>
                      <a:pt x="888" y="148"/>
                    </a:lnTo>
                    <a:lnTo>
                      <a:pt x="884" y="148"/>
                    </a:lnTo>
                    <a:lnTo>
                      <a:pt x="882" y="150"/>
                    </a:lnTo>
                    <a:lnTo>
                      <a:pt x="882" y="154"/>
                    </a:lnTo>
                    <a:lnTo>
                      <a:pt x="884" y="158"/>
                    </a:lnTo>
                    <a:lnTo>
                      <a:pt x="884" y="158"/>
                    </a:lnTo>
                    <a:lnTo>
                      <a:pt x="886" y="160"/>
                    </a:lnTo>
                    <a:lnTo>
                      <a:pt x="886" y="162"/>
                    </a:lnTo>
                    <a:lnTo>
                      <a:pt x="878" y="160"/>
                    </a:lnTo>
                    <a:lnTo>
                      <a:pt x="866" y="156"/>
                    </a:lnTo>
                    <a:lnTo>
                      <a:pt x="850" y="150"/>
                    </a:lnTo>
                    <a:lnTo>
                      <a:pt x="834" y="148"/>
                    </a:lnTo>
                    <a:lnTo>
                      <a:pt x="824" y="148"/>
                    </a:lnTo>
                    <a:lnTo>
                      <a:pt x="814" y="148"/>
                    </a:lnTo>
                    <a:lnTo>
                      <a:pt x="806" y="152"/>
                    </a:lnTo>
                    <a:lnTo>
                      <a:pt x="796" y="156"/>
                    </a:lnTo>
                    <a:lnTo>
                      <a:pt x="788" y="164"/>
                    </a:lnTo>
                    <a:lnTo>
                      <a:pt x="782" y="172"/>
                    </a:lnTo>
                    <a:lnTo>
                      <a:pt x="782" y="172"/>
                    </a:lnTo>
                    <a:lnTo>
                      <a:pt x="770" y="190"/>
                    </a:lnTo>
                    <a:lnTo>
                      <a:pt x="772" y="180"/>
                    </a:lnTo>
                    <a:lnTo>
                      <a:pt x="776" y="168"/>
                    </a:lnTo>
                    <a:lnTo>
                      <a:pt x="776" y="154"/>
                    </a:lnTo>
                    <a:lnTo>
                      <a:pt x="774" y="138"/>
                    </a:lnTo>
                    <a:lnTo>
                      <a:pt x="772" y="132"/>
                    </a:lnTo>
                    <a:lnTo>
                      <a:pt x="766" y="124"/>
                    </a:lnTo>
                    <a:lnTo>
                      <a:pt x="766" y="124"/>
                    </a:lnTo>
                    <a:lnTo>
                      <a:pt x="756" y="114"/>
                    </a:lnTo>
                    <a:lnTo>
                      <a:pt x="746" y="108"/>
                    </a:lnTo>
                    <a:lnTo>
                      <a:pt x="732" y="108"/>
                    </a:lnTo>
                    <a:lnTo>
                      <a:pt x="716" y="110"/>
                    </a:lnTo>
                    <a:lnTo>
                      <a:pt x="672" y="120"/>
                    </a:lnTo>
                    <a:lnTo>
                      <a:pt x="640" y="126"/>
                    </a:lnTo>
                    <a:lnTo>
                      <a:pt x="598" y="130"/>
                    </a:lnTo>
                    <a:lnTo>
                      <a:pt x="598" y="130"/>
                    </a:lnTo>
                    <a:lnTo>
                      <a:pt x="558" y="136"/>
                    </a:lnTo>
                    <a:lnTo>
                      <a:pt x="526" y="140"/>
                    </a:lnTo>
                    <a:lnTo>
                      <a:pt x="502" y="146"/>
                    </a:lnTo>
                    <a:lnTo>
                      <a:pt x="484" y="152"/>
                    </a:lnTo>
                    <a:lnTo>
                      <a:pt x="472" y="156"/>
                    </a:lnTo>
                    <a:lnTo>
                      <a:pt x="466" y="164"/>
                    </a:lnTo>
                    <a:lnTo>
                      <a:pt x="466" y="166"/>
                    </a:lnTo>
                    <a:lnTo>
                      <a:pt x="466" y="170"/>
                    </a:lnTo>
                    <a:lnTo>
                      <a:pt x="470" y="176"/>
                    </a:lnTo>
                    <a:lnTo>
                      <a:pt x="470" y="176"/>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grpSp>
        <p:sp>
          <p:nvSpPr>
            <p:cNvPr id="11" name="Freeform 6134">
              <a:extLst>
                <a:ext uri="{FF2B5EF4-FFF2-40B4-BE49-F238E27FC236}">
                  <a16:creationId xmlns:a16="http://schemas.microsoft.com/office/drawing/2014/main" id="{9E768BD6-BE48-AC8D-2082-372C164FDC51}"/>
                </a:ext>
              </a:extLst>
            </p:cNvPr>
            <p:cNvSpPr>
              <a:spLocks/>
            </p:cNvSpPr>
            <p:nvPr/>
          </p:nvSpPr>
          <p:spPr bwMode="auto">
            <a:xfrm>
              <a:off x="3549028" y="3600798"/>
              <a:ext cx="3810" cy="5079"/>
            </a:xfrm>
            <a:custGeom>
              <a:avLst/>
              <a:gdLst/>
              <a:ahLst/>
              <a:cxnLst>
                <a:cxn ang="0">
                  <a:pos x="2" y="8"/>
                </a:cxn>
                <a:cxn ang="0">
                  <a:pos x="2" y="8"/>
                </a:cxn>
                <a:cxn ang="0">
                  <a:pos x="4" y="8"/>
                </a:cxn>
                <a:cxn ang="0">
                  <a:pos x="6" y="4"/>
                </a:cxn>
                <a:cxn ang="0">
                  <a:pos x="6" y="2"/>
                </a:cxn>
                <a:cxn ang="0">
                  <a:pos x="6" y="0"/>
                </a:cxn>
                <a:cxn ang="0">
                  <a:pos x="6" y="0"/>
                </a:cxn>
                <a:cxn ang="0">
                  <a:pos x="4" y="2"/>
                </a:cxn>
                <a:cxn ang="0">
                  <a:pos x="2" y="4"/>
                </a:cxn>
                <a:cxn ang="0">
                  <a:pos x="0" y="6"/>
                </a:cxn>
                <a:cxn ang="0">
                  <a:pos x="2" y="8"/>
                </a:cxn>
                <a:cxn ang="0">
                  <a:pos x="2" y="8"/>
                </a:cxn>
              </a:cxnLst>
              <a:rect l="0" t="0" r="r" b="b"/>
              <a:pathLst>
                <a:path w="6" h="8">
                  <a:moveTo>
                    <a:pt x="2" y="8"/>
                  </a:moveTo>
                  <a:lnTo>
                    <a:pt x="2" y="8"/>
                  </a:lnTo>
                  <a:lnTo>
                    <a:pt x="4" y="8"/>
                  </a:lnTo>
                  <a:lnTo>
                    <a:pt x="6" y="4"/>
                  </a:lnTo>
                  <a:lnTo>
                    <a:pt x="6" y="2"/>
                  </a:lnTo>
                  <a:lnTo>
                    <a:pt x="6" y="0"/>
                  </a:lnTo>
                  <a:lnTo>
                    <a:pt x="6" y="0"/>
                  </a:lnTo>
                  <a:lnTo>
                    <a:pt x="4" y="2"/>
                  </a:lnTo>
                  <a:lnTo>
                    <a:pt x="2" y="4"/>
                  </a:lnTo>
                  <a:lnTo>
                    <a:pt x="0" y="6"/>
                  </a:lnTo>
                  <a:lnTo>
                    <a:pt x="2" y="8"/>
                  </a:lnTo>
                  <a:lnTo>
                    <a:pt x="2" y="8"/>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12" name="Freeform 6135">
              <a:extLst>
                <a:ext uri="{FF2B5EF4-FFF2-40B4-BE49-F238E27FC236}">
                  <a16:creationId xmlns:a16="http://schemas.microsoft.com/office/drawing/2014/main" id="{BD3289C3-7325-0659-EAE3-3B7ADFB96925}"/>
                </a:ext>
              </a:extLst>
            </p:cNvPr>
            <p:cNvSpPr>
              <a:spLocks/>
            </p:cNvSpPr>
            <p:nvPr/>
          </p:nvSpPr>
          <p:spPr bwMode="auto">
            <a:xfrm>
              <a:off x="3554396" y="3592522"/>
              <a:ext cx="1587" cy="1587"/>
            </a:xfrm>
            <a:custGeom>
              <a:avLst/>
              <a:gdLst/>
              <a:ahLst/>
              <a:cxnLst>
                <a:cxn ang="0">
                  <a:pos x="0" y="4"/>
                </a:cxn>
                <a:cxn ang="0">
                  <a:pos x="0" y="4"/>
                </a:cxn>
                <a:cxn ang="0">
                  <a:pos x="2" y="4"/>
                </a:cxn>
                <a:cxn ang="0">
                  <a:pos x="4" y="2"/>
                </a:cxn>
                <a:cxn ang="0">
                  <a:pos x="4" y="0"/>
                </a:cxn>
                <a:cxn ang="0">
                  <a:pos x="4" y="0"/>
                </a:cxn>
                <a:cxn ang="0">
                  <a:pos x="2" y="0"/>
                </a:cxn>
                <a:cxn ang="0">
                  <a:pos x="0" y="0"/>
                </a:cxn>
                <a:cxn ang="0">
                  <a:pos x="0" y="2"/>
                </a:cxn>
                <a:cxn ang="0">
                  <a:pos x="0" y="4"/>
                </a:cxn>
                <a:cxn ang="0">
                  <a:pos x="0" y="4"/>
                </a:cxn>
              </a:cxnLst>
              <a:rect l="0" t="0" r="r" b="b"/>
              <a:pathLst>
                <a:path w="4" h="4">
                  <a:moveTo>
                    <a:pt x="0" y="4"/>
                  </a:moveTo>
                  <a:lnTo>
                    <a:pt x="0" y="4"/>
                  </a:lnTo>
                  <a:lnTo>
                    <a:pt x="2" y="4"/>
                  </a:lnTo>
                  <a:lnTo>
                    <a:pt x="4" y="2"/>
                  </a:lnTo>
                  <a:lnTo>
                    <a:pt x="4" y="0"/>
                  </a:lnTo>
                  <a:lnTo>
                    <a:pt x="4" y="0"/>
                  </a:lnTo>
                  <a:lnTo>
                    <a:pt x="2" y="0"/>
                  </a:lnTo>
                  <a:lnTo>
                    <a:pt x="0" y="0"/>
                  </a:lnTo>
                  <a:lnTo>
                    <a:pt x="0" y="2"/>
                  </a:lnTo>
                  <a:lnTo>
                    <a:pt x="0" y="4"/>
                  </a:lnTo>
                  <a:lnTo>
                    <a:pt x="0" y="4"/>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13" name="Freeform 6136">
              <a:extLst>
                <a:ext uri="{FF2B5EF4-FFF2-40B4-BE49-F238E27FC236}">
                  <a16:creationId xmlns:a16="http://schemas.microsoft.com/office/drawing/2014/main" id="{B10D7BDA-9D76-ABB5-5FDC-16B4FAF41C8B}"/>
                </a:ext>
              </a:extLst>
            </p:cNvPr>
            <p:cNvSpPr>
              <a:spLocks/>
            </p:cNvSpPr>
            <p:nvPr/>
          </p:nvSpPr>
          <p:spPr bwMode="auto">
            <a:xfrm>
              <a:off x="3542678" y="3591909"/>
              <a:ext cx="3810" cy="5079"/>
            </a:xfrm>
            <a:custGeom>
              <a:avLst/>
              <a:gdLst/>
              <a:ahLst/>
              <a:cxnLst>
                <a:cxn ang="0">
                  <a:pos x="6" y="2"/>
                </a:cxn>
                <a:cxn ang="0">
                  <a:pos x="6" y="2"/>
                </a:cxn>
                <a:cxn ang="0">
                  <a:pos x="4" y="0"/>
                </a:cxn>
                <a:cxn ang="0">
                  <a:pos x="0" y="2"/>
                </a:cxn>
                <a:cxn ang="0">
                  <a:pos x="0" y="6"/>
                </a:cxn>
                <a:cxn ang="0">
                  <a:pos x="0" y="8"/>
                </a:cxn>
                <a:cxn ang="0">
                  <a:pos x="0" y="8"/>
                </a:cxn>
                <a:cxn ang="0">
                  <a:pos x="4" y="6"/>
                </a:cxn>
                <a:cxn ang="0">
                  <a:pos x="6" y="4"/>
                </a:cxn>
                <a:cxn ang="0">
                  <a:pos x="6" y="2"/>
                </a:cxn>
                <a:cxn ang="0">
                  <a:pos x="6" y="2"/>
                </a:cxn>
              </a:cxnLst>
              <a:rect l="0" t="0" r="r" b="b"/>
              <a:pathLst>
                <a:path w="6" h="8">
                  <a:moveTo>
                    <a:pt x="6" y="2"/>
                  </a:moveTo>
                  <a:lnTo>
                    <a:pt x="6" y="2"/>
                  </a:lnTo>
                  <a:lnTo>
                    <a:pt x="4" y="0"/>
                  </a:lnTo>
                  <a:lnTo>
                    <a:pt x="0" y="2"/>
                  </a:lnTo>
                  <a:lnTo>
                    <a:pt x="0" y="6"/>
                  </a:lnTo>
                  <a:lnTo>
                    <a:pt x="0" y="8"/>
                  </a:lnTo>
                  <a:lnTo>
                    <a:pt x="0" y="8"/>
                  </a:lnTo>
                  <a:lnTo>
                    <a:pt x="4" y="6"/>
                  </a:lnTo>
                  <a:lnTo>
                    <a:pt x="6" y="4"/>
                  </a:lnTo>
                  <a:lnTo>
                    <a:pt x="6" y="2"/>
                  </a:lnTo>
                  <a:lnTo>
                    <a:pt x="6" y="2"/>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14" name="Freeform 6138">
              <a:extLst>
                <a:ext uri="{FF2B5EF4-FFF2-40B4-BE49-F238E27FC236}">
                  <a16:creationId xmlns:a16="http://schemas.microsoft.com/office/drawing/2014/main" id="{5FCE864F-A364-2F01-0177-8826BB059525}"/>
                </a:ext>
              </a:extLst>
            </p:cNvPr>
            <p:cNvSpPr>
              <a:spLocks/>
            </p:cNvSpPr>
            <p:nvPr/>
          </p:nvSpPr>
          <p:spPr bwMode="auto">
            <a:xfrm>
              <a:off x="3543948" y="3604608"/>
              <a:ext cx="2540" cy="3810"/>
            </a:xfrm>
            <a:custGeom>
              <a:avLst/>
              <a:gdLst/>
              <a:ahLst/>
              <a:cxnLst>
                <a:cxn ang="0">
                  <a:pos x="2" y="0"/>
                </a:cxn>
                <a:cxn ang="0">
                  <a:pos x="2" y="0"/>
                </a:cxn>
                <a:cxn ang="0">
                  <a:pos x="0" y="0"/>
                </a:cxn>
                <a:cxn ang="0">
                  <a:pos x="0" y="2"/>
                </a:cxn>
                <a:cxn ang="0">
                  <a:pos x="0" y="4"/>
                </a:cxn>
                <a:cxn ang="0">
                  <a:pos x="2" y="6"/>
                </a:cxn>
                <a:cxn ang="0">
                  <a:pos x="2" y="6"/>
                </a:cxn>
                <a:cxn ang="0">
                  <a:pos x="4" y="6"/>
                </a:cxn>
                <a:cxn ang="0">
                  <a:pos x="4" y="4"/>
                </a:cxn>
                <a:cxn ang="0">
                  <a:pos x="4" y="2"/>
                </a:cxn>
                <a:cxn ang="0">
                  <a:pos x="2" y="0"/>
                </a:cxn>
                <a:cxn ang="0">
                  <a:pos x="2" y="0"/>
                </a:cxn>
              </a:cxnLst>
              <a:rect l="0" t="0" r="r" b="b"/>
              <a:pathLst>
                <a:path w="4" h="6">
                  <a:moveTo>
                    <a:pt x="2" y="0"/>
                  </a:moveTo>
                  <a:lnTo>
                    <a:pt x="2" y="0"/>
                  </a:lnTo>
                  <a:lnTo>
                    <a:pt x="0" y="0"/>
                  </a:lnTo>
                  <a:lnTo>
                    <a:pt x="0" y="2"/>
                  </a:lnTo>
                  <a:lnTo>
                    <a:pt x="0" y="4"/>
                  </a:lnTo>
                  <a:lnTo>
                    <a:pt x="2" y="6"/>
                  </a:lnTo>
                  <a:lnTo>
                    <a:pt x="2" y="6"/>
                  </a:lnTo>
                  <a:lnTo>
                    <a:pt x="4" y="6"/>
                  </a:lnTo>
                  <a:lnTo>
                    <a:pt x="4" y="4"/>
                  </a:lnTo>
                  <a:lnTo>
                    <a:pt x="4" y="2"/>
                  </a:lnTo>
                  <a:lnTo>
                    <a:pt x="2" y="0"/>
                  </a:lnTo>
                  <a:lnTo>
                    <a:pt x="2" y="0"/>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15" name="Freeform 6144">
              <a:extLst>
                <a:ext uri="{FF2B5EF4-FFF2-40B4-BE49-F238E27FC236}">
                  <a16:creationId xmlns:a16="http://schemas.microsoft.com/office/drawing/2014/main" id="{602F5A0C-E46D-1F9C-BD84-C4521B035359}"/>
                </a:ext>
              </a:extLst>
            </p:cNvPr>
            <p:cNvSpPr>
              <a:spLocks/>
            </p:cNvSpPr>
            <p:nvPr/>
          </p:nvSpPr>
          <p:spPr bwMode="auto">
            <a:xfrm>
              <a:off x="3540139" y="3583020"/>
              <a:ext cx="5080" cy="3810"/>
            </a:xfrm>
            <a:custGeom>
              <a:avLst/>
              <a:gdLst/>
              <a:ahLst/>
              <a:cxnLst>
                <a:cxn ang="0">
                  <a:pos x="8" y="2"/>
                </a:cxn>
                <a:cxn ang="0">
                  <a:pos x="8" y="2"/>
                </a:cxn>
                <a:cxn ang="0">
                  <a:pos x="8" y="0"/>
                </a:cxn>
                <a:cxn ang="0">
                  <a:pos x="6" y="0"/>
                </a:cxn>
                <a:cxn ang="0">
                  <a:pos x="4" y="0"/>
                </a:cxn>
                <a:cxn ang="0">
                  <a:pos x="0" y="2"/>
                </a:cxn>
                <a:cxn ang="0">
                  <a:pos x="0" y="4"/>
                </a:cxn>
                <a:cxn ang="0">
                  <a:pos x="0" y="6"/>
                </a:cxn>
                <a:cxn ang="0">
                  <a:pos x="0" y="6"/>
                </a:cxn>
                <a:cxn ang="0">
                  <a:pos x="4" y="6"/>
                </a:cxn>
                <a:cxn ang="0">
                  <a:pos x="8" y="2"/>
                </a:cxn>
                <a:cxn ang="0">
                  <a:pos x="8" y="2"/>
                </a:cxn>
              </a:cxnLst>
              <a:rect l="0" t="0" r="r" b="b"/>
              <a:pathLst>
                <a:path w="8" h="6">
                  <a:moveTo>
                    <a:pt x="8" y="2"/>
                  </a:moveTo>
                  <a:lnTo>
                    <a:pt x="8" y="2"/>
                  </a:lnTo>
                  <a:lnTo>
                    <a:pt x="8" y="0"/>
                  </a:lnTo>
                  <a:lnTo>
                    <a:pt x="6" y="0"/>
                  </a:lnTo>
                  <a:lnTo>
                    <a:pt x="4" y="0"/>
                  </a:lnTo>
                  <a:lnTo>
                    <a:pt x="0" y="2"/>
                  </a:lnTo>
                  <a:lnTo>
                    <a:pt x="0" y="4"/>
                  </a:lnTo>
                  <a:lnTo>
                    <a:pt x="0" y="6"/>
                  </a:lnTo>
                  <a:lnTo>
                    <a:pt x="0" y="6"/>
                  </a:lnTo>
                  <a:lnTo>
                    <a:pt x="4" y="6"/>
                  </a:lnTo>
                  <a:lnTo>
                    <a:pt x="8" y="2"/>
                  </a:lnTo>
                  <a:lnTo>
                    <a:pt x="8" y="2"/>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16" name="Freeform 6149">
              <a:extLst>
                <a:ext uri="{FF2B5EF4-FFF2-40B4-BE49-F238E27FC236}">
                  <a16:creationId xmlns:a16="http://schemas.microsoft.com/office/drawing/2014/main" id="{BEDD9EBC-70D9-67EE-ED25-E2C8831B8F88}"/>
                </a:ext>
              </a:extLst>
            </p:cNvPr>
            <p:cNvSpPr>
              <a:spLocks/>
            </p:cNvSpPr>
            <p:nvPr/>
          </p:nvSpPr>
          <p:spPr bwMode="auto">
            <a:xfrm>
              <a:off x="3533758" y="3592522"/>
              <a:ext cx="3175" cy="1587"/>
            </a:xfrm>
            <a:custGeom>
              <a:avLst/>
              <a:gdLst/>
              <a:ahLst/>
              <a:cxnLst>
                <a:cxn ang="0">
                  <a:pos x="0" y="4"/>
                </a:cxn>
                <a:cxn ang="0">
                  <a:pos x="0" y="4"/>
                </a:cxn>
                <a:cxn ang="0">
                  <a:pos x="2" y="4"/>
                </a:cxn>
                <a:cxn ang="0">
                  <a:pos x="6" y="2"/>
                </a:cxn>
                <a:cxn ang="0">
                  <a:pos x="6" y="2"/>
                </a:cxn>
                <a:cxn ang="0">
                  <a:pos x="6" y="0"/>
                </a:cxn>
                <a:cxn ang="0">
                  <a:pos x="2" y="2"/>
                </a:cxn>
                <a:cxn ang="0">
                  <a:pos x="0" y="2"/>
                </a:cxn>
                <a:cxn ang="0">
                  <a:pos x="0" y="4"/>
                </a:cxn>
                <a:cxn ang="0">
                  <a:pos x="0" y="4"/>
                </a:cxn>
              </a:cxnLst>
              <a:rect l="0" t="0" r="r" b="b"/>
              <a:pathLst>
                <a:path w="6" h="4">
                  <a:moveTo>
                    <a:pt x="0" y="4"/>
                  </a:moveTo>
                  <a:lnTo>
                    <a:pt x="0" y="4"/>
                  </a:lnTo>
                  <a:lnTo>
                    <a:pt x="2" y="4"/>
                  </a:lnTo>
                  <a:lnTo>
                    <a:pt x="6" y="2"/>
                  </a:lnTo>
                  <a:lnTo>
                    <a:pt x="6" y="2"/>
                  </a:lnTo>
                  <a:lnTo>
                    <a:pt x="6" y="0"/>
                  </a:lnTo>
                  <a:lnTo>
                    <a:pt x="2" y="2"/>
                  </a:lnTo>
                  <a:lnTo>
                    <a:pt x="0" y="2"/>
                  </a:lnTo>
                  <a:lnTo>
                    <a:pt x="0" y="4"/>
                  </a:lnTo>
                  <a:lnTo>
                    <a:pt x="0" y="4"/>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17" name="Freeform 6150">
              <a:extLst>
                <a:ext uri="{FF2B5EF4-FFF2-40B4-BE49-F238E27FC236}">
                  <a16:creationId xmlns:a16="http://schemas.microsoft.com/office/drawing/2014/main" id="{7C488ED9-1DE8-576D-EFFE-54EFC4E652B1}"/>
                </a:ext>
              </a:extLst>
            </p:cNvPr>
            <p:cNvSpPr>
              <a:spLocks/>
            </p:cNvSpPr>
            <p:nvPr/>
          </p:nvSpPr>
          <p:spPr bwMode="auto">
            <a:xfrm>
              <a:off x="3536329" y="3600798"/>
              <a:ext cx="3810" cy="2540"/>
            </a:xfrm>
            <a:custGeom>
              <a:avLst/>
              <a:gdLst/>
              <a:ahLst/>
              <a:cxnLst>
                <a:cxn ang="0">
                  <a:pos x="4" y="0"/>
                </a:cxn>
                <a:cxn ang="0">
                  <a:pos x="4" y="0"/>
                </a:cxn>
                <a:cxn ang="0">
                  <a:pos x="2" y="2"/>
                </a:cxn>
                <a:cxn ang="0">
                  <a:pos x="0" y="2"/>
                </a:cxn>
                <a:cxn ang="0">
                  <a:pos x="2" y="4"/>
                </a:cxn>
                <a:cxn ang="0">
                  <a:pos x="4" y="4"/>
                </a:cxn>
                <a:cxn ang="0">
                  <a:pos x="4" y="4"/>
                </a:cxn>
                <a:cxn ang="0">
                  <a:pos x="6" y="2"/>
                </a:cxn>
                <a:cxn ang="0">
                  <a:pos x="6" y="2"/>
                </a:cxn>
                <a:cxn ang="0">
                  <a:pos x="4" y="0"/>
                </a:cxn>
                <a:cxn ang="0">
                  <a:pos x="4" y="0"/>
                </a:cxn>
              </a:cxnLst>
              <a:rect l="0" t="0" r="r" b="b"/>
              <a:pathLst>
                <a:path w="6" h="4">
                  <a:moveTo>
                    <a:pt x="4" y="0"/>
                  </a:moveTo>
                  <a:lnTo>
                    <a:pt x="4" y="0"/>
                  </a:lnTo>
                  <a:lnTo>
                    <a:pt x="2" y="2"/>
                  </a:lnTo>
                  <a:lnTo>
                    <a:pt x="0" y="2"/>
                  </a:lnTo>
                  <a:lnTo>
                    <a:pt x="2" y="4"/>
                  </a:lnTo>
                  <a:lnTo>
                    <a:pt x="4" y="4"/>
                  </a:lnTo>
                  <a:lnTo>
                    <a:pt x="4" y="4"/>
                  </a:lnTo>
                  <a:lnTo>
                    <a:pt x="6" y="2"/>
                  </a:lnTo>
                  <a:lnTo>
                    <a:pt x="6" y="2"/>
                  </a:lnTo>
                  <a:lnTo>
                    <a:pt x="4" y="0"/>
                  </a:lnTo>
                  <a:lnTo>
                    <a:pt x="4" y="0"/>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grpSp>
      <p:sp>
        <p:nvSpPr>
          <p:cNvPr id="62" name="Oval 61">
            <a:extLst>
              <a:ext uri="{FF2B5EF4-FFF2-40B4-BE49-F238E27FC236}">
                <a16:creationId xmlns:a16="http://schemas.microsoft.com/office/drawing/2014/main" id="{21C40264-CB5E-6446-837E-BDCC000C47F8}"/>
              </a:ext>
            </a:extLst>
          </p:cNvPr>
          <p:cNvSpPr/>
          <p:nvPr/>
        </p:nvSpPr>
        <p:spPr>
          <a:xfrm>
            <a:off x="7731534" y="5115909"/>
            <a:ext cx="1235238" cy="12352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73262"/>
                </a:solidFill>
                <a:effectLst/>
                <a:uLnTx/>
                <a:uFillTx/>
                <a:latin typeface="Funnel Sans" pitchFamily="2" charset="0"/>
              </a:rPr>
              <a:t>25%</a:t>
            </a:r>
          </a:p>
        </p:txBody>
      </p:sp>
      <p:sp>
        <p:nvSpPr>
          <p:cNvPr id="63" name="Oval 62">
            <a:extLst>
              <a:ext uri="{FF2B5EF4-FFF2-40B4-BE49-F238E27FC236}">
                <a16:creationId xmlns:a16="http://schemas.microsoft.com/office/drawing/2014/main" id="{28AD8AE7-0C21-1786-F9F1-710B9E4F36D0}"/>
              </a:ext>
            </a:extLst>
          </p:cNvPr>
          <p:cNvSpPr/>
          <p:nvPr/>
        </p:nvSpPr>
        <p:spPr>
          <a:xfrm>
            <a:off x="8412655" y="2134909"/>
            <a:ext cx="1235238" cy="12352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73262"/>
                </a:solidFill>
                <a:effectLst/>
                <a:uLnTx/>
                <a:uFillTx/>
                <a:latin typeface="Funnel Sans" pitchFamily="2" charset="0"/>
              </a:rPr>
              <a:t>75%</a:t>
            </a:r>
          </a:p>
        </p:txBody>
      </p:sp>
      <p:sp>
        <p:nvSpPr>
          <p:cNvPr id="64" name="Oval 63">
            <a:extLst>
              <a:ext uri="{FF2B5EF4-FFF2-40B4-BE49-F238E27FC236}">
                <a16:creationId xmlns:a16="http://schemas.microsoft.com/office/drawing/2014/main" id="{2AE2C474-121E-9109-51E2-E5E029B1A338}"/>
              </a:ext>
            </a:extLst>
          </p:cNvPr>
          <p:cNvSpPr/>
          <p:nvPr/>
        </p:nvSpPr>
        <p:spPr>
          <a:xfrm>
            <a:off x="3427941" y="1889631"/>
            <a:ext cx="1235238" cy="12352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73262"/>
                </a:solidFill>
                <a:effectLst/>
                <a:uLnTx/>
                <a:uFillTx/>
                <a:latin typeface="Funnel Sans" pitchFamily="2" charset="0"/>
              </a:rPr>
              <a:t>60%</a:t>
            </a:r>
          </a:p>
        </p:txBody>
      </p:sp>
      <p:sp>
        <p:nvSpPr>
          <p:cNvPr id="65" name="Oval 64">
            <a:extLst>
              <a:ext uri="{FF2B5EF4-FFF2-40B4-BE49-F238E27FC236}">
                <a16:creationId xmlns:a16="http://schemas.microsoft.com/office/drawing/2014/main" id="{88868A82-5DD8-E30D-6EDE-05FF12DDF0CF}"/>
              </a:ext>
            </a:extLst>
          </p:cNvPr>
          <p:cNvSpPr/>
          <p:nvPr/>
        </p:nvSpPr>
        <p:spPr>
          <a:xfrm>
            <a:off x="2461481" y="3506886"/>
            <a:ext cx="1235238" cy="12352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73262"/>
                </a:solidFill>
                <a:effectLst/>
                <a:uLnTx/>
                <a:uFillTx/>
                <a:latin typeface="Funnel Sans" pitchFamily="2" charset="0"/>
              </a:rPr>
              <a:t>35%</a:t>
            </a:r>
          </a:p>
        </p:txBody>
      </p:sp>
      <p:sp>
        <p:nvSpPr>
          <p:cNvPr id="66" name="Oval 65">
            <a:extLst>
              <a:ext uri="{FF2B5EF4-FFF2-40B4-BE49-F238E27FC236}">
                <a16:creationId xmlns:a16="http://schemas.microsoft.com/office/drawing/2014/main" id="{8A44D00B-AA8B-B83E-0718-F37DE4CD65A3}"/>
              </a:ext>
            </a:extLst>
          </p:cNvPr>
          <p:cNvSpPr/>
          <p:nvPr/>
        </p:nvSpPr>
        <p:spPr>
          <a:xfrm>
            <a:off x="3219242" y="5112498"/>
            <a:ext cx="1235238" cy="12352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73262"/>
                </a:solidFill>
                <a:effectLst/>
                <a:uLnTx/>
                <a:uFillTx/>
                <a:latin typeface="Funnel Sans" pitchFamily="2" charset="0"/>
              </a:rPr>
              <a:t>80%</a:t>
            </a:r>
          </a:p>
        </p:txBody>
      </p:sp>
      <p:sp>
        <p:nvSpPr>
          <p:cNvPr id="67" name="Oval 66">
            <a:extLst>
              <a:ext uri="{FF2B5EF4-FFF2-40B4-BE49-F238E27FC236}">
                <a16:creationId xmlns:a16="http://schemas.microsoft.com/office/drawing/2014/main" id="{C1DE754F-BD0D-B17A-CF7D-015A1BE11E81}"/>
              </a:ext>
            </a:extLst>
          </p:cNvPr>
          <p:cNvSpPr/>
          <p:nvPr/>
        </p:nvSpPr>
        <p:spPr>
          <a:xfrm>
            <a:off x="6360043" y="1788263"/>
            <a:ext cx="1235238" cy="12352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73262"/>
                </a:solidFill>
                <a:effectLst/>
                <a:uLnTx/>
                <a:uFillTx/>
                <a:latin typeface="Funnel Sans" pitchFamily="2" charset="0"/>
              </a:rPr>
              <a:t>50%</a:t>
            </a:r>
          </a:p>
        </p:txBody>
      </p:sp>
      <p:graphicFrame>
        <p:nvGraphicFramePr>
          <p:cNvPr id="68" name="Chart 67">
            <a:extLst>
              <a:ext uri="{FF2B5EF4-FFF2-40B4-BE49-F238E27FC236}">
                <a16:creationId xmlns:a16="http://schemas.microsoft.com/office/drawing/2014/main" id="{14E594A5-2746-57A9-7424-9653D902C3F1}"/>
              </a:ext>
            </a:extLst>
          </p:cNvPr>
          <p:cNvGraphicFramePr/>
          <p:nvPr>
            <p:extLst>
              <p:ext uri="{D42A27DB-BD31-4B8C-83A1-F6EECF244321}">
                <p14:modId xmlns:p14="http://schemas.microsoft.com/office/powerpoint/2010/main" val="25559585"/>
              </p:ext>
            </p:extLst>
          </p:nvPr>
        </p:nvGraphicFramePr>
        <p:xfrm>
          <a:off x="7669772" y="5067668"/>
          <a:ext cx="1358763" cy="13317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9" name="Chart 68">
            <a:extLst>
              <a:ext uri="{FF2B5EF4-FFF2-40B4-BE49-F238E27FC236}">
                <a16:creationId xmlns:a16="http://schemas.microsoft.com/office/drawing/2014/main" id="{93EE8764-7AAA-BAB2-18E0-080DAA118D4E}"/>
              </a:ext>
            </a:extLst>
          </p:cNvPr>
          <p:cNvGraphicFramePr/>
          <p:nvPr>
            <p:extLst>
              <p:ext uri="{D42A27DB-BD31-4B8C-83A1-F6EECF244321}">
                <p14:modId xmlns:p14="http://schemas.microsoft.com/office/powerpoint/2010/main" val="9306397"/>
              </p:ext>
            </p:extLst>
          </p:nvPr>
        </p:nvGraphicFramePr>
        <p:xfrm>
          <a:off x="8350894" y="2086669"/>
          <a:ext cx="1358763" cy="13317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0" name="Chart 69">
            <a:extLst>
              <a:ext uri="{FF2B5EF4-FFF2-40B4-BE49-F238E27FC236}">
                <a16:creationId xmlns:a16="http://schemas.microsoft.com/office/drawing/2014/main" id="{9C7F6759-0416-2F60-C8E6-B0A3720A6AFB}"/>
              </a:ext>
            </a:extLst>
          </p:cNvPr>
          <p:cNvGraphicFramePr/>
          <p:nvPr>
            <p:extLst>
              <p:ext uri="{D42A27DB-BD31-4B8C-83A1-F6EECF244321}">
                <p14:modId xmlns:p14="http://schemas.microsoft.com/office/powerpoint/2010/main" val="958245732"/>
              </p:ext>
            </p:extLst>
          </p:nvPr>
        </p:nvGraphicFramePr>
        <p:xfrm>
          <a:off x="3366178" y="1838237"/>
          <a:ext cx="1358763" cy="13317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1" name="Chart 70">
            <a:extLst>
              <a:ext uri="{FF2B5EF4-FFF2-40B4-BE49-F238E27FC236}">
                <a16:creationId xmlns:a16="http://schemas.microsoft.com/office/drawing/2014/main" id="{55761239-3C82-14F8-B4E7-406F20D94AFB}"/>
              </a:ext>
            </a:extLst>
          </p:cNvPr>
          <p:cNvGraphicFramePr/>
          <p:nvPr>
            <p:extLst>
              <p:ext uri="{D42A27DB-BD31-4B8C-83A1-F6EECF244321}">
                <p14:modId xmlns:p14="http://schemas.microsoft.com/office/powerpoint/2010/main" val="2206511504"/>
              </p:ext>
            </p:extLst>
          </p:nvPr>
        </p:nvGraphicFramePr>
        <p:xfrm>
          <a:off x="3163466" y="5077105"/>
          <a:ext cx="1358763" cy="133171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2" name="Chart 71">
            <a:extLst>
              <a:ext uri="{FF2B5EF4-FFF2-40B4-BE49-F238E27FC236}">
                <a16:creationId xmlns:a16="http://schemas.microsoft.com/office/drawing/2014/main" id="{9103849B-9914-64FF-2E5B-D071BDCA63AE}"/>
              </a:ext>
            </a:extLst>
          </p:cNvPr>
          <p:cNvGraphicFramePr/>
          <p:nvPr>
            <p:extLst>
              <p:ext uri="{D42A27DB-BD31-4B8C-83A1-F6EECF244321}">
                <p14:modId xmlns:p14="http://schemas.microsoft.com/office/powerpoint/2010/main" val="1434183354"/>
              </p:ext>
            </p:extLst>
          </p:nvPr>
        </p:nvGraphicFramePr>
        <p:xfrm>
          <a:off x="2399719" y="3458646"/>
          <a:ext cx="1358763" cy="133171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3" name="Chart 72">
            <a:extLst>
              <a:ext uri="{FF2B5EF4-FFF2-40B4-BE49-F238E27FC236}">
                <a16:creationId xmlns:a16="http://schemas.microsoft.com/office/drawing/2014/main" id="{C8E0FEEB-9F53-24E8-7E24-6804D5FA6A55}"/>
              </a:ext>
            </a:extLst>
          </p:cNvPr>
          <p:cNvGraphicFramePr/>
          <p:nvPr>
            <p:extLst>
              <p:ext uri="{D42A27DB-BD31-4B8C-83A1-F6EECF244321}">
                <p14:modId xmlns:p14="http://schemas.microsoft.com/office/powerpoint/2010/main" val="2731898092"/>
              </p:ext>
            </p:extLst>
          </p:nvPr>
        </p:nvGraphicFramePr>
        <p:xfrm>
          <a:off x="6298281" y="1740023"/>
          <a:ext cx="1358763" cy="1331719"/>
        </p:xfrm>
        <a:graphic>
          <a:graphicData uri="http://schemas.openxmlformats.org/drawingml/2006/chart">
            <c:chart xmlns:c="http://schemas.openxmlformats.org/drawingml/2006/chart" xmlns:r="http://schemas.openxmlformats.org/officeDocument/2006/relationships" r:id="rId7"/>
          </a:graphicData>
        </a:graphic>
      </p:graphicFrame>
      <p:sp>
        <p:nvSpPr>
          <p:cNvPr id="74" name="Oval 73">
            <a:extLst>
              <a:ext uri="{FF2B5EF4-FFF2-40B4-BE49-F238E27FC236}">
                <a16:creationId xmlns:a16="http://schemas.microsoft.com/office/drawing/2014/main" id="{C559EF06-F385-321F-1ED6-4EB0EBE85116}"/>
              </a:ext>
            </a:extLst>
          </p:cNvPr>
          <p:cNvSpPr/>
          <p:nvPr/>
        </p:nvSpPr>
        <p:spPr>
          <a:xfrm>
            <a:off x="5557719" y="3713863"/>
            <a:ext cx="55909" cy="5590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Funnel Sans" pitchFamily="2" charset="0"/>
            </a:endParaRPr>
          </a:p>
        </p:txBody>
      </p:sp>
      <p:cxnSp>
        <p:nvCxnSpPr>
          <p:cNvPr id="75" name="Connector: Elbow 75">
            <a:extLst>
              <a:ext uri="{FF2B5EF4-FFF2-40B4-BE49-F238E27FC236}">
                <a16:creationId xmlns:a16="http://schemas.microsoft.com/office/drawing/2014/main" id="{214253BE-AB87-ACDD-9DC4-84B7DB6C2828}"/>
              </a:ext>
            </a:extLst>
          </p:cNvPr>
          <p:cNvCxnSpPr>
            <a:cxnSpLocks/>
            <a:stCxn id="70" idx="3"/>
            <a:endCxn id="74" idx="2"/>
          </p:cNvCxnSpPr>
          <p:nvPr/>
        </p:nvCxnSpPr>
        <p:spPr>
          <a:xfrm>
            <a:off x="4724941" y="2504096"/>
            <a:ext cx="832778" cy="1237722"/>
          </a:xfrm>
          <a:prstGeom prst="bentConnector3">
            <a:avLst/>
          </a:prstGeom>
          <a:ln>
            <a:solidFill>
              <a:srgbClr val="6D706B"/>
            </a:solidFill>
          </a:ln>
        </p:spPr>
        <p:style>
          <a:lnRef idx="1">
            <a:schemeClr val="accent1"/>
          </a:lnRef>
          <a:fillRef idx="0">
            <a:schemeClr val="accent1"/>
          </a:fillRef>
          <a:effectRef idx="0">
            <a:schemeClr val="accent1"/>
          </a:effectRef>
          <a:fontRef idx="minor">
            <a:schemeClr val="tx1"/>
          </a:fontRef>
        </p:style>
      </p:cxnSp>
      <p:sp>
        <p:nvSpPr>
          <p:cNvPr id="76" name="Oval 75">
            <a:extLst>
              <a:ext uri="{FF2B5EF4-FFF2-40B4-BE49-F238E27FC236}">
                <a16:creationId xmlns:a16="http://schemas.microsoft.com/office/drawing/2014/main" id="{248B04B2-D4AC-4DE7-9B0C-334CF142FE85}"/>
              </a:ext>
            </a:extLst>
          </p:cNvPr>
          <p:cNvSpPr/>
          <p:nvPr/>
        </p:nvSpPr>
        <p:spPr>
          <a:xfrm>
            <a:off x="3989650" y="3567379"/>
            <a:ext cx="55909" cy="55909"/>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Funnel Sans" pitchFamily="2" charset="0"/>
            </a:endParaRPr>
          </a:p>
        </p:txBody>
      </p:sp>
      <p:cxnSp>
        <p:nvCxnSpPr>
          <p:cNvPr id="77" name="Connector: Elbow 77">
            <a:extLst>
              <a:ext uri="{FF2B5EF4-FFF2-40B4-BE49-F238E27FC236}">
                <a16:creationId xmlns:a16="http://schemas.microsoft.com/office/drawing/2014/main" id="{B6031165-5092-26A0-4410-1AB34137AD8E}"/>
              </a:ext>
            </a:extLst>
          </p:cNvPr>
          <p:cNvCxnSpPr>
            <a:cxnSpLocks/>
            <a:stCxn id="72" idx="3"/>
            <a:endCxn id="76" idx="2"/>
          </p:cNvCxnSpPr>
          <p:nvPr/>
        </p:nvCxnSpPr>
        <p:spPr>
          <a:xfrm flipV="1">
            <a:off x="3758482" y="3595334"/>
            <a:ext cx="231168" cy="529171"/>
          </a:xfrm>
          <a:prstGeom prst="bentConnector3">
            <a:avLst>
              <a:gd name="adj1" fmla="val 50000"/>
            </a:avLst>
          </a:prstGeom>
          <a:ln>
            <a:solidFill>
              <a:srgbClr val="6D706B"/>
            </a:solidFill>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9E41FB6B-7981-4E30-EA00-DEB35357D083}"/>
              </a:ext>
            </a:extLst>
          </p:cNvPr>
          <p:cNvSpPr/>
          <p:nvPr/>
        </p:nvSpPr>
        <p:spPr>
          <a:xfrm>
            <a:off x="5885907" y="4605997"/>
            <a:ext cx="55909" cy="55909"/>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Funnel Sans" pitchFamily="2" charset="0"/>
            </a:endParaRPr>
          </a:p>
        </p:txBody>
      </p:sp>
      <p:cxnSp>
        <p:nvCxnSpPr>
          <p:cNvPr id="79" name="Connector: Elbow 79">
            <a:extLst>
              <a:ext uri="{FF2B5EF4-FFF2-40B4-BE49-F238E27FC236}">
                <a16:creationId xmlns:a16="http://schemas.microsoft.com/office/drawing/2014/main" id="{9D042698-1F9E-F528-9091-13956C9134B1}"/>
              </a:ext>
            </a:extLst>
          </p:cNvPr>
          <p:cNvCxnSpPr>
            <a:cxnSpLocks/>
            <a:endCxn id="78" idx="2"/>
          </p:cNvCxnSpPr>
          <p:nvPr/>
        </p:nvCxnSpPr>
        <p:spPr>
          <a:xfrm flipV="1">
            <a:off x="4516243" y="4633952"/>
            <a:ext cx="1369664" cy="1069111"/>
          </a:xfrm>
          <a:prstGeom prst="bentConnector3">
            <a:avLst>
              <a:gd name="adj1" fmla="val 50000"/>
            </a:avLst>
          </a:prstGeom>
          <a:ln>
            <a:solidFill>
              <a:srgbClr val="6D706B"/>
            </a:solidFill>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4D9BDD1C-9581-B979-268E-959CEF8E5745}"/>
              </a:ext>
            </a:extLst>
          </p:cNvPr>
          <p:cNvSpPr/>
          <p:nvPr/>
        </p:nvSpPr>
        <p:spPr>
          <a:xfrm>
            <a:off x="7392480" y="3826266"/>
            <a:ext cx="55909" cy="55909"/>
          </a:xfrm>
          <a:prstGeom prst="ellipse">
            <a:avLst/>
          </a:pr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Funnel Sans" pitchFamily="2" charset="0"/>
            </a:endParaRPr>
          </a:p>
        </p:txBody>
      </p:sp>
      <p:cxnSp>
        <p:nvCxnSpPr>
          <p:cNvPr id="81" name="Connector: Elbow 81">
            <a:extLst>
              <a:ext uri="{FF2B5EF4-FFF2-40B4-BE49-F238E27FC236}">
                <a16:creationId xmlns:a16="http://schemas.microsoft.com/office/drawing/2014/main" id="{4E537591-23F7-33B9-76F2-6A4ADFA1FAA9}"/>
              </a:ext>
            </a:extLst>
          </p:cNvPr>
          <p:cNvCxnSpPr>
            <a:cxnSpLocks/>
            <a:endCxn id="80" idx="0"/>
          </p:cNvCxnSpPr>
          <p:nvPr/>
        </p:nvCxnSpPr>
        <p:spPr>
          <a:xfrm rot="16200000" flipH="1">
            <a:off x="6826282" y="3232112"/>
            <a:ext cx="734051" cy="454256"/>
          </a:xfrm>
          <a:prstGeom prst="bentConnector3">
            <a:avLst/>
          </a:prstGeom>
          <a:ln>
            <a:solidFill>
              <a:srgbClr val="66604E"/>
            </a:solidFill>
          </a:ln>
        </p:spPr>
        <p:style>
          <a:lnRef idx="1">
            <a:schemeClr val="accent1"/>
          </a:lnRef>
          <a:fillRef idx="0">
            <a:schemeClr val="accent1"/>
          </a:fillRef>
          <a:effectRef idx="0">
            <a:schemeClr val="accent1"/>
          </a:effectRef>
          <a:fontRef idx="minor">
            <a:schemeClr val="tx1"/>
          </a:fontRef>
        </p:style>
      </p:cxnSp>
      <p:sp>
        <p:nvSpPr>
          <p:cNvPr id="82" name="Oval 81">
            <a:extLst>
              <a:ext uri="{FF2B5EF4-FFF2-40B4-BE49-F238E27FC236}">
                <a16:creationId xmlns:a16="http://schemas.microsoft.com/office/drawing/2014/main" id="{FCD2BE50-CDF1-6637-1E6A-4A52E1324CB6}"/>
              </a:ext>
            </a:extLst>
          </p:cNvPr>
          <p:cNvSpPr/>
          <p:nvPr/>
        </p:nvSpPr>
        <p:spPr>
          <a:xfrm>
            <a:off x="7852930" y="4336254"/>
            <a:ext cx="55909" cy="5590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Funnel Sans" pitchFamily="2" charset="0"/>
            </a:endParaRPr>
          </a:p>
        </p:txBody>
      </p:sp>
      <p:cxnSp>
        <p:nvCxnSpPr>
          <p:cNvPr id="83" name="Connector: Elbow 83">
            <a:extLst>
              <a:ext uri="{FF2B5EF4-FFF2-40B4-BE49-F238E27FC236}">
                <a16:creationId xmlns:a16="http://schemas.microsoft.com/office/drawing/2014/main" id="{1A2A23B1-258B-E63C-81C4-CE51CFB23C5F}"/>
              </a:ext>
            </a:extLst>
          </p:cNvPr>
          <p:cNvCxnSpPr>
            <a:cxnSpLocks/>
            <a:stCxn id="69" idx="2"/>
            <a:endCxn id="82" idx="6"/>
          </p:cNvCxnSpPr>
          <p:nvPr/>
        </p:nvCxnSpPr>
        <p:spPr>
          <a:xfrm rot="5400000">
            <a:off x="7996647" y="3330580"/>
            <a:ext cx="945821" cy="1121436"/>
          </a:xfrm>
          <a:prstGeom prst="bentConnector2">
            <a:avLst/>
          </a:prstGeom>
          <a:ln>
            <a:solidFill>
              <a:srgbClr val="6D706B"/>
            </a:solidFill>
          </a:ln>
        </p:spPr>
        <p:style>
          <a:lnRef idx="1">
            <a:schemeClr val="accent1"/>
          </a:lnRef>
          <a:fillRef idx="0">
            <a:schemeClr val="accent1"/>
          </a:fillRef>
          <a:effectRef idx="0">
            <a:schemeClr val="accent1"/>
          </a:effectRef>
          <a:fontRef idx="minor">
            <a:schemeClr val="tx1"/>
          </a:fontRef>
        </p:style>
      </p:cxnSp>
      <p:sp>
        <p:nvSpPr>
          <p:cNvPr id="84" name="Oval 83">
            <a:extLst>
              <a:ext uri="{FF2B5EF4-FFF2-40B4-BE49-F238E27FC236}">
                <a16:creationId xmlns:a16="http://schemas.microsoft.com/office/drawing/2014/main" id="{4859DF40-6D64-C4C9-FA40-0A4FDB9089EF}"/>
              </a:ext>
            </a:extLst>
          </p:cNvPr>
          <p:cNvSpPr/>
          <p:nvPr/>
        </p:nvSpPr>
        <p:spPr>
          <a:xfrm>
            <a:off x="6646231" y="5253294"/>
            <a:ext cx="55909" cy="55909"/>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Funnel Sans" pitchFamily="2" charset="0"/>
            </a:endParaRPr>
          </a:p>
        </p:txBody>
      </p:sp>
      <p:cxnSp>
        <p:nvCxnSpPr>
          <p:cNvPr id="85" name="Connector: Elbow 85">
            <a:extLst>
              <a:ext uri="{FF2B5EF4-FFF2-40B4-BE49-F238E27FC236}">
                <a16:creationId xmlns:a16="http://schemas.microsoft.com/office/drawing/2014/main" id="{BB89A2B4-C3A3-D890-DA2D-36D1660D6138}"/>
              </a:ext>
            </a:extLst>
          </p:cNvPr>
          <p:cNvCxnSpPr>
            <a:cxnSpLocks/>
            <a:stCxn id="84" idx="6"/>
            <a:endCxn id="68" idx="0"/>
          </p:cNvCxnSpPr>
          <p:nvPr/>
        </p:nvCxnSpPr>
        <p:spPr>
          <a:xfrm flipV="1">
            <a:off x="6702140" y="5067668"/>
            <a:ext cx="1647013" cy="213581"/>
          </a:xfrm>
          <a:prstGeom prst="bentConnector4">
            <a:avLst>
              <a:gd name="adj1" fmla="val 29375"/>
              <a:gd name="adj2" fmla="val 207032"/>
            </a:avLst>
          </a:prstGeom>
          <a:ln>
            <a:solidFill>
              <a:srgbClr val="6D706B"/>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C55A57A7-E8DF-74AF-1BF3-1D0676D0FF70}"/>
              </a:ext>
            </a:extLst>
          </p:cNvPr>
          <p:cNvSpPr txBox="1"/>
          <p:nvPr/>
        </p:nvSpPr>
        <p:spPr>
          <a:xfrm>
            <a:off x="9900838" y="2218875"/>
            <a:ext cx="1824232" cy="1292662"/>
          </a:xfrm>
          <a:prstGeom prst="rect">
            <a:avLst/>
          </a:prstGeom>
          <a:noFill/>
          <a:ln>
            <a:noFill/>
          </a:ln>
        </p:spPr>
        <p:txBody>
          <a:bodyPr wrap="square" lIns="0" tIns="0" rIns="0" bIns="0" rtlCol="0" anchor="t">
            <a:spAutoFit/>
          </a:bodyPr>
          <a:lstStyle/>
          <a:p>
            <a:pPr marR="0" lvl="0" defTabSz="914400" rtl="0" eaLnBrk="1" fontAlgn="auto" latinLnBrk="0" hangingPunct="1">
              <a:lnSpc>
                <a:spcPct val="100000"/>
              </a:lnSpc>
              <a:spcBef>
                <a:spcPts val="0"/>
              </a:spcBef>
              <a:spcAft>
                <a:spcPts val="0"/>
              </a:spcAft>
              <a:buClr>
                <a:schemeClr val="accent1"/>
              </a:buClr>
              <a:buSzTx/>
              <a:tabLst/>
              <a:defRPr/>
            </a:pPr>
            <a:r>
              <a:rPr kumimoji="0" lang="en-US" b="0" i="0" u="none" strike="noStrike" kern="1200" cap="none" spc="0" normalizeH="0" baseline="0" noProof="0" dirty="0">
                <a:ln>
                  <a:noFill/>
                </a:ln>
                <a:solidFill>
                  <a:schemeClr val="bg2"/>
                </a:solidFill>
                <a:effectLst/>
                <a:uLnTx/>
                <a:uFillTx/>
                <a:latin typeface="Funnel Sans" pitchFamily="2" charset="0"/>
                <a:ea typeface="+mn-ea"/>
                <a:cs typeface="+mn-cs"/>
              </a:rPr>
              <a:t>Lorem ipsum dolor sit </a:t>
            </a:r>
            <a:r>
              <a:rPr kumimoji="0" lang="en-US" b="0" i="0" u="none" strike="noStrike" kern="1200" cap="none" spc="0" normalizeH="0" baseline="0" noProof="0" dirty="0" err="1">
                <a:ln>
                  <a:noFill/>
                </a:ln>
                <a:solidFill>
                  <a:schemeClr val="bg2"/>
                </a:solidFill>
                <a:effectLst/>
                <a:uLnTx/>
                <a:uFillTx/>
                <a:latin typeface="Funnel Sans" pitchFamily="2" charset="0"/>
                <a:ea typeface="+mn-ea"/>
                <a:cs typeface="+mn-cs"/>
              </a:rPr>
              <a:t>amet</a:t>
            </a:r>
            <a:r>
              <a:rPr kumimoji="0" lang="en-US"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b="0" i="0" u="none" strike="noStrike" kern="1200" cap="none" spc="0" normalizeH="0" baseline="0" noProof="0" dirty="0" err="1">
                <a:ln>
                  <a:noFill/>
                </a:ln>
                <a:solidFill>
                  <a:schemeClr val="bg2"/>
                </a:solidFill>
                <a:effectLst/>
                <a:uLnTx/>
                <a:uFillTx/>
                <a:latin typeface="Funnel Sans" pitchFamily="2" charset="0"/>
                <a:ea typeface="+mn-ea"/>
                <a:cs typeface="+mn-cs"/>
              </a:rPr>
              <a:t>consectetur</a:t>
            </a:r>
            <a:r>
              <a:rPr kumimoji="0" lang="en-US"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b="0" i="0" u="none" strike="noStrike" kern="1200" cap="none" spc="0" normalizeH="0" baseline="0" noProof="0" dirty="0" err="1">
                <a:ln>
                  <a:noFill/>
                </a:ln>
                <a:solidFill>
                  <a:schemeClr val="bg2"/>
                </a:solidFill>
                <a:effectLst/>
                <a:uLnTx/>
                <a:uFillTx/>
                <a:latin typeface="Funnel Sans" pitchFamily="2" charset="0"/>
                <a:ea typeface="+mn-ea"/>
                <a:cs typeface="+mn-cs"/>
              </a:rPr>
              <a:t>adipiscing</a:t>
            </a:r>
            <a:r>
              <a:rPr kumimoji="0" lang="en-US"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b="0" i="0" u="none" strike="noStrike" kern="1200" cap="none" spc="0" normalizeH="0" baseline="0" noProof="0" dirty="0" err="1">
                <a:ln>
                  <a:noFill/>
                </a:ln>
                <a:solidFill>
                  <a:schemeClr val="bg2"/>
                </a:solidFill>
                <a:effectLst/>
                <a:uLnTx/>
                <a:uFillTx/>
                <a:latin typeface="Funnel Sans" pitchFamily="2" charset="0"/>
                <a:ea typeface="+mn-ea"/>
                <a:cs typeface="+mn-cs"/>
              </a:rPr>
              <a:t>elit</a:t>
            </a:r>
            <a:r>
              <a:rPr kumimoji="0" lang="en-US"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b="0" i="0" u="none" strike="noStrike" kern="1200" cap="none" spc="0" normalizeH="0" baseline="0" noProof="0" dirty="0" err="1">
                <a:ln>
                  <a:noFill/>
                </a:ln>
                <a:solidFill>
                  <a:schemeClr val="bg2"/>
                </a:solidFill>
                <a:effectLst/>
                <a:uLnTx/>
                <a:uFillTx/>
                <a:latin typeface="Funnel Sans" pitchFamily="2" charset="0"/>
                <a:ea typeface="+mn-ea"/>
                <a:cs typeface="+mn-cs"/>
              </a:rPr>
              <a:t>Aliquam</a:t>
            </a:r>
            <a:r>
              <a:rPr kumimoji="0" lang="en-US"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b="0" i="0" u="none" strike="noStrike" kern="1200" cap="none" spc="0" normalizeH="0" baseline="0" noProof="0" dirty="0" err="1">
                <a:ln>
                  <a:noFill/>
                </a:ln>
                <a:solidFill>
                  <a:schemeClr val="bg2"/>
                </a:solidFill>
                <a:effectLst/>
                <a:uLnTx/>
                <a:uFillTx/>
                <a:latin typeface="Funnel Sans" pitchFamily="2" charset="0"/>
                <a:ea typeface="+mn-ea"/>
                <a:cs typeface="+mn-cs"/>
              </a:rPr>
              <a:t>eu</a:t>
            </a:r>
            <a:r>
              <a:rPr kumimoji="0" lang="en-US"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b="0" i="0" u="none" strike="noStrike" kern="1200" cap="none" spc="0" normalizeH="0" baseline="0" noProof="0" dirty="0" err="1">
                <a:ln>
                  <a:noFill/>
                </a:ln>
                <a:solidFill>
                  <a:schemeClr val="bg2"/>
                </a:solidFill>
                <a:effectLst/>
                <a:uLnTx/>
                <a:uFillTx/>
                <a:latin typeface="Funnel Sans" pitchFamily="2" charset="0"/>
                <a:ea typeface="+mn-ea"/>
                <a:cs typeface="+mn-cs"/>
              </a:rPr>
              <a:t>lobortis</a:t>
            </a:r>
            <a:r>
              <a:rPr kumimoji="0" lang="en-US" b="0" i="0" u="none" strike="noStrike" kern="1200" cap="none" spc="0" normalizeH="0" baseline="0" noProof="0" dirty="0">
                <a:ln>
                  <a:noFill/>
                </a:ln>
                <a:solidFill>
                  <a:schemeClr val="bg2"/>
                </a:solidFill>
                <a:effectLst/>
                <a:uLnTx/>
                <a:uFillTx/>
                <a:latin typeface="Funnel Sans" pitchFamily="2" charset="0"/>
                <a:ea typeface="+mn-ea"/>
                <a:cs typeface="+mn-cs"/>
              </a:rPr>
              <a:t> eros. </a:t>
            </a:r>
            <a:r>
              <a:rPr kumimoji="0" lang="en-US" b="0" i="0" u="none" strike="noStrike" kern="1200" cap="none" spc="0" normalizeH="0" baseline="0" noProof="0" dirty="0" err="1">
                <a:ln>
                  <a:noFill/>
                </a:ln>
                <a:solidFill>
                  <a:schemeClr val="bg2"/>
                </a:solidFill>
                <a:effectLst/>
                <a:uLnTx/>
                <a:uFillTx/>
                <a:latin typeface="Funnel Sans" pitchFamily="2" charset="0"/>
                <a:ea typeface="+mn-ea"/>
                <a:cs typeface="+mn-cs"/>
              </a:rPr>
              <a:t>Pellentesque</a:t>
            </a:r>
            <a:r>
              <a:rPr kumimoji="0" lang="en-US" b="0" i="0" u="none" strike="noStrike" kern="1200" cap="none" spc="0" normalizeH="0" baseline="0" noProof="0" dirty="0">
                <a:ln>
                  <a:noFill/>
                </a:ln>
                <a:solidFill>
                  <a:schemeClr val="bg2"/>
                </a:solidFill>
                <a:effectLst/>
                <a:uLnTx/>
                <a:uFillTx/>
                <a:latin typeface="Funnel Sans" pitchFamily="2" charset="0"/>
                <a:ea typeface="+mn-ea"/>
                <a:cs typeface="+mn-cs"/>
              </a:rPr>
              <a:t> sit </a:t>
            </a:r>
            <a:r>
              <a:rPr kumimoji="0" lang="en-US" b="0" i="0" u="none" strike="noStrike" kern="1200" cap="none" spc="0" normalizeH="0" baseline="0" noProof="0" dirty="0" err="1">
                <a:ln>
                  <a:noFill/>
                </a:ln>
                <a:solidFill>
                  <a:schemeClr val="bg2"/>
                </a:solidFill>
                <a:effectLst/>
                <a:uLnTx/>
                <a:uFillTx/>
                <a:latin typeface="Funnel Sans" pitchFamily="2" charset="0"/>
                <a:ea typeface="+mn-ea"/>
                <a:cs typeface="+mn-cs"/>
              </a:rPr>
              <a:t>amet</a:t>
            </a:r>
            <a:r>
              <a:rPr kumimoji="0" lang="en-US"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b="0" i="0" u="none" strike="noStrike" kern="1200" cap="none" spc="0" normalizeH="0" baseline="0" noProof="0" dirty="0" err="1">
                <a:ln>
                  <a:noFill/>
                </a:ln>
                <a:solidFill>
                  <a:schemeClr val="bg2"/>
                </a:solidFill>
                <a:effectLst/>
                <a:uLnTx/>
                <a:uFillTx/>
                <a:latin typeface="Funnel Sans" pitchFamily="2" charset="0"/>
                <a:ea typeface="+mn-ea"/>
                <a:cs typeface="+mn-cs"/>
              </a:rPr>
              <a:t>finibus</a:t>
            </a:r>
            <a:r>
              <a:rPr kumimoji="0" lang="en-US"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b="0" i="0" u="none" strike="noStrike" kern="1200" cap="none" spc="0" normalizeH="0" baseline="0" noProof="0" dirty="0" err="1">
                <a:ln>
                  <a:noFill/>
                </a:ln>
                <a:solidFill>
                  <a:schemeClr val="bg2"/>
                </a:solidFill>
                <a:effectLst/>
                <a:uLnTx/>
                <a:uFillTx/>
                <a:latin typeface="Funnel Sans" pitchFamily="2" charset="0"/>
                <a:ea typeface="+mn-ea"/>
                <a:cs typeface="+mn-cs"/>
              </a:rPr>
              <a:t>sapien</a:t>
            </a:r>
            <a:r>
              <a:rPr kumimoji="0" lang="en-US" b="0" i="0" u="none" strike="noStrike" kern="1200" cap="none" spc="0" normalizeH="0" baseline="0" noProof="0" dirty="0">
                <a:ln>
                  <a:noFill/>
                </a:ln>
                <a:solidFill>
                  <a:schemeClr val="bg2"/>
                </a:solidFill>
                <a:effectLst/>
                <a:uLnTx/>
                <a:uFillTx/>
                <a:latin typeface="Funnel Sans" pitchFamily="2" charset="0"/>
                <a:ea typeface="+mn-ea"/>
                <a:cs typeface="+mn-cs"/>
              </a:rPr>
              <a:t>. </a:t>
            </a:r>
          </a:p>
        </p:txBody>
      </p:sp>
      <p:sp>
        <p:nvSpPr>
          <p:cNvPr id="87" name="TextBox 86">
            <a:extLst>
              <a:ext uri="{FF2B5EF4-FFF2-40B4-BE49-F238E27FC236}">
                <a16:creationId xmlns:a16="http://schemas.microsoft.com/office/drawing/2014/main" id="{1F1FA3EE-2AAD-BA7E-BED0-4BABD9C8E8F2}"/>
              </a:ext>
            </a:extLst>
          </p:cNvPr>
          <p:cNvSpPr txBox="1"/>
          <p:nvPr/>
        </p:nvSpPr>
        <p:spPr>
          <a:xfrm>
            <a:off x="7557872" y="915225"/>
            <a:ext cx="2904539" cy="861774"/>
          </a:xfrm>
          <a:prstGeom prst="rect">
            <a:avLst/>
          </a:prstGeom>
          <a:noFill/>
          <a:ln>
            <a:noFill/>
          </a:ln>
        </p:spPr>
        <p:txBody>
          <a:bodyPr wrap="square" lIns="0" tIns="0" rIns="0" bIns="0" rtlCol="0" anchor="t">
            <a:spAutoFit/>
          </a:bodyPr>
          <a:lstStyle/>
          <a:p>
            <a:pPr>
              <a:buClr>
                <a:schemeClr val="accent1"/>
              </a:buClr>
              <a:defRPr/>
            </a:pPr>
            <a:r>
              <a:rPr lang="en-US" dirty="0">
                <a:solidFill>
                  <a:schemeClr val="bg2"/>
                </a:solidFill>
                <a:latin typeface="Funnel Sans" pitchFamily="2" charset="0"/>
              </a:rPr>
              <a:t>Lorem ipsum dolor sit </a:t>
            </a:r>
            <a:r>
              <a:rPr lang="en-US" dirty="0" err="1">
                <a:solidFill>
                  <a:schemeClr val="bg2"/>
                </a:solidFill>
                <a:latin typeface="Funnel Sans" pitchFamily="2" charset="0"/>
              </a:rPr>
              <a:t>amet</a:t>
            </a:r>
            <a:r>
              <a:rPr lang="en-US" dirty="0">
                <a:solidFill>
                  <a:schemeClr val="bg2"/>
                </a:solidFill>
                <a:latin typeface="Funnel Sans" pitchFamily="2" charset="0"/>
              </a:rPr>
              <a:t>, </a:t>
            </a:r>
            <a:r>
              <a:rPr lang="en-US" dirty="0" err="1">
                <a:solidFill>
                  <a:schemeClr val="bg2"/>
                </a:solidFill>
                <a:latin typeface="Funnel Sans" pitchFamily="2" charset="0"/>
              </a:rPr>
              <a:t>consectetur</a:t>
            </a:r>
            <a:r>
              <a:rPr lang="en-US" dirty="0">
                <a:solidFill>
                  <a:schemeClr val="bg2"/>
                </a:solidFill>
                <a:latin typeface="Funnel Sans" pitchFamily="2" charset="0"/>
              </a:rPr>
              <a:t> </a:t>
            </a:r>
            <a:r>
              <a:rPr lang="en-US" dirty="0" err="1">
                <a:solidFill>
                  <a:schemeClr val="bg2"/>
                </a:solidFill>
                <a:latin typeface="Funnel Sans" pitchFamily="2" charset="0"/>
              </a:rPr>
              <a:t>adipiscing</a:t>
            </a:r>
            <a:r>
              <a:rPr lang="en-US" dirty="0">
                <a:solidFill>
                  <a:schemeClr val="bg2"/>
                </a:solidFill>
                <a:latin typeface="Funnel Sans" pitchFamily="2" charset="0"/>
              </a:rPr>
              <a:t> </a:t>
            </a:r>
            <a:r>
              <a:rPr lang="en-US" dirty="0" err="1">
                <a:solidFill>
                  <a:schemeClr val="bg2"/>
                </a:solidFill>
                <a:latin typeface="Funnel Sans" pitchFamily="2" charset="0"/>
              </a:rPr>
              <a:t>elit</a:t>
            </a:r>
            <a:r>
              <a:rPr lang="en-US" dirty="0">
                <a:solidFill>
                  <a:schemeClr val="bg2"/>
                </a:solidFill>
                <a:latin typeface="Funnel Sans" pitchFamily="2" charset="0"/>
              </a:rPr>
              <a:t>. </a:t>
            </a:r>
            <a:r>
              <a:rPr lang="en-US" dirty="0" err="1">
                <a:solidFill>
                  <a:schemeClr val="bg2"/>
                </a:solidFill>
                <a:latin typeface="Funnel Sans" pitchFamily="2" charset="0"/>
              </a:rPr>
              <a:t>Aliquam</a:t>
            </a:r>
            <a:r>
              <a:rPr lang="en-US" dirty="0">
                <a:solidFill>
                  <a:schemeClr val="bg2"/>
                </a:solidFill>
                <a:latin typeface="Funnel Sans" pitchFamily="2" charset="0"/>
              </a:rPr>
              <a:t> </a:t>
            </a:r>
            <a:r>
              <a:rPr lang="en-US" dirty="0" err="1">
                <a:solidFill>
                  <a:schemeClr val="bg2"/>
                </a:solidFill>
                <a:latin typeface="Funnel Sans" pitchFamily="2" charset="0"/>
              </a:rPr>
              <a:t>eu</a:t>
            </a:r>
            <a:r>
              <a:rPr lang="en-US" dirty="0">
                <a:solidFill>
                  <a:schemeClr val="bg2"/>
                </a:solidFill>
                <a:latin typeface="Funnel Sans" pitchFamily="2" charset="0"/>
              </a:rPr>
              <a:t> </a:t>
            </a:r>
            <a:r>
              <a:rPr lang="en-US" dirty="0" err="1">
                <a:solidFill>
                  <a:schemeClr val="bg2"/>
                </a:solidFill>
                <a:latin typeface="Funnel Sans" pitchFamily="2" charset="0"/>
              </a:rPr>
              <a:t>lobortis</a:t>
            </a:r>
            <a:r>
              <a:rPr lang="en-US" dirty="0">
                <a:solidFill>
                  <a:schemeClr val="bg2"/>
                </a:solidFill>
                <a:latin typeface="Funnel Sans" pitchFamily="2" charset="0"/>
              </a:rPr>
              <a:t> eros. </a:t>
            </a:r>
            <a:r>
              <a:rPr lang="en-US" dirty="0" err="1">
                <a:solidFill>
                  <a:schemeClr val="bg2"/>
                </a:solidFill>
                <a:latin typeface="Funnel Sans" pitchFamily="2" charset="0"/>
              </a:rPr>
              <a:t>Pellentesque</a:t>
            </a:r>
            <a:r>
              <a:rPr lang="en-US" dirty="0">
                <a:solidFill>
                  <a:schemeClr val="bg2"/>
                </a:solidFill>
                <a:latin typeface="Funnel Sans" pitchFamily="2" charset="0"/>
              </a:rPr>
              <a:t> sit </a:t>
            </a:r>
            <a:r>
              <a:rPr lang="en-US" dirty="0" err="1">
                <a:solidFill>
                  <a:schemeClr val="bg2"/>
                </a:solidFill>
                <a:latin typeface="Funnel Sans" pitchFamily="2" charset="0"/>
              </a:rPr>
              <a:t>amet</a:t>
            </a:r>
            <a:r>
              <a:rPr lang="en-US" dirty="0">
                <a:solidFill>
                  <a:schemeClr val="bg2"/>
                </a:solidFill>
                <a:latin typeface="Funnel Sans" pitchFamily="2" charset="0"/>
              </a:rPr>
              <a:t> </a:t>
            </a:r>
            <a:r>
              <a:rPr lang="en-US" dirty="0" err="1">
                <a:solidFill>
                  <a:schemeClr val="bg2"/>
                </a:solidFill>
                <a:latin typeface="Funnel Sans" pitchFamily="2" charset="0"/>
              </a:rPr>
              <a:t>finibus</a:t>
            </a:r>
            <a:r>
              <a:rPr lang="en-US" dirty="0">
                <a:solidFill>
                  <a:schemeClr val="bg2"/>
                </a:solidFill>
                <a:latin typeface="Funnel Sans" pitchFamily="2" charset="0"/>
              </a:rPr>
              <a:t> </a:t>
            </a:r>
            <a:r>
              <a:rPr lang="en-US" dirty="0" err="1">
                <a:solidFill>
                  <a:schemeClr val="bg2"/>
                </a:solidFill>
                <a:latin typeface="Funnel Sans" pitchFamily="2" charset="0"/>
              </a:rPr>
              <a:t>sapien</a:t>
            </a:r>
            <a:r>
              <a:rPr lang="en-US" dirty="0">
                <a:solidFill>
                  <a:schemeClr val="bg2"/>
                </a:solidFill>
                <a:latin typeface="Funnel Sans" pitchFamily="2" charset="0"/>
              </a:rPr>
              <a:t>. </a:t>
            </a:r>
          </a:p>
        </p:txBody>
      </p:sp>
      <p:sp>
        <p:nvSpPr>
          <p:cNvPr id="88" name="TextBox 87">
            <a:extLst>
              <a:ext uri="{FF2B5EF4-FFF2-40B4-BE49-F238E27FC236}">
                <a16:creationId xmlns:a16="http://schemas.microsoft.com/office/drawing/2014/main" id="{A8BD5C93-7CFA-34AB-588A-34593475FBCA}"/>
              </a:ext>
            </a:extLst>
          </p:cNvPr>
          <p:cNvSpPr txBox="1"/>
          <p:nvPr/>
        </p:nvSpPr>
        <p:spPr>
          <a:xfrm>
            <a:off x="776299" y="1426878"/>
            <a:ext cx="2405561" cy="1077218"/>
          </a:xfrm>
          <a:prstGeom prst="rect">
            <a:avLst/>
          </a:prstGeom>
          <a:noFill/>
          <a:ln>
            <a:noFill/>
          </a:ln>
        </p:spPr>
        <p:txBody>
          <a:bodyPr wrap="square" lIns="0" tIns="0" rIns="0" bIns="0" rtlCol="0" anchor="t">
            <a:spAutoFit/>
          </a:bodyPr>
          <a:lstStyle/>
          <a:p>
            <a:pPr>
              <a:buClr>
                <a:schemeClr val="accent1"/>
              </a:buClr>
              <a:defRPr/>
            </a:pPr>
            <a:r>
              <a:rPr lang="en-US" dirty="0">
                <a:solidFill>
                  <a:schemeClr val="bg2"/>
                </a:solidFill>
                <a:latin typeface="Funnel Sans" pitchFamily="2" charset="0"/>
              </a:rPr>
              <a:t>Lorem ipsum dolor sit </a:t>
            </a:r>
            <a:r>
              <a:rPr lang="en-US" dirty="0" err="1">
                <a:solidFill>
                  <a:schemeClr val="bg2"/>
                </a:solidFill>
                <a:latin typeface="Funnel Sans" pitchFamily="2" charset="0"/>
              </a:rPr>
              <a:t>amet</a:t>
            </a:r>
            <a:r>
              <a:rPr lang="en-US" dirty="0">
                <a:solidFill>
                  <a:schemeClr val="bg2"/>
                </a:solidFill>
                <a:latin typeface="Funnel Sans" pitchFamily="2" charset="0"/>
              </a:rPr>
              <a:t>, </a:t>
            </a:r>
            <a:r>
              <a:rPr lang="en-US" dirty="0" err="1">
                <a:solidFill>
                  <a:schemeClr val="bg2"/>
                </a:solidFill>
                <a:latin typeface="Funnel Sans" pitchFamily="2" charset="0"/>
              </a:rPr>
              <a:t>consectetur</a:t>
            </a:r>
            <a:r>
              <a:rPr lang="en-US" dirty="0">
                <a:solidFill>
                  <a:schemeClr val="bg2"/>
                </a:solidFill>
                <a:latin typeface="Funnel Sans" pitchFamily="2" charset="0"/>
              </a:rPr>
              <a:t> </a:t>
            </a:r>
            <a:r>
              <a:rPr lang="en-US" dirty="0" err="1">
                <a:solidFill>
                  <a:schemeClr val="bg2"/>
                </a:solidFill>
                <a:latin typeface="Funnel Sans" pitchFamily="2" charset="0"/>
              </a:rPr>
              <a:t>adipiscing</a:t>
            </a:r>
            <a:r>
              <a:rPr lang="en-US" dirty="0">
                <a:solidFill>
                  <a:schemeClr val="bg2"/>
                </a:solidFill>
                <a:latin typeface="Funnel Sans" pitchFamily="2" charset="0"/>
              </a:rPr>
              <a:t> </a:t>
            </a:r>
            <a:r>
              <a:rPr lang="en-US" dirty="0" err="1">
                <a:solidFill>
                  <a:schemeClr val="bg2"/>
                </a:solidFill>
                <a:latin typeface="Funnel Sans" pitchFamily="2" charset="0"/>
              </a:rPr>
              <a:t>elit</a:t>
            </a:r>
            <a:r>
              <a:rPr lang="en-US" dirty="0">
                <a:solidFill>
                  <a:schemeClr val="bg2"/>
                </a:solidFill>
                <a:latin typeface="Funnel Sans" pitchFamily="2" charset="0"/>
              </a:rPr>
              <a:t>. </a:t>
            </a:r>
            <a:r>
              <a:rPr lang="en-US" dirty="0" err="1">
                <a:solidFill>
                  <a:schemeClr val="bg2"/>
                </a:solidFill>
                <a:latin typeface="Funnel Sans" pitchFamily="2" charset="0"/>
              </a:rPr>
              <a:t>Aliquam</a:t>
            </a:r>
            <a:r>
              <a:rPr lang="en-US" dirty="0">
                <a:solidFill>
                  <a:schemeClr val="bg2"/>
                </a:solidFill>
                <a:latin typeface="Funnel Sans" pitchFamily="2" charset="0"/>
              </a:rPr>
              <a:t> </a:t>
            </a:r>
            <a:r>
              <a:rPr lang="en-US" dirty="0" err="1">
                <a:solidFill>
                  <a:schemeClr val="bg2"/>
                </a:solidFill>
                <a:latin typeface="Funnel Sans" pitchFamily="2" charset="0"/>
              </a:rPr>
              <a:t>eu</a:t>
            </a:r>
            <a:r>
              <a:rPr lang="en-US" dirty="0">
                <a:solidFill>
                  <a:schemeClr val="bg2"/>
                </a:solidFill>
                <a:latin typeface="Funnel Sans" pitchFamily="2" charset="0"/>
              </a:rPr>
              <a:t> </a:t>
            </a:r>
            <a:r>
              <a:rPr lang="en-US" dirty="0" err="1">
                <a:solidFill>
                  <a:schemeClr val="bg2"/>
                </a:solidFill>
                <a:latin typeface="Funnel Sans" pitchFamily="2" charset="0"/>
              </a:rPr>
              <a:t>lobortis</a:t>
            </a:r>
            <a:r>
              <a:rPr lang="en-US" dirty="0">
                <a:solidFill>
                  <a:schemeClr val="bg2"/>
                </a:solidFill>
                <a:latin typeface="Funnel Sans" pitchFamily="2" charset="0"/>
              </a:rPr>
              <a:t> eros. </a:t>
            </a:r>
            <a:r>
              <a:rPr lang="en-US" dirty="0" err="1">
                <a:solidFill>
                  <a:schemeClr val="bg2"/>
                </a:solidFill>
                <a:latin typeface="Funnel Sans" pitchFamily="2" charset="0"/>
              </a:rPr>
              <a:t>Pellentesque</a:t>
            </a:r>
            <a:r>
              <a:rPr lang="en-US" dirty="0">
                <a:solidFill>
                  <a:schemeClr val="bg2"/>
                </a:solidFill>
                <a:latin typeface="Funnel Sans" pitchFamily="2" charset="0"/>
              </a:rPr>
              <a:t> sit </a:t>
            </a:r>
            <a:r>
              <a:rPr lang="en-US" dirty="0" err="1">
                <a:solidFill>
                  <a:schemeClr val="bg2"/>
                </a:solidFill>
                <a:latin typeface="Funnel Sans" pitchFamily="2" charset="0"/>
              </a:rPr>
              <a:t>amet</a:t>
            </a:r>
            <a:r>
              <a:rPr lang="en-US" dirty="0">
                <a:solidFill>
                  <a:schemeClr val="bg2"/>
                </a:solidFill>
                <a:latin typeface="Funnel Sans" pitchFamily="2" charset="0"/>
              </a:rPr>
              <a:t> </a:t>
            </a:r>
            <a:r>
              <a:rPr lang="en-US" dirty="0" err="1">
                <a:solidFill>
                  <a:schemeClr val="bg2"/>
                </a:solidFill>
                <a:latin typeface="Funnel Sans" pitchFamily="2" charset="0"/>
              </a:rPr>
              <a:t>finibus</a:t>
            </a:r>
            <a:r>
              <a:rPr lang="en-US" dirty="0">
                <a:solidFill>
                  <a:schemeClr val="bg2"/>
                </a:solidFill>
                <a:latin typeface="Funnel Sans" pitchFamily="2" charset="0"/>
              </a:rPr>
              <a:t> </a:t>
            </a:r>
            <a:r>
              <a:rPr lang="en-US" dirty="0" err="1">
                <a:solidFill>
                  <a:schemeClr val="bg2"/>
                </a:solidFill>
                <a:latin typeface="Funnel Sans" pitchFamily="2" charset="0"/>
              </a:rPr>
              <a:t>sapien</a:t>
            </a:r>
            <a:r>
              <a:rPr lang="en-US" dirty="0">
                <a:solidFill>
                  <a:schemeClr val="bg2"/>
                </a:solidFill>
                <a:latin typeface="Funnel Sans" pitchFamily="2" charset="0"/>
              </a:rPr>
              <a:t>. </a:t>
            </a:r>
          </a:p>
        </p:txBody>
      </p:sp>
      <p:sp>
        <p:nvSpPr>
          <p:cNvPr id="89" name="TextBox 88">
            <a:extLst>
              <a:ext uri="{FF2B5EF4-FFF2-40B4-BE49-F238E27FC236}">
                <a16:creationId xmlns:a16="http://schemas.microsoft.com/office/drawing/2014/main" id="{F0B48C46-27AF-344E-71D4-988DFB138D00}"/>
              </a:ext>
            </a:extLst>
          </p:cNvPr>
          <p:cNvSpPr txBox="1"/>
          <p:nvPr/>
        </p:nvSpPr>
        <p:spPr>
          <a:xfrm>
            <a:off x="596008" y="3023501"/>
            <a:ext cx="1741947" cy="1292662"/>
          </a:xfrm>
          <a:prstGeom prst="rect">
            <a:avLst/>
          </a:prstGeom>
          <a:noFill/>
          <a:ln>
            <a:noFill/>
          </a:ln>
        </p:spPr>
        <p:txBody>
          <a:bodyPr wrap="square" lIns="0" tIns="0" rIns="0" bIns="0" rtlCol="0" anchor="t">
            <a:spAutoFit/>
          </a:bodyPr>
          <a:lstStyle/>
          <a:p>
            <a:pPr>
              <a:buClr>
                <a:schemeClr val="accent1"/>
              </a:buClr>
              <a:defRPr/>
            </a:pPr>
            <a:r>
              <a:rPr lang="en-US" dirty="0">
                <a:solidFill>
                  <a:schemeClr val="bg2"/>
                </a:solidFill>
                <a:latin typeface="Funnel Sans" pitchFamily="2" charset="0"/>
              </a:rPr>
              <a:t>Lorem ipsum dolor sit </a:t>
            </a:r>
            <a:r>
              <a:rPr lang="en-US" dirty="0" err="1">
                <a:solidFill>
                  <a:schemeClr val="bg2"/>
                </a:solidFill>
                <a:latin typeface="Funnel Sans" pitchFamily="2" charset="0"/>
              </a:rPr>
              <a:t>amet</a:t>
            </a:r>
            <a:r>
              <a:rPr lang="en-US" dirty="0">
                <a:solidFill>
                  <a:schemeClr val="bg2"/>
                </a:solidFill>
                <a:latin typeface="Funnel Sans" pitchFamily="2" charset="0"/>
              </a:rPr>
              <a:t>, </a:t>
            </a:r>
            <a:r>
              <a:rPr lang="en-US" dirty="0" err="1">
                <a:solidFill>
                  <a:schemeClr val="bg2"/>
                </a:solidFill>
                <a:latin typeface="Funnel Sans" pitchFamily="2" charset="0"/>
              </a:rPr>
              <a:t>consectetur</a:t>
            </a:r>
            <a:r>
              <a:rPr lang="en-US" dirty="0">
                <a:solidFill>
                  <a:schemeClr val="bg2"/>
                </a:solidFill>
                <a:latin typeface="Funnel Sans" pitchFamily="2" charset="0"/>
              </a:rPr>
              <a:t> </a:t>
            </a:r>
            <a:r>
              <a:rPr lang="en-US" dirty="0" err="1">
                <a:solidFill>
                  <a:schemeClr val="bg2"/>
                </a:solidFill>
                <a:latin typeface="Funnel Sans" pitchFamily="2" charset="0"/>
              </a:rPr>
              <a:t>adipiscing</a:t>
            </a:r>
            <a:r>
              <a:rPr lang="en-US" dirty="0">
                <a:solidFill>
                  <a:schemeClr val="bg2"/>
                </a:solidFill>
                <a:latin typeface="Funnel Sans" pitchFamily="2" charset="0"/>
              </a:rPr>
              <a:t> </a:t>
            </a:r>
            <a:r>
              <a:rPr lang="en-US" dirty="0" err="1">
                <a:solidFill>
                  <a:schemeClr val="bg2"/>
                </a:solidFill>
                <a:latin typeface="Funnel Sans" pitchFamily="2" charset="0"/>
              </a:rPr>
              <a:t>elit</a:t>
            </a:r>
            <a:r>
              <a:rPr lang="en-US" dirty="0">
                <a:solidFill>
                  <a:schemeClr val="bg2"/>
                </a:solidFill>
                <a:latin typeface="Funnel Sans" pitchFamily="2" charset="0"/>
              </a:rPr>
              <a:t>. </a:t>
            </a:r>
            <a:r>
              <a:rPr lang="en-US" dirty="0" err="1">
                <a:solidFill>
                  <a:schemeClr val="bg2"/>
                </a:solidFill>
                <a:latin typeface="Funnel Sans" pitchFamily="2" charset="0"/>
              </a:rPr>
              <a:t>Aliquam</a:t>
            </a:r>
            <a:r>
              <a:rPr lang="en-US" dirty="0">
                <a:solidFill>
                  <a:schemeClr val="bg2"/>
                </a:solidFill>
                <a:latin typeface="Funnel Sans" pitchFamily="2" charset="0"/>
              </a:rPr>
              <a:t> </a:t>
            </a:r>
            <a:r>
              <a:rPr lang="en-US" dirty="0" err="1">
                <a:solidFill>
                  <a:schemeClr val="bg2"/>
                </a:solidFill>
                <a:latin typeface="Funnel Sans" pitchFamily="2" charset="0"/>
              </a:rPr>
              <a:t>eu</a:t>
            </a:r>
            <a:r>
              <a:rPr lang="en-US" dirty="0">
                <a:solidFill>
                  <a:schemeClr val="bg2"/>
                </a:solidFill>
                <a:latin typeface="Funnel Sans" pitchFamily="2" charset="0"/>
              </a:rPr>
              <a:t> </a:t>
            </a:r>
            <a:r>
              <a:rPr lang="en-US" dirty="0" err="1">
                <a:solidFill>
                  <a:schemeClr val="bg2"/>
                </a:solidFill>
                <a:latin typeface="Funnel Sans" pitchFamily="2" charset="0"/>
              </a:rPr>
              <a:t>lobortis</a:t>
            </a:r>
            <a:r>
              <a:rPr lang="en-US" dirty="0">
                <a:solidFill>
                  <a:schemeClr val="bg2"/>
                </a:solidFill>
                <a:latin typeface="Funnel Sans" pitchFamily="2" charset="0"/>
              </a:rPr>
              <a:t> eros. </a:t>
            </a:r>
            <a:r>
              <a:rPr lang="en-US" dirty="0" err="1">
                <a:solidFill>
                  <a:schemeClr val="bg2"/>
                </a:solidFill>
                <a:latin typeface="Funnel Sans" pitchFamily="2" charset="0"/>
              </a:rPr>
              <a:t>Pellentesque</a:t>
            </a:r>
            <a:r>
              <a:rPr lang="en-US" dirty="0">
                <a:solidFill>
                  <a:schemeClr val="bg2"/>
                </a:solidFill>
                <a:latin typeface="Funnel Sans" pitchFamily="2" charset="0"/>
              </a:rPr>
              <a:t> sit </a:t>
            </a:r>
            <a:r>
              <a:rPr lang="en-US" dirty="0" err="1">
                <a:solidFill>
                  <a:schemeClr val="bg2"/>
                </a:solidFill>
                <a:latin typeface="Funnel Sans" pitchFamily="2" charset="0"/>
              </a:rPr>
              <a:t>amet</a:t>
            </a:r>
            <a:r>
              <a:rPr lang="en-US" dirty="0">
                <a:solidFill>
                  <a:schemeClr val="bg2"/>
                </a:solidFill>
                <a:latin typeface="Funnel Sans" pitchFamily="2" charset="0"/>
              </a:rPr>
              <a:t> </a:t>
            </a:r>
            <a:r>
              <a:rPr lang="en-US" dirty="0" err="1">
                <a:solidFill>
                  <a:schemeClr val="bg2"/>
                </a:solidFill>
                <a:latin typeface="Funnel Sans" pitchFamily="2" charset="0"/>
              </a:rPr>
              <a:t>finibus</a:t>
            </a:r>
            <a:r>
              <a:rPr lang="en-US" dirty="0">
                <a:solidFill>
                  <a:schemeClr val="bg2"/>
                </a:solidFill>
                <a:latin typeface="Funnel Sans" pitchFamily="2" charset="0"/>
              </a:rPr>
              <a:t> </a:t>
            </a:r>
            <a:r>
              <a:rPr lang="en-US" dirty="0" err="1">
                <a:solidFill>
                  <a:schemeClr val="bg2"/>
                </a:solidFill>
                <a:latin typeface="Funnel Sans" pitchFamily="2" charset="0"/>
              </a:rPr>
              <a:t>sapien</a:t>
            </a:r>
            <a:r>
              <a:rPr lang="en-US" dirty="0">
                <a:solidFill>
                  <a:schemeClr val="bg2"/>
                </a:solidFill>
                <a:latin typeface="Funnel Sans" pitchFamily="2" charset="0"/>
              </a:rPr>
              <a:t>. </a:t>
            </a:r>
          </a:p>
        </p:txBody>
      </p:sp>
      <p:sp>
        <p:nvSpPr>
          <p:cNvPr id="90" name="TextBox 89">
            <a:extLst>
              <a:ext uri="{FF2B5EF4-FFF2-40B4-BE49-F238E27FC236}">
                <a16:creationId xmlns:a16="http://schemas.microsoft.com/office/drawing/2014/main" id="{514D1F4C-67BB-AF66-AC41-8E8BFDD16DF8}"/>
              </a:ext>
            </a:extLst>
          </p:cNvPr>
          <p:cNvSpPr txBox="1"/>
          <p:nvPr/>
        </p:nvSpPr>
        <p:spPr>
          <a:xfrm>
            <a:off x="847127" y="4849063"/>
            <a:ext cx="1948084" cy="1292662"/>
          </a:xfrm>
          <a:prstGeom prst="rect">
            <a:avLst/>
          </a:prstGeom>
          <a:noFill/>
          <a:ln>
            <a:noFill/>
          </a:ln>
        </p:spPr>
        <p:txBody>
          <a:bodyPr wrap="square" lIns="0" tIns="0" rIns="0" bIns="0" rtlCol="0" anchor="t">
            <a:spAutoFit/>
          </a:bodyPr>
          <a:lstStyle/>
          <a:p>
            <a:pPr>
              <a:buClr>
                <a:schemeClr val="accent1"/>
              </a:buClr>
              <a:defRPr/>
            </a:pPr>
            <a:r>
              <a:rPr lang="en-US" dirty="0">
                <a:solidFill>
                  <a:schemeClr val="bg2"/>
                </a:solidFill>
                <a:latin typeface="Funnel Sans" pitchFamily="2" charset="0"/>
              </a:rPr>
              <a:t>Lorem ipsum dolor sit </a:t>
            </a:r>
            <a:r>
              <a:rPr lang="en-US" dirty="0" err="1">
                <a:solidFill>
                  <a:schemeClr val="bg2"/>
                </a:solidFill>
                <a:latin typeface="Funnel Sans" pitchFamily="2" charset="0"/>
              </a:rPr>
              <a:t>amet</a:t>
            </a:r>
            <a:r>
              <a:rPr lang="en-US" dirty="0">
                <a:solidFill>
                  <a:schemeClr val="bg2"/>
                </a:solidFill>
                <a:latin typeface="Funnel Sans" pitchFamily="2" charset="0"/>
              </a:rPr>
              <a:t>, </a:t>
            </a:r>
            <a:r>
              <a:rPr lang="en-US" dirty="0" err="1">
                <a:solidFill>
                  <a:schemeClr val="bg2"/>
                </a:solidFill>
                <a:latin typeface="Funnel Sans" pitchFamily="2" charset="0"/>
              </a:rPr>
              <a:t>consectetur</a:t>
            </a:r>
            <a:r>
              <a:rPr lang="en-US" dirty="0">
                <a:solidFill>
                  <a:schemeClr val="bg2"/>
                </a:solidFill>
                <a:latin typeface="Funnel Sans" pitchFamily="2" charset="0"/>
              </a:rPr>
              <a:t> </a:t>
            </a:r>
            <a:r>
              <a:rPr lang="en-US" dirty="0" err="1">
                <a:solidFill>
                  <a:schemeClr val="bg2"/>
                </a:solidFill>
                <a:latin typeface="Funnel Sans" pitchFamily="2" charset="0"/>
              </a:rPr>
              <a:t>adipiscing</a:t>
            </a:r>
            <a:r>
              <a:rPr lang="en-US" dirty="0">
                <a:solidFill>
                  <a:schemeClr val="bg2"/>
                </a:solidFill>
                <a:latin typeface="Funnel Sans" pitchFamily="2" charset="0"/>
              </a:rPr>
              <a:t> </a:t>
            </a:r>
            <a:r>
              <a:rPr lang="en-US" dirty="0" err="1">
                <a:solidFill>
                  <a:schemeClr val="bg2"/>
                </a:solidFill>
                <a:latin typeface="Funnel Sans" pitchFamily="2" charset="0"/>
              </a:rPr>
              <a:t>elit</a:t>
            </a:r>
            <a:r>
              <a:rPr lang="en-US" dirty="0">
                <a:solidFill>
                  <a:schemeClr val="bg2"/>
                </a:solidFill>
                <a:latin typeface="Funnel Sans" pitchFamily="2" charset="0"/>
              </a:rPr>
              <a:t>. </a:t>
            </a:r>
            <a:r>
              <a:rPr lang="en-US" dirty="0" err="1">
                <a:solidFill>
                  <a:schemeClr val="bg2"/>
                </a:solidFill>
                <a:latin typeface="Funnel Sans" pitchFamily="2" charset="0"/>
              </a:rPr>
              <a:t>Aliquam</a:t>
            </a:r>
            <a:r>
              <a:rPr lang="en-US" dirty="0">
                <a:solidFill>
                  <a:schemeClr val="bg2"/>
                </a:solidFill>
                <a:latin typeface="Funnel Sans" pitchFamily="2" charset="0"/>
              </a:rPr>
              <a:t> </a:t>
            </a:r>
            <a:r>
              <a:rPr lang="en-US" dirty="0" err="1">
                <a:solidFill>
                  <a:schemeClr val="bg2"/>
                </a:solidFill>
                <a:latin typeface="Funnel Sans" pitchFamily="2" charset="0"/>
              </a:rPr>
              <a:t>eu</a:t>
            </a:r>
            <a:r>
              <a:rPr lang="en-US" dirty="0">
                <a:solidFill>
                  <a:schemeClr val="bg2"/>
                </a:solidFill>
                <a:latin typeface="Funnel Sans" pitchFamily="2" charset="0"/>
              </a:rPr>
              <a:t> </a:t>
            </a:r>
            <a:r>
              <a:rPr lang="en-US" dirty="0" err="1">
                <a:solidFill>
                  <a:schemeClr val="bg2"/>
                </a:solidFill>
                <a:latin typeface="Funnel Sans" pitchFamily="2" charset="0"/>
              </a:rPr>
              <a:t>lobortis</a:t>
            </a:r>
            <a:r>
              <a:rPr lang="en-US" dirty="0">
                <a:solidFill>
                  <a:schemeClr val="bg2"/>
                </a:solidFill>
                <a:latin typeface="Funnel Sans" pitchFamily="2" charset="0"/>
              </a:rPr>
              <a:t> eros. </a:t>
            </a:r>
            <a:r>
              <a:rPr lang="en-US" dirty="0" err="1">
                <a:solidFill>
                  <a:schemeClr val="bg2"/>
                </a:solidFill>
                <a:latin typeface="Funnel Sans" pitchFamily="2" charset="0"/>
              </a:rPr>
              <a:t>Pellentesque</a:t>
            </a:r>
            <a:r>
              <a:rPr lang="en-US" dirty="0">
                <a:solidFill>
                  <a:schemeClr val="bg2"/>
                </a:solidFill>
                <a:latin typeface="Funnel Sans" pitchFamily="2" charset="0"/>
              </a:rPr>
              <a:t> sit </a:t>
            </a:r>
            <a:r>
              <a:rPr lang="en-US" dirty="0" err="1">
                <a:solidFill>
                  <a:schemeClr val="bg2"/>
                </a:solidFill>
                <a:latin typeface="Funnel Sans" pitchFamily="2" charset="0"/>
              </a:rPr>
              <a:t>amet</a:t>
            </a:r>
            <a:r>
              <a:rPr lang="en-US" dirty="0">
                <a:solidFill>
                  <a:schemeClr val="bg2"/>
                </a:solidFill>
                <a:latin typeface="Funnel Sans" pitchFamily="2" charset="0"/>
              </a:rPr>
              <a:t> </a:t>
            </a:r>
            <a:r>
              <a:rPr lang="en-US" dirty="0" err="1">
                <a:solidFill>
                  <a:schemeClr val="bg2"/>
                </a:solidFill>
                <a:latin typeface="Funnel Sans" pitchFamily="2" charset="0"/>
              </a:rPr>
              <a:t>finibus</a:t>
            </a:r>
            <a:r>
              <a:rPr lang="en-US" dirty="0">
                <a:solidFill>
                  <a:schemeClr val="bg2"/>
                </a:solidFill>
                <a:latin typeface="Funnel Sans" pitchFamily="2" charset="0"/>
              </a:rPr>
              <a:t> </a:t>
            </a:r>
            <a:r>
              <a:rPr lang="en-US" dirty="0" err="1">
                <a:solidFill>
                  <a:schemeClr val="bg2"/>
                </a:solidFill>
                <a:latin typeface="Funnel Sans" pitchFamily="2" charset="0"/>
              </a:rPr>
              <a:t>sapien</a:t>
            </a:r>
            <a:r>
              <a:rPr lang="en-US" dirty="0">
                <a:solidFill>
                  <a:schemeClr val="bg2"/>
                </a:solidFill>
                <a:latin typeface="Funnel Sans" pitchFamily="2" charset="0"/>
              </a:rPr>
              <a:t>. </a:t>
            </a:r>
          </a:p>
        </p:txBody>
      </p:sp>
      <p:sp>
        <p:nvSpPr>
          <p:cNvPr id="91" name="TextBox 90">
            <a:extLst>
              <a:ext uri="{FF2B5EF4-FFF2-40B4-BE49-F238E27FC236}">
                <a16:creationId xmlns:a16="http://schemas.microsoft.com/office/drawing/2014/main" id="{654ED08E-D221-F7FA-C789-FE9D8F785C62}"/>
              </a:ext>
            </a:extLst>
          </p:cNvPr>
          <p:cNvSpPr txBox="1"/>
          <p:nvPr/>
        </p:nvSpPr>
        <p:spPr>
          <a:xfrm>
            <a:off x="9244423" y="4768340"/>
            <a:ext cx="2558487" cy="1077218"/>
          </a:xfrm>
          <a:prstGeom prst="rect">
            <a:avLst/>
          </a:prstGeom>
          <a:noFill/>
          <a:ln>
            <a:noFill/>
          </a:ln>
        </p:spPr>
        <p:txBody>
          <a:bodyPr wrap="square" lIns="0" tIns="0" rIns="0" bIns="0" rtlCol="0" anchor="t">
            <a:spAutoFit/>
          </a:bodyPr>
          <a:lstStyle/>
          <a:p>
            <a:pPr>
              <a:buClr>
                <a:schemeClr val="accent1"/>
              </a:buClr>
              <a:defRPr/>
            </a:pPr>
            <a:r>
              <a:rPr lang="en-US" dirty="0">
                <a:solidFill>
                  <a:schemeClr val="bg2"/>
                </a:solidFill>
                <a:latin typeface="Funnel Sans" pitchFamily="2" charset="0"/>
              </a:rPr>
              <a:t>Lorem ipsum dolor sit </a:t>
            </a:r>
            <a:r>
              <a:rPr lang="en-US" dirty="0" err="1">
                <a:solidFill>
                  <a:schemeClr val="bg2"/>
                </a:solidFill>
                <a:latin typeface="Funnel Sans" pitchFamily="2" charset="0"/>
              </a:rPr>
              <a:t>amet</a:t>
            </a:r>
            <a:r>
              <a:rPr lang="en-US" dirty="0">
                <a:solidFill>
                  <a:schemeClr val="bg2"/>
                </a:solidFill>
                <a:latin typeface="Funnel Sans" pitchFamily="2" charset="0"/>
              </a:rPr>
              <a:t>, </a:t>
            </a:r>
            <a:r>
              <a:rPr lang="en-US" dirty="0" err="1">
                <a:solidFill>
                  <a:schemeClr val="bg2"/>
                </a:solidFill>
                <a:latin typeface="Funnel Sans" pitchFamily="2" charset="0"/>
              </a:rPr>
              <a:t>consectetur</a:t>
            </a:r>
            <a:r>
              <a:rPr lang="en-US" dirty="0">
                <a:solidFill>
                  <a:schemeClr val="bg2"/>
                </a:solidFill>
                <a:latin typeface="Funnel Sans" pitchFamily="2" charset="0"/>
              </a:rPr>
              <a:t> </a:t>
            </a:r>
            <a:r>
              <a:rPr lang="en-US" dirty="0" err="1">
                <a:solidFill>
                  <a:schemeClr val="bg2"/>
                </a:solidFill>
                <a:latin typeface="Funnel Sans" pitchFamily="2" charset="0"/>
              </a:rPr>
              <a:t>adipiscing</a:t>
            </a:r>
            <a:r>
              <a:rPr lang="en-US" dirty="0">
                <a:solidFill>
                  <a:schemeClr val="bg2"/>
                </a:solidFill>
                <a:latin typeface="Funnel Sans" pitchFamily="2" charset="0"/>
              </a:rPr>
              <a:t> </a:t>
            </a:r>
            <a:r>
              <a:rPr lang="en-US" dirty="0" err="1">
                <a:solidFill>
                  <a:schemeClr val="bg2"/>
                </a:solidFill>
                <a:latin typeface="Funnel Sans" pitchFamily="2" charset="0"/>
              </a:rPr>
              <a:t>elit</a:t>
            </a:r>
            <a:r>
              <a:rPr lang="en-US" dirty="0">
                <a:solidFill>
                  <a:schemeClr val="bg2"/>
                </a:solidFill>
                <a:latin typeface="Funnel Sans" pitchFamily="2" charset="0"/>
              </a:rPr>
              <a:t>. </a:t>
            </a:r>
            <a:r>
              <a:rPr lang="en-US" dirty="0" err="1">
                <a:solidFill>
                  <a:schemeClr val="bg2"/>
                </a:solidFill>
                <a:latin typeface="Funnel Sans" pitchFamily="2" charset="0"/>
              </a:rPr>
              <a:t>Aliquam</a:t>
            </a:r>
            <a:r>
              <a:rPr lang="en-US" dirty="0">
                <a:solidFill>
                  <a:schemeClr val="bg2"/>
                </a:solidFill>
                <a:latin typeface="Funnel Sans" pitchFamily="2" charset="0"/>
              </a:rPr>
              <a:t> </a:t>
            </a:r>
            <a:r>
              <a:rPr lang="en-US" dirty="0" err="1">
                <a:solidFill>
                  <a:schemeClr val="bg2"/>
                </a:solidFill>
                <a:latin typeface="Funnel Sans" pitchFamily="2" charset="0"/>
              </a:rPr>
              <a:t>eu</a:t>
            </a:r>
            <a:r>
              <a:rPr lang="en-US" dirty="0">
                <a:solidFill>
                  <a:schemeClr val="bg2"/>
                </a:solidFill>
                <a:latin typeface="Funnel Sans" pitchFamily="2" charset="0"/>
              </a:rPr>
              <a:t> </a:t>
            </a:r>
            <a:r>
              <a:rPr lang="en-US" dirty="0" err="1">
                <a:solidFill>
                  <a:schemeClr val="bg2"/>
                </a:solidFill>
                <a:latin typeface="Funnel Sans" pitchFamily="2" charset="0"/>
              </a:rPr>
              <a:t>lobortis</a:t>
            </a:r>
            <a:r>
              <a:rPr lang="en-US" dirty="0">
                <a:solidFill>
                  <a:schemeClr val="bg2"/>
                </a:solidFill>
                <a:latin typeface="Funnel Sans" pitchFamily="2" charset="0"/>
              </a:rPr>
              <a:t> eros. </a:t>
            </a:r>
            <a:r>
              <a:rPr lang="en-US" dirty="0" err="1">
                <a:solidFill>
                  <a:schemeClr val="bg2"/>
                </a:solidFill>
                <a:latin typeface="Funnel Sans" pitchFamily="2" charset="0"/>
              </a:rPr>
              <a:t>Pellentesque</a:t>
            </a:r>
            <a:r>
              <a:rPr lang="en-US" dirty="0">
                <a:solidFill>
                  <a:schemeClr val="bg2"/>
                </a:solidFill>
                <a:latin typeface="Funnel Sans" pitchFamily="2" charset="0"/>
              </a:rPr>
              <a:t> sit </a:t>
            </a:r>
            <a:r>
              <a:rPr lang="en-US" dirty="0" err="1">
                <a:solidFill>
                  <a:schemeClr val="bg2"/>
                </a:solidFill>
                <a:latin typeface="Funnel Sans" pitchFamily="2" charset="0"/>
              </a:rPr>
              <a:t>amet</a:t>
            </a:r>
            <a:r>
              <a:rPr lang="en-US" dirty="0">
                <a:solidFill>
                  <a:schemeClr val="bg2"/>
                </a:solidFill>
                <a:latin typeface="Funnel Sans" pitchFamily="2" charset="0"/>
              </a:rPr>
              <a:t> </a:t>
            </a:r>
            <a:r>
              <a:rPr lang="en-US" dirty="0" err="1">
                <a:solidFill>
                  <a:schemeClr val="bg2"/>
                </a:solidFill>
                <a:latin typeface="Funnel Sans" pitchFamily="2" charset="0"/>
              </a:rPr>
              <a:t>finibus</a:t>
            </a:r>
            <a:r>
              <a:rPr lang="en-US" dirty="0">
                <a:solidFill>
                  <a:schemeClr val="bg2"/>
                </a:solidFill>
                <a:latin typeface="Funnel Sans" pitchFamily="2" charset="0"/>
              </a:rPr>
              <a:t> </a:t>
            </a:r>
            <a:r>
              <a:rPr lang="en-US" dirty="0" err="1">
                <a:solidFill>
                  <a:schemeClr val="bg2"/>
                </a:solidFill>
                <a:latin typeface="Funnel Sans" pitchFamily="2" charset="0"/>
              </a:rPr>
              <a:t>sapien</a:t>
            </a:r>
            <a:r>
              <a:rPr lang="en-US" dirty="0">
                <a:solidFill>
                  <a:schemeClr val="bg2"/>
                </a:solidFill>
                <a:latin typeface="Funnel Sans" pitchFamily="2" charset="0"/>
              </a:rPr>
              <a:t>. </a:t>
            </a:r>
          </a:p>
        </p:txBody>
      </p:sp>
      <p:sp>
        <p:nvSpPr>
          <p:cNvPr id="92" name="Oval 91">
            <a:extLst>
              <a:ext uri="{FF2B5EF4-FFF2-40B4-BE49-F238E27FC236}">
                <a16:creationId xmlns:a16="http://schemas.microsoft.com/office/drawing/2014/main" id="{C9423A09-3FA9-3FD6-3F30-1EAFE228F6BA}"/>
              </a:ext>
            </a:extLst>
          </p:cNvPr>
          <p:cNvSpPr/>
          <p:nvPr/>
        </p:nvSpPr>
        <p:spPr>
          <a:xfrm>
            <a:off x="5522720" y="3713863"/>
            <a:ext cx="55909" cy="55909"/>
          </a:xfrm>
          <a:prstGeom prst="ellipse">
            <a:avLst/>
          </a:pr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Funnel Sans" pitchFamily="2" charset="0"/>
            </a:endParaRPr>
          </a:p>
        </p:txBody>
      </p:sp>
      <p:sp>
        <p:nvSpPr>
          <p:cNvPr id="93" name="Oval 92">
            <a:extLst>
              <a:ext uri="{FF2B5EF4-FFF2-40B4-BE49-F238E27FC236}">
                <a16:creationId xmlns:a16="http://schemas.microsoft.com/office/drawing/2014/main" id="{23A4A650-4809-E807-EA6E-E52C1DC54274}"/>
              </a:ext>
            </a:extLst>
          </p:cNvPr>
          <p:cNvSpPr/>
          <p:nvPr/>
        </p:nvSpPr>
        <p:spPr>
          <a:xfrm>
            <a:off x="7873840" y="4346089"/>
            <a:ext cx="55909" cy="55909"/>
          </a:xfrm>
          <a:prstGeom prst="ellipse">
            <a:avLst/>
          </a:pr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Funnel Sans" pitchFamily="2" charset="0"/>
            </a:endParaRPr>
          </a:p>
        </p:txBody>
      </p:sp>
      <p:sp>
        <p:nvSpPr>
          <p:cNvPr id="94" name="Oval 93">
            <a:extLst>
              <a:ext uri="{FF2B5EF4-FFF2-40B4-BE49-F238E27FC236}">
                <a16:creationId xmlns:a16="http://schemas.microsoft.com/office/drawing/2014/main" id="{A9484421-6F6E-8ED3-D2D9-DFDE52EE7430}"/>
              </a:ext>
            </a:extLst>
          </p:cNvPr>
          <p:cNvSpPr/>
          <p:nvPr/>
        </p:nvSpPr>
        <p:spPr>
          <a:xfrm>
            <a:off x="7395153" y="3794837"/>
            <a:ext cx="55909" cy="55909"/>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Funnel Sans" pitchFamily="2" charset="0"/>
            </a:endParaRPr>
          </a:p>
        </p:txBody>
      </p:sp>
      <p:sp>
        <p:nvSpPr>
          <p:cNvPr id="97" name="Oval 96">
            <a:extLst>
              <a:ext uri="{FF2B5EF4-FFF2-40B4-BE49-F238E27FC236}">
                <a16:creationId xmlns:a16="http://schemas.microsoft.com/office/drawing/2014/main" id="{2AE52C8C-62E1-1686-D985-6EBCD3828A47}"/>
              </a:ext>
            </a:extLst>
          </p:cNvPr>
          <p:cNvSpPr/>
          <p:nvPr/>
        </p:nvSpPr>
        <p:spPr>
          <a:xfrm>
            <a:off x="5493510" y="3722153"/>
            <a:ext cx="55909" cy="55909"/>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Funnel Sans" pitchFamily="2" charset="0"/>
            </a:endParaRPr>
          </a:p>
        </p:txBody>
      </p:sp>
      <p:sp>
        <p:nvSpPr>
          <p:cNvPr id="98" name="Oval 97">
            <a:extLst>
              <a:ext uri="{FF2B5EF4-FFF2-40B4-BE49-F238E27FC236}">
                <a16:creationId xmlns:a16="http://schemas.microsoft.com/office/drawing/2014/main" id="{755D1E04-66D5-74C6-B8F5-FB30E351B06D}"/>
              </a:ext>
            </a:extLst>
          </p:cNvPr>
          <p:cNvSpPr/>
          <p:nvPr/>
        </p:nvSpPr>
        <p:spPr>
          <a:xfrm>
            <a:off x="7887929" y="4342255"/>
            <a:ext cx="55909" cy="55909"/>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Funnel Sans" pitchFamily="2" charset="0"/>
            </a:endParaRPr>
          </a:p>
        </p:txBody>
      </p:sp>
    </p:spTree>
    <p:extLst>
      <p:ext uri="{BB962C8B-B14F-4D97-AF65-F5344CB8AC3E}">
        <p14:creationId xmlns:p14="http://schemas.microsoft.com/office/powerpoint/2010/main" val="252019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AB819-69F2-9B62-9829-A7EB87E0F0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2F19FF-B743-EADF-159B-80FE9F0464B9}"/>
              </a:ext>
            </a:extLst>
          </p:cNvPr>
          <p:cNvSpPr>
            <a:spLocks noGrp="1"/>
          </p:cNvSpPr>
          <p:nvPr>
            <p:ph type="title"/>
          </p:nvPr>
        </p:nvSpPr>
        <p:spPr/>
        <p:txBody>
          <a:bodyPr/>
          <a:lstStyle/>
          <a:p>
            <a:r>
              <a:rPr lang="en-US" dirty="0"/>
              <a:t>Spider chart</a:t>
            </a:r>
          </a:p>
        </p:txBody>
      </p:sp>
      <p:graphicFrame>
        <p:nvGraphicFramePr>
          <p:cNvPr id="3" name="Chart 2">
            <a:extLst>
              <a:ext uri="{FF2B5EF4-FFF2-40B4-BE49-F238E27FC236}">
                <a16:creationId xmlns:a16="http://schemas.microsoft.com/office/drawing/2014/main" id="{DA6FBA87-1D3A-D9C7-851D-A16303102B52}"/>
              </a:ext>
            </a:extLst>
          </p:cNvPr>
          <p:cNvGraphicFramePr/>
          <p:nvPr>
            <p:extLst>
              <p:ext uri="{D42A27DB-BD31-4B8C-83A1-F6EECF244321}">
                <p14:modId xmlns:p14="http://schemas.microsoft.com/office/powerpoint/2010/main" val="930581419"/>
              </p:ext>
            </p:extLst>
          </p:nvPr>
        </p:nvGraphicFramePr>
        <p:xfrm>
          <a:off x="513985" y="1154072"/>
          <a:ext cx="5486400" cy="40502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1C21CD4C-2971-BFCD-2DD7-0CACE2477AC5}"/>
              </a:ext>
            </a:extLst>
          </p:cNvPr>
          <p:cNvGraphicFramePr/>
          <p:nvPr>
            <p:extLst>
              <p:ext uri="{D42A27DB-BD31-4B8C-83A1-F6EECF244321}">
                <p14:modId xmlns:p14="http://schemas.microsoft.com/office/powerpoint/2010/main" val="3078072536"/>
              </p:ext>
            </p:extLst>
          </p:nvPr>
        </p:nvGraphicFramePr>
        <p:xfrm>
          <a:off x="6238510" y="1154072"/>
          <a:ext cx="5486400" cy="405024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813BFE3-9EFA-A435-CBB6-503C9554C6A7}"/>
              </a:ext>
            </a:extLst>
          </p:cNvPr>
          <p:cNvSpPr txBox="1"/>
          <p:nvPr/>
        </p:nvSpPr>
        <p:spPr>
          <a:xfrm>
            <a:off x="914401" y="5001114"/>
            <a:ext cx="4450151" cy="861774"/>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solidFill>
                <a:effectLst/>
                <a:uLnTx/>
                <a:uFillTx/>
                <a:latin typeface="Funnel Sans" pitchFamily="2" charset="0"/>
                <a:ea typeface="+mn-ea"/>
                <a:cs typeface="+mn-cs"/>
              </a:rPr>
              <a:t>Lorem ipsum dolor sit </a:t>
            </a:r>
            <a:r>
              <a:rPr kumimoji="0" lang="en-US" sz="1400" b="0" i="0" u="none" strike="noStrike" kern="1200" cap="none" spc="0" normalizeH="0" baseline="0" noProof="0" dirty="0" err="1">
                <a:ln>
                  <a:noFill/>
                </a:ln>
                <a:solidFill>
                  <a:schemeClr val="bg2"/>
                </a:solidFill>
                <a:effectLst/>
                <a:uLnTx/>
                <a:uFillTx/>
                <a:latin typeface="Funnel Sans" pitchFamily="2" charset="0"/>
                <a:ea typeface="+mn-ea"/>
                <a:cs typeface="+mn-cs"/>
              </a:rPr>
              <a:t>amet</a:t>
            </a:r>
            <a:r>
              <a:rPr kumimoji="0" lang="en-US" sz="1400"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sz="1400" b="0" i="0" u="none" strike="noStrike" kern="1200" cap="none" spc="0" normalizeH="0" baseline="0" noProof="0" dirty="0" err="1">
                <a:ln>
                  <a:noFill/>
                </a:ln>
                <a:solidFill>
                  <a:schemeClr val="bg2"/>
                </a:solidFill>
                <a:effectLst/>
                <a:uLnTx/>
                <a:uFillTx/>
                <a:latin typeface="Funnel Sans" pitchFamily="2" charset="0"/>
                <a:ea typeface="+mn-ea"/>
                <a:cs typeface="+mn-cs"/>
              </a:rPr>
              <a:t>consectetur</a:t>
            </a:r>
            <a:r>
              <a:rPr kumimoji="0" lang="en-US" sz="1400"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sz="1400" b="0" i="0" u="none" strike="noStrike" kern="1200" cap="none" spc="0" normalizeH="0" baseline="0" noProof="0" dirty="0" err="1">
                <a:ln>
                  <a:noFill/>
                </a:ln>
                <a:solidFill>
                  <a:schemeClr val="bg2"/>
                </a:solidFill>
                <a:effectLst/>
                <a:uLnTx/>
                <a:uFillTx/>
                <a:latin typeface="Funnel Sans" pitchFamily="2" charset="0"/>
                <a:ea typeface="+mn-ea"/>
                <a:cs typeface="+mn-cs"/>
              </a:rPr>
              <a:t>adipiscing</a:t>
            </a:r>
            <a:r>
              <a:rPr kumimoji="0" lang="en-US" sz="1400"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sz="1400" b="0" i="0" u="none" strike="noStrike" kern="1200" cap="none" spc="0" normalizeH="0" baseline="0" noProof="0" dirty="0" err="1">
                <a:ln>
                  <a:noFill/>
                </a:ln>
                <a:solidFill>
                  <a:schemeClr val="bg2"/>
                </a:solidFill>
                <a:effectLst/>
                <a:uLnTx/>
                <a:uFillTx/>
                <a:latin typeface="Funnel Sans" pitchFamily="2" charset="0"/>
                <a:ea typeface="+mn-ea"/>
                <a:cs typeface="+mn-cs"/>
              </a:rPr>
              <a:t>elit</a:t>
            </a:r>
            <a:r>
              <a:rPr kumimoji="0" lang="en-US" sz="1400"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sz="1400" b="0" i="0" u="none" strike="noStrike" kern="1200" cap="none" spc="0" normalizeH="0" baseline="0" noProof="0" dirty="0" err="1">
                <a:ln>
                  <a:noFill/>
                </a:ln>
                <a:solidFill>
                  <a:schemeClr val="bg2"/>
                </a:solidFill>
                <a:effectLst/>
                <a:uLnTx/>
                <a:uFillTx/>
                <a:latin typeface="Funnel Sans" pitchFamily="2" charset="0"/>
                <a:ea typeface="+mn-ea"/>
                <a:cs typeface="+mn-cs"/>
              </a:rPr>
              <a:t>Phasellus</a:t>
            </a:r>
            <a:r>
              <a:rPr kumimoji="0" lang="en-US" sz="1400"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sz="1400" b="0" i="0" u="none" strike="noStrike" kern="1200" cap="none" spc="0" normalizeH="0" baseline="0" noProof="0" dirty="0" err="1">
                <a:ln>
                  <a:noFill/>
                </a:ln>
                <a:solidFill>
                  <a:schemeClr val="bg2"/>
                </a:solidFill>
                <a:effectLst/>
                <a:uLnTx/>
                <a:uFillTx/>
                <a:latin typeface="Funnel Sans" pitchFamily="2" charset="0"/>
                <a:ea typeface="+mn-ea"/>
                <a:cs typeface="+mn-cs"/>
              </a:rPr>
              <a:t>congue</a:t>
            </a:r>
            <a:r>
              <a:rPr kumimoji="0" lang="en-US" sz="1400"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sz="1400" b="0" i="0" u="none" strike="noStrike" kern="1200" cap="none" spc="0" normalizeH="0" baseline="0" noProof="0" dirty="0" err="1">
                <a:ln>
                  <a:noFill/>
                </a:ln>
                <a:solidFill>
                  <a:schemeClr val="bg2"/>
                </a:solidFill>
                <a:effectLst/>
                <a:uLnTx/>
                <a:uFillTx/>
                <a:latin typeface="Funnel Sans" pitchFamily="2" charset="0"/>
                <a:ea typeface="+mn-ea"/>
                <a:cs typeface="+mn-cs"/>
              </a:rPr>
              <a:t>varius</a:t>
            </a:r>
            <a:r>
              <a:rPr kumimoji="0" lang="en-US" sz="1400"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sz="1400" b="0" i="0" u="none" strike="noStrike" kern="1200" cap="none" spc="0" normalizeH="0" baseline="0" noProof="0" dirty="0" err="1">
                <a:ln>
                  <a:noFill/>
                </a:ln>
                <a:solidFill>
                  <a:schemeClr val="bg2"/>
                </a:solidFill>
                <a:effectLst/>
                <a:uLnTx/>
                <a:uFillTx/>
                <a:latin typeface="Funnel Sans" pitchFamily="2" charset="0"/>
                <a:ea typeface="+mn-ea"/>
                <a:cs typeface="+mn-cs"/>
              </a:rPr>
              <a:t>justo</a:t>
            </a:r>
            <a:r>
              <a:rPr kumimoji="0" lang="en-US" sz="1400" b="0" i="0" u="none" strike="noStrike" kern="1200" cap="none" spc="0" normalizeH="0" baseline="0" noProof="0" dirty="0">
                <a:ln>
                  <a:noFill/>
                </a:ln>
                <a:solidFill>
                  <a:schemeClr val="bg2"/>
                </a:solidFill>
                <a:effectLst/>
                <a:uLnTx/>
                <a:uFillTx/>
                <a:latin typeface="Funnel Sans" pitchFamily="2" charset="0"/>
                <a:ea typeface="+mn-ea"/>
                <a:cs typeface="+mn-cs"/>
              </a:rPr>
              <a:t>, vel fermentum </a:t>
            </a:r>
            <a:r>
              <a:rPr kumimoji="0" lang="en-US" sz="1400" b="0" i="0" u="none" strike="noStrike" kern="1200" cap="none" spc="0" normalizeH="0" baseline="0" noProof="0" dirty="0" err="1">
                <a:ln>
                  <a:noFill/>
                </a:ln>
                <a:solidFill>
                  <a:schemeClr val="bg2"/>
                </a:solidFill>
                <a:effectLst/>
                <a:uLnTx/>
                <a:uFillTx/>
                <a:latin typeface="Funnel Sans" pitchFamily="2" charset="0"/>
                <a:ea typeface="+mn-ea"/>
                <a:cs typeface="+mn-cs"/>
              </a:rPr>
              <a:t>metus</a:t>
            </a:r>
            <a:r>
              <a:rPr kumimoji="0" lang="en-US" sz="1400"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sz="1400" b="0" i="0" u="none" strike="noStrike" kern="1200" cap="none" spc="0" normalizeH="0" baseline="0" noProof="0" dirty="0" err="1">
                <a:ln>
                  <a:noFill/>
                </a:ln>
                <a:solidFill>
                  <a:schemeClr val="bg2"/>
                </a:solidFill>
                <a:effectLst/>
                <a:uLnTx/>
                <a:uFillTx/>
                <a:latin typeface="Funnel Sans" pitchFamily="2" charset="0"/>
                <a:ea typeface="+mn-ea"/>
                <a:cs typeface="+mn-cs"/>
              </a:rPr>
              <a:t>vehicula</a:t>
            </a:r>
            <a:r>
              <a:rPr kumimoji="0" lang="en-US" sz="1400"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sz="1400" b="0" i="0" u="none" strike="noStrike" kern="1200" cap="none" spc="0" normalizeH="0" baseline="0" noProof="0" dirty="0" err="1">
                <a:ln>
                  <a:noFill/>
                </a:ln>
                <a:solidFill>
                  <a:schemeClr val="bg2"/>
                </a:solidFill>
                <a:effectLst/>
                <a:uLnTx/>
                <a:uFillTx/>
                <a:latin typeface="Funnel Sans" pitchFamily="2" charset="0"/>
                <a:ea typeface="+mn-ea"/>
                <a:cs typeface="+mn-cs"/>
              </a:rPr>
              <a:t>venenatis</a:t>
            </a:r>
            <a:r>
              <a:rPr kumimoji="0" lang="en-US" sz="1400" b="0" i="0" u="none" strike="noStrike" kern="1200" cap="none" spc="0" normalizeH="0" baseline="0" noProof="0" dirty="0">
                <a:ln>
                  <a:noFill/>
                </a:ln>
                <a:solidFill>
                  <a:schemeClr val="bg2"/>
                </a:solidFill>
                <a:effectLst/>
                <a:uLnTx/>
                <a:uFillTx/>
                <a:latin typeface="Funnel Sans" pitchFamily="2" charset="0"/>
                <a:ea typeface="+mn-ea"/>
                <a:cs typeface="+mn-cs"/>
              </a:rPr>
              <a:t>. Morbi vitae </a:t>
            </a:r>
            <a:r>
              <a:rPr kumimoji="0" lang="en-US" sz="1400" b="0" i="0" u="none" strike="noStrike" kern="1200" cap="none" spc="0" normalizeH="0" baseline="0" noProof="0" dirty="0" err="1">
                <a:ln>
                  <a:noFill/>
                </a:ln>
                <a:solidFill>
                  <a:schemeClr val="bg2"/>
                </a:solidFill>
                <a:effectLst/>
                <a:uLnTx/>
                <a:uFillTx/>
                <a:latin typeface="Funnel Sans" pitchFamily="2" charset="0"/>
                <a:ea typeface="+mn-ea"/>
                <a:cs typeface="+mn-cs"/>
              </a:rPr>
              <a:t>massa</a:t>
            </a:r>
            <a:r>
              <a:rPr kumimoji="0" lang="en-US" sz="1400" b="0" i="0" u="none" strike="noStrike" kern="1200" cap="none" spc="0" normalizeH="0" baseline="0" noProof="0" dirty="0">
                <a:ln>
                  <a:noFill/>
                </a:ln>
                <a:solidFill>
                  <a:schemeClr val="bg2"/>
                </a:solidFill>
                <a:effectLst/>
                <a:uLnTx/>
                <a:uFillTx/>
                <a:latin typeface="Funnel Sans" pitchFamily="2" charset="0"/>
                <a:ea typeface="+mn-ea"/>
                <a:cs typeface="+mn-cs"/>
              </a:rPr>
              <a:t> auctor, </a:t>
            </a:r>
            <a:r>
              <a:rPr kumimoji="0" lang="en-US" sz="1400" b="0" i="0" u="none" strike="noStrike" kern="1200" cap="none" spc="0" normalizeH="0" baseline="0" noProof="0" dirty="0" err="1">
                <a:ln>
                  <a:noFill/>
                </a:ln>
                <a:solidFill>
                  <a:schemeClr val="bg2"/>
                </a:solidFill>
                <a:effectLst/>
                <a:uLnTx/>
                <a:uFillTx/>
                <a:latin typeface="Funnel Sans" pitchFamily="2" charset="0"/>
                <a:ea typeface="+mn-ea"/>
                <a:cs typeface="+mn-cs"/>
              </a:rPr>
              <a:t>egestas</a:t>
            </a:r>
            <a:r>
              <a:rPr kumimoji="0" lang="en-US" sz="1400"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sz="1400" b="0" i="0" u="none" strike="noStrike" kern="1200" cap="none" spc="0" normalizeH="0" baseline="0" noProof="0" dirty="0" err="1">
                <a:ln>
                  <a:noFill/>
                </a:ln>
                <a:solidFill>
                  <a:schemeClr val="bg2"/>
                </a:solidFill>
                <a:effectLst/>
                <a:uLnTx/>
                <a:uFillTx/>
                <a:latin typeface="Funnel Sans" pitchFamily="2" charset="0"/>
                <a:ea typeface="+mn-ea"/>
                <a:cs typeface="+mn-cs"/>
              </a:rPr>
              <a:t>odio</a:t>
            </a:r>
            <a:r>
              <a:rPr kumimoji="0" lang="en-US" sz="1400" b="0" i="0" u="none" strike="noStrike" kern="1200" cap="none" spc="0" normalizeH="0" baseline="0" noProof="0" dirty="0">
                <a:ln>
                  <a:noFill/>
                </a:ln>
                <a:solidFill>
                  <a:schemeClr val="bg2"/>
                </a:solidFill>
                <a:effectLst/>
                <a:uLnTx/>
                <a:uFillTx/>
                <a:latin typeface="Funnel Sans" pitchFamily="2" charset="0"/>
                <a:ea typeface="+mn-ea"/>
                <a:cs typeface="+mn-cs"/>
              </a:rPr>
              <a:t> id, </a:t>
            </a:r>
            <a:r>
              <a:rPr kumimoji="0" lang="en-US" sz="1400" b="0" i="0" u="none" strike="noStrike" kern="1200" cap="none" spc="0" normalizeH="0" baseline="0" noProof="0" dirty="0" err="1">
                <a:ln>
                  <a:noFill/>
                </a:ln>
                <a:solidFill>
                  <a:schemeClr val="bg2"/>
                </a:solidFill>
                <a:effectLst/>
                <a:uLnTx/>
                <a:uFillTx/>
                <a:latin typeface="Funnel Sans" pitchFamily="2" charset="0"/>
                <a:ea typeface="+mn-ea"/>
                <a:cs typeface="+mn-cs"/>
              </a:rPr>
              <a:t>sodales</a:t>
            </a:r>
            <a:r>
              <a:rPr kumimoji="0" lang="en-US" sz="1400"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sz="1400" b="0" i="0" u="none" strike="noStrike" kern="1200" cap="none" spc="0" normalizeH="0" baseline="0" noProof="0" dirty="0" err="1">
                <a:ln>
                  <a:noFill/>
                </a:ln>
                <a:solidFill>
                  <a:schemeClr val="bg2"/>
                </a:solidFill>
                <a:effectLst/>
                <a:uLnTx/>
                <a:uFillTx/>
                <a:latin typeface="Funnel Sans" pitchFamily="2" charset="0"/>
                <a:ea typeface="+mn-ea"/>
                <a:cs typeface="+mn-cs"/>
              </a:rPr>
              <a:t>massa</a:t>
            </a:r>
            <a:r>
              <a:rPr kumimoji="0" lang="en-US" sz="1400" b="0" i="0" u="none" strike="noStrike" kern="1200" cap="none" spc="0" normalizeH="0" baseline="0" noProof="0" dirty="0">
                <a:ln>
                  <a:noFill/>
                </a:ln>
                <a:solidFill>
                  <a:schemeClr val="bg2"/>
                </a:solidFill>
                <a:effectLst/>
                <a:uLnTx/>
                <a:uFillTx/>
                <a:latin typeface="Funnel Sans" pitchFamily="2" charset="0"/>
                <a:ea typeface="+mn-ea"/>
                <a:cs typeface="+mn-cs"/>
              </a:rPr>
              <a:t>.</a:t>
            </a:r>
          </a:p>
        </p:txBody>
      </p:sp>
      <p:sp>
        <p:nvSpPr>
          <p:cNvPr id="6" name="TextBox 5">
            <a:extLst>
              <a:ext uri="{FF2B5EF4-FFF2-40B4-BE49-F238E27FC236}">
                <a16:creationId xmlns:a16="http://schemas.microsoft.com/office/drawing/2014/main" id="{4A7522EF-C4D7-A2BC-1696-1F8EFA051CC4}"/>
              </a:ext>
            </a:extLst>
          </p:cNvPr>
          <p:cNvSpPr txBox="1"/>
          <p:nvPr/>
        </p:nvSpPr>
        <p:spPr>
          <a:xfrm>
            <a:off x="7095687" y="5004289"/>
            <a:ext cx="4347209" cy="861774"/>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solidFill>
                <a:effectLst/>
                <a:uLnTx/>
                <a:uFillTx/>
                <a:latin typeface="Funnel Sans" pitchFamily="2" charset="0"/>
                <a:ea typeface="+mn-ea"/>
                <a:cs typeface="+mn-cs"/>
              </a:rPr>
              <a:t>Lorem ipsum dolor sit </a:t>
            </a:r>
            <a:r>
              <a:rPr kumimoji="0" lang="en-US" sz="1400" b="0" i="0" u="none" strike="noStrike" kern="1200" cap="none" spc="0" normalizeH="0" baseline="0" noProof="0" dirty="0" err="1">
                <a:ln>
                  <a:noFill/>
                </a:ln>
                <a:solidFill>
                  <a:schemeClr val="bg2"/>
                </a:solidFill>
                <a:effectLst/>
                <a:uLnTx/>
                <a:uFillTx/>
                <a:latin typeface="Funnel Sans" pitchFamily="2" charset="0"/>
                <a:ea typeface="+mn-ea"/>
                <a:cs typeface="+mn-cs"/>
              </a:rPr>
              <a:t>amet</a:t>
            </a:r>
            <a:r>
              <a:rPr kumimoji="0" lang="en-US" sz="1400"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sz="1400" b="0" i="0" u="none" strike="noStrike" kern="1200" cap="none" spc="0" normalizeH="0" baseline="0" noProof="0" dirty="0" err="1">
                <a:ln>
                  <a:noFill/>
                </a:ln>
                <a:solidFill>
                  <a:schemeClr val="bg2"/>
                </a:solidFill>
                <a:effectLst/>
                <a:uLnTx/>
                <a:uFillTx/>
                <a:latin typeface="Funnel Sans" pitchFamily="2" charset="0"/>
                <a:ea typeface="+mn-ea"/>
                <a:cs typeface="+mn-cs"/>
              </a:rPr>
              <a:t>consectetur</a:t>
            </a:r>
            <a:r>
              <a:rPr kumimoji="0" lang="en-US" sz="1400"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sz="1400" b="0" i="0" u="none" strike="noStrike" kern="1200" cap="none" spc="0" normalizeH="0" baseline="0" noProof="0" dirty="0" err="1">
                <a:ln>
                  <a:noFill/>
                </a:ln>
                <a:solidFill>
                  <a:schemeClr val="bg2"/>
                </a:solidFill>
                <a:effectLst/>
                <a:uLnTx/>
                <a:uFillTx/>
                <a:latin typeface="Funnel Sans" pitchFamily="2" charset="0"/>
                <a:ea typeface="+mn-ea"/>
                <a:cs typeface="+mn-cs"/>
              </a:rPr>
              <a:t>adipiscing</a:t>
            </a:r>
            <a:r>
              <a:rPr kumimoji="0" lang="en-US" sz="1400"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sz="1400" b="0" i="0" u="none" strike="noStrike" kern="1200" cap="none" spc="0" normalizeH="0" baseline="0" noProof="0" dirty="0" err="1">
                <a:ln>
                  <a:noFill/>
                </a:ln>
                <a:solidFill>
                  <a:schemeClr val="bg2"/>
                </a:solidFill>
                <a:effectLst/>
                <a:uLnTx/>
                <a:uFillTx/>
                <a:latin typeface="Funnel Sans" pitchFamily="2" charset="0"/>
                <a:ea typeface="+mn-ea"/>
                <a:cs typeface="+mn-cs"/>
              </a:rPr>
              <a:t>elit</a:t>
            </a:r>
            <a:r>
              <a:rPr kumimoji="0" lang="en-US" sz="1400"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sz="1400" b="0" i="0" u="none" strike="noStrike" kern="1200" cap="none" spc="0" normalizeH="0" baseline="0" noProof="0" dirty="0" err="1">
                <a:ln>
                  <a:noFill/>
                </a:ln>
                <a:solidFill>
                  <a:schemeClr val="bg2"/>
                </a:solidFill>
                <a:effectLst/>
                <a:uLnTx/>
                <a:uFillTx/>
                <a:latin typeface="Funnel Sans" pitchFamily="2" charset="0"/>
                <a:ea typeface="+mn-ea"/>
                <a:cs typeface="+mn-cs"/>
              </a:rPr>
              <a:t>Phasellus</a:t>
            </a:r>
            <a:r>
              <a:rPr kumimoji="0" lang="en-US" sz="1400"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sz="1400" b="0" i="0" u="none" strike="noStrike" kern="1200" cap="none" spc="0" normalizeH="0" baseline="0" noProof="0" dirty="0" err="1">
                <a:ln>
                  <a:noFill/>
                </a:ln>
                <a:solidFill>
                  <a:schemeClr val="bg2"/>
                </a:solidFill>
                <a:effectLst/>
                <a:uLnTx/>
                <a:uFillTx/>
                <a:latin typeface="Funnel Sans" pitchFamily="2" charset="0"/>
                <a:ea typeface="+mn-ea"/>
                <a:cs typeface="+mn-cs"/>
              </a:rPr>
              <a:t>congue</a:t>
            </a:r>
            <a:r>
              <a:rPr kumimoji="0" lang="en-US" sz="1400"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sz="1400" b="0" i="0" u="none" strike="noStrike" kern="1200" cap="none" spc="0" normalizeH="0" baseline="0" noProof="0" dirty="0" err="1">
                <a:ln>
                  <a:noFill/>
                </a:ln>
                <a:solidFill>
                  <a:schemeClr val="bg2"/>
                </a:solidFill>
                <a:effectLst/>
                <a:uLnTx/>
                <a:uFillTx/>
                <a:latin typeface="Funnel Sans" pitchFamily="2" charset="0"/>
                <a:ea typeface="+mn-ea"/>
                <a:cs typeface="+mn-cs"/>
              </a:rPr>
              <a:t>varius</a:t>
            </a:r>
            <a:r>
              <a:rPr kumimoji="0" lang="en-US" sz="1400"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sz="1400" b="0" i="0" u="none" strike="noStrike" kern="1200" cap="none" spc="0" normalizeH="0" baseline="0" noProof="0" dirty="0" err="1">
                <a:ln>
                  <a:noFill/>
                </a:ln>
                <a:solidFill>
                  <a:schemeClr val="bg2"/>
                </a:solidFill>
                <a:effectLst/>
                <a:uLnTx/>
                <a:uFillTx/>
                <a:latin typeface="Funnel Sans" pitchFamily="2" charset="0"/>
                <a:ea typeface="+mn-ea"/>
                <a:cs typeface="+mn-cs"/>
              </a:rPr>
              <a:t>justo</a:t>
            </a:r>
            <a:r>
              <a:rPr kumimoji="0" lang="en-US" sz="1400" b="0" i="0" u="none" strike="noStrike" kern="1200" cap="none" spc="0" normalizeH="0" baseline="0" noProof="0" dirty="0">
                <a:ln>
                  <a:noFill/>
                </a:ln>
                <a:solidFill>
                  <a:schemeClr val="bg2"/>
                </a:solidFill>
                <a:effectLst/>
                <a:uLnTx/>
                <a:uFillTx/>
                <a:latin typeface="Funnel Sans" pitchFamily="2" charset="0"/>
                <a:ea typeface="+mn-ea"/>
                <a:cs typeface="+mn-cs"/>
              </a:rPr>
              <a:t>, vel fermentum </a:t>
            </a:r>
            <a:r>
              <a:rPr kumimoji="0" lang="en-US" sz="1400" b="0" i="0" u="none" strike="noStrike" kern="1200" cap="none" spc="0" normalizeH="0" baseline="0" noProof="0" dirty="0" err="1">
                <a:ln>
                  <a:noFill/>
                </a:ln>
                <a:solidFill>
                  <a:schemeClr val="bg2"/>
                </a:solidFill>
                <a:effectLst/>
                <a:uLnTx/>
                <a:uFillTx/>
                <a:latin typeface="Funnel Sans" pitchFamily="2" charset="0"/>
                <a:ea typeface="+mn-ea"/>
                <a:cs typeface="+mn-cs"/>
              </a:rPr>
              <a:t>metus</a:t>
            </a:r>
            <a:r>
              <a:rPr kumimoji="0" lang="en-US" sz="1400"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sz="1400" b="0" i="0" u="none" strike="noStrike" kern="1200" cap="none" spc="0" normalizeH="0" baseline="0" noProof="0" dirty="0" err="1">
                <a:ln>
                  <a:noFill/>
                </a:ln>
                <a:solidFill>
                  <a:schemeClr val="bg2"/>
                </a:solidFill>
                <a:effectLst/>
                <a:uLnTx/>
                <a:uFillTx/>
                <a:latin typeface="Funnel Sans" pitchFamily="2" charset="0"/>
                <a:ea typeface="+mn-ea"/>
                <a:cs typeface="+mn-cs"/>
              </a:rPr>
              <a:t>vehicula</a:t>
            </a:r>
            <a:r>
              <a:rPr kumimoji="0" lang="en-US" sz="1400"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sz="1400" b="0" i="0" u="none" strike="noStrike" kern="1200" cap="none" spc="0" normalizeH="0" baseline="0" noProof="0" dirty="0" err="1">
                <a:ln>
                  <a:noFill/>
                </a:ln>
                <a:solidFill>
                  <a:schemeClr val="bg2"/>
                </a:solidFill>
                <a:effectLst/>
                <a:uLnTx/>
                <a:uFillTx/>
                <a:latin typeface="Funnel Sans" pitchFamily="2" charset="0"/>
                <a:ea typeface="+mn-ea"/>
                <a:cs typeface="+mn-cs"/>
              </a:rPr>
              <a:t>venenatis</a:t>
            </a:r>
            <a:r>
              <a:rPr kumimoji="0" lang="en-US" sz="1400" b="0" i="0" u="none" strike="noStrike" kern="1200" cap="none" spc="0" normalizeH="0" baseline="0" noProof="0" dirty="0">
                <a:ln>
                  <a:noFill/>
                </a:ln>
                <a:solidFill>
                  <a:schemeClr val="bg2"/>
                </a:solidFill>
                <a:effectLst/>
                <a:uLnTx/>
                <a:uFillTx/>
                <a:latin typeface="Funnel Sans" pitchFamily="2" charset="0"/>
                <a:ea typeface="+mn-ea"/>
                <a:cs typeface="+mn-cs"/>
              </a:rPr>
              <a:t>. Morbi vitae </a:t>
            </a:r>
            <a:r>
              <a:rPr kumimoji="0" lang="en-US" sz="1400" b="0" i="0" u="none" strike="noStrike" kern="1200" cap="none" spc="0" normalizeH="0" baseline="0" noProof="0" dirty="0" err="1">
                <a:ln>
                  <a:noFill/>
                </a:ln>
                <a:solidFill>
                  <a:schemeClr val="bg2"/>
                </a:solidFill>
                <a:effectLst/>
                <a:uLnTx/>
                <a:uFillTx/>
                <a:latin typeface="Funnel Sans" pitchFamily="2" charset="0"/>
                <a:ea typeface="+mn-ea"/>
                <a:cs typeface="+mn-cs"/>
              </a:rPr>
              <a:t>massa</a:t>
            </a:r>
            <a:r>
              <a:rPr kumimoji="0" lang="en-US" sz="1400" b="0" i="0" u="none" strike="noStrike" kern="1200" cap="none" spc="0" normalizeH="0" baseline="0" noProof="0" dirty="0">
                <a:ln>
                  <a:noFill/>
                </a:ln>
                <a:solidFill>
                  <a:schemeClr val="bg2"/>
                </a:solidFill>
                <a:effectLst/>
                <a:uLnTx/>
                <a:uFillTx/>
                <a:latin typeface="Funnel Sans" pitchFamily="2" charset="0"/>
                <a:ea typeface="+mn-ea"/>
                <a:cs typeface="+mn-cs"/>
              </a:rPr>
              <a:t> auctor, </a:t>
            </a:r>
            <a:r>
              <a:rPr kumimoji="0" lang="en-US" sz="1400" b="0" i="0" u="none" strike="noStrike" kern="1200" cap="none" spc="0" normalizeH="0" baseline="0" noProof="0" dirty="0" err="1">
                <a:ln>
                  <a:noFill/>
                </a:ln>
                <a:solidFill>
                  <a:schemeClr val="bg2"/>
                </a:solidFill>
                <a:effectLst/>
                <a:uLnTx/>
                <a:uFillTx/>
                <a:latin typeface="Funnel Sans" pitchFamily="2" charset="0"/>
                <a:ea typeface="+mn-ea"/>
                <a:cs typeface="+mn-cs"/>
              </a:rPr>
              <a:t>egestas</a:t>
            </a:r>
            <a:r>
              <a:rPr kumimoji="0" lang="en-US" sz="1400"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sz="1400" b="0" i="0" u="none" strike="noStrike" kern="1200" cap="none" spc="0" normalizeH="0" baseline="0" noProof="0" dirty="0" err="1">
                <a:ln>
                  <a:noFill/>
                </a:ln>
                <a:solidFill>
                  <a:schemeClr val="bg2"/>
                </a:solidFill>
                <a:effectLst/>
                <a:uLnTx/>
                <a:uFillTx/>
                <a:latin typeface="Funnel Sans" pitchFamily="2" charset="0"/>
                <a:ea typeface="+mn-ea"/>
                <a:cs typeface="+mn-cs"/>
              </a:rPr>
              <a:t>odio</a:t>
            </a:r>
            <a:r>
              <a:rPr kumimoji="0" lang="en-US" sz="1400" b="0" i="0" u="none" strike="noStrike" kern="1200" cap="none" spc="0" normalizeH="0" baseline="0" noProof="0" dirty="0">
                <a:ln>
                  <a:noFill/>
                </a:ln>
                <a:solidFill>
                  <a:schemeClr val="bg2"/>
                </a:solidFill>
                <a:effectLst/>
                <a:uLnTx/>
                <a:uFillTx/>
                <a:latin typeface="Funnel Sans" pitchFamily="2" charset="0"/>
                <a:ea typeface="+mn-ea"/>
                <a:cs typeface="+mn-cs"/>
              </a:rPr>
              <a:t> id, </a:t>
            </a:r>
            <a:r>
              <a:rPr kumimoji="0" lang="en-US" sz="1400" b="0" i="0" u="none" strike="noStrike" kern="1200" cap="none" spc="0" normalizeH="0" baseline="0" noProof="0" dirty="0" err="1">
                <a:ln>
                  <a:noFill/>
                </a:ln>
                <a:solidFill>
                  <a:schemeClr val="bg2"/>
                </a:solidFill>
                <a:effectLst/>
                <a:uLnTx/>
                <a:uFillTx/>
                <a:latin typeface="Funnel Sans" pitchFamily="2" charset="0"/>
                <a:ea typeface="+mn-ea"/>
                <a:cs typeface="+mn-cs"/>
              </a:rPr>
              <a:t>sodales</a:t>
            </a:r>
            <a:r>
              <a:rPr kumimoji="0" lang="en-US" sz="1400"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sz="1400" b="0" i="0" u="none" strike="noStrike" kern="1200" cap="none" spc="0" normalizeH="0" baseline="0" noProof="0" dirty="0" err="1">
                <a:ln>
                  <a:noFill/>
                </a:ln>
                <a:solidFill>
                  <a:schemeClr val="bg2"/>
                </a:solidFill>
                <a:effectLst/>
                <a:uLnTx/>
                <a:uFillTx/>
                <a:latin typeface="Funnel Sans" pitchFamily="2" charset="0"/>
                <a:ea typeface="+mn-ea"/>
                <a:cs typeface="+mn-cs"/>
              </a:rPr>
              <a:t>massa</a:t>
            </a:r>
            <a:r>
              <a:rPr kumimoji="0" lang="en-US" sz="1400" b="0" i="0" u="none" strike="noStrike" kern="1200" cap="none" spc="0" normalizeH="0" baseline="0" noProof="0" dirty="0">
                <a:ln>
                  <a:noFill/>
                </a:ln>
                <a:solidFill>
                  <a:schemeClr val="bg2"/>
                </a:solidFill>
                <a:effectLst/>
                <a:uLnTx/>
                <a:uFillTx/>
                <a:latin typeface="Funnel Sans" pitchFamily="2" charset="0"/>
                <a:ea typeface="+mn-ea"/>
                <a:cs typeface="+mn-cs"/>
              </a:rPr>
              <a:t>.</a:t>
            </a:r>
          </a:p>
        </p:txBody>
      </p:sp>
    </p:spTree>
    <p:extLst>
      <p:ext uri="{BB962C8B-B14F-4D97-AF65-F5344CB8AC3E}">
        <p14:creationId xmlns:p14="http://schemas.microsoft.com/office/powerpoint/2010/main" val="3222449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15215-944C-552F-31FB-86C7BDDB15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3269B1-BC9E-D22B-08D7-74DF81DE9CC6}"/>
              </a:ext>
            </a:extLst>
          </p:cNvPr>
          <p:cNvSpPr>
            <a:spLocks noGrp="1"/>
          </p:cNvSpPr>
          <p:nvPr>
            <p:ph type="title"/>
          </p:nvPr>
        </p:nvSpPr>
        <p:spPr/>
        <p:txBody>
          <a:bodyPr/>
          <a:lstStyle/>
          <a:p>
            <a:r>
              <a:rPr lang="en-US" dirty="0"/>
              <a:t>Waterfall chart</a:t>
            </a:r>
          </a:p>
        </p:txBody>
      </p:sp>
      <p:graphicFrame>
        <p:nvGraphicFramePr>
          <p:cNvPr id="8" name="Chart 7">
            <a:extLst>
              <a:ext uri="{FF2B5EF4-FFF2-40B4-BE49-F238E27FC236}">
                <a16:creationId xmlns:a16="http://schemas.microsoft.com/office/drawing/2014/main" id="{18121474-B6FD-C8ED-8A2E-B29E88B92EC5}"/>
              </a:ext>
            </a:extLst>
          </p:cNvPr>
          <p:cNvGraphicFramePr/>
          <p:nvPr>
            <p:extLst>
              <p:ext uri="{D42A27DB-BD31-4B8C-83A1-F6EECF244321}">
                <p14:modId xmlns:p14="http://schemas.microsoft.com/office/powerpoint/2010/main" val="2857149846"/>
              </p:ext>
            </p:extLst>
          </p:nvPr>
        </p:nvGraphicFramePr>
        <p:xfrm>
          <a:off x="540008" y="1380181"/>
          <a:ext cx="6147985" cy="5000736"/>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06DFF342-158D-1515-2C56-6DDB6E8E09B9}"/>
              </a:ext>
            </a:extLst>
          </p:cNvPr>
          <p:cNvSpPr txBox="1"/>
          <p:nvPr/>
        </p:nvSpPr>
        <p:spPr>
          <a:xfrm>
            <a:off x="6649977" y="1552401"/>
            <a:ext cx="4620994" cy="553998"/>
          </a:xfrm>
          <a:prstGeom prst="rect">
            <a:avLst/>
          </a:prstGeom>
          <a:noFill/>
        </p:spPr>
        <p:txBody>
          <a:bodyPr wrap="square" lIns="0" tIns="0" rIns="0" bIns="0" rtlCol="0"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2"/>
                </a:solidFill>
                <a:effectLst/>
                <a:uLnTx/>
                <a:uFillTx/>
                <a:latin typeface="Funnel Sans" pitchFamily="2" charset="0"/>
                <a:ea typeface="+mn-ea"/>
                <a:cs typeface="+mn-cs"/>
              </a:rPr>
              <a:t>Lorem ipsum dolor sit </a:t>
            </a:r>
            <a:r>
              <a:rPr kumimoji="0" lang="en-US" sz="1200" b="0" i="0" u="none" strike="noStrike" kern="1200" cap="none" spc="0" normalizeH="0" baseline="0" noProof="0" dirty="0" err="1">
                <a:ln>
                  <a:noFill/>
                </a:ln>
                <a:solidFill>
                  <a:schemeClr val="bg2"/>
                </a:solidFill>
                <a:effectLst/>
                <a:uLnTx/>
                <a:uFillTx/>
                <a:latin typeface="Funnel Sans" pitchFamily="2" charset="0"/>
                <a:ea typeface="+mn-ea"/>
                <a:cs typeface="+mn-cs"/>
              </a:rPr>
              <a:t>amet</a:t>
            </a:r>
            <a:r>
              <a:rPr kumimoji="0" lang="en-US" sz="1200"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sz="1200" b="0" i="0" u="none" strike="noStrike" kern="1200" cap="none" spc="0" normalizeH="0" baseline="0" noProof="0" dirty="0" err="1">
                <a:ln>
                  <a:noFill/>
                </a:ln>
                <a:solidFill>
                  <a:schemeClr val="bg2"/>
                </a:solidFill>
                <a:effectLst/>
                <a:uLnTx/>
                <a:uFillTx/>
                <a:latin typeface="Funnel Sans" pitchFamily="2" charset="0"/>
                <a:ea typeface="+mn-ea"/>
                <a:cs typeface="+mn-cs"/>
              </a:rPr>
              <a:t>consectetur</a:t>
            </a:r>
            <a:r>
              <a:rPr kumimoji="0" lang="en-US" sz="1200"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sz="1200" b="0" i="0" u="none" strike="noStrike" kern="1200" cap="none" spc="0" normalizeH="0" baseline="0" noProof="0" dirty="0" err="1">
                <a:ln>
                  <a:noFill/>
                </a:ln>
                <a:solidFill>
                  <a:schemeClr val="bg2"/>
                </a:solidFill>
                <a:effectLst/>
                <a:uLnTx/>
                <a:uFillTx/>
                <a:latin typeface="Funnel Sans" pitchFamily="2" charset="0"/>
                <a:ea typeface="+mn-ea"/>
                <a:cs typeface="+mn-cs"/>
              </a:rPr>
              <a:t>adipiscing</a:t>
            </a:r>
            <a:r>
              <a:rPr kumimoji="0" lang="en-US" sz="1200"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sz="1200" b="0" i="0" u="none" strike="noStrike" kern="1200" cap="none" spc="0" normalizeH="0" baseline="0" noProof="0" dirty="0" err="1">
                <a:ln>
                  <a:noFill/>
                </a:ln>
                <a:solidFill>
                  <a:schemeClr val="bg2"/>
                </a:solidFill>
                <a:effectLst/>
                <a:uLnTx/>
                <a:uFillTx/>
                <a:latin typeface="Funnel Sans" pitchFamily="2" charset="0"/>
                <a:ea typeface="+mn-ea"/>
                <a:cs typeface="+mn-cs"/>
              </a:rPr>
              <a:t>elit</a:t>
            </a:r>
            <a:r>
              <a:rPr kumimoji="0" lang="en-US" sz="1200"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sz="1200" b="0" i="0" u="none" strike="noStrike" kern="1200" cap="none" spc="0" normalizeH="0" baseline="0" noProof="0" dirty="0" err="1">
                <a:ln>
                  <a:noFill/>
                </a:ln>
                <a:solidFill>
                  <a:schemeClr val="bg2"/>
                </a:solidFill>
                <a:effectLst/>
                <a:uLnTx/>
                <a:uFillTx/>
                <a:latin typeface="Funnel Sans" pitchFamily="2" charset="0"/>
                <a:ea typeface="+mn-ea"/>
                <a:cs typeface="+mn-cs"/>
              </a:rPr>
              <a:t>Phasellus</a:t>
            </a:r>
            <a:r>
              <a:rPr kumimoji="0" lang="en-US" sz="1200"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sz="1200" b="0" i="0" u="none" strike="noStrike" kern="1200" cap="none" spc="0" normalizeH="0" baseline="0" noProof="0" dirty="0" err="1">
                <a:ln>
                  <a:noFill/>
                </a:ln>
                <a:solidFill>
                  <a:schemeClr val="bg2"/>
                </a:solidFill>
                <a:effectLst/>
                <a:uLnTx/>
                <a:uFillTx/>
                <a:latin typeface="Funnel Sans" pitchFamily="2" charset="0"/>
                <a:ea typeface="+mn-ea"/>
                <a:cs typeface="+mn-cs"/>
              </a:rPr>
              <a:t>congue</a:t>
            </a:r>
            <a:r>
              <a:rPr kumimoji="0" lang="en-US" sz="1200"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sz="1200" b="0" i="0" u="none" strike="noStrike" kern="1200" cap="none" spc="0" normalizeH="0" baseline="0" noProof="0" dirty="0" err="1">
                <a:ln>
                  <a:noFill/>
                </a:ln>
                <a:solidFill>
                  <a:schemeClr val="bg2"/>
                </a:solidFill>
                <a:effectLst/>
                <a:uLnTx/>
                <a:uFillTx/>
                <a:latin typeface="Funnel Sans" pitchFamily="2" charset="0"/>
                <a:ea typeface="+mn-ea"/>
                <a:cs typeface="+mn-cs"/>
              </a:rPr>
              <a:t>varius</a:t>
            </a:r>
            <a:r>
              <a:rPr kumimoji="0" lang="en-US" sz="1200"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sz="1200" b="0" i="0" u="none" strike="noStrike" kern="1200" cap="none" spc="0" normalizeH="0" baseline="0" noProof="0" dirty="0" err="1">
                <a:ln>
                  <a:noFill/>
                </a:ln>
                <a:solidFill>
                  <a:schemeClr val="bg2"/>
                </a:solidFill>
                <a:effectLst/>
                <a:uLnTx/>
                <a:uFillTx/>
                <a:latin typeface="Funnel Sans" pitchFamily="2" charset="0"/>
                <a:ea typeface="+mn-ea"/>
                <a:cs typeface="+mn-cs"/>
              </a:rPr>
              <a:t>justo</a:t>
            </a:r>
            <a:r>
              <a:rPr kumimoji="0" lang="en-US" sz="1200" b="0" i="0" u="none" strike="noStrike" kern="1200" cap="none" spc="0" normalizeH="0" baseline="0" noProof="0" dirty="0">
                <a:ln>
                  <a:noFill/>
                </a:ln>
                <a:solidFill>
                  <a:schemeClr val="bg2"/>
                </a:solidFill>
                <a:effectLst/>
                <a:uLnTx/>
                <a:uFillTx/>
                <a:latin typeface="Funnel Sans" pitchFamily="2" charset="0"/>
                <a:ea typeface="+mn-ea"/>
                <a:cs typeface="+mn-cs"/>
              </a:rPr>
              <a:t>, vel fermentum </a:t>
            </a:r>
            <a:r>
              <a:rPr kumimoji="0" lang="en-US" sz="1200" b="0" i="0" u="none" strike="noStrike" kern="1200" cap="none" spc="0" normalizeH="0" baseline="0" noProof="0" dirty="0" err="1">
                <a:ln>
                  <a:noFill/>
                </a:ln>
                <a:solidFill>
                  <a:schemeClr val="bg2"/>
                </a:solidFill>
                <a:effectLst/>
                <a:uLnTx/>
                <a:uFillTx/>
                <a:latin typeface="Funnel Sans" pitchFamily="2" charset="0"/>
                <a:ea typeface="+mn-ea"/>
                <a:cs typeface="+mn-cs"/>
              </a:rPr>
              <a:t>metus</a:t>
            </a:r>
            <a:r>
              <a:rPr kumimoji="0" lang="en-US" sz="1200"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sz="1200" b="0" i="0" u="none" strike="noStrike" kern="1200" cap="none" spc="0" normalizeH="0" baseline="0" noProof="0" dirty="0" err="1">
                <a:ln>
                  <a:noFill/>
                </a:ln>
                <a:solidFill>
                  <a:schemeClr val="bg2"/>
                </a:solidFill>
                <a:effectLst/>
                <a:uLnTx/>
                <a:uFillTx/>
                <a:latin typeface="Funnel Sans" pitchFamily="2" charset="0"/>
                <a:ea typeface="+mn-ea"/>
                <a:cs typeface="+mn-cs"/>
              </a:rPr>
              <a:t>vehicula</a:t>
            </a:r>
            <a:r>
              <a:rPr kumimoji="0" lang="en-US" sz="1200"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sz="1200" b="0" i="0" u="none" strike="noStrike" kern="1200" cap="none" spc="0" normalizeH="0" baseline="0" noProof="0" dirty="0" err="1">
                <a:ln>
                  <a:noFill/>
                </a:ln>
                <a:solidFill>
                  <a:schemeClr val="bg2"/>
                </a:solidFill>
                <a:effectLst/>
                <a:uLnTx/>
                <a:uFillTx/>
                <a:latin typeface="Funnel Sans" pitchFamily="2" charset="0"/>
                <a:ea typeface="+mn-ea"/>
                <a:cs typeface="+mn-cs"/>
              </a:rPr>
              <a:t>venenatis</a:t>
            </a:r>
            <a:r>
              <a:rPr kumimoji="0" lang="en-US" sz="1200" b="0" i="0" u="none" strike="noStrike" kern="1200" cap="none" spc="0" normalizeH="0" baseline="0" noProof="0" dirty="0">
                <a:ln>
                  <a:noFill/>
                </a:ln>
                <a:solidFill>
                  <a:schemeClr val="bg2"/>
                </a:solidFill>
                <a:effectLst/>
                <a:uLnTx/>
                <a:uFillTx/>
                <a:latin typeface="Funnel Sans" pitchFamily="2" charset="0"/>
                <a:ea typeface="+mn-ea"/>
                <a:cs typeface="+mn-cs"/>
              </a:rPr>
              <a:t>. Morbi vitae </a:t>
            </a:r>
            <a:r>
              <a:rPr kumimoji="0" lang="en-US" sz="1200" b="0" i="0" u="none" strike="noStrike" kern="1200" cap="none" spc="0" normalizeH="0" baseline="0" noProof="0" dirty="0" err="1">
                <a:ln>
                  <a:noFill/>
                </a:ln>
                <a:solidFill>
                  <a:schemeClr val="bg2"/>
                </a:solidFill>
                <a:effectLst/>
                <a:uLnTx/>
                <a:uFillTx/>
                <a:latin typeface="Funnel Sans" pitchFamily="2" charset="0"/>
                <a:ea typeface="+mn-ea"/>
                <a:cs typeface="+mn-cs"/>
              </a:rPr>
              <a:t>massa</a:t>
            </a:r>
            <a:r>
              <a:rPr kumimoji="0" lang="en-US" sz="1200" b="0" i="0" u="none" strike="noStrike" kern="1200" cap="none" spc="0" normalizeH="0" baseline="0" noProof="0" dirty="0">
                <a:ln>
                  <a:noFill/>
                </a:ln>
                <a:solidFill>
                  <a:schemeClr val="bg2"/>
                </a:solidFill>
                <a:effectLst/>
                <a:uLnTx/>
                <a:uFillTx/>
                <a:latin typeface="Funnel Sans" pitchFamily="2" charset="0"/>
                <a:ea typeface="+mn-ea"/>
                <a:cs typeface="+mn-cs"/>
              </a:rPr>
              <a:t> auctor, </a:t>
            </a:r>
            <a:r>
              <a:rPr kumimoji="0" lang="en-US" sz="1200" b="0" i="0" u="none" strike="noStrike" kern="1200" cap="none" spc="0" normalizeH="0" baseline="0" noProof="0" dirty="0" err="1">
                <a:ln>
                  <a:noFill/>
                </a:ln>
                <a:solidFill>
                  <a:schemeClr val="bg2"/>
                </a:solidFill>
                <a:effectLst/>
                <a:uLnTx/>
                <a:uFillTx/>
                <a:latin typeface="Funnel Sans" pitchFamily="2" charset="0"/>
                <a:ea typeface="+mn-ea"/>
                <a:cs typeface="+mn-cs"/>
              </a:rPr>
              <a:t>egestas</a:t>
            </a:r>
            <a:r>
              <a:rPr kumimoji="0" lang="en-US" sz="1200"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sz="1200" b="0" i="0" u="none" strike="noStrike" kern="1200" cap="none" spc="0" normalizeH="0" baseline="0" noProof="0" dirty="0" err="1">
                <a:ln>
                  <a:noFill/>
                </a:ln>
                <a:solidFill>
                  <a:schemeClr val="bg2"/>
                </a:solidFill>
                <a:effectLst/>
                <a:uLnTx/>
                <a:uFillTx/>
                <a:latin typeface="Funnel Sans" pitchFamily="2" charset="0"/>
                <a:ea typeface="+mn-ea"/>
                <a:cs typeface="+mn-cs"/>
              </a:rPr>
              <a:t>odio</a:t>
            </a:r>
            <a:r>
              <a:rPr kumimoji="0" lang="en-US" sz="1200" b="0" i="0" u="none" strike="noStrike" kern="1200" cap="none" spc="0" normalizeH="0" baseline="0" noProof="0" dirty="0">
                <a:ln>
                  <a:noFill/>
                </a:ln>
                <a:solidFill>
                  <a:schemeClr val="bg2"/>
                </a:solidFill>
                <a:effectLst/>
                <a:uLnTx/>
                <a:uFillTx/>
                <a:latin typeface="Funnel Sans" pitchFamily="2" charset="0"/>
                <a:ea typeface="+mn-ea"/>
                <a:cs typeface="+mn-cs"/>
              </a:rPr>
              <a:t> id, </a:t>
            </a:r>
            <a:r>
              <a:rPr kumimoji="0" lang="en-US" sz="1200" b="0" i="0" u="none" strike="noStrike" kern="1200" cap="none" spc="0" normalizeH="0" baseline="0" noProof="0" dirty="0" err="1">
                <a:ln>
                  <a:noFill/>
                </a:ln>
                <a:solidFill>
                  <a:schemeClr val="bg2"/>
                </a:solidFill>
                <a:effectLst/>
                <a:uLnTx/>
                <a:uFillTx/>
                <a:latin typeface="Funnel Sans" pitchFamily="2" charset="0"/>
                <a:ea typeface="+mn-ea"/>
                <a:cs typeface="+mn-cs"/>
              </a:rPr>
              <a:t>sodales</a:t>
            </a:r>
            <a:r>
              <a:rPr kumimoji="0" lang="en-US" sz="1200"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sz="1200" b="0" i="0" u="none" strike="noStrike" kern="1200" cap="none" spc="0" normalizeH="0" baseline="0" noProof="0" dirty="0" err="1">
                <a:ln>
                  <a:noFill/>
                </a:ln>
                <a:solidFill>
                  <a:schemeClr val="bg2"/>
                </a:solidFill>
                <a:effectLst/>
                <a:uLnTx/>
                <a:uFillTx/>
                <a:latin typeface="Funnel Sans" pitchFamily="2" charset="0"/>
                <a:ea typeface="+mn-ea"/>
                <a:cs typeface="+mn-cs"/>
              </a:rPr>
              <a:t>massa</a:t>
            </a:r>
            <a:r>
              <a:rPr kumimoji="0" lang="en-US" sz="1200" b="0" i="0" u="none" strike="noStrike" kern="1200" cap="none" spc="0" normalizeH="0" baseline="0" noProof="0" dirty="0">
                <a:ln>
                  <a:noFill/>
                </a:ln>
                <a:solidFill>
                  <a:schemeClr val="bg2"/>
                </a:solidFill>
                <a:effectLst/>
                <a:uLnTx/>
                <a:uFillTx/>
                <a:latin typeface="Funnel Sans" pitchFamily="2" charset="0"/>
                <a:ea typeface="+mn-ea"/>
                <a:cs typeface="+mn-cs"/>
              </a:rPr>
              <a:t>.</a:t>
            </a:r>
          </a:p>
        </p:txBody>
      </p:sp>
      <p:sp>
        <p:nvSpPr>
          <p:cNvPr id="10" name="TextBox 9">
            <a:extLst>
              <a:ext uri="{FF2B5EF4-FFF2-40B4-BE49-F238E27FC236}">
                <a16:creationId xmlns:a16="http://schemas.microsoft.com/office/drawing/2014/main" id="{39B530C1-4EA3-BEA3-D92D-DE731E155E3B}"/>
              </a:ext>
            </a:extLst>
          </p:cNvPr>
          <p:cNvSpPr txBox="1"/>
          <p:nvPr/>
        </p:nvSpPr>
        <p:spPr>
          <a:xfrm>
            <a:off x="6649977" y="2857330"/>
            <a:ext cx="4620994" cy="553998"/>
          </a:xfrm>
          <a:prstGeom prst="rect">
            <a:avLst/>
          </a:prstGeom>
          <a:noFill/>
        </p:spPr>
        <p:txBody>
          <a:bodyPr wrap="square" lIns="0" tIns="0" rIns="0" bIns="0" rtlCol="0"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2"/>
                </a:solidFill>
                <a:effectLst/>
                <a:uLnTx/>
                <a:uFillTx/>
                <a:latin typeface="Funnel Sans" pitchFamily="2" charset="0"/>
                <a:ea typeface="+mn-ea"/>
                <a:cs typeface="+mn-cs"/>
              </a:rPr>
              <a:t>Lorem ipsum dolor sit </a:t>
            </a:r>
            <a:r>
              <a:rPr kumimoji="0" lang="en-US" sz="1200" b="0" i="0" u="none" strike="noStrike" kern="1200" cap="none" spc="0" normalizeH="0" baseline="0" noProof="0" dirty="0" err="1">
                <a:ln>
                  <a:noFill/>
                </a:ln>
                <a:solidFill>
                  <a:schemeClr val="bg2"/>
                </a:solidFill>
                <a:effectLst/>
                <a:uLnTx/>
                <a:uFillTx/>
                <a:latin typeface="Funnel Sans" pitchFamily="2" charset="0"/>
                <a:ea typeface="+mn-ea"/>
                <a:cs typeface="+mn-cs"/>
              </a:rPr>
              <a:t>amet</a:t>
            </a:r>
            <a:r>
              <a:rPr kumimoji="0" lang="en-US" sz="1200"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sz="1200" b="0" i="0" u="none" strike="noStrike" kern="1200" cap="none" spc="0" normalizeH="0" baseline="0" noProof="0" dirty="0" err="1">
                <a:ln>
                  <a:noFill/>
                </a:ln>
                <a:solidFill>
                  <a:schemeClr val="bg2"/>
                </a:solidFill>
                <a:effectLst/>
                <a:uLnTx/>
                <a:uFillTx/>
                <a:latin typeface="Funnel Sans" pitchFamily="2" charset="0"/>
                <a:ea typeface="+mn-ea"/>
                <a:cs typeface="+mn-cs"/>
              </a:rPr>
              <a:t>consectetur</a:t>
            </a:r>
            <a:r>
              <a:rPr kumimoji="0" lang="en-US" sz="1200"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sz="1200" b="0" i="0" u="none" strike="noStrike" kern="1200" cap="none" spc="0" normalizeH="0" baseline="0" noProof="0" dirty="0" err="1">
                <a:ln>
                  <a:noFill/>
                </a:ln>
                <a:solidFill>
                  <a:schemeClr val="bg2"/>
                </a:solidFill>
                <a:effectLst/>
                <a:uLnTx/>
                <a:uFillTx/>
                <a:latin typeface="Funnel Sans" pitchFamily="2" charset="0"/>
                <a:ea typeface="+mn-ea"/>
                <a:cs typeface="+mn-cs"/>
              </a:rPr>
              <a:t>adipiscing</a:t>
            </a:r>
            <a:r>
              <a:rPr kumimoji="0" lang="en-US" sz="1200"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sz="1200" b="0" i="0" u="none" strike="noStrike" kern="1200" cap="none" spc="0" normalizeH="0" baseline="0" noProof="0" dirty="0" err="1">
                <a:ln>
                  <a:noFill/>
                </a:ln>
                <a:solidFill>
                  <a:schemeClr val="bg2"/>
                </a:solidFill>
                <a:effectLst/>
                <a:uLnTx/>
                <a:uFillTx/>
                <a:latin typeface="Funnel Sans" pitchFamily="2" charset="0"/>
                <a:ea typeface="+mn-ea"/>
                <a:cs typeface="+mn-cs"/>
              </a:rPr>
              <a:t>elit</a:t>
            </a:r>
            <a:r>
              <a:rPr kumimoji="0" lang="en-US" sz="1200"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sz="1200" b="0" i="0" u="none" strike="noStrike" kern="1200" cap="none" spc="0" normalizeH="0" baseline="0" noProof="0" dirty="0" err="1">
                <a:ln>
                  <a:noFill/>
                </a:ln>
                <a:solidFill>
                  <a:schemeClr val="bg2"/>
                </a:solidFill>
                <a:effectLst/>
                <a:uLnTx/>
                <a:uFillTx/>
                <a:latin typeface="Funnel Sans" pitchFamily="2" charset="0"/>
                <a:ea typeface="+mn-ea"/>
                <a:cs typeface="+mn-cs"/>
              </a:rPr>
              <a:t>Phasellus</a:t>
            </a:r>
            <a:r>
              <a:rPr kumimoji="0" lang="en-US" sz="1200"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sz="1200" b="0" i="0" u="none" strike="noStrike" kern="1200" cap="none" spc="0" normalizeH="0" baseline="0" noProof="0" dirty="0" err="1">
                <a:ln>
                  <a:noFill/>
                </a:ln>
                <a:solidFill>
                  <a:schemeClr val="bg2"/>
                </a:solidFill>
                <a:effectLst/>
                <a:uLnTx/>
                <a:uFillTx/>
                <a:latin typeface="Funnel Sans" pitchFamily="2" charset="0"/>
                <a:ea typeface="+mn-ea"/>
                <a:cs typeface="+mn-cs"/>
              </a:rPr>
              <a:t>congue</a:t>
            </a:r>
            <a:r>
              <a:rPr kumimoji="0" lang="en-US" sz="1200"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sz="1200" b="0" i="0" u="none" strike="noStrike" kern="1200" cap="none" spc="0" normalizeH="0" baseline="0" noProof="0" dirty="0" err="1">
                <a:ln>
                  <a:noFill/>
                </a:ln>
                <a:solidFill>
                  <a:schemeClr val="bg2"/>
                </a:solidFill>
                <a:effectLst/>
                <a:uLnTx/>
                <a:uFillTx/>
                <a:latin typeface="Funnel Sans" pitchFamily="2" charset="0"/>
                <a:ea typeface="+mn-ea"/>
                <a:cs typeface="+mn-cs"/>
              </a:rPr>
              <a:t>varius</a:t>
            </a:r>
            <a:r>
              <a:rPr kumimoji="0" lang="en-US" sz="1200"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sz="1200" b="0" i="0" u="none" strike="noStrike" kern="1200" cap="none" spc="0" normalizeH="0" baseline="0" noProof="0" dirty="0" err="1">
                <a:ln>
                  <a:noFill/>
                </a:ln>
                <a:solidFill>
                  <a:schemeClr val="bg2"/>
                </a:solidFill>
                <a:effectLst/>
                <a:uLnTx/>
                <a:uFillTx/>
                <a:latin typeface="Funnel Sans" pitchFamily="2" charset="0"/>
                <a:ea typeface="+mn-ea"/>
                <a:cs typeface="+mn-cs"/>
              </a:rPr>
              <a:t>justo</a:t>
            </a:r>
            <a:r>
              <a:rPr kumimoji="0" lang="en-US" sz="1200" b="0" i="0" u="none" strike="noStrike" kern="1200" cap="none" spc="0" normalizeH="0" baseline="0" noProof="0" dirty="0">
                <a:ln>
                  <a:noFill/>
                </a:ln>
                <a:solidFill>
                  <a:schemeClr val="bg2"/>
                </a:solidFill>
                <a:effectLst/>
                <a:uLnTx/>
                <a:uFillTx/>
                <a:latin typeface="Funnel Sans" pitchFamily="2" charset="0"/>
                <a:ea typeface="+mn-ea"/>
                <a:cs typeface="+mn-cs"/>
              </a:rPr>
              <a:t>, vel fermentum </a:t>
            </a:r>
            <a:r>
              <a:rPr kumimoji="0" lang="en-US" sz="1200" b="0" i="0" u="none" strike="noStrike" kern="1200" cap="none" spc="0" normalizeH="0" baseline="0" noProof="0" dirty="0" err="1">
                <a:ln>
                  <a:noFill/>
                </a:ln>
                <a:solidFill>
                  <a:schemeClr val="bg2"/>
                </a:solidFill>
                <a:effectLst/>
                <a:uLnTx/>
                <a:uFillTx/>
                <a:latin typeface="Funnel Sans" pitchFamily="2" charset="0"/>
                <a:ea typeface="+mn-ea"/>
                <a:cs typeface="+mn-cs"/>
              </a:rPr>
              <a:t>metus</a:t>
            </a:r>
            <a:r>
              <a:rPr kumimoji="0" lang="en-US" sz="1200"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sz="1200" b="0" i="0" u="none" strike="noStrike" kern="1200" cap="none" spc="0" normalizeH="0" baseline="0" noProof="0" dirty="0" err="1">
                <a:ln>
                  <a:noFill/>
                </a:ln>
                <a:solidFill>
                  <a:schemeClr val="bg2"/>
                </a:solidFill>
                <a:effectLst/>
                <a:uLnTx/>
                <a:uFillTx/>
                <a:latin typeface="Funnel Sans" pitchFamily="2" charset="0"/>
                <a:ea typeface="+mn-ea"/>
                <a:cs typeface="+mn-cs"/>
              </a:rPr>
              <a:t>vehicula</a:t>
            </a:r>
            <a:r>
              <a:rPr kumimoji="0" lang="en-US" sz="1200"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sz="1200" b="0" i="0" u="none" strike="noStrike" kern="1200" cap="none" spc="0" normalizeH="0" baseline="0" noProof="0" dirty="0" err="1">
                <a:ln>
                  <a:noFill/>
                </a:ln>
                <a:solidFill>
                  <a:schemeClr val="bg2"/>
                </a:solidFill>
                <a:effectLst/>
                <a:uLnTx/>
                <a:uFillTx/>
                <a:latin typeface="Funnel Sans" pitchFamily="2" charset="0"/>
                <a:ea typeface="+mn-ea"/>
                <a:cs typeface="+mn-cs"/>
              </a:rPr>
              <a:t>venenatis</a:t>
            </a:r>
            <a:r>
              <a:rPr kumimoji="0" lang="en-US" sz="1200" b="0" i="0" u="none" strike="noStrike" kern="1200" cap="none" spc="0" normalizeH="0" baseline="0" noProof="0" dirty="0">
                <a:ln>
                  <a:noFill/>
                </a:ln>
                <a:solidFill>
                  <a:schemeClr val="bg2"/>
                </a:solidFill>
                <a:effectLst/>
                <a:uLnTx/>
                <a:uFillTx/>
                <a:latin typeface="Funnel Sans" pitchFamily="2" charset="0"/>
                <a:ea typeface="+mn-ea"/>
                <a:cs typeface="+mn-cs"/>
              </a:rPr>
              <a:t>. Morbi vitae </a:t>
            </a:r>
            <a:r>
              <a:rPr kumimoji="0" lang="en-US" sz="1200" b="0" i="0" u="none" strike="noStrike" kern="1200" cap="none" spc="0" normalizeH="0" baseline="0" noProof="0" dirty="0" err="1">
                <a:ln>
                  <a:noFill/>
                </a:ln>
                <a:solidFill>
                  <a:schemeClr val="bg2"/>
                </a:solidFill>
                <a:effectLst/>
                <a:uLnTx/>
                <a:uFillTx/>
                <a:latin typeface="Funnel Sans" pitchFamily="2" charset="0"/>
                <a:ea typeface="+mn-ea"/>
                <a:cs typeface="+mn-cs"/>
              </a:rPr>
              <a:t>massa</a:t>
            </a:r>
            <a:r>
              <a:rPr kumimoji="0" lang="en-US" sz="1200" b="0" i="0" u="none" strike="noStrike" kern="1200" cap="none" spc="0" normalizeH="0" baseline="0" noProof="0" dirty="0">
                <a:ln>
                  <a:noFill/>
                </a:ln>
                <a:solidFill>
                  <a:schemeClr val="bg2"/>
                </a:solidFill>
                <a:effectLst/>
                <a:uLnTx/>
                <a:uFillTx/>
                <a:latin typeface="Funnel Sans" pitchFamily="2" charset="0"/>
                <a:ea typeface="+mn-ea"/>
                <a:cs typeface="+mn-cs"/>
              </a:rPr>
              <a:t> auctor, </a:t>
            </a:r>
            <a:r>
              <a:rPr kumimoji="0" lang="en-US" sz="1200" b="0" i="0" u="none" strike="noStrike" kern="1200" cap="none" spc="0" normalizeH="0" baseline="0" noProof="0" dirty="0" err="1">
                <a:ln>
                  <a:noFill/>
                </a:ln>
                <a:solidFill>
                  <a:schemeClr val="bg2"/>
                </a:solidFill>
                <a:effectLst/>
                <a:uLnTx/>
                <a:uFillTx/>
                <a:latin typeface="Funnel Sans" pitchFamily="2" charset="0"/>
                <a:ea typeface="+mn-ea"/>
                <a:cs typeface="+mn-cs"/>
              </a:rPr>
              <a:t>egestas</a:t>
            </a:r>
            <a:r>
              <a:rPr kumimoji="0" lang="en-US" sz="1200"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sz="1200" b="0" i="0" u="none" strike="noStrike" kern="1200" cap="none" spc="0" normalizeH="0" baseline="0" noProof="0" dirty="0" err="1">
                <a:ln>
                  <a:noFill/>
                </a:ln>
                <a:solidFill>
                  <a:schemeClr val="bg2"/>
                </a:solidFill>
                <a:effectLst/>
                <a:uLnTx/>
                <a:uFillTx/>
                <a:latin typeface="Funnel Sans" pitchFamily="2" charset="0"/>
                <a:ea typeface="+mn-ea"/>
                <a:cs typeface="+mn-cs"/>
              </a:rPr>
              <a:t>odio</a:t>
            </a:r>
            <a:r>
              <a:rPr kumimoji="0" lang="en-US" sz="1200" b="0" i="0" u="none" strike="noStrike" kern="1200" cap="none" spc="0" normalizeH="0" baseline="0" noProof="0" dirty="0">
                <a:ln>
                  <a:noFill/>
                </a:ln>
                <a:solidFill>
                  <a:schemeClr val="bg2"/>
                </a:solidFill>
                <a:effectLst/>
                <a:uLnTx/>
                <a:uFillTx/>
                <a:latin typeface="Funnel Sans" pitchFamily="2" charset="0"/>
                <a:ea typeface="+mn-ea"/>
                <a:cs typeface="+mn-cs"/>
              </a:rPr>
              <a:t> id, </a:t>
            </a:r>
            <a:r>
              <a:rPr kumimoji="0" lang="en-US" sz="1200" b="0" i="0" u="none" strike="noStrike" kern="1200" cap="none" spc="0" normalizeH="0" baseline="0" noProof="0" dirty="0" err="1">
                <a:ln>
                  <a:noFill/>
                </a:ln>
                <a:solidFill>
                  <a:schemeClr val="bg2"/>
                </a:solidFill>
                <a:effectLst/>
                <a:uLnTx/>
                <a:uFillTx/>
                <a:latin typeface="Funnel Sans" pitchFamily="2" charset="0"/>
                <a:ea typeface="+mn-ea"/>
                <a:cs typeface="+mn-cs"/>
              </a:rPr>
              <a:t>sodales</a:t>
            </a:r>
            <a:r>
              <a:rPr kumimoji="0" lang="en-US" sz="1200"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sz="1200" b="0" i="0" u="none" strike="noStrike" kern="1200" cap="none" spc="0" normalizeH="0" baseline="0" noProof="0" dirty="0" err="1">
                <a:ln>
                  <a:noFill/>
                </a:ln>
                <a:solidFill>
                  <a:schemeClr val="bg2"/>
                </a:solidFill>
                <a:effectLst/>
                <a:uLnTx/>
                <a:uFillTx/>
                <a:latin typeface="Funnel Sans" pitchFamily="2" charset="0"/>
                <a:ea typeface="+mn-ea"/>
                <a:cs typeface="+mn-cs"/>
              </a:rPr>
              <a:t>massa</a:t>
            </a:r>
            <a:r>
              <a:rPr kumimoji="0" lang="en-US" sz="1200" b="0" i="0" u="none" strike="noStrike" kern="1200" cap="none" spc="0" normalizeH="0" baseline="0" noProof="0" dirty="0">
                <a:ln>
                  <a:noFill/>
                </a:ln>
                <a:solidFill>
                  <a:schemeClr val="bg2"/>
                </a:solidFill>
                <a:effectLst/>
                <a:uLnTx/>
                <a:uFillTx/>
                <a:latin typeface="Funnel Sans" pitchFamily="2" charset="0"/>
                <a:ea typeface="+mn-ea"/>
                <a:cs typeface="+mn-cs"/>
              </a:rPr>
              <a:t>.</a:t>
            </a:r>
          </a:p>
        </p:txBody>
      </p:sp>
      <p:cxnSp>
        <p:nvCxnSpPr>
          <p:cNvPr id="11" name="Straight Connector 10">
            <a:extLst>
              <a:ext uri="{FF2B5EF4-FFF2-40B4-BE49-F238E27FC236}">
                <a16:creationId xmlns:a16="http://schemas.microsoft.com/office/drawing/2014/main" id="{2739EE69-920E-5177-E51D-34C2B0A279ED}"/>
              </a:ext>
            </a:extLst>
          </p:cNvPr>
          <p:cNvCxnSpPr/>
          <p:nvPr/>
        </p:nvCxnSpPr>
        <p:spPr>
          <a:xfrm>
            <a:off x="6594375" y="2510893"/>
            <a:ext cx="4752000" cy="0"/>
          </a:xfrm>
          <a:prstGeom prst="line">
            <a:avLst/>
          </a:prstGeom>
          <a:ln>
            <a:solidFill>
              <a:srgbClr val="66604E"/>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915C9B8-2EA8-6C8F-84B0-38BE38AA4B12}"/>
              </a:ext>
            </a:extLst>
          </p:cNvPr>
          <p:cNvCxnSpPr/>
          <p:nvPr/>
        </p:nvCxnSpPr>
        <p:spPr>
          <a:xfrm>
            <a:off x="6594375" y="3772280"/>
            <a:ext cx="4752000" cy="0"/>
          </a:xfrm>
          <a:prstGeom prst="line">
            <a:avLst/>
          </a:prstGeom>
          <a:ln>
            <a:solidFill>
              <a:srgbClr val="66604E"/>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164BAEA-4AC4-1EC0-01D4-60684C98C0A6}"/>
              </a:ext>
            </a:extLst>
          </p:cNvPr>
          <p:cNvSpPr txBox="1"/>
          <p:nvPr/>
        </p:nvSpPr>
        <p:spPr>
          <a:xfrm>
            <a:off x="6649977" y="4147745"/>
            <a:ext cx="4620994" cy="553998"/>
          </a:xfrm>
          <a:prstGeom prst="rect">
            <a:avLst/>
          </a:prstGeom>
          <a:noFill/>
        </p:spPr>
        <p:txBody>
          <a:bodyPr wrap="square" lIns="0" tIns="0" rIns="0" bIns="0" rtlCol="0"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2"/>
                </a:solidFill>
                <a:effectLst/>
                <a:uLnTx/>
                <a:uFillTx/>
                <a:latin typeface="Funnel Sans" pitchFamily="2" charset="0"/>
                <a:ea typeface="+mn-ea"/>
                <a:cs typeface="+mn-cs"/>
              </a:rPr>
              <a:t>Lorem ipsum dolor sit </a:t>
            </a:r>
            <a:r>
              <a:rPr kumimoji="0" lang="en-US" sz="1200" b="0" i="0" u="none" strike="noStrike" kern="1200" cap="none" spc="0" normalizeH="0" baseline="0" noProof="0" dirty="0" err="1">
                <a:ln>
                  <a:noFill/>
                </a:ln>
                <a:solidFill>
                  <a:schemeClr val="bg2"/>
                </a:solidFill>
                <a:effectLst/>
                <a:uLnTx/>
                <a:uFillTx/>
                <a:latin typeface="Funnel Sans" pitchFamily="2" charset="0"/>
                <a:ea typeface="+mn-ea"/>
                <a:cs typeface="+mn-cs"/>
              </a:rPr>
              <a:t>amet</a:t>
            </a:r>
            <a:r>
              <a:rPr kumimoji="0" lang="en-US" sz="1200"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sz="1200" b="0" i="0" u="none" strike="noStrike" kern="1200" cap="none" spc="0" normalizeH="0" baseline="0" noProof="0" dirty="0" err="1">
                <a:ln>
                  <a:noFill/>
                </a:ln>
                <a:solidFill>
                  <a:schemeClr val="bg2"/>
                </a:solidFill>
                <a:effectLst/>
                <a:uLnTx/>
                <a:uFillTx/>
                <a:latin typeface="Funnel Sans" pitchFamily="2" charset="0"/>
                <a:ea typeface="+mn-ea"/>
                <a:cs typeface="+mn-cs"/>
              </a:rPr>
              <a:t>consectetur</a:t>
            </a:r>
            <a:r>
              <a:rPr kumimoji="0" lang="en-US" sz="1200"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sz="1200" b="0" i="0" u="none" strike="noStrike" kern="1200" cap="none" spc="0" normalizeH="0" baseline="0" noProof="0" dirty="0" err="1">
                <a:ln>
                  <a:noFill/>
                </a:ln>
                <a:solidFill>
                  <a:schemeClr val="bg2"/>
                </a:solidFill>
                <a:effectLst/>
                <a:uLnTx/>
                <a:uFillTx/>
                <a:latin typeface="Funnel Sans" pitchFamily="2" charset="0"/>
                <a:ea typeface="+mn-ea"/>
                <a:cs typeface="+mn-cs"/>
              </a:rPr>
              <a:t>adipiscing</a:t>
            </a:r>
            <a:r>
              <a:rPr kumimoji="0" lang="en-US" sz="1200"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sz="1200" b="0" i="0" u="none" strike="noStrike" kern="1200" cap="none" spc="0" normalizeH="0" baseline="0" noProof="0" dirty="0" err="1">
                <a:ln>
                  <a:noFill/>
                </a:ln>
                <a:solidFill>
                  <a:schemeClr val="bg2"/>
                </a:solidFill>
                <a:effectLst/>
                <a:uLnTx/>
                <a:uFillTx/>
                <a:latin typeface="Funnel Sans" pitchFamily="2" charset="0"/>
                <a:ea typeface="+mn-ea"/>
                <a:cs typeface="+mn-cs"/>
              </a:rPr>
              <a:t>elit</a:t>
            </a:r>
            <a:r>
              <a:rPr kumimoji="0" lang="en-US" sz="1200"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sz="1200" b="0" i="0" u="none" strike="noStrike" kern="1200" cap="none" spc="0" normalizeH="0" baseline="0" noProof="0" dirty="0" err="1">
                <a:ln>
                  <a:noFill/>
                </a:ln>
                <a:solidFill>
                  <a:schemeClr val="bg2"/>
                </a:solidFill>
                <a:effectLst/>
                <a:uLnTx/>
                <a:uFillTx/>
                <a:latin typeface="Funnel Sans" pitchFamily="2" charset="0"/>
                <a:ea typeface="+mn-ea"/>
                <a:cs typeface="+mn-cs"/>
              </a:rPr>
              <a:t>Phasellus</a:t>
            </a:r>
            <a:r>
              <a:rPr kumimoji="0" lang="en-US" sz="1200"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sz="1200" b="0" i="0" u="none" strike="noStrike" kern="1200" cap="none" spc="0" normalizeH="0" baseline="0" noProof="0" dirty="0" err="1">
                <a:ln>
                  <a:noFill/>
                </a:ln>
                <a:solidFill>
                  <a:schemeClr val="bg2"/>
                </a:solidFill>
                <a:effectLst/>
                <a:uLnTx/>
                <a:uFillTx/>
                <a:latin typeface="Funnel Sans" pitchFamily="2" charset="0"/>
                <a:ea typeface="+mn-ea"/>
                <a:cs typeface="+mn-cs"/>
              </a:rPr>
              <a:t>congue</a:t>
            </a:r>
            <a:r>
              <a:rPr kumimoji="0" lang="en-US" sz="1200"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sz="1200" b="0" i="0" u="none" strike="noStrike" kern="1200" cap="none" spc="0" normalizeH="0" baseline="0" noProof="0" dirty="0" err="1">
                <a:ln>
                  <a:noFill/>
                </a:ln>
                <a:solidFill>
                  <a:schemeClr val="bg2"/>
                </a:solidFill>
                <a:effectLst/>
                <a:uLnTx/>
                <a:uFillTx/>
                <a:latin typeface="Funnel Sans" pitchFamily="2" charset="0"/>
                <a:ea typeface="+mn-ea"/>
                <a:cs typeface="+mn-cs"/>
              </a:rPr>
              <a:t>varius</a:t>
            </a:r>
            <a:r>
              <a:rPr kumimoji="0" lang="en-US" sz="1200"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sz="1200" b="0" i="0" u="none" strike="noStrike" kern="1200" cap="none" spc="0" normalizeH="0" baseline="0" noProof="0" dirty="0" err="1">
                <a:ln>
                  <a:noFill/>
                </a:ln>
                <a:solidFill>
                  <a:schemeClr val="bg2"/>
                </a:solidFill>
                <a:effectLst/>
                <a:uLnTx/>
                <a:uFillTx/>
                <a:latin typeface="Funnel Sans" pitchFamily="2" charset="0"/>
                <a:ea typeface="+mn-ea"/>
                <a:cs typeface="+mn-cs"/>
              </a:rPr>
              <a:t>justo</a:t>
            </a:r>
            <a:r>
              <a:rPr kumimoji="0" lang="en-US" sz="1200" b="0" i="0" u="none" strike="noStrike" kern="1200" cap="none" spc="0" normalizeH="0" baseline="0" noProof="0" dirty="0">
                <a:ln>
                  <a:noFill/>
                </a:ln>
                <a:solidFill>
                  <a:schemeClr val="bg2"/>
                </a:solidFill>
                <a:effectLst/>
                <a:uLnTx/>
                <a:uFillTx/>
                <a:latin typeface="Funnel Sans" pitchFamily="2" charset="0"/>
                <a:ea typeface="+mn-ea"/>
                <a:cs typeface="+mn-cs"/>
              </a:rPr>
              <a:t>, vel fermentum </a:t>
            </a:r>
            <a:r>
              <a:rPr kumimoji="0" lang="en-US" sz="1200" b="0" i="0" u="none" strike="noStrike" kern="1200" cap="none" spc="0" normalizeH="0" baseline="0" noProof="0" dirty="0" err="1">
                <a:ln>
                  <a:noFill/>
                </a:ln>
                <a:solidFill>
                  <a:schemeClr val="bg2"/>
                </a:solidFill>
                <a:effectLst/>
                <a:uLnTx/>
                <a:uFillTx/>
                <a:latin typeface="Funnel Sans" pitchFamily="2" charset="0"/>
                <a:ea typeface="+mn-ea"/>
                <a:cs typeface="+mn-cs"/>
              </a:rPr>
              <a:t>metus</a:t>
            </a:r>
            <a:r>
              <a:rPr kumimoji="0" lang="en-US" sz="1200"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sz="1200" b="0" i="0" u="none" strike="noStrike" kern="1200" cap="none" spc="0" normalizeH="0" baseline="0" noProof="0" dirty="0" err="1">
                <a:ln>
                  <a:noFill/>
                </a:ln>
                <a:solidFill>
                  <a:schemeClr val="bg2"/>
                </a:solidFill>
                <a:effectLst/>
                <a:uLnTx/>
                <a:uFillTx/>
                <a:latin typeface="Funnel Sans" pitchFamily="2" charset="0"/>
                <a:ea typeface="+mn-ea"/>
                <a:cs typeface="+mn-cs"/>
              </a:rPr>
              <a:t>vehicula</a:t>
            </a:r>
            <a:r>
              <a:rPr kumimoji="0" lang="en-US" sz="1200"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sz="1200" b="0" i="0" u="none" strike="noStrike" kern="1200" cap="none" spc="0" normalizeH="0" baseline="0" noProof="0" dirty="0" err="1">
                <a:ln>
                  <a:noFill/>
                </a:ln>
                <a:solidFill>
                  <a:schemeClr val="bg2"/>
                </a:solidFill>
                <a:effectLst/>
                <a:uLnTx/>
                <a:uFillTx/>
                <a:latin typeface="Funnel Sans" pitchFamily="2" charset="0"/>
                <a:ea typeface="+mn-ea"/>
                <a:cs typeface="+mn-cs"/>
              </a:rPr>
              <a:t>venenatis</a:t>
            </a:r>
            <a:r>
              <a:rPr kumimoji="0" lang="en-US" sz="1200" b="0" i="0" u="none" strike="noStrike" kern="1200" cap="none" spc="0" normalizeH="0" baseline="0" noProof="0" dirty="0">
                <a:ln>
                  <a:noFill/>
                </a:ln>
                <a:solidFill>
                  <a:schemeClr val="bg2"/>
                </a:solidFill>
                <a:effectLst/>
                <a:uLnTx/>
                <a:uFillTx/>
                <a:latin typeface="Funnel Sans" pitchFamily="2" charset="0"/>
                <a:ea typeface="+mn-ea"/>
                <a:cs typeface="+mn-cs"/>
              </a:rPr>
              <a:t>. Morbi vitae </a:t>
            </a:r>
            <a:r>
              <a:rPr kumimoji="0" lang="en-US" sz="1200" b="0" i="0" u="none" strike="noStrike" kern="1200" cap="none" spc="0" normalizeH="0" baseline="0" noProof="0" dirty="0" err="1">
                <a:ln>
                  <a:noFill/>
                </a:ln>
                <a:solidFill>
                  <a:schemeClr val="bg2"/>
                </a:solidFill>
                <a:effectLst/>
                <a:uLnTx/>
                <a:uFillTx/>
                <a:latin typeface="Funnel Sans" pitchFamily="2" charset="0"/>
                <a:ea typeface="+mn-ea"/>
                <a:cs typeface="+mn-cs"/>
              </a:rPr>
              <a:t>massa</a:t>
            </a:r>
            <a:r>
              <a:rPr kumimoji="0" lang="en-US" sz="1200" b="0" i="0" u="none" strike="noStrike" kern="1200" cap="none" spc="0" normalizeH="0" baseline="0" noProof="0" dirty="0">
                <a:ln>
                  <a:noFill/>
                </a:ln>
                <a:solidFill>
                  <a:schemeClr val="bg2"/>
                </a:solidFill>
                <a:effectLst/>
                <a:uLnTx/>
                <a:uFillTx/>
                <a:latin typeface="Funnel Sans" pitchFamily="2" charset="0"/>
                <a:ea typeface="+mn-ea"/>
                <a:cs typeface="+mn-cs"/>
              </a:rPr>
              <a:t> auctor, </a:t>
            </a:r>
            <a:r>
              <a:rPr kumimoji="0" lang="en-US" sz="1200" b="0" i="0" u="none" strike="noStrike" kern="1200" cap="none" spc="0" normalizeH="0" baseline="0" noProof="0" dirty="0" err="1">
                <a:ln>
                  <a:noFill/>
                </a:ln>
                <a:solidFill>
                  <a:schemeClr val="bg2"/>
                </a:solidFill>
                <a:effectLst/>
                <a:uLnTx/>
                <a:uFillTx/>
                <a:latin typeface="Funnel Sans" pitchFamily="2" charset="0"/>
                <a:ea typeface="+mn-ea"/>
                <a:cs typeface="+mn-cs"/>
              </a:rPr>
              <a:t>egestas</a:t>
            </a:r>
            <a:r>
              <a:rPr kumimoji="0" lang="en-US" sz="1200"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sz="1200" b="0" i="0" u="none" strike="noStrike" kern="1200" cap="none" spc="0" normalizeH="0" baseline="0" noProof="0" dirty="0" err="1">
                <a:ln>
                  <a:noFill/>
                </a:ln>
                <a:solidFill>
                  <a:schemeClr val="bg2"/>
                </a:solidFill>
                <a:effectLst/>
                <a:uLnTx/>
                <a:uFillTx/>
                <a:latin typeface="Funnel Sans" pitchFamily="2" charset="0"/>
                <a:ea typeface="+mn-ea"/>
                <a:cs typeface="+mn-cs"/>
              </a:rPr>
              <a:t>odio</a:t>
            </a:r>
            <a:r>
              <a:rPr kumimoji="0" lang="en-US" sz="1200" b="0" i="0" u="none" strike="noStrike" kern="1200" cap="none" spc="0" normalizeH="0" baseline="0" noProof="0" dirty="0">
                <a:ln>
                  <a:noFill/>
                </a:ln>
                <a:solidFill>
                  <a:schemeClr val="bg2"/>
                </a:solidFill>
                <a:effectLst/>
                <a:uLnTx/>
                <a:uFillTx/>
                <a:latin typeface="Funnel Sans" pitchFamily="2" charset="0"/>
                <a:ea typeface="+mn-ea"/>
                <a:cs typeface="+mn-cs"/>
              </a:rPr>
              <a:t> id, </a:t>
            </a:r>
            <a:r>
              <a:rPr kumimoji="0" lang="en-US" sz="1200" b="0" i="0" u="none" strike="noStrike" kern="1200" cap="none" spc="0" normalizeH="0" baseline="0" noProof="0" dirty="0" err="1">
                <a:ln>
                  <a:noFill/>
                </a:ln>
                <a:solidFill>
                  <a:schemeClr val="bg2"/>
                </a:solidFill>
                <a:effectLst/>
                <a:uLnTx/>
                <a:uFillTx/>
                <a:latin typeface="Funnel Sans" pitchFamily="2" charset="0"/>
                <a:ea typeface="+mn-ea"/>
                <a:cs typeface="+mn-cs"/>
              </a:rPr>
              <a:t>sodales</a:t>
            </a:r>
            <a:r>
              <a:rPr kumimoji="0" lang="en-US" sz="1200" b="0" i="0" u="none" strike="noStrike" kern="1200" cap="none" spc="0" normalizeH="0" baseline="0" noProof="0" dirty="0">
                <a:ln>
                  <a:noFill/>
                </a:ln>
                <a:solidFill>
                  <a:schemeClr val="bg2"/>
                </a:solidFill>
                <a:effectLst/>
                <a:uLnTx/>
                <a:uFillTx/>
                <a:latin typeface="Funnel Sans" pitchFamily="2" charset="0"/>
                <a:ea typeface="+mn-ea"/>
                <a:cs typeface="+mn-cs"/>
              </a:rPr>
              <a:t> </a:t>
            </a:r>
            <a:r>
              <a:rPr kumimoji="0" lang="en-US" sz="1200" b="0" i="0" u="none" strike="noStrike" kern="1200" cap="none" spc="0" normalizeH="0" baseline="0" noProof="0" dirty="0" err="1">
                <a:ln>
                  <a:noFill/>
                </a:ln>
                <a:solidFill>
                  <a:schemeClr val="bg2"/>
                </a:solidFill>
                <a:effectLst/>
                <a:uLnTx/>
                <a:uFillTx/>
                <a:latin typeface="Funnel Sans" pitchFamily="2" charset="0"/>
                <a:ea typeface="+mn-ea"/>
                <a:cs typeface="+mn-cs"/>
              </a:rPr>
              <a:t>massa</a:t>
            </a:r>
            <a:r>
              <a:rPr kumimoji="0" lang="en-US" sz="1200" b="0" i="0" u="none" strike="noStrike" kern="1200" cap="none" spc="0" normalizeH="0" baseline="0" noProof="0" dirty="0">
                <a:ln>
                  <a:noFill/>
                </a:ln>
                <a:solidFill>
                  <a:schemeClr val="bg2"/>
                </a:solidFill>
                <a:effectLst/>
                <a:uLnTx/>
                <a:uFillTx/>
                <a:latin typeface="Funnel Sans" pitchFamily="2" charset="0"/>
                <a:ea typeface="+mn-ea"/>
                <a:cs typeface="+mn-cs"/>
              </a:rPr>
              <a:t>.</a:t>
            </a:r>
          </a:p>
        </p:txBody>
      </p:sp>
      <p:grpSp>
        <p:nvGrpSpPr>
          <p:cNvPr id="4" name="Group 3">
            <a:extLst>
              <a:ext uri="{FF2B5EF4-FFF2-40B4-BE49-F238E27FC236}">
                <a16:creationId xmlns:a16="http://schemas.microsoft.com/office/drawing/2014/main" id="{04DFF092-FB2A-4FE6-7420-30D43AEBC048}"/>
              </a:ext>
            </a:extLst>
          </p:cNvPr>
          <p:cNvGrpSpPr/>
          <p:nvPr/>
        </p:nvGrpSpPr>
        <p:grpSpPr>
          <a:xfrm>
            <a:off x="6649977" y="5176063"/>
            <a:ext cx="4650294" cy="492443"/>
            <a:chOff x="6649977" y="5176063"/>
            <a:chExt cx="4650294" cy="492443"/>
          </a:xfrm>
        </p:grpSpPr>
        <p:grpSp>
          <p:nvGrpSpPr>
            <p:cNvPr id="3" name="Group 2">
              <a:extLst>
                <a:ext uri="{FF2B5EF4-FFF2-40B4-BE49-F238E27FC236}">
                  <a16:creationId xmlns:a16="http://schemas.microsoft.com/office/drawing/2014/main" id="{60A3C113-3598-8675-450F-761B36A57BA7}"/>
                </a:ext>
              </a:extLst>
            </p:cNvPr>
            <p:cNvGrpSpPr/>
            <p:nvPr/>
          </p:nvGrpSpPr>
          <p:grpSpPr>
            <a:xfrm>
              <a:off x="7409772" y="5176063"/>
              <a:ext cx="3890499" cy="492443"/>
              <a:chOff x="7457992" y="5126367"/>
              <a:chExt cx="3890499" cy="492443"/>
            </a:xfrm>
          </p:grpSpPr>
          <p:sp>
            <p:nvSpPr>
              <p:cNvPr id="5" name="TextBox 4">
                <a:extLst>
                  <a:ext uri="{FF2B5EF4-FFF2-40B4-BE49-F238E27FC236}">
                    <a16:creationId xmlns:a16="http://schemas.microsoft.com/office/drawing/2014/main" id="{971C7419-978F-CCB0-2E42-65A3761946A1}"/>
                  </a:ext>
                </a:extLst>
              </p:cNvPr>
              <p:cNvSpPr txBox="1"/>
              <p:nvPr/>
            </p:nvSpPr>
            <p:spPr>
              <a:xfrm>
                <a:off x="7457992" y="5126367"/>
                <a:ext cx="1381487" cy="492443"/>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solidFill>
                    <a:effectLst/>
                    <a:uLnTx/>
                    <a:uFillTx/>
                    <a:latin typeface="Funnel Sans" pitchFamily="2" charset="0"/>
                    <a:ea typeface="+mn-ea"/>
                    <a:cs typeface="+mn-cs"/>
                  </a:rPr>
                  <a:t>Lorem ipsum dolor sit </a:t>
                </a:r>
                <a:r>
                  <a:rPr kumimoji="0" lang="en-US" sz="1600" b="0" i="0" u="none" strike="noStrike" kern="1200" cap="none" spc="0" normalizeH="0" baseline="0" noProof="0" dirty="0" err="1">
                    <a:ln>
                      <a:noFill/>
                    </a:ln>
                    <a:solidFill>
                      <a:schemeClr val="bg2"/>
                    </a:solidFill>
                    <a:effectLst/>
                    <a:uLnTx/>
                    <a:uFillTx/>
                    <a:latin typeface="Funnel Sans" pitchFamily="2" charset="0"/>
                    <a:ea typeface="+mn-ea"/>
                    <a:cs typeface="+mn-cs"/>
                  </a:rPr>
                  <a:t>amet</a:t>
                </a:r>
                <a:r>
                  <a:rPr kumimoji="0" lang="en-US" sz="1600" b="0" i="0" u="none" strike="noStrike" kern="1200" cap="none" spc="0" normalizeH="0" baseline="0" noProof="0" dirty="0">
                    <a:ln>
                      <a:noFill/>
                    </a:ln>
                    <a:solidFill>
                      <a:schemeClr val="bg2"/>
                    </a:solidFill>
                    <a:effectLst/>
                    <a:uLnTx/>
                    <a:uFillTx/>
                    <a:latin typeface="Funnel Sans" pitchFamily="2" charset="0"/>
                    <a:ea typeface="+mn-ea"/>
                    <a:cs typeface="+mn-cs"/>
                  </a:rPr>
                  <a:t>.</a:t>
                </a:r>
              </a:p>
            </p:txBody>
          </p:sp>
          <p:sp>
            <p:nvSpPr>
              <p:cNvPr id="7" name="TextBox 6">
                <a:extLst>
                  <a:ext uri="{FF2B5EF4-FFF2-40B4-BE49-F238E27FC236}">
                    <a16:creationId xmlns:a16="http://schemas.microsoft.com/office/drawing/2014/main" id="{31182323-86E0-1F68-578A-EB59D960D05A}"/>
                  </a:ext>
                </a:extLst>
              </p:cNvPr>
              <p:cNvSpPr txBox="1"/>
              <p:nvPr/>
            </p:nvSpPr>
            <p:spPr>
              <a:xfrm>
                <a:off x="9821552" y="5126367"/>
                <a:ext cx="1526939" cy="492443"/>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solidFill>
                    <a:effectLst/>
                    <a:uLnTx/>
                    <a:uFillTx/>
                    <a:latin typeface="Funnel Sans" pitchFamily="2" charset="0"/>
                    <a:ea typeface="+mn-ea"/>
                    <a:cs typeface="+mn-cs"/>
                  </a:rPr>
                  <a:t>Lorem ipsum dolor sit </a:t>
                </a:r>
                <a:r>
                  <a:rPr kumimoji="0" lang="en-US" sz="1600" b="0" i="0" u="none" strike="noStrike" kern="1200" cap="none" spc="0" normalizeH="0" baseline="0" noProof="0" dirty="0" err="1">
                    <a:ln>
                      <a:noFill/>
                    </a:ln>
                    <a:solidFill>
                      <a:schemeClr val="bg2"/>
                    </a:solidFill>
                    <a:effectLst/>
                    <a:uLnTx/>
                    <a:uFillTx/>
                    <a:latin typeface="Funnel Sans" pitchFamily="2" charset="0"/>
                    <a:ea typeface="+mn-ea"/>
                    <a:cs typeface="+mn-cs"/>
                  </a:rPr>
                  <a:t>amet</a:t>
                </a:r>
                <a:r>
                  <a:rPr kumimoji="0" lang="en-US" sz="1600" b="0" i="0" u="none" strike="noStrike" kern="1200" cap="none" spc="0" normalizeH="0" baseline="0" noProof="0" dirty="0">
                    <a:ln>
                      <a:noFill/>
                    </a:ln>
                    <a:solidFill>
                      <a:schemeClr val="bg2"/>
                    </a:solidFill>
                    <a:effectLst/>
                    <a:uLnTx/>
                    <a:uFillTx/>
                    <a:latin typeface="Funnel Sans" pitchFamily="2" charset="0"/>
                    <a:ea typeface="+mn-ea"/>
                    <a:cs typeface="+mn-cs"/>
                  </a:rPr>
                  <a:t>.</a:t>
                </a:r>
              </a:p>
            </p:txBody>
          </p:sp>
        </p:grpSp>
        <p:sp>
          <p:nvSpPr>
            <p:cNvPr id="14" name="Rectangle: Rounded Corners 28">
              <a:extLst>
                <a:ext uri="{FF2B5EF4-FFF2-40B4-BE49-F238E27FC236}">
                  <a16:creationId xmlns:a16="http://schemas.microsoft.com/office/drawing/2014/main" id="{1FB68B9D-FCEC-90B6-F23C-D1FDC8E09E3A}"/>
                </a:ext>
              </a:extLst>
            </p:cNvPr>
            <p:cNvSpPr/>
            <p:nvPr/>
          </p:nvSpPr>
          <p:spPr>
            <a:xfrm flipV="1">
              <a:off x="6649977" y="5234094"/>
              <a:ext cx="594885" cy="434411"/>
            </a:xfrm>
            <a:prstGeom prst="roundRect">
              <a:avLst>
                <a:gd name="adj" fmla="val 2874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unnel Sans" pitchFamily="2" charset="0"/>
              </a:endParaRPr>
            </a:p>
          </p:txBody>
        </p:sp>
        <p:sp>
          <p:nvSpPr>
            <p:cNvPr id="15" name="Rectangle: Rounded Corners 28">
              <a:extLst>
                <a:ext uri="{FF2B5EF4-FFF2-40B4-BE49-F238E27FC236}">
                  <a16:creationId xmlns:a16="http://schemas.microsoft.com/office/drawing/2014/main" id="{C065CDA2-921E-C880-59E6-8D95B9E0F7CE}"/>
                </a:ext>
              </a:extLst>
            </p:cNvPr>
            <p:cNvSpPr/>
            <p:nvPr/>
          </p:nvSpPr>
          <p:spPr>
            <a:xfrm flipV="1">
              <a:off x="9010361" y="5234094"/>
              <a:ext cx="594885" cy="434411"/>
            </a:xfrm>
            <a:prstGeom prst="roundRect">
              <a:avLst>
                <a:gd name="adj" fmla="val 2728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unnel Sans" pitchFamily="2" charset="0"/>
              </a:endParaRPr>
            </a:p>
          </p:txBody>
        </p:sp>
      </p:grpSp>
    </p:spTree>
    <p:extLst>
      <p:ext uri="{BB962C8B-B14F-4D97-AF65-F5344CB8AC3E}">
        <p14:creationId xmlns:p14="http://schemas.microsoft.com/office/powerpoint/2010/main" val="2824277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Placeholder 57">
            <a:extLst>
              <a:ext uri="{FF2B5EF4-FFF2-40B4-BE49-F238E27FC236}">
                <a16:creationId xmlns:a16="http://schemas.microsoft.com/office/drawing/2014/main" id="{E6E0A39D-964A-D75D-A015-5D477A8A80D3}"/>
              </a:ext>
            </a:extLst>
          </p:cNvPr>
          <p:cNvPicPr>
            <a:picLocks noGrp="1" noChangeAspect="1"/>
          </p:cNvPicPr>
          <p:nvPr>
            <p:ph type="pic" sz="quarter" idx="14"/>
          </p:nvPr>
        </p:nvPicPr>
        <p:blipFill rotWithShape="1">
          <a:blip r:embed="rId2"/>
          <a:srcRect l="23750" r="23750"/>
          <a:stretch/>
        </p:blipFill>
        <p:spPr/>
      </p:pic>
      <p:pic>
        <p:nvPicPr>
          <p:cNvPr id="66" name="Picture Placeholder 65">
            <a:extLst>
              <a:ext uri="{FF2B5EF4-FFF2-40B4-BE49-F238E27FC236}">
                <a16:creationId xmlns:a16="http://schemas.microsoft.com/office/drawing/2014/main" id="{9BEBB935-CFF8-86A8-41E8-FD017AAD8D04}"/>
              </a:ext>
            </a:extLst>
          </p:cNvPr>
          <p:cNvPicPr>
            <a:picLocks noGrp="1" noChangeAspect="1"/>
          </p:cNvPicPr>
          <p:nvPr>
            <p:ph type="pic" sz="quarter" idx="15"/>
          </p:nvPr>
        </p:nvPicPr>
        <p:blipFill rotWithShape="1">
          <a:blip r:embed="rId3"/>
          <a:srcRect t="6061" b="6061"/>
          <a:stretch/>
        </p:blipFill>
        <p:spPr/>
      </p:pic>
      <p:pic>
        <p:nvPicPr>
          <p:cNvPr id="72" name="Picture Placeholder 71">
            <a:extLst>
              <a:ext uri="{FF2B5EF4-FFF2-40B4-BE49-F238E27FC236}">
                <a16:creationId xmlns:a16="http://schemas.microsoft.com/office/drawing/2014/main" id="{FBB76D17-4534-AA88-5DFC-6A5372F4400F}"/>
              </a:ext>
            </a:extLst>
          </p:cNvPr>
          <p:cNvPicPr>
            <a:picLocks noGrp="1" noChangeAspect="1"/>
          </p:cNvPicPr>
          <p:nvPr>
            <p:ph type="pic" sz="quarter" idx="16"/>
          </p:nvPr>
        </p:nvPicPr>
        <p:blipFill rotWithShape="1">
          <a:blip r:embed="rId4"/>
          <a:srcRect t="16176" b="16176"/>
          <a:stretch/>
        </p:blipFill>
        <p:spPr/>
      </p:pic>
      <p:pic>
        <p:nvPicPr>
          <p:cNvPr id="84" name="Picture Placeholder 83">
            <a:extLst>
              <a:ext uri="{FF2B5EF4-FFF2-40B4-BE49-F238E27FC236}">
                <a16:creationId xmlns:a16="http://schemas.microsoft.com/office/drawing/2014/main" id="{3A182F1D-647E-498E-1946-8BF4A345FAF1}"/>
              </a:ext>
            </a:extLst>
          </p:cNvPr>
          <p:cNvPicPr>
            <a:picLocks noGrp="1" noChangeAspect="1"/>
          </p:cNvPicPr>
          <p:nvPr>
            <p:ph type="pic" sz="quarter" idx="17"/>
          </p:nvPr>
        </p:nvPicPr>
        <p:blipFill rotWithShape="1">
          <a:blip r:embed="rId5"/>
          <a:srcRect/>
          <a:stretch/>
        </p:blipFill>
        <p:spPr/>
      </p:pic>
      <p:pic>
        <p:nvPicPr>
          <p:cNvPr id="87" name="Picture Placeholder 86">
            <a:extLst>
              <a:ext uri="{FF2B5EF4-FFF2-40B4-BE49-F238E27FC236}">
                <a16:creationId xmlns:a16="http://schemas.microsoft.com/office/drawing/2014/main" id="{791299F5-770B-1E8F-A00C-96783C64E5D4}"/>
              </a:ext>
            </a:extLst>
          </p:cNvPr>
          <p:cNvPicPr>
            <a:picLocks noGrp="1" noChangeAspect="1"/>
          </p:cNvPicPr>
          <p:nvPr>
            <p:ph type="pic" sz="quarter" idx="18"/>
          </p:nvPr>
        </p:nvPicPr>
        <p:blipFill rotWithShape="1">
          <a:blip r:embed="rId6"/>
          <a:srcRect l="1389" r="1389"/>
          <a:stretch/>
        </p:blipFill>
        <p:spPr/>
      </p:pic>
      <p:pic>
        <p:nvPicPr>
          <p:cNvPr id="100" name="Picture Placeholder 99">
            <a:extLst>
              <a:ext uri="{FF2B5EF4-FFF2-40B4-BE49-F238E27FC236}">
                <a16:creationId xmlns:a16="http://schemas.microsoft.com/office/drawing/2014/main" id="{0DCE379C-4B25-80DB-D4F6-95930AEE2677}"/>
              </a:ext>
            </a:extLst>
          </p:cNvPr>
          <p:cNvPicPr>
            <a:picLocks noGrp="1" noChangeAspect="1"/>
          </p:cNvPicPr>
          <p:nvPr>
            <p:ph type="pic" sz="quarter" idx="19"/>
          </p:nvPr>
        </p:nvPicPr>
        <p:blipFill rotWithShape="1">
          <a:blip r:embed="rId7"/>
          <a:srcRect t="3947" b="3947"/>
          <a:stretch/>
        </p:blipFill>
        <p:spPr/>
      </p:pic>
      <p:sp>
        <p:nvSpPr>
          <p:cNvPr id="24" name="Text Placeholder 23">
            <a:extLst>
              <a:ext uri="{FF2B5EF4-FFF2-40B4-BE49-F238E27FC236}">
                <a16:creationId xmlns:a16="http://schemas.microsoft.com/office/drawing/2014/main" id="{0A45F4CC-7B22-1495-12BF-03AC7C5BB6A2}"/>
              </a:ext>
            </a:extLst>
          </p:cNvPr>
          <p:cNvSpPr>
            <a:spLocks noGrp="1"/>
          </p:cNvSpPr>
          <p:nvPr>
            <p:ph type="body" sz="quarter" idx="12"/>
          </p:nvPr>
        </p:nvSpPr>
        <p:spPr/>
        <p:txBody>
          <a:bodyPr>
            <a:normAutofit/>
          </a:bodyPr>
          <a:lstStyle/>
          <a:p>
            <a:pPr lvl="0"/>
            <a:r>
              <a:rPr lang="en-US">
                <a:sym typeface="Georgia"/>
              </a:rPr>
              <a:t>Strategic Advisory</a:t>
            </a:r>
            <a:endParaRPr lang="en-US"/>
          </a:p>
        </p:txBody>
      </p:sp>
      <p:sp>
        <p:nvSpPr>
          <p:cNvPr id="31" name="Text Placeholder 30">
            <a:extLst>
              <a:ext uri="{FF2B5EF4-FFF2-40B4-BE49-F238E27FC236}">
                <a16:creationId xmlns:a16="http://schemas.microsoft.com/office/drawing/2014/main" id="{4ED793DA-D2CC-1C4F-1020-DFB52688107E}"/>
              </a:ext>
            </a:extLst>
          </p:cNvPr>
          <p:cNvSpPr>
            <a:spLocks noGrp="1"/>
          </p:cNvSpPr>
          <p:nvPr>
            <p:ph type="body" sz="quarter" idx="20"/>
          </p:nvPr>
        </p:nvSpPr>
        <p:spPr/>
        <p:txBody>
          <a:bodyPr>
            <a:normAutofit/>
          </a:bodyPr>
          <a:lstStyle/>
          <a:p>
            <a:pPr lvl="0"/>
            <a:r>
              <a:rPr lang="en-US">
                <a:sym typeface="Georgia"/>
              </a:rPr>
              <a:t>Managed Services</a:t>
            </a:r>
            <a:endParaRPr lang="en-US"/>
          </a:p>
        </p:txBody>
      </p:sp>
      <p:sp>
        <p:nvSpPr>
          <p:cNvPr id="32" name="Text Placeholder 31">
            <a:extLst>
              <a:ext uri="{FF2B5EF4-FFF2-40B4-BE49-F238E27FC236}">
                <a16:creationId xmlns:a16="http://schemas.microsoft.com/office/drawing/2014/main" id="{4F9B35CA-65A4-C1E0-0AC9-0E54137F6321}"/>
              </a:ext>
            </a:extLst>
          </p:cNvPr>
          <p:cNvSpPr>
            <a:spLocks noGrp="1"/>
          </p:cNvSpPr>
          <p:nvPr>
            <p:ph type="body" sz="quarter" idx="21"/>
          </p:nvPr>
        </p:nvSpPr>
        <p:spPr/>
        <p:txBody>
          <a:bodyPr>
            <a:normAutofit/>
          </a:bodyPr>
          <a:lstStyle/>
          <a:p>
            <a:pPr lvl="0"/>
            <a:r>
              <a:rPr lang="en-US">
                <a:sym typeface="Georgia"/>
              </a:rPr>
              <a:t>AI and Data</a:t>
            </a:r>
            <a:endParaRPr lang="en-US"/>
          </a:p>
        </p:txBody>
      </p:sp>
      <p:sp>
        <p:nvSpPr>
          <p:cNvPr id="33" name="Text Placeholder 32">
            <a:extLst>
              <a:ext uri="{FF2B5EF4-FFF2-40B4-BE49-F238E27FC236}">
                <a16:creationId xmlns:a16="http://schemas.microsoft.com/office/drawing/2014/main" id="{B87EC18B-546F-0D47-9077-6CCF66CC5541}"/>
              </a:ext>
            </a:extLst>
          </p:cNvPr>
          <p:cNvSpPr>
            <a:spLocks noGrp="1"/>
          </p:cNvSpPr>
          <p:nvPr>
            <p:ph type="body" sz="quarter" idx="22"/>
          </p:nvPr>
        </p:nvSpPr>
        <p:spPr/>
        <p:txBody>
          <a:bodyPr>
            <a:noAutofit/>
          </a:bodyPr>
          <a:lstStyle/>
          <a:p>
            <a:pPr lvl="0"/>
            <a:r>
              <a:rPr lang="en-US">
                <a:sym typeface="Georgia"/>
              </a:rPr>
              <a:t>System of Engagement</a:t>
            </a:r>
            <a:endParaRPr lang="en-US"/>
          </a:p>
        </p:txBody>
      </p:sp>
      <p:sp>
        <p:nvSpPr>
          <p:cNvPr id="34" name="Text Placeholder 33">
            <a:extLst>
              <a:ext uri="{FF2B5EF4-FFF2-40B4-BE49-F238E27FC236}">
                <a16:creationId xmlns:a16="http://schemas.microsoft.com/office/drawing/2014/main" id="{83977B00-2914-72BE-DD80-CCBA6CA6E2D3}"/>
              </a:ext>
            </a:extLst>
          </p:cNvPr>
          <p:cNvSpPr>
            <a:spLocks noGrp="1"/>
          </p:cNvSpPr>
          <p:nvPr>
            <p:ph type="body" sz="quarter" idx="23"/>
          </p:nvPr>
        </p:nvSpPr>
        <p:spPr/>
        <p:txBody>
          <a:bodyPr>
            <a:normAutofit/>
          </a:bodyPr>
          <a:lstStyle/>
          <a:p>
            <a:pPr lvl="0"/>
            <a:r>
              <a:rPr lang="en-US">
                <a:sym typeface="Georgia"/>
              </a:rPr>
              <a:t>System of Records</a:t>
            </a:r>
            <a:endParaRPr lang="en-US"/>
          </a:p>
        </p:txBody>
      </p:sp>
      <p:sp>
        <p:nvSpPr>
          <p:cNvPr id="35" name="Text Placeholder 34">
            <a:extLst>
              <a:ext uri="{FF2B5EF4-FFF2-40B4-BE49-F238E27FC236}">
                <a16:creationId xmlns:a16="http://schemas.microsoft.com/office/drawing/2014/main" id="{05C72E51-05E4-133D-B6D4-7A6F33C62749}"/>
              </a:ext>
            </a:extLst>
          </p:cNvPr>
          <p:cNvSpPr>
            <a:spLocks noGrp="1"/>
          </p:cNvSpPr>
          <p:nvPr>
            <p:ph type="body" sz="quarter" idx="24"/>
          </p:nvPr>
        </p:nvSpPr>
        <p:spPr/>
        <p:txBody>
          <a:bodyPr>
            <a:normAutofit/>
          </a:bodyPr>
          <a:lstStyle/>
          <a:p>
            <a:pPr lvl="0"/>
            <a:r>
              <a:rPr lang="en-US">
                <a:sym typeface="Georgia"/>
              </a:rPr>
              <a:t>Infrastructure/Cloud</a:t>
            </a:r>
            <a:endParaRPr lang="en-US"/>
          </a:p>
        </p:txBody>
      </p:sp>
      <p:sp>
        <p:nvSpPr>
          <p:cNvPr id="36" name="Text Placeholder 35">
            <a:extLst>
              <a:ext uri="{FF2B5EF4-FFF2-40B4-BE49-F238E27FC236}">
                <a16:creationId xmlns:a16="http://schemas.microsoft.com/office/drawing/2014/main" id="{02F0113E-03F9-2651-7B4C-E13B291E8F7C}"/>
              </a:ext>
            </a:extLst>
          </p:cNvPr>
          <p:cNvSpPr>
            <a:spLocks noGrp="1"/>
          </p:cNvSpPr>
          <p:nvPr>
            <p:ph type="body" sz="quarter" idx="25"/>
          </p:nvPr>
        </p:nvSpPr>
        <p:spPr/>
        <p:txBody>
          <a:bodyPr>
            <a:normAutofit/>
          </a:bodyPr>
          <a:lstStyle/>
          <a:p>
            <a:pPr lvl="0"/>
            <a:r>
              <a:rPr lang="en-US" dirty="0">
                <a:sym typeface="Georgia"/>
              </a:rPr>
              <a:t>Strategic advisory includes advising CFOs on Org design, Performance Management</a:t>
            </a:r>
            <a:endParaRPr lang="en-US" dirty="0"/>
          </a:p>
        </p:txBody>
      </p:sp>
      <p:sp>
        <p:nvSpPr>
          <p:cNvPr id="37" name="Text Placeholder 36">
            <a:extLst>
              <a:ext uri="{FF2B5EF4-FFF2-40B4-BE49-F238E27FC236}">
                <a16:creationId xmlns:a16="http://schemas.microsoft.com/office/drawing/2014/main" id="{0103E534-C07F-6C69-BEEC-7B26E10FC3C1}"/>
              </a:ext>
            </a:extLst>
          </p:cNvPr>
          <p:cNvSpPr>
            <a:spLocks noGrp="1"/>
          </p:cNvSpPr>
          <p:nvPr>
            <p:ph type="body" sz="quarter" idx="26"/>
          </p:nvPr>
        </p:nvSpPr>
        <p:spPr/>
        <p:txBody>
          <a:bodyPr>
            <a:noAutofit/>
          </a:bodyPr>
          <a:lstStyle/>
          <a:p>
            <a:pPr lvl="0"/>
            <a:r>
              <a:rPr lang="en-US">
                <a:sym typeface="Georgia"/>
              </a:rPr>
              <a:t>Managed Services consists of all activities and processes required to maintain financial operations, using people &amp; technology</a:t>
            </a:r>
            <a:endParaRPr lang="en-US"/>
          </a:p>
        </p:txBody>
      </p:sp>
      <p:sp>
        <p:nvSpPr>
          <p:cNvPr id="38" name="Text Placeholder 37">
            <a:extLst>
              <a:ext uri="{FF2B5EF4-FFF2-40B4-BE49-F238E27FC236}">
                <a16:creationId xmlns:a16="http://schemas.microsoft.com/office/drawing/2014/main" id="{2E60CC7D-A108-6AB1-6ED7-DA2089A359E3}"/>
              </a:ext>
            </a:extLst>
          </p:cNvPr>
          <p:cNvSpPr>
            <a:spLocks noGrp="1"/>
          </p:cNvSpPr>
          <p:nvPr>
            <p:ph type="body" sz="quarter" idx="27"/>
          </p:nvPr>
        </p:nvSpPr>
        <p:spPr/>
        <p:txBody>
          <a:bodyPr>
            <a:noAutofit/>
          </a:bodyPr>
          <a:lstStyle/>
          <a:p>
            <a:pPr lvl="0"/>
            <a:r>
              <a:rPr lang="en-US">
                <a:sym typeface="Georgia"/>
              </a:rPr>
              <a:t>AI &amp; Data layer focuses on leveraging data analytics, ML and AI to extract insights and support data-driven decision making</a:t>
            </a:r>
            <a:endParaRPr lang="en-US"/>
          </a:p>
        </p:txBody>
      </p:sp>
      <p:sp>
        <p:nvSpPr>
          <p:cNvPr id="39" name="Text Placeholder 38">
            <a:extLst>
              <a:ext uri="{FF2B5EF4-FFF2-40B4-BE49-F238E27FC236}">
                <a16:creationId xmlns:a16="http://schemas.microsoft.com/office/drawing/2014/main" id="{CE92A891-E394-E99C-AA74-065FEE65B891}"/>
              </a:ext>
            </a:extLst>
          </p:cNvPr>
          <p:cNvSpPr>
            <a:spLocks noGrp="1"/>
          </p:cNvSpPr>
          <p:nvPr>
            <p:ph type="body" sz="quarter" idx="28"/>
          </p:nvPr>
        </p:nvSpPr>
        <p:spPr/>
        <p:txBody>
          <a:bodyPr>
            <a:noAutofit/>
          </a:bodyPr>
          <a:lstStyle/>
          <a:p>
            <a:pPr lvl="0"/>
            <a:r>
              <a:rPr lang="en-US">
                <a:sym typeface="Georgia"/>
              </a:rPr>
              <a:t>SOE works with SOR to streamline financial processes, leading to higher efficiency &amp; improved outcomes</a:t>
            </a:r>
            <a:endParaRPr lang="en-US"/>
          </a:p>
        </p:txBody>
      </p:sp>
      <p:sp>
        <p:nvSpPr>
          <p:cNvPr id="40" name="Text Placeholder 39">
            <a:extLst>
              <a:ext uri="{FF2B5EF4-FFF2-40B4-BE49-F238E27FC236}">
                <a16:creationId xmlns:a16="http://schemas.microsoft.com/office/drawing/2014/main" id="{C69A3274-023D-7445-C4D1-70A19CDED4BB}"/>
              </a:ext>
            </a:extLst>
          </p:cNvPr>
          <p:cNvSpPr>
            <a:spLocks noGrp="1"/>
          </p:cNvSpPr>
          <p:nvPr>
            <p:ph type="body" sz="quarter" idx="29"/>
          </p:nvPr>
        </p:nvSpPr>
        <p:spPr/>
        <p:txBody>
          <a:bodyPr>
            <a:noAutofit/>
          </a:bodyPr>
          <a:lstStyle/>
          <a:p>
            <a:pPr lvl="0"/>
            <a:r>
              <a:rPr lang="en-US">
                <a:sym typeface="Georgia"/>
              </a:rPr>
              <a:t>SOR / ERP serves as the single source of truth for all transactions, accounting entries, and reporting</a:t>
            </a:r>
            <a:endParaRPr lang="en-US"/>
          </a:p>
        </p:txBody>
      </p:sp>
      <p:sp>
        <p:nvSpPr>
          <p:cNvPr id="41" name="Text Placeholder 40">
            <a:extLst>
              <a:ext uri="{FF2B5EF4-FFF2-40B4-BE49-F238E27FC236}">
                <a16:creationId xmlns:a16="http://schemas.microsoft.com/office/drawing/2014/main" id="{FF13A96E-6492-7AA1-9BD6-F21DF0818D0E}"/>
              </a:ext>
            </a:extLst>
          </p:cNvPr>
          <p:cNvSpPr>
            <a:spLocks noGrp="1"/>
          </p:cNvSpPr>
          <p:nvPr>
            <p:ph type="body" sz="quarter" idx="30"/>
          </p:nvPr>
        </p:nvSpPr>
        <p:spPr/>
        <p:txBody>
          <a:bodyPr>
            <a:noAutofit/>
          </a:bodyPr>
          <a:lstStyle/>
          <a:p>
            <a:pPr lvl="0"/>
            <a:r>
              <a:rPr lang="en-US">
                <a:sym typeface="Georgia"/>
              </a:rPr>
              <a:t>On-</a:t>
            </a:r>
            <a:r>
              <a:rPr lang="en-US" err="1">
                <a:sym typeface="Georgia"/>
              </a:rPr>
              <a:t>Premesis</a:t>
            </a:r>
            <a:r>
              <a:rPr lang="en-US">
                <a:sym typeface="Georgia"/>
              </a:rPr>
              <a:t> Infra / Cloud that is required to run the finance applications and the associated managed services</a:t>
            </a:r>
            <a:endParaRPr lang="en-US"/>
          </a:p>
        </p:txBody>
      </p:sp>
      <p:sp>
        <p:nvSpPr>
          <p:cNvPr id="2" name="Title 1">
            <a:extLst>
              <a:ext uri="{FF2B5EF4-FFF2-40B4-BE49-F238E27FC236}">
                <a16:creationId xmlns:a16="http://schemas.microsoft.com/office/drawing/2014/main" id="{A8C307BB-9954-8F27-2897-D7046FDB841B}"/>
              </a:ext>
            </a:extLst>
          </p:cNvPr>
          <p:cNvSpPr>
            <a:spLocks noGrp="1"/>
          </p:cNvSpPr>
          <p:nvPr>
            <p:ph type="title"/>
          </p:nvPr>
        </p:nvSpPr>
        <p:spPr/>
        <p:txBody>
          <a:bodyPr/>
          <a:lstStyle/>
          <a:p>
            <a:pPr lvl="0"/>
            <a:r>
              <a:rPr lang="en-US">
                <a:sym typeface="Georgia"/>
              </a:rPr>
              <a:t>Finance stack</a:t>
            </a:r>
            <a:endParaRPr lang="en-US"/>
          </a:p>
        </p:txBody>
      </p:sp>
      <p:sp>
        <p:nvSpPr>
          <p:cNvPr id="4" name="Slide Number Placeholder 3">
            <a:extLst>
              <a:ext uri="{FF2B5EF4-FFF2-40B4-BE49-F238E27FC236}">
                <a16:creationId xmlns:a16="http://schemas.microsoft.com/office/drawing/2014/main" id="{E92172EA-11D1-CE0D-2618-A125AC64201F}"/>
              </a:ext>
            </a:extLst>
          </p:cNvPr>
          <p:cNvSpPr>
            <a:spLocks noGrp="1"/>
          </p:cNvSpPr>
          <p:nvPr>
            <p:ph type="sldNum" idx="4294967295"/>
          </p:nvPr>
        </p:nvSpPr>
        <p:spPr>
          <a:xfrm>
            <a:off x="11461063" y="244237"/>
            <a:ext cx="518986" cy="218739"/>
          </a:xfrm>
          <a:prstGeom prst="rect">
            <a:avLst/>
          </a:prstGeom>
        </p:spPr>
        <p:txBody>
          <a:bodyPr/>
          <a:lstStyle/>
          <a:p>
            <a:fld id="{00000000-1234-1234-1234-123412341234}" type="slidenum">
              <a:rPr lang="en-US" smtClean="0"/>
              <a:pPr/>
              <a:t>15</a:t>
            </a:fld>
            <a:endParaRPr lang="en-US"/>
          </a:p>
        </p:txBody>
      </p:sp>
    </p:spTree>
    <p:extLst>
      <p:ext uri="{BB962C8B-B14F-4D97-AF65-F5344CB8AC3E}">
        <p14:creationId xmlns:p14="http://schemas.microsoft.com/office/powerpoint/2010/main" val="3277261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E5049-63B5-3C62-43B7-41C5B3D525B4}"/>
              </a:ext>
            </a:extLst>
          </p:cNvPr>
          <p:cNvSpPr>
            <a:spLocks noGrp="1"/>
          </p:cNvSpPr>
          <p:nvPr>
            <p:ph type="title"/>
          </p:nvPr>
        </p:nvSpPr>
        <p:spPr/>
        <p:txBody>
          <a:bodyPr/>
          <a:lstStyle/>
          <a:p>
            <a:endParaRPr lang="en-US"/>
          </a:p>
        </p:txBody>
      </p:sp>
      <p:grpSp>
        <p:nvGrpSpPr>
          <p:cNvPr id="3" name="Group 2">
            <a:extLst>
              <a:ext uri="{FF2B5EF4-FFF2-40B4-BE49-F238E27FC236}">
                <a16:creationId xmlns:a16="http://schemas.microsoft.com/office/drawing/2014/main" id="{8EDE4BAA-1EA3-12A8-2D49-F3896F365C09}"/>
              </a:ext>
            </a:extLst>
          </p:cNvPr>
          <p:cNvGrpSpPr/>
          <p:nvPr/>
        </p:nvGrpSpPr>
        <p:grpSpPr>
          <a:xfrm>
            <a:off x="902138" y="1558088"/>
            <a:ext cx="7653133" cy="3420339"/>
            <a:chOff x="-8960823" y="793897"/>
            <a:chExt cx="7653133" cy="3420339"/>
          </a:xfrm>
        </p:grpSpPr>
        <p:cxnSp>
          <p:nvCxnSpPr>
            <p:cNvPr id="4" name="Straight Connector 3">
              <a:extLst>
                <a:ext uri="{FF2B5EF4-FFF2-40B4-BE49-F238E27FC236}">
                  <a16:creationId xmlns:a16="http://schemas.microsoft.com/office/drawing/2014/main" id="{71727078-C8F1-DC54-40D8-25D1F0F1DB59}"/>
                </a:ext>
              </a:extLst>
            </p:cNvPr>
            <p:cNvCxnSpPr/>
            <p:nvPr/>
          </p:nvCxnSpPr>
          <p:spPr>
            <a:xfrm>
              <a:off x="-8498104" y="3787916"/>
              <a:ext cx="70308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5DA6AD5-8875-84C3-A3DF-4E66CAE6F745}"/>
                </a:ext>
              </a:extLst>
            </p:cNvPr>
            <p:cNvSpPr txBox="1"/>
            <p:nvPr/>
          </p:nvSpPr>
          <p:spPr>
            <a:xfrm>
              <a:off x="-8960823" y="3703782"/>
              <a:ext cx="327128" cy="153888"/>
            </a:xfrm>
            <a:prstGeom prst="rect">
              <a:avLst/>
            </a:prstGeom>
            <a:noFill/>
            <a:ln>
              <a:noFill/>
            </a:ln>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Funnel Sans" pitchFamily="2" charset="0"/>
                  <a:ea typeface="Arial Narrow" charset="0"/>
                  <a:cs typeface="Arial Narrow" charset="0"/>
                </a:rPr>
                <a:t>0</a:t>
              </a:r>
            </a:p>
          </p:txBody>
        </p:sp>
        <p:cxnSp>
          <p:nvCxnSpPr>
            <p:cNvPr id="6" name="Straight Connector 5">
              <a:extLst>
                <a:ext uri="{FF2B5EF4-FFF2-40B4-BE49-F238E27FC236}">
                  <a16:creationId xmlns:a16="http://schemas.microsoft.com/office/drawing/2014/main" id="{0E0EBB8E-04BB-DA0D-3527-C0AA3D5CC5C9}"/>
                </a:ext>
              </a:extLst>
            </p:cNvPr>
            <p:cNvCxnSpPr/>
            <p:nvPr/>
          </p:nvCxnSpPr>
          <p:spPr>
            <a:xfrm>
              <a:off x="-8498104" y="3496927"/>
              <a:ext cx="70308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683A1B7-708A-ECDB-A2C4-3E80E100E206}"/>
                </a:ext>
              </a:extLst>
            </p:cNvPr>
            <p:cNvSpPr txBox="1"/>
            <p:nvPr/>
          </p:nvSpPr>
          <p:spPr>
            <a:xfrm>
              <a:off x="-8960823" y="3412793"/>
              <a:ext cx="327128" cy="153888"/>
            </a:xfrm>
            <a:prstGeom prst="rect">
              <a:avLst/>
            </a:prstGeom>
            <a:noFill/>
            <a:ln>
              <a:noFill/>
            </a:ln>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Funnel Sans" pitchFamily="2" charset="0"/>
                  <a:ea typeface="Arial Narrow" charset="0"/>
                  <a:cs typeface="Arial Narrow" charset="0"/>
                </a:rPr>
                <a:t>10</a:t>
              </a:r>
            </a:p>
          </p:txBody>
        </p:sp>
        <p:cxnSp>
          <p:nvCxnSpPr>
            <p:cNvPr id="8" name="Straight Connector 7">
              <a:extLst>
                <a:ext uri="{FF2B5EF4-FFF2-40B4-BE49-F238E27FC236}">
                  <a16:creationId xmlns:a16="http://schemas.microsoft.com/office/drawing/2014/main" id="{A48E8CD2-23C0-3F78-CCB5-6BA502E46694}"/>
                </a:ext>
              </a:extLst>
            </p:cNvPr>
            <p:cNvCxnSpPr/>
            <p:nvPr/>
          </p:nvCxnSpPr>
          <p:spPr>
            <a:xfrm>
              <a:off x="-8498104" y="3205938"/>
              <a:ext cx="70308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F67D7D3-AF08-14B4-6D36-2F23346D7DB8}"/>
                </a:ext>
              </a:extLst>
            </p:cNvPr>
            <p:cNvSpPr txBox="1"/>
            <p:nvPr/>
          </p:nvSpPr>
          <p:spPr>
            <a:xfrm>
              <a:off x="-8960823" y="3121804"/>
              <a:ext cx="327128" cy="153888"/>
            </a:xfrm>
            <a:prstGeom prst="rect">
              <a:avLst/>
            </a:prstGeom>
            <a:noFill/>
            <a:ln>
              <a:noFill/>
            </a:ln>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Funnel Sans" pitchFamily="2" charset="0"/>
                  <a:ea typeface="Arial Narrow" charset="0"/>
                  <a:cs typeface="Arial Narrow" charset="0"/>
                </a:rPr>
                <a:t>20</a:t>
              </a:r>
            </a:p>
          </p:txBody>
        </p:sp>
        <p:cxnSp>
          <p:nvCxnSpPr>
            <p:cNvPr id="10" name="Straight Connector 9">
              <a:extLst>
                <a:ext uri="{FF2B5EF4-FFF2-40B4-BE49-F238E27FC236}">
                  <a16:creationId xmlns:a16="http://schemas.microsoft.com/office/drawing/2014/main" id="{98A04D59-8087-3BDA-2642-63EDD902E3BE}"/>
                </a:ext>
              </a:extLst>
            </p:cNvPr>
            <p:cNvCxnSpPr/>
            <p:nvPr/>
          </p:nvCxnSpPr>
          <p:spPr>
            <a:xfrm>
              <a:off x="-8498104" y="2914950"/>
              <a:ext cx="70308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8E6C3B6-22F6-AB72-ED33-2399D6F186E3}"/>
                </a:ext>
              </a:extLst>
            </p:cNvPr>
            <p:cNvSpPr txBox="1"/>
            <p:nvPr/>
          </p:nvSpPr>
          <p:spPr>
            <a:xfrm>
              <a:off x="-8960823" y="2830816"/>
              <a:ext cx="327128" cy="153888"/>
            </a:xfrm>
            <a:prstGeom prst="rect">
              <a:avLst/>
            </a:prstGeom>
            <a:noFill/>
            <a:ln>
              <a:noFill/>
            </a:ln>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Funnel Sans" pitchFamily="2" charset="0"/>
                  <a:ea typeface="Arial Narrow" charset="0"/>
                  <a:cs typeface="Arial Narrow" charset="0"/>
                </a:rPr>
                <a:t>30</a:t>
              </a:r>
            </a:p>
          </p:txBody>
        </p:sp>
        <p:cxnSp>
          <p:nvCxnSpPr>
            <p:cNvPr id="12" name="Straight Connector 11">
              <a:extLst>
                <a:ext uri="{FF2B5EF4-FFF2-40B4-BE49-F238E27FC236}">
                  <a16:creationId xmlns:a16="http://schemas.microsoft.com/office/drawing/2014/main" id="{948A6ADE-E211-0BA4-5B69-27996FE07451}"/>
                </a:ext>
              </a:extLst>
            </p:cNvPr>
            <p:cNvCxnSpPr/>
            <p:nvPr/>
          </p:nvCxnSpPr>
          <p:spPr>
            <a:xfrm>
              <a:off x="-8498104" y="2623962"/>
              <a:ext cx="70308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CDFD6DA-E03B-3DD4-97CE-D361B41A0B8A}"/>
                </a:ext>
              </a:extLst>
            </p:cNvPr>
            <p:cNvSpPr txBox="1"/>
            <p:nvPr/>
          </p:nvSpPr>
          <p:spPr>
            <a:xfrm>
              <a:off x="-8960823" y="2539827"/>
              <a:ext cx="327128" cy="153888"/>
            </a:xfrm>
            <a:prstGeom prst="rect">
              <a:avLst/>
            </a:prstGeom>
            <a:noFill/>
            <a:ln>
              <a:noFill/>
            </a:ln>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Funnel Sans" pitchFamily="2" charset="0"/>
                  <a:ea typeface="Arial Narrow" charset="0"/>
                  <a:cs typeface="Arial Narrow" charset="0"/>
                </a:rPr>
                <a:t>40</a:t>
              </a:r>
            </a:p>
          </p:txBody>
        </p:sp>
        <p:cxnSp>
          <p:nvCxnSpPr>
            <p:cNvPr id="14" name="Straight Connector 13">
              <a:extLst>
                <a:ext uri="{FF2B5EF4-FFF2-40B4-BE49-F238E27FC236}">
                  <a16:creationId xmlns:a16="http://schemas.microsoft.com/office/drawing/2014/main" id="{98023C1E-EBD9-B9DE-95C4-BD8F313B8A77}"/>
                </a:ext>
              </a:extLst>
            </p:cNvPr>
            <p:cNvCxnSpPr/>
            <p:nvPr/>
          </p:nvCxnSpPr>
          <p:spPr>
            <a:xfrm>
              <a:off x="-8498104" y="2332973"/>
              <a:ext cx="70308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F6A0EAB-1DA6-A637-70B5-621D2F1C326A}"/>
                </a:ext>
              </a:extLst>
            </p:cNvPr>
            <p:cNvSpPr txBox="1"/>
            <p:nvPr/>
          </p:nvSpPr>
          <p:spPr>
            <a:xfrm>
              <a:off x="-8960823" y="2248839"/>
              <a:ext cx="327128" cy="153888"/>
            </a:xfrm>
            <a:prstGeom prst="rect">
              <a:avLst/>
            </a:prstGeom>
            <a:noFill/>
            <a:ln>
              <a:noFill/>
            </a:ln>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Funnel Sans" pitchFamily="2" charset="0"/>
                  <a:ea typeface="Arial Narrow" charset="0"/>
                  <a:cs typeface="Arial Narrow" charset="0"/>
                </a:rPr>
                <a:t>50</a:t>
              </a:r>
            </a:p>
          </p:txBody>
        </p:sp>
        <p:cxnSp>
          <p:nvCxnSpPr>
            <p:cNvPr id="16" name="Straight Connector 15">
              <a:extLst>
                <a:ext uri="{FF2B5EF4-FFF2-40B4-BE49-F238E27FC236}">
                  <a16:creationId xmlns:a16="http://schemas.microsoft.com/office/drawing/2014/main" id="{73EC32BB-728F-0EE8-CEA5-ED45267E98D1}"/>
                </a:ext>
              </a:extLst>
            </p:cNvPr>
            <p:cNvCxnSpPr/>
            <p:nvPr/>
          </p:nvCxnSpPr>
          <p:spPr>
            <a:xfrm>
              <a:off x="-8498104" y="2041985"/>
              <a:ext cx="70308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33D214A-DBAC-CA8D-431F-9B5FF0C1CC71}"/>
                </a:ext>
              </a:extLst>
            </p:cNvPr>
            <p:cNvSpPr txBox="1"/>
            <p:nvPr/>
          </p:nvSpPr>
          <p:spPr>
            <a:xfrm>
              <a:off x="-8960823" y="1957851"/>
              <a:ext cx="327128" cy="153888"/>
            </a:xfrm>
            <a:prstGeom prst="rect">
              <a:avLst/>
            </a:prstGeom>
            <a:noFill/>
            <a:ln>
              <a:noFill/>
            </a:ln>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Funnel Sans" pitchFamily="2" charset="0"/>
                  <a:ea typeface="Arial Narrow" charset="0"/>
                  <a:cs typeface="Arial Narrow" charset="0"/>
                </a:rPr>
                <a:t>60</a:t>
              </a:r>
            </a:p>
          </p:txBody>
        </p:sp>
        <p:cxnSp>
          <p:nvCxnSpPr>
            <p:cNvPr id="18" name="Straight Connector 17">
              <a:extLst>
                <a:ext uri="{FF2B5EF4-FFF2-40B4-BE49-F238E27FC236}">
                  <a16:creationId xmlns:a16="http://schemas.microsoft.com/office/drawing/2014/main" id="{65D78CAD-F5F2-F91B-351A-A4CCEABDF4E0}"/>
                </a:ext>
              </a:extLst>
            </p:cNvPr>
            <p:cNvCxnSpPr/>
            <p:nvPr/>
          </p:nvCxnSpPr>
          <p:spPr>
            <a:xfrm>
              <a:off x="-8498104" y="1750996"/>
              <a:ext cx="70308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028D337-0A33-A40B-8286-9F28E28F12AF}"/>
                </a:ext>
              </a:extLst>
            </p:cNvPr>
            <p:cNvSpPr txBox="1"/>
            <p:nvPr/>
          </p:nvSpPr>
          <p:spPr>
            <a:xfrm>
              <a:off x="-8960823" y="1666862"/>
              <a:ext cx="327128" cy="153888"/>
            </a:xfrm>
            <a:prstGeom prst="rect">
              <a:avLst/>
            </a:prstGeom>
            <a:noFill/>
            <a:ln>
              <a:noFill/>
            </a:ln>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Funnel Sans" pitchFamily="2" charset="0"/>
                  <a:ea typeface="Arial Narrow" charset="0"/>
                  <a:cs typeface="Arial Narrow" charset="0"/>
                </a:rPr>
                <a:t>70</a:t>
              </a:r>
            </a:p>
          </p:txBody>
        </p:sp>
        <p:cxnSp>
          <p:nvCxnSpPr>
            <p:cNvPr id="20" name="Straight Connector 19">
              <a:extLst>
                <a:ext uri="{FF2B5EF4-FFF2-40B4-BE49-F238E27FC236}">
                  <a16:creationId xmlns:a16="http://schemas.microsoft.com/office/drawing/2014/main" id="{F6804E82-7BEA-B79A-77AC-5D56C31D2FBC}"/>
                </a:ext>
              </a:extLst>
            </p:cNvPr>
            <p:cNvCxnSpPr/>
            <p:nvPr/>
          </p:nvCxnSpPr>
          <p:spPr>
            <a:xfrm>
              <a:off x="-8498104" y="1460008"/>
              <a:ext cx="70308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76472B1-293E-FFEA-0B80-D80BFC26F9A5}"/>
                </a:ext>
              </a:extLst>
            </p:cNvPr>
            <p:cNvSpPr txBox="1"/>
            <p:nvPr/>
          </p:nvSpPr>
          <p:spPr>
            <a:xfrm>
              <a:off x="-8960823" y="1375874"/>
              <a:ext cx="327128" cy="153888"/>
            </a:xfrm>
            <a:prstGeom prst="rect">
              <a:avLst/>
            </a:prstGeom>
            <a:noFill/>
            <a:ln>
              <a:noFill/>
            </a:ln>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Funnel Sans" pitchFamily="2" charset="0"/>
                  <a:ea typeface="Arial Narrow" charset="0"/>
                  <a:cs typeface="Arial Narrow" charset="0"/>
                </a:rPr>
                <a:t>80</a:t>
              </a:r>
            </a:p>
          </p:txBody>
        </p:sp>
        <p:cxnSp>
          <p:nvCxnSpPr>
            <p:cNvPr id="22" name="Straight Connector 21">
              <a:extLst>
                <a:ext uri="{FF2B5EF4-FFF2-40B4-BE49-F238E27FC236}">
                  <a16:creationId xmlns:a16="http://schemas.microsoft.com/office/drawing/2014/main" id="{39342FB3-B597-A7ED-932B-0DAFF0D8ADC5}"/>
                </a:ext>
              </a:extLst>
            </p:cNvPr>
            <p:cNvCxnSpPr/>
            <p:nvPr/>
          </p:nvCxnSpPr>
          <p:spPr>
            <a:xfrm>
              <a:off x="-8498104" y="1169020"/>
              <a:ext cx="70308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A692434-6633-C067-89C2-A672C3738605}"/>
                </a:ext>
              </a:extLst>
            </p:cNvPr>
            <p:cNvSpPr txBox="1"/>
            <p:nvPr/>
          </p:nvSpPr>
          <p:spPr>
            <a:xfrm>
              <a:off x="-8960823" y="1084885"/>
              <a:ext cx="327128" cy="153888"/>
            </a:xfrm>
            <a:prstGeom prst="rect">
              <a:avLst/>
            </a:prstGeom>
            <a:noFill/>
            <a:ln>
              <a:noFill/>
            </a:ln>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Funnel Sans" pitchFamily="2" charset="0"/>
                  <a:ea typeface="Arial Narrow" charset="0"/>
                  <a:cs typeface="Arial Narrow" charset="0"/>
                </a:rPr>
                <a:t>90</a:t>
              </a:r>
            </a:p>
          </p:txBody>
        </p:sp>
        <p:cxnSp>
          <p:nvCxnSpPr>
            <p:cNvPr id="24" name="Straight Connector 23">
              <a:extLst>
                <a:ext uri="{FF2B5EF4-FFF2-40B4-BE49-F238E27FC236}">
                  <a16:creationId xmlns:a16="http://schemas.microsoft.com/office/drawing/2014/main" id="{34FD0B8B-4B9A-6498-04E9-5B1D331E4B8E}"/>
                </a:ext>
              </a:extLst>
            </p:cNvPr>
            <p:cNvCxnSpPr/>
            <p:nvPr/>
          </p:nvCxnSpPr>
          <p:spPr>
            <a:xfrm>
              <a:off x="-8498104" y="878031"/>
              <a:ext cx="70308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3DFAA08-8C53-C376-0FA4-D756ABF12402}"/>
                </a:ext>
              </a:extLst>
            </p:cNvPr>
            <p:cNvSpPr txBox="1"/>
            <p:nvPr/>
          </p:nvSpPr>
          <p:spPr>
            <a:xfrm>
              <a:off x="-8960823" y="793897"/>
              <a:ext cx="327128" cy="153888"/>
            </a:xfrm>
            <a:prstGeom prst="rect">
              <a:avLst/>
            </a:prstGeom>
            <a:noFill/>
            <a:ln>
              <a:noFill/>
            </a:ln>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Funnel Sans" pitchFamily="2" charset="0"/>
                  <a:ea typeface="Arial Narrow" charset="0"/>
                  <a:cs typeface="Arial Narrow" charset="0"/>
                </a:rPr>
                <a:t>100</a:t>
              </a:r>
            </a:p>
          </p:txBody>
        </p:sp>
        <p:sp>
          <p:nvSpPr>
            <p:cNvPr id="26" name="TextBox 25">
              <a:extLst>
                <a:ext uri="{FF2B5EF4-FFF2-40B4-BE49-F238E27FC236}">
                  <a16:creationId xmlns:a16="http://schemas.microsoft.com/office/drawing/2014/main" id="{009DB2C5-EA35-D67D-0F3F-1C769DBB17D0}"/>
                </a:ext>
              </a:extLst>
            </p:cNvPr>
            <p:cNvSpPr txBox="1"/>
            <p:nvPr/>
          </p:nvSpPr>
          <p:spPr>
            <a:xfrm>
              <a:off x="-8621193" y="3906460"/>
              <a:ext cx="718630" cy="307776"/>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err="1">
                  <a:ln>
                    <a:noFill/>
                  </a:ln>
                  <a:solidFill>
                    <a:prstClr val="white"/>
                  </a:solidFill>
                  <a:effectLst/>
                  <a:uLnTx/>
                  <a:uFillTx/>
                  <a:latin typeface="Funnel Sans" pitchFamily="2" charset="0"/>
                  <a:ea typeface="Arial Narrow" charset="0"/>
                  <a:cs typeface="Arial Narrow" charset="0"/>
                </a:rPr>
                <a:t>Lorem</a:t>
              </a:r>
              <a:r>
                <a:rPr kumimoji="0" lang="en-US" sz="1000" b="1" i="0" u="none" strike="noStrike" kern="1200" cap="none" spc="0" normalizeH="0" baseline="0" noProof="0">
                  <a:ln>
                    <a:noFill/>
                  </a:ln>
                  <a:solidFill>
                    <a:prstClr val="white"/>
                  </a:solidFill>
                  <a:effectLst/>
                  <a:uLnTx/>
                  <a:uFillTx/>
                  <a:latin typeface="Funnel Sans" pitchFamily="2" charset="0"/>
                  <a:ea typeface="Arial Narrow" charset="0"/>
                  <a:cs typeface="Arial Narrow" charset="0"/>
                </a:rPr>
                <a:t> </a:t>
              </a:r>
              <a:r>
                <a:rPr kumimoji="0" lang="en-US" sz="1000" b="1" i="0" u="none" strike="noStrike" kern="1200" cap="none" spc="0" normalizeH="0" baseline="0" noProof="0" err="1">
                  <a:ln>
                    <a:noFill/>
                  </a:ln>
                  <a:solidFill>
                    <a:prstClr val="white"/>
                  </a:solidFill>
                  <a:effectLst/>
                  <a:uLnTx/>
                  <a:uFillTx/>
                  <a:latin typeface="Funnel Sans" pitchFamily="2" charset="0"/>
                  <a:ea typeface="Arial Narrow" charset="0"/>
                  <a:cs typeface="Arial Narrow" charset="0"/>
                </a:rPr>
                <a:t>ipsum</a:t>
              </a:r>
              <a:endParaRPr kumimoji="0" lang="en-US" sz="1000" b="1" i="0" u="none" strike="noStrike" kern="1200" cap="none" spc="0" normalizeH="0" baseline="0" noProof="0">
                <a:ln>
                  <a:noFill/>
                </a:ln>
                <a:solidFill>
                  <a:prstClr val="white"/>
                </a:solidFill>
                <a:effectLst/>
                <a:uLnTx/>
                <a:uFillTx/>
                <a:latin typeface="Funnel Sans" pitchFamily="2" charset="0"/>
                <a:ea typeface="Arial Narrow" charset="0"/>
                <a:cs typeface="Arial Narrow" charset="0"/>
              </a:endParaRPr>
            </a:p>
          </p:txBody>
        </p:sp>
        <p:sp>
          <p:nvSpPr>
            <p:cNvPr id="27" name="TextBox 26">
              <a:extLst>
                <a:ext uri="{FF2B5EF4-FFF2-40B4-BE49-F238E27FC236}">
                  <a16:creationId xmlns:a16="http://schemas.microsoft.com/office/drawing/2014/main" id="{70B6220D-6785-5E50-7C42-16C030954559}"/>
                </a:ext>
              </a:extLst>
            </p:cNvPr>
            <p:cNvSpPr txBox="1"/>
            <p:nvPr/>
          </p:nvSpPr>
          <p:spPr>
            <a:xfrm>
              <a:off x="-7302218" y="3906460"/>
              <a:ext cx="718630" cy="307776"/>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Funnel Sans" pitchFamily="2" charset="0"/>
                  <a:ea typeface="Arial Narrow" charset="0"/>
                  <a:cs typeface="Arial Narrow" charset="0"/>
                </a:rPr>
                <a:t>Dolor sit </a:t>
              </a:r>
              <a:r>
                <a:rPr kumimoji="0" lang="en-US" sz="1000" b="1" i="0" u="none" strike="noStrike" kern="1200" cap="none" spc="0" normalizeH="0" baseline="0" noProof="0" err="1">
                  <a:ln>
                    <a:noFill/>
                  </a:ln>
                  <a:solidFill>
                    <a:prstClr val="white"/>
                  </a:solidFill>
                  <a:effectLst/>
                  <a:uLnTx/>
                  <a:uFillTx/>
                  <a:latin typeface="Funnel Sans" pitchFamily="2" charset="0"/>
                  <a:ea typeface="Arial Narrow" charset="0"/>
                  <a:cs typeface="Arial Narrow" charset="0"/>
                </a:rPr>
                <a:t>amet</a:t>
              </a:r>
              <a:endParaRPr kumimoji="0" lang="en-US" sz="1000" b="1" i="0" u="none" strike="noStrike" kern="1200" cap="none" spc="0" normalizeH="0" baseline="0" noProof="0">
                <a:ln>
                  <a:noFill/>
                </a:ln>
                <a:solidFill>
                  <a:prstClr val="white"/>
                </a:solidFill>
                <a:effectLst/>
                <a:uLnTx/>
                <a:uFillTx/>
                <a:latin typeface="Funnel Sans" pitchFamily="2" charset="0"/>
                <a:ea typeface="Arial Narrow" charset="0"/>
                <a:cs typeface="Arial Narrow" charset="0"/>
              </a:endParaRPr>
            </a:p>
          </p:txBody>
        </p:sp>
        <p:sp>
          <p:nvSpPr>
            <p:cNvPr id="28" name="TextBox 27">
              <a:extLst>
                <a:ext uri="{FF2B5EF4-FFF2-40B4-BE49-F238E27FC236}">
                  <a16:creationId xmlns:a16="http://schemas.microsoft.com/office/drawing/2014/main" id="{B5E65B3D-D0C6-29F5-1430-3445D1DFE083}"/>
                </a:ext>
              </a:extLst>
            </p:cNvPr>
            <p:cNvSpPr txBox="1"/>
            <p:nvPr/>
          </p:nvSpPr>
          <p:spPr>
            <a:xfrm>
              <a:off x="-6019175" y="3906460"/>
              <a:ext cx="790493" cy="153888"/>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err="1">
                  <a:ln>
                    <a:noFill/>
                  </a:ln>
                  <a:solidFill>
                    <a:prstClr val="white"/>
                  </a:solidFill>
                  <a:effectLst/>
                  <a:uLnTx/>
                  <a:uFillTx/>
                  <a:latin typeface="Funnel Sans" pitchFamily="2" charset="0"/>
                  <a:ea typeface="Arial Narrow" charset="0"/>
                  <a:cs typeface="Arial Narrow" charset="0"/>
                </a:rPr>
                <a:t>consectetur</a:t>
              </a:r>
              <a:endParaRPr kumimoji="0" lang="en-US" sz="1000" b="1" i="0" u="none" strike="noStrike" kern="1200" cap="none" spc="0" normalizeH="0" baseline="0" noProof="0">
                <a:ln>
                  <a:noFill/>
                </a:ln>
                <a:solidFill>
                  <a:prstClr val="white"/>
                </a:solidFill>
                <a:effectLst/>
                <a:uLnTx/>
                <a:uFillTx/>
                <a:latin typeface="Funnel Sans" pitchFamily="2" charset="0"/>
                <a:ea typeface="Arial Narrow" charset="0"/>
                <a:cs typeface="Arial Narrow" charset="0"/>
              </a:endParaRPr>
            </a:p>
          </p:txBody>
        </p:sp>
        <p:sp>
          <p:nvSpPr>
            <p:cNvPr id="29" name="TextBox 28">
              <a:extLst>
                <a:ext uri="{FF2B5EF4-FFF2-40B4-BE49-F238E27FC236}">
                  <a16:creationId xmlns:a16="http://schemas.microsoft.com/office/drawing/2014/main" id="{4D60FA9A-B3EB-EF74-F1B5-AFFC78C91D4F}"/>
                </a:ext>
              </a:extLst>
            </p:cNvPr>
            <p:cNvSpPr txBox="1"/>
            <p:nvPr/>
          </p:nvSpPr>
          <p:spPr>
            <a:xfrm>
              <a:off x="-4664269" y="3906460"/>
              <a:ext cx="718630" cy="153888"/>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err="1">
                  <a:ln>
                    <a:noFill/>
                  </a:ln>
                  <a:solidFill>
                    <a:prstClr val="white"/>
                  </a:solidFill>
                  <a:effectLst/>
                  <a:uLnTx/>
                  <a:uFillTx/>
                  <a:latin typeface="Funnel Sans" pitchFamily="2" charset="0"/>
                  <a:ea typeface="Arial Narrow" charset="0"/>
                  <a:cs typeface="Arial Narrow" charset="0"/>
                </a:rPr>
                <a:t>adipiscing</a:t>
              </a:r>
              <a:endParaRPr kumimoji="0" lang="en-US" sz="1000" b="1" i="0" u="none" strike="noStrike" kern="1200" cap="none" spc="0" normalizeH="0" baseline="0" noProof="0">
                <a:ln>
                  <a:noFill/>
                </a:ln>
                <a:solidFill>
                  <a:prstClr val="white"/>
                </a:solidFill>
                <a:effectLst/>
                <a:uLnTx/>
                <a:uFillTx/>
                <a:latin typeface="Funnel Sans" pitchFamily="2" charset="0"/>
                <a:ea typeface="Arial Narrow" charset="0"/>
                <a:cs typeface="Arial Narrow" charset="0"/>
              </a:endParaRPr>
            </a:p>
          </p:txBody>
        </p:sp>
        <p:sp>
          <p:nvSpPr>
            <p:cNvPr id="30" name="TextBox 29">
              <a:extLst>
                <a:ext uri="{FF2B5EF4-FFF2-40B4-BE49-F238E27FC236}">
                  <a16:creationId xmlns:a16="http://schemas.microsoft.com/office/drawing/2014/main" id="{61FDC118-D977-D687-9BA0-9FE9D0A8651E}"/>
                </a:ext>
              </a:extLst>
            </p:cNvPr>
            <p:cNvSpPr txBox="1"/>
            <p:nvPr/>
          </p:nvSpPr>
          <p:spPr>
            <a:xfrm>
              <a:off x="-3345295" y="3906460"/>
              <a:ext cx="718630" cy="307776"/>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err="1">
                  <a:ln>
                    <a:noFill/>
                  </a:ln>
                  <a:solidFill>
                    <a:prstClr val="white"/>
                  </a:solidFill>
                  <a:effectLst/>
                  <a:uLnTx/>
                  <a:uFillTx/>
                  <a:latin typeface="Funnel Sans" pitchFamily="2" charset="0"/>
                  <a:ea typeface="Arial Narrow" charset="0"/>
                  <a:cs typeface="Arial Narrow" charset="0"/>
                </a:rPr>
                <a:t>sed</a:t>
              </a:r>
              <a:r>
                <a:rPr kumimoji="0" lang="en-US" sz="1000" b="1" i="0" u="none" strike="noStrike" kern="1200" cap="none" spc="0" normalizeH="0" baseline="0" noProof="0">
                  <a:ln>
                    <a:noFill/>
                  </a:ln>
                  <a:solidFill>
                    <a:prstClr val="white"/>
                  </a:solidFill>
                  <a:effectLst/>
                  <a:uLnTx/>
                  <a:uFillTx/>
                  <a:latin typeface="Funnel Sans" pitchFamily="2" charset="0"/>
                  <a:ea typeface="Arial Narrow" charset="0"/>
                  <a:cs typeface="Arial Narrow" charset="0"/>
                </a:rPr>
                <a:t> do </a:t>
              </a:r>
              <a:r>
                <a:rPr kumimoji="0" lang="en-US" sz="1000" b="1" i="0" u="none" strike="noStrike" kern="1200" cap="none" spc="0" normalizeH="0" baseline="0" noProof="0" err="1">
                  <a:ln>
                    <a:noFill/>
                  </a:ln>
                  <a:solidFill>
                    <a:prstClr val="white"/>
                  </a:solidFill>
                  <a:effectLst/>
                  <a:uLnTx/>
                  <a:uFillTx/>
                  <a:latin typeface="Funnel Sans" pitchFamily="2" charset="0"/>
                  <a:ea typeface="Arial Narrow" charset="0"/>
                  <a:cs typeface="Arial Narrow" charset="0"/>
                </a:rPr>
                <a:t>eiusmod</a:t>
              </a:r>
              <a:endParaRPr kumimoji="0" lang="en-US" sz="1000" b="1" i="0" u="none" strike="noStrike" kern="1200" cap="none" spc="0" normalizeH="0" baseline="0" noProof="0">
                <a:ln>
                  <a:noFill/>
                </a:ln>
                <a:solidFill>
                  <a:prstClr val="white"/>
                </a:solidFill>
                <a:effectLst/>
                <a:uLnTx/>
                <a:uFillTx/>
                <a:latin typeface="Funnel Sans" pitchFamily="2" charset="0"/>
                <a:ea typeface="Arial Narrow" charset="0"/>
                <a:cs typeface="Arial Narrow" charset="0"/>
              </a:endParaRPr>
            </a:p>
          </p:txBody>
        </p:sp>
        <p:sp>
          <p:nvSpPr>
            <p:cNvPr id="31" name="TextBox 30">
              <a:extLst>
                <a:ext uri="{FF2B5EF4-FFF2-40B4-BE49-F238E27FC236}">
                  <a16:creationId xmlns:a16="http://schemas.microsoft.com/office/drawing/2014/main" id="{F8B6FC9C-C3F1-5E99-0B2A-D6B44DABFA5E}"/>
                </a:ext>
              </a:extLst>
            </p:cNvPr>
            <p:cNvSpPr txBox="1"/>
            <p:nvPr/>
          </p:nvSpPr>
          <p:spPr>
            <a:xfrm>
              <a:off x="-2026320" y="3897807"/>
              <a:ext cx="718630" cy="307776"/>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err="1">
                  <a:ln>
                    <a:noFill/>
                  </a:ln>
                  <a:solidFill>
                    <a:prstClr val="white"/>
                  </a:solidFill>
                  <a:effectLst/>
                  <a:uLnTx/>
                  <a:uFillTx/>
                  <a:latin typeface="Funnel Sans" pitchFamily="2" charset="0"/>
                  <a:ea typeface="Arial Narrow" charset="0"/>
                  <a:cs typeface="Arial Narrow" charset="0"/>
                </a:rPr>
                <a:t>tempor</a:t>
              </a:r>
              <a:r>
                <a:rPr kumimoji="0" lang="en-US" sz="1000" b="1" i="0" u="none" strike="noStrike" kern="1200" cap="none" spc="0" normalizeH="0" baseline="0" noProof="0">
                  <a:ln>
                    <a:noFill/>
                  </a:ln>
                  <a:solidFill>
                    <a:prstClr val="white"/>
                  </a:solidFill>
                  <a:effectLst/>
                  <a:uLnTx/>
                  <a:uFillTx/>
                  <a:latin typeface="Funnel Sans" pitchFamily="2" charset="0"/>
                  <a:ea typeface="Arial Narrow" charset="0"/>
                  <a:cs typeface="Arial Narrow" charset="0"/>
                </a:rPr>
                <a:t> </a:t>
              </a:r>
              <a:r>
                <a:rPr kumimoji="0" lang="en-US" sz="1000" b="1" i="0" u="none" strike="noStrike" kern="1200" cap="none" spc="0" normalizeH="0" baseline="0" noProof="0" err="1">
                  <a:ln>
                    <a:noFill/>
                  </a:ln>
                  <a:solidFill>
                    <a:prstClr val="white"/>
                  </a:solidFill>
                  <a:effectLst/>
                  <a:uLnTx/>
                  <a:uFillTx/>
                  <a:latin typeface="Funnel Sans" pitchFamily="2" charset="0"/>
                  <a:ea typeface="Arial Narrow" charset="0"/>
                  <a:cs typeface="Arial Narrow" charset="0"/>
                </a:rPr>
                <a:t>incididunt</a:t>
              </a:r>
              <a:endParaRPr kumimoji="0" lang="en-US" sz="1000" b="1" i="0" u="none" strike="noStrike" kern="1200" cap="none" spc="0" normalizeH="0" baseline="0" noProof="0">
                <a:ln>
                  <a:noFill/>
                </a:ln>
                <a:solidFill>
                  <a:prstClr val="white"/>
                </a:solidFill>
                <a:effectLst/>
                <a:uLnTx/>
                <a:uFillTx/>
                <a:latin typeface="Funnel Sans" pitchFamily="2" charset="0"/>
                <a:ea typeface="Arial Narrow" charset="0"/>
                <a:cs typeface="Arial Narrow" charset="0"/>
              </a:endParaRPr>
            </a:p>
          </p:txBody>
        </p:sp>
      </p:grpSp>
      <p:sp>
        <p:nvSpPr>
          <p:cNvPr id="32" name="Rounded Rectangle 16">
            <a:extLst>
              <a:ext uri="{FF2B5EF4-FFF2-40B4-BE49-F238E27FC236}">
                <a16:creationId xmlns:a16="http://schemas.microsoft.com/office/drawing/2014/main" id="{D7C002C8-969C-8AED-8A16-1C184D0F6831}"/>
              </a:ext>
            </a:extLst>
          </p:cNvPr>
          <p:cNvSpPr/>
          <p:nvPr/>
        </p:nvSpPr>
        <p:spPr>
          <a:xfrm>
            <a:off x="1427519" y="1645979"/>
            <a:ext cx="186495" cy="2906128"/>
          </a:xfrm>
          <a:prstGeom prst="roundRect">
            <a:avLst>
              <a:gd name="adj" fmla="val 50000"/>
            </a:avLst>
          </a:prstGeom>
          <a:gradFill>
            <a:gsLst>
              <a:gs pos="0">
                <a:schemeClr val="bg1"/>
              </a:gs>
              <a:gs pos="100000">
                <a:schemeClr val="bg1"/>
              </a:gs>
            </a:gsLst>
            <a:lin ang="2700000" scaled="0"/>
          </a:gradFill>
          <a:ln>
            <a:noFill/>
          </a:ln>
          <a:effectLst>
            <a:outerShdw blurRad="203200" sx="102000" sy="102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Funnel Sans" pitchFamily="2" charset="0"/>
            </a:endParaRPr>
          </a:p>
        </p:txBody>
      </p:sp>
      <p:sp>
        <p:nvSpPr>
          <p:cNvPr id="33" name="Rounded Rectangle 51">
            <a:extLst>
              <a:ext uri="{FF2B5EF4-FFF2-40B4-BE49-F238E27FC236}">
                <a16:creationId xmlns:a16="http://schemas.microsoft.com/office/drawing/2014/main" id="{BEBF6CF4-5FED-8671-61BB-66B06DAF09C4}"/>
              </a:ext>
            </a:extLst>
          </p:cNvPr>
          <p:cNvSpPr/>
          <p:nvPr/>
        </p:nvSpPr>
        <p:spPr>
          <a:xfrm>
            <a:off x="2747569" y="1645979"/>
            <a:ext cx="186495" cy="869208"/>
          </a:xfrm>
          <a:prstGeom prst="roundRect">
            <a:avLst>
              <a:gd name="adj" fmla="val 50000"/>
            </a:avLst>
          </a:prstGeom>
          <a:gradFill>
            <a:gsLst>
              <a:gs pos="0">
                <a:schemeClr val="bg1"/>
              </a:gs>
              <a:gs pos="100000">
                <a:schemeClr val="bg1"/>
              </a:gs>
            </a:gsLst>
            <a:lin ang="2700000" scaled="0"/>
          </a:gradFill>
          <a:ln>
            <a:noFill/>
          </a:ln>
          <a:effectLst>
            <a:outerShdw blurRad="203200" sx="102000" sy="102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Funnel Sans" pitchFamily="2" charset="0"/>
            </a:endParaRPr>
          </a:p>
        </p:txBody>
      </p:sp>
      <p:sp>
        <p:nvSpPr>
          <p:cNvPr id="34" name="Rounded Rectangle 52">
            <a:extLst>
              <a:ext uri="{FF2B5EF4-FFF2-40B4-BE49-F238E27FC236}">
                <a16:creationId xmlns:a16="http://schemas.microsoft.com/office/drawing/2014/main" id="{CE7E0E49-8508-9491-879F-4056C36AB299}"/>
              </a:ext>
            </a:extLst>
          </p:cNvPr>
          <p:cNvSpPr/>
          <p:nvPr/>
        </p:nvSpPr>
        <p:spPr>
          <a:xfrm>
            <a:off x="4067618" y="2518944"/>
            <a:ext cx="186495" cy="287231"/>
          </a:xfrm>
          <a:prstGeom prst="roundRect">
            <a:avLst>
              <a:gd name="adj" fmla="val 50000"/>
            </a:avLst>
          </a:prstGeom>
          <a:gradFill>
            <a:gsLst>
              <a:gs pos="0">
                <a:schemeClr val="bg1"/>
              </a:gs>
              <a:gs pos="100000">
                <a:schemeClr val="bg1"/>
              </a:gs>
            </a:gsLst>
            <a:lin ang="2700000" scaled="0"/>
          </a:gradFill>
          <a:ln>
            <a:noFill/>
          </a:ln>
          <a:effectLst>
            <a:outerShdw blurRad="203200" sx="102000" sy="102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Funnel Sans" pitchFamily="2" charset="0"/>
            </a:endParaRPr>
          </a:p>
        </p:txBody>
      </p:sp>
      <p:sp>
        <p:nvSpPr>
          <p:cNvPr id="35" name="Rounded Rectangle 53">
            <a:extLst>
              <a:ext uri="{FF2B5EF4-FFF2-40B4-BE49-F238E27FC236}">
                <a16:creationId xmlns:a16="http://schemas.microsoft.com/office/drawing/2014/main" id="{33057CF3-A79D-CE94-6E9D-2EA944B5920E}"/>
              </a:ext>
            </a:extLst>
          </p:cNvPr>
          <p:cNvSpPr/>
          <p:nvPr/>
        </p:nvSpPr>
        <p:spPr>
          <a:xfrm>
            <a:off x="5387667" y="2806176"/>
            <a:ext cx="186495" cy="788831"/>
          </a:xfrm>
          <a:prstGeom prst="roundRect">
            <a:avLst>
              <a:gd name="adj" fmla="val 50000"/>
            </a:avLst>
          </a:prstGeom>
          <a:gradFill>
            <a:gsLst>
              <a:gs pos="0">
                <a:schemeClr val="bg1"/>
              </a:gs>
              <a:gs pos="100000">
                <a:schemeClr val="bg1"/>
              </a:gs>
            </a:gsLst>
            <a:lin ang="2700000" scaled="0"/>
          </a:gradFill>
          <a:ln>
            <a:noFill/>
          </a:ln>
          <a:effectLst>
            <a:outerShdw blurRad="203200" sx="102000" sy="102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Funnel Sans" pitchFamily="2" charset="0"/>
            </a:endParaRPr>
          </a:p>
        </p:txBody>
      </p:sp>
      <p:sp>
        <p:nvSpPr>
          <p:cNvPr id="36" name="Rounded Rectangle 54">
            <a:extLst>
              <a:ext uri="{FF2B5EF4-FFF2-40B4-BE49-F238E27FC236}">
                <a16:creationId xmlns:a16="http://schemas.microsoft.com/office/drawing/2014/main" id="{E3E653A9-679E-73B1-37A4-3322FE47DF82}"/>
              </a:ext>
            </a:extLst>
          </p:cNvPr>
          <p:cNvSpPr/>
          <p:nvPr/>
        </p:nvSpPr>
        <p:spPr>
          <a:xfrm>
            <a:off x="6707716" y="3588376"/>
            <a:ext cx="186495" cy="756877"/>
          </a:xfrm>
          <a:prstGeom prst="roundRect">
            <a:avLst>
              <a:gd name="adj" fmla="val 50000"/>
            </a:avLst>
          </a:prstGeom>
          <a:gradFill>
            <a:gsLst>
              <a:gs pos="0">
                <a:schemeClr val="bg1"/>
              </a:gs>
              <a:gs pos="100000">
                <a:schemeClr val="bg1"/>
              </a:gs>
            </a:gsLst>
            <a:lin ang="2700000" scaled="0"/>
          </a:gradFill>
          <a:ln>
            <a:noFill/>
          </a:ln>
          <a:effectLst>
            <a:outerShdw blurRad="203200" sx="102000" sy="102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Funnel Sans" pitchFamily="2" charset="0"/>
            </a:endParaRPr>
          </a:p>
        </p:txBody>
      </p:sp>
      <p:sp>
        <p:nvSpPr>
          <p:cNvPr id="37" name="Rounded Rectangle 56">
            <a:extLst>
              <a:ext uri="{FF2B5EF4-FFF2-40B4-BE49-F238E27FC236}">
                <a16:creationId xmlns:a16="http://schemas.microsoft.com/office/drawing/2014/main" id="{01618E13-FC88-A2FF-E5D0-8ACA70061EC2}"/>
              </a:ext>
            </a:extLst>
          </p:cNvPr>
          <p:cNvSpPr/>
          <p:nvPr/>
        </p:nvSpPr>
        <p:spPr>
          <a:xfrm>
            <a:off x="8027764" y="4345252"/>
            <a:ext cx="175754" cy="206854"/>
          </a:xfrm>
          <a:prstGeom prst="roundRect">
            <a:avLst>
              <a:gd name="adj" fmla="val 50000"/>
            </a:avLst>
          </a:prstGeom>
          <a:gradFill>
            <a:gsLst>
              <a:gs pos="0">
                <a:schemeClr val="bg1"/>
              </a:gs>
              <a:gs pos="100000">
                <a:schemeClr val="bg1"/>
              </a:gs>
            </a:gsLst>
            <a:lin ang="2700000" scaled="0"/>
          </a:gradFill>
          <a:ln>
            <a:noFill/>
          </a:ln>
          <a:effectLst>
            <a:outerShdw blurRad="203200" sx="102000" sy="102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Funnel Sans" pitchFamily="2" charset="0"/>
            </a:endParaRPr>
          </a:p>
        </p:txBody>
      </p:sp>
      <p:cxnSp>
        <p:nvCxnSpPr>
          <p:cNvPr id="38" name="Straight Connector 37">
            <a:extLst>
              <a:ext uri="{FF2B5EF4-FFF2-40B4-BE49-F238E27FC236}">
                <a16:creationId xmlns:a16="http://schemas.microsoft.com/office/drawing/2014/main" id="{73E9047C-1120-2980-B6DB-6C7B7CB5C51B}"/>
              </a:ext>
            </a:extLst>
          </p:cNvPr>
          <p:cNvCxnSpPr>
            <a:stCxn id="32" idx="0"/>
          </p:cNvCxnSpPr>
          <p:nvPr/>
        </p:nvCxnSpPr>
        <p:spPr>
          <a:xfrm flipV="1">
            <a:off x="1520767" y="1642222"/>
            <a:ext cx="1320048" cy="3757"/>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B85873E-9A27-EC8E-78BF-FC1DEB0743E1}"/>
              </a:ext>
            </a:extLst>
          </p:cNvPr>
          <p:cNvCxnSpPr>
            <a:stCxn id="33" idx="2"/>
            <a:endCxn id="34" idx="0"/>
          </p:cNvCxnSpPr>
          <p:nvPr/>
        </p:nvCxnSpPr>
        <p:spPr>
          <a:xfrm>
            <a:off x="2840817" y="2515187"/>
            <a:ext cx="1320049" cy="3757"/>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8EC58D5-AEBE-CDCD-1735-56280CD246F3}"/>
              </a:ext>
            </a:extLst>
          </p:cNvPr>
          <p:cNvCxnSpPr>
            <a:stCxn id="34" idx="2"/>
            <a:endCxn id="35" idx="0"/>
          </p:cNvCxnSpPr>
          <p:nvPr/>
        </p:nvCxnSpPr>
        <p:spPr>
          <a:xfrm>
            <a:off x="4160866" y="2806175"/>
            <a:ext cx="1320049" cy="1"/>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B2C3C0B-4FCB-3491-D2AE-97EFE6027C15}"/>
              </a:ext>
            </a:extLst>
          </p:cNvPr>
          <p:cNvCxnSpPr>
            <a:stCxn id="35" idx="2"/>
            <a:endCxn id="36" idx="0"/>
          </p:cNvCxnSpPr>
          <p:nvPr/>
        </p:nvCxnSpPr>
        <p:spPr>
          <a:xfrm flipV="1">
            <a:off x="5480915" y="3588376"/>
            <a:ext cx="1320049" cy="6631"/>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C6AAD0B-7DD7-E31E-E1A3-23AA6B9946A0}"/>
              </a:ext>
            </a:extLst>
          </p:cNvPr>
          <p:cNvCxnSpPr>
            <a:stCxn id="36" idx="2"/>
            <a:endCxn id="37" idx="0"/>
          </p:cNvCxnSpPr>
          <p:nvPr/>
        </p:nvCxnSpPr>
        <p:spPr>
          <a:xfrm flipV="1">
            <a:off x="6800964" y="4345252"/>
            <a:ext cx="1314677" cy="1"/>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73AC85BD-8904-D9E4-1149-69921A195CAA}"/>
              </a:ext>
            </a:extLst>
          </p:cNvPr>
          <p:cNvSpPr txBox="1"/>
          <p:nvPr/>
        </p:nvSpPr>
        <p:spPr>
          <a:xfrm>
            <a:off x="9136140" y="1901625"/>
            <a:ext cx="2285955" cy="2954655"/>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Funnel Sans" pitchFamily="2" charset="0"/>
                <a:ea typeface="Arial Narrow" charset="0"/>
                <a:cs typeface="Arial Narrow" charset="0"/>
              </a:rPr>
              <a:t>Lorem ipsum dolor sit </a:t>
            </a:r>
            <a:r>
              <a:rPr kumimoji="0" lang="en-US" sz="1200" b="0" i="0" u="none" strike="noStrike" kern="1200" cap="none" spc="0" normalizeH="0" baseline="0" noProof="0" dirty="0" err="1">
                <a:ln>
                  <a:noFill/>
                </a:ln>
                <a:solidFill>
                  <a:prstClr val="white"/>
                </a:solidFill>
                <a:effectLst/>
                <a:uLnTx/>
                <a:uFillTx/>
                <a:latin typeface="Funnel Sans" pitchFamily="2" charset="0"/>
                <a:ea typeface="Arial Narrow" charset="0"/>
                <a:cs typeface="Arial Narrow" charset="0"/>
              </a:rPr>
              <a:t>amet</a:t>
            </a:r>
            <a:r>
              <a:rPr kumimoji="0" lang="en-US" sz="1200" b="0" i="0" u="none" strike="noStrike" kern="1200" cap="none" spc="0" normalizeH="0" baseline="0" noProof="0" dirty="0">
                <a:ln>
                  <a:noFill/>
                </a:ln>
                <a:solidFill>
                  <a:prstClr val="white"/>
                </a:solidFill>
                <a:effectLst/>
                <a:uLnTx/>
                <a:uFillTx/>
                <a:latin typeface="Funnel Sans" pitchFamily="2" charset="0"/>
                <a:ea typeface="Arial Narrow" charset="0"/>
                <a:cs typeface="Arial Narrow" charset="0"/>
              </a:rPr>
              <a:t>, </a:t>
            </a:r>
            <a:r>
              <a:rPr kumimoji="0" lang="en-US" sz="1200" b="0" i="0" u="none" strike="noStrike" kern="1200" cap="none" spc="0" normalizeH="0" baseline="0" noProof="0" dirty="0" err="1">
                <a:ln>
                  <a:noFill/>
                </a:ln>
                <a:solidFill>
                  <a:prstClr val="white"/>
                </a:solidFill>
                <a:effectLst/>
                <a:uLnTx/>
                <a:uFillTx/>
                <a:latin typeface="Funnel Sans" pitchFamily="2" charset="0"/>
                <a:ea typeface="Arial Narrow" charset="0"/>
                <a:cs typeface="Arial Narrow" charset="0"/>
              </a:rPr>
              <a:t>consectetur</a:t>
            </a:r>
            <a:r>
              <a:rPr kumimoji="0" lang="en-US" sz="1200" b="0" i="0" u="none" strike="noStrike" kern="1200" cap="none" spc="0" normalizeH="0" baseline="0" noProof="0" dirty="0">
                <a:ln>
                  <a:noFill/>
                </a:ln>
                <a:solidFill>
                  <a:prstClr val="white"/>
                </a:solidFill>
                <a:effectLst/>
                <a:uLnTx/>
                <a:uFillTx/>
                <a:latin typeface="Funnel Sans" pitchFamily="2" charset="0"/>
                <a:ea typeface="Arial Narrow" charset="0"/>
                <a:cs typeface="Arial Narrow" charset="0"/>
              </a:rPr>
              <a:t> </a:t>
            </a:r>
            <a:r>
              <a:rPr kumimoji="0" lang="en-US" sz="1200" b="0" i="0" u="none" strike="noStrike" kern="1200" cap="none" spc="0" normalizeH="0" baseline="0" noProof="0" dirty="0" err="1">
                <a:ln>
                  <a:noFill/>
                </a:ln>
                <a:solidFill>
                  <a:prstClr val="white"/>
                </a:solidFill>
                <a:effectLst/>
                <a:uLnTx/>
                <a:uFillTx/>
                <a:latin typeface="Funnel Sans" pitchFamily="2" charset="0"/>
                <a:ea typeface="Arial Narrow" charset="0"/>
                <a:cs typeface="Arial Narrow" charset="0"/>
              </a:rPr>
              <a:t>adipiscing</a:t>
            </a:r>
            <a:r>
              <a:rPr kumimoji="0" lang="en-US" sz="1200" b="0" i="0" u="none" strike="noStrike" kern="1200" cap="none" spc="0" normalizeH="0" baseline="0" noProof="0" dirty="0">
                <a:ln>
                  <a:noFill/>
                </a:ln>
                <a:solidFill>
                  <a:prstClr val="white"/>
                </a:solidFill>
                <a:effectLst/>
                <a:uLnTx/>
                <a:uFillTx/>
                <a:latin typeface="Funnel Sans" pitchFamily="2" charset="0"/>
                <a:ea typeface="Arial Narrow" charset="0"/>
                <a:cs typeface="Arial Narrow" charset="0"/>
              </a:rPr>
              <a:t> </a:t>
            </a:r>
            <a:r>
              <a:rPr kumimoji="0" lang="en-US" sz="1200" b="0" i="0" u="none" strike="noStrike" kern="1200" cap="none" spc="0" normalizeH="0" baseline="0" noProof="0" dirty="0" err="1">
                <a:ln>
                  <a:noFill/>
                </a:ln>
                <a:solidFill>
                  <a:prstClr val="white"/>
                </a:solidFill>
                <a:effectLst/>
                <a:uLnTx/>
                <a:uFillTx/>
                <a:latin typeface="Funnel Sans" pitchFamily="2" charset="0"/>
                <a:ea typeface="Arial Narrow" charset="0"/>
                <a:cs typeface="Arial Narrow" charset="0"/>
              </a:rPr>
              <a:t>elit</a:t>
            </a:r>
            <a:r>
              <a:rPr kumimoji="0" lang="en-US" sz="1200" b="0" i="0" u="none" strike="noStrike" kern="1200" cap="none" spc="0" normalizeH="0" baseline="0" noProof="0" dirty="0">
                <a:ln>
                  <a:noFill/>
                </a:ln>
                <a:solidFill>
                  <a:prstClr val="white"/>
                </a:solidFill>
                <a:effectLst/>
                <a:uLnTx/>
                <a:uFillTx/>
                <a:latin typeface="Funnel Sans" pitchFamily="2" charset="0"/>
                <a:ea typeface="Arial Narrow" charset="0"/>
                <a:cs typeface="Arial Narrow" charset="0"/>
              </a:rPr>
              <a:t>, sed do </a:t>
            </a:r>
            <a:r>
              <a:rPr kumimoji="0" lang="en-US" sz="1200" b="0" i="0" u="none" strike="noStrike" kern="1200" cap="none" spc="0" normalizeH="0" baseline="0" noProof="0" dirty="0" err="1">
                <a:ln>
                  <a:noFill/>
                </a:ln>
                <a:solidFill>
                  <a:prstClr val="white"/>
                </a:solidFill>
                <a:effectLst/>
                <a:uLnTx/>
                <a:uFillTx/>
                <a:latin typeface="Funnel Sans" pitchFamily="2" charset="0"/>
                <a:ea typeface="Arial Narrow" charset="0"/>
                <a:cs typeface="Arial Narrow" charset="0"/>
              </a:rPr>
              <a:t>eiusmod</a:t>
            </a:r>
            <a:r>
              <a:rPr kumimoji="0" lang="en-US" sz="1200" b="0" i="0" u="none" strike="noStrike" kern="1200" cap="none" spc="0" normalizeH="0" baseline="0" noProof="0" dirty="0">
                <a:ln>
                  <a:noFill/>
                </a:ln>
                <a:solidFill>
                  <a:prstClr val="white"/>
                </a:solidFill>
                <a:effectLst/>
                <a:uLnTx/>
                <a:uFillTx/>
                <a:latin typeface="Funnel Sans" pitchFamily="2" charset="0"/>
                <a:ea typeface="Arial Narrow" charset="0"/>
                <a:cs typeface="Arial Narrow" charset="0"/>
              </a:rPr>
              <a:t> </a:t>
            </a:r>
            <a:r>
              <a:rPr kumimoji="0" lang="en-US" sz="1200" b="0" i="0" u="none" strike="noStrike" kern="1200" cap="none" spc="0" normalizeH="0" baseline="0" noProof="0" dirty="0" err="1">
                <a:ln>
                  <a:noFill/>
                </a:ln>
                <a:solidFill>
                  <a:prstClr val="white"/>
                </a:solidFill>
                <a:effectLst/>
                <a:uLnTx/>
                <a:uFillTx/>
                <a:latin typeface="Funnel Sans" pitchFamily="2" charset="0"/>
                <a:ea typeface="Arial Narrow" charset="0"/>
                <a:cs typeface="Arial Narrow" charset="0"/>
              </a:rPr>
              <a:t>tempor</a:t>
            </a:r>
            <a:r>
              <a:rPr kumimoji="0" lang="en-US" sz="1200" b="0" i="0" u="none" strike="noStrike" kern="1200" cap="none" spc="0" normalizeH="0" baseline="0" noProof="0" dirty="0">
                <a:ln>
                  <a:noFill/>
                </a:ln>
                <a:solidFill>
                  <a:prstClr val="white"/>
                </a:solidFill>
                <a:effectLst/>
                <a:uLnTx/>
                <a:uFillTx/>
                <a:latin typeface="Funnel Sans" pitchFamily="2" charset="0"/>
                <a:ea typeface="Arial Narrow" charset="0"/>
                <a:cs typeface="Arial Narrow" charset="0"/>
              </a:rPr>
              <a:t> </a:t>
            </a:r>
            <a:r>
              <a:rPr kumimoji="0" lang="en-US" sz="1200" b="0" i="0" u="none" strike="noStrike" kern="1200" cap="none" spc="0" normalizeH="0" baseline="0" noProof="0" dirty="0" err="1">
                <a:ln>
                  <a:noFill/>
                </a:ln>
                <a:solidFill>
                  <a:prstClr val="white"/>
                </a:solidFill>
                <a:effectLst/>
                <a:uLnTx/>
                <a:uFillTx/>
                <a:latin typeface="Funnel Sans" pitchFamily="2" charset="0"/>
                <a:ea typeface="Arial Narrow" charset="0"/>
                <a:cs typeface="Arial Narrow" charset="0"/>
              </a:rPr>
              <a:t>incididunt</a:t>
            </a:r>
            <a:r>
              <a:rPr kumimoji="0" lang="en-US" sz="1200" b="0" i="0" u="none" strike="noStrike" kern="1200" cap="none" spc="0" normalizeH="0" baseline="0" noProof="0" dirty="0">
                <a:ln>
                  <a:noFill/>
                </a:ln>
                <a:solidFill>
                  <a:prstClr val="white"/>
                </a:solidFill>
                <a:effectLst/>
                <a:uLnTx/>
                <a:uFillTx/>
                <a:latin typeface="Funnel Sans" pitchFamily="2" charset="0"/>
                <a:ea typeface="Arial Narrow" charset="0"/>
                <a:cs typeface="Arial Narrow" charset="0"/>
              </a:rPr>
              <a:t> </a:t>
            </a:r>
            <a:r>
              <a:rPr kumimoji="0" lang="en-US" sz="1200" b="0" i="0" u="none" strike="noStrike" kern="1200" cap="none" spc="0" normalizeH="0" baseline="0" noProof="0" dirty="0" err="1">
                <a:ln>
                  <a:noFill/>
                </a:ln>
                <a:solidFill>
                  <a:prstClr val="white"/>
                </a:solidFill>
                <a:effectLst/>
                <a:uLnTx/>
                <a:uFillTx/>
                <a:latin typeface="Funnel Sans" pitchFamily="2" charset="0"/>
                <a:ea typeface="Arial Narrow" charset="0"/>
                <a:cs typeface="Arial Narrow" charset="0"/>
              </a:rPr>
              <a:t>ut</a:t>
            </a:r>
            <a:r>
              <a:rPr kumimoji="0" lang="en-US" sz="1200" b="0" i="0" u="none" strike="noStrike" kern="1200" cap="none" spc="0" normalizeH="0" baseline="0" noProof="0" dirty="0">
                <a:ln>
                  <a:noFill/>
                </a:ln>
                <a:solidFill>
                  <a:prstClr val="white"/>
                </a:solidFill>
                <a:effectLst/>
                <a:uLnTx/>
                <a:uFillTx/>
                <a:latin typeface="Funnel Sans" pitchFamily="2" charset="0"/>
                <a:ea typeface="Arial Narrow" charset="0"/>
                <a:cs typeface="Arial Narrow" charset="0"/>
              </a:rPr>
              <a:t> labore et dolore magna </a:t>
            </a:r>
            <a:r>
              <a:rPr kumimoji="0" lang="en-US" sz="1200" b="0" i="0" u="none" strike="noStrike" kern="1200" cap="none" spc="0" normalizeH="0" baseline="0" noProof="0" dirty="0" err="1">
                <a:ln>
                  <a:noFill/>
                </a:ln>
                <a:solidFill>
                  <a:prstClr val="white"/>
                </a:solidFill>
                <a:effectLst/>
                <a:uLnTx/>
                <a:uFillTx/>
                <a:latin typeface="Funnel Sans" pitchFamily="2" charset="0"/>
                <a:ea typeface="Arial Narrow" charset="0"/>
                <a:cs typeface="Arial Narrow" charset="0"/>
              </a:rPr>
              <a:t>aliqua</a:t>
            </a:r>
            <a:r>
              <a:rPr kumimoji="0" lang="en-US" sz="1200" b="0" i="0" u="none" strike="noStrike" kern="1200" cap="none" spc="0" normalizeH="0" baseline="0" noProof="0" dirty="0">
                <a:ln>
                  <a:noFill/>
                </a:ln>
                <a:solidFill>
                  <a:prstClr val="white"/>
                </a:solidFill>
                <a:effectLst/>
                <a:uLnTx/>
                <a:uFillTx/>
                <a:latin typeface="Funnel Sans" pitchFamily="2" charset="0"/>
                <a:ea typeface="Arial Narrow" charset="0"/>
                <a:cs typeface="Arial Narrow" charset="0"/>
              </a:rPr>
              <a:t>. Ut </a:t>
            </a:r>
            <a:r>
              <a:rPr kumimoji="0" lang="en-US" sz="1200" b="0" i="0" u="none" strike="noStrike" kern="1200" cap="none" spc="0" normalizeH="0" baseline="0" noProof="0" dirty="0" err="1">
                <a:ln>
                  <a:noFill/>
                </a:ln>
                <a:solidFill>
                  <a:prstClr val="white"/>
                </a:solidFill>
                <a:effectLst/>
                <a:uLnTx/>
                <a:uFillTx/>
                <a:latin typeface="Funnel Sans" pitchFamily="2" charset="0"/>
                <a:ea typeface="Arial Narrow" charset="0"/>
                <a:cs typeface="Arial Narrow" charset="0"/>
              </a:rPr>
              <a:t>enim</a:t>
            </a:r>
            <a:r>
              <a:rPr kumimoji="0" lang="en-US" sz="1200" b="0" i="0" u="none" strike="noStrike" kern="1200" cap="none" spc="0" normalizeH="0" baseline="0" noProof="0" dirty="0">
                <a:ln>
                  <a:noFill/>
                </a:ln>
                <a:solidFill>
                  <a:prstClr val="white"/>
                </a:solidFill>
                <a:effectLst/>
                <a:uLnTx/>
                <a:uFillTx/>
                <a:latin typeface="Funnel Sans" pitchFamily="2" charset="0"/>
                <a:ea typeface="Arial Narrow" charset="0"/>
                <a:cs typeface="Arial Narrow" charset="0"/>
              </a:rPr>
              <a:t> ad minim </a:t>
            </a:r>
            <a:r>
              <a:rPr kumimoji="0" lang="en-US" sz="1200" b="0" i="0" u="none" strike="noStrike" kern="1200" cap="none" spc="0" normalizeH="0" baseline="0" noProof="0" dirty="0" err="1">
                <a:ln>
                  <a:noFill/>
                </a:ln>
                <a:solidFill>
                  <a:prstClr val="white"/>
                </a:solidFill>
                <a:effectLst/>
                <a:uLnTx/>
                <a:uFillTx/>
                <a:latin typeface="Funnel Sans" pitchFamily="2" charset="0"/>
                <a:ea typeface="Arial Narrow" charset="0"/>
                <a:cs typeface="Arial Narrow" charset="0"/>
              </a:rPr>
              <a:t>veniam</a:t>
            </a:r>
            <a:r>
              <a:rPr kumimoji="0" lang="en-US" sz="1200" b="0" i="0" u="none" strike="noStrike" kern="1200" cap="none" spc="0" normalizeH="0" baseline="0" noProof="0" dirty="0">
                <a:ln>
                  <a:noFill/>
                </a:ln>
                <a:solidFill>
                  <a:prstClr val="white"/>
                </a:solidFill>
                <a:effectLst/>
                <a:uLnTx/>
                <a:uFillTx/>
                <a:latin typeface="Funnel Sans" pitchFamily="2" charset="0"/>
                <a:ea typeface="Arial Narrow" charset="0"/>
                <a:cs typeface="Arial Narrow" charset="0"/>
              </a:rPr>
              <a:t>, </a:t>
            </a:r>
            <a:r>
              <a:rPr kumimoji="0" lang="en-US" sz="1200" b="0" i="0" u="none" strike="noStrike" kern="1200" cap="none" spc="0" normalizeH="0" baseline="0" noProof="0" dirty="0" err="1">
                <a:ln>
                  <a:noFill/>
                </a:ln>
                <a:solidFill>
                  <a:prstClr val="white"/>
                </a:solidFill>
                <a:effectLst/>
                <a:uLnTx/>
                <a:uFillTx/>
                <a:latin typeface="Funnel Sans" pitchFamily="2" charset="0"/>
                <a:ea typeface="Arial Narrow" charset="0"/>
                <a:cs typeface="Arial Narrow" charset="0"/>
              </a:rPr>
              <a:t>quis</a:t>
            </a:r>
            <a:r>
              <a:rPr kumimoji="0" lang="en-US" sz="1200" b="0" i="0" u="none" strike="noStrike" kern="1200" cap="none" spc="0" normalizeH="0" baseline="0" noProof="0" dirty="0">
                <a:ln>
                  <a:noFill/>
                </a:ln>
                <a:solidFill>
                  <a:prstClr val="white"/>
                </a:solidFill>
                <a:effectLst/>
                <a:uLnTx/>
                <a:uFillTx/>
                <a:latin typeface="Funnel Sans" pitchFamily="2" charset="0"/>
                <a:ea typeface="Arial Narrow" charset="0"/>
                <a:cs typeface="Arial Narrow" charset="0"/>
              </a:rPr>
              <a:t> </a:t>
            </a:r>
            <a:r>
              <a:rPr kumimoji="0" lang="en-US" sz="1200" b="0" i="0" u="none" strike="noStrike" kern="1200" cap="none" spc="0" normalizeH="0" baseline="0" noProof="0" dirty="0" err="1">
                <a:ln>
                  <a:noFill/>
                </a:ln>
                <a:solidFill>
                  <a:prstClr val="white"/>
                </a:solidFill>
                <a:effectLst/>
                <a:uLnTx/>
                <a:uFillTx/>
                <a:latin typeface="Funnel Sans" pitchFamily="2" charset="0"/>
                <a:ea typeface="Arial Narrow" charset="0"/>
                <a:cs typeface="Arial Narrow" charset="0"/>
              </a:rPr>
              <a:t>nostrud</a:t>
            </a:r>
            <a:r>
              <a:rPr kumimoji="0" lang="en-US" sz="1200" b="0" i="0" u="none" strike="noStrike" kern="1200" cap="none" spc="0" normalizeH="0" baseline="0" noProof="0" dirty="0">
                <a:ln>
                  <a:noFill/>
                </a:ln>
                <a:solidFill>
                  <a:prstClr val="white"/>
                </a:solidFill>
                <a:effectLst/>
                <a:uLnTx/>
                <a:uFillTx/>
                <a:latin typeface="Funnel Sans" pitchFamily="2" charset="0"/>
                <a:ea typeface="Arial Narrow" charset="0"/>
                <a:cs typeface="Arial Narrow" charset="0"/>
              </a:rPr>
              <a:t> exercitation </a:t>
            </a:r>
            <a:r>
              <a:rPr kumimoji="0" lang="en-US" sz="1200" b="0" i="0" u="none" strike="noStrike" kern="1200" cap="none" spc="0" normalizeH="0" baseline="0" noProof="0" dirty="0" err="1">
                <a:ln>
                  <a:noFill/>
                </a:ln>
                <a:solidFill>
                  <a:prstClr val="white"/>
                </a:solidFill>
                <a:effectLst/>
                <a:uLnTx/>
                <a:uFillTx/>
                <a:latin typeface="Funnel Sans" pitchFamily="2" charset="0"/>
                <a:ea typeface="Arial Narrow" charset="0"/>
                <a:cs typeface="Arial Narrow" charset="0"/>
              </a:rPr>
              <a:t>ullamco</a:t>
            </a:r>
            <a:r>
              <a:rPr kumimoji="0" lang="en-US" sz="1200" b="0" i="0" u="none" strike="noStrike" kern="1200" cap="none" spc="0" normalizeH="0" baseline="0" noProof="0" dirty="0">
                <a:ln>
                  <a:noFill/>
                </a:ln>
                <a:solidFill>
                  <a:prstClr val="white"/>
                </a:solidFill>
                <a:effectLst/>
                <a:uLnTx/>
                <a:uFillTx/>
                <a:latin typeface="Funnel Sans" pitchFamily="2" charset="0"/>
                <a:ea typeface="Arial Narrow" charset="0"/>
                <a:cs typeface="Arial Narrow" charset="0"/>
              </a:rPr>
              <a:t> </a:t>
            </a:r>
            <a:r>
              <a:rPr kumimoji="0" lang="en-US" sz="1200" b="0" i="0" u="none" strike="noStrike" kern="1200" cap="none" spc="0" normalizeH="0" baseline="0" noProof="0" dirty="0" err="1">
                <a:ln>
                  <a:noFill/>
                </a:ln>
                <a:solidFill>
                  <a:prstClr val="white"/>
                </a:solidFill>
                <a:effectLst/>
                <a:uLnTx/>
                <a:uFillTx/>
                <a:latin typeface="Funnel Sans" pitchFamily="2" charset="0"/>
                <a:ea typeface="Arial Narrow" charset="0"/>
                <a:cs typeface="Arial Narrow" charset="0"/>
              </a:rPr>
              <a:t>laboris</a:t>
            </a:r>
            <a:r>
              <a:rPr kumimoji="0" lang="en-US" sz="1200" b="0" i="0" u="none" strike="noStrike" kern="1200" cap="none" spc="0" normalizeH="0" baseline="0" noProof="0" dirty="0">
                <a:ln>
                  <a:noFill/>
                </a:ln>
                <a:solidFill>
                  <a:prstClr val="white"/>
                </a:solidFill>
                <a:effectLst/>
                <a:uLnTx/>
                <a:uFillTx/>
                <a:latin typeface="Funnel Sans" pitchFamily="2" charset="0"/>
                <a:ea typeface="Arial Narrow" charset="0"/>
                <a:cs typeface="Arial Narrow" charset="0"/>
              </a:rPr>
              <a:t> nisi </a:t>
            </a:r>
            <a:r>
              <a:rPr kumimoji="0" lang="en-US" sz="1200" b="0" i="0" u="none" strike="noStrike" kern="1200" cap="none" spc="0" normalizeH="0" baseline="0" noProof="0" dirty="0" err="1">
                <a:ln>
                  <a:noFill/>
                </a:ln>
                <a:solidFill>
                  <a:prstClr val="white"/>
                </a:solidFill>
                <a:effectLst/>
                <a:uLnTx/>
                <a:uFillTx/>
                <a:latin typeface="Funnel Sans" pitchFamily="2" charset="0"/>
                <a:ea typeface="Arial Narrow" charset="0"/>
                <a:cs typeface="Arial Narrow" charset="0"/>
              </a:rPr>
              <a:t>ut</a:t>
            </a:r>
            <a:r>
              <a:rPr kumimoji="0" lang="en-US" sz="1200" b="0" i="0" u="none" strike="noStrike" kern="1200" cap="none" spc="0" normalizeH="0" baseline="0" noProof="0" dirty="0">
                <a:ln>
                  <a:noFill/>
                </a:ln>
                <a:solidFill>
                  <a:prstClr val="white"/>
                </a:solidFill>
                <a:effectLst/>
                <a:uLnTx/>
                <a:uFillTx/>
                <a:latin typeface="Funnel Sans" pitchFamily="2" charset="0"/>
                <a:ea typeface="Arial Narrow" charset="0"/>
                <a:cs typeface="Arial Narrow" charset="0"/>
              </a:rPr>
              <a:t> </a:t>
            </a:r>
            <a:r>
              <a:rPr kumimoji="0" lang="en-US" sz="1200" b="0" i="0" u="none" strike="noStrike" kern="1200" cap="none" spc="0" normalizeH="0" baseline="0" noProof="0" dirty="0" err="1">
                <a:ln>
                  <a:noFill/>
                </a:ln>
                <a:solidFill>
                  <a:prstClr val="white"/>
                </a:solidFill>
                <a:effectLst/>
                <a:uLnTx/>
                <a:uFillTx/>
                <a:latin typeface="Funnel Sans" pitchFamily="2" charset="0"/>
                <a:ea typeface="Arial Narrow" charset="0"/>
                <a:cs typeface="Arial Narrow" charset="0"/>
              </a:rPr>
              <a:t>aliquip</a:t>
            </a:r>
            <a:r>
              <a:rPr kumimoji="0" lang="en-US" sz="1200" b="0" i="0" u="none" strike="noStrike" kern="1200" cap="none" spc="0" normalizeH="0" baseline="0" noProof="0" dirty="0">
                <a:ln>
                  <a:noFill/>
                </a:ln>
                <a:solidFill>
                  <a:prstClr val="white"/>
                </a:solidFill>
                <a:effectLst/>
                <a:uLnTx/>
                <a:uFillTx/>
                <a:latin typeface="Funnel Sans" pitchFamily="2" charset="0"/>
                <a:ea typeface="Arial Narrow" charset="0"/>
                <a:cs typeface="Arial Narrow" charset="0"/>
              </a:rPr>
              <a:t> ex </a:t>
            </a:r>
            <a:r>
              <a:rPr kumimoji="0" lang="en-US" sz="1200" b="0" i="0" u="none" strike="noStrike" kern="1200" cap="none" spc="0" normalizeH="0" baseline="0" noProof="0" dirty="0" err="1">
                <a:ln>
                  <a:noFill/>
                </a:ln>
                <a:solidFill>
                  <a:prstClr val="white"/>
                </a:solidFill>
                <a:effectLst/>
                <a:uLnTx/>
                <a:uFillTx/>
                <a:latin typeface="Funnel Sans" pitchFamily="2" charset="0"/>
                <a:ea typeface="Arial Narrow" charset="0"/>
                <a:cs typeface="Arial Narrow" charset="0"/>
              </a:rPr>
              <a:t>ea</a:t>
            </a:r>
            <a:r>
              <a:rPr kumimoji="0" lang="en-US" sz="1200" b="0" i="0" u="none" strike="noStrike" kern="1200" cap="none" spc="0" normalizeH="0" baseline="0" noProof="0" dirty="0">
                <a:ln>
                  <a:noFill/>
                </a:ln>
                <a:solidFill>
                  <a:prstClr val="white"/>
                </a:solidFill>
                <a:effectLst/>
                <a:uLnTx/>
                <a:uFillTx/>
                <a:latin typeface="Funnel Sans" pitchFamily="2" charset="0"/>
                <a:ea typeface="Arial Narrow" charset="0"/>
                <a:cs typeface="Arial Narrow" charset="0"/>
              </a:rPr>
              <a:t> </a:t>
            </a:r>
            <a:r>
              <a:rPr kumimoji="0" lang="en-US" sz="1200" b="0" i="0" u="none" strike="noStrike" kern="1200" cap="none" spc="0" normalizeH="0" baseline="0" noProof="0" dirty="0" err="1">
                <a:ln>
                  <a:noFill/>
                </a:ln>
                <a:solidFill>
                  <a:prstClr val="white"/>
                </a:solidFill>
                <a:effectLst/>
                <a:uLnTx/>
                <a:uFillTx/>
                <a:latin typeface="Funnel Sans" pitchFamily="2" charset="0"/>
                <a:ea typeface="Arial Narrow" charset="0"/>
                <a:cs typeface="Arial Narrow" charset="0"/>
              </a:rPr>
              <a:t>commodo</a:t>
            </a:r>
            <a:r>
              <a:rPr kumimoji="0" lang="en-US" sz="1200" b="0" i="0" u="none" strike="noStrike" kern="1200" cap="none" spc="0" normalizeH="0" baseline="0" noProof="0" dirty="0">
                <a:ln>
                  <a:noFill/>
                </a:ln>
                <a:solidFill>
                  <a:prstClr val="white"/>
                </a:solidFill>
                <a:effectLst/>
                <a:uLnTx/>
                <a:uFillTx/>
                <a:latin typeface="Funnel Sans" pitchFamily="2" charset="0"/>
                <a:ea typeface="Arial Narrow" charset="0"/>
                <a:cs typeface="Arial Narrow" charset="0"/>
              </a:rPr>
              <a:t> </a:t>
            </a:r>
            <a:r>
              <a:rPr kumimoji="0" lang="en-US" sz="1200" b="0" i="0" u="none" strike="noStrike" kern="1200" cap="none" spc="0" normalizeH="0" baseline="0" noProof="0" dirty="0" err="1">
                <a:ln>
                  <a:noFill/>
                </a:ln>
                <a:solidFill>
                  <a:prstClr val="white"/>
                </a:solidFill>
                <a:effectLst/>
                <a:uLnTx/>
                <a:uFillTx/>
                <a:latin typeface="Funnel Sans" pitchFamily="2" charset="0"/>
                <a:ea typeface="Arial Narrow" charset="0"/>
                <a:cs typeface="Arial Narrow" charset="0"/>
              </a:rPr>
              <a:t>consequat</a:t>
            </a:r>
            <a:r>
              <a:rPr kumimoji="0" lang="en-US" sz="1200" b="0" i="0" u="none" strike="noStrike" kern="1200" cap="none" spc="0" normalizeH="0" baseline="0" noProof="0" dirty="0">
                <a:ln>
                  <a:noFill/>
                </a:ln>
                <a:solidFill>
                  <a:prstClr val="white"/>
                </a:solidFill>
                <a:effectLst/>
                <a:uLnTx/>
                <a:uFillTx/>
                <a:latin typeface="Funnel Sans" pitchFamily="2" charset="0"/>
                <a:ea typeface="Arial Narrow" charset="0"/>
                <a:cs typeface="Arial Narrow" charset="0"/>
              </a:rPr>
              <a:t>. Duis </a:t>
            </a:r>
            <a:r>
              <a:rPr kumimoji="0" lang="en-US" sz="1200" b="0" i="0" u="none" strike="noStrike" kern="1200" cap="none" spc="0" normalizeH="0" baseline="0" noProof="0" dirty="0" err="1">
                <a:ln>
                  <a:noFill/>
                </a:ln>
                <a:solidFill>
                  <a:prstClr val="white"/>
                </a:solidFill>
                <a:effectLst/>
                <a:uLnTx/>
                <a:uFillTx/>
                <a:latin typeface="Funnel Sans" pitchFamily="2" charset="0"/>
                <a:ea typeface="Arial Narrow" charset="0"/>
                <a:cs typeface="Arial Narrow" charset="0"/>
              </a:rPr>
              <a:t>aute</a:t>
            </a:r>
            <a:r>
              <a:rPr kumimoji="0" lang="en-US" sz="1200" b="0" i="0" u="none" strike="noStrike" kern="1200" cap="none" spc="0" normalizeH="0" baseline="0" noProof="0" dirty="0">
                <a:ln>
                  <a:noFill/>
                </a:ln>
                <a:solidFill>
                  <a:prstClr val="white"/>
                </a:solidFill>
                <a:effectLst/>
                <a:uLnTx/>
                <a:uFillTx/>
                <a:latin typeface="Funnel Sans" pitchFamily="2" charset="0"/>
                <a:ea typeface="Arial Narrow" charset="0"/>
                <a:cs typeface="Arial Narrow" charset="0"/>
              </a:rPr>
              <a:t> </a:t>
            </a:r>
            <a:r>
              <a:rPr kumimoji="0" lang="en-US" sz="1200" b="0" i="0" u="none" strike="noStrike" kern="1200" cap="none" spc="0" normalizeH="0" baseline="0" noProof="0" dirty="0" err="1">
                <a:ln>
                  <a:noFill/>
                </a:ln>
                <a:solidFill>
                  <a:prstClr val="white"/>
                </a:solidFill>
                <a:effectLst/>
                <a:uLnTx/>
                <a:uFillTx/>
                <a:latin typeface="Funnel Sans" pitchFamily="2" charset="0"/>
                <a:ea typeface="Arial Narrow" charset="0"/>
                <a:cs typeface="Arial Narrow" charset="0"/>
              </a:rPr>
              <a:t>irure</a:t>
            </a:r>
            <a:r>
              <a:rPr kumimoji="0" lang="en-US" sz="1200" b="0" i="0" u="none" strike="noStrike" kern="1200" cap="none" spc="0" normalizeH="0" baseline="0" noProof="0" dirty="0">
                <a:ln>
                  <a:noFill/>
                </a:ln>
                <a:solidFill>
                  <a:prstClr val="white"/>
                </a:solidFill>
                <a:effectLst/>
                <a:uLnTx/>
                <a:uFillTx/>
                <a:latin typeface="Funnel Sans" pitchFamily="2" charset="0"/>
                <a:ea typeface="Arial Narrow" charset="0"/>
                <a:cs typeface="Arial Narrow" charset="0"/>
              </a:rPr>
              <a:t> dolor in </a:t>
            </a:r>
            <a:r>
              <a:rPr kumimoji="0" lang="en-US" sz="1200" b="0" i="0" u="none" strike="noStrike" kern="1200" cap="none" spc="0" normalizeH="0" baseline="0" noProof="0" dirty="0" err="1">
                <a:ln>
                  <a:noFill/>
                </a:ln>
                <a:solidFill>
                  <a:prstClr val="white"/>
                </a:solidFill>
                <a:effectLst/>
                <a:uLnTx/>
                <a:uFillTx/>
                <a:latin typeface="Funnel Sans" pitchFamily="2" charset="0"/>
                <a:ea typeface="Arial Narrow" charset="0"/>
                <a:cs typeface="Arial Narrow" charset="0"/>
              </a:rPr>
              <a:t>reprehenderit</a:t>
            </a:r>
            <a:r>
              <a:rPr kumimoji="0" lang="en-US" sz="1200" b="0" i="0" u="none" strike="noStrike" kern="1200" cap="none" spc="0" normalizeH="0" baseline="0" noProof="0" dirty="0">
                <a:ln>
                  <a:noFill/>
                </a:ln>
                <a:solidFill>
                  <a:prstClr val="white"/>
                </a:solidFill>
                <a:effectLst/>
                <a:uLnTx/>
                <a:uFillTx/>
                <a:latin typeface="Funnel Sans" pitchFamily="2" charset="0"/>
                <a:ea typeface="Arial Narrow" charset="0"/>
                <a:cs typeface="Arial Narrow" charset="0"/>
              </a:rPr>
              <a:t> in </a:t>
            </a:r>
            <a:r>
              <a:rPr kumimoji="0" lang="en-US" sz="1200" b="0" i="0" u="none" strike="noStrike" kern="1200" cap="none" spc="0" normalizeH="0" baseline="0" noProof="0" dirty="0" err="1">
                <a:ln>
                  <a:noFill/>
                </a:ln>
                <a:solidFill>
                  <a:prstClr val="white"/>
                </a:solidFill>
                <a:effectLst/>
                <a:uLnTx/>
                <a:uFillTx/>
                <a:latin typeface="Funnel Sans" pitchFamily="2" charset="0"/>
                <a:ea typeface="Arial Narrow" charset="0"/>
                <a:cs typeface="Arial Narrow" charset="0"/>
              </a:rPr>
              <a:t>voluptate</a:t>
            </a:r>
            <a:r>
              <a:rPr kumimoji="0" lang="en-US" sz="1200" b="0" i="0" u="none" strike="noStrike" kern="1200" cap="none" spc="0" normalizeH="0" baseline="0" noProof="0" dirty="0">
                <a:ln>
                  <a:noFill/>
                </a:ln>
                <a:solidFill>
                  <a:prstClr val="white"/>
                </a:solidFill>
                <a:effectLst/>
                <a:uLnTx/>
                <a:uFillTx/>
                <a:latin typeface="Funnel Sans" pitchFamily="2" charset="0"/>
                <a:ea typeface="Arial Narrow" charset="0"/>
                <a:cs typeface="Arial Narrow" charset="0"/>
              </a:rPr>
              <a:t> </a:t>
            </a:r>
            <a:r>
              <a:rPr kumimoji="0" lang="en-US" sz="1200" b="0" i="0" u="none" strike="noStrike" kern="1200" cap="none" spc="0" normalizeH="0" baseline="0" noProof="0" dirty="0" err="1">
                <a:ln>
                  <a:noFill/>
                </a:ln>
                <a:solidFill>
                  <a:prstClr val="white"/>
                </a:solidFill>
                <a:effectLst/>
                <a:uLnTx/>
                <a:uFillTx/>
                <a:latin typeface="Funnel Sans" pitchFamily="2" charset="0"/>
                <a:ea typeface="Arial Narrow" charset="0"/>
                <a:cs typeface="Arial Narrow" charset="0"/>
              </a:rPr>
              <a:t>velit</a:t>
            </a:r>
            <a:r>
              <a:rPr kumimoji="0" lang="en-US" sz="1200" b="0" i="0" u="none" strike="noStrike" kern="1200" cap="none" spc="0" normalizeH="0" baseline="0" noProof="0" dirty="0">
                <a:ln>
                  <a:noFill/>
                </a:ln>
                <a:solidFill>
                  <a:prstClr val="white"/>
                </a:solidFill>
                <a:effectLst/>
                <a:uLnTx/>
                <a:uFillTx/>
                <a:latin typeface="Funnel Sans" pitchFamily="2" charset="0"/>
                <a:ea typeface="Arial Narrow" charset="0"/>
                <a:cs typeface="Arial Narrow" charset="0"/>
              </a:rPr>
              <a:t> </a:t>
            </a:r>
            <a:r>
              <a:rPr kumimoji="0" lang="en-US" sz="1200" b="0" i="0" u="none" strike="noStrike" kern="1200" cap="none" spc="0" normalizeH="0" baseline="0" noProof="0" dirty="0" err="1">
                <a:ln>
                  <a:noFill/>
                </a:ln>
                <a:solidFill>
                  <a:prstClr val="white"/>
                </a:solidFill>
                <a:effectLst/>
                <a:uLnTx/>
                <a:uFillTx/>
                <a:latin typeface="Funnel Sans" pitchFamily="2" charset="0"/>
                <a:ea typeface="Arial Narrow" charset="0"/>
                <a:cs typeface="Arial Narrow" charset="0"/>
              </a:rPr>
              <a:t>esse</a:t>
            </a:r>
            <a:r>
              <a:rPr kumimoji="0" lang="en-US" sz="1200" b="0" i="0" u="none" strike="noStrike" kern="1200" cap="none" spc="0" normalizeH="0" baseline="0" noProof="0" dirty="0">
                <a:ln>
                  <a:noFill/>
                </a:ln>
                <a:solidFill>
                  <a:prstClr val="white"/>
                </a:solidFill>
                <a:effectLst/>
                <a:uLnTx/>
                <a:uFillTx/>
                <a:latin typeface="Funnel Sans" pitchFamily="2" charset="0"/>
                <a:ea typeface="Arial Narrow" charset="0"/>
                <a:cs typeface="Arial Narrow" charset="0"/>
              </a:rPr>
              <a:t> </a:t>
            </a:r>
            <a:r>
              <a:rPr kumimoji="0" lang="en-US" sz="1200" b="0" i="0" u="none" strike="noStrike" kern="1200" cap="none" spc="0" normalizeH="0" baseline="0" noProof="0" dirty="0" err="1">
                <a:ln>
                  <a:noFill/>
                </a:ln>
                <a:solidFill>
                  <a:prstClr val="white"/>
                </a:solidFill>
                <a:effectLst/>
                <a:uLnTx/>
                <a:uFillTx/>
                <a:latin typeface="Funnel Sans" pitchFamily="2" charset="0"/>
                <a:ea typeface="Arial Narrow" charset="0"/>
                <a:cs typeface="Arial Narrow" charset="0"/>
              </a:rPr>
              <a:t>cillum</a:t>
            </a:r>
            <a:r>
              <a:rPr kumimoji="0" lang="en-US" sz="1200" b="0" i="0" u="none" strike="noStrike" kern="1200" cap="none" spc="0" normalizeH="0" baseline="0" noProof="0" dirty="0">
                <a:ln>
                  <a:noFill/>
                </a:ln>
                <a:solidFill>
                  <a:prstClr val="white"/>
                </a:solidFill>
                <a:effectLst/>
                <a:uLnTx/>
                <a:uFillTx/>
                <a:latin typeface="Funnel Sans" pitchFamily="2" charset="0"/>
                <a:ea typeface="Arial Narrow" charset="0"/>
                <a:cs typeface="Arial Narrow" charset="0"/>
              </a:rPr>
              <a:t> dolore </a:t>
            </a:r>
            <a:r>
              <a:rPr kumimoji="0" lang="en-US" sz="1200" b="0" i="0" u="none" strike="noStrike" kern="1200" cap="none" spc="0" normalizeH="0" baseline="0" noProof="0" dirty="0" err="1">
                <a:ln>
                  <a:noFill/>
                </a:ln>
                <a:solidFill>
                  <a:prstClr val="white"/>
                </a:solidFill>
                <a:effectLst/>
                <a:uLnTx/>
                <a:uFillTx/>
                <a:latin typeface="Funnel Sans" pitchFamily="2" charset="0"/>
                <a:ea typeface="Arial Narrow" charset="0"/>
                <a:cs typeface="Arial Narrow" charset="0"/>
              </a:rPr>
              <a:t>eu</a:t>
            </a:r>
            <a:r>
              <a:rPr kumimoji="0" lang="en-US" sz="1200" b="0" i="0" u="none" strike="noStrike" kern="1200" cap="none" spc="0" normalizeH="0" baseline="0" noProof="0" dirty="0">
                <a:ln>
                  <a:noFill/>
                </a:ln>
                <a:solidFill>
                  <a:prstClr val="white"/>
                </a:solidFill>
                <a:effectLst/>
                <a:uLnTx/>
                <a:uFillTx/>
                <a:latin typeface="Funnel Sans" pitchFamily="2" charset="0"/>
                <a:ea typeface="Arial Narrow" charset="0"/>
                <a:cs typeface="Arial Narrow" charset="0"/>
              </a:rPr>
              <a:t> </a:t>
            </a:r>
            <a:r>
              <a:rPr kumimoji="0" lang="en-US" sz="1200" b="0" i="0" u="none" strike="noStrike" kern="1200" cap="none" spc="0" normalizeH="0" baseline="0" noProof="0" dirty="0" err="1">
                <a:ln>
                  <a:noFill/>
                </a:ln>
                <a:solidFill>
                  <a:prstClr val="white"/>
                </a:solidFill>
                <a:effectLst/>
                <a:uLnTx/>
                <a:uFillTx/>
                <a:latin typeface="Funnel Sans" pitchFamily="2" charset="0"/>
                <a:ea typeface="Arial Narrow" charset="0"/>
                <a:cs typeface="Arial Narrow" charset="0"/>
              </a:rPr>
              <a:t>fugiat</a:t>
            </a:r>
            <a:r>
              <a:rPr kumimoji="0" lang="en-US" sz="1200" b="0" i="0" u="none" strike="noStrike" kern="1200" cap="none" spc="0" normalizeH="0" baseline="0" noProof="0" dirty="0">
                <a:ln>
                  <a:noFill/>
                </a:ln>
                <a:solidFill>
                  <a:prstClr val="white"/>
                </a:solidFill>
                <a:effectLst/>
                <a:uLnTx/>
                <a:uFillTx/>
                <a:latin typeface="Funnel Sans" pitchFamily="2" charset="0"/>
                <a:ea typeface="Arial Narrow" charset="0"/>
                <a:cs typeface="Arial Narrow" charset="0"/>
              </a:rPr>
              <a:t> </a:t>
            </a:r>
            <a:r>
              <a:rPr kumimoji="0" lang="en-US" sz="1200" b="0" i="0" u="none" strike="noStrike" kern="1200" cap="none" spc="0" normalizeH="0" baseline="0" noProof="0" dirty="0" err="1">
                <a:ln>
                  <a:noFill/>
                </a:ln>
                <a:solidFill>
                  <a:prstClr val="white"/>
                </a:solidFill>
                <a:effectLst/>
                <a:uLnTx/>
                <a:uFillTx/>
                <a:latin typeface="Funnel Sans" pitchFamily="2" charset="0"/>
                <a:ea typeface="Arial Narrow" charset="0"/>
                <a:cs typeface="Arial Narrow" charset="0"/>
              </a:rPr>
              <a:t>nulla</a:t>
            </a:r>
            <a:r>
              <a:rPr kumimoji="0" lang="en-US" sz="1200" b="0" i="0" u="none" strike="noStrike" kern="1200" cap="none" spc="0" normalizeH="0" baseline="0" noProof="0" dirty="0">
                <a:ln>
                  <a:noFill/>
                </a:ln>
                <a:solidFill>
                  <a:prstClr val="white"/>
                </a:solidFill>
                <a:effectLst/>
                <a:uLnTx/>
                <a:uFillTx/>
                <a:latin typeface="Funnel Sans" pitchFamily="2" charset="0"/>
                <a:ea typeface="Arial Narrow" charset="0"/>
                <a:cs typeface="Arial Narrow" charset="0"/>
              </a:rPr>
              <a:t> </a:t>
            </a:r>
            <a:r>
              <a:rPr kumimoji="0" lang="en-US" sz="1200" b="0" i="0" u="none" strike="noStrike" kern="1200" cap="none" spc="0" normalizeH="0" baseline="0" noProof="0" dirty="0" err="1">
                <a:ln>
                  <a:noFill/>
                </a:ln>
                <a:solidFill>
                  <a:prstClr val="white"/>
                </a:solidFill>
                <a:effectLst/>
                <a:uLnTx/>
                <a:uFillTx/>
                <a:latin typeface="Funnel Sans" pitchFamily="2" charset="0"/>
                <a:ea typeface="Arial Narrow" charset="0"/>
                <a:cs typeface="Arial Narrow" charset="0"/>
              </a:rPr>
              <a:t>pariatur</a:t>
            </a:r>
            <a:r>
              <a:rPr kumimoji="0" lang="en-US" sz="1200" b="0" i="0" u="none" strike="noStrike" kern="1200" cap="none" spc="0" normalizeH="0" baseline="0" noProof="0" dirty="0">
                <a:ln>
                  <a:noFill/>
                </a:ln>
                <a:solidFill>
                  <a:prstClr val="white"/>
                </a:solidFill>
                <a:effectLst/>
                <a:uLnTx/>
                <a:uFillTx/>
                <a:latin typeface="Funnel Sans" pitchFamily="2" charset="0"/>
                <a:ea typeface="Arial Narrow" charset="0"/>
                <a:cs typeface="Arial Narrow" charset="0"/>
              </a:rPr>
              <a:t>. </a:t>
            </a:r>
            <a:r>
              <a:rPr kumimoji="0" lang="en-US" sz="1200" b="0" i="0" u="none" strike="noStrike" kern="1200" cap="none" spc="0" normalizeH="0" baseline="0" noProof="0" dirty="0" err="1">
                <a:ln>
                  <a:noFill/>
                </a:ln>
                <a:solidFill>
                  <a:prstClr val="white"/>
                </a:solidFill>
                <a:effectLst/>
                <a:uLnTx/>
                <a:uFillTx/>
                <a:latin typeface="Funnel Sans" pitchFamily="2" charset="0"/>
                <a:ea typeface="Arial Narrow" charset="0"/>
                <a:cs typeface="Arial Narrow" charset="0"/>
              </a:rPr>
              <a:t>Excepteur</a:t>
            </a:r>
            <a:r>
              <a:rPr kumimoji="0" lang="en-US" sz="1200" b="0" i="0" u="none" strike="noStrike" kern="1200" cap="none" spc="0" normalizeH="0" baseline="0" noProof="0" dirty="0">
                <a:ln>
                  <a:noFill/>
                </a:ln>
                <a:solidFill>
                  <a:prstClr val="white"/>
                </a:solidFill>
                <a:effectLst/>
                <a:uLnTx/>
                <a:uFillTx/>
                <a:latin typeface="Funnel Sans" pitchFamily="2" charset="0"/>
                <a:ea typeface="Arial Narrow" charset="0"/>
                <a:cs typeface="Arial Narrow" charset="0"/>
              </a:rPr>
              <a:t> </a:t>
            </a:r>
            <a:r>
              <a:rPr kumimoji="0" lang="en-US" sz="1200" b="0" i="0" u="none" strike="noStrike" kern="1200" cap="none" spc="0" normalizeH="0" baseline="0" noProof="0" dirty="0" err="1">
                <a:ln>
                  <a:noFill/>
                </a:ln>
                <a:solidFill>
                  <a:prstClr val="white"/>
                </a:solidFill>
                <a:effectLst/>
                <a:uLnTx/>
                <a:uFillTx/>
                <a:latin typeface="Funnel Sans" pitchFamily="2" charset="0"/>
                <a:ea typeface="Arial Narrow" charset="0"/>
                <a:cs typeface="Arial Narrow" charset="0"/>
              </a:rPr>
              <a:t>sint</a:t>
            </a:r>
            <a:r>
              <a:rPr kumimoji="0" lang="en-US" sz="1200" b="0" i="0" u="none" strike="noStrike" kern="1200" cap="none" spc="0" normalizeH="0" baseline="0" noProof="0" dirty="0">
                <a:ln>
                  <a:noFill/>
                </a:ln>
                <a:solidFill>
                  <a:prstClr val="white"/>
                </a:solidFill>
                <a:effectLst/>
                <a:uLnTx/>
                <a:uFillTx/>
                <a:latin typeface="Funnel Sans" pitchFamily="2" charset="0"/>
                <a:ea typeface="Arial Narrow" charset="0"/>
                <a:cs typeface="Arial Narrow" charset="0"/>
              </a:rPr>
              <a:t> </a:t>
            </a:r>
            <a:r>
              <a:rPr kumimoji="0" lang="en-US" sz="1200" b="0" i="0" u="none" strike="noStrike" kern="1200" cap="none" spc="0" normalizeH="0" baseline="0" noProof="0" dirty="0" err="1">
                <a:ln>
                  <a:noFill/>
                </a:ln>
                <a:solidFill>
                  <a:prstClr val="white"/>
                </a:solidFill>
                <a:effectLst/>
                <a:uLnTx/>
                <a:uFillTx/>
                <a:latin typeface="Funnel Sans" pitchFamily="2" charset="0"/>
                <a:ea typeface="Arial Narrow" charset="0"/>
                <a:cs typeface="Arial Narrow" charset="0"/>
              </a:rPr>
              <a:t>occaecat</a:t>
            </a:r>
            <a:r>
              <a:rPr kumimoji="0" lang="en-US" sz="1200" b="0" i="0" u="none" strike="noStrike" kern="1200" cap="none" spc="0" normalizeH="0" baseline="0" noProof="0" dirty="0">
                <a:ln>
                  <a:noFill/>
                </a:ln>
                <a:solidFill>
                  <a:prstClr val="white"/>
                </a:solidFill>
                <a:effectLst/>
                <a:uLnTx/>
                <a:uFillTx/>
                <a:latin typeface="Funnel Sans" pitchFamily="2" charset="0"/>
                <a:ea typeface="Arial Narrow" charset="0"/>
                <a:cs typeface="Arial Narrow" charset="0"/>
              </a:rPr>
              <a:t> </a:t>
            </a:r>
            <a:r>
              <a:rPr kumimoji="0" lang="en-US" sz="1200" b="0" i="0" u="none" strike="noStrike" kern="1200" cap="none" spc="0" normalizeH="0" baseline="0" noProof="0" dirty="0" err="1">
                <a:ln>
                  <a:noFill/>
                </a:ln>
                <a:solidFill>
                  <a:prstClr val="white"/>
                </a:solidFill>
                <a:effectLst/>
                <a:uLnTx/>
                <a:uFillTx/>
                <a:latin typeface="Funnel Sans" pitchFamily="2" charset="0"/>
                <a:ea typeface="Arial Narrow" charset="0"/>
                <a:cs typeface="Arial Narrow" charset="0"/>
              </a:rPr>
              <a:t>cupidatat</a:t>
            </a:r>
            <a:r>
              <a:rPr kumimoji="0" lang="en-US" sz="1200" b="0" i="0" u="none" strike="noStrike" kern="1200" cap="none" spc="0" normalizeH="0" baseline="0" noProof="0" dirty="0">
                <a:ln>
                  <a:noFill/>
                </a:ln>
                <a:solidFill>
                  <a:prstClr val="white"/>
                </a:solidFill>
                <a:effectLst/>
                <a:uLnTx/>
                <a:uFillTx/>
                <a:latin typeface="Funnel Sans" pitchFamily="2" charset="0"/>
                <a:ea typeface="Arial Narrow" charset="0"/>
                <a:cs typeface="Arial Narrow" charset="0"/>
              </a:rPr>
              <a:t> non </a:t>
            </a:r>
            <a:r>
              <a:rPr kumimoji="0" lang="en-US" sz="1200" b="0" i="0" u="none" strike="noStrike" kern="1200" cap="none" spc="0" normalizeH="0" baseline="0" noProof="0" dirty="0" err="1">
                <a:ln>
                  <a:noFill/>
                </a:ln>
                <a:solidFill>
                  <a:prstClr val="white"/>
                </a:solidFill>
                <a:effectLst/>
                <a:uLnTx/>
                <a:uFillTx/>
                <a:latin typeface="Funnel Sans" pitchFamily="2" charset="0"/>
                <a:ea typeface="Arial Narrow" charset="0"/>
                <a:cs typeface="Arial Narrow" charset="0"/>
              </a:rPr>
              <a:t>proident</a:t>
            </a:r>
            <a:r>
              <a:rPr kumimoji="0" lang="en-US" sz="1200" b="0" i="0" u="none" strike="noStrike" kern="1200" cap="none" spc="0" normalizeH="0" baseline="0" noProof="0" dirty="0">
                <a:ln>
                  <a:noFill/>
                </a:ln>
                <a:solidFill>
                  <a:prstClr val="white"/>
                </a:solidFill>
                <a:effectLst/>
                <a:uLnTx/>
                <a:uFillTx/>
                <a:latin typeface="Funnel Sans" pitchFamily="2" charset="0"/>
                <a:ea typeface="Arial Narrow" charset="0"/>
                <a:cs typeface="Arial Narrow" charset="0"/>
              </a:rPr>
              <a:t>, sunt in culpa qui </a:t>
            </a:r>
            <a:r>
              <a:rPr kumimoji="0" lang="en-US" sz="1200" b="0" i="0" u="none" strike="noStrike" kern="1200" cap="none" spc="0" normalizeH="0" baseline="0" noProof="0" dirty="0" err="1">
                <a:ln>
                  <a:noFill/>
                </a:ln>
                <a:solidFill>
                  <a:prstClr val="white"/>
                </a:solidFill>
                <a:effectLst/>
                <a:uLnTx/>
                <a:uFillTx/>
                <a:latin typeface="Funnel Sans" pitchFamily="2" charset="0"/>
                <a:ea typeface="Arial Narrow" charset="0"/>
                <a:cs typeface="Arial Narrow" charset="0"/>
              </a:rPr>
              <a:t>officia</a:t>
            </a:r>
            <a:r>
              <a:rPr kumimoji="0" lang="en-US" sz="1200" b="0" i="0" u="none" strike="noStrike" kern="1200" cap="none" spc="0" normalizeH="0" baseline="0" noProof="0" dirty="0">
                <a:ln>
                  <a:noFill/>
                </a:ln>
                <a:solidFill>
                  <a:prstClr val="white"/>
                </a:solidFill>
                <a:effectLst/>
                <a:uLnTx/>
                <a:uFillTx/>
                <a:latin typeface="Funnel Sans" pitchFamily="2" charset="0"/>
                <a:ea typeface="Arial Narrow" charset="0"/>
                <a:cs typeface="Arial Narrow" charset="0"/>
              </a:rPr>
              <a:t> </a:t>
            </a:r>
            <a:r>
              <a:rPr kumimoji="0" lang="en-US" sz="1200" b="0" i="0" u="none" strike="noStrike" kern="1200" cap="none" spc="0" normalizeH="0" baseline="0" noProof="0" dirty="0" err="1">
                <a:ln>
                  <a:noFill/>
                </a:ln>
                <a:solidFill>
                  <a:prstClr val="white"/>
                </a:solidFill>
                <a:effectLst/>
                <a:uLnTx/>
                <a:uFillTx/>
                <a:latin typeface="Funnel Sans" pitchFamily="2" charset="0"/>
                <a:ea typeface="Arial Narrow" charset="0"/>
                <a:cs typeface="Arial Narrow" charset="0"/>
              </a:rPr>
              <a:t>deserunt</a:t>
            </a:r>
            <a:r>
              <a:rPr kumimoji="0" lang="en-US" sz="1200" b="0" i="0" u="none" strike="noStrike" kern="1200" cap="none" spc="0" normalizeH="0" baseline="0" noProof="0" dirty="0">
                <a:ln>
                  <a:noFill/>
                </a:ln>
                <a:solidFill>
                  <a:prstClr val="white"/>
                </a:solidFill>
                <a:effectLst/>
                <a:uLnTx/>
                <a:uFillTx/>
                <a:latin typeface="Funnel Sans" pitchFamily="2" charset="0"/>
                <a:ea typeface="Arial Narrow" charset="0"/>
                <a:cs typeface="Arial Narrow" charset="0"/>
              </a:rPr>
              <a:t> </a:t>
            </a:r>
            <a:r>
              <a:rPr kumimoji="0" lang="en-US" sz="1200" b="0" i="0" u="none" strike="noStrike" kern="1200" cap="none" spc="0" normalizeH="0" baseline="0" noProof="0" dirty="0" err="1">
                <a:ln>
                  <a:noFill/>
                </a:ln>
                <a:solidFill>
                  <a:prstClr val="white"/>
                </a:solidFill>
                <a:effectLst/>
                <a:uLnTx/>
                <a:uFillTx/>
                <a:latin typeface="Funnel Sans" pitchFamily="2" charset="0"/>
                <a:ea typeface="Arial Narrow" charset="0"/>
                <a:cs typeface="Arial Narrow" charset="0"/>
              </a:rPr>
              <a:t>mollit</a:t>
            </a:r>
            <a:r>
              <a:rPr kumimoji="0" lang="en-US" sz="1200" b="0" i="0" u="none" strike="noStrike" kern="1200" cap="none" spc="0" normalizeH="0" baseline="0" noProof="0" dirty="0">
                <a:ln>
                  <a:noFill/>
                </a:ln>
                <a:solidFill>
                  <a:prstClr val="white"/>
                </a:solidFill>
                <a:effectLst/>
                <a:uLnTx/>
                <a:uFillTx/>
                <a:latin typeface="Funnel Sans" pitchFamily="2" charset="0"/>
                <a:ea typeface="Arial Narrow" charset="0"/>
                <a:cs typeface="Arial Narrow" charset="0"/>
              </a:rPr>
              <a:t> </a:t>
            </a:r>
            <a:r>
              <a:rPr kumimoji="0" lang="en-US" sz="1200" b="0" i="0" u="none" strike="noStrike" kern="1200" cap="none" spc="0" normalizeH="0" baseline="0" noProof="0" dirty="0" err="1">
                <a:ln>
                  <a:noFill/>
                </a:ln>
                <a:solidFill>
                  <a:prstClr val="white"/>
                </a:solidFill>
                <a:effectLst/>
                <a:uLnTx/>
                <a:uFillTx/>
                <a:latin typeface="Funnel Sans" pitchFamily="2" charset="0"/>
                <a:ea typeface="Arial Narrow" charset="0"/>
                <a:cs typeface="Arial Narrow" charset="0"/>
              </a:rPr>
              <a:t>anim</a:t>
            </a:r>
            <a:r>
              <a:rPr kumimoji="0" lang="en-US" sz="1200" b="0" i="0" u="none" strike="noStrike" kern="1200" cap="none" spc="0" normalizeH="0" baseline="0" noProof="0" dirty="0">
                <a:ln>
                  <a:noFill/>
                </a:ln>
                <a:solidFill>
                  <a:prstClr val="white"/>
                </a:solidFill>
                <a:effectLst/>
                <a:uLnTx/>
                <a:uFillTx/>
                <a:latin typeface="Funnel Sans" pitchFamily="2" charset="0"/>
                <a:ea typeface="Arial Narrow" charset="0"/>
                <a:cs typeface="Arial Narrow" charset="0"/>
              </a:rPr>
              <a:t> id </a:t>
            </a:r>
            <a:r>
              <a:rPr kumimoji="0" lang="en-US" sz="1200" b="0" i="0" u="none" strike="noStrike" kern="1200" cap="none" spc="0" normalizeH="0" baseline="0" noProof="0" dirty="0" err="1">
                <a:ln>
                  <a:noFill/>
                </a:ln>
                <a:solidFill>
                  <a:prstClr val="white"/>
                </a:solidFill>
                <a:effectLst/>
                <a:uLnTx/>
                <a:uFillTx/>
                <a:latin typeface="Funnel Sans" pitchFamily="2" charset="0"/>
                <a:ea typeface="Arial Narrow" charset="0"/>
                <a:cs typeface="Arial Narrow" charset="0"/>
              </a:rPr>
              <a:t>est</a:t>
            </a:r>
            <a:r>
              <a:rPr kumimoji="0" lang="en-US" sz="1200" b="0" i="0" u="none" strike="noStrike" kern="1200" cap="none" spc="0" normalizeH="0" baseline="0" noProof="0" dirty="0">
                <a:ln>
                  <a:noFill/>
                </a:ln>
                <a:solidFill>
                  <a:prstClr val="white"/>
                </a:solidFill>
                <a:effectLst/>
                <a:uLnTx/>
                <a:uFillTx/>
                <a:latin typeface="Funnel Sans" pitchFamily="2" charset="0"/>
                <a:ea typeface="Arial Narrow" charset="0"/>
                <a:cs typeface="Arial Narrow" charset="0"/>
              </a:rPr>
              <a:t> </a:t>
            </a:r>
            <a:r>
              <a:rPr kumimoji="0" lang="en-US" sz="1200" b="0" i="0" u="none" strike="noStrike" kern="1200" cap="none" spc="0" normalizeH="0" baseline="0" noProof="0" dirty="0" err="1">
                <a:ln>
                  <a:noFill/>
                </a:ln>
                <a:solidFill>
                  <a:prstClr val="white"/>
                </a:solidFill>
                <a:effectLst/>
                <a:uLnTx/>
                <a:uFillTx/>
                <a:latin typeface="Funnel Sans" pitchFamily="2" charset="0"/>
                <a:ea typeface="Arial Narrow" charset="0"/>
                <a:cs typeface="Arial Narrow" charset="0"/>
              </a:rPr>
              <a:t>laborum</a:t>
            </a:r>
            <a:r>
              <a:rPr kumimoji="0" lang="en-US" sz="1200" b="0" i="0" u="none" strike="noStrike" kern="1200" cap="none" spc="0" normalizeH="0" baseline="0" noProof="0" dirty="0">
                <a:ln>
                  <a:noFill/>
                </a:ln>
                <a:solidFill>
                  <a:prstClr val="white"/>
                </a:solidFill>
                <a:effectLst/>
                <a:uLnTx/>
                <a:uFillTx/>
                <a:latin typeface="Funnel Sans" pitchFamily="2" charset="0"/>
                <a:ea typeface="Arial Narrow" charset="0"/>
                <a:cs typeface="Arial Narrow"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Funnel Sans" pitchFamily="2" charset="0"/>
              <a:ea typeface="Arial Narrow" charset="0"/>
              <a:cs typeface="Arial Narrow" charset="0"/>
            </a:endParaRPr>
          </a:p>
        </p:txBody>
      </p:sp>
      <p:sp>
        <p:nvSpPr>
          <p:cNvPr id="89" name="Rounded Rectangle 88">
            <a:extLst>
              <a:ext uri="{FF2B5EF4-FFF2-40B4-BE49-F238E27FC236}">
                <a16:creationId xmlns:a16="http://schemas.microsoft.com/office/drawing/2014/main" id="{8665DF7E-26CA-2A2D-CA54-34D3DB86FD08}"/>
              </a:ext>
            </a:extLst>
          </p:cNvPr>
          <p:cNvSpPr/>
          <p:nvPr/>
        </p:nvSpPr>
        <p:spPr>
          <a:xfrm>
            <a:off x="8810307" y="1591237"/>
            <a:ext cx="2823717" cy="3382243"/>
          </a:xfrm>
          <a:prstGeom prst="roundRect">
            <a:avLst/>
          </a:prstGeom>
          <a:noFill/>
          <a:ln w="952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3769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8D07A-025C-5F36-04B6-39922C33F7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3AF2FA-660F-C4C8-4EFF-3E93442AF1EA}"/>
              </a:ext>
            </a:extLst>
          </p:cNvPr>
          <p:cNvSpPr>
            <a:spLocks noGrp="1"/>
          </p:cNvSpPr>
          <p:nvPr>
            <p:ph type="title"/>
          </p:nvPr>
        </p:nvSpPr>
        <p:spPr/>
        <p:txBody>
          <a:bodyPr/>
          <a:lstStyle/>
          <a:p>
            <a:endParaRPr lang="en-US"/>
          </a:p>
        </p:txBody>
      </p:sp>
      <p:sp>
        <p:nvSpPr>
          <p:cNvPr id="44" name="TextBox 43">
            <a:extLst>
              <a:ext uri="{FF2B5EF4-FFF2-40B4-BE49-F238E27FC236}">
                <a16:creationId xmlns:a16="http://schemas.microsoft.com/office/drawing/2014/main" id="{33EFD7C3-6975-F1A9-82F1-52F046FCCB11}"/>
              </a:ext>
            </a:extLst>
          </p:cNvPr>
          <p:cNvSpPr txBox="1"/>
          <p:nvPr/>
        </p:nvSpPr>
        <p:spPr>
          <a:xfrm>
            <a:off x="2512588" y="2203598"/>
            <a:ext cx="1128113" cy="73866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Funnel Sans" pitchFamily="2" charset="0"/>
                <a:ea typeface="Arial Narrow" charset="0"/>
                <a:cs typeface="Arial Narrow" charset="0"/>
              </a:rPr>
              <a:t>Lorem ipsum dolor sit </a:t>
            </a:r>
            <a:r>
              <a:rPr kumimoji="0" lang="en-US" sz="1200" b="0" i="0" u="none" strike="noStrike" kern="1200" cap="none" spc="0" normalizeH="0" baseline="0" noProof="0" dirty="0" err="1">
                <a:ln>
                  <a:noFill/>
                </a:ln>
                <a:solidFill>
                  <a:schemeClr val="bg1"/>
                </a:solidFill>
                <a:effectLst/>
                <a:uLnTx/>
                <a:uFillTx/>
                <a:latin typeface="Funnel Sans" pitchFamily="2" charset="0"/>
                <a:ea typeface="Arial Narrow" charset="0"/>
                <a:cs typeface="Arial Narrow" charset="0"/>
              </a:rPr>
              <a:t>amet</a:t>
            </a:r>
            <a:r>
              <a:rPr kumimoji="0" lang="en-US" sz="1200" b="0" i="0" u="none" strike="noStrike" kern="1200" cap="none" spc="0" normalizeH="0" baseline="0" noProof="0" dirty="0">
                <a:ln>
                  <a:noFill/>
                </a:ln>
                <a:solidFill>
                  <a:schemeClr val="bg1"/>
                </a:solidFill>
                <a:effectLst/>
                <a:uLnTx/>
                <a:uFillTx/>
                <a:latin typeface="Funnel Sans" pitchFamily="2" charset="0"/>
                <a:ea typeface="Arial Narrow" charset="0"/>
                <a:cs typeface="Arial Narrow" charset="0"/>
              </a:rPr>
              <a:t>, </a:t>
            </a:r>
            <a:r>
              <a:rPr kumimoji="0" lang="en-US" sz="1200" b="0" i="0" u="none" strike="noStrike" kern="1200" cap="none" spc="0" normalizeH="0" baseline="0" noProof="0" dirty="0" err="1">
                <a:ln>
                  <a:noFill/>
                </a:ln>
                <a:solidFill>
                  <a:schemeClr val="bg1"/>
                </a:solidFill>
                <a:effectLst/>
                <a:uLnTx/>
                <a:uFillTx/>
                <a:latin typeface="Funnel Sans" pitchFamily="2" charset="0"/>
                <a:ea typeface="Arial Narrow" charset="0"/>
                <a:cs typeface="Arial Narrow" charset="0"/>
              </a:rPr>
              <a:t>consectetur</a:t>
            </a:r>
            <a:r>
              <a:rPr kumimoji="0" lang="en-US" sz="1200" b="0" i="0" u="none" strike="noStrike" kern="1200" cap="none" spc="0" normalizeH="0" baseline="0" noProof="0" dirty="0">
                <a:ln>
                  <a:noFill/>
                </a:ln>
                <a:solidFill>
                  <a:schemeClr val="bg1"/>
                </a:solidFill>
                <a:effectLst/>
                <a:uLnTx/>
                <a:uFillTx/>
                <a:latin typeface="Funnel Sans" pitchFamily="2" charset="0"/>
                <a:ea typeface="Arial Narrow" charset="0"/>
                <a:cs typeface="Arial Narrow" charset="0"/>
              </a:rPr>
              <a:t> </a:t>
            </a:r>
            <a:r>
              <a:rPr kumimoji="0" lang="en-US" sz="1200" b="0" i="0" u="none" strike="noStrike" kern="1200" cap="none" spc="0" normalizeH="0" baseline="0" noProof="0" dirty="0" err="1">
                <a:ln>
                  <a:noFill/>
                </a:ln>
                <a:solidFill>
                  <a:schemeClr val="bg1"/>
                </a:solidFill>
                <a:effectLst/>
                <a:uLnTx/>
                <a:uFillTx/>
                <a:latin typeface="Funnel Sans" pitchFamily="2" charset="0"/>
                <a:ea typeface="Arial Narrow" charset="0"/>
                <a:cs typeface="Arial Narrow" charset="0"/>
              </a:rPr>
              <a:t>adipiscing</a:t>
            </a:r>
            <a:r>
              <a:rPr kumimoji="0" lang="en-US" sz="1200" b="0" i="0" u="none" strike="noStrike" kern="1200" cap="none" spc="0" normalizeH="0" baseline="0" noProof="0" dirty="0">
                <a:ln>
                  <a:noFill/>
                </a:ln>
                <a:solidFill>
                  <a:schemeClr val="bg1"/>
                </a:solidFill>
                <a:effectLst/>
                <a:uLnTx/>
                <a:uFillTx/>
                <a:latin typeface="Funnel Sans" pitchFamily="2" charset="0"/>
                <a:ea typeface="Arial Narrow" charset="0"/>
                <a:cs typeface="Arial Narrow" charset="0"/>
              </a:rPr>
              <a:t> </a:t>
            </a:r>
            <a:r>
              <a:rPr kumimoji="0" lang="en-US" sz="1200" b="0" i="0" u="none" strike="noStrike" kern="1200" cap="none" spc="0" normalizeH="0" baseline="0" noProof="0" dirty="0" err="1">
                <a:ln>
                  <a:noFill/>
                </a:ln>
                <a:solidFill>
                  <a:schemeClr val="bg1"/>
                </a:solidFill>
                <a:effectLst/>
                <a:uLnTx/>
                <a:uFillTx/>
                <a:latin typeface="Funnel Sans" pitchFamily="2" charset="0"/>
                <a:ea typeface="Arial Narrow" charset="0"/>
                <a:cs typeface="Arial Narrow" charset="0"/>
              </a:rPr>
              <a:t>elit</a:t>
            </a:r>
            <a:r>
              <a:rPr kumimoji="0" lang="en-US" sz="1200" b="0" i="0" u="none" strike="noStrike" kern="1200" cap="none" spc="0" normalizeH="0" baseline="0" noProof="0" dirty="0">
                <a:ln>
                  <a:noFill/>
                </a:ln>
                <a:solidFill>
                  <a:schemeClr val="bg1"/>
                </a:solidFill>
                <a:effectLst/>
                <a:uLnTx/>
                <a:uFillTx/>
                <a:latin typeface="Funnel Sans" pitchFamily="2" charset="0"/>
                <a:ea typeface="Arial Narrow" charset="0"/>
                <a:cs typeface="Arial Narrow" charset="0"/>
              </a:rPr>
              <a:t>.</a:t>
            </a:r>
          </a:p>
        </p:txBody>
      </p:sp>
      <p:grpSp>
        <p:nvGrpSpPr>
          <p:cNvPr id="45" name="Group 44">
            <a:extLst>
              <a:ext uri="{FF2B5EF4-FFF2-40B4-BE49-F238E27FC236}">
                <a16:creationId xmlns:a16="http://schemas.microsoft.com/office/drawing/2014/main" id="{4489596A-9D9B-1080-2AA8-E69E1B543541}"/>
              </a:ext>
            </a:extLst>
          </p:cNvPr>
          <p:cNvGrpSpPr/>
          <p:nvPr/>
        </p:nvGrpSpPr>
        <p:grpSpPr>
          <a:xfrm>
            <a:off x="1605354" y="2257127"/>
            <a:ext cx="535207" cy="648195"/>
            <a:chOff x="3429000" y="2532063"/>
            <a:chExt cx="285750" cy="346075"/>
          </a:xfrm>
        </p:grpSpPr>
        <p:sp>
          <p:nvSpPr>
            <p:cNvPr id="46" name="Oval 45">
              <a:extLst>
                <a:ext uri="{FF2B5EF4-FFF2-40B4-BE49-F238E27FC236}">
                  <a16:creationId xmlns:a16="http://schemas.microsoft.com/office/drawing/2014/main" id="{A8BAB421-0396-EEBC-F855-9E3A5F4A1DB3}"/>
                </a:ext>
              </a:extLst>
            </p:cNvPr>
            <p:cNvSpPr>
              <a:spLocks noChangeArrowheads="1"/>
            </p:cNvSpPr>
            <p:nvPr/>
          </p:nvSpPr>
          <p:spPr bwMode="auto">
            <a:xfrm>
              <a:off x="3429000" y="2592388"/>
              <a:ext cx="285750" cy="285750"/>
            </a:xfrm>
            <a:prstGeom prst="ellipse">
              <a:avLst/>
            </a:prstGeom>
            <a:noFill/>
            <a:ln w="14288" cap="rnd">
              <a:solidFill>
                <a:schemeClr val="accent3">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47" name="Line 12">
              <a:extLst>
                <a:ext uri="{FF2B5EF4-FFF2-40B4-BE49-F238E27FC236}">
                  <a16:creationId xmlns:a16="http://schemas.microsoft.com/office/drawing/2014/main" id="{F0560DC2-006A-DA91-EB51-A37DF8728306}"/>
                </a:ext>
              </a:extLst>
            </p:cNvPr>
            <p:cNvSpPr>
              <a:spLocks noChangeShapeType="1"/>
            </p:cNvSpPr>
            <p:nvPr/>
          </p:nvSpPr>
          <p:spPr bwMode="auto">
            <a:xfrm>
              <a:off x="3527425" y="2532063"/>
              <a:ext cx="88900" cy="0"/>
            </a:xfrm>
            <a:prstGeom prst="line">
              <a:avLst/>
            </a:prstGeom>
            <a:noFill/>
            <a:ln w="14288" cap="rnd">
              <a:solidFill>
                <a:schemeClr val="accent3">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48" name="Line 13">
              <a:extLst>
                <a:ext uri="{FF2B5EF4-FFF2-40B4-BE49-F238E27FC236}">
                  <a16:creationId xmlns:a16="http://schemas.microsoft.com/office/drawing/2014/main" id="{559F0A85-E946-62F7-3C5D-D4977F233F40}"/>
                </a:ext>
              </a:extLst>
            </p:cNvPr>
            <p:cNvSpPr>
              <a:spLocks noChangeShapeType="1"/>
            </p:cNvSpPr>
            <p:nvPr/>
          </p:nvSpPr>
          <p:spPr bwMode="auto">
            <a:xfrm flipV="1">
              <a:off x="3673475" y="2606675"/>
              <a:ext cx="25400" cy="26988"/>
            </a:xfrm>
            <a:prstGeom prst="line">
              <a:avLst/>
            </a:prstGeom>
            <a:noFill/>
            <a:ln w="14288" cap="rnd">
              <a:solidFill>
                <a:schemeClr val="accent3">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49" name="Freeform 87">
              <a:extLst>
                <a:ext uri="{FF2B5EF4-FFF2-40B4-BE49-F238E27FC236}">
                  <a16:creationId xmlns:a16="http://schemas.microsoft.com/office/drawing/2014/main" id="{31238449-0FB2-B3C9-4B36-2FD4794A92CD}"/>
                </a:ext>
              </a:extLst>
            </p:cNvPr>
            <p:cNvSpPr>
              <a:spLocks/>
            </p:cNvSpPr>
            <p:nvPr/>
          </p:nvSpPr>
          <p:spPr bwMode="auto">
            <a:xfrm>
              <a:off x="3549650" y="2532063"/>
              <a:ext cx="44450" cy="60325"/>
            </a:xfrm>
            <a:custGeom>
              <a:avLst/>
              <a:gdLst>
                <a:gd name="T0" fmla="*/ 0 w 28"/>
                <a:gd name="T1" fmla="*/ 38 h 38"/>
                <a:gd name="T2" fmla="*/ 0 w 28"/>
                <a:gd name="T3" fmla="*/ 0 h 38"/>
                <a:gd name="T4" fmla="*/ 28 w 28"/>
                <a:gd name="T5" fmla="*/ 0 h 38"/>
                <a:gd name="T6" fmla="*/ 28 w 28"/>
                <a:gd name="T7" fmla="*/ 38 h 38"/>
              </a:gdLst>
              <a:ahLst/>
              <a:cxnLst>
                <a:cxn ang="0">
                  <a:pos x="T0" y="T1"/>
                </a:cxn>
                <a:cxn ang="0">
                  <a:pos x="T2" y="T3"/>
                </a:cxn>
                <a:cxn ang="0">
                  <a:pos x="T4" y="T5"/>
                </a:cxn>
                <a:cxn ang="0">
                  <a:pos x="T6" y="T7"/>
                </a:cxn>
              </a:cxnLst>
              <a:rect l="0" t="0" r="r" b="b"/>
              <a:pathLst>
                <a:path w="28" h="38">
                  <a:moveTo>
                    <a:pt x="0" y="38"/>
                  </a:moveTo>
                  <a:lnTo>
                    <a:pt x="0" y="0"/>
                  </a:lnTo>
                  <a:lnTo>
                    <a:pt x="28" y="0"/>
                  </a:lnTo>
                  <a:lnTo>
                    <a:pt x="28" y="38"/>
                  </a:lnTo>
                </a:path>
              </a:pathLst>
            </a:custGeom>
            <a:noFill/>
            <a:ln w="14288" cap="rnd">
              <a:solidFill>
                <a:schemeClr val="accent3">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50" name="Line 15">
              <a:extLst>
                <a:ext uri="{FF2B5EF4-FFF2-40B4-BE49-F238E27FC236}">
                  <a16:creationId xmlns:a16="http://schemas.microsoft.com/office/drawing/2014/main" id="{E6028350-FEB5-C14C-6431-6DB0F6E37CB3}"/>
                </a:ext>
              </a:extLst>
            </p:cNvPr>
            <p:cNvSpPr>
              <a:spLocks noChangeShapeType="1"/>
            </p:cNvSpPr>
            <p:nvPr/>
          </p:nvSpPr>
          <p:spPr bwMode="auto">
            <a:xfrm>
              <a:off x="3692525" y="2600325"/>
              <a:ext cx="14288" cy="14288"/>
            </a:xfrm>
            <a:prstGeom prst="line">
              <a:avLst/>
            </a:prstGeom>
            <a:noFill/>
            <a:ln w="14288" cap="rnd">
              <a:solidFill>
                <a:schemeClr val="accent3">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51" name="Line 16">
              <a:extLst>
                <a:ext uri="{FF2B5EF4-FFF2-40B4-BE49-F238E27FC236}">
                  <a16:creationId xmlns:a16="http://schemas.microsoft.com/office/drawing/2014/main" id="{6B66B005-51FC-737B-9A5F-5658E60F095C}"/>
                </a:ext>
              </a:extLst>
            </p:cNvPr>
            <p:cNvSpPr>
              <a:spLocks noChangeShapeType="1"/>
            </p:cNvSpPr>
            <p:nvPr/>
          </p:nvSpPr>
          <p:spPr bwMode="auto">
            <a:xfrm flipH="1" flipV="1">
              <a:off x="3503613" y="2667000"/>
              <a:ext cx="68263" cy="68263"/>
            </a:xfrm>
            <a:prstGeom prst="line">
              <a:avLst/>
            </a:prstGeom>
            <a:noFill/>
            <a:ln w="14288" cap="rnd">
              <a:solidFill>
                <a:schemeClr val="accent3">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73262"/>
                </a:solidFill>
                <a:effectLst/>
                <a:uLnTx/>
                <a:uFillTx/>
                <a:latin typeface="Funnel Sans" pitchFamily="2" charset="0"/>
                <a:ea typeface="+mn-ea"/>
                <a:cs typeface="+mn-cs"/>
              </a:endParaRPr>
            </a:p>
          </p:txBody>
        </p:sp>
      </p:grpSp>
      <p:sp>
        <p:nvSpPr>
          <p:cNvPr id="52" name="TextBox 51">
            <a:extLst>
              <a:ext uri="{FF2B5EF4-FFF2-40B4-BE49-F238E27FC236}">
                <a16:creationId xmlns:a16="http://schemas.microsoft.com/office/drawing/2014/main" id="{EC040FF4-830A-4EE1-EE63-385B5FA9DA11}"/>
              </a:ext>
            </a:extLst>
          </p:cNvPr>
          <p:cNvSpPr txBox="1"/>
          <p:nvPr/>
        </p:nvSpPr>
        <p:spPr>
          <a:xfrm>
            <a:off x="6096000" y="2209619"/>
            <a:ext cx="1128113" cy="73866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Funnel Sans" pitchFamily="2" charset="0"/>
                <a:ea typeface="Arial Narrow" charset="0"/>
                <a:cs typeface="Arial Narrow" charset="0"/>
              </a:rPr>
              <a:t>Lorem ipsum dolor sit </a:t>
            </a:r>
            <a:r>
              <a:rPr kumimoji="0" lang="en-US" sz="1200" b="0" i="0" u="none" strike="noStrike" kern="1200" cap="none" spc="0" normalizeH="0" baseline="0" noProof="0" dirty="0" err="1">
                <a:ln>
                  <a:noFill/>
                </a:ln>
                <a:solidFill>
                  <a:schemeClr val="bg1"/>
                </a:solidFill>
                <a:effectLst/>
                <a:uLnTx/>
                <a:uFillTx/>
                <a:latin typeface="Funnel Sans" pitchFamily="2" charset="0"/>
                <a:ea typeface="Arial Narrow" charset="0"/>
                <a:cs typeface="Arial Narrow" charset="0"/>
              </a:rPr>
              <a:t>amet</a:t>
            </a:r>
            <a:r>
              <a:rPr kumimoji="0" lang="en-US" sz="1200" b="0" i="0" u="none" strike="noStrike" kern="1200" cap="none" spc="0" normalizeH="0" baseline="0" noProof="0" dirty="0">
                <a:ln>
                  <a:noFill/>
                </a:ln>
                <a:solidFill>
                  <a:schemeClr val="bg1"/>
                </a:solidFill>
                <a:effectLst/>
                <a:uLnTx/>
                <a:uFillTx/>
                <a:latin typeface="Funnel Sans" pitchFamily="2" charset="0"/>
                <a:ea typeface="Arial Narrow" charset="0"/>
                <a:cs typeface="Arial Narrow" charset="0"/>
              </a:rPr>
              <a:t>, </a:t>
            </a:r>
            <a:r>
              <a:rPr kumimoji="0" lang="en-US" sz="1200" b="0" i="0" u="none" strike="noStrike" kern="1200" cap="none" spc="0" normalizeH="0" baseline="0" noProof="0" dirty="0" err="1">
                <a:ln>
                  <a:noFill/>
                </a:ln>
                <a:solidFill>
                  <a:schemeClr val="bg1"/>
                </a:solidFill>
                <a:effectLst/>
                <a:uLnTx/>
                <a:uFillTx/>
                <a:latin typeface="Funnel Sans" pitchFamily="2" charset="0"/>
                <a:ea typeface="Arial Narrow" charset="0"/>
                <a:cs typeface="Arial Narrow" charset="0"/>
              </a:rPr>
              <a:t>consectetur</a:t>
            </a:r>
            <a:r>
              <a:rPr kumimoji="0" lang="en-US" sz="1200" b="0" i="0" u="none" strike="noStrike" kern="1200" cap="none" spc="0" normalizeH="0" baseline="0" noProof="0" dirty="0">
                <a:ln>
                  <a:noFill/>
                </a:ln>
                <a:solidFill>
                  <a:schemeClr val="bg1"/>
                </a:solidFill>
                <a:effectLst/>
                <a:uLnTx/>
                <a:uFillTx/>
                <a:latin typeface="Funnel Sans" pitchFamily="2" charset="0"/>
                <a:ea typeface="Arial Narrow" charset="0"/>
                <a:cs typeface="Arial Narrow" charset="0"/>
              </a:rPr>
              <a:t> </a:t>
            </a:r>
            <a:r>
              <a:rPr kumimoji="0" lang="en-US" sz="1200" b="0" i="0" u="none" strike="noStrike" kern="1200" cap="none" spc="0" normalizeH="0" baseline="0" noProof="0" dirty="0" err="1">
                <a:ln>
                  <a:noFill/>
                </a:ln>
                <a:solidFill>
                  <a:schemeClr val="bg1"/>
                </a:solidFill>
                <a:effectLst/>
                <a:uLnTx/>
                <a:uFillTx/>
                <a:latin typeface="Funnel Sans" pitchFamily="2" charset="0"/>
                <a:ea typeface="Arial Narrow" charset="0"/>
                <a:cs typeface="Arial Narrow" charset="0"/>
              </a:rPr>
              <a:t>adipiscing</a:t>
            </a:r>
            <a:r>
              <a:rPr kumimoji="0" lang="en-US" sz="1200" b="0" i="0" u="none" strike="noStrike" kern="1200" cap="none" spc="0" normalizeH="0" baseline="0" noProof="0" dirty="0">
                <a:ln>
                  <a:noFill/>
                </a:ln>
                <a:solidFill>
                  <a:schemeClr val="bg1"/>
                </a:solidFill>
                <a:effectLst/>
                <a:uLnTx/>
                <a:uFillTx/>
                <a:latin typeface="Funnel Sans" pitchFamily="2" charset="0"/>
                <a:ea typeface="Arial Narrow" charset="0"/>
                <a:cs typeface="Arial Narrow" charset="0"/>
              </a:rPr>
              <a:t> </a:t>
            </a:r>
            <a:r>
              <a:rPr kumimoji="0" lang="en-US" sz="1200" b="0" i="0" u="none" strike="noStrike" kern="1200" cap="none" spc="0" normalizeH="0" baseline="0" noProof="0" dirty="0" err="1">
                <a:ln>
                  <a:noFill/>
                </a:ln>
                <a:solidFill>
                  <a:schemeClr val="bg1"/>
                </a:solidFill>
                <a:effectLst/>
                <a:uLnTx/>
                <a:uFillTx/>
                <a:latin typeface="Funnel Sans" pitchFamily="2" charset="0"/>
                <a:ea typeface="Arial Narrow" charset="0"/>
                <a:cs typeface="Arial Narrow" charset="0"/>
              </a:rPr>
              <a:t>elit</a:t>
            </a:r>
            <a:r>
              <a:rPr kumimoji="0" lang="en-US" sz="1200" b="0" i="0" u="none" strike="noStrike" kern="1200" cap="none" spc="0" normalizeH="0" baseline="0" noProof="0" dirty="0">
                <a:ln>
                  <a:noFill/>
                </a:ln>
                <a:solidFill>
                  <a:schemeClr val="bg1"/>
                </a:solidFill>
                <a:effectLst/>
                <a:uLnTx/>
                <a:uFillTx/>
                <a:latin typeface="Funnel Sans" pitchFamily="2" charset="0"/>
                <a:ea typeface="Arial Narrow" charset="0"/>
                <a:cs typeface="Arial Narrow" charset="0"/>
              </a:rPr>
              <a:t>.</a:t>
            </a:r>
          </a:p>
        </p:txBody>
      </p:sp>
      <p:sp>
        <p:nvSpPr>
          <p:cNvPr id="53" name="TextBox 52">
            <a:extLst>
              <a:ext uri="{FF2B5EF4-FFF2-40B4-BE49-F238E27FC236}">
                <a16:creationId xmlns:a16="http://schemas.microsoft.com/office/drawing/2014/main" id="{F38B3018-C65F-B418-F49B-16F1DC5308D5}"/>
              </a:ext>
            </a:extLst>
          </p:cNvPr>
          <p:cNvSpPr txBox="1"/>
          <p:nvPr/>
        </p:nvSpPr>
        <p:spPr>
          <a:xfrm>
            <a:off x="2516223" y="3385883"/>
            <a:ext cx="1128113" cy="73866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Funnel Sans" pitchFamily="2" charset="0"/>
                <a:ea typeface="Arial Narrow" charset="0"/>
                <a:cs typeface="Arial Narrow" charset="0"/>
              </a:rPr>
              <a:t>Lorem ipsum dolor sit </a:t>
            </a:r>
            <a:r>
              <a:rPr kumimoji="0" lang="en-US" sz="1200" b="0" i="0" u="none" strike="noStrike" kern="1200" cap="none" spc="0" normalizeH="0" baseline="0" noProof="0" dirty="0" err="1">
                <a:ln>
                  <a:noFill/>
                </a:ln>
                <a:solidFill>
                  <a:schemeClr val="bg1"/>
                </a:solidFill>
                <a:effectLst/>
                <a:uLnTx/>
                <a:uFillTx/>
                <a:latin typeface="Funnel Sans" pitchFamily="2" charset="0"/>
                <a:ea typeface="Arial Narrow" charset="0"/>
                <a:cs typeface="Arial Narrow" charset="0"/>
              </a:rPr>
              <a:t>amet</a:t>
            </a:r>
            <a:r>
              <a:rPr kumimoji="0" lang="en-US" sz="1200" b="0" i="0" u="none" strike="noStrike" kern="1200" cap="none" spc="0" normalizeH="0" baseline="0" noProof="0" dirty="0">
                <a:ln>
                  <a:noFill/>
                </a:ln>
                <a:solidFill>
                  <a:schemeClr val="bg1"/>
                </a:solidFill>
                <a:effectLst/>
                <a:uLnTx/>
                <a:uFillTx/>
                <a:latin typeface="Funnel Sans" pitchFamily="2" charset="0"/>
                <a:ea typeface="Arial Narrow" charset="0"/>
                <a:cs typeface="Arial Narrow" charset="0"/>
              </a:rPr>
              <a:t>, </a:t>
            </a:r>
            <a:r>
              <a:rPr kumimoji="0" lang="en-US" sz="1200" b="0" i="0" u="none" strike="noStrike" kern="1200" cap="none" spc="0" normalizeH="0" baseline="0" noProof="0" dirty="0" err="1">
                <a:ln>
                  <a:noFill/>
                </a:ln>
                <a:solidFill>
                  <a:schemeClr val="bg1"/>
                </a:solidFill>
                <a:effectLst/>
                <a:uLnTx/>
                <a:uFillTx/>
                <a:latin typeface="Funnel Sans" pitchFamily="2" charset="0"/>
                <a:ea typeface="Arial Narrow" charset="0"/>
                <a:cs typeface="Arial Narrow" charset="0"/>
              </a:rPr>
              <a:t>consectetur</a:t>
            </a:r>
            <a:r>
              <a:rPr kumimoji="0" lang="en-US" sz="1200" b="0" i="0" u="none" strike="noStrike" kern="1200" cap="none" spc="0" normalizeH="0" baseline="0" noProof="0" dirty="0">
                <a:ln>
                  <a:noFill/>
                </a:ln>
                <a:solidFill>
                  <a:schemeClr val="bg1"/>
                </a:solidFill>
                <a:effectLst/>
                <a:uLnTx/>
                <a:uFillTx/>
                <a:latin typeface="Funnel Sans" pitchFamily="2" charset="0"/>
                <a:ea typeface="Arial Narrow" charset="0"/>
                <a:cs typeface="Arial Narrow" charset="0"/>
              </a:rPr>
              <a:t> </a:t>
            </a:r>
            <a:r>
              <a:rPr kumimoji="0" lang="en-US" sz="1200" b="0" i="0" u="none" strike="noStrike" kern="1200" cap="none" spc="0" normalizeH="0" baseline="0" noProof="0" dirty="0" err="1">
                <a:ln>
                  <a:noFill/>
                </a:ln>
                <a:solidFill>
                  <a:schemeClr val="bg1"/>
                </a:solidFill>
                <a:effectLst/>
                <a:uLnTx/>
                <a:uFillTx/>
                <a:latin typeface="Funnel Sans" pitchFamily="2" charset="0"/>
                <a:ea typeface="Arial Narrow" charset="0"/>
                <a:cs typeface="Arial Narrow" charset="0"/>
              </a:rPr>
              <a:t>adipiscing</a:t>
            </a:r>
            <a:r>
              <a:rPr kumimoji="0" lang="en-US" sz="1200" b="0" i="0" u="none" strike="noStrike" kern="1200" cap="none" spc="0" normalizeH="0" baseline="0" noProof="0" dirty="0">
                <a:ln>
                  <a:noFill/>
                </a:ln>
                <a:solidFill>
                  <a:schemeClr val="bg1"/>
                </a:solidFill>
                <a:effectLst/>
                <a:uLnTx/>
                <a:uFillTx/>
                <a:latin typeface="Funnel Sans" pitchFamily="2" charset="0"/>
                <a:ea typeface="Arial Narrow" charset="0"/>
                <a:cs typeface="Arial Narrow" charset="0"/>
              </a:rPr>
              <a:t> </a:t>
            </a:r>
            <a:r>
              <a:rPr kumimoji="0" lang="en-US" sz="1200" b="0" i="0" u="none" strike="noStrike" kern="1200" cap="none" spc="0" normalizeH="0" baseline="0" noProof="0" dirty="0" err="1">
                <a:ln>
                  <a:noFill/>
                </a:ln>
                <a:solidFill>
                  <a:schemeClr val="bg1"/>
                </a:solidFill>
                <a:effectLst/>
                <a:uLnTx/>
                <a:uFillTx/>
                <a:latin typeface="Funnel Sans" pitchFamily="2" charset="0"/>
                <a:ea typeface="Arial Narrow" charset="0"/>
                <a:cs typeface="Arial Narrow" charset="0"/>
              </a:rPr>
              <a:t>elit</a:t>
            </a:r>
            <a:r>
              <a:rPr kumimoji="0" lang="en-US" sz="1200" b="0" i="0" u="none" strike="noStrike" kern="1200" cap="none" spc="0" normalizeH="0" baseline="0" noProof="0" dirty="0">
                <a:ln>
                  <a:noFill/>
                </a:ln>
                <a:solidFill>
                  <a:schemeClr val="bg1"/>
                </a:solidFill>
                <a:effectLst/>
                <a:uLnTx/>
                <a:uFillTx/>
                <a:latin typeface="Funnel Sans" pitchFamily="2" charset="0"/>
                <a:ea typeface="Arial Narrow" charset="0"/>
                <a:cs typeface="Arial Narrow" charset="0"/>
              </a:rPr>
              <a:t>.</a:t>
            </a:r>
          </a:p>
        </p:txBody>
      </p:sp>
      <p:sp>
        <p:nvSpPr>
          <p:cNvPr id="54" name="TextBox 53">
            <a:extLst>
              <a:ext uri="{FF2B5EF4-FFF2-40B4-BE49-F238E27FC236}">
                <a16:creationId xmlns:a16="http://schemas.microsoft.com/office/drawing/2014/main" id="{A046E2C0-F1E5-0CF3-920B-57971FBF69EB}"/>
              </a:ext>
            </a:extLst>
          </p:cNvPr>
          <p:cNvSpPr txBox="1"/>
          <p:nvPr/>
        </p:nvSpPr>
        <p:spPr>
          <a:xfrm>
            <a:off x="6137521" y="3367749"/>
            <a:ext cx="1128113" cy="73866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Funnel Sans" pitchFamily="2" charset="0"/>
                <a:ea typeface="Arial Narrow" charset="0"/>
                <a:cs typeface="Arial Narrow" charset="0"/>
              </a:rPr>
              <a:t>Lorem ipsum dolor sit </a:t>
            </a:r>
            <a:r>
              <a:rPr kumimoji="0" lang="en-US" sz="1200" b="0" i="0" u="none" strike="noStrike" kern="1200" cap="none" spc="0" normalizeH="0" baseline="0" noProof="0" dirty="0" err="1">
                <a:ln>
                  <a:noFill/>
                </a:ln>
                <a:solidFill>
                  <a:schemeClr val="bg1"/>
                </a:solidFill>
                <a:effectLst/>
                <a:uLnTx/>
                <a:uFillTx/>
                <a:latin typeface="Funnel Sans" pitchFamily="2" charset="0"/>
                <a:ea typeface="Arial Narrow" charset="0"/>
                <a:cs typeface="Arial Narrow" charset="0"/>
              </a:rPr>
              <a:t>amet</a:t>
            </a:r>
            <a:r>
              <a:rPr kumimoji="0" lang="en-US" sz="1200" b="0" i="0" u="none" strike="noStrike" kern="1200" cap="none" spc="0" normalizeH="0" baseline="0" noProof="0" dirty="0">
                <a:ln>
                  <a:noFill/>
                </a:ln>
                <a:solidFill>
                  <a:schemeClr val="bg1"/>
                </a:solidFill>
                <a:effectLst/>
                <a:uLnTx/>
                <a:uFillTx/>
                <a:latin typeface="Funnel Sans" pitchFamily="2" charset="0"/>
                <a:ea typeface="Arial Narrow" charset="0"/>
                <a:cs typeface="Arial Narrow" charset="0"/>
              </a:rPr>
              <a:t>, </a:t>
            </a:r>
            <a:r>
              <a:rPr kumimoji="0" lang="en-US" sz="1200" b="0" i="0" u="none" strike="noStrike" kern="1200" cap="none" spc="0" normalizeH="0" baseline="0" noProof="0" dirty="0" err="1">
                <a:ln>
                  <a:noFill/>
                </a:ln>
                <a:solidFill>
                  <a:schemeClr val="bg1"/>
                </a:solidFill>
                <a:effectLst/>
                <a:uLnTx/>
                <a:uFillTx/>
                <a:latin typeface="Funnel Sans" pitchFamily="2" charset="0"/>
                <a:ea typeface="Arial Narrow" charset="0"/>
                <a:cs typeface="Arial Narrow" charset="0"/>
              </a:rPr>
              <a:t>consectetur</a:t>
            </a:r>
            <a:r>
              <a:rPr kumimoji="0" lang="en-US" sz="1200" b="0" i="0" u="none" strike="noStrike" kern="1200" cap="none" spc="0" normalizeH="0" baseline="0" noProof="0" dirty="0">
                <a:ln>
                  <a:noFill/>
                </a:ln>
                <a:solidFill>
                  <a:schemeClr val="bg1"/>
                </a:solidFill>
                <a:effectLst/>
                <a:uLnTx/>
                <a:uFillTx/>
                <a:latin typeface="Funnel Sans" pitchFamily="2" charset="0"/>
                <a:ea typeface="Arial Narrow" charset="0"/>
                <a:cs typeface="Arial Narrow" charset="0"/>
              </a:rPr>
              <a:t> </a:t>
            </a:r>
            <a:r>
              <a:rPr kumimoji="0" lang="en-US" sz="1200" b="0" i="0" u="none" strike="noStrike" kern="1200" cap="none" spc="0" normalizeH="0" baseline="0" noProof="0" dirty="0" err="1">
                <a:ln>
                  <a:noFill/>
                </a:ln>
                <a:solidFill>
                  <a:schemeClr val="bg1"/>
                </a:solidFill>
                <a:effectLst/>
                <a:uLnTx/>
                <a:uFillTx/>
                <a:latin typeface="Funnel Sans" pitchFamily="2" charset="0"/>
                <a:ea typeface="Arial Narrow" charset="0"/>
                <a:cs typeface="Arial Narrow" charset="0"/>
              </a:rPr>
              <a:t>adipiscing</a:t>
            </a:r>
            <a:r>
              <a:rPr kumimoji="0" lang="en-US" sz="1200" b="0" i="0" u="none" strike="noStrike" kern="1200" cap="none" spc="0" normalizeH="0" baseline="0" noProof="0" dirty="0">
                <a:ln>
                  <a:noFill/>
                </a:ln>
                <a:solidFill>
                  <a:schemeClr val="bg1"/>
                </a:solidFill>
                <a:effectLst/>
                <a:uLnTx/>
                <a:uFillTx/>
                <a:latin typeface="Funnel Sans" pitchFamily="2" charset="0"/>
                <a:ea typeface="Arial Narrow" charset="0"/>
                <a:cs typeface="Arial Narrow" charset="0"/>
              </a:rPr>
              <a:t> </a:t>
            </a:r>
            <a:r>
              <a:rPr kumimoji="0" lang="en-US" sz="1200" b="0" i="0" u="none" strike="noStrike" kern="1200" cap="none" spc="0" normalizeH="0" baseline="0" noProof="0" dirty="0" err="1">
                <a:ln>
                  <a:noFill/>
                </a:ln>
                <a:solidFill>
                  <a:schemeClr val="bg1"/>
                </a:solidFill>
                <a:effectLst/>
                <a:uLnTx/>
                <a:uFillTx/>
                <a:latin typeface="Funnel Sans" pitchFamily="2" charset="0"/>
                <a:ea typeface="Arial Narrow" charset="0"/>
                <a:cs typeface="Arial Narrow" charset="0"/>
              </a:rPr>
              <a:t>elit</a:t>
            </a:r>
            <a:r>
              <a:rPr kumimoji="0" lang="en-US" sz="1200" b="0" i="0" u="none" strike="noStrike" kern="1200" cap="none" spc="0" normalizeH="0" baseline="0" noProof="0" dirty="0">
                <a:ln>
                  <a:noFill/>
                </a:ln>
                <a:solidFill>
                  <a:schemeClr val="bg1"/>
                </a:solidFill>
                <a:effectLst/>
                <a:uLnTx/>
                <a:uFillTx/>
                <a:latin typeface="Funnel Sans" pitchFamily="2" charset="0"/>
                <a:ea typeface="Arial Narrow" charset="0"/>
                <a:cs typeface="Arial Narrow" charset="0"/>
              </a:rPr>
              <a:t>.</a:t>
            </a:r>
          </a:p>
        </p:txBody>
      </p:sp>
      <p:sp>
        <p:nvSpPr>
          <p:cNvPr id="55" name="TextBox 54">
            <a:extLst>
              <a:ext uri="{FF2B5EF4-FFF2-40B4-BE49-F238E27FC236}">
                <a16:creationId xmlns:a16="http://schemas.microsoft.com/office/drawing/2014/main" id="{0490CC97-88FE-90B9-6F7E-816E1F216EFA}"/>
              </a:ext>
            </a:extLst>
          </p:cNvPr>
          <p:cNvSpPr txBox="1"/>
          <p:nvPr/>
        </p:nvSpPr>
        <p:spPr>
          <a:xfrm>
            <a:off x="9256631" y="2242261"/>
            <a:ext cx="1128113" cy="61555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Funnel Sans" pitchFamily="2" charset="0"/>
                <a:ea typeface="Arial Narrow" charset="0"/>
                <a:cs typeface="Arial Narrow" charset="0"/>
              </a:rPr>
              <a:t>Lorem ipsum dolor sit </a:t>
            </a:r>
            <a:r>
              <a:rPr kumimoji="0" lang="en-US" sz="1000" b="0" i="0" u="none" strike="noStrike" kern="1200" cap="none" spc="0" normalizeH="0" baseline="0" noProof="0" dirty="0" err="1">
                <a:ln>
                  <a:noFill/>
                </a:ln>
                <a:solidFill>
                  <a:schemeClr val="bg1"/>
                </a:solidFill>
                <a:effectLst/>
                <a:uLnTx/>
                <a:uFillTx/>
                <a:latin typeface="Funnel Sans" pitchFamily="2" charset="0"/>
                <a:ea typeface="Arial Narrow" charset="0"/>
                <a:cs typeface="Arial Narrow" charset="0"/>
              </a:rPr>
              <a:t>amet</a:t>
            </a:r>
            <a:r>
              <a:rPr kumimoji="0" lang="en-US" sz="1000" b="0" i="0" u="none" strike="noStrike" kern="1200" cap="none" spc="0" normalizeH="0" baseline="0" noProof="0" dirty="0">
                <a:ln>
                  <a:noFill/>
                </a:ln>
                <a:solidFill>
                  <a:schemeClr val="bg1"/>
                </a:solidFill>
                <a:effectLst/>
                <a:uLnTx/>
                <a:uFillTx/>
                <a:latin typeface="Funnel Sans" pitchFamily="2" charset="0"/>
                <a:ea typeface="Arial Narrow" charset="0"/>
                <a:cs typeface="Arial Narrow" charset="0"/>
              </a:rPr>
              <a:t>, </a:t>
            </a:r>
            <a:r>
              <a:rPr kumimoji="0" lang="en-US" sz="1000" b="0" i="0" u="none" strike="noStrike" kern="1200" cap="none" spc="0" normalizeH="0" baseline="0" noProof="0" dirty="0" err="1">
                <a:ln>
                  <a:noFill/>
                </a:ln>
                <a:solidFill>
                  <a:schemeClr val="bg1"/>
                </a:solidFill>
                <a:effectLst/>
                <a:uLnTx/>
                <a:uFillTx/>
                <a:latin typeface="Funnel Sans" pitchFamily="2" charset="0"/>
                <a:ea typeface="Arial Narrow" charset="0"/>
                <a:cs typeface="Arial Narrow" charset="0"/>
              </a:rPr>
              <a:t>consectetur</a:t>
            </a:r>
            <a:r>
              <a:rPr kumimoji="0" lang="en-US" sz="1000" b="0" i="0" u="none" strike="noStrike" kern="1200" cap="none" spc="0" normalizeH="0" baseline="0" noProof="0" dirty="0">
                <a:ln>
                  <a:noFill/>
                </a:ln>
                <a:solidFill>
                  <a:schemeClr val="bg1"/>
                </a:solidFill>
                <a:effectLst/>
                <a:uLnTx/>
                <a:uFillTx/>
                <a:latin typeface="Funnel Sans" pitchFamily="2" charset="0"/>
                <a:ea typeface="Arial Narrow" charset="0"/>
                <a:cs typeface="Arial Narrow" charset="0"/>
              </a:rPr>
              <a:t> </a:t>
            </a:r>
            <a:r>
              <a:rPr kumimoji="0" lang="en-US" sz="1000" b="0" i="0" u="none" strike="noStrike" kern="1200" cap="none" spc="0" normalizeH="0" baseline="0" noProof="0" dirty="0" err="1">
                <a:ln>
                  <a:noFill/>
                </a:ln>
                <a:solidFill>
                  <a:schemeClr val="bg1"/>
                </a:solidFill>
                <a:effectLst/>
                <a:uLnTx/>
                <a:uFillTx/>
                <a:latin typeface="Funnel Sans" pitchFamily="2" charset="0"/>
                <a:ea typeface="Arial Narrow" charset="0"/>
                <a:cs typeface="Arial Narrow" charset="0"/>
              </a:rPr>
              <a:t>adipiscing</a:t>
            </a:r>
            <a:r>
              <a:rPr kumimoji="0" lang="en-US" sz="1000" b="0" i="0" u="none" strike="noStrike" kern="1200" cap="none" spc="0" normalizeH="0" baseline="0" noProof="0" dirty="0">
                <a:ln>
                  <a:noFill/>
                </a:ln>
                <a:solidFill>
                  <a:schemeClr val="bg1"/>
                </a:solidFill>
                <a:effectLst/>
                <a:uLnTx/>
                <a:uFillTx/>
                <a:latin typeface="Funnel Sans" pitchFamily="2" charset="0"/>
                <a:ea typeface="Arial Narrow" charset="0"/>
                <a:cs typeface="Arial Narrow" charset="0"/>
              </a:rPr>
              <a:t> </a:t>
            </a:r>
            <a:r>
              <a:rPr kumimoji="0" lang="en-US" sz="1000" b="0" i="0" u="none" strike="noStrike" kern="1200" cap="none" spc="0" normalizeH="0" baseline="0" noProof="0" dirty="0" err="1">
                <a:ln>
                  <a:noFill/>
                </a:ln>
                <a:solidFill>
                  <a:schemeClr val="bg1"/>
                </a:solidFill>
                <a:effectLst/>
                <a:uLnTx/>
                <a:uFillTx/>
                <a:latin typeface="Funnel Sans" pitchFamily="2" charset="0"/>
                <a:ea typeface="Arial Narrow" charset="0"/>
                <a:cs typeface="Arial Narrow" charset="0"/>
              </a:rPr>
              <a:t>elit</a:t>
            </a:r>
            <a:r>
              <a:rPr kumimoji="0" lang="en-US" sz="1000" b="0" i="0" u="none" strike="noStrike" kern="1200" cap="none" spc="0" normalizeH="0" baseline="0" noProof="0" dirty="0">
                <a:ln>
                  <a:noFill/>
                </a:ln>
                <a:solidFill>
                  <a:schemeClr val="bg1"/>
                </a:solidFill>
                <a:effectLst/>
                <a:uLnTx/>
                <a:uFillTx/>
                <a:latin typeface="Funnel Sans" pitchFamily="2" charset="0"/>
                <a:ea typeface="Arial Narrow" charset="0"/>
                <a:cs typeface="Arial Narrow" charset="0"/>
              </a:rPr>
              <a:t>.</a:t>
            </a:r>
          </a:p>
        </p:txBody>
      </p:sp>
      <p:sp>
        <p:nvSpPr>
          <p:cNvPr id="56" name="TextBox 55">
            <a:extLst>
              <a:ext uri="{FF2B5EF4-FFF2-40B4-BE49-F238E27FC236}">
                <a16:creationId xmlns:a16="http://schemas.microsoft.com/office/drawing/2014/main" id="{3C6F33D1-3509-E5F3-5442-CF81ECADEBEF}"/>
              </a:ext>
            </a:extLst>
          </p:cNvPr>
          <p:cNvSpPr txBox="1"/>
          <p:nvPr/>
        </p:nvSpPr>
        <p:spPr>
          <a:xfrm>
            <a:off x="9264542" y="3462308"/>
            <a:ext cx="1128113" cy="61555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Funnel Sans" pitchFamily="2" charset="0"/>
                <a:ea typeface="Arial Narrow" charset="0"/>
                <a:cs typeface="Arial Narrow" charset="0"/>
              </a:rPr>
              <a:t>Lorem ipsum dolor sit </a:t>
            </a:r>
            <a:r>
              <a:rPr kumimoji="0" lang="en-US" sz="1000" b="0" i="0" u="none" strike="noStrike" kern="1200" cap="none" spc="0" normalizeH="0" baseline="0" noProof="0" dirty="0" err="1">
                <a:ln>
                  <a:noFill/>
                </a:ln>
                <a:solidFill>
                  <a:schemeClr val="bg1"/>
                </a:solidFill>
                <a:effectLst/>
                <a:uLnTx/>
                <a:uFillTx/>
                <a:latin typeface="Funnel Sans" pitchFamily="2" charset="0"/>
                <a:ea typeface="Arial Narrow" charset="0"/>
                <a:cs typeface="Arial Narrow" charset="0"/>
              </a:rPr>
              <a:t>amet</a:t>
            </a:r>
            <a:r>
              <a:rPr kumimoji="0" lang="en-US" sz="1000" b="0" i="0" u="none" strike="noStrike" kern="1200" cap="none" spc="0" normalizeH="0" baseline="0" noProof="0" dirty="0">
                <a:ln>
                  <a:noFill/>
                </a:ln>
                <a:solidFill>
                  <a:schemeClr val="bg1"/>
                </a:solidFill>
                <a:effectLst/>
                <a:uLnTx/>
                <a:uFillTx/>
                <a:latin typeface="Funnel Sans" pitchFamily="2" charset="0"/>
                <a:ea typeface="Arial Narrow" charset="0"/>
                <a:cs typeface="Arial Narrow" charset="0"/>
              </a:rPr>
              <a:t>, </a:t>
            </a:r>
            <a:r>
              <a:rPr kumimoji="0" lang="en-US" sz="1000" b="0" i="0" u="none" strike="noStrike" kern="1200" cap="none" spc="0" normalizeH="0" baseline="0" noProof="0" dirty="0" err="1">
                <a:ln>
                  <a:noFill/>
                </a:ln>
                <a:solidFill>
                  <a:schemeClr val="bg1"/>
                </a:solidFill>
                <a:effectLst/>
                <a:uLnTx/>
                <a:uFillTx/>
                <a:latin typeface="Funnel Sans" pitchFamily="2" charset="0"/>
                <a:ea typeface="Arial Narrow" charset="0"/>
                <a:cs typeface="Arial Narrow" charset="0"/>
              </a:rPr>
              <a:t>consectetur</a:t>
            </a:r>
            <a:r>
              <a:rPr kumimoji="0" lang="en-US" sz="1000" b="0" i="0" u="none" strike="noStrike" kern="1200" cap="none" spc="0" normalizeH="0" baseline="0" noProof="0" dirty="0">
                <a:ln>
                  <a:noFill/>
                </a:ln>
                <a:solidFill>
                  <a:schemeClr val="bg1"/>
                </a:solidFill>
                <a:effectLst/>
                <a:uLnTx/>
                <a:uFillTx/>
                <a:latin typeface="Funnel Sans" pitchFamily="2" charset="0"/>
                <a:ea typeface="Arial Narrow" charset="0"/>
                <a:cs typeface="Arial Narrow" charset="0"/>
              </a:rPr>
              <a:t> </a:t>
            </a:r>
            <a:r>
              <a:rPr kumimoji="0" lang="en-US" sz="1000" b="0" i="0" u="none" strike="noStrike" kern="1200" cap="none" spc="0" normalizeH="0" baseline="0" noProof="0" dirty="0" err="1">
                <a:ln>
                  <a:noFill/>
                </a:ln>
                <a:solidFill>
                  <a:schemeClr val="bg1"/>
                </a:solidFill>
                <a:effectLst/>
                <a:uLnTx/>
                <a:uFillTx/>
                <a:latin typeface="Funnel Sans" pitchFamily="2" charset="0"/>
                <a:ea typeface="Arial Narrow" charset="0"/>
                <a:cs typeface="Arial Narrow" charset="0"/>
              </a:rPr>
              <a:t>adipiscing</a:t>
            </a:r>
            <a:r>
              <a:rPr kumimoji="0" lang="en-US" sz="1000" b="0" i="0" u="none" strike="noStrike" kern="1200" cap="none" spc="0" normalizeH="0" baseline="0" noProof="0" dirty="0">
                <a:ln>
                  <a:noFill/>
                </a:ln>
                <a:solidFill>
                  <a:schemeClr val="bg1"/>
                </a:solidFill>
                <a:effectLst/>
                <a:uLnTx/>
                <a:uFillTx/>
                <a:latin typeface="Funnel Sans" pitchFamily="2" charset="0"/>
                <a:ea typeface="Arial Narrow" charset="0"/>
                <a:cs typeface="Arial Narrow" charset="0"/>
              </a:rPr>
              <a:t> </a:t>
            </a:r>
            <a:r>
              <a:rPr kumimoji="0" lang="en-US" sz="1000" b="0" i="0" u="none" strike="noStrike" kern="1200" cap="none" spc="0" normalizeH="0" baseline="0" noProof="0" dirty="0" err="1">
                <a:ln>
                  <a:noFill/>
                </a:ln>
                <a:solidFill>
                  <a:schemeClr val="bg1"/>
                </a:solidFill>
                <a:effectLst/>
                <a:uLnTx/>
                <a:uFillTx/>
                <a:latin typeface="Funnel Sans" pitchFamily="2" charset="0"/>
                <a:ea typeface="Arial Narrow" charset="0"/>
                <a:cs typeface="Arial Narrow" charset="0"/>
              </a:rPr>
              <a:t>elit</a:t>
            </a:r>
            <a:r>
              <a:rPr kumimoji="0" lang="en-US" sz="1000" b="0" i="0" u="none" strike="noStrike" kern="1200" cap="none" spc="0" normalizeH="0" baseline="0" noProof="0" dirty="0">
                <a:ln>
                  <a:noFill/>
                </a:ln>
                <a:solidFill>
                  <a:schemeClr val="bg1"/>
                </a:solidFill>
                <a:effectLst/>
                <a:uLnTx/>
                <a:uFillTx/>
                <a:latin typeface="Funnel Sans" pitchFamily="2" charset="0"/>
                <a:ea typeface="Arial Narrow" charset="0"/>
                <a:cs typeface="Arial Narrow" charset="0"/>
              </a:rPr>
              <a:t>.</a:t>
            </a:r>
          </a:p>
        </p:txBody>
      </p:sp>
      <p:grpSp>
        <p:nvGrpSpPr>
          <p:cNvPr id="57" name="Group 56">
            <a:extLst>
              <a:ext uri="{FF2B5EF4-FFF2-40B4-BE49-F238E27FC236}">
                <a16:creationId xmlns:a16="http://schemas.microsoft.com/office/drawing/2014/main" id="{6E3243A7-2192-1247-EDDE-7D8E29A9CF2B}"/>
              </a:ext>
            </a:extLst>
          </p:cNvPr>
          <p:cNvGrpSpPr/>
          <p:nvPr/>
        </p:nvGrpSpPr>
        <p:grpSpPr>
          <a:xfrm>
            <a:off x="5166750" y="2242261"/>
            <a:ext cx="648195" cy="648195"/>
            <a:chOff x="2678113" y="2533650"/>
            <a:chExt cx="346075" cy="346075"/>
          </a:xfrm>
        </p:grpSpPr>
        <p:sp>
          <p:nvSpPr>
            <p:cNvPr id="58" name="Oval 258">
              <a:extLst>
                <a:ext uri="{FF2B5EF4-FFF2-40B4-BE49-F238E27FC236}">
                  <a16:creationId xmlns:a16="http://schemas.microsoft.com/office/drawing/2014/main" id="{FED260B4-B1D8-ABF9-A5B8-DDEB6F5AA0B3}"/>
                </a:ext>
              </a:extLst>
            </p:cNvPr>
            <p:cNvSpPr>
              <a:spLocks noChangeArrowheads="1"/>
            </p:cNvSpPr>
            <p:nvPr/>
          </p:nvSpPr>
          <p:spPr bwMode="auto">
            <a:xfrm>
              <a:off x="2678113" y="2533650"/>
              <a:ext cx="346075" cy="346075"/>
            </a:xfrm>
            <a:prstGeom prst="ellipse">
              <a:avLst/>
            </a:prstGeom>
            <a:noFill/>
            <a:ln w="14288" cap="rnd">
              <a:solidFill>
                <a:schemeClr val="accent3">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59" name="Line 259">
              <a:extLst>
                <a:ext uri="{FF2B5EF4-FFF2-40B4-BE49-F238E27FC236}">
                  <a16:creationId xmlns:a16="http://schemas.microsoft.com/office/drawing/2014/main" id="{874238E6-690B-3FA7-67EA-CCF5B3BA696D}"/>
                </a:ext>
              </a:extLst>
            </p:cNvPr>
            <p:cNvSpPr>
              <a:spLocks noChangeShapeType="1"/>
            </p:cNvSpPr>
            <p:nvPr/>
          </p:nvSpPr>
          <p:spPr bwMode="auto">
            <a:xfrm flipH="1">
              <a:off x="2755900" y="2613025"/>
              <a:ext cx="184150" cy="184150"/>
            </a:xfrm>
            <a:prstGeom prst="line">
              <a:avLst/>
            </a:prstGeom>
            <a:noFill/>
            <a:ln w="14288" cap="rnd">
              <a:solidFill>
                <a:schemeClr val="accent3">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60" name="Freeform 260">
              <a:extLst>
                <a:ext uri="{FF2B5EF4-FFF2-40B4-BE49-F238E27FC236}">
                  <a16:creationId xmlns:a16="http://schemas.microsoft.com/office/drawing/2014/main" id="{EBF58E98-2B75-5829-D069-6260E66F2B9A}"/>
                </a:ext>
              </a:extLst>
            </p:cNvPr>
            <p:cNvSpPr>
              <a:spLocks/>
            </p:cNvSpPr>
            <p:nvPr/>
          </p:nvSpPr>
          <p:spPr bwMode="auto">
            <a:xfrm>
              <a:off x="2763838" y="2608263"/>
              <a:ext cx="123825" cy="161925"/>
            </a:xfrm>
            <a:custGeom>
              <a:avLst/>
              <a:gdLst>
                <a:gd name="T0" fmla="*/ 5 w 33"/>
                <a:gd name="T1" fmla="*/ 43 h 43"/>
                <a:gd name="T2" fmla="*/ 17 w 33"/>
                <a:gd name="T3" fmla="*/ 12 h 43"/>
                <a:gd name="T4" fmla="*/ 33 w 33"/>
                <a:gd name="T5" fmla="*/ 0 h 43"/>
                <a:gd name="T6" fmla="*/ 33 w 33"/>
                <a:gd name="T7" fmla="*/ 15 h 43"/>
              </a:gdLst>
              <a:ahLst/>
              <a:cxnLst>
                <a:cxn ang="0">
                  <a:pos x="T0" y="T1"/>
                </a:cxn>
                <a:cxn ang="0">
                  <a:pos x="T2" y="T3"/>
                </a:cxn>
                <a:cxn ang="0">
                  <a:pos x="T4" y="T5"/>
                </a:cxn>
                <a:cxn ang="0">
                  <a:pos x="T6" y="T7"/>
                </a:cxn>
              </a:cxnLst>
              <a:rect l="0" t="0" r="r" b="b"/>
              <a:pathLst>
                <a:path w="33" h="43">
                  <a:moveTo>
                    <a:pt x="5" y="43"/>
                  </a:moveTo>
                  <a:cubicBezTo>
                    <a:pt x="0" y="38"/>
                    <a:pt x="5" y="24"/>
                    <a:pt x="17" y="12"/>
                  </a:cubicBezTo>
                  <a:cubicBezTo>
                    <a:pt x="23" y="6"/>
                    <a:pt x="29" y="2"/>
                    <a:pt x="33" y="0"/>
                  </a:cubicBezTo>
                  <a:cubicBezTo>
                    <a:pt x="33" y="15"/>
                    <a:pt x="33" y="15"/>
                    <a:pt x="33" y="15"/>
                  </a:cubicBezTo>
                </a:path>
              </a:pathLst>
            </a:custGeom>
            <a:noFill/>
            <a:ln w="14288" cap="rnd">
              <a:solidFill>
                <a:schemeClr val="accent3">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61" name="Line 261">
              <a:extLst>
                <a:ext uri="{FF2B5EF4-FFF2-40B4-BE49-F238E27FC236}">
                  <a16:creationId xmlns:a16="http://schemas.microsoft.com/office/drawing/2014/main" id="{9C5574F8-B83D-FC15-6C6B-CDFF3D0D2ACD}"/>
                </a:ext>
              </a:extLst>
            </p:cNvPr>
            <p:cNvSpPr>
              <a:spLocks noChangeShapeType="1"/>
            </p:cNvSpPr>
            <p:nvPr/>
          </p:nvSpPr>
          <p:spPr bwMode="auto">
            <a:xfrm>
              <a:off x="2840038" y="2714625"/>
              <a:ext cx="71438" cy="0"/>
            </a:xfrm>
            <a:prstGeom prst="line">
              <a:avLst/>
            </a:prstGeom>
            <a:noFill/>
            <a:ln w="14288" cap="rnd">
              <a:solidFill>
                <a:schemeClr val="accent3">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62" name="Freeform 262">
              <a:extLst>
                <a:ext uri="{FF2B5EF4-FFF2-40B4-BE49-F238E27FC236}">
                  <a16:creationId xmlns:a16="http://schemas.microsoft.com/office/drawing/2014/main" id="{FD68A24F-DDC4-FC4B-556F-610ED46EF25B}"/>
                </a:ext>
              </a:extLst>
            </p:cNvPr>
            <p:cNvSpPr>
              <a:spLocks/>
            </p:cNvSpPr>
            <p:nvPr/>
          </p:nvSpPr>
          <p:spPr bwMode="auto">
            <a:xfrm>
              <a:off x="2782888" y="2744788"/>
              <a:ext cx="104775" cy="41275"/>
            </a:xfrm>
            <a:custGeom>
              <a:avLst/>
              <a:gdLst>
                <a:gd name="T0" fmla="*/ 7 w 28"/>
                <a:gd name="T1" fmla="*/ 0 h 11"/>
                <a:gd name="T2" fmla="*/ 28 w 28"/>
                <a:gd name="T3" fmla="*/ 0 h 11"/>
                <a:gd name="T4" fmla="*/ 0 w 28"/>
                <a:gd name="T5" fmla="*/ 7 h 11"/>
              </a:gdLst>
              <a:ahLst/>
              <a:cxnLst>
                <a:cxn ang="0">
                  <a:pos x="T0" y="T1"/>
                </a:cxn>
                <a:cxn ang="0">
                  <a:pos x="T2" y="T3"/>
                </a:cxn>
                <a:cxn ang="0">
                  <a:pos x="T4" y="T5"/>
                </a:cxn>
              </a:cxnLst>
              <a:rect l="0" t="0" r="r" b="b"/>
              <a:pathLst>
                <a:path w="28" h="11">
                  <a:moveTo>
                    <a:pt x="7" y="0"/>
                  </a:moveTo>
                  <a:cubicBezTo>
                    <a:pt x="28" y="0"/>
                    <a:pt x="28" y="0"/>
                    <a:pt x="28" y="0"/>
                  </a:cubicBezTo>
                  <a:cubicBezTo>
                    <a:pt x="17" y="10"/>
                    <a:pt x="4" y="11"/>
                    <a:pt x="0" y="7"/>
                  </a:cubicBezTo>
                </a:path>
              </a:pathLst>
            </a:custGeom>
            <a:noFill/>
            <a:ln w="14288" cap="rnd">
              <a:solidFill>
                <a:schemeClr val="accent3">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63" name="Freeform 263">
              <a:extLst>
                <a:ext uri="{FF2B5EF4-FFF2-40B4-BE49-F238E27FC236}">
                  <a16:creationId xmlns:a16="http://schemas.microsoft.com/office/drawing/2014/main" id="{A8CD8526-C4D1-EA3A-D7A5-E0816E619B5A}"/>
                </a:ext>
              </a:extLst>
            </p:cNvPr>
            <p:cNvSpPr>
              <a:spLocks/>
            </p:cNvSpPr>
            <p:nvPr/>
          </p:nvSpPr>
          <p:spPr bwMode="auto">
            <a:xfrm>
              <a:off x="2868613" y="2613025"/>
              <a:ext cx="84138" cy="71438"/>
            </a:xfrm>
            <a:custGeom>
              <a:avLst/>
              <a:gdLst>
                <a:gd name="T0" fmla="*/ 19 w 22"/>
                <a:gd name="T1" fmla="*/ 0 h 19"/>
                <a:gd name="T2" fmla="*/ 17 w 22"/>
                <a:gd name="T3" fmla="*/ 19 h 19"/>
                <a:gd name="T4" fmla="*/ 0 w 22"/>
                <a:gd name="T5" fmla="*/ 19 h 19"/>
              </a:gdLst>
              <a:ahLst/>
              <a:cxnLst>
                <a:cxn ang="0">
                  <a:pos x="T0" y="T1"/>
                </a:cxn>
                <a:cxn ang="0">
                  <a:pos x="T2" y="T3"/>
                </a:cxn>
                <a:cxn ang="0">
                  <a:pos x="T4" y="T5"/>
                </a:cxn>
              </a:cxnLst>
              <a:rect l="0" t="0" r="r" b="b"/>
              <a:pathLst>
                <a:path w="22" h="19">
                  <a:moveTo>
                    <a:pt x="19" y="0"/>
                  </a:moveTo>
                  <a:cubicBezTo>
                    <a:pt x="22" y="4"/>
                    <a:pt x="22" y="11"/>
                    <a:pt x="17" y="19"/>
                  </a:cubicBezTo>
                  <a:cubicBezTo>
                    <a:pt x="0" y="19"/>
                    <a:pt x="0" y="19"/>
                    <a:pt x="0" y="19"/>
                  </a:cubicBezTo>
                </a:path>
              </a:pathLst>
            </a:custGeom>
            <a:noFill/>
            <a:ln w="14288" cap="rnd">
              <a:solidFill>
                <a:schemeClr val="accent3">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73262"/>
                </a:solidFill>
                <a:effectLst/>
                <a:uLnTx/>
                <a:uFillTx/>
                <a:latin typeface="Funnel Sans" pitchFamily="2" charset="0"/>
                <a:ea typeface="+mn-ea"/>
                <a:cs typeface="+mn-cs"/>
              </a:endParaRPr>
            </a:p>
          </p:txBody>
        </p:sp>
      </p:grpSp>
      <p:grpSp>
        <p:nvGrpSpPr>
          <p:cNvPr id="64" name="Group 63">
            <a:extLst>
              <a:ext uri="{FF2B5EF4-FFF2-40B4-BE49-F238E27FC236}">
                <a16:creationId xmlns:a16="http://schemas.microsoft.com/office/drawing/2014/main" id="{0860E0F0-7D9F-585D-6A0E-4F8B23B4DFF0}"/>
              </a:ext>
            </a:extLst>
          </p:cNvPr>
          <p:cNvGrpSpPr/>
          <p:nvPr/>
        </p:nvGrpSpPr>
        <p:grpSpPr>
          <a:xfrm>
            <a:off x="1553602" y="3495338"/>
            <a:ext cx="648197" cy="576834"/>
            <a:chOff x="3398838" y="1473201"/>
            <a:chExt cx="346076" cy="307975"/>
          </a:xfrm>
        </p:grpSpPr>
        <p:sp>
          <p:nvSpPr>
            <p:cNvPr id="65" name="Freeform 45">
              <a:extLst>
                <a:ext uri="{FF2B5EF4-FFF2-40B4-BE49-F238E27FC236}">
                  <a16:creationId xmlns:a16="http://schemas.microsoft.com/office/drawing/2014/main" id="{D1F2A885-6BA4-1247-DA7E-E18BBCD7CEA1}"/>
                </a:ext>
              </a:extLst>
            </p:cNvPr>
            <p:cNvSpPr>
              <a:spLocks/>
            </p:cNvSpPr>
            <p:nvPr/>
          </p:nvSpPr>
          <p:spPr bwMode="auto">
            <a:xfrm>
              <a:off x="3398838" y="1473201"/>
              <a:ext cx="269875" cy="307975"/>
            </a:xfrm>
            <a:custGeom>
              <a:avLst/>
              <a:gdLst>
                <a:gd name="T0" fmla="*/ 36 w 72"/>
                <a:gd name="T1" fmla="*/ 82 h 82"/>
                <a:gd name="T2" fmla="*/ 72 w 72"/>
                <a:gd name="T3" fmla="*/ 82 h 82"/>
                <a:gd name="T4" fmla="*/ 70 w 72"/>
                <a:gd name="T5" fmla="*/ 63 h 82"/>
                <a:gd name="T6" fmla="*/ 44 w 72"/>
                <a:gd name="T7" fmla="*/ 50 h 82"/>
                <a:gd name="T8" fmla="*/ 44 w 72"/>
                <a:gd name="T9" fmla="*/ 40 h 82"/>
                <a:gd name="T10" fmla="*/ 48 w 72"/>
                <a:gd name="T11" fmla="*/ 28 h 82"/>
                <a:gd name="T12" fmla="*/ 48 w 72"/>
                <a:gd name="T13" fmla="*/ 20 h 82"/>
                <a:gd name="T14" fmla="*/ 51 w 72"/>
                <a:gd name="T15" fmla="*/ 8 h 82"/>
                <a:gd name="T16" fmla="*/ 24 w 72"/>
                <a:gd name="T17" fmla="*/ 8 h 82"/>
                <a:gd name="T18" fmla="*/ 20 w 72"/>
                <a:gd name="T19" fmla="*/ 20 h 82"/>
                <a:gd name="T20" fmla="*/ 20 w 72"/>
                <a:gd name="T21" fmla="*/ 28 h 82"/>
                <a:gd name="T22" fmla="*/ 28 w 72"/>
                <a:gd name="T23" fmla="*/ 40 h 82"/>
                <a:gd name="T24" fmla="*/ 28 w 72"/>
                <a:gd name="T25" fmla="*/ 50 h 82"/>
                <a:gd name="T26" fmla="*/ 2 w 72"/>
                <a:gd name="T27" fmla="*/ 63 h 82"/>
                <a:gd name="T28" fmla="*/ 0 w 72"/>
                <a:gd name="T29" fmla="*/ 82 h 82"/>
                <a:gd name="T30" fmla="*/ 36 w 72"/>
                <a:gd name="T3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82">
                  <a:moveTo>
                    <a:pt x="36" y="82"/>
                  </a:moveTo>
                  <a:cubicBezTo>
                    <a:pt x="72" y="82"/>
                    <a:pt x="72" y="82"/>
                    <a:pt x="72" y="82"/>
                  </a:cubicBezTo>
                  <a:cubicBezTo>
                    <a:pt x="72" y="82"/>
                    <a:pt x="72" y="69"/>
                    <a:pt x="70" y="63"/>
                  </a:cubicBezTo>
                  <a:cubicBezTo>
                    <a:pt x="68" y="58"/>
                    <a:pt x="57" y="55"/>
                    <a:pt x="44" y="50"/>
                  </a:cubicBezTo>
                  <a:cubicBezTo>
                    <a:pt x="44" y="40"/>
                    <a:pt x="44" y="40"/>
                    <a:pt x="44" y="40"/>
                  </a:cubicBezTo>
                  <a:cubicBezTo>
                    <a:pt x="44" y="40"/>
                    <a:pt x="48" y="37"/>
                    <a:pt x="48" y="28"/>
                  </a:cubicBezTo>
                  <a:cubicBezTo>
                    <a:pt x="52" y="28"/>
                    <a:pt x="52" y="20"/>
                    <a:pt x="48" y="20"/>
                  </a:cubicBezTo>
                  <a:cubicBezTo>
                    <a:pt x="48" y="19"/>
                    <a:pt x="52" y="13"/>
                    <a:pt x="51" y="8"/>
                  </a:cubicBezTo>
                  <a:cubicBezTo>
                    <a:pt x="49" y="0"/>
                    <a:pt x="26" y="0"/>
                    <a:pt x="24" y="8"/>
                  </a:cubicBezTo>
                  <a:cubicBezTo>
                    <a:pt x="15" y="6"/>
                    <a:pt x="20" y="19"/>
                    <a:pt x="20" y="20"/>
                  </a:cubicBezTo>
                  <a:cubicBezTo>
                    <a:pt x="20" y="28"/>
                    <a:pt x="20" y="28"/>
                    <a:pt x="20" y="28"/>
                  </a:cubicBezTo>
                  <a:cubicBezTo>
                    <a:pt x="20" y="37"/>
                    <a:pt x="28" y="40"/>
                    <a:pt x="28" y="40"/>
                  </a:cubicBezTo>
                  <a:cubicBezTo>
                    <a:pt x="28" y="50"/>
                    <a:pt x="28" y="50"/>
                    <a:pt x="28" y="50"/>
                  </a:cubicBezTo>
                  <a:cubicBezTo>
                    <a:pt x="17" y="54"/>
                    <a:pt x="4" y="58"/>
                    <a:pt x="2" y="63"/>
                  </a:cubicBezTo>
                  <a:cubicBezTo>
                    <a:pt x="0" y="69"/>
                    <a:pt x="0" y="82"/>
                    <a:pt x="0" y="82"/>
                  </a:cubicBezTo>
                  <a:lnTo>
                    <a:pt x="36" y="82"/>
                  </a:lnTo>
                  <a:close/>
                </a:path>
              </a:pathLst>
            </a:custGeom>
            <a:noFill/>
            <a:ln w="14288" cap="flat">
              <a:solidFill>
                <a:schemeClr val="accent3">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66" name="Freeform 46">
              <a:extLst>
                <a:ext uri="{FF2B5EF4-FFF2-40B4-BE49-F238E27FC236}">
                  <a16:creationId xmlns:a16="http://schemas.microsoft.com/office/drawing/2014/main" id="{CED16411-A4F9-948B-0851-914732A3565D}"/>
                </a:ext>
              </a:extLst>
            </p:cNvPr>
            <p:cNvSpPr>
              <a:spLocks/>
            </p:cNvSpPr>
            <p:nvPr/>
          </p:nvSpPr>
          <p:spPr bwMode="auto">
            <a:xfrm>
              <a:off x="3609976" y="1473201"/>
              <a:ext cx="134938" cy="307975"/>
            </a:xfrm>
            <a:custGeom>
              <a:avLst/>
              <a:gdLst>
                <a:gd name="T0" fmla="*/ 26 w 36"/>
                <a:gd name="T1" fmla="*/ 82 h 82"/>
                <a:gd name="T2" fmla="*/ 36 w 36"/>
                <a:gd name="T3" fmla="*/ 82 h 82"/>
                <a:gd name="T4" fmla="*/ 34 w 36"/>
                <a:gd name="T5" fmla="*/ 63 h 82"/>
                <a:gd name="T6" fmla="*/ 8 w 36"/>
                <a:gd name="T7" fmla="*/ 48 h 82"/>
                <a:gd name="T8" fmla="*/ 8 w 36"/>
                <a:gd name="T9" fmla="*/ 42 h 82"/>
                <a:gd name="T10" fmla="*/ 12 w 36"/>
                <a:gd name="T11" fmla="*/ 30 h 82"/>
                <a:gd name="T12" fmla="*/ 12 w 36"/>
                <a:gd name="T13" fmla="*/ 22 h 82"/>
                <a:gd name="T14" fmla="*/ 15 w 36"/>
                <a:gd name="T15" fmla="*/ 9 h 82"/>
                <a:gd name="T16" fmla="*/ 0 w 36"/>
                <a:gd name="T17" fmla="*/ 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82">
                  <a:moveTo>
                    <a:pt x="26" y="82"/>
                  </a:moveTo>
                  <a:cubicBezTo>
                    <a:pt x="36" y="82"/>
                    <a:pt x="36" y="82"/>
                    <a:pt x="36" y="82"/>
                  </a:cubicBezTo>
                  <a:cubicBezTo>
                    <a:pt x="36" y="82"/>
                    <a:pt x="36" y="69"/>
                    <a:pt x="34" y="63"/>
                  </a:cubicBezTo>
                  <a:cubicBezTo>
                    <a:pt x="32" y="58"/>
                    <a:pt x="21" y="53"/>
                    <a:pt x="8" y="48"/>
                  </a:cubicBezTo>
                  <a:cubicBezTo>
                    <a:pt x="8" y="42"/>
                    <a:pt x="8" y="42"/>
                    <a:pt x="8" y="42"/>
                  </a:cubicBezTo>
                  <a:cubicBezTo>
                    <a:pt x="8" y="42"/>
                    <a:pt x="12" y="39"/>
                    <a:pt x="12" y="30"/>
                  </a:cubicBezTo>
                  <a:cubicBezTo>
                    <a:pt x="16" y="30"/>
                    <a:pt x="16" y="22"/>
                    <a:pt x="12" y="22"/>
                  </a:cubicBezTo>
                  <a:cubicBezTo>
                    <a:pt x="12" y="21"/>
                    <a:pt x="16" y="14"/>
                    <a:pt x="15" y="9"/>
                  </a:cubicBezTo>
                  <a:cubicBezTo>
                    <a:pt x="14" y="6"/>
                    <a:pt x="6" y="0"/>
                    <a:pt x="0" y="4"/>
                  </a:cubicBezTo>
                </a:path>
              </a:pathLst>
            </a:custGeom>
            <a:noFill/>
            <a:ln w="14288" cap="rnd">
              <a:solidFill>
                <a:schemeClr val="accent3">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73262"/>
                </a:solidFill>
                <a:effectLst/>
                <a:uLnTx/>
                <a:uFillTx/>
                <a:latin typeface="Funnel Sans" pitchFamily="2" charset="0"/>
                <a:ea typeface="+mn-ea"/>
                <a:cs typeface="+mn-cs"/>
              </a:endParaRPr>
            </a:p>
          </p:txBody>
        </p:sp>
      </p:grpSp>
      <p:grpSp>
        <p:nvGrpSpPr>
          <p:cNvPr id="67" name="Group 66">
            <a:extLst>
              <a:ext uri="{FF2B5EF4-FFF2-40B4-BE49-F238E27FC236}">
                <a16:creationId xmlns:a16="http://schemas.microsoft.com/office/drawing/2014/main" id="{6BBB6998-6018-6185-AC45-8F06EF9C1617}"/>
              </a:ext>
            </a:extLst>
          </p:cNvPr>
          <p:cNvGrpSpPr/>
          <p:nvPr/>
        </p:nvGrpSpPr>
        <p:grpSpPr>
          <a:xfrm>
            <a:off x="5166750" y="3438845"/>
            <a:ext cx="648195" cy="591700"/>
            <a:chOff x="2678113" y="1465264"/>
            <a:chExt cx="346075" cy="315912"/>
          </a:xfrm>
        </p:grpSpPr>
        <p:sp>
          <p:nvSpPr>
            <p:cNvPr id="68" name="Freeform 8">
              <a:extLst>
                <a:ext uri="{FF2B5EF4-FFF2-40B4-BE49-F238E27FC236}">
                  <a16:creationId xmlns:a16="http://schemas.microsoft.com/office/drawing/2014/main" id="{491234C8-4D5F-BAE2-8CCA-46D5C8D25CF4}"/>
                </a:ext>
              </a:extLst>
            </p:cNvPr>
            <p:cNvSpPr>
              <a:spLocks/>
            </p:cNvSpPr>
            <p:nvPr/>
          </p:nvSpPr>
          <p:spPr bwMode="auto">
            <a:xfrm>
              <a:off x="2678113" y="1465264"/>
              <a:ext cx="346075" cy="271463"/>
            </a:xfrm>
            <a:custGeom>
              <a:avLst/>
              <a:gdLst>
                <a:gd name="T0" fmla="*/ 92 w 92"/>
                <a:gd name="T1" fmla="*/ 66 h 72"/>
                <a:gd name="T2" fmla="*/ 86 w 92"/>
                <a:gd name="T3" fmla="*/ 72 h 72"/>
                <a:gd name="T4" fmla="*/ 6 w 92"/>
                <a:gd name="T5" fmla="*/ 72 h 72"/>
                <a:gd name="T6" fmla="*/ 0 w 92"/>
                <a:gd name="T7" fmla="*/ 66 h 72"/>
                <a:gd name="T8" fmla="*/ 0 w 92"/>
                <a:gd name="T9" fmla="*/ 6 h 72"/>
                <a:gd name="T10" fmla="*/ 6 w 92"/>
                <a:gd name="T11" fmla="*/ 0 h 72"/>
                <a:gd name="T12" fmla="*/ 86 w 92"/>
                <a:gd name="T13" fmla="*/ 0 h 72"/>
                <a:gd name="T14" fmla="*/ 92 w 92"/>
                <a:gd name="T15" fmla="*/ 6 h 72"/>
                <a:gd name="T16" fmla="*/ 92 w 92"/>
                <a:gd name="T17"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72">
                  <a:moveTo>
                    <a:pt x="92" y="66"/>
                  </a:moveTo>
                  <a:cubicBezTo>
                    <a:pt x="92" y="69"/>
                    <a:pt x="89" y="72"/>
                    <a:pt x="86" y="72"/>
                  </a:cubicBezTo>
                  <a:cubicBezTo>
                    <a:pt x="6" y="72"/>
                    <a:pt x="6" y="72"/>
                    <a:pt x="6" y="72"/>
                  </a:cubicBezTo>
                  <a:cubicBezTo>
                    <a:pt x="3" y="72"/>
                    <a:pt x="0" y="69"/>
                    <a:pt x="0" y="66"/>
                  </a:cubicBezTo>
                  <a:cubicBezTo>
                    <a:pt x="0" y="6"/>
                    <a:pt x="0" y="6"/>
                    <a:pt x="0" y="6"/>
                  </a:cubicBezTo>
                  <a:cubicBezTo>
                    <a:pt x="0" y="3"/>
                    <a:pt x="3" y="0"/>
                    <a:pt x="6" y="0"/>
                  </a:cubicBezTo>
                  <a:cubicBezTo>
                    <a:pt x="86" y="0"/>
                    <a:pt x="86" y="0"/>
                    <a:pt x="86" y="0"/>
                  </a:cubicBezTo>
                  <a:cubicBezTo>
                    <a:pt x="89" y="0"/>
                    <a:pt x="92" y="3"/>
                    <a:pt x="92" y="6"/>
                  </a:cubicBezTo>
                  <a:lnTo>
                    <a:pt x="92" y="66"/>
                  </a:lnTo>
                  <a:close/>
                </a:path>
              </a:pathLst>
            </a:custGeom>
            <a:noFill/>
            <a:ln w="14288" cap="rnd">
              <a:solidFill>
                <a:schemeClr val="accent3">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69" name="Line 9">
              <a:extLst>
                <a:ext uri="{FF2B5EF4-FFF2-40B4-BE49-F238E27FC236}">
                  <a16:creationId xmlns:a16="http://schemas.microsoft.com/office/drawing/2014/main" id="{9DB51F1D-F860-2118-FF90-E4E69C3D2B70}"/>
                </a:ext>
              </a:extLst>
            </p:cNvPr>
            <p:cNvSpPr>
              <a:spLocks noChangeShapeType="1"/>
            </p:cNvSpPr>
            <p:nvPr/>
          </p:nvSpPr>
          <p:spPr bwMode="auto">
            <a:xfrm>
              <a:off x="2744788" y="1781176"/>
              <a:ext cx="211138" cy="0"/>
            </a:xfrm>
            <a:prstGeom prst="line">
              <a:avLst/>
            </a:prstGeom>
            <a:noFill/>
            <a:ln w="14288" cap="rnd">
              <a:solidFill>
                <a:schemeClr val="accent3">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70" name="Freeform 10">
              <a:extLst>
                <a:ext uri="{FF2B5EF4-FFF2-40B4-BE49-F238E27FC236}">
                  <a16:creationId xmlns:a16="http://schemas.microsoft.com/office/drawing/2014/main" id="{299DC75A-2DEB-C4CE-CB72-3819951EF340}"/>
                </a:ext>
              </a:extLst>
            </p:cNvPr>
            <p:cNvSpPr>
              <a:spLocks/>
            </p:cNvSpPr>
            <p:nvPr/>
          </p:nvSpPr>
          <p:spPr bwMode="auto">
            <a:xfrm>
              <a:off x="2798763" y="1736726"/>
              <a:ext cx="104775" cy="44450"/>
            </a:xfrm>
            <a:custGeom>
              <a:avLst/>
              <a:gdLst>
                <a:gd name="T0" fmla="*/ 66 w 66"/>
                <a:gd name="T1" fmla="*/ 28 h 28"/>
                <a:gd name="T2" fmla="*/ 0 w 66"/>
                <a:gd name="T3" fmla="*/ 28 h 28"/>
                <a:gd name="T4" fmla="*/ 9 w 66"/>
                <a:gd name="T5" fmla="*/ 0 h 28"/>
                <a:gd name="T6" fmla="*/ 56 w 66"/>
                <a:gd name="T7" fmla="*/ 0 h 28"/>
                <a:gd name="T8" fmla="*/ 66 w 66"/>
                <a:gd name="T9" fmla="*/ 28 h 28"/>
              </a:gdLst>
              <a:ahLst/>
              <a:cxnLst>
                <a:cxn ang="0">
                  <a:pos x="T0" y="T1"/>
                </a:cxn>
                <a:cxn ang="0">
                  <a:pos x="T2" y="T3"/>
                </a:cxn>
                <a:cxn ang="0">
                  <a:pos x="T4" y="T5"/>
                </a:cxn>
                <a:cxn ang="0">
                  <a:pos x="T6" y="T7"/>
                </a:cxn>
                <a:cxn ang="0">
                  <a:pos x="T8" y="T9"/>
                </a:cxn>
              </a:cxnLst>
              <a:rect l="0" t="0" r="r" b="b"/>
              <a:pathLst>
                <a:path w="66" h="28">
                  <a:moveTo>
                    <a:pt x="66" y="28"/>
                  </a:moveTo>
                  <a:lnTo>
                    <a:pt x="0" y="28"/>
                  </a:lnTo>
                  <a:lnTo>
                    <a:pt x="9" y="0"/>
                  </a:lnTo>
                  <a:lnTo>
                    <a:pt x="56" y="0"/>
                  </a:lnTo>
                  <a:lnTo>
                    <a:pt x="66" y="28"/>
                  </a:lnTo>
                  <a:close/>
                </a:path>
              </a:pathLst>
            </a:custGeom>
            <a:noFill/>
            <a:ln w="14288" cap="rnd">
              <a:solidFill>
                <a:schemeClr val="accent3">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71" name="Rectangle 11">
              <a:extLst>
                <a:ext uri="{FF2B5EF4-FFF2-40B4-BE49-F238E27FC236}">
                  <a16:creationId xmlns:a16="http://schemas.microsoft.com/office/drawing/2014/main" id="{F92F00FE-5E4B-D1CA-3EFE-E966F260F34C}"/>
                </a:ext>
              </a:extLst>
            </p:cNvPr>
            <p:cNvSpPr>
              <a:spLocks noChangeArrowheads="1"/>
            </p:cNvSpPr>
            <p:nvPr/>
          </p:nvSpPr>
          <p:spPr bwMode="auto">
            <a:xfrm>
              <a:off x="2708276" y="1495426"/>
              <a:ext cx="285750" cy="180975"/>
            </a:xfrm>
            <a:prstGeom prst="rect">
              <a:avLst/>
            </a:prstGeom>
            <a:noFill/>
            <a:ln w="14288" cap="rnd">
              <a:solidFill>
                <a:schemeClr val="accent3">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72" name="Oval 12">
              <a:extLst>
                <a:ext uri="{FF2B5EF4-FFF2-40B4-BE49-F238E27FC236}">
                  <a16:creationId xmlns:a16="http://schemas.microsoft.com/office/drawing/2014/main" id="{79C1AD9A-DB64-3CC7-4F35-B1AF6962F2D2}"/>
                </a:ext>
              </a:extLst>
            </p:cNvPr>
            <p:cNvSpPr>
              <a:spLocks noChangeArrowheads="1"/>
            </p:cNvSpPr>
            <p:nvPr/>
          </p:nvSpPr>
          <p:spPr bwMode="auto">
            <a:xfrm>
              <a:off x="2843213" y="1698626"/>
              <a:ext cx="14288" cy="15875"/>
            </a:xfrm>
            <a:prstGeom prst="ellipse">
              <a:avLst/>
            </a:prstGeom>
            <a:noFill/>
            <a:ln w="14288" cap="rnd">
              <a:solidFill>
                <a:schemeClr val="accent3">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73262"/>
                </a:solidFill>
                <a:effectLst/>
                <a:uLnTx/>
                <a:uFillTx/>
                <a:latin typeface="Funnel Sans" pitchFamily="2" charset="0"/>
                <a:ea typeface="+mn-ea"/>
                <a:cs typeface="+mn-cs"/>
              </a:endParaRPr>
            </a:p>
          </p:txBody>
        </p:sp>
      </p:grpSp>
      <p:grpSp>
        <p:nvGrpSpPr>
          <p:cNvPr id="73" name="Group 72">
            <a:extLst>
              <a:ext uri="{FF2B5EF4-FFF2-40B4-BE49-F238E27FC236}">
                <a16:creationId xmlns:a16="http://schemas.microsoft.com/office/drawing/2014/main" id="{AAE28596-53EE-9D05-B6BB-CAB13E1059CC}"/>
              </a:ext>
            </a:extLst>
          </p:cNvPr>
          <p:cNvGrpSpPr/>
          <p:nvPr/>
        </p:nvGrpSpPr>
        <p:grpSpPr>
          <a:xfrm>
            <a:off x="8381044" y="2245331"/>
            <a:ext cx="599064" cy="615552"/>
            <a:chOff x="7007226" y="3251201"/>
            <a:chExt cx="346075" cy="355600"/>
          </a:xfrm>
        </p:grpSpPr>
        <p:sp>
          <p:nvSpPr>
            <p:cNvPr id="74" name="Freeform 167">
              <a:extLst>
                <a:ext uri="{FF2B5EF4-FFF2-40B4-BE49-F238E27FC236}">
                  <a16:creationId xmlns:a16="http://schemas.microsoft.com/office/drawing/2014/main" id="{30723836-BA30-8470-E8B2-A87765E8E58E}"/>
                </a:ext>
              </a:extLst>
            </p:cNvPr>
            <p:cNvSpPr>
              <a:spLocks/>
            </p:cNvSpPr>
            <p:nvPr/>
          </p:nvSpPr>
          <p:spPr bwMode="auto">
            <a:xfrm>
              <a:off x="7007226" y="3405188"/>
              <a:ext cx="30163" cy="61913"/>
            </a:xfrm>
            <a:custGeom>
              <a:avLst/>
              <a:gdLst>
                <a:gd name="T0" fmla="*/ 8 w 8"/>
                <a:gd name="T1" fmla="*/ 16 h 16"/>
                <a:gd name="T2" fmla="*/ 0 w 8"/>
                <a:gd name="T3" fmla="*/ 8 h 16"/>
                <a:gd name="T4" fmla="*/ 8 w 8"/>
                <a:gd name="T5" fmla="*/ 0 h 16"/>
              </a:gdLst>
              <a:ahLst/>
              <a:cxnLst>
                <a:cxn ang="0">
                  <a:pos x="T0" y="T1"/>
                </a:cxn>
                <a:cxn ang="0">
                  <a:pos x="T2" y="T3"/>
                </a:cxn>
                <a:cxn ang="0">
                  <a:pos x="T4" y="T5"/>
                </a:cxn>
              </a:cxnLst>
              <a:rect l="0" t="0" r="r" b="b"/>
              <a:pathLst>
                <a:path w="8" h="16">
                  <a:moveTo>
                    <a:pt x="8" y="16"/>
                  </a:moveTo>
                  <a:cubicBezTo>
                    <a:pt x="4" y="16"/>
                    <a:pt x="0" y="12"/>
                    <a:pt x="0" y="8"/>
                  </a:cubicBezTo>
                  <a:cubicBezTo>
                    <a:pt x="0" y="4"/>
                    <a:pt x="4" y="0"/>
                    <a:pt x="8" y="0"/>
                  </a:cubicBezTo>
                </a:path>
              </a:pathLst>
            </a:custGeom>
            <a:noFill/>
            <a:ln w="14288" cap="rnd">
              <a:solidFill>
                <a:schemeClr val="accent3">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75" name="Freeform 168">
              <a:extLst>
                <a:ext uri="{FF2B5EF4-FFF2-40B4-BE49-F238E27FC236}">
                  <a16:creationId xmlns:a16="http://schemas.microsoft.com/office/drawing/2014/main" id="{7E5A6C0D-55EC-C594-C73C-4E4899939CA4}"/>
                </a:ext>
              </a:extLst>
            </p:cNvPr>
            <p:cNvSpPr>
              <a:spLocks/>
            </p:cNvSpPr>
            <p:nvPr/>
          </p:nvSpPr>
          <p:spPr bwMode="auto">
            <a:xfrm>
              <a:off x="7218363" y="3514726"/>
              <a:ext cx="82550" cy="69850"/>
            </a:xfrm>
            <a:custGeom>
              <a:avLst/>
              <a:gdLst>
                <a:gd name="T0" fmla="*/ 0 w 22"/>
                <a:gd name="T1" fmla="*/ 18 h 18"/>
                <a:gd name="T2" fmla="*/ 8 w 22"/>
                <a:gd name="T3" fmla="*/ 18 h 18"/>
                <a:gd name="T4" fmla="*/ 22 w 22"/>
                <a:gd name="T5" fmla="*/ 4 h 18"/>
                <a:gd name="T6" fmla="*/ 22 w 22"/>
                <a:gd name="T7" fmla="*/ 0 h 18"/>
              </a:gdLst>
              <a:ahLst/>
              <a:cxnLst>
                <a:cxn ang="0">
                  <a:pos x="T0" y="T1"/>
                </a:cxn>
                <a:cxn ang="0">
                  <a:pos x="T2" y="T3"/>
                </a:cxn>
                <a:cxn ang="0">
                  <a:pos x="T4" y="T5"/>
                </a:cxn>
                <a:cxn ang="0">
                  <a:pos x="T6" y="T7"/>
                </a:cxn>
              </a:cxnLst>
              <a:rect l="0" t="0" r="r" b="b"/>
              <a:pathLst>
                <a:path w="22" h="18">
                  <a:moveTo>
                    <a:pt x="0" y="18"/>
                  </a:moveTo>
                  <a:cubicBezTo>
                    <a:pt x="8" y="18"/>
                    <a:pt x="8" y="18"/>
                    <a:pt x="8" y="18"/>
                  </a:cubicBezTo>
                  <a:cubicBezTo>
                    <a:pt x="16" y="18"/>
                    <a:pt x="22" y="12"/>
                    <a:pt x="22" y="4"/>
                  </a:cubicBezTo>
                  <a:cubicBezTo>
                    <a:pt x="22" y="0"/>
                    <a:pt x="22" y="0"/>
                    <a:pt x="22" y="0"/>
                  </a:cubicBezTo>
                </a:path>
              </a:pathLst>
            </a:custGeom>
            <a:noFill/>
            <a:ln w="14288" cap="rnd">
              <a:solidFill>
                <a:schemeClr val="accent3">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76" name="Oval 75">
              <a:extLst>
                <a:ext uri="{FF2B5EF4-FFF2-40B4-BE49-F238E27FC236}">
                  <a16:creationId xmlns:a16="http://schemas.microsoft.com/office/drawing/2014/main" id="{0A2391A1-2DB0-E189-5EB5-68A1A8E32BE7}"/>
                </a:ext>
              </a:extLst>
            </p:cNvPr>
            <p:cNvSpPr>
              <a:spLocks noChangeArrowheads="1"/>
            </p:cNvSpPr>
            <p:nvPr/>
          </p:nvSpPr>
          <p:spPr bwMode="auto">
            <a:xfrm>
              <a:off x="7172326" y="3560763"/>
              <a:ext cx="46038" cy="46038"/>
            </a:xfrm>
            <a:prstGeom prst="ellipse">
              <a:avLst/>
            </a:prstGeom>
            <a:noFill/>
            <a:ln w="14288" cap="rnd">
              <a:solidFill>
                <a:schemeClr val="accent3">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77" name="Freeform 170">
              <a:extLst>
                <a:ext uri="{FF2B5EF4-FFF2-40B4-BE49-F238E27FC236}">
                  <a16:creationId xmlns:a16="http://schemas.microsoft.com/office/drawing/2014/main" id="{FA040BA0-F78A-05D6-FF75-3620A02B1EF9}"/>
                </a:ext>
              </a:extLst>
            </p:cNvPr>
            <p:cNvSpPr>
              <a:spLocks/>
            </p:cNvSpPr>
            <p:nvPr/>
          </p:nvSpPr>
          <p:spPr bwMode="auto">
            <a:xfrm>
              <a:off x="7037388" y="3359151"/>
              <a:ext cx="60325" cy="155575"/>
            </a:xfrm>
            <a:custGeom>
              <a:avLst/>
              <a:gdLst>
                <a:gd name="T0" fmla="*/ 16 w 16"/>
                <a:gd name="T1" fmla="*/ 40 h 40"/>
                <a:gd name="T2" fmla="*/ 8 w 16"/>
                <a:gd name="T3" fmla="*/ 40 h 40"/>
                <a:gd name="T4" fmla="*/ 0 w 16"/>
                <a:gd name="T5" fmla="*/ 32 h 40"/>
                <a:gd name="T6" fmla="*/ 0 w 16"/>
                <a:gd name="T7" fmla="*/ 8 h 40"/>
                <a:gd name="T8" fmla="*/ 8 w 16"/>
                <a:gd name="T9" fmla="*/ 0 h 40"/>
                <a:gd name="T10" fmla="*/ 16 w 16"/>
                <a:gd name="T11" fmla="*/ 0 h 40"/>
                <a:gd name="T12" fmla="*/ 16 w 16"/>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16" h="40">
                  <a:moveTo>
                    <a:pt x="16" y="40"/>
                  </a:moveTo>
                  <a:cubicBezTo>
                    <a:pt x="8" y="40"/>
                    <a:pt x="8" y="40"/>
                    <a:pt x="8" y="40"/>
                  </a:cubicBezTo>
                  <a:cubicBezTo>
                    <a:pt x="4" y="40"/>
                    <a:pt x="0" y="36"/>
                    <a:pt x="0" y="32"/>
                  </a:cubicBezTo>
                  <a:cubicBezTo>
                    <a:pt x="0" y="8"/>
                    <a:pt x="0" y="8"/>
                    <a:pt x="0" y="8"/>
                  </a:cubicBezTo>
                  <a:cubicBezTo>
                    <a:pt x="0" y="4"/>
                    <a:pt x="4" y="0"/>
                    <a:pt x="8" y="0"/>
                  </a:cubicBezTo>
                  <a:cubicBezTo>
                    <a:pt x="16" y="0"/>
                    <a:pt x="16" y="0"/>
                    <a:pt x="16" y="0"/>
                  </a:cubicBezTo>
                  <a:lnTo>
                    <a:pt x="16" y="40"/>
                  </a:lnTo>
                  <a:close/>
                </a:path>
              </a:pathLst>
            </a:custGeom>
            <a:noFill/>
            <a:ln w="14288" cap="rnd">
              <a:solidFill>
                <a:schemeClr val="accent3">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78" name="Freeform 171">
              <a:extLst>
                <a:ext uri="{FF2B5EF4-FFF2-40B4-BE49-F238E27FC236}">
                  <a16:creationId xmlns:a16="http://schemas.microsoft.com/office/drawing/2014/main" id="{11B86B32-E880-B964-04F4-847A1FAF780C}"/>
                </a:ext>
              </a:extLst>
            </p:cNvPr>
            <p:cNvSpPr>
              <a:spLocks/>
            </p:cNvSpPr>
            <p:nvPr/>
          </p:nvSpPr>
          <p:spPr bwMode="auto">
            <a:xfrm>
              <a:off x="7323138" y="3405188"/>
              <a:ext cx="30163" cy="61913"/>
            </a:xfrm>
            <a:custGeom>
              <a:avLst/>
              <a:gdLst>
                <a:gd name="T0" fmla="*/ 0 w 8"/>
                <a:gd name="T1" fmla="*/ 16 h 16"/>
                <a:gd name="T2" fmla="*/ 8 w 8"/>
                <a:gd name="T3" fmla="*/ 8 h 16"/>
                <a:gd name="T4" fmla="*/ 0 w 8"/>
                <a:gd name="T5" fmla="*/ 0 h 16"/>
              </a:gdLst>
              <a:ahLst/>
              <a:cxnLst>
                <a:cxn ang="0">
                  <a:pos x="T0" y="T1"/>
                </a:cxn>
                <a:cxn ang="0">
                  <a:pos x="T2" y="T3"/>
                </a:cxn>
                <a:cxn ang="0">
                  <a:pos x="T4" y="T5"/>
                </a:cxn>
              </a:cxnLst>
              <a:rect l="0" t="0" r="r" b="b"/>
              <a:pathLst>
                <a:path w="8" h="16">
                  <a:moveTo>
                    <a:pt x="0" y="16"/>
                  </a:moveTo>
                  <a:cubicBezTo>
                    <a:pt x="4" y="16"/>
                    <a:pt x="8" y="12"/>
                    <a:pt x="8" y="8"/>
                  </a:cubicBezTo>
                  <a:cubicBezTo>
                    <a:pt x="8" y="4"/>
                    <a:pt x="4" y="0"/>
                    <a:pt x="0" y="0"/>
                  </a:cubicBezTo>
                </a:path>
              </a:pathLst>
            </a:custGeom>
            <a:noFill/>
            <a:ln w="14288" cap="rnd">
              <a:solidFill>
                <a:schemeClr val="accent3">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79" name="Freeform 172">
              <a:extLst>
                <a:ext uri="{FF2B5EF4-FFF2-40B4-BE49-F238E27FC236}">
                  <a16:creationId xmlns:a16="http://schemas.microsoft.com/office/drawing/2014/main" id="{8B0C4212-FBD4-6386-1BF3-5FCDE8625F36}"/>
                </a:ext>
              </a:extLst>
            </p:cNvPr>
            <p:cNvSpPr>
              <a:spLocks/>
            </p:cNvSpPr>
            <p:nvPr/>
          </p:nvSpPr>
          <p:spPr bwMode="auto">
            <a:xfrm>
              <a:off x="7262813" y="3359151"/>
              <a:ext cx="60325" cy="155575"/>
            </a:xfrm>
            <a:custGeom>
              <a:avLst/>
              <a:gdLst>
                <a:gd name="T0" fmla="*/ 0 w 16"/>
                <a:gd name="T1" fmla="*/ 40 h 40"/>
                <a:gd name="T2" fmla="*/ 8 w 16"/>
                <a:gd name="T3" fmla="*/ 40 h 40"/>
                <a:gd name="T4" fmla="*/ 16 w 16"/>
                <a:gd name="T5" fmla="*/ 32 h 40"/>
                <a:gd name="T6" fmla="*/ 16 w 16"/>
                <a:gd name="T7" fmla="*/ 8 h 40"/>
                <a:gd name="T8" fmla="*/ 8 w 16"/>
                <a:gd name="T9" fmla="*/ 0 h 40"/>
                <a:gd name="T10" fmla="*/ 0 w 16"/>
                <a:gd name="T11" fmla="*/ 0 h 40"/>
                <a:gd name="T12" fmla="*/ 0 w 16"/>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16" h="40">
                  <a:moveTo>
                    <a:pt x="0" y="40"/>
                  </a:moveTo>
                  <a:cubicBezTo>
                    <a:pt x="8" y="40"/>
                    <a:pt x="8" y="40"/>
                    <a:pt x="8" y="40"/>
                  </a:cubicBezTo>
                  <a:cubicBezTo>
                    <a:pt x="12" y="40"/>
                    <a:pt x="16" y="36"/>
                    <a:pt x="16" y="32"/>
                  </a:cubicBezTo>
                  <a:cubicBezTo>
                    <a:pt x="16" y="8"/>
                    <a:pt x="16" y="8"/>
                    <a:pt x="16" y="8"/>
                  </a:cubicBezTo>
                  <a:cubicBezTo>
                    <a:pt x="16" y="4"/>
                    <a:pt x="12" y="0"/>
                    <a:pt x="8" y="0"/>
                  </a:cubicBezTo>
                  <a:cubicBezTo>
                    <a:pt x="0" y="0"/>
                    <a:pt x="0" y="0"/>
                    <a:pt x="0" y="0"/>
                  </a:cubicBezTo>
                  <a:lnTo>
                    <a:pt x="0" y="40"/>
                  </a:lnTo>
                  <a:close/>
                </a:path>
              </a:pathLst>
            </a:custGeom>
            <a:noFill/>
            <a:ln w="14288" cap="rnd">
              <a:solidFill>
                <a:schemeClr val="accent3">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80" name="Freeform 173">
              <a:extLst>
                <a:ext uri="{FF2B5EF4-FFF2-40B4-BE49-F238E27FC236}">
                  <a16:creationId xmlns:a16="http://schemas.microsoft.com/office/drawing/2014/main" id="{5259C296-5723-25FE-E70E-A0F7B021BDBE}"/>
                </a:ext>
              </a:extLst>
            </p:cNvPr>
            <p:cNvSpPr>
              <a:spLocks/>
            </p:cNvSpPr>
            <p:nvPr/>
          </p:nvSpPr>
          <p:spPr bwMode="auto">
            <a:xfrm>
              <a:off x="7075488" y="3251201"/>
              <a:ext cx="211138" cy="107950"/>
            </a:xfrm>
            <a:custGeom>
              <a:avLst/>
              <a:gdLst>
                <a:gd name="T0" fmla="*/ 0 w 56"/>
                <a:gd name="T1" fmla="*/ 28 h 28"/>
                <a:gd name="T2" fmla="*/ 28 w 56"/>
                <a:gd name="T3" fmla="*/ 0 h 28"/>
                <a:gd name="T4" fmla="*/ 56 w 56"/>
                <a:gd name="T5" fmla="*/ 28 h 28"/>
              </a:gdLst>
              <a:ahLst/>
              <a:cxnLst>
                <a:cxn ang="0">
                  <a:pos x="T0" y="T1"/>
                </a:cxn>
                <a:cxn ang="0">
                  <a:pos x="T2" y="T3"/>
                </a:cxn>
                <a:cxn ang="0">
                  <a:pos x="T4" y="T5"/>
                </a:cxn>
              </a:cxnLst>
              <a:rect l="0" t="0" r="r" b="b"/>
              <a:pathLst>
                <a:path w="56" h="28">
                  <a:moveTo>
                    <a:pt x="0" y="28"/>
                  </a:moveTo>
                  <a:cubicBezTo>
                    <a:pt x="0" y="13"/>
                    <a:pt x="13" y="0"/>
                    <a:pt x="28" y="0"/>
                  </a:cubicBezTo>
                  <a:cubicBezTo>
                    <a:pt x="43" y="0"/>
                    <a:pt x="56" y="13"/>
                    <a:pt x="56" y="28"/>
                  </a:cubicBezTo>
                </a:path>
              </a:pathLst>
            </a:custGeom>
            <a:noFill/>
            <a:ln w="14288" cap="flat">
              <a:solidFill>
                <a:schemeClr val="accent3">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73262"/>
                </a:solidFill>
                <a:effectLst/>
                <a:uLnTx/>
                <a:uFillTx/>
                <a:latin typeface="Funnel Sans" pitchFamily="2" charset="0"/>
                <a:ea typeface="+mn-ea"/>
                <a:cs typeface="+mn-cs"/>
              </a:endParaRPr>
            </a:p>
          </p:txBody>
        </p:sp>
      </p:grpSp>
      <p:grpSp>
        <p:nvGrpSpPr>
          <p:cNvPr id="81" name="Group 80">
            <a:extLst>
              <a:ext uri="{FF2B5EF4-FFF2-40B4-BE49-F238E27FC236}">
                <a16:creationId xmlns:a16="http://schemas.microsoft.com/office/drawing/2014/main" id="{6461848C-5045-C580-F93B-2807F62CD648}"/>
              </a:ext>
            </a:extLst>
          </p:cNvPr>
          <p:cNvGrpSpPr/>
          <p:nvPr/>
        </p:nvGrpSpPr>
        <p:grpSpPr>
          <a:xfrm>
            <a:off x="8361949" y="3541081"/>
            <a:ext cx="609774" cy="554339"/>
            <a:chOff x="6283325" y="1465263"/>
            <a:chExt cx="331788" cy="301625"/>
          </a:xfrm>
        </p:grpSpPr>
        <p:sp>
          <p:nvSpPr>
            <p:cNvPr id="82" name="Freeform 231">
              <a:extLst>
                <a:ext uri="{FF2B5EF4-FFF2-40B4-BE49-F238E27FC236}">
                  <a16:creationId xmlns:a16="http://schemas.microsoft.com/office/drawing/2014/main" id="{0E660743-88D4-A5BD-DF99-622D7EEB4576}"/>
                </a:ext>
              </a:extLst>
            </p:cNvPr>
            <p:cNvSpPr>
              <a:spLocks/>
            </p:cNvSpPr>
            <p:nvPr/>
          </p:nvSpPr>
          <p:spPr bwMode="auto">
            <a:xfrm>
              <a:off x="6283325" y="1465263"/>
              <a:ext cx="331788" cy="301625"/>
            </a:xfrm>
            <a:custGeom>
              <a:avLst/>
              <a:gdLst>
                <a:gd name="T0" fmla="*/ 44 w 88"/>
                <a:gd name="T1" fmla="*/ 14 h 80"/>
                <a:gd name="T2" fmla="*/ 88 w 88"/>
                <a:gd name="T3" fmla="*/ 0 h 80"/>
                <a:gd name="T4" fmla="*/ 88 w 88"/>
                <a:gd name="T5" fmla="*/ 66 h 80"/>
                <a:gd name="T6" fmla="*/ 44 w 88"/>
                <a:gd name="T7" fmla="*/ 80 h 80"/>
                <a:gd name="T8" fmla="*/ 0 w 88"/>
                <a:gd name="T9" fmla="*/ 66 h 80"/>
                <a:gd name="T10" fmla="*/ 0 w 88"/>
                <a:gd name="T11" fmla="*/ 0 h 80"/>
                <a:gd name="T12" fmla="*/ 44 w 88"/>
                <a:gd name="T13" fmla="*/ 14 h 80"/>
              </a:gdLst>
              <a:ahLst/>
              <a:cxnLst>
                <a:cxn ang="0">
                  <a:pos x="T0" y="T1"/>
                </a:cxn>
                <a:cxn ang="0">
                  <a:pos x="T2" y="T3"/>
                </a:cxn>
                <a:cxn ang="0">
                  <a:pos x="T4" y="T5"/>
                </a:cxn>
                <a:cxn ang="0">
                  <a:pos x="T6" y="T7"/>
                </a:cxn>
                <a:cxn ang="0">
                  <a:pos x="T8" y="T9"/>
                </a:cxn>
                <a:cxn ang="0">
                  <a:pos x="T10" y="T11"/>
                </a:cxn>
                <a:cxn ang="0">
                  <a:pos x="T12" y="T13"/>
                </a:cxn>
              </a:cxnLst>
              <a:rect l="0" t="0" r="r" b="b"/>
              <a:pathLst>
                <a:path w="88" h="80">
                  <a:moveTo>
                    <a:pt x="44" y="14"/>
                  </a:moveTo>
                  <a:cubicBezTo>
                    <a:pt x="44" y="6"/>
                    <a:pt x="65" y="0"/>
                    <a:pt x="88" y="0"/>
                  </a:cubicBezTo>
                  <a:cubicBezTo>
                    <a:pt x="88" y="66"/>
                    <a:pt x="88" y="66"/>
                    <a:pt x="88" y="66"/>
                  </a:cubicBezTo>
                  <a:cubicBezTo>
                    <a:pt x="65" y="66"/>
                    <a:pt x="44" y="72"/>
                    <a:pt x="44" y="80"/>
                  </a:cubicBezTo>
                  <a:cubicBezTo>
                    <a:pt x="44" y="72"/>
                    <a:pt x="23" y="66"/>
                    <a:pt x="0" y="66"/>
                  </a:cubicBezTo>
                  <a:cubicBezTo>
                    <a:pt x="0" y="0"/>
                    <a:pt x="0" y="0"/>
                    <a:pt x="0" y="0"/>
                  </a:cubicBezTo>
                  <a:cubicBezTo>
                    <a:pt x="23" y="0"/>
                    <a:pt x="44" y="6"/>
                    <a:pt x="44" y="14"/>
                  </a:cubicBezTo>
                  <a:close/>
                </a:path>
              </a:pathLst>
            </a:custGeom>
            <a:noFill/>
            <a:ln w="14288" cap="rnd">
              <a:solidFill>
                <a:schemeClr val="accent3">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83" name="Line 232">
              <a:extLst>
                <a:ext uri="{FF2B5EF4-FFF2-40B4-BE49-F238E27FC236}">
                  <a16:creationId xmlns:a16="http://schemas.microsoft.com/office/drawing/2014/main" id="{12B285F0-A5D1-8531-AC65-AA7FB5F30386}"/>
                </a:ext>
              </a:extLst>
            </p:cNvPr>
            <p:cNvSpPr>
              <a:spLocks noChangeShapeType="1"/>
            </p:cNvSpPr>
            <p:nvPr/>
          </p:nvSpPr>
          <p:spPr bwMode="auto">
            <a:xfrm>
              <a:off x="6450013" y="1517651"/>
              <a:ext cx="0" cy="244475"/>
            </a:xfrm>
            <a:prstGeom prst="line">
              <a:avLst/>
            </a:prstGeom>
            <a:noFill/>
            <a:ln w="14288" cap="rnd">
              <a:solidFill>
                <a:schemeClr val="accent3">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73262"/>
                </a:solidFill>
                <a:effectLst/>
                <a:uLnTx/>
                <a:uFillTx/>
                <a:latin typeface="Funnel Sans" pitchFamily="2" charset="0"/>
                <a:ea typeface="+mn-ea"/>
                <a:cs typeface="+mn-cs"/>
              </a:endParaRPr>
            </a:p>
          </p:txBody>
        </p:sp>
      </p:grpSp>
    </p:spTree>
    <p:extLst>
      <p:ext uri="{BB962C8B-B14F-4D97-AF65-F5344CB8AC3E}">
        <p14:creationId xmlns:p14="http://schemas.microsoft.com/office/powerpoint/2010/main" val="1878412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B2806-BC28-0C87-DF97-AFFCE52BA6D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19726EA-B281-FB00-1942-DEF8C7FDCDCC}"/>
              </a:ext>
            </a:extLst>
          </p:cNvPr>
          <p:cNvSpPr>
            <a:spLocks noGrp="1"/>
          </p:cNvSpPr>
          <p:nvPr>
            <p:ph type="title"/>
          </p:nvPr>
        </p:nvSpPr>
        <p:spPr/>
        <p:txBody>
          <a:bodyPr/>
          <a:lstStyle/>
          <a:p>
            <a:pPr lvl="0"/>
            <a:r>
              <a:rPr lang="en-US">
                <a:sym typeface="Georgia"/>
              </a:rPr>
              <a:t>The numbers tell the story</a:t>
            </a:r>
            <a:endParaRPr lang="en-US"/>
          </a:p>
        </p:txBody>
      </p:sp>
      <p:grpSp>
        <p:nvGrpSpPr>
          <p:cNvPr id="5" name="Google Shape;237;p12">
            <a:extLst>
              <a:ext uri="{FF2B5EF4-FFF2-40B4-BE49-F238E27FC236}">
                <a16:creationId xmlns:a16="http://schemas.microsoft.com/office/drawing/2014/main" id="{842CFA54-FCEA-B567-1CAE-D4E5B643ED03}"/>
              </a:ext>
            </a:extLst>
          </p:cNvPr>
          <p:cNvGrpSpPr/>
          <p:nvPr/>
        </p:nvGrpSpPr>
        <p:grpSpPr>
          <a:xfrm>
            <a:off x="778580" y="892310"/>
            <a:ext cx="10634839" cy="5274982"/>
            <a:chOff x="1151999" y="1025912"/>
            <a:chExt cx="10634839" cy="5274982"/>
          </a:xfrm>
        </p:grpSpPr>
        <p:graphicFrame>
          <p:nvGraphicFramePr>
            <p:cNvPr id="7" name="Google Shape;238;p12">
              <a:extLst>
                <a:ext uri="{FF2B5EF4-FFF2-40B4-BE49-F238E27FC236}">
                  <a16:creationId xmlns:a16="http://schemas.microsoft.com/office/drawing/2014/main" id="{03B8A23E-2D10-E6B1-B75A-9A44CFBCECAA}"/>
                </a:ext>
              </a:extLst>
            </p:cNvPr>
            <p:cNvGraphicFramePr/>
            <p:nvPr>
              <p:extLst>
                <p:ext uri="{D42A27DB-BD31-4B8C-83A1-F6EECF244321}">
                  <p14:modId xmlns:p14="http://schemas.microsoft.com/office/powerpoint/2010/main" val="3213470411"/>
                </p:ext>
              </p:extLst>
            </p:nvPr>
          </p:nvGraphicFramePr>
          <p:xfrm>
            <a:off x="1151999" y="1025912"/>
            <a:ext cx="10634839" cy="5274982"/>
          </p:xfrm>
          <a:graphic>
            <a:graphicData uri="http://schemas.openxmlformats.org/drawingml/2006/chart">
              <c:chart xmlns:c="http://schemas.openxmlformats.org/drawingml/2006/chart" xmlns:r="http://schemas.openxmlformats.org/officeDocument/2006/relationships" r:id="rId2"/>
            </a:graphicData>
          </a:graphic>
        </p:graphicFrame>
        <p:sp>
          <p:nvSpPr>
            <p:cNvPr id="14" name="Google Shape;242;p12">
              <a:extLst>
                <a:ext uri="{FF2B5EF4-FFF2-40B4-BE49-F238E27FC236}">
                  <a16:creationId xmlns:a16="http://schemas.microsoft.com/office/drawing/2014/main" id="{7530B585-E037-9005-E006-AE5940DB3006}"/>
                </a:ext>
              </a:extLst>
            </p:cNvPr>
            <p:cNvSpPr txBox="1"/>
            <p:nvPr/>
          </p:nvSpPr>
          <p:spPr>
            <a:xfrm>
              <a:off x="9956800" y="2246029"/>
              <a:ext cx="1219200" cy="60939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800">
                  <a:solidFill>
                    <a:schemeClr val="lt1"/>
                  </a:solidFill>
                  <a:latin typeface="Funnel Sans" pitchFamily="2" charset="0"/>
                  <a:ea typeface="Georgia"/>
                  <a:cs typeface="Georgia"/>
                  <a:sym typeface="Georgia"/>
                </a:rPr>
                <a:t>10%</a:t>
              </a:r>
              <a:endParaRPr>
                <a:latin typeface="Funnel Sans" pitchFamily="2" charset="0"/>
              </a:endParaRPr>
            </a:p>
          </p:txBody>
        </p:sp>
        <p:sp>
          <p:nvSpPr>
            <p:cNvPr id="15" name="Google Shape;243;p12">
              <a:extLst>
                <a:ext uri="{FF2B5EF4-FFF2-40B4-BE49-F238E27FC236}">
                  <a16:creationId xmlns:a16="http://schemas.microsoft.com/office/drawing/2014/main" id="{7148C2E6-6100-5301-5F1E-54FE3D46531B}"/>
                </a:ext>
              </a:extLst>
            </p:cNvPr>
            <p:cNvSpPr txBox="1"/>
            <p:nvPr/>
          </p:nvSpPr>
          <p:spPr>
            <a:xfrm>
              <a:off x="8669867" y="2979807"/>
              <a:ext cx="1219200" cy="60939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800">
                  <a:solidFill>
                    <a:schemeClr val="dk1"/>
                  </a:solidFill>
                  <a:latin typeface="Funnel Sans" pitchFamily="2" charset="0"/>
                  <a:ea typeface="Georgia"/>
                  <a:cs typeface="Georgia"/>
                  <a:sym typeface="Georgia"/>
                </a:rPr>
                <a:t>3%</a:t>
              </a:r>
              <a:endParaRPr>
                <a:latin typeface="Funnel Sans" pitchFamily="2" charset="0"/>
              </a:endParaRPr>
            </a:p>
          </p:txBody>
        </p:sp>
        <p:sp>
          <p:nvSpPr>
            <p:cNvPr id="16" name="Google Shape;244;p12">
              <a:extLst>
                <a:ext uri="{FF2B5EF4-FFF2-40B4-BE49-F238E27FC236}">
                  <a16:creationId xmlns:a16="http://schemas.microsoft.com/office/drawing/2014/main" id="{024920D0-2A23-0101-7B8C-9D4845707066}"/>
                </a:ext>
              </a:extLst>
            </p:cNvPr>
            <p:cNvSpPr txBox="1"/>
            <p:nvPr/>
          </p:nvSpPr>
          <p:spPr>
            <a:xfrm>
              <a:off x="6513689" y="3358704"/>
              <a:ext cx="1219200" cy="60939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800">
                  <a:solidFill>
                    <a:schemeClr val="lt1"/>
                  </a:solidFill>
                  <a:latin typeface="Funnel Sans" pitchFamily="2" charset="0"/>
                  <a:ea typeface="Georgia"/>
                  <a:cs typeface="Georgia"/>
                  <a:sym typeface="Georgia"/>
                </a:rPr>
                <a:t>36%</a:t>
              </a:r>
              <a:endParaRPr>
                <a:latin typeface="Funnel Sans" pitchFamily="2" charset="0"/>
              </a:endParaRPr>
            </a:p>
          </p:txBody>
        </p:sp>
        <p:sp>
          <p:nvSpPr>
            <p:cNvPr id="17" name="Google Shape;245;p12">
              <a:extLst>
                <a:ext uri="{FF2B5EF4-FFF2-40B4-BE49-F238E27FC236}">
                  <a16:creationId xmlns:a16="http://schemas.microsoft.com/office/drawing/2014/main" id="{697478EE-E538-015E-DA5B-5395C344F573}"/>
                </a:ext>
              </a:extLst>
            </p:cNvPr>
            <p:cNvSpPr txBox="1"/>
            <p:nvPr/>
          </p:nvSpPr>
          <p:spPr>
            <a:xfrm>
              <a:off x="5226756" y="1828340"/>
              <a:ext cx="1219200" cy="60939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800">
                  <a:solidFill>
                    <a:schemeClr val="dk1"/>
                  </a:solidFill>
                  <a:latin typeface="Funnel Sans" pitchFamily="2" charset="0"/>
                  <a:ea typeface="Georgia"/>
                  <a:cs typeface="Georgia"/>
                  <a:sym typeface="Georgia"/>
                </a:rPr>
                <a:t>81%</a:t>
              </a:r>
              <a:endParaRPr>
                <a:latin typeface="Funnel Sans" pitchFamily="2" charset="0"/>
              </a:endParaRPr>
            </a:p>
          </p:txBody>
        </p:sp>
        <p:sp>
          <p:nvSpPr>
            <p:cNvPr id="18" name="Google Shape;246;p12">
              <a:extLst>
                <a:ext uri="{FF2B5EF4-FFF2-40B4-BE49-F238E27FC236}">
                  <a16:creationId xmlns:a16="http://schemas.microsoft.com/office/drawing/2014/main" id="{F8782C1B-2B1E-14AF-381B-F05F46927D42}"/>
                </a:ext>
              </a:extLst>
            </p:cNvPr>
            <p:cNvSpPr txBox="1"/>
            <p:nvPr/>
          </p:nvSpPr>
          <p:spPr>
            <a:xfrm>
              <a:off x="3070578" y="1511892"/>
              <a:ext cx="1219200" cy="60939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800">
                  <a:solidFill>
                    <a:schemeClr val="lt1"/>
                  </a:solidFill>
                  <a:latin typeface="Funnel Sans" pitchFamily="2" charset="0"/>
                  <a:ea typeface="Georgia"/>
                  <a:cs typeface="Georgia"/>
                  <a:sym typeface="Georgia"/>
                </a:rPr>
                <a:t>$1.1T</a:t>
              </a:r>
              <a:endParaRPr>
                <a:latin typeface="Funnel Sans" pitchFamily="2" charset="0"/>
              </a:endParaRPr>
            </a:p>
          </p:txBody>
        </p:sp>
        <p:sp>
          <p:nvSpPr>
            <p:cNvPr id="19" name="Google Shape;247;p12">
              <a:extLst>
                <a:ext uri="{FF2B5EF4-FFF2-40B4-BE49-F238E27FC236}">
                  <a16:creationId xmlns:a16="http://schemas.microsoft.com/office/drawing/2014/main" id="{AE3E729C-B600-3786-6322-8DBE309DB6DF}"/>
                </a:ext>
              </a:extLst>
            </p:cNvPr>
            <p:cNvSpPr txBox="1"/>
            <p:nvPr/>
          </p:nvSpPr>
          <p:spPr>
            <a:xfrm>
              <a:off x="1783645" y="2628994"/>
              <a:ext cx="1219200" cy="60939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800">
                  <a:solidFill>
                    <a:schemeClr val="dk1"/>
                  </a:solidFill>
                  <a:latin typeface="Funnel Sans" pitchFamily="2" charset="0"/>
                  <a:ea typeface="Georgia"/>
                  <a:cs typeface="Georgia"/>
                  <a:sym typeface="Georgia"/>
                </a:rPr>
                <a:t>$1.6B</a:t>
              </a:r>
              <a:endParaRPr>
                <a:latin typeface="Funnel Sans" pitchFamily="2" charset="0"/>
              </a:endParaRPr>
            </a:p>
          </p:txBody>
        </p:sp>
      </p:grpSp>
      <p:pic>
        <p:nvPicPr>
          <p:cNvPr id="2" name="Graphic 1">
            <a:extLst>
              <a:ext uri="{FF2B5EF4-FFF2-40B4-BE49-F238E27FC236}">
                <a16:creationId xmlns:a16="http://schemas.microsoft.com/office/drawing/2014/main" id="{CF1E2E3C-F19D-B6E8-F3F8-EEEF2580387C}"/>
              </a:ext>
            </a:extLst>
          </p:cNvPr>
          <p:cNvPicPr>
            <a:picLocks noChangeAspect="1"/>
          </p:cNvPicPr>
          <p:nvPr/>
        </p:nvPicPr>
        <p:blipFill>
          <a:blip r:embed="rId3">
            <a:extLst>
              <a:ext uri="{96DAC541-7B7A-43D3-8B79-37D633B846F1}">
                <asvg:svgBlip xmlns:asvg="http://schemas.microsoft.com/office/drawing/2016/SVG/main" r:embed="rId4"/>
              </a:ext>
            </a:extLst>
          </a:blip>
          <a:srcRect l="8134" t="14156" r="57486" b="13360"/>
          <a:stretch/>
        </p:blipFill>
        <p:spPr>
          <a:xfrm>
            <a:off x="1574449" y="4630568"/>
            <a:ext cx="890753" cy="979825"/>
          </a:xfrm>
          <a:prstGeom prst="rect">
            <a:avLst/>
          </a:prstGeom>
        </p:spPr>
      </p:pic>
      <p:pic>
        <p:nvPicPr>
          <p:cNvPr id="4" name="Graphic 3">
            <a:extLst>
              <a:ext uri="{FF2B5EF4-FFF2-40B4-BE49-F238E27FC236}">
                <a16:creationId xmlns:a16="http://schemas.microsoft.com/office/drawing/2014/main" id="{8082C52E-D203-02FF-8BDD-A49D78639C21}"/>
              </a:ext>
            </a:extLst>
          </p:cNvPr>
          <p:cNvPicPr>
            <a:picLocks noChangeAspect="1"/>
          </p:cNvPicPr>
          <p:nvPr/>
        </p:nvPicPr>
        <p:blipFill>
          <a:blip r:embed="rId3">
            <a:extLst>
              <a:ext uri="{96DAC541-7B7A-43D3-8B79-37D633B846F1}">
                <asvg:svgBlip xmlns:asvg="http://schemas.microsoft.com/office/drawing/2016/SVG/main" r:embed="rId4"/>
              </a:ext>
            </a:extLst>
          </a:blip>
          <a:srcRect l="8134" t="14156" r="57486" b="13360"/>
          <a:stretch/>
        </p:blipFill>
        <p:spPr>
          <a:xfrm>
            <a:off x="5012130" y="4630568"/>
            <a:ext cx="890753" cy="979825"/>
          </a:xfrm>
          <a:prstGeom prst="rect">
            <a:avLst/>
          </a:prstGeom>
        </p:spPr>
      </p:pic>
      <p:pic>
        <p:nvPicPr>
          <p:cNvPr id="9" name="Graphic 8">
            <a:extLst>
              <a:ext uri="{FF2B5EF4-FFF2-40B4-BE49-F238E27FC236}">
                <a16:creationId xmlns:a16="http://schemas.microsoft.com/office/drawing/2014/main" id="{F7116204-CACA-B691-0EFC-CC5165DE151C}"/>
              </a:ext>
            </a:extLst>
          </p:cNvPr>
          <p:cNvPicPr>
            <a:picLocks noChangeAspect="1"/>
          </p:cNvPicPr>
          <p:nvPr/>
        </p:nvPicPr>
        <p:blipFill>
          <a:blip r:embed="rId3">
            <a:extLst>
              <a:ext uri="{96DAC541-7B7A-43D3-8B79-37D633B846F1}">
                <asvg:svgBlip xmlns:asvg="http://schemas.microsoft.com/office/drawing/2016/SVG/main" r:embed="rId4"/>
              </a:ext>
            </a:extLst>
          </a:blip>
          <a:srcRect l="8134" t="14156" r="57486" b="13360"/>
          <a:stretch/>
        </p:blipFill>
        <p:spPr>
          <a:xfrm>
            <a:off x="8461385" y="4630568"/>
            <a:ext cx="890753" cy="979825"/>
          </a:xfrm>
          <a:prstGeom prst="rect">
            <a:avLst/>
          </a:prstGeom>
        </p:spPr>
      </p:pic>
    </p:spTree>
    <p:extLst>
      <p:ext uri="{BB962C8B-B14F-4D97-AF65-F5344CB8AC3E}">
        <p14:creationId xmlns:p14="http://schemas.microsoft.com/office/powerpoint/2010/main" val="13210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873A76A-6080-1BEF-9C8B-F5DB790D9DD7}"/>
              </a:ext>
            </a:extLst>
          </p:cNvPr>
          <p:cNvSpPr>
            <a:spLocks noGrp="1"/>
          </p:cNvSpPr>
          <p:nvPr>
            <p:ph type="body" sz="quarter" idx="23"/>
          </p:nvPr>
        </p:nvSpPr>
        <p:spPr>
          <a:xfrm>
            <a:off x="3618421" y="1824699"/>
            <a:ext cx="2537011" cy="985899"/>
          </a:xfrm>
        </p:spPr>
        <p:txBody>
          <a:bodyPr>
            <a:normAutofit/>
          </a:bodyPr>
          <a:lstStyle/>
          <a:p>
            <a:pPr lvl="0"/>
            <a:r>
              <a:rPr lang="en-US">
                <a:sym typeface="Georgia"/>
              </a:rPr>
              <a:t>SI for SaaS</a:t>
            </a:r>
            <a:endParaRPr lang="en-US"/>
          </a:p>
        </p:txBody>
      </p:sp>
      <p:sp>
        <p:nvSpPr>
          <p:cNvPr id="6" name="Text Placeholder 5">
            <a:extLst>
              <a:ext uri="{FF2B5EF4-FFF2-40B4-BE49-F238E27FC236}">
                <a16:creationId xmlns:a16="http://schemas.microsoft.com/office/drawing/2014/main" id="{D6E7D93A-82F0-3D6C-56BE-19BD1B891E33}"/>
              </a:ext>
            </a:extLst>
          </p:cNvPr>
          <p:cNvSpPr>
            <a:spLocks noGrp="1"/>
          </p:cNvSpPr>
          <p:nvPr>
            <p:ph type="body" sz="quarter" idx="24"/>
          </p:nvPr>
        </p:nvSpPr>
        <p:spPr>
          <a:xfrm>
            <a:off x="6318250" y="1824699"/>
            <a:ext cx="2537011" cy="985899"/>
          </a:xfrm>
        </p:spPr>
        <p:txBody>
          <a:bodyPr>
            <a:normAutofit/>
          </a:bodyPr>
          <a:lstStyle/>
          <a:p>
            <a:pPr lvl="0"/>
            <a:r>
              <a:rPr lang="en-US">
                <a:sym typeface="Georgia"/>
              </a:rPr>
              <a:t>CFO Advisory</a:t>
            </a:r>
            <a:endParaRPr lang="en-US"/>
          </a:p>
        </p:txBody>
      </p:sp>
      <p:sp>
        <p:nvSpPr>
          <p:cNvPr id="7" name="Text Placeholder 6">
            <a:extLst>
              <a:ext uri="{FF2B5EF4-FFF2-40B4-BE49-F238E27FC236}">
                <a16:creationId xmlns:a16="http://schemas.microsoft.com/office/drawing/2014/main" id="{2F0FA9DA-2F07-965B-A77E-E2A5DCBFA806}"/>
              </a:ext>
            </a:extLst>
          </p:cNvPr>
          <p:cNvSpPr>
            <a:spLocks noGrp="1"/>
          </p:cNvSpPr>
          <p:nvPr>
            <p:ph type="body" sz="quarter" idx="25"/>
          </p:nvPr>
        </p:nvSpPr>
        <p:spPr>
          <a:xfrm>
            <a:off x="9018080" y="1824699"/>
            <a:ext cx="2537011" cy="985899"/>
          </a:xfrm>
        </p:spPr>
        <p:txBody>
          <a:bodyPr>
            <a:normAutofit/>
          </a:bodyPr>
          <a:lstStyle/>
          <a:p>
            <a:pPr lvl="0"/>
            <a:r>
              <a:rPr lang="en-US">
                <a:sym typeface="Georgia"/>
              </a:rPr>
              <a:t>Growth Levers</a:t>
            </a:r>
            <a:endParaRPr lang="en-US"/>
          </a:p>
        </p:txBody>
      </p:sp>
      <p:sp>
        <p:nvSpPr>
          <p:cNvPr id="4" name="Text Placeholder 3">
            <a:extLst>
              <a:ext uri="{FF2B5EF4-FFF2-40B4-BE49-F238E27FC236}">
                <a16:creationId xmlns:a16="http://schemas.microsoft.com/office/drawing/2014/main" id="{51CB7AA9-AB4B-F879-A32A-7A169DEA5EEF}"/>
              </a:ext>
            </a:extLst>
          </p:cNvPr>
          <p:cNvSpPr>
            <a:spLocks noGrp="1"/>
          </p:cNvSpPr>
          <p:nvPr>
            <p:ph type="body" sz="quarter" idx="22"/>
          </p:nvPr>
        </p:nvSpPr>
        <p:spPr>
          <a:xfrm>
            <a:off x="918592" y="1824699"/>
            <a:ext cx="2537011" cy="985899"/>
          </a:xfrm>
        </p:spPr>
        <p:txBody>
          <a:bodyPr>
            <a:normAutofit/>
          </a:bodyPr>
          <a:lstStyle/>
          <a:p>
            <a:pPr lvl="0"/>
            <a:r>
              <a:rPr lang="en-US" dirty="0">
                <a:sym typeface="Georgia"/>
              </a:rPr>
              <a:t>Data &amp; AI</a:t>
            </a:r>
            <a:endParaRPr lang="en-US" dirty="0"/>
          </a:p>
        </p:txBody>
      </p:sp>
      <p:sp>
        <p:nvSpPr>
          <p:cNvPr id="15" name="Text Placeholder 14">
            <a:extLst>
              <a:ext uri="{FF2B5EF4-FFF2-40B4-BE49-F238E27FC236}">
                <a16:creationId xmlns:a16="http://schemas.microsoft.com/office/drawing/2014/main" id="{DA584CA2-0F3D-A03F-9226-10E90FD5A4E0}"/>
              </a:ext>
            </a:extLst>
          </p:cNvPr>
          <p:cNvSpPr>
            <a:spLocks noGrp="1"/>
          </p:cNvSpPr>
          <p:nvPr>
            <p:ph type="body" idx="2"/>
          </p:nvPr>
        </p:nvSpPr>
        <p:spPr/>
        <p:txBody>
          <a:bodyPr>
            <a:normAutofit/>
          </a:bodyPr>
          <a:lstStyle/>
          <a:p>
            <a:pPr lvl="0"/>
            <a:r>
              <a:rPr lang="en-US" dirty="0">
                <a:sym typeface="Georgia"/>
              </a:rPr>
              <a:t>Doing a few things well</a:t>
            </a:r>
            <a:endParaRPr lang="en-US" dirty="0"/>
          </a:p>
        </p:txBody>
      </p:sp>
      <p:sp>
        <p:nvSpPr>
          <p:cNvPr id="14" name="Title 13">
            <a:extLst>
              <a:ext uri="{FF2B5EF4-FFF2-40B4-BE49-F238E27FC236}">
                <a16:creationId xmlns:a16="http://schemas.microsoft.com/office/drawing/2014/main" id="{B5CC861D-601B-D252-D5C3-401AFF085649}"/>
              </a:ext>
            </a:extLst>
          </p:cNvPr>
          <p:cNvSpPr>
            <a:spLocks noGrp="1"/>
          </p:cNvSpPr>
          <p:nvPr>
            <p:ph type="title"/>
          </p:nvPr>
        </p:nvSpPr>
        <p:spPr/>
        <p:txBody>
          <a:bodyPr/>
          <a:lstStyle/>
          <a:p>
            <a:pPr lvl="0"/>
            <a:r>
              <a:rPr lang="en-US" dirty="0">
                <a:sym typeface="Georgia"/>
              </a:rPr>
              <a:t>Key tenets of finance strategy</a:t>
            </a:r>
            <a:endParaRPr lang="en-US" dirty="0"/>
          </a:p>
        </p:txBody>
      </p:sp>
      <p:sp>
        <p:nvSpPr>
          <p:cNvPr id="16" name="Google Shape;275;p14">
            <a:extLst>
              <a:ext uri="{FF2B5EF4-FFF2-40B4-BE49-F238E27FC236}">
                <a16:creationId xmlns:a16="http://schemas.microsoft.com/office/drawing/2014/main" id="{9C4A79D5-374A-5CB0-587D-38EADF60FD09}"/>
              </a:ext>
            </a:extLst>
          </p:cNvPr>
          <p:cNvSpPr txBox="1"/>
          <p:nvPr/>
        </p:nvSpPr>
        <p:spPr>
          <a:xfrm>
            <a:off x="1258999" y="3096093"/>
            <a:ext cx="1998142" cy="2701245"/>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lt1"/>
              </a:buClr>
              <a:buSzPts val="1400"/>
              <a:buFont typeface="Georgia"/>
              <a:buNone/>
            </a:pPr>
            <a:r>
              <a:rPr lang="en-US" dirty="0">
                <a:solidFill>
                  <a:schemeClr val="lt1"/>
                </a:solidFill>
                <a:latin typeface="Funnel Sans" pitchFamily="2" charset="0"/>
                <a:ea typeface="Georgia"/>
                <a:cs typeface="Georgia"/>
                <a:sym typeface="Georgia"/>
              </a:rPr>
              <a:t>Build &amp; implement EDGE solutions </a:t>
            </a:r>
            <a:endParaRPr dirty="0">
              <a:latin typeface="Funnel Sans" pitchFamily="2" charset="0"/>
            </a:endParaRPr>
          </a:p>
          <a:p>
            <a:pPr marL="0" marR="0" lvl="0" indent="0" algn="ctr" rtl="0">
              <a:lnSpc>
                <a:spcPct val="90000"/>
              </a:lnSpc>
              <a:spcBef>
                <a:spcPts val="0"/>
              </a:spcBef>
              <a:spcAft>
                <a:spcPts val="0"/>
              </a:spcAft>
              <a:buClr>
                <a:schemeClr val="dk1"/>
              </a:buClr>
              <a:buSzPts val="1400"/>
              <a:buFont typeface="Arial"/>
              <a:buNone/>
            </a:pPr>
            <a:endParaRPr dirty="0">
              <a:solidFill>
                <a:schemeClr val="lt1"/>
              </a:solidFill>
              <a:latin typeface="Funnel Sans" pitchFamily="2" charset="0"/>
              <a:ea typeface="Georgia"/>
              <a:cs typeface="Georgia"/>
              <a:sym typeface="Georgia"/>
            </a:endParaRPr>
          </a:p>
          <a:p>
            <a:pPr marL="0" marR="0" lvl="0" indent="0" algn="ctr" rtl="0">
              <a:lnSpc>
                <a:spcPct val="90000"/>
              </a:lnSpc>
              <a:spcBef>
                <a:spcPts val="0"/>
              </a:spcBef>
              <a:spcAft>
                <a:spcPts val="0"/>
              </a:spcAft>
              <a:buClr>
                <a:schemeClr val="dk1"/>
              </a:buClr>
              <a:buSzPts val="1400"/>
              <a:buFont typeface="Arial"/>
              <a:buNone/>
            </a:pPr>
            <a:endParaRPr dirty="0">
              <a:solidFill>
                <a:schemeClr val="lt1"/>
              </a:solidFill>
              <a:latin typeface="Funnel Sans" pitchFamily="2" charset="0"/>
              <a:ea typeface="Georgia"/>
              <a:cs typeface="Georgia"/>
              <a:sym typeface="Georgia"/>
            </a:endParaRPr>
          </a:p>
          <a:p>
            <a:pPr marL="0" marR="0" lvl="0" indent="0" algn="ctr" rtl="0">
              <a:lnSpc>
                <a:spcPct val="90000"/>
              </a:lnSpc>
              <a:spcBef>
                <a:spcPts val="0"/>
              </a:spcBef>
              <a:spcAft>
                <a:spcPts val="0"/>
              </a:spcAft>
              <a:buClr>
                <a:schemeClr val="dk1"/>
              </a:buClr>
              <a:buSzPts val="1400"/>
              <a:buFont typeface="Arial"/>
              <a:buNone/>
            </a:pPr>
            <a:endParaRPr dirty="0">
              <a:solidFill>
                <a:schemeClr val="lt1"/>
              </a:solidFill>
              <a:latin typeface="Funnel Sans" pitchFamily="2" charset="0"/>
              <a:ea typeface="Georgia"/>
              <a:cs typeface="Georgia"/>
              <a:sym typeface="Georgia"/>
            </a:endParaRPr>
          </a:p>
          <a:p>
            <a:pPr marL="0" marR="0" lvl="0" indent="0" algn="ctr" rtl="0">
              <a:lnSpc>
                <a:spcPct val="90000"/>
              </a:lnSpc>
              <a:spcBef>
                <a:spcPts val="0"/>
              </a:spcBef>
              <a:spcAft>
                <a:spcPts val="0"/>
              </a:spcAft>
              <a:buClr>
                <a:schemeClr val="lt1"/>
              </a:buClr>
              <a:buSzPts val="1400"/>
              <a:buFont typeface="Georgia"/>
              <a:buNone/>
            </a:pPr>
            <a:r>
              <a:rPr lang="en-US" dirty="0">
                <a:solidFill>
                  <a:schemeClr val="lt1"/>
                </a:solidFill>
                <a:latin typeface="Funnel Sans" pitchFamily="2" charset="0"/>
                <a:ea typeface="Georgia"/>
                <a:cs typeface="Georgia"/>
                <a:sym typeface="Georgia"/>
              </a:rPr>
              <a:t>Launch AI powered finance offerings</a:t>
            </a:r>
            <a:endParaRPr dirty="0">
              <a:latin typeface="Funnel Sans" pitchFamily="2" charset="0"/>
            </a:endParaRPr>
          </a:p>
          <a:p>
            <a:pPr marL="0" marR="0" lvl="0" indent="0" algn="ctr" rtl="0">
              <a:lnSpc>
                <a:spcPct val="90000"/>
              </a:lnSpc>
              <a:spcBef>
                <a:spcPts val="0"/>
              </a:spcBef>
              <a:spcAft>
                <a:spcPts val="0"/>
              </a:spcAft>
              <a:buClr>
                <a:schemeClr val="dk1"/>
              </a:buClr>
              <a:buSzPts val="1400"/>
              <a:buFont typeface="Arial"/>
              <a:buNone/>
            </a:pPr>
            <a:endParaRPr dirty="0">
              <a:solidFill>
                <a:schemeClr val="lt1"/>
              </a:solidFill>
              <a:latin typeface="Funnel Sans" pitchFamily="2" charset="0"/>
              <a:ea typeface="Georgia"/>
              <a:cs typeface="Georgia"/>
              <a:sym typeface="Georgia"/>
            </a:endParaRPr>
          </a:p>
          <a:p>
            <a:pPr marL="0" marR="0" lvl="0" indent="0" algn="ctr" rtl="0">
              <a:lnSpc>
                <a:spcPct val="90000"/>
              </a:lnSpc>
              <a:spcBef>
                <a:spcPts val="0"/>
              </a:spcBef>
              <a:spcAft>
                <a:spcPts val="0"/>
              </a:spcAft>
              <a:buClr>
                <a:schemeClr val="dk1"/>
              </a:buClr>
              <a:buSzPts val="1400"/>
              <a:buFont typeface="Arial"/>
              <a:buNone/>
            </a:pPr>
            <a:endParaRPr dirty="0">
              <a:solidFill>
                <a:schemeClr val="lt1"/>
              </a:solidFill>
              <a:latin typeface="Funnel Sans" pitchFamily="2" charset="0"/>
              <a:ea typeface="Georgia"/>
              <a:cs typeface="Georgia"/>
              <a:sym typeface="Georgia"/>
            </a:endParaRPr>
          </a:p>
          <a:p>
            <a:pPr marL="0" marR="0" lvl="0" indent="0" algn="ctr" rtl="0">
              <a:lnSpc>
                <a:spcPct val="90000"/>
              </a:lnSpc>
              <a:spcBef>
                <a:spcPts val="0"/>
              </a:spcBef>
              <a:spcAft>
                <a:spcPts val="0"/>
              </a:spcAft>
              <a:buClr>
                <a:schemeClr val="dk1"/>
              </a:buClr>
              <a:buSzPts val="1400"/>
              <a:buFont typeface="Arial"/>
              <a:buNone/>
            </a:pPr>
            <a:endParaRPr dirty="0">
              <a:solidFill>
                <a:schemeClr val="lt1"/>
              </a:solidFill>
              <a:latin typeface="Funnel Sans" pitchFamily="2" charset="0"/>
              <a:ea typeface="Georgia"/>
              <a:cs typeface="Georgia"/>
              <a:sym typeface="Georgia"/>
            </a:endParaRPr>
          </a:p>
          <a:p>
            <a:pPr marL="0" marR="0" lvl="0" indent="0" algn="ctr" rtl="0">
              <a:lnSpc>
                <a:spcPct val="90000"/>
              </a:lnSpc>
              <a:spcBef>
                <a:spcPts val="0"/>
              </a:spcBef>
              <a:spcAft>
                <a:spcPts val="0"/>
              </a:spcAft>
              <a:buClr>
                <a:schemeClr val="lt1"/>
              </a:buClr>
              <a:buSzPts val="1400"/>
              <a:buFont typeface="Georgia"/>
              <a:buNone/>
            </a:pPr>
            <a:r>
              <a:rPr lang="en-US" dirty="0">
                <a:solidFill>
                  <a:schemeClr val="lt1"/>
                </a:solidFill>
                <a:latin typeface="Funnel Sans" pitchFamily="2" charset="0"/>
                <a:ea typeface="Georgia"/>
                <a:cs typeface="Georgia"/>
                <a:sym typeface="Georgia"/>
              </a:rPr>
              <a:t>Launch Finance enterprise data hubs (Databricks / Microsoft)</a:t>
            </a:r>
            <a:endParaRPr dirty="0">
              <a:latin typeface="Funnel Sans" pitchFamily="2" charset="0"/>
            </a:endParaRPr>
          </a:p>
          <a:p>
            <a:pPr marL="0" marR="0" lvl="0" indent="0" algn="ctr" rtl="0">
              <a:lnSpc>
                <a:spcPct val="90000"/>
              </a:lnSpc>
              <a:spcBef>
                <a:spcPts val="0"/>
              </a:spcBef>
              <a:spcAft>
                <a:spcPts val="0"/>
              </a:spcAft>
              <a:buClr>
                <a:schemeClr val="dk1"/>
              </a:buClr>
              <a:buSzPts val="1400"/>
              <a:buFont typeface="Arial"/>
              <a:buNone/>
            </a:pPr>
            <a:endParaRPr dirty="0">
              <a:solidFill>
                <a:schemeClr val="lt1"/>
              </a:solidFill>
              <a:latin typeface="Funnel Sans" pitchFamily="2" charset="0"/>
              <a:ea typeface="Georgia"/>
              <a:cs typeface="Georgia"/>
              <a:sym typeface="Georgia"/>
            </a:endParaRPr>
          </a:p>
        </p:txBody>
      </p:sp>
      <p:grpSp>
        <p:nvGrpSpPr>
          <p:cNvPr id="20" name="Google Shape;279;p14">
            <a:extLst>
              <a:ext uri="{FF2B5EF4-FFF2-40B4-BE49-F238E27FC236}">
                <a16:creationId xmlns:a16="http://schemas.microsoft.com/office/drawing/2014/main" id="{3DA647BA-B83B-A56F-AB12-AC554DFDA6D5}"/>
              </a:ext>
            </a:extLst>
          </p:cNvPr>
          <p:cNvGrpSpPr/>
          <p:nvPr/>
        </p:nvGrpSpPr>
        <p:grpSpPr>
          <a:xfrm>
            <a:off x="1232980" y="3774327"/>
            <a:ext cx="2050179" cy="1001151"/>
            <a:chOff x="1409311" y="3828768"/>
            <a:chExt cx="2180046" cy="1004711"/>
          </a:xfrm>
        </p:grpSpPr>
        <p:cxnSp>
          <p:nvCxnSpPr>
            <p:cNvPr id="21" name="Google Shape;280;p14">
              <a:extLst>
                <a:ext uri="{FF2B5EF4-FFF2-40B4-BE49-F238E27FC236}">
                  <a16:creationId xmlns:a16="http://schemas.microsoft.com/office/drawing/2014/main" id="{46446496-F5BE-0477-4351-4E8CCE68A465}"/>
                </a:ext>
              </a:extLst>
            </p:cNvPr>
            <p:cNvCxnSpPr/>
            <p:nvPr/>
          </p:nvCxnSpPr>
          <p:spPr>
            <a:xfrm>
              <a:off x="1409311" y="3828768"/>
              <a:ext cx="2180046" cy="0"/>
            </a:xfrm>
            <a:prstGeom prst="straightConnector1">
              <a:avLst/>
            </a:prstGeom>
            <a:noFill/>
            <a:ln w="9525" cap="flat" cmpd="sng">
              <a:solidFill>
                <a:schemeClr val="lt1"/>
              </a:solidFill>
              <a:prstDash val="solid"/>
              <a:miter lim="800000"/>
              <a:headEnd type="none" w="sm" len="sm"/>
              <a:tailEnd type="none" w="sm" len="sm"/>
            </a:ln>
          </p:spPr>
        </p:cxnSp>
        <p:cxnSp>
          <p:nvCxnSpPr>
            <p:cNvPr id="22" name="Google Shape;281;p14">
              <a:extLst>
                <a:ext uri="{FF2B5EF4-FFF2-40B4-BE49-F238E27FC236}">
                  <a16:creationId xmlns:a16="http://schemas.microsoft.com/office/drawing/2014/main" id="{11F0411A-E17C-1D0F-EB51-9B870EED97E7}"/>
                </a:ext>
              </a:extLst>
            </p:cNvPr>
            <p:cNvCxnSpPr/>
            <p:nvPr/>
          </p:nvCxnSpPr>
          <p:spPr>
            <a:xfrm>
              <a:off x="1409311" y="4833479"/>
              <a:ext cx="2180046" cy="0"/>
            </a:xfrm>
            <a:prstGeom prst="straightConnector1">
              <a:avLst/>
            </a:prstGeom>
            <a:noFill/>
            <a:ln w="9525" cap="flat" cmpd="sng">
              <a:solidFill>
                <a:schemeClr val="lt1"/>
              </a:solidFill>
              <a:prstDash val="solid"/>
              <a:miter lim="800000"/>
              <a:headEnd type="none" w="sm" len="sm"/>
              <a:tailEnd type="none" w="sm" len="sm"/>
            </a:ln>
          </p:spPr>
        </p:cxnSp>
      </p:grpSp>
      <p:sp>
        <p:nvSpPr>
          <p:cNvPr id="17" name="Google Shape;276;p14">
            <a:extLst>
              <a:ext uri="{FF2B5EF4-FFF2-40B4-BE49-F238E27FC236}">
                <a16:creationId xmlns:a16="http://schemas.microsoft.com/office/drawing/2014/main" id="{9C7B4AF5-EF98-2236-1A8F-8D743E182F79}"/>
              </a:ext>
            </a:extLst>
          </p:cNvPr>
          <p:cNvSpPr txBox="1"/>
          <p:nvPr/>
        </p:nvSpPr>
        <p:spPr>
          <a:xfrm>
            <a:off x="3880201" y="3096093"/>
            <a:ext cx="2050178" cy="2701245"/>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lt1"/>
              </a:buClr>
              <a:buSzPts val="1400"/>
              <a:buFont typeface="Georgia"/>
              <a:buNone/>
            </a:pPr>
            <a:r>
              <a:rPr lang="en-US" dirty="0">
                <a:solidFill>
                  <a:schemeClr val="lt1"/>
                </a:solidFill>
                <a:latin typeface="Funnel Sans" pitchFamily="2" charset="0"/>
                <a:ea typeface="Georgia"/>
                <a:cs typeface="Georgia"/>
                <a:sym typeface="Georgia"/>
              </a:rPr>
              <a:t>Scale SI </a:t>
            </a:r>
            <a:r>
              <a:rPr lang="en-US" dirty="0" err="1">
                <a:solidFill>
                  <a:schemeClr val="lt1"/>
                </a:solidFill>
                <a:latin typeface="Funnel Sans" pitchFamily="2" charset="0"/>
                <a:ea typeface="Georgia"/>
                <a:cs typeface="Georgia"/>
                <a:sym typeface="Georgia"/>
              </a:rPr>
              <a:t>CoEs</a:t>
            </a:r>
            <a:r>
              <a:rPr lang="en-US" dirty="0">
                <a:solidFill>
                  <a:schemeClr val="lt1"/>
                </a:solidFill>
                <a:latin typeface="Funnel Sans" pitchFamily="2" charset="0"/>
                <a:ea typeface="Georgia"/>
                <a:cs typeface="Georgia"/>
                <a:sym typeface="Georgia"/>
              </a:rPr>
              <a:t> around </a:t>
            </a:r>
            <a:r>
              <a:rPr lang="en-US" dirty="0" err="1">
                <a:solidFill>
                  <a:schemeClr val="lt1"/>
                </a:solidFill>
                <a:latin typeface="Funnel Sans" pitchFamily="2" charset="0"/>
                <a:ea typeface="Georgia"/>
                <a:cs typeface="Georgia"/>
                <a:sym typeface="Georgia"/>
              </a:rPr>
              <a:t>SoE</a:t>
            </a:r>
            <a:r>
              <a:rPr lang="en-US" dirty="0">
                <a:solidFill>
                  <a:schemeClr val="lt1"/>
                </a:solidFill>
                <a:latin typeface="Funnel Sans" pitchFamily="2" charset="0"/>
                <a:ea typeface="Georgia"/>
                <a:cs typeface="Georgia"/>
                <a:sym typeface="Georgia"/>
              </a:rPr>
              <a:t> platforms (HRC, BL)</a:t>
            </a:r>
            <a:endParaRPr dirty="0">
              <a:latin typeface="Funnel Sans" pitchFamily="2" charset="0"/>
            </a:endParaRPr>
          </a:p>
          <a:p>
            <a:pPr marL="0" marR="0" lvl="0" indent="0" algn="ctr" rtl="0">
              <a:lnSpc>
                <a:spcPct val="90000"/>
              </a:lnSpc>
              <a:spcBef>
                <a:spcPts val="0"/>
              </a:spcBef>
              <a:spcAft>
                <a:spcPts val="0"/>
              </a:spcAft>
              <a:buClr>
                <a:schemeClr val="dk1"/>
              </a:buClr>
              <a:buSzPts val="1400"/>
              <a:buFont typeface="Arial"/>
              <a:buNone/>
            </a:pPr>
            <a:endParaRPr dirty="0">
              <a:solidFill>
                <a:schemeClr val="lt1"/>
              </a:solidFill>
              <a:latin typeface="Funnel Sans" pitchFamily="2" charset="0"/>
              <a:ea typeface="Georgia"/>
              <a:cs typeface="Georgia"/>
              <a:sym typeface="Georgia"/>
            </a:endParaRPr>
          </a:p>
          <a:p>
            <a:pPr marL="0" marR="0" lvl="0" indent="0" algn="ctr" rtl="0">
              <a:lnSpc>
                <a:spcPct val="90000"/>
              </a:lnSpc>
              <a:spcBef>
                <a:spcPts val="0"/>
              </a:spcBef>
              <a:spcAft>
                <a:spcPts val="0"/>
              </a:spcAft>
              <a:buClr>
                <a:schemeClr val="dk1"/>
              </a:buClr>
              <a:buSzPts val="1400"/>
              <a:buFont typeface="Arial"/>
              <a:buNone/>
            </a:pPr>
            <a:endParaRPr dirty="0">
              <a:solidFill>
                <a:schemeClr val="lt1"/>
              </a:solidFill>
              <a:latin typeface="Funnel Sans" pitchFamily="2" charset="0"/>
              <a:ea typeface="Georgia"/>
              <a:cs typeface="Georgia"/>
              <a:sym typeface="Georgia"/>
            </a:endParaRPr>
          </a:p>
          <a:p>
            <a:pPr marL="0" marR="0" lvl="0" indent="0" algn="ctr" rtl="0">
              <a:lnSpc>
                <a:spcPct val="90000"/>
              </a:lnSpc>
              <a:spcBef>
                <a:spcPts val="0"/>
              </a:spcBef>
              <a:spcAft>
                <a:spcPts val="0"/>
              </a:spcAft>
              <a:buClr>
                <a:schemeClr val="dk1"/>
              </a:buClr>
              <a:buSzPts val="1400"/>
              <a:buFont typeface="Arial"/>
              <a:buNone/>
            </a:pPr>
            <a:endParaRPr dirty="0">
              <a:solidFill>
                <a:schemeClr val="lt1"/>
              </a:solidFill>
              <a:latin typeface="Funnel Sans" pitchFamily="2" charset="0"/>
              <a:ea typeface="Georgia"/>
              <a:cs typeface="Georgia"/>
              <a:sym typeface="Georgia"/>
            </a:endParaRPr>
          </a:p>
          <a:p>
            <a:pPr marL="0" marR="0" lvl="0" indent="0" algn="ctr" rtl="0">
              <a:lnSpc>
                <a:spcPct val="90000"/>
              </a:lnSpc>
              <a:spcBef>
                <a:spcPts val="0"/>
              </a:spcBef>
              <a:spcAft>
                <a:spcPts val="0"/>
              </a:spcAft>
              <a:buClr>
                <a:schemeClr val="lt1"/>
              </a:buClr>
              <a:buSzPts val="1400"/>
              <a:buFont typeface="Georgia"/>
              <a:buNone/>
            </a:pPr>
            <a:r>
              <a:rPr lang="en-US" dirty="0">
                <a:solidFill>
                  <a:schemeClr val="lt1"/>
                </a:solidFill>
                <a:latin typeface="Funnel Sans" pitchFamily="2" charset="0"/>
                <a:ea typeface="Georgia"/>
                <a:cs typeface="Georgia"/>
                <a:sym typeface="Georgia"/>
              </a:rPr>
              <a:t>Identity early-stage SaaS partners</a:t>
            </a:r>
            <a:endParaRPr dirty="0">
              <a:latin typeface="Funnel Sans" pitchFamily="2" charset="0"/>
            </a:endParaRPr>
          </a:p>
          <a:p>
            <a:pPr marL="0" marR="0" lvl="0" indent="0" algn="ctr" rtl="0">
              <a:lnSpc>
                <a:spcPct val="90000"/>
              </a:lnSpc>
              <a:spcBef>
                <a:spcPts val="0"/>
              </a:spcBef>
              <a:spcAft>
                <a:spcPts val="0"/>
              </a:spcAft>
              <a:buClr>
                <a:schemeClr val="dk1"/>
              </a:buClr>
              <a:buSzPts val="1400"/>
              <a:buFont typeface="Arial"/>
              <a:buNone/>
            </a:pPr>
            <a:endParaRPr dirty="0">
              <a:solidFill>
                <a:schemeClr val="lt1"/>
              </a:solidFill>
              <a:latin typeface="Funnel Sans" pitchFamily="2" charset="0"/>
              <a:ea typeface="Georgia"/>
              <a:cs typeface="Georgia"/>
              <a:sym typeface="Georgia"/>
            </a:endParaRPr>
          </a:p>
          <a:p>
            <a:pPr marL="0" marR="0" lvl="0" indent="0" algn="ctr" rtl="0">
              <a:lnSpc>
                <a:spcPct val="90000"/>
              </a:lnSpc>
              <a:spcBef>
                <a:spcPts val="0"/>
              </a:spcBef>
              <a:spcAft>
                <a:spcPts val="0"/>
              </a:spcAft>
              <a:buClr>
                <a:schemeClr val="dk1"/>
              </a:buClr>
              <a:buSzPts val="1400"/>
              <a:buFont typeface="Arial"/>
              <a:buNone/>
            </a:pPr>
            <a:endParaRPr dirty="0">
              <a:solidFill>
                <a:schemeClr val="lt1"/>
              </a:solidFill>
              <a:latin typeface="Funnel Sans" pitchFamily="2" charset="0"/>
              <a:ea typeface="Georgia"/>
              <a:cs typeface="Georgia"/>
              <a:sym typeface="Georgia"/>
            </a:endParaRPr>
          </a:p>
          <a:p>
            <a:pPr marL="0" marR="0" lvl="0" indent="0" algn="ctr" rtl="0">
              <a:lnSpc>
                <a:spcPct val="90000"/>
              </a:lnSpc>
              <a:spcBef>
                <a:spcPts val="0"/>
              </a:spcBef>
              <a:spcAft>
                <a:spcPts val="0"/>
              </a:spcAft>
              <a:buClr>
                <a:schemeClr val="dk1"/>
              </a:buClr>
              <a:buSzPts val="1400"/>
              <a:buFont typeface="Arial"/>
              <a:buNone/>
            </a:pPr>
            <a:endParaRPr dirty="0">
              <a:solidFill>
                <a:schemeClr val="lt1"/>
              </a:solidFill>
              <a:latin typeface="Funnel Sans" pitchFamily="2" charset="0"/>
              <a:ea typeface="Georgia"/>
              <a:cs typeface="Georgia"/>
              <a:sym typeface="Georgia"/>
            </a:endParaRPr>
          </a:p>
        </p:txBody>
      </p:sp>
      <p:grpSp>
        <p:nvGrpSpPr>
          <p:cNvPr id="23" name="Google Shape;282;p14">
            <a:extLst>
              <a:ext uri="{FF2B5EF4-FFF2-40B4-BE49-F238E27FC236}">
                <a16:creationId xmlns:a16="http://schemas.microsoft.com/office/drawing/2014/main" id="{72769D62-F782-8A16-33F0-DEACE6DFD7D0}"/>
              </a:ext>
            </a:extLst>
          </p:cNvPr>
          <p:cNvGrpSpPr/>
          <p:nvPr/>
        </p:nvGrpSpPr>
        <p:grpSpPr>
          <a:xfrm>
            <a:off x="3907298" y="3774327"/>
            <a:ext cx="2050179" cy="1001151"/>
            <a:chOff x="1409311" y="3828768"/>
            <a:chExt cx="2180046" cy="1004711"/>
          </a:xfrm>
        </p:grpSpPr>
        <p:cxnSp>
          <p:nvCxnSpPr>
            <p:cNvPr id="24" name="Google Shape;283;p14">
              <a:extLst>
                <a:ext uri="{FF2B5EF4-FFF2-40B4-BE49-F238E27FC236}">
                  <a16:creationId xmlns:a16="http://schemas.microsoft.com/office/drawing/2014/main" id="{7EAC67AD-8818-C08D-CF35-A70F1CA89901}"/>
                </a:ext>
              </a:extLst>
            </p:cNvPr>
            <p:cNvCxnSpPr/>
            <p:nvPr/>
          </p:nvCxnSpPr>
          <p:spPr>
            <a:xfrm>
              <a:off x="1409311" y="3828768"/>
              <a:ext cx="2180046" cy="0"/>
            </a:xfrm>
            <a:prstGeom prst="straightConnector1">
              <a:avLst/>
            </a:prstGeom>
            <a:noFill/>
            <a:ln w="9525" cap="flat" cmpd="sng">
              <a:solidFill>
                <a:schemeClr val="lt1"/>
              </a:solidFill>
              <a:prstDash val="solid"/>
              <a:miter lim="800000"/>
              <a:headEnd type="none" w="sm" len="sm"/>
              <a:tailEnd type="none" w="sm" len="sm"/>
            </a:ln>
          </p:spPr>
        </p:cxnSp>
        <p:cxnSp>
          <p:nvCxnSpPr>
            <p:cNvPr id="25" name="Google Shape;284;p14">
              <a:extLst>
                <a:ext uri="{FF2B5EF4-FFF2-40B4-BE49-F238E27FC236}">
                  <a16:creationId xmlns:a16="http://schemas.microsoft.com/office/drawing/2014/main" id="{EEF42AC1-6934-7A72-ECDC-58D1126F9A9E}"/>
                </a:ext>
              </a:extLst>
            </p:cNvPr>
            <p:cNvCxnSpPr/>
            <p:nvPr/>
          </p:nvCxnSpPr>
          <p:spPr>
            <a:xfrm>
              <a:off x="1409311" y="4833479"/>
              <a:ext cx="2180046" cy="0"/>
            </a:xfrm>
            <a:prstGeom prst="straightConnector1">
              <a:avLst/>
            </a:prstGeom>
            <a:noFill/>
            <a:ln w="9525" cap="flat" cmpd="sng">
              <a:solidFill>
                <a:schemeClr val="lt1"/>
              </a:solidFill>
              <a:prstDash val="solid"/>
              <a:miter lim="800000"/>
              <a:headEnd type="none" w="sm" len="sm"/>
              <a:tailEnd type="none" w="sm" len="sm"/>
            </a:ln>
          </p:spPr>
        </p:cxnSp>
      </p:grpSp>
      <p:sp>
        <p:nvSpPr>
          <p:cNvPr id="18" name="Google Shape;277;p14">
            <a:extLst>
              <a:ext uri="{FF2B5EF4-FFF2-40B4-BE49-F238E27FC236}">
                <a16:creationId xmlns:a16="http://schemas.microsoft.com/office/drawing/2014/main" id="{F27DA328-6314-F777-2B50-CBA1D841ED01}"/>
              </a:ext>
            </a:extLst>
          </p:cNvPr>
          <p:cNvSpPr txBox="1"/>
          <p:nvPr/>
        </p:nvSpPr>
        <p:spPr>
          <a:xfrm>
            <a:off x="6635243" y="3096093"/>
            <a:ext cx="2050179" cy="2701245"/>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lt1"/>
              </a:buClr>
              <a:buSzPts val="1400"/>
              <a:buFont typeface="Georgia"/>
              <a:buNone/>
            </a:pPr>
            <a:r>
              <a:rPr lang="en-US" dirty="0">
                <a:solidFill>
                  <a:schemeClr val="lt1"/>
                </a:solidFill>
                <a:latin typeface="Funnel Sans" pitchFamily="2" charset="0"/>
                <a:ea typeface="Georgia"/>
                <a:cs typeface="Georgia"/>
                <a:sym typeface="Georgia"/>
              </a:rPr>
              <a:t>AI led modern finance offering</a:t>
            </a:r>
            <a:endParaRPr dirty="0">
              <a:latin typeface="Funnel Sans" pitchFamily="2" charset="0"/>
            </a:endParaRPr>
          </a:p>
          <a:p>
            <a:pPr marL="0" marR="0" lvl="0" indent="0" algn="ctr" rtl="0">
              <a:lnSpc>
                <a:spcPct val="90000"/>
              </a:lnSpc>
              <a:spcBef>
                <a:spcPts val="0"/>
              </a:spcBef>
              <a:spcAft>
                <a:spcPts val="0"/>
              </a:spcAft>
              <a:buClr>
                <a:schemeClr val="dk1"/>
              </a:buClr>
              <a:buSzPts val="1400"/>
              <a:buFont typeface="Arial"/>
              <a:buNone/>
            </a:pPr>
            <a:endParaRPr dirty="0">
              <a:solidFill>
                <a:schemeClr val="lt1"/>
              </a:solidFill>
              <a:latin typeface="Funnel Sans" pitchFamily="2" charset="0"/>
              <a:ea typeface="Georgia"/>
              <a:cs typeface="Georgia"/>
              <a:sym typeface="Georgia"/>
            </a:endParaRPr>
          </a:p>
          <a:p>
            <a:pPr marL="0" marR="0" lvl="0" indent="0" algn="ctr" rtl="0">
              <a:lnSpc>
                <a:spcPct val="90000"/>
              </a:lnSpc>
              <a:spcBef>
                <a:spcPts val="0"/>
              </a:spcBef>
              <a:spcAft>
                <a:spcPts val="0"/>
              </a:spcAft>
              <a:buClr>
                <a:schemeClr val="dk1"/>
              </a:buClr>
              <a:buSzPts val="1400"/>
              <a:buFont typeface="Arial"/>
              <a:buNone/>
            </a:pPr>
            <a:endParaRPr dirty="0">
              <a:solidFill>
                <a:schemeClr val="lt1"/>
              </a:solidFill>
              <a:latin typeface="Funnel Sans" pitchFamily="2" charset="0"/>
              <a:ea typeface="Georgia"/>
              <a:cs typeface="Georgia"/>
              <a:sym typeface="Georgia"/>
            </a:endParaRPr>
          </a:p>
          <a:p>
            <a:pPr marL="0" marR="0" lvl="0" indent="0" algn="ctr" rtl="0">
              <a:lnSpc>
                <a:spcPct val="90000"/>
              </a:lnSpc>
              <a:spcBef>
                <a:spcPts val="0"/>
              </a:spcBef>
              <a:spcAft>
                <a:spcPts val="0"/>
              </a:spcAft>
              <a:buClr>
                <a:schemeClr val="dk1"/>
              </a:buClr>
              <a:buSzPts val="1400"/>
              <a:buFont typeface="Arial"/>
              <a:buNone/>
            </a:pPr>
            <a:endParaRPr dirty="0">
              <a:solidFill>
                <a:schemeClr val="lt1"/>
              </a:solidFill>
              <a:latin typeface="Funnel Sans" pitchFamily="2" charset="0"/>
              <a:ea typeface="Georgia"/>
              <a:cs typeface="Georgia"/>
              <a:sym typeface="Georgia"/>
            </a:endParaRPr>
          </a:p>
          <a:p>
            <a:pPr marL="0" marR="0" lvl="0" indent="0" algn="ctr" rtl="0">
              <a:lnSpc>
                <a:spcPct val="90000"/>
              </a:lnSpc>
              <a:spcBef>
                <a:spcPts val="0"/>
              </a:spcBef>
              <a:spcAft>
                <a:spcPts val="0"/>
              </a:spcAft>
              <a:buClr>
                <a:schemeClr val="lt1"/>
              </a:buClr>
              <a:buSzPts val="1400"/>
              <a:buFont typeface="Georgia"/>
              <a:buNone/>
            </a:pPr>
            <a:r>
              <a:rPr lang="en-US" dirty="0">
                <a:solidFill>
                  <a:schemeClr val="lt1"/>
                </a:solidFill>
                <a:latin typeface="Funnel Sans" pitchFamily="2" charset="0"/>
                <a:ea typeface="Georgia"/>
                <a:cs typeface="Georgia"/>
                <a:sym typeface="Georgia"/>
              </a:rPr>
              <a:t>Advisory  talent for partnering with CFOs</a:t>
            </a:r>
            <a:endParaRPr dirty="0">
              <a:latin typeface="Funnel Sans" pitchFamily="2" charset="0"/>
            </a:endParaRPr>
          </a:p>
          <a:p>
            <a:pPr marL="0" marR="0" lvl="0" indent="0" algn="ctr" rtl="0">
              <a:lnSpc>
                <a:spcPct val="90000"/>
              </a:lnSpc>
              <a:spcBef>
                <a:spcPts val="0"/>
              </a:spcBef>
              <a:spcAft>
                <a:spcPts val="0"/>
              </a:spcAft>
              <a:buClr>
                <a:schemeClr val="dk1"/>
              </a:buClr>
              <a:buSzPts val="1400"/>
              <a:buFont typeface="Arial"/>
              <a:buNone/>
            </a:pPr>
            <a:endParaRPr dirty="0">
              <a:solidFill>
                <a:schemeClr val="lt1"/>
              </a:solidFill>
              <a:latin typeface="Funnel Sans" pitchFamily="2" charset="0"/>
              <a:ea typeface="Georgia"/>
              <a:cs typeface="Georgia"/>
              <a:sym typeface="Georgia"/>
            </a:endParaRPr>
          </a:p>
        </p:txBody>
      </p:sp>
      <p:grpSp>
        <p:nvGrpSpPr>
          <p:cNvPr id="26" name="Google Shape;285;p14">
            <a:extLst>
              <a:ext uri="{FF2B5EF4-FFF2-40B4-BE49-F238E27FC236}">
                <a16:creationId xmlns:a16="http://schemas.microsoft.com/office/drawing/2014/main" id="{A246C192-D91A-0AE3-0DFC-65FB0BB900C1}"/>
              </a:ext>
            </a:extLst>
          </p:cNvPr>
          <p:cNvGrpSpPr/>
          <p:nvPr/>
        </p:nvGrpSpPr>
        <p:grpSpPr>
          <a:xfrm>
            <a:off x="6635243" y="3774327"/>
            <a:ext cx="2050179" cy="1001151"/>
            <a:chOff x="1409311" y="3828768"/>
            <a:chExt cx="2180046" cy="1004711"/>
          </a:xfrm>
        </p:grpSpPr>
        <p:cxnSp>
          <p:nvCxnSpPr>
            <p:cNvPr id="27" name="Google Shape;286;p14">
              <a:extLst>
                <a:ext uri="{FF2B5EF4-FFF2-40B4-BE49-F238E27FC236}">
                  <a16:creationId xmlns:a16="http://schemas.microsoft.com/office/drawing/2014/main" id="{695A5926-1EA4-B0B2-EF2F-138C487C53B4}"/>
                </a:ext>
              </a:extLst>
            </p:cNvPr>
            <p:cNvCxnSpPr/>
            <p:nvPr/>
          </p:nvCxnSpPr>
          <p:spPr>
            <a:xfrm>
              <a:off x="1409311" y="3828768"/>
              <a:ext cx="2180046" cy="0"/>
            </a:xfrm>
            <a:prstGeom prst="straightConnector1">
              <a:avLst/>
            </a:prstGeom>
            <a:noFill/>
            <a:ln w="9525" cap="flat" cmpd="sng">
              <a:solidFill>
                <a:schemeClr val="lt1"/>
              </a:solidFill>
              <a:prstDash val="solid"/>
              <a:miter lim="800000"/>
              <a:headEnd type="none" w="sm" len="sm"/>
              <a:tailEnd type="none" w="sm" len="sm"/>
            </a:ln>
          </p:spPr>
        </p:cxnSp>
        <p:cxnSp>
          <p:nvCxnSpPr>
            <p:cNvPr id="28" name="Google Shape;287;p14">
              <a:extLst>
                <a:ext uri="{FF2B5EF4-FFF2-40B4-BE49-F238E27FC236}">
                  <a16:creationId xmlns:a16="http://schemas.microsoft.com/office/drawing/2014/main" id="{FDBACDC6-EEAD-D24A-566E-60EBB9962BE0}"/>
                </a:ext>
              </a:extLst>
            </p:cNvPr>
            <p:cNvCxnSpPr/>
            <p:nvPr/>
          </p:nvCxnSpPr>
          <p:spPr>
            <a:xfrm>
              <a:off x="1409311" y="4833479"/>
              <a:ext cx="2180046" cy="0"/>
            </a:xfrm>
            <a:prstGeom prst="straightConnector1">
              <a:avLst/>
            </a:prstGeom>
            <a:noFill/>
            <a:ln w="9525" cap="flat" cmpd="sng">
              <a:solidFill>
                <a:schemeClr val="lt1"/>
              </a:solidFill>
              <a:prstDash val="solid"/>
              <a:miter lim="800000"/>
              <a:headEnd type="none" w="sm" len="sm"/>
              <a:tailEnd type="none" w="sm" len="sm"/>
            </a:ln>
          </p:spPr>
        </p:cxnSp>
      </p:grpSp>
      <p:sp>
        <p:nvSpPr>
          <p:cNvPr id="19" name="Google Shape;278;p14">
            <a:extLst>
              <a:ext uri="{FF2B5EF4-FFF2-40B4-BE49-F238E27FC236}">
                <a16:creationId xmlns:a16="http://schemas.microsoft.com/office/drawing/2014/main" id="{E6824996-7421-99E8-39E6-47EA8850167C}"/>
              </a:ext>
            </a:extLst>
          </p:cNvPr>
          <p:cNvSpPr txBox="1"/>
          <p:nvPr/>
        </p:nvSpPr>
        <p:spPr>
          <a:xfrm>
            <a:off x="9335580" y="3096093"/>
            <a:ext cx="2050179" cy="2701245"/>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lt1"/>
              </a:buClr>
              <a:buSzPts val="1400"/>
              <a:buFont typeface="Georgia"/>
              <a:buNone/>
            </a:pPr>
            <a:r>
              <a:rPr lang="en-US" dirty="0">
                <a:solidFill>
                  <a:schemeClr val="lt1"/>
                </a:solidFill>
                <a:latin typeface="Funnel Sans" pitchFamily="2" charset="0"/>
                <a:ea typeface="Georgia"/>
                <a:cs typeface="Georgia"/>
                <a:sym typeface="Georgia"/>
              </a:rPr>
              <a:t>Inorganic capability acquisition   </a:t>
            </a:r>
            <a:endParaRPr dirty="0">
              <a:latin typeface="Funnel Sans" pitchFamily="2" charset="0"/>
            </a:endParaRPr>
          </a:p>
          <a:p>
            <a:pPr marL="0" marR="0" lvl="0" indent="0" algn="ctr" rtl="0">
              <a:lnSpc>
                <a:spcPct val="90000"/>
              </a:lnSpc>
              <a:spcBef>
                <a:spcPts val="0"/>
              </a:spcBef>
              <a:spcAft>
                <a:spcPts val="0"/>
              </a:spcAft>
              <a:buClr>
                <a:schemeClr val="dk1"/>
              </a:buClr>
              <a:buSzPts val="1400"/>
              <a:buFont typeface="Arial"/>
              <a:buNone/>
            </a:pPr>
            <a:endParaRPr dirty="0">
              <a:solidFill>
                <a:schemeClr val="lt1"/>
              </a:solidFill>
              <a:latin typeface="Funnel Sans" pitchFamily="2" charset="0"/>
              <a:ea typeface="Georgia"/>
              <a:cs typeface="Georgia"/>
              <a:sym typeface="Georgia"/>
            </a:endParaRPr>
          </a:p>
          <a:p>
            <a:pPr marL="0" marR="0" lvl="0" indent="0" algn="ctr" rtl="0">
              <a:lnSpc>
                <a:spcPct val="90000"/>
              </a:lnSpc>
              <a:spcBef>
                <a:spcPts val="0"/>
              </a:spcBef>
              <a:spcAft>
                <a:spcPts val="0"/>
              </a:spcAft>
              <a:buClr>
                <a:schemeClr val="dk1"/>
              </a:buClr>
              <a:buSzPts val="1400"/>
              <a:buFont typeface="Arial"/>
              <a:buNone/>
            </a:pPr>
            <a:endParaRPr dirty="0">
              <a:solidFill>
                <a:schemeClr val="lt1"/>
              </a:solidFill>
              <a:latin typeface="Funnel Sans" pitchFamily="2" charset="0"/>
              <a:ea typeface="Georgia"/>
              <a:cs typeface="Georgia"/>
              <a:sym typeface="Georgia"/>
            </a:endParaRPr>
          </a:p>
          <a:p>
            <a:pPr marL="0" marR="0" lvl="0" indent="0" algn="ctr" rtl="0">
              <a:lnSpc>
                <a:spcPct val="90000"/>
              </a:lnSpc>
              <a:spcBef>
                <a:spcPts val="0"/>
              </a:spcBef>
              <a:spcAft>
                <a:spcPts val="0"/>
              </a:spcAft>
              <a:buClr>
                <a:schemeClr val="dk1"/>
              </a:buClr>
              <a:buSzPts val="1400"/>
              <a:buFont typeface="Arial"/>
              <a:buNone/>
            </a:pPr>
            <a:endParaRPr dirty="0">
              <a:solidFill>
                <a:schemeClr val="lt1"/>
              </a:solidFill>
              <a:latin typeface="Funnel Sans" pitchFamily="2" charset="0"/>
              <a:ea typeface="Georgia"/>
              <a:cs typeface="Georgia"/>
              <a:sym typeface="Georgia"/>
            </a:endParaRPr>
          </a:p>
          <a:p>
            <a:pPr marL="0" marR="0" lvl="0" indent="0" algn="ctr" rtl="0">
              <a:lnSpc>
                <a:spcPct val="90000"/>
              </a:lnSpc>
              <a:spcBef>
                <a:spcPts val="0"/>
              </a:spcBef>
              <a:spcAft>
                <a:spcPts val="0"/>
              </a:spcAft>
              <a:buClr>
                <a:schemeClr val="lt1"/>
              </a:buClr>
              <a:buSzPts val="1400"/>
              <a:buFont typeface="Georgia"/>
              <a:buNone/>
            </a:pPr>
            <a:r>
              <a:rPr lang="en-US" dirty="0">
                <a:solidFill>
                  <a:schemeClr val="lt1"/>
                </a:solidFill>
                <a:latin typeface="Funnel Sans" pitchFamily="2" charset="0"/>
                <a:ea typeface="Georgia"/>
                <a:cs typeface="Georgia"/>
                <a:sym typeface="Georgia"/>
              </a:rPr>
              <a:t>Microsoft SI </a:t>
            </a:r>
            <a:endParaRPr dirty="0">
              <a:latin typeface="Funnel Sans" pitchFamily="2" charset="0"/>
            </a:endParaRPr>
          </a:p>
          <a:p>
            <a:pPr marL="0" marR="0" lvl="0" indent="0" algn="ctr" rtl="0">
              <a:lnSpc>
                <a:spcPct val="90000"/>
              </a:lnSpc>
              <a:spcBef>
                <a:spcPts val="0"/>
              </a:spcBef>
              <a:spcAft>
                <a:spcPts val="0"/>
              </a:spcAft>
              <a:buClr>
                <a:schemeClr val="lt1"/>
              </a:buClr>
              <a:buSzPts val="1400"/>
              <a:buFont typeface="Georgia"/>
              <a:buNone/>
            </a:pPr>
            <a:r>
              <a:rPr lang="en-US" dirty="0">
                <a:solidFill>
                  <a:schemeClr val="lt1"/>
                </a:solidFill>
                <a:latin typeface="Funnel Sans" pitchFamily="2" charset="0"/>
                <a:ea typeface="Georgia"/>
                <a:cs typeface="Georgia"/>
                <a:sym typeface="Georgia"/>
              </a:rPr>
              <a:t>Data Hub SI </a:t>
            </a:r>
            <a:endParaRPr dirty="0">
              <a:latin typeface="Funnel Sans" pitchFamily="2" charset="0"/>
            </a:endParaRPr>
          </a:p>
          <a:p>
            <a:pPr marL="0" marR="0" lvl="0" indent="0" algn="ctr" rtl="0">
              <a:lnSpc>
                <a:spcPct val="90000"/>
              </a:lnSpc>
              <a:spcBef>
                <a:spcPts val="0"/>
              </a:spcBef>
              <a:spcAft>
                <a:spcPts val="0"/>
              </a:spcAft>
              <a:buClr>
                <a:schemeClr val="dk1"/>
              </a:buClr>
              <a:buSzPts val="1400"/>
              <a:buFont typeface="Arial"/>
              <a:buNone/>
            </a:pPr>
            <a:endParaRPr dirty="0">
              <a:solidFill>
                <a:schemeClr val="lt1"/>
              </a:solidFill>
              <a:latin typeface="Funnel Sans" pitchFamily="2" charset="0"/>
              <a:ea typeface="Georgia"/>
              <a:cs typeface="Georgia"/>
              <a:sym typeface="Georgia"/>
            </a:endParaRPr>
          </a:p>
          <a:p>
            <a:pPr marL="0" marR="0" lvl="0" indent="0" algn="ctr" rtl="0">
              <a:lnSpc>
                <a:spcPct val="90000"/>
              </a:lnSpc>
              <a:spcBef>
                <a:spcPts val="0"/>
              </a:spcBef>
              <a:spcAft>
                <a:spcPts val="0"/>
              </a:spcAft>
              <a:buClr>
                <a:schemeClr val="dk1"/>
              </a:buClr>
              <a:buSzPts val="1400"/>
              <a:buFont typeface="Arial"/>
              <a:buNone/>
            </a:pPr>
            <a:endParaRPr dirty="0">
              <a:solidFill>
                <a:schemeClr val="lt1"/>
              </a:solidFill>
              <a:latin typeface="Funnel Sans" pitchFamily="2" charset="0"/>
              <a:ea typeface="Georgia"/>
              <a:cs typeface="Georgia"/>
              <a:sym typeface="Georgia"/>
            </a:endParaRPr>
          </a:p>
          <a:p>
            <a:pPr marL="0" marR="0" lvl="0" indent="0" algn="ctr" rtl="0">
              <a:lnSpc>
                <a:spcPct val="90000"/>
              </a:lnSpc>
              <a:spcBef>
                <a:spcPts val="0"/>
              </a:spcBef>
              <a:spcAft>
                <a:spcPts val="0"/>
              </a:spcAft>
              <a:buClr>
                <a:schemeClr val="dk1"/>
              </a:buClr>
              <a:buSzPts val="1400"/>
              <a:buFont typeface="Arial"/>
              <a:buNone/>
            </a:pPr>
            <a:endParaRPr dirty="0">
              <a:solidFill>
                <a:schemeClr val="lt1"/>
              </a:solidFill>
              <a:latin typeface="Funnel Sans" pitchFamily="2" charset="0"/>
              <a:ea typeface="Georgia"/>
              <a:cs typeface="Georgia"/>
              <a:sym typeface="Georgia"/>
            </a:endParaRPr>
          </a:p>
          <a:p>
            <a:pPr marL="0" marR="0" lvl="0" indent="0" algn="ctr" rtl="0">
              <a:lnSpc>
                <a:spcPct val="90000"/>
              </a:lnSpc>
              <a:spcBef>
                <a:spcPts val="0"/>
              </a:spcBef>
              <a:spcAft>
                <a:spcPts val="0"/>
              </a:spcAft>
              <a:buClr>
                <a:schemeClr val="lt1"/>
              </a:buClr>
              <a:buSzPts val="1400"/>
              <a:buFont typeface="Georgia"/>
              <a:buNone/>
            </a:pPr>
            <a:r>
              <a:rPr lang="en-US" dirty="0">
                <a:solidFill>
                  <a:schemeClr val="lt1"/>
                </a:solidFill>
                <a:latin typeface="Funnel Sans" pitchFamily="2" charset="0"/>
                <a:ea typeface="Georgia"/>
                <a:cs typeface="Georgia"/>
                <a:sym typeface="Georgia"/>
              </a:rPr>
              <a:t> CFO Advisory firm</a:t>
            </a:r>
            <a:endParaRPr dirty="0">
              <a:latin typeface="Funnel Sans" pitchFamily="2" charset="0"/>
            </a:endParaRPr>
          </a:p>
          <a:p>
            <a:pPr marL="0" marR="0" lvl="0" indent="0" algn="ctr" rtl="0">
              <a:lnSpc>
                <a:spcPct val="90000"/>
              </a:lnSpc>
              <a:spcBef>
                <a:spcPts val="0"/>
              </a:spcBef>
              <a:spcAft>
                <a:spcPts val="0"/>
              </a:spcAft>
              <a:buClr>
                <a:schemeClr val="dk1"/>
              </a:buClr>
              <a:buSzPts val="1400"/>
              <a:buFont typeface="Arial"/>
              <a:buNone/>
            </a:pPr>
            <a:endParaRPr dirty="0">
              <a:solidFill>
                <a:schemeClr val="lt1"/>
              </a:solidFill>
              <a:latin typeface="Funnel Sans" pitchFamily="2" charset="0"/>
              <a:ea typeface="Georgia"/>
              <a:cs typeface="Georgia"/>
              <a:sym typeface="Georgia"/>
            </a:endParaRPr>
          </a:p>
        </p:txBody>
      </p:sp>
      <p:grpSp>
        <p:nvGrpSpPr>
          <p:cNvPr id="29" name="Google Shape;288;p14">
            <a:extLst>
              <a:ext uri="{FF2B5EF4-FFF2-40B4-BE49-F238E27FC236}">
                <a16:creationId xmlns:a16="http://schemas.microsoft.com/office/drawing/2014/main" id="{1AEAD8C5-B929-92A7-B774-F135EE291F00}"/>
              </a:ext>
            </a:extLst>
          </p:cNvPr>
          <p:cNvGrpSpPr/>
          <p:nvPr/>
        </p:nvGrpSpPr>
        <p:grpSpPr>
          <a:xfrm>
            <a:off x="9335580" y="3774327"/>
            <a:ext cx="2050179" cy="1001151"/>
            <a:chOff x="1409311" y="3828768"/>
            <a:chExt cx="2180046" cy="1004711"/>
          </a:xfrm>
        </p:grpSpPr>
        <p:cxnSp>
          <p:nvCxnSpPr>
            <p:cNvPr id="30" name="Google Shape;289;p14">
              <a:extLst>
                <a:ext uri="{FF2B5EF4-FFF2-40B4-BE49-F238E27FC236}">
                  <a16:creationId xmlns:a16="http://schemas.microsoft.com/office/drawing/2014/main" id="{6AB648F5-743E-EA68-03F8-CA22D18A6D7A}"/>
                </a:ext>
              </a:extLst>
            </p:cNvPr>
            <p:cNvCxnSpPr/>
            <p:nvPr/>
          </p:nvCxnSpPr>
          <p:spPr>
            <a:xfrm>
              <a:off x="1409311" y="3828768"/>
              <a:ext cx="2180046" cy="0"/>
            </a:xfrm>
            <a:prstGeom prst="straightConnector1">
              <a:avLst/>
            </a:prstGeom>
            <a:noFill/>
            <a:ln w="9525" cap="flat" cmpd="sng">
              <a:solidFill>
                <a:schemeClr val="lt1"/>
              </a:solidFill>
              <a:prstDash val="solid"/>
              <a:miter lim="800000"/>
              <a:headEnd type="none" w="sm" len="sm"/>
              <a:tailEnd type="none" w="sm" len="sm"/>
            </a:ln>
          </p:spPr>
        </p:cxnSp>
        <p:cxnSp>
          <p:nvCxnSpPr>
            <p:cNvPr id="31" name="Google Shape;290;p14">
              <a:extLst>
                <a:ext uri="{FF2B5EF4-FFF2-40B4-BE49-F238E27FC236}">
                  <a16:creationId xmlns:a16="http://schemas.microsoft.com/office/drawing/2014/main" id="{42236321-48E6-6AD8-3BD0-5CF39516AFF3}"/>
                </a:ext>
              </a:extLst>
            </p:cNvPr>
            <p:cNvCxnSpPr/>
            <p:nvPr/>
          </p:nvCxnSpPr>
          <p:spPr>
            <a:xfrm>
              <a:off x="1409311" y="4833479"/>
              <a:ext cx="2180046" cy="0"/>
            </a:xfrm>
            <a:prstGeom prst="straightConnector1">
              <a:avLst/>
            </a:prstGeom>
            <a:noFill/>
            <a:ln w="9525" cap="flat" cmpd="sng">
              <a:solidFill>
                <a:schemeClr val="lt1"/>
              </a:solidFill>
              <a:prstDash val="solid"/>
              <a:miter lim="800000"/>
              <a:headEnd type="none" w="sm" len="sm"/>
              <a:tailEnd type="none" w="sm" len="sm"/>
            </a:ln>
          </p:spPr>
        </p:cxnSp>
      </p:grpSp>
    </p:spTree>
    <p:extLst>
      <p:ext uri="{BB962C8B-B14F-4D97-AF65-F5344CB8AC3E}">
        <p14:creationId xmlns:p14="http://schemas.microsoft.com/office/powerpoint/2010/main" val="2298943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82F89-35E4-263E-693D-6D8F90FC05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89B8CA-2FB5-921F-6DF5-48D5BC44FDCD}"/>
              </a:ext>
            </a:extLst>
          </p:cNvPr>
          <p:cNvSpPr>
            <a:spLocks noGrp="1"/>
          </p:cNvSpPr>
          <p:nvPr>
            <p:ph type="title"/>
          </p:nvPr>
        </p:nvSpPr>
        <p:spPr/>
        <p:txBody>
          <a:bodyPr/>
          <a:lstStyle/>
          <a:p>
            <a:r>
              <a:rPr lang="en-GB" dirty="0">
                <a:sym typeface="Georgia"/>
              </a:rPr>
              <a:t>Title Slide</a:t>
            </a:r>
            <a:endParaRPr lang="en-GB" dirty="0"/>
          </a:p>
        </p:txBody>
      </p:sp>
      <p:sp>
        <p:nvSpPr>
          <p:cNvPr id="3" name="Text Placeholder 2">
            <a:extLst>
              <a:ext uri="{FF2B5EF4-FFF2-40B4-BE49-F238E27FC236}">
                <a16:creationId xmlns:a16="http://schemas.microsoft.com/office/drawing/2014/main" id="{D25B4D42-B44E-4DC8-572D-7BC0E291904A}"/>
              </a:ext>
            </a:extLst>
          </p:cNvPr>
          <p:cNvSpPr>
            <a:spLocks noGrp="1"/>
          </p:cNvSpPr>
          <p:nvPr>
            <p:ph type="body" idx="2"/>
          </p:nvPr>
        </p:nvSpPr>
        <p:spPr/>
        <p:txBody>
          <a:bodyPr/>
          <a:lstStyle/>
          <a:p>
            <a:r>
              <a:rPr lang="en-GB"/>
              <a:t>Innovation into action</a:t>
            </a:r>
          </a:p>
        </p:txBody>
      </p:sp>
      <p:grpSp>
        <p:nvGrpSpPr>
          <p:cNvPr id="10" name="Group 9">
            <a:extLst>
              <a:ext uri="{FF2B5EF4-FFF2-40B4-BE49-F238E27FC236}">
                <a16:creationId xmlns:a16="http://schemas.microsoft.com/office/drawing/2014/main" id="{EA04054B-679E-BA39-959F-36D889206B25}"/>
              </a:ext>
            </a:extLst>
          </p:cNvPr>
          <p:cNvGrpSpPr/>
          <p:nvPr/>
        </p:nvGrpSpPr>
        <p:grpSpPr>
          <a:xfrm>
            <a:off x="910209" y="5169675"/>
            <a:ext cx="710126" cy="196850"/>
            <a:chOff x="1601959" y="2654797"/>
            <a:chExt cx="710126" cy="196850"/>
          </a:xfrm>
        </p:grpSpPr>
        <p:pic>
          <p:nvPicPr>
            <p:cNvPr id="11" name="Graphic 10">
              <a:extLst>
                <a:ext uri="{FF2B5EF4-FFF2-40B4-BE49-F238E27FC236}">
                  <a16:creationId xmlns:a16="http://schemas.microsoft.com/office/drawing/2014/main" id="{35327F8B-9E9E-96D0-0370-C7F85D7301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589656" y="2667100"/>
              <a:ext cx="196850" cy="172244"/>
            </a:xfrm>
            <a:prstGeom prst="rect">
              <a:avLst/>
            </a:prstGeom>
          </p:spPr>
        </p:pic>
        <p:pic>
          <p:nvPicPr>
            <p:cNvPr id="12" name="Graphic 11">
              <a:extLst>
                <a:ext uri="{FF2B5EF4-FFF2-40B4-BE49-F238E27FC236}">
                  <a16:creationId xmlns:a16="http://schemas.microsoft.com/office/drawing/2014/main" id="{A7A80CCA-406F-3711-01F4-AD7F74D97E8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768950" y="2667100"/>
              <a:ext cx="196850" cy="172244"/>
            </a:xfrm>
            <a:prstGeom prst="rect">
              <a:avLst/>
            </a:prstGeom>
          </p:spPr>
        </p:pic>
        <p:pic>
          <p:nvPicPr>
            <p:cNvPr id="13" name="Graphic 12">
              <a:extLst>
                <a:ext uri="{FF2B5EF4-FFF2-40B4-BE49-F238E27FC236}">
                  <a16:creationId xmlns:a16="http://schemas.microsoft.com/office/drawing/2014/main" id="{A554269C-7C88-6BDF-9FB7-BDF18AFE12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948244" y="2667100"/>
              <a:ext cx="196850" cy="172244"/>
            </a:xfrm>
            <a:prstGeom prst="rect">
              <a:avLst/>
            </a:prstGeom>
          </p:spPr>
        </p:pic>
        <p:pic>
          <p:nvPicPr>
            <p:cNvPr id="14" name="Graphic 13">
              <a:extLst>
                <a:ext uri="{FF2B5EF4-FFF2-40B4-BE49-F238E27FC236}">
                  <a16:creationId xmlns:a16="http://schemas.microsoft.com/office/drawing/2014/main" id="{C0A36176-6383-BA5E-08CC-43DCD1D6E8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2127538" y="2667100"/>
              <a:ext cx="196850" cy="172244"/>
            </a:xfrm>
            <a:prstGeom prst="rect">
              <a:avLst/>
            </a:prstGeom>
          </p:spPr>
        </p:pic>
      </p:grpSp>
      <p:pic>
        <p:nvPicPr>
          <p:cNvPr id="9" name="Picture Placeholder 8">
            <a:extLst>
              <a:ext uri="{FF2B5EF4-FFF2-40B4-BE49-F238E27FC236}">
                <a16:creationId xmlns:a16="http://schemas.microsoft.com/office/drawing/2014/main" id="{E77B7A0D-B09E-8D05-E1DA-2A87CE3C57A1}"/>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4" name="Google Shape;22;p26">
            <a:extLst>
              <a:ext uri="{FF2B5EF4-FFF2-40B4-BE49-F238E27FC236}">
                <a16:creationId xmlns:a16="http://schemas.microsoft.com/office/drawing/2014/main" id="{3BAFF4A0-B264-2D6C-628F-C83431317F1B}"/>
              </a:ext>
            </a:extLst>
          </p:cNvPr>
          <p:cNvSpPr txBox="1">
            <a:spLocks/>
          </p:cNvSpPr>
          <p:nvPr/>
        </p:nvSpPr>
        <p:spPr>
          <a:xfrm>
            <a:off x="9829092" y="6361924"/>
            <a:ext cx="2188802" cy="33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800" b="0" i="0" u="none" strike="noStrike" cap="none">
                <a:solidFill>
                  <a:schemeClr val="tx1">
                    <a:lumMod val="10000"/>
                    <a:lumOff val="90000"/>
                    <a:alpha val="50000"/>
                  </a:schemeClr>
                </a:solidFill>
                <a:latin typeface="Funnel Sans" pitchFamily="2" charset="0"/>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dirty="0"/>
              <a:t>© 2025 Copyright Genpact. All Rights Reserved.</a:t>
            </a:r>
          </a:p>
        </p:txBody>
      </p:sp>
    </p:spTree>
    <p:extLst>
      <p:ext uri="{BB962C8B-B14F-4D97-AF65-F5344CB8AC3E}">
        <p14:creationId xmlns:p14="http://schemas.microsoft.com/office/powerpoint/2010/main" val="864225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1B89D-E608-D5D2-A589-3782A53AAE58}"/>
            </a:ext>
          </a:extLst>
        </p:cNvPr>
        <p:cNvGrpSpPr/>
        <p:nvPr/>
      </p:nvGrpSpPr>
      <p:grpSpPr>
        <a:xfrm>
          <a:off x="0" y="0"/>
          <a:ext cx="0" cy="0"/>
          <a:chOff x="0" y="0"/>
          <a:chExt cx="0" cy="0"/>
        </a:xfrm>
      </p:grpSpPr>
      <p:sp>
        <p:nvSpPr>
          <p:cNvPr id="7" name="Google Shape;296;p15">
            <a:extLst>
              <a:ext uri="{FF2B5EF4-FFF2-40B4-BE49-F238E27FC236}">
                <a16:creationId xmlns:a16="http://schemas.microsoft.com/office/drawing/2014/main" id="{6CDD103A-6DD1-3F34-BC92-2F8075EADD24}"/>
              </a:ext>
            </a:extLst>
          </p:cNvPr>
          <p:cNvSpPr/>
          <p:nvPr/>
        </p:nvSpPr>
        <p:spPr>
          <a:xfrm rot="10800000">
            <a:off x="1002828" y="1638373"/>
            <a:ext cx="5404861" cy="3910902"/>
          </a:xfrm>
          <a:custGeom>
            <a:avLst/>
            <a:gdLst/>
            <a:ahLst/>
            <a:cxnLst/>
            <a:rect l="l" t="t" r="r" b="b"/>
            <a:pathLst>
              <a:path w="6662416" h="4820854" extrusionOk="0">
                <a:moveTo>
                  <a:pt x="4484249" y="0"/>
                </a:moveTo>
                <a:lnTo>
                  <a:pt x="4484249" y="0"/>
                </a:lnTo>
                <a:cubicBezTo>
                  <a:pt x="4305019" y="125"/>
                  <a:pt x="4131079" y="35301"/>
                  <a:pt x="3967219" y="104570"/>
                </a:cubicBezTo>
                <a:cubicBezTo>
                  <a:pt x="3808815" y="171509"/>
                  <a:pt x="3666614" y="267337"/>
                  <a:pt x="3544531" y="389350"/>
                </a:cubicBezTo>
                <a:cubicBezTo>
                  <a:pt x="3422448" y="511363"/>
                  <a:pt x="3326564" y="653482"/>
                  <a:pt x="3259587" y="811794"/>
                </a:cubicBezTo>
                <a:cubicBezTo>
                  <a:pt x="3191319" y="973104"/>
                  <a:pt x="3156248" y="1144239"/>
                  <a:pt x="3155123" y="1320535"/>
                </a:cubicBezTo>
                <a:lnTo>
                  <a:pt x="3154831" y="1320535"/>
                </a:lnTo>
                <a:lnTo>
                  <a:pt x="3154831" y="3497406"/>
                </a:lnTo>
                <a:lnTo>
                  <a:pt x="3155248" y="3497406"/>
                </a:lnTo>
                <a:cubicBezTo>
                  <a:pt x="3153748" y="3761330"/>
                  <a:pt x="3050284" y="4009268"/>
                  <a:pt x="2863390" y="4196055"/>
                </a:cubicBezTo>
                <a:cubicBezTo>
                  <a:pt x="2675205" y="4384132"/>
                  <a:pt x="2425041" y="4487745"/>
                  <a:pt x="2158924" y="4487828"/>
                </a:cubicBezTo>
                <a:lnTo>
                  <a:pt x="0" y="4487828"/>
                </a:lnTo>
                <a:lnTo>
                  <a:pt x="0" y="4820854"/>
                </a:lnTo>
                <a:lnTo>
                  <a:pt x="2158633" y="4820854"/>
                </a:lnTo>
                <a:cubicBezTo>
                  <a:pt x="2158633" y="4820854"/>
                  <a:pt x="2158841" y="4820854"/>
                  <a:pt x="2158966" y="4820854"/>
                </a:cubicBezTo>
                <a:lnTo>
                  <a:pt x="2178167" y="4820854"/>
                </a:lnTo>
                <a:lnTo>
                  <a:pt x="2178167" y="4820605"/>
                </a:lnTo>
                <a:cubicBezTo>
                  <a:pt x="2350733" y="4818149"/>
                  <a:pt x="2518259" y="4783139"/>
                  <a:pt x="2676371" y="4716326"/>
                </a:cubicBezTo>
                <a:cubicBezTo>
                  <a:pt x="2834775" y="4649387"/>
                  <a:pt x="2976976" y="4553559"/>
                  <a:pt x="3099059" y="4431547"/>
                </a:cubicBezTo>
                <a:cubicBezTo>
                  <a:pt x="3221142" y="4309534"/>
                  <a:pt x="3317026" y="4167414"/>
                  <a:pt x="3384003" y="4009102"/>
                </a:cubicBezTo>
                <a:cubicBezTo>
                  <a:pt x="3453395" y="3845128"/>
                  <a:pt x="3488592" y="3671038"/>
                  <a:pt x="3488592" y="3491661"/>
                </a:cubicBezTo>
                <a:lnTo>
                  <a:pt x="3488092" y="3491661"/>
                </a:lnTo>
                <a:lnTo>
                  <a:pt x="3488092" y="1329193"/>
                </a:lnTo>
                <a:lnTo>
                  <a:pt x="3488258" y="1329193"/>
                </a:lnTo>
                <a:cubicBezTo>
                  <a:pt x="3488258" y="1063105"/>
                  <a:pt x="3591931" y="812960"/>
                  <a:pt x="3780200" y="624800"/>
                </a:cubicBezTo>
                <a:cubicBezTo>
                  <a:pt x="3968468" y="436640"/>
                  <a:pt x="4218757" y="333027"/>
                  <a:pt x="4484999" y="333027"/>
                </a:cubicBezTo>
                <a:lnTo>
                  <a:pt x="4484999" y="333027"/>
                </a:lnTo>
                <a:cubicBezTo>
                  <a:pt x="4484999" y="333027"/>
                  <a:pt x="6662417" y="333027"/>
                  <a:pt x="6662417" y="333027"/>
                </a:cubicBezTo>
                <a:lnTo>
                  <a:pt x="6662417" y="0"/>
                </a:lnTo>
                <a:lnTo>
                  <a:pt x="4484291" y="0"/>
                </a:lnTo>
                <a:close/>
              </a:path>
            </a:pathLst>
          </a:custGeom>
          <a:noFill/>
          <a:ln w="12700" cap="flat" cmpd="sng">
            <a:solidFill>
              <a:srgbClr val="FFFFF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tx1"/>
                </a:solidFill>
                <a:latin typeface="Funnel Sans" pitchFamily="2" charset="0"/>
                <a:ea typeface="Georgia"/>
                <a:cs typeface="Georgia"/>
                <a:sym typeface="Georgia"/>
              </a:rPr>
              <a:t>‸</a:t>
            </a:r>
            <a:endParaRPr>
              <a:solidFill>
                <a:schemeClr val="tx1"/>
              </a:solidFill>
              <a:latin typeface="Funnel Sans" pitchFamily="2" charset="0"/>
            </a:endParaRPr>
          </a:p>
        </p:txBody>
      </p:sp>
      <p:sp>
        <p:nvSpPr>
          <p:cNvPr id="12" name="Google Shape;301;p15">
            <a:extLst>
              <a:ext uri="{FF2B5EF4-FFF2-40B4-BE49-F238E27FC236}">
                <a16:creationId xmlns:a16="http://schemas.microsoft.com/office/drawing/2014/main" id="{7B732890-3872-0581-711C-EF39234B9EAC}"/>
              </a:ext>
            </a:extLst>
          </p:cNvPr>
          <p:cNvSpPr/>
          <p:nvPr/>
        </p:nvSpPr>
        <p:spPr>
          <a:xfrm rot="10800000" flipH="1">
            <a:off x="6380496" y="1638372"/>
            <a:ext cx="5007258" cy="3910902"/>
          </a:xfrm>
          <a:custGeom>
            <a:avLst/>
            <a:gdLst/>
            <a:ahLst/>
            <a:cxnLst/>
            <a:rect l="l" t="t" r="r" b="b"/>
            <a:pathLst>
              <a:path w="6662416" h="4820854" extrusionOk="0">
                <a:moveTo>
                  <a:pt x="4484249" y="0"/>
                </a:moveTo>
                <a:lnTo>
                  <a:pt x="4484249" y="0"/>
                </a:lnTo>
                <a:cubicBezTo>
                  <a:pt x="4305019" y="125"/>
                  <a:pt x="4131079" y="35301"/>
                  <a:pt x="3967219" y="104570"/>
                </a:cubicBezTo>
                <a:cubicBezTo>
                  <a:pt x="3808815" y="171509"/>
                  <a:pt x="3666614" y="267337"/>
                  <a:pt x="3544531" y="389350"/>
                </a:cubicBezTo>
                <a:cubicBezTo>
                  <a:pt x="3422448" y="511363"/>
                  <a:pt x="3326564" y="653482"/>
                  <a:pt x="3259587" y="811794"/>
                </a:cubicBezTo>
                <a:cubicBezTo>
                  <a:pt x="3191319" y="973104"/>
                  <a:pt x="3156248" y="1144239"/>
                  <a:pt x="3155123" y="1320535"/>
                </a:cubicBezTo>
                <a:lnTo>
                  <a:pt x="3154831" y="1320535"/>
                </a:lnTo>
                <a:lnTo>
                  <a:pt x="3154831" y="3497406"/>
                </a:lnTo>
                <a:lnTo>
                  <a:pt x="3155248" y="3497406"/>
                </a:lnTo>
                <a:cubicBezTo>
                  <a:pt x="3153748" y="3761330"/>
                  <a:pt x="3050284" y="4009268"/>
                  <a:pt x="2863390" y="4196055"/>
                </a:cubicBezTo>
                <a:cubicBezTo>
                  <a:pt x="2675205" y="4384132"/>
                  <a:pt x="2425041" y="4487745"/>
                  <a:pt x="2158924" y="4487828"/>
                </a:cubicBezTo>
                <a:lnTo>
                  <a:pt x="0" y="4487828"/>
                </a:lnTo>
                <a:lnTo>
                  <a:pt x="0" y="4820854"/>
                </a:lnTo>
                <a:lnTo>
                  <a:pt x="2158633" y="4820854"/>
                </a:lnTo>
                <a:cubicBezTo>
                  <a:pt x="2158633" y="4820854"/>
                  <a:pt x="2158841" y="4820854"/>
                  <a:pt x="2158966" y="4820854"/>
                </a:cubicBezTo>
                <a:lnTo>
                  <a:pt x="2178167" y="4820854"/>
                </a:lnTo>
                <a:lnTo>
                  <a:pt x="2178167" y="4820605"/>
                </a:lnTo>
                <a:cubicBezTo>
                  <a:pt x="2350733" y="4818149"/>
                  <a:pt x="2518259" y="4783139"/>
                  <a:pt x="2676371" y="4716326"/>
                </a:cubicBezTo>
                <a:cubicBezTo>
                  <a:pt x="2834775" y="4649387"/>
                  <a:pt x="2976976" y="4553559"/>
                  <a:pt x="3099059" y="4431547"/>
                </a:cubicBezTo>
                <a:cubicBezTo>
                  <a:pt x="3221142" y="4309534"/>
                  <a:pt x="3317026" y="4167414"/>
                  <a:pt x="3384003" y="4009102"/>
                </a:cubicBezTo>
                <a:cubicBezTo>
                  <a:pt x="3453395" y="3845128"/>
                  <a:pt x="3488592" y="3671038"/>
                  <a:pt x="3488592" y="3491661"/>
                </a:cubicBezTo>
                <a:lnTo>
                  <a:pt x="3488092" y="3491661"/>
                </a:lnTo>
                <a:lnTo>
                  <a:pt x="3488092" y="1329193"/>
                </a:lnTo>
                <a:lnTo>
                  <a:pt x="3488258" y="1329193"/>
                </a:lnTo>
                <a:cubicBezTo>
                  <a:pt x="3488258" y="1063105"/>
                  <a:pt x="3591931" y="812960"/>
                  <a:pt x="3780200" y="624800"/>
                </a:cubicBezTo>
                <a:cubicBezTo>
                  <a:pt x="3968468" y="436640"/>
                  <a:pt x="4218757" y="333027"/>
                  <a:pt x="4484999" y="333027"/>
                </a:cubicBezTo>
                <a:lnTo>
                  <a:pt x="4484999" y="333027"/>
                </a:lnTo>
                <a:cubicBezTo>
                  <a:pt x="4484999" y="333027"/>
                  <a:pt x="6662417" y="333027"/>
                  <a:pt x="6662417" y="333027"/>
                </a:cubicBezTo>
                <a:lnTo>
                  <a:pt x="6662417" y="0"/>
                </a:lnTo>
                <a:lnTo>
                  <a:pt x="4484291" y="0"/>
                </a:lnTo>
                <a:close/>
              </a:path>
            </a:pathLst>
          </a:custGeom>
          <a:noFill/>
          <a:ln w="12700" cap="flat" cmpd="sng">
            <a:solidFill>
              <a:srgbClr val="FFFFF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tx1"/>
                </a:solidFill>
                <a:latin typeface="Funnel Sans" pitchFamily="2" charset="0"/>
                <a:ea typeface="Georgia"/>
                <a:cs typeface="Georgia"/>
                <a:sym typeface="Georgia"/>
              </a:rPr>
              <a:t>‸</a:t>
            </a:r>
            <a:endParaRPr>
              <a:solidFill>
                <a:schemeClr val="tx1"/>
              </a:solidFill>
              <a:latin typeface="Funnel Sans" pitchFamily="2" charset="0"/>
            </a:endParaRPr>
          </a:p>
        </p:txBody>
      </p:sp>
      <p:sp>
        <p:nvSpPr>
          <p:cNvPr id="15" name="Google Shape;306;p15">
            <a:extLst>
              <a:ext uri="{FF2B5EF4-FFF2-40B4-BE49-F238E27FC236}">
                <a16:creationId xmlns:a16="http://schemas.microsoft.com/office/drawing/2014/main" id="{3952BDB9-3EE7-96E8-6643-F20924561BF3}"/>
              </a:ext>
            </a:extLst>
          </p:cNvPr>
          <p:cNvSpPr txBox="1"/>
          <p:nvPr/>
        </p:nvSpPr>
        <p:spPr>
          <a:xfrm>
            <a:off x="9909258" y="2194705"/>
            <a:ext cx="1977944" cy="3600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US" sz="1400">
                <a:solidFill>
                  <a:schemeClr val="bg2"/>
                </a:solidFill>
                <a:latin typeface="Funnel Sans" pitchFamily="2" charset="0"/>
                <a:ea typeface="Georgia"/>
                <a:cs typeface="Georgia"/>
                <a:sym typeface="Georgia"/>
              </a:rPr>
              <a:t>Technical Skills</a:t>
            </a:r>
            <a:endParaRPr>
              <a:solidFill>
                <a:schemeClr val="bg2"/>
              </a:solidFill>
              <a:latin typeface="Funnel Sans" pitchFamily="2" charset="0"/>
            </a:endParaRPr>
          </a:p>
        </p:txBody>
      </p:sp>
      <p:sp>
        <p:nvSpPr>
          <p:cNvPr id="16" name="Google Shape;307;p15">
            <a:extLst>
              <a:ext uri="{FF2B5EF4-FFF2-40B4-BE49-F238E27FC236}">
                <a16:creationId xmlns:a16="http://schemas.microsoft.com/office/drawing/2014/main" id="{C44C32B6-9F4B-6670-F09F-5C168023F3E7}"/>
              </a:ext>
            </a:extLst>
          </p:cNvPr>
          <p:cNvSpPr txBox="1"/>
          <p:nvPr/>
        </p:nvSpPr>
        <p:spPr>
          <a:xfrm>
            <a:off x="9484468" y="2825541"/>
            <a:ext cx="2402734" cy="3600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US" sz="1400">
                <a:solidFill>
                  <a:schemeClr val="bg2"/>
                </a:solidFill>
                <a:latin typeface="Funnel Sans" pitchFamily="2" charset="0"/>
                <a:ea typeface="Georgia"/>
                <a:cs typeface="Georgia"/>
                <a:sym typeface="Georgia"/>
              </a:rPr>
              <a:t>Applied AI in Business</a:t>
            </a:r>
            <a:endParaRPr>
              <a:solidFill>
                <a:schemeClr val="bg2"/>
              </a:solidFill>
              <a:latin typeface="Funnel Sans" pitchFamily="2" charset="0"/>
            </a:endParaRPr>
          </a:p>
        </p:txBody>
      </p:sp>
      <p:sp>
        <p:nvSpPr>
          <p:cNvPr id="17" name="Google Shape;308;p15">
            <a:extLst>
              <a:ext uri="{FF2B5EF4-FFF2-40B4-BE49-F238E27FC236}">
                <a16:creationId xmlns:a16="http://schemas.microsoft.com/office/drawing/2014/main" id="{078FCC0B-6EFE-D15D-ED88-5F0A8AFB651D}"/>
              </a:ext>
            </a:extLst>
          </p:cNvPr>
          <p:cNvSpPr txBox="1"/>
          <p:nvPr/>
        </p:nvSpPr>
        <p:spPr>
          <a:xfrm>
            <a:off x="9484468" y="3456377"/>
            <a:ext cx="2402734" cy="3600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US" sz="1400">
                <a:solidFill>
                  <a:schemeClr val="bg2"/>
                </a:solidFill>
                <a:latin typeface="Funnel Sans" pitchFamily="2" charset="0"/>
                <a:ea typeface="Georgia"/>
                <a:cs typeface="Georgia"/>
                <a:sym typeface="Georgia"/>
              </a:rPr>
              <a:t>Data Literacy</a:t>
            </a:r>
            <a:endParaRPr>
              <a:solidFill>
                <a:schemeClr val="bg2"/>
              </a:solidFill>
              <a:latin typeface="Funnel Sans" pitchFamily="2" charset="0"/>
            </a:endParaRPr>
          </a:p>
        </p:txBody>
      </p:sp>
      <p:sp>
        <p:nvSpPr>
          <p:cNvPr id="18" name="Google Shape;309;p15">
            <a:extLst>
              <a:ext uri="{FF2B5EF4-FFF2-40B4-BE49-F238E27FC236}">
                <a16:creationId xmlns:a16="http://schemas.microsoft.com/office/drawing/2014/main" id="{4381A37E-180F-7FF7-C64E-207E2FBB49B2}"/>
              </a:ext>
            </a:extLst>
          </p:cNvPr>
          <p:cNvSpPr txBox="1"/>
          <p:nvPr/>
        </p:nvSpPr>
        <p:spPr>
          <a:xfrm>
            <a:off x="8708646" y="4087213"/>
            <a:ext cx="3178556" cy="3600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US" sz="1400">
                <a:solidFill>
                  <a:schemeClr val="bg2"/>
                </a:solidFill>
                <a:latin typeface="Funnel Sans" pitchFamily="2" charset="0"/>
                <a:ea typeface="Georgia"/>
                <a:cs typeface="Georgia"/>
                <a:sym typeface="Georgia"/>
              </a:rPr>
              <a:t>Genpact &amp; Partner AI-Tools</a:t>
            </a:r>
            <a:endParaRPr>
              <a:solidFill>
                <a:schemeClr val="bg2"/>
              </a:solidFill>
              <a:latin typeface="Funnel Sans" pitchFamily="2" charset="0"/>
            </a:endParaRPr>
          </a:p>
        </p:txBody>
      </p:sp>
      <p:sp>
        <p:nvSpPr>
          <p:cNvPr id="23" name="Google Shape;314;p15">
            <a:extLst>
              <a:ext uri="{FF2B5EF4-FFF2-40B4-BE49-F238E27FC236}">
                <a16:creationId xmlns:a16="http://schemas.microsoft.com/office/drawing/2014/main" id="{5FBF7BB1-BBDB-C9E0-9263-6FE033139954}"/>
              </a:ext>
            </a:extLst>
          </p:cNvPr>
          <p:cNvSpPr txBox="1"/>
          <p:nvPr/>
        </p:nvSpPr>
        <p:spPr>
          <a:xfrm>
            <a:off x="1156196" y="1973365"/>
            <a:ext cx="2301065" cy="854183"/>
          </a:xfrm>
          <a:prstGeom prst="rect">
            <a:avLst/>
          </a:prstGeom>
          <a:noFill/>
          <a:ln>
            <a:noFill/>
          </a:ln>
        </p:spPr>
        <p:txBody>
          <a:bodyPr spcFirstLastPara="1" wrap="square" lIns="90000" tIns="45700" rIns="91425" bIns="45700" anchor="t" anchorCtr="0">
            <a:noAutofit/>
          </a:bodyPr>
          <a:lstStyle/>
          <a:p>
            <a:pPr marL="0" marR="0" lvl="0" indent="0" algn="l" rtl="0">
              <a:lnSpc>
                <a:spcPct val="80000"/>
              </a:lnSpc>
              <a:spcBef>
                <a:spcPts val="0"/>
              </a:spcBef>
              <a:spcAft>
                <a:spcPts val="0"/>
              </a:spcAft>
              <a:buNone/>
            </a:pPr>
            <a:r>
              <a:rPr lang="en-US" sz="2400" dirty="0">
                <a:solidFill>
                  <a:schemeClr val="bg2"/>
                </a:solidFill>
                <a:latin typeface="Funnel Sans" pitchFamily="2" charset="0"/>
                <a:ea typeface="Georgia"/>
                <a:cs typeface="Georgia"/>
                <a:sym typeface="Georgia"/>
              </a:rPr>
              <a:t>Biggest </a:t>
            </a:r>
            <a:endParaRPr dirty="0">
              <a:solidFill>
                <a:schemeClr val="bg2"/>
              </a:solidFill>
              <a:latin typeface="Funnel Sans" pitchFamily="2" charset="0"/>
            </a:endParaRPr>
          </a:p>
          <a:p>
            <a:pPr marL="0" marR="0" lvl="0" indent="0" algn="l" rtl="0">
              <a:lnSpc>
                <a:spcPct val="80000"/>
              </a:lnSpc>
              <a:spcBef>
                <a:spcPts val="0"/>
              </a:spcBef>
              <a:spcAft>
                <a:spcPts val="0"/>
              </a:spcAft>
              <a:buNone/>
            </a:pPr>
            <a:r>
              <a:rPr lang="en-US" sz="2400" dirty="0">
                <a:solidFill>
                  <a:schemeClr val="bg2"/>
                </a:solidFill>
                <a:latin typeface="Funnel Sans" pitchFamily="2" charset="0"/>
                <a:ea typeface="Georgia"/>
                <a:cs typeface="Georgia"/>
                <a:sym typeface="Georgia"/>
              </a:rPr>
              <a:t>barrier</a:t>
            </a:r>
            <a:endParaRPr dirty="0">
              <a:solidFill>
                <a:schemeClr val="bg2"/>
              </a:solidFill>
              <a:latin typeface="Funnel Sans" pitchFamily="2" charset="0"/>
            </a:endParaRPr>
          </a:p>
        </p:txBody>
      </p:sp>
      <p:sp>
        <p:nvSpPr>
          <p:cNvPr id="24" name="Google Shape;315;p15">
            <a:extLst>
              <a:ext uri="{FF2B5EF4-FFF2-40B4-BE49-F238E27FC236}">
                <a16:creationId xmlns:a16="http://schemas.microsoft.com/office/drawing/2014/main" id="{7A9F33E4-8D23-D2DC-758D-F686F19F6C9D}"/>
              </a:ext>
            </a:extLst>
          </p:cNvPr>
          <p:cNvSpPr txBox="1"/>
          <p:nvPr/>
        </p:nvSpPr>
        <p:spPr>
          <a:xfrm>
            <a:off x="1156196" y="3926412"/>
            <a:ext cx="2250508" cy="743815"/>
          </a:xfrm>
          <a:prstGeom prst="rect">
            <a:avLst/>
          </a:prstGeom>
          <a:noFill/>
          <a:ln>
            <a:noFill/>
          </a:ln>
        </p:spPr>
        <p:txBody>
          <a:bodyPr spcFirstLastPara="1" wrap="square" lIns="90000" tIns="45700" rIns="91425" bIns="45700" anchor="t" anchorCtr="0">
            <a:noAutofit/>
          </a:bodyPr>
          <a:lstStyle/>
          <a:p>
            <a:pPr marL="0" marR="0" lvl="0" indent="0" algn="l" rtl="0">
              <a:spcBef>
                <a:spcPts val="0"/>
              </a:spcBef>
              <a:spcAft>
                <a:spcPts val="0"/>
              </a:spcAft>
              <a:buNone/>
            </a:pPr>
            <a:r>
              <a:rPr lang="en-US" sz="1400">
                <a:solidFill>
                  <a:schemeClr val="bg2"/>
                </a:solidFill>
                <a:latin typeface="Funnel Sans" pitchFamily="2" charset="0"/>
                <a:ea typeface="Georgia"/>
                <a:cs typeface="Georgia"/>
                <a:sym typeface="Georgia"/>
              </a:rPr>
              <a:t>Finance individuals say low levels of data literacy &amp; technical skills</a:t>
            </a:r>
            <a:endParaRPr>
              <a:solidFill>
                <a:schemeClr val="bg2"/>
              </a:solidFill>
              <a:latin typeface="Funnel Sans" pitchFamily="2" charset="0"/>
            </a:endParaRPr>
          </a:p>
          <a:p>
            <a:pPr marL="0" marR="0" lvl="0" indent="0" algn="l" rtl="0">
              <a:spcBef>
                <a:spcPts val="0"/>
              </a:spcBef>
              <a:spcAft>
                <a:spcPts val="0"/>
              </a:spcAft>
              <a:buNone/>
            </a:pPr>
            <a:endParaRPr sz="1400">
              <a:solidFill>
                <a:schemeClr val="bg2"/>
              </a:solidFill>
              <a:latin typeface="Funnel Sans" pitchFamily="2" charset="0"/>
              <a:ea typeface="Georgia"/>
              <a:cs typeface="Georgia"/>
              <a:sym typeface="Georgia"/>
            </a:endParaRPr>
          </a:p>
        </p:txBody>
      </p:sp>
      <p:sp>
        <p:nvSpPr>
          <p:cNvPr id="25" name="Google Shape;316;p15">
            <a:extLst>
              <a:ext uri="{FF2B5EF4-FFF2-40B4-BE49-F238E27FC236}">
                <a16:creationId xmlns:a16="http://schemas.microsoft.com/office/drawing/2014/main" id="{4947EC5C-FB8F-EECA-F9E8-442E054E0B2F}"/>
              </a:ext>
            </a:extLst>
          </p:cNvPr>
          <p:cNvSpPr txBox="1"/>
          <p:nvPr/>
        </p:nvSpPr>
        <p:spPr>
          <a:xfrm>
            <a:off x="1156196" y="2383175"/>
            <a:ext cx="2179169" cy="854183"/>
          </a:xfrm>
          <a:prstGeom prst="rect">
            <a:avLst/>
          </a:prstGeom>
          <a:noFill/>
          <a:ln>
            <a:noFill/>
          </a:ln>
        </p:spPr>
        <p:txBody>
          <a:bodyPr spcFirstLastPara="1" wrap="square" lIns="90000" tIns="45700" rIns="91425" bIns="45700" anchor="t" anchorCtr="0">
            <a:noAutofit/>
          </a:bodyPr>
          <a:lstStyle/>
          <a:p>
            <a:pPr marL="0" marR="0" lvl="0" indent="0" algn="l" rtl="0">
              <a:spcBef>
                <a:spcPts val="0"/>
              </a:spcBef>
              <a:spcAft>
                <a:spcPts val="0"/>
              </a:spcAft>
              <a:buNone/>
            </a:pPr>
            <a:r>
              <a:rPr lang="en-US" sz="8000">
                <a:solidFill>
                  <a:schemeClr val="bg2"/>
                </a:solidFill>
                <a:latin typeface="Funnel Sans" pitchFamily="2" charset="0"/>
                <a:ea typeface="Georgia"/>
                <a:cs typeface="Georgia"/>
                <a:sym typeface="Georgia"/>
              </a:rPr>
              <a:t>45</a:t>
            </a:r>
            <a:r>
              <a:rPr lang="en-US" sz="5400">
                <a:solidFill>
                  <a:schemeClr val="bg2"/>
                </a:solidFill>
                <a:latin typeface="Funnel Sans" pitchFamily="2" charset="0"/>
                <a:ea typeface="Georgia"/>
                <a:cs typeface="Georgia"/>
                <a:sym typeface="Georgia"/>
              </a:rPr>
              <a:t>%</a:t>
            </a:r>
            <a:endParaRPr sz="7200">
              <a:solidFill>
                <a:schemeClr val="bg2"/>
              </a:solidFill>
              <a:latin typeface="Funnel Sans" pitchFamily="2" charset="0"/>
              <a:ea typeface="Georgia"/>
              <a:cs typeface="Georgia"/>
              <a:sym typeface="Georgia"/>
            </a:endParaRPr>
          </a:p>
        </p:txBody>
      </p:sp>
      <p:sp>
        <p:nvSpPr>
          <p:cNvPr id="26" name="Google Shape;317;p15">
            <a:extLst>
              <a:ext uri="{FF2B5EF4-FFF2-40B4-BE49-F238E27FC236}">
                <a16:creationId xmlns:a16="http://schemas.microsoft.com/office/drawing/2014/main" id="{DEFA653B-10A0-02F4-9B8A-A130A088745E}"/>
              </a:ext>
            </a:extLst>
          </p:cNvPr>
          <p:cNvSpPr txBox="1"/>
          <p:nvPr/>
        </p:nvSpPr>
        <p:spPr>
          <a:xfrm>
            <a:off x="4862817" y="1566484"/>
            <a:ext cx="2885077" cy="405889"/>
          </a:xfrm>
          <a:prstGeom prst="rect">
            <a:avLst/>
          </a:prstGeom>
          <a:gradFill flip="none" rotWithShape="1">
            <a:gsLst>
              <a:gs pos="82000">
                <a:schemeClr val="tx1"/>
              </a:gs>
              <a:gs pos="17000">
                <a:schemeClr val="tx1"/>
              </a:gs>
              <a:gs pos="0">
                <a:schemeClr val="tx1">
                  <a:alpha val="0"/>
                </a:schemeClr>
              </a:gs>
              <a:gs pos="50000">
                <a:schemeClr val="tx1"/>
              </a:gs>
              <a:gs pos="99000">
                <a:schemeClr val="tx1">
                  <a:alpha val="0"/>
                </a:schemeClr>
              </a:gs>
            </a:gsLst>
            <a:lin ang="10200000" scaled="0"/>
            <a:tileRect/>
          </a:gradFill>
          <a:ln>
            <a:noFill/>
          </a:ln>
        </p:spPr>
        <p:txBody>
          <a:bodyPr spcFirstLastPara="1" wrap="square" lIns="90000" tIns="45700" rIns="91425" bIns="45700" anchor="ctr" anchorCtr="0">
            <a:noAutofit/>
          </a:bodyPr>
          <a:lstStyle/>
          <a:p>
            <a:pPr marL="0" marR="0" lvl="0" indent="0" algn="ctr" rtl="0">
              <a:spcBef>
                <a:spcPts val="0"/>
              </a:spcBef>
              <a:spcAft>
                <a:spcPts val="0"/>
              </a:spcAft>
              <a:buNone/>
            </a:pPr>
            <a:r>
              <a:rPr lang="en-US" sz="1400">
                <a:solidFill>
                  <a:schemeClr val="bg2"/>
                </a:solidFill>
                <a:latin typeface="Funnel Sans" pitchFamily="2" charset="0"/>
                <a:ea typeface="Georgia"/>
                <a:cs typeface="Georgia"/>
                <a:sym typeface="Georgia"/>
              </a:rPr>
              <a:t>Client retained roles</a:t>
            </a:r>
            <a:endParaRPr sz="1400">
              <a:solidFill>
                <a:schemeClr val="bg2"/>
              </a:solidFill>
              <a:latin typeface="Funnel Sans" pitchFamily="2" charset="0"/>
              <a:ea typeface="Georgia"/>
              <a:cs typeface="Georgia"/>
              <a:sym typeface="Georgia"/>
            </a:endParaRPr>
          </a:p>
        </p:txBody>
      </p:sp>
      <p:grpSp>
        <p:nvGrpSpPr>
          <p:cNvPr id="27" name="Google Shape;318;p15">
            <a:extLst>
              <a:ext uri="{FF2B5EF4-FFF2-40B4-BE49-F238E27FC236}">
                <a16:creationId xmlns:a16="http://schemas.microsoft.com/office/drawing/2014/main" id="{9C40A783-9E1B-F1AB-F463-31BB111853DE}"/>
              </a:ext>
            </a:extLst>
          </p:cNvPr>
          <p:cNvGrpSpPr/>
          <p:nvPr/>
        </p:nvGrpSpPr>
        <p:grpSpPr>
          <a:xfrm>
            <a:off x="8865090" y="2611100"/>
            <a:ext cx="2996222" cy="1892508"/>
            <a:chOff x="8839200" y="2611100"/>
            <a:chExt cx="3048002" cy="1892508"/>
          </a:xfrm>
        </p:grpSpPr>
        <p:cxnSp>
          <p:nvCxnSpPr>
            <p:cNvPr id="28" name="Google Shape;319;p15">
              <a:extLst>
                <a:ext uri="{FF2B5EF4-FFF2-40B4-BE49-F238E27FC236}">
                  <a16:creationId xmlns:a16="http://schemas.microsoft.com/office/drawing/2014/main" id="{CB2D1232-B3E4-3D13-9C34-50680E0B2D98}"/>
                </a:ext>
              </a:extLst>
            </p:cNvPr>
            <p:cNvCxnSpPr/>
            <p:nvPr/>
          </p:nvCxnSpPr>
          <p:spPr>
            <a:xfrm>
              <a:off x="8839200" y="2611100"/>
              <a:ext cx="3048002" cy="0"/>
            </a:xfrm>
            <a:prstGeom prst="straightConnector1">
              <a:avLst/>
            </a:prstGeom>
            <a:noFill/>
            <a:ln w="9525" cap="flat" cmpd="sng">
              <a:solidFill>
                <a:schemeClr val="lt1"/>
              </a:solidFill>
              <a:prstDash val="solid"/>
              <a:miter lim="800000"/>
              <a:headEnd type="oval" w="med" len="med"/>
              <a:tailEnd type="none" w="sm" len="sm"/>
            </a:ln>
          </p:spPr>
        </p:cxnSp>
        <p:cxnSp>
          <p:nvCxnSpPr>
            <p:cNvPr id="29" name="Google Shape;320;p15">
              <a:extLst>
                <a:ext uri="{FF2B5EF4-FFF2-40B4-BE49-F238E27FC236}">
                  <a16:creationId xmlns:a16="http://schemas.microsoft.com/office/drawing/2014/main" id="{2220456F-E0C3-718B-D015-C37D49BC5509}"/>
                </a:ext>
              </a:extLst>
            </p:cNvPr>
            <p:cNvCxnSpPr/>
            <p:nvPr/>
          </p:nvCxnSpPr>
          <p:spPr>
            <a:xfrm>
              <a:off x="8839200" y="3241936"/>
              <a:ext cx="3048002" cy="0"/>
            </a:xfrm>
            <a:prstGeom prst="straightConnector1">
              <a:avLst/>
            </a:prstGeom>
            <a:noFill/>
            <a:ln w="9525" cap="flat" cmpd="sng">
              <a:solidFill>
                <a:schemeClr val="lt1"/>
              </a:solidFill>
              <a:prstDash val="solid"/>
              <a:miter lim="800000"/>
              <a:headEnd type="oval" w="med" len="med"/>
              <a:tailEnd type="none" w="sm" len="sm"/>
            </a:ln>
          </p:spPr>
        </p:cxnSp>
        <p:cxnSp>
          <p:nvCxnSpPr>
            <p:cNvPr id="30" name="Google Shape;321;p15">
              <a:extLst>
                <a:ext uri="{FF2B5EF4-FFF2-40B4-BE49-F238E27FC236}">
                  <a16:creationId xmlns:a16="http://schemas.microsoft.com/office/drawing/2014/main" id="{A55577D3-323F-E7C6-6686-60759478C0D8}"/>
                </a:ext>
              </a:extLst>
            </p:cNvPr>
            <p:cNvCxnSpPr/>
            <p:nvPr/>
          </p:nvCxnSpPr>
          <p:spPr>
            <a:xfrm>
              <a:off x="8839200" y="3872772"/>
              <a:ext cx="3048002" cy="0"/>
            </a:xfrm>
            <a:prstGeom prst="straightConnector1">
              <a:avLst/>
            </a:prstGeom>
            <a:noFill/>
            <a:ln w="9525" cap="flat" cmpd="sng">
              <a:solidFill>
                <a:schemeClr val="lt1"/>
              </a:solidFill>
              <a:prstDash val="solid"/>
              <a:miter lim="800000"/>
              <a:headEnd type="oval" w="med" len="med"/>
              <a:tailEnd type="none" w="sm" len="sm"/>
            </a:ln>
          </p:spPr>
        </p:cxnSp>
        <p:cxnSp>
          <p:nvCxnSpPr>
            <p:cNvPr id="31" name="Google Shape;322;p15">
              <a:extLst>
                <a:ext uri="{FF2B5EF4-FFF2-40B4-BE49-F238E27FC236}">
                  <a16:creationId xmlns:a16="http://schemas.microsoft.com/office/drawing/2014/main" id="{52B14308-15B8-B65C-DB15-80BF915077E7}"/>
                </a:ext>
              </a:extLst>
            </p:cNvPr>
            <p:cNvCxnSpPr/>
            <p:nvPr/>
          </p:nvCxnSpPr>
          <p:spPr>
            <a:xfrm>
              <a:off x="8839200" y="4503608"/>
              <a:ext cx="3048002" cy="0"/>
            </a:xfrm>
            <a:prstGeom prst="straightConnector1">
              <a:avLst/>
            </a:prstGeom>
            <a:noFill/>
            <a:ln w="9525" cap="flat" cmpd="sng">
              <a:solidFill>
                <a:schemeClr val="lt1"/>
              </a:solidFill>
              <a:prstDash val="solid"/>
              <a:miter lim="800000"/>
              <a:headEnd type="oval" w="med" len="med"/>
              <a:tailEnd type="none" w="sm" len="sm"/>
            </a:ln>
          </p:spPr>
        </p:cxnSp>
      </p:grpSp>
      <p:sp>
        <p:nvSpPr>
          <p:cNvPr id="6" name="Rounded Rectangle 5">
            <a:extLst>
              <a:ext uri="{FF2B5EF4-FFF2-40B4-BE49-F238E27FC236}">
                <a16:creationId xmlns:a16="http://schemas.microsoft.com/office/drawing/2014/main" id="{D09E6CE8-4EE2-A820-9EF7-2853A8809B86}"/>
              </a:ext>
            </a:extLst>
          </p:cNvPr>
          <p:cNvSpPr/>
          <p:nvPr/>
        </p:nvSpPr>
        <p:spPr>
          <a:xfrm>
            <a:off x="8968154" y="503057"/>
            <a:ext cx="2121162" cy="538901"/>
          </a:xfrm>
          <a:prstGeom prst="roundRect">
            <a:avLst>
              <a:gd name="adj" fmla="val 50000"/>
            </a:avLst>
          </a:prstGeom>
          <a:no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a:solidFill>
                  <a:schemeClr val="accent1"/>
                </a:solidFill>
                <a:latin typeface="Funnel Sans" pitchFamily="2" charset="0"/>
              </a:rPr>
              <a:t>Launching soon</a:t>
            </a:r>
          </a:p>
        </p:txBody>
      </p:sp>
      <p:sp>
        <p:nvSpPr>
          <p:cNvPr id="3" name="Google Shape;18;p26">
            <a:extLst>
              <a:ext uri="{FF2B5EF4-FFF2-40B4-BE49-F238E27FC236}">
                <a16:creationId xmlns:a16="http://schemas.microsoft.com/office/drawing/2014/main" id="{CD6AE5C8-6E7C-65E1-A5A5-0FBE4041AC6D}"/>
              </a:ext>
            </a:extLst>
          </p:cNvPr>
          <p:cNvSpPr txBox="1">
            <a:spLocks/>
          </p:cNvSpPr>
          <p:nvPr/>
        </p:nvSpPr>
        <p:spPr>
          <a:xfrm>
            <a:off x="993896" y="366489"/>
            <a:ext cx="10640128" cy="538901"/>
          </a:xfrm>
          <a:prstGeom prst="rect">
            <a:avLst/>
          </a:prstGeom>
          <a:noFill/>
          <a:ln>
            <a:noFill/>
          </a:ln>
        </p:spPr>
        <p:txBody>
          <a:bodyPr spcFirstLastPara="1" vert="horz" wrap="square" lIns="0" tIns="0" rIns="0" bIns="0" rtlCol="0" anchor="t" anchorCtr="0">
            <a:noAutofit/>
          </a:bodyPr>
          <a:lstStyle>
            <a:lvl1pPr lvl="0" algn="l" defTabSz="914400" rtl="0" eaLnBrk="1" latinLnBrk="0" hangingPunct="1">
              <a:lnSpc>
                <a:spcPct val="80000"/>
              </a:lnSpc>
              <a:spcBef>
                <a:spcPts val="0"/>
              </a:spcBef>
              <a:spcAft>
                <a:spcPts val="0"/>
              </a:spcAft>
              <a:buSzPts val="3200"/>
              <a:buNone/>
              <a:defRPr sz="4400" b="1" i="0" kern="1200" spc="-150" baseline="0">
                <a:solidFill>
                  <a:schemeClr val="bg1"/>
                </a:solidFill>
                <a:latin typeface="Funnel Sans" pitchFamily="2" charset="0"/>
                <a:ea typeface="+mj-ea"/>
                <a:cs typeface="+mj-cs"/>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buClrTx/>
              <a:buFontTx/>
            </a:pPr>
            <a:r>
              <a:rPr lang="en-US" dirty="0">
                <a:sym typeface="Georgia"/>
              </a:rPr>
              <a:t>AI Academy in Finance</a:t>
            </a:r>
            <a:endParaRPr lang="en-GB" dirty="0"/>
          </a:p>
        </p:txBody>
      </p:sp>
    </p:spTree>
    <p:extLst>
      <p:ext uri="{BB962C8B-B14F-4D97-AF65-F5344CB8AC3E}">
        <p14:creationId xmlns:p14="http://schemas.microsoft.com/office/powerpoint/2010/main" val="36198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3000"/>
                            </p:stCondLst>
                            <p:childTnLst>
                              <p:par>
                                <p:cTn id="29" presetID="23" presetClass="entr" presetSubtype="16"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p:tgtEl>
                                          <p:spTgt spid="25"/>
                                        </p:tgtEl>
                                        <p:attrNameLst>
                                          <p:attrName>ppt_w</p:attrName>
                                        </p:attrNameLst>
                                      </p:cBhvr>
                                      <p:tavLst>
                                        <p:tav tm="0">
                                          <p:val>
                                            <p:strVal val="0"/>
                                          </p:val>
                                        </p:tav>
                                        <p:tav tm="100000">
                                          <p:val>
                                            <p:strVal val="#ppt_w"/>
                                          </p:val>
                                        </p:tav>
                                      </p:tavLst>
                                    </p:anim>
                                    <p:anim calcmode="lin" valueType="num">
                                      <p:cBhvr additive="base">
                                        <p:cTn id="32" dur="500"/>
                                        <p:tgtEl>
                                          <p:spTgt spid="25"/>
                                        </p:tgtEl>
                                        <p:attrNameLst>
                                          <p:attrName>ppt_h</p:attrName>
                                        </p:attrNameLst>
                                      </p:cBhvr>
                                      <p:tavLst>
                                        <p:tav tm="0">
                                          <p:val>
                                            <p:strVal val="0"/>
                                          </p:val>
                                        </p:tav>
                                        <p:tav tm="100000">
                                          <p:val>
                                            <p:strVal val="#ppt_h"/>
                                          </p:val>
                                        </p:tav>
                                      </p:tavLst>
                                    </p:anim>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par>
                          <p:cTn id="37" fill="hold">
                            <p:stCondLst>
                              <p:cond delay="4000"/>
                            </p:stCondLst>
                            <p:childTnLst>
                              <p:par>
                                <p:cTn id="38" presetID="10" presetClass="entr" presetSubtype="0"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par>
                          <p:cTn id="41" fill="hold">
                            <p:stCondLst>
                              <p:cond delay="4500"/>
                            </p:stCondLst>
                            <p:childTnLst>
                              <p:par>
                                <p:cTn id="42" presetID="10" presetClass="entr" presetSubtype="0" fill="hold"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68AF4-466A-4F1F-1748-26CB18B6858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298C7A6-2C5E-82F6-5CF5-C238BC2D8D87}"/>
              </a:ext>
            </a:extLst>
          </p:cNvPr>
          <p:cNvSpPr>
            <a:spLocks noGrp="1"/>
          </p:cNvSpPr>
          <p:nvPr>
            <p:ph type="title"/>
          </p:nvPr>
        </p:nvSpPr>
        <p:spPr/>
        <p:txBody>
          <a:bodyPr/>
          <a:lstStyle/>
          <a:p>
            <a:pPr lvl="0"/>
            <a:r>
              <a:rPr lang="en-US">
                <a:sym typeface="Georgia"/>
              </a:rPr>
              <a:t>Some top-line tips</a:t>
            </a:r>
          </a:p>
        </p:txBody>
      </p:sp>
      <p:sp>
        <p:nvSpPr>
          <p:cNvPr id="41" name="Text Placeholder 40">
            <a:extLst>
              <a:ext uri="{FF2B5EF4-FFF2-40B4-BE49-F238E27FC236}">
                <a16:creationId xmlns:a16="http://schemas.microsoft.com/office/drawing/2014/main" id="{5844D430-3214-0344-49A6-F4688BD50FA2}"/>
              </a:ext>
            </a:extLst>
          </p:cNvPr>
          <p:cNvSpPr>
            <a:spLocks noGrp="1"/>
          </p:cNvSpPr>
          <p:nvPr>
            <p:ph type="body" sz="quarter" idx="25"/>
          </p:nvPr>
        </p:nvSpPr>
        <p:spPr>
          <a:xfrm>
            <a:off x="3589020" y="1862079"/>
            <a:ext cx="2537011" cy="1058772"/>
          </a:xfrm>
        </p:spPr>
        <p:txBody>
          <a:bodyPr>
            <a:normAutofit/>
          </a:bodyPr>
          <a:lstStyle/>
          <a:p>
            <a:pPr lvl="0"/>
            <a:r>
              <a:rPr lang="en-US">
                <a:sym typeface="Georgia"/>
              </a:rPr>
              <a:t>Avoid Title Case, avoid acronyms, avoid jargon</a:t>
            </a:r>
            <a:endParaRPr lang="en-US"/>
          </a:p>
        </p:txBody>
      </p:sp>
      <p:sp>
        <p:nvSpPr>
          <p:cNvPr id="42" name="Text Placeholder 41">
            <a:extLst>
              <a:ext uri="{FF2B5EF4-FFF2-40B4-BE49-F238E27FC236}">
                <a16:creationId xmlns:a16="http://schemas.microsoft.com/office/drawing/2014/main" id="{5AA076A7-0B0B-7980-9FDB-31CF3E276850}"/>
              </a:ext>
            </a:extLst>
          </p:cNvPr>
          <p:cNvSpPr>
            <a:spLocks noGrp="1"/>
          </p:cNvSpPr>
          <p:nvPr>
            <p:ph type="body" sz="quarter" idx="26"/>
          </p:nvPr>
        </p:nvSpPr>
        <p:spPr>
          <a:xfrm>
            <a:off x="6288152" y="1862079"/>
            <a:ext cx="2537011" cy="1058772"/>
          </a:xfrm>
        </p:spPr>
        <p:txBody>
          <a:bodyPr/>
          <a:lstStyle/>
          <a:p>
            <a:pPr lvl="0"/>
            <a:r>
              <a:rPr lang="en-US">
                <a:sym typeface="Georgia"/>
              </a:rPr>
              <a:t>Monochrome with a hint of color</a:t>
            </a:r>
            <a:endParaRPr lang="en-US"/>
          </a:p>
        </p:txBody>
      </p:sp>
      <p:sp>
        <p:nvSpPr>
          <p:cNvPr id="43" name="Text Placeholder 42">
            <a:extLst>
              <a:ext uri="{FF2B5EF4-FFF2-40B4-BE49-F238E27FC236}">
                <a16:creationId xmlns:a16="http://schemas.microsoft.com/office/drawing/2014/main" id="{FF9842C1-6FEA-7ED2-C23C-6B2E680D828A}"/>
              </a:ext>
            </a:extLst>
          </p:cNvPr>
          <p:cNvSpPr>
            <a:spLocks noGrp="1"/>
          </p:cNvSpPr>
          <p:nvPr>
            <p:ph type="body" sz="quarter" idx="27"/>
          </p:nvPr>
        </p:nvSpPr>
        <p:spPr>
          <a:xfrm>
            <a:off x="8987285" y="1862079"/>
            <a:ext cx="2537011" cy="1058772"/>
          </a:xfrm>
        </p:spPr>
        <p:txBody>
          <a:bodyPr/>
          <a:lstStyle/>
          <a:p>
            <a:r>
              <a:rPr lang="en-US">
                <a:sym typeface="Georgia"/>
              </a:rPr>
              <a:t>Nice imagery</a:t>
            </a:r>
            <a:endParaRPr lang="en-US"/>
          </a:p>
        </p:txBody>
      </p:sp>
      <p:sp>
        <p:nvSpPr>
          <p:cNvPr id="11" name="Text Placeholder 10">
            <a:extLst>
              <a:ext uri="{FF2B5EF4-FFF2-40B4-BE49-F238E27FC236}">
                <a16:creationId xmlns:a16="http://schemas.microsoft.com/office/drawing/2014/main" id="{828C945C-4F2B-639E-FFC3-327676C9A0E2}"/>
              </a:ext>
            </a:extLst>
          </p:cNvPr>
          <p:cNvSpPr>
            <a:spLocks noGrp="1"/>
          </p:cNvSpPr>
          <p:nvPr>
            <p:ph type="body" sz="quarter" idx="12"/>
          </p:nvPr>
        </p:nvSpPr>
        <p:spPr>
          <a:xfrm>
            <a:off x="889888" y="3180581"/>
            <a:ext cx="2537011" cy="1643798"/>
          </a:xfrm>
        </p:spPr>
        <p:txBody>
          <a:bodyPr>
            <a:noAutofit/>
          </a:bodyPr>
          <a:lstStyle/>
          <a:p>
            <a:pPr lvl="0"/>
            <a:r>
              <a:rPr lang="en-US" dirty="0"/>
              <a:t>Methods of guiding the eye to the correct piece of information gets harder the more design is on the page. Guide the viewer with simplicity and you’ll need fewer things on page to shout louder than the design.</a:t>
            </a:r>
          </a:p>
        </p:txBody>
      </p:sp>
      <p:sp>
        <p:nvSpPr>
          <p:cNvPr id="9" name="Text Placeholder 8">
            <a:extLst>
              <a:ext uri="{FF2B5EF4-FFF2-40B4-BE49-F238E27FC236}">
                <a16:creationId xmlns:a16="http://schemas.microsoft.com/office/drawing/2014/main" id="{89F7DA83-2308-FFD3-24EE-DC66A5137A9F}"/>
              </a:ext>
            </a:extLst>
          </p:cNvPr>
          <p:cNvSpPr>
            <a:spLocks noGrp="1"/>
          </p:cNvSpPr>
          <p:nvPr>
            <p:ph type="body" sz="quarter" idx="17"/>
          </p:nvPr>
        </p:nvSpPr>
        <p:spPr>
          <a:xfrm>
            <a:off x="889888" y="1862079"/>
            <a:ext cx="2537011" cy="1058772"/>
          </a:xfrm>
        </p:spPr>
        <p:txBody>
          <a:bodyPr>
            <a:normAutofit/>
          </a:bodyPr>
          <a:lstStyle/>
          <a:p>
            <a:pPr lvl="0"/>
            <a:r>
              <a:rPr lang="en-US"/>
              <a:t>Reduce complexity to remove complexity</a:t>
            </a:r>
          </a:p>
        </p:txBody>
      </p:sp>
      <p:sp>
        <p:nvSpPr>
          <p:cNvPr id="62" name="Text Placeholder 61">
            <a:extLst>
              <a:ext uri="{FF2B5EF4-FFF2-40B4-BE49-F238E27FC236}">
                <a16:creationId xmlns:a16="http://schemas.microsoft.com/office/drawing/2014/main" id="{0D1287C7-8278-6A57-FDD5-C35D3702D6B3}"/>
              </a:ext>
            </a:extLst>
          </p:cNvPr>
          <p:cNvSpPr>
            <a:spLocks noGrp="1"/>
          </p:cNvSpPr>
          <p:nvPr>
            <p:ph type="body" sz="quarter" idx="21"/>
          </p:nvPr>
        </p:nvSpPr>
        <p:spPr>
          <a:xfrm>
            <a:off x="3589020" y="3180581"/>
            <a:ext cx="2537011" cy="1643798"/>
          </a:xfrm>
        </p:spPr>
        <p:txBody>
          <a:bodyPr>
            <a:normAutofit/>
          </a:bodyPr>
          <a:lstStyle/>
          <a:p>
            <a:r>
              <a:rPr lang="en-US" dirty="0">
                <a:sym typeface="Georgia"/>
              </a:rPr>
              <a:t>Rounded edges and complicated builds create more work to create and edit, and are unnecessary in Genpact’s current identity of hard edges. Reduce complexity. </a:t>
            </a:r>
            <a:endParaRPr lang="en-US" dirty="0"/>
          </a:p>
          <a:p>
            <a:endParaRPr lang="en-GB" dirty="0"/>
          </a:p>
        </p:txBody>
      </p:sp>
      <p:sp>
        <p:nvSpPr>
          <p:cNvPr id="63" name="Text Placeholder 62">
            <a:extLst>
              <a:ext uri="{FF2B5EF4-FFF2-40B4-BE49-F238E27FC236}">
                <a16:creationId xmlns:a16="http://schemas.microsoft.com/office/drawing/2014/main" id="{94017177-53AA-D189-CC97-A987185336EE}"/>
              </a:ext>
            </a:extLst>
          </p:cNvPr>
          <p:cNvSpPr>
            <a:spLocks noGrp="1"/>
          </p:cNvSpPr>
          <p:nvPr>
            <p:ph type="body" sz="quarter" idx="22"/>
          </p:nvPr>
        </p:nvSpPr>
        <p:spPr>
          <a:xfrm>
            <a:off x="6288153" y="3180581"/>
            <a:ext cx="2537011" cy="1643798"/>
          </a:xfrm>
        </p:spPr>
        <p:txBody>
          <a:bodyPr>
            <a:normAutofit/>
          </a:bodyPr>
          <a:lstStyle/>
          <a:p>
            <a:pPr lvl="0"/>
            <a:r>
              <a:rPr lang="en-US" dirty="0">
                <a:sym typeface="Georgia"/>
              </a:rPr>
              <a:t>All text and graphics should be black, white and grey. Only use Coral and Sunrise Gold for small highlights to draw the readers’ eye.  Use imagery to add visual richness.</a:t>
            </a:r>
            <a:endParaRPr lang="en-US" dirty="0"/>
          </a:p>
        </p:txBody>
      </p:sp>
      <p:sp>
        <p:nvSpPr>
          <p:cNvPr id="40" name="Text Placeholder 39">
            <a:extLst>
              <a:ext uri="{FF2B5EF4-FFF2-40B4-BE49-F238E27FC236}">
                <a16:creationId xmlns:a16="http://schemas.microsoft.com/office/drawing/2014/main" id="{95C444D6-86AD-E169-057D-42D17831BC1A}"/>
              </a:ext>
            </a:extLst>
          </p:cNvPr>
          <p:cNvSpPr>
            <a:spLocks noGrp="1"/>
          </p:cNvSpPr>
          <p:nvPr>
            <p:ph type="body" sz="quarter" idx="23"/>
          </p:nvPr>
        </p:nvSpPr>
        <p:spPr>
          <a:xfrm>
            <a:off x="8987285" y="3180581"/>
            <a:ext cx="2537011" cy="1643798"/>
          </a:xfrm>
        </p:spPr>
        <p:txBody>
          <a:bodyPr>
            <a:normAutofit lnSpcReduction="10000"/>
          </a:bodyPr>
          <a:lstStyle/>
          <a:p>
            <a:pPr lvl="0"/>
            <a:r>
              <a:rPr lang="en-US" dirty="0">
                <a:sym typeface="Georgia"/>
              </a:rPr>
              <a:t>Make the content as easy to read as possible. Capital letters are spiky and interrupt legibility. Acronyms exclude people and don’t save as much space as they harm legibility. TAM is total addressable market. </a:t>
            </a:r>
            <a:endParaRPr lang="en-US" dirty="0"/>
          </a:p>
        </p:txBody>
      </p:sp>
    </p:spTree>
    <p:extLst>
      <p:ext uri="{BB962C8B-B14F-4D97-AF65-F5344CB8AC3E}">
        <p14:creationId xmlns:p14="http://schemas.microsoft.com/office/powerpoint/2010/main" val="3316223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444D2-5002-618C-E3D1-AA3B29F52F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B9F1A4-D69B-E738-293D-874A792541C2}"/>
              </a:ext>
            </a:extLst>
          </p:cNvPr>
          <p:cNvSpPr>
            <a:spLocks noGrp="1"/>
          </p:cNvSpPr>
          <p:nvPr>
            <p:ph type="title"/>
          </p:nvPr>
        </p:nvSpPr>
        <p:spPr/>
        <p:txBody>
          <a:bodyPr/>
          <a:lstStyle/>
          <a:p>
            <a:r>
              <a:rPr lang="en-GB" dirty="0">
                <a:sym typeface="Georgia"/>
              </a:rPr>
              <a:t>Title Slide</a:t>
            </a:r>
            <a:endParaRPr lang="en-GB" dirty="0"/>
          </a:p>
        </p:txBody>
      </p:sp>
      <p:sp>
        <p:nvSpPr>
          <p:cNvPr id="3" name="Text Placeholder 2">
            <a:extLst>
              <a:ext uri="{FF2B5EF4-FFF2-40B4-BE49-F238E27FC236}">
                <a16:creationId xmlns:a16="http://schemas.microsoft.com/office/drawing/2014/main" id="{845253A6-3340-09CB-D46C-ABF18FAD1AA1}"/>
              </a:ext>
            </a:extLst>
          </p:cNvPr>
          <p:cNvSpPr>
            <a:spLocks noGrp="1"/>
          </p:cNvSpPr>
          <p:nvPr>
            <p:ph type="body" idx="2"/>
          </p:nvPr>
        </p:nvSpPr>
        <p:spPr/>
        <p:txBody>
          <a:bodyPr>
            <a:normAutofit/>
          </a:bodyPr>
          <a:lstStyle/>
          <a:p>
            <a:r>
              <a:rPr lang="en-GB"/>
              <a:t>Innovation into action</a:t>
            </a:r>
          </a:p>
        </p:txBody>
      </p:sp>
      <p:grpSp>
        <p:nvGrpSpPr>
          <p:cNvPr id="5" name="Group 4">
            <a:extLst>
              <a:ext uri="{FF2B5EF4-FFF2-40B4-BE49-F238E27FC236}">
                <a16:creationId xmlns:a16="http://schemas.microsoft.com/office/drawing/2014/main" id="{4949BE97-A8F7-D29D-362B-469F4A0CDB94}"/>
              </a:ext>
            </a:extLst>
          </p:cNvPr>
          <p:cNvGrpSpPr/>
          <p:nvPr/>
        </p:nvGrpSpPr>
        <p:grpSpPr>
          <a:xfrm>
            <a:off x="910210" y="4809902"/>
            <a:ext cx="710126" cy="196850"/>
            <a:chOff x="1601959" y="2654797"/>
            <a:chExt cx="710126" cy="196850"/>
          </a:xfrm>
        </p:grpSpPr>
        <p:pic>
          <p:nvPicPr>
            <p:cNvPr id="6" name="Graphic 5">
              <a:extLst>
                <a:ext uri="{FF2B5EF4-FFF2-40B4-BE49-F238E27FC236}">
                  <a16:creationId xmlns:a16="http://schemas.microsoft.com/office/drawing/2014/main" id="{17C73DDD-D216-1A3C-53A2-17CC183CF1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589656" y="2667100"/>
              <a:ext cx="196850" cy="172244"/>
            </a:xfrm>
            <a:prstGeom prst="rect">
              <a:avLst/>
            </a:prstGeom>
          </p:spPr>
        </p:pic>
        <p:pic>
          <p:nvPicPr>
            <p:cNvPr id="7" name="Graphic 6">
              <a:extLst>
                <a:ext uri="{FF2B5EF4-FFF2-40B4-BE49-F238E27FC236}">
                  <a16:creationId xmlns:a16="http://schemas.microsoft.com/office/drawing/2014/main" id="{4EBDEF9B-2E7A-41DF-8348-EC18BCADB2C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768950" y="2667100"/>
              <a:ext cx="196850" cy="172244"/>
            </a:xfrm>
            <a:prstGeom prst="rect">
              <a:avLst/>
            </a:prstGeom>
          </p:spPr>
        </p:pic>
        <p:pic>
          <p:nvPicPr>
            <p:cNvPr id="8" name="Graphic 7">
              <a:extLst>
                <a:ext uri="{FF2B5EF4-FFF2-40B4-BE49-F238E27FC236}">
                  <a16:creationId xmlns:a16="http://schemas.microsoft.com/office/drawing/2014/main" id="{E48DD8FD-CE45-371B-E65C-A09DCD10CA8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948244" y="2667100"/>
              <a:ext cx="196850" cy="172244"/>
            </a:xfrm>
            <a:prstGeom prst="rect">
              <a:avLst/>
            </a:prstGeom>
          </p:spPr>
        </p:pic>
        <p:pic>
          <p:nvPicPr>
            <p:cNvPr id="9" name="Graphic 8">
              <a:extLst>
                <a:ext uri="{FF2B5EF4-FFF2-40B4-BE49-F238E27FC236}">
                  <a16:creationId xmlns:a16="http://schemas.microsoft.com/office/drawing/2014/main" id="{FB197AAA-5366-86A3-BFF6-514644E0FC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2127538" y="2667100"/>
              <a:ext cx="196850" cy="172244"/>
            </a:xfrm>
            <a:prstGeom prst="rect">
              <a:avLst/>
            </a:prstGeom>
          </p:spPr>
        </p:pic>
      </p:grpSp>
      <p:pic>
        <p:nvPicPr>
          <p:cNvPr id="11" name="Picture Placeholder 10">
            <a:extLst>
              <a:ext uri="{FF2B5EF4-FFF2-40B4-BE49-F238E27FC236}">
                <a16:creationId xmlns:a16="http://schemas.microsoft.com/office/drawing/2014/main" id="{53935321-43EC-CCF3-C6E7-18AB05A6A603}"/>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p:blipFill>
        <p:spPr>
          <a:xfrm>
            <a:off x="6096000" y="0"/>
            <a:ext cx="6096000" cy="6858000"/>
          </a:xfrm>
        </p:spPr>
      </p:pic>
      <p:sp>
        <p:nvSpPr>
          <p:cNvPr id="4" name="Google Shape;22;p26">
            <a:extLst>
              <a:ext uri="{FF2B5EF4-FFF2-40B4-BE49-F238E27FC236}">
                <a16:creationId xmlns:a16="http://schemas.microsoft.com/office/drawing/2014/main" id="{AB91F9E4-CB0F-6A7D-1D6F-0697600DEE28}"/>
              </a:ext>
            </a:extLst>
          </p:cNvPr>
          <p:cNvSpPr txBox="1">
            <a:spLocks/>
          </p:cNvSpPr>
          <p:nvPr/>
        </p:nvSpPr>
        <p:spPr>
          <a:xfrm>
            <a:off x="9829092" y="6361924"/>
            <a:ext cx="2188802" cy="33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800" b="0" i="0" u="none" strike="noStrike" cap="none">
                <a:solidFill>
                  <a:schemeClr val="tx1">
                    <a:lumMod val="10000"/>
                    <a:lumOff val="90000"/>
                    <a:alpha val="50000"/>
                  </a:schemeClr>
                </a:solidFill>
                <a:latin typeface="Funnel Sans" pitchFamily="2" charset="0"/>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dirty="0"/>
              <a:t>© 2025 Copyright Genpact. All Rights Reserved.</a:t>
            </a:r>
          </a:p>
        </p:txBody>
      </p:sp>
    </p:spTree>
    <p:extLst>
      <p:ext uri="{BB962C8B-B14F-4D97-AF65-F5344CB8AC3E}">
        <p14:creationId xmlns:p14="http://schemas.microsoft.com/office/powerpoint/2010/main" val="93158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9F069-9359-21C8-87DD-59FEF5AA03A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AE1E60D-E524-99C5-0639-8736520980C5}"/>
              </a:ext>
            </a:extLst>
          </p:cNvPr>
          <p:cNvSpPr>
            <a:spLocks noGrp="1"/>
          </p:cNvSpPr>
          <p:nvPr>
            <p:ph type="body" idx="2"/>
          </p:nvPr>
        </p:nvSpPr>
        <p:spPr>
          <a:xfrm>
            <a:off x="928579" y="1605677"/>
            <a:ext cx="3322413" cy="3749200"/>
          </a:xfrm>
        </p:spPr>
        <p:txBody>
          <a:bodyPr/>
          <a:lstStyle/>
          <a:p>
            <a:pPr marL="342900" lvl="0" indent="-342900">
              <a:lnSpc>
                <a:spcPct val="200000"/>
              </a:lnSpc>
              <a:buBlip>
                <a:blip r:embed="rId2">
                  <a:extLst>
                    <a:ext uri="{96DAC541-7B7A-43D3-8B79-37D633B846F1}">
                      <asvg:svgBlip xmlns:asvg="http://schemas.microsoft.com/office/drawing/2016/SVG/main" r:embed="rId3"/>
                    </a:ext>
                  </a:extLst>
                </a:blip>
              </a:buBlip>
            </a:pPr>
            <a:r>
              <a:rPr lang="en-GB"/>
              <a:t>Level 1</a:t>
            </a:r>
          </a:p>
          <a:p>
            <a:pPr marL="342900" indent="-342900">
              <a:lnSpc>
                <a:spcPct val="200000"/>
              </a:lnSpc>
              <a:buBlip>
                <a:blip r:embed="rId2">
                  <a:extLst>
                    <a:ext uri="{96DAC541-7B7A-43D3-8B79-37D633B846F1}">
                      <asvg:svgBlip xmlns:asvg="http://schemas.microsoft.com/office/drawing/2016/SVG/main" r:embed="rId3"/>
                    </a:ext>
                  </a:extLst>
                </a:blip>
              </a:buBlip>
            </a:pPr>
            <a:r>
              <a:rPr lang="en-GB"/>
              <a:t>Level 2</a:t>
            </a:r>
          </a:p>
          <a:p>
            <a:pPr marL="342900" indent="-342900">
              <a:lnSpc>
                <a:spcPct val="200000"/>
              </a:lnSpc>
              <a:buBlip>
                <a:blip r:embed="rId2">
                  <a:extLst>
                    <a:ext uri="{96DAC541-7B7A-43D3-8B79-37D633B846F1}">
                      <asvg:svgBlip xmlns:asvg="http://schemas.microsoft.com/office/drawing/2016/SVG/main" r:embed="rId3"/>
                    </a:ext>
                  </a:extLst>
                </a:blip>
              </a:buBlip>
            </a:pPr>
            <a:r>
              <a:rPr lang="en-GB"/>
              <a:t>Level 3</a:t>
            </a:r>
          </a:p>
          <a:p>
            <a:pPr marL="342900" indent="-342900">
              <a:lnSpc>
                <a:spcPct val="200000"/>
              </a:lnSpc>
              <a:buBlip>
                <a:blip r:embed="rId2">
                  <a:extLst>
                    <a:ext uri="{96DAC541-7B7A-43D3-8B79-37D633B846F1}">
                      <asvg:svgBlip xmlns:asvg="http://schemas.microsoft.com/office/drawing/2016/SVG/main" r:embed="rId3"/>
                    </a:ext>
                  </a:extLst>
                </a:blip>
              </a:buBlip>
            </a:pPr>
            <a:r>
              <a:rPr lang="en-GB"/>
              <a:t>Level 4</a:t>
            </a:r>
          </a:p>
          <a:p>
            <a:pPr marL="342900" indent="-342900">
              <a:lnSpc>
                <a:spcPct val="200000"/>
              </a:lnSpc>
              <a:buBlip>
                <a:blip r:embed="rId2">
                  <a:extLst>
                    <a:ext uri="{96DAC541-7B7A-43D3-8B79-37D633B846F1}">
                      <asvg:svgBlip xmlns:asvg="http://schemas.microsoft.com/office/drawing/2016/SVG/main" r:embed="rId3"/>
                    </a:ext>
                  </a:extLst>
                </a:blip>
              </a:buBlip>
            </a:pPr>
            <a:r>
              <a:rPr lang="en-GB"/>
              <a:t>Level 5</a:t>
            </a:r>
          </a:p>
        </p:txBody>
      </p:sp>
      <p:sp>
        <p:nvSpPr>
          <p:cNvPr id="17" name="Title 16">
            <a:extLst>
              <a:ext uri="{FF2B5EF4-FFF2-40B4-BE49-F238E27FC236}">
                <a16:creationId xmlns:a16="http://schemas.microsoft.com/office/drawing/2014/main" id="{66052184-1137-76F1-BADF-F2F0BAF08376}"/>
              </a:ext>
            </a:extLst>
          </p:cNvPr>
          <p:cNvSpPr>
            <a:spLocks noGrp="1"/>
          </p:cNvSpPr>
          <p:nvPr>
            <p:ph type="title"/>
          </p:nvPr>
        </p:nvSpPr>
        <p:spPr/>
        <p:txBody>
          <a:bodyPr/>
          <a:lstStyle/>
          <a:p>
            <a:r>
              <a:rPr lang="en-GB"/>
              <a:t>Agenda</a:t>
            </a:r>
          </a:p>
        </p:txBody>
      </p:sp>
      <p:pic>
        <p:nvPicPr>
          <p:cNvPr id="5" name="Picture Placeholder 4" descr="A close up of lights&#10;&#10;Description automatically generated">
            <a:extLst>
              <a:ext uri="{FF2B5EF4-FFF2-40B4-BE49-F238E27FC236}">
                <a16:creationId xmlns:a16="http://schemas.microsoft.com/office/drawing/2014/main" id="{C8AEF5A6-A77A-0CE3-8E8D-B04C3E0449F8}"/>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a:xfrm>
            <a:off x="6096000" y="0"/>
            <a:ext cx="6096000" cy="6858000"/>
          </a:xfrm>
        </p:spPr>
      </p:pic>
      <p:sp>
        <p:nvSpPr>
          <p:cNvPr id="2" name="Google Shape;22;p26">
            <a:extLst>
              <a:ext uri="{FF2B5EF4-FFF2-40B4-BE49-F238E27FC236}">
                <a16:creationId xmlns:a16="http://schemas.microsoft.com/office/drawing/2014/main" id="{C819A11B-7577-37CE-BA6E-289065FB2D63}"/>
              </a:ext>
            </a:extLst>
          </p:cNvPr>
          <p:cNvSpPr txBox="1">
            <a:spLocks/>
          </p:cNvSpPr>
          <p:nvPr/>
        </p:nvSpPr>
        <p:spPr>
          <a:xfrm>
            <a:off x="9829092" y="6361924"/>
            <a:ext cx="2188802" cy="33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800" b="0" i="0" u="none" strike="noStrike" cap="none">
                <a:solidFill>
                  <a:schemeClr val="tx1">
                    <a:lumMod val="10000"/>
                    <a:lumOff val="90000"/>
                    <a:alpha val="50000"/>
                  </a:schemeClr>
                </a:solidFill>
                <a:latin typeface="Funnel Sans" pitchFamily="2" charset="0"/>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dirty="0"/>
              <a:t>© 2025 Copyright Genpact. All Rights Reserved.</a:t>
            </a:r>
          </a:p>
        </p:txBody>
      </p:sp>
    </p:spTree>
    <p:extLst>
      <p:ext uri="{BB962C8B-B14F-4D97-AF65-F5344CB8AC3E}">
        <p14:creationId xmlns:p14="http://schemas.microsoft.com/office/powerpoint/2010/main" val="747200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F3638-6B57-3781-4743-C09DEE8F9509}"/>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8E609428-4AA3-ABA5-85D7-6758D366539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0" y="0"/>
            <a:ext cx="12190413" cy="6858000"/>
          </a:xfrm>
        </p:spPr>
      </p:pic>
      <p:sp>
        <p:nvSpPr>
          <p:cNvPr id="4" name="Title 3">
            <a:extLst>
              <a:ext uri="{FF2B5EF4-FFF2-40B4-BE49-F238E27FC236}">
                <a16:creationId xmlns:a16="http://schemas.microsoft.com/office/drawing/2014/main" id="{11F3C4E6-1630-FBBB-C526-978E6D76843E}"/>
              </a:ext>
            </a:extLst>
          </p:cNvPr>
          <p:cNvSpPr>
            <a:spLocks noGrp="1"/>
          </p:cNvSpPr>
          <p:nvPr>
            <p:ph type="title"/>
          </p:nvPr>
        </p:nvSpPr>
        <p:spPr/>
        <p:txBody>
          <a:bodyPr/>
          <a:lstStyle/>
          <a:p>
            <a:r>
              <a:rPr lang="en-GB" dirty="0">
                <a:sym typeface="Georgia"/>
              </a:rPr>
              <a:t>Break Slide</a:t>
            </a:r>
            <a:endParaRPr lang="en-GB" dirty="0"/>
          </a:p>
        </p:txBody>
      </p:sp>
      <p:sp>
        <p:nvSpPr>
          <p:cNvPr id="5" name="Text Placeholder 4">
            <a:extLst>
              <a:ext uri="{FF2B5EF4-FFF2-40B4-BE49-F238E27FC236}">
                <a16:creationId xmlns:a16="http://schemas.microsoft.com/office/drawing/2014/main" id="{1661114B-0C41-0C7D-ECE6-1C63309A7BA4}"/>
              </a:ext>
            </a:extLst>
          </p:cNvPr>
          <p:cNvSpPr>
            <a:spLocks noGrp="1"/>
          </p:cNvSpPr>
          <p:nvPr>
            <p:ph type="body" idx="2"/>
          </p:nvPr>
        </p:nvSpPr>
        <p:spPr/>
        <p:txBody>
          <a:bodyPr/>
          <a:lstStyle/>
          <a:p>
            <a:r>
              <a:rPr lang="en-GB">
                <a:solidFill>
                  <a:schemeClr val="bg1"/>
                </a:solidFill>
              </a:rPr>
              <a:t>Part Two</a:t>
            </a:r>
          </a:p>
        </p:txBody>
      </p:sp>
      <p:pic>
        <p:nvPicPr>
          <p:cNvPr id="7" name="Graphic 6">
            <a:extLst>
              <a:ext uri="{FF2B5EF4-FFF2-40B4-BE49-F238E27FC236}">
                <a16:creationId xmlns:a16="http://schemas.microsoft.com/office/drawing/2014/main" id="{796C1E06-C54F-EF43-E598-7BC222FBCBFF}"/>
              </a:ext>
            </a:extLst>
          </p:cNvPr>
          <p:cNvPicPr>
            <a:picLocks noChangeAspect="1"/>
          </p:cNvPicPr>
          <p:nvPr/>
        </p:nvPicPr>
        <p:blipFill>
          <a:blip r:embed="rId3">
            <a:extLst>
              <a:ext uri="{96DAC541-7B7A-43D3-8B79-37D633B846F1}">
                <asvg:svgBlip xmlns:asvg="http://schemas.microsoft.com/office/drawing/2016/SVG/main" r:embed="rId4"/>
              </a:ext>
            </a:extLst>
          </a:blip>
          <a:srcRect l="8134" t="14156" r="57486" b="13360"/>
          <a:stretch/>
        </p:blipFill>
        <p:spPr>
          <a:xfrm>
            <a:off x="211950" y="238991"/>
            <a:ext cx="572667" cy="629932"/>
          </a:xfrm>
          <a:prstGeom prst="rect">
            <a:avLst/>
          </a:prstGeom>
        </p:spPr>
      </p:pic>
      <p:sp>
        <p:nvSpPr>
          <p:cNvPr id="2" name="Google Shape;22;p26">
            <a:extLst>
              <a:ext uri="{FF2B5EF4-FFF2-40B4-BE49-F238E27FC236}">
                <a16:creationId xmlns:a16="http://schemas.microsoft.com/office/drawing/2014/main" id="{410CC75B-D9C6-4EA8-73D4-28882864AEE8}"/>
              </a:ext>
            </a:extLst>
          </p:cNvPr>
          <p:cNvSpPr txBox="1">
            <a:spLocks/>
          </p:cNvSpPr>
          <p:nvPr/>
        </p:nvSpPr>
        <p:spPr>
          <a:xfrm>
            <a:off x="9829092" y="6361924"/>
            <a:ext cx="2188802" cy="33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800" b="0" i="0" u="none" strike="noStrike" cap="none">
                <a:solidFill>
                  <a:schemeClr val="tx1">
                    <a:lumMod val="10000"/>
                    <a:lumOff val="90000"/>
                    <a:alpha val="50000"/>
                  </a:schemeClr>
                </a:solidFill>
                <a:latin typeface="Funnel Sans" pitchFamily="2" charset="0"/>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dirty="0"/>
              <a:t>© 2025 Copyright Genpact. All Rights Reserved.</a:t>
            </a:r>
          </a:p>
        </p:txBody>
      </p:sp>
      <p:cxnSp>
        <p:nvCxnSpPr>
          <p:cNvPr id="3" name="Straight Connector 2">
            <a:extLst>
              <a:ext uri="{FF2B5EF4-FFF2-40B4-BE49-F238E27FC236}">
                <a16:creationId xmlns:a16="http://schemas.microsoft.com/office/drawing/2014/main" id="{10A6C43E-D34C-230F-4084-D53372CC6EB5}"/>
              </a:ext>
            </a:extLst>
          </p:cNvPr>
          <p:cNvCxnSpPr>
            <a:cxnSpLocks/>
          </p:cNvCxnSpPr>
          <p:nvPr/>
        </p:nvCxnSpPr>
        <p:spPr>
          <a:xfrm>
            <a:off x="910210" y="4115705"/>
            <a:ext cx="400463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8" name="Group 7">
            <a:extLst>
              <a:ext uri="{FF2B5EF4-FFF2-40B4-BE49-F238E27FC236}">
                <a16:creationId xmlns:a16="http://schemas.microsoft.com/office/drawing/2014/main" id="{1D4AA004-4D61-529A-A7C8-A16494C378B0}"/>
              </a:ext>
            </a:extLst>
          </p:cNvPr>
          <p:cNvGrpSpPr/>
          <p:nvPr/>
        </p:nvGrpSpPr>
        <p:grpSpPr>
          <a:xfrm>
            <a:off x="910209" y="5169675"/>
            <a:ext cx="710126" cy="196850"/>
            <a:chOff x="1601959" y="2654797"/>
            <a:chExt cx="710126" cy="196850"/>
          </a:xfrm>
        </p:grpSpPr>
        <p:pic>
          <p:nvPicPr>
            <p:cNvPr id="9" name="Graphic 8">
              <a:extLst>
                <a:ext uri="{FF2B5EF4-FFF2-40B4-BE49-F238E27FC236}">
                  <a16:creationId xmlns:a16="http://schemas.microsoft.com/office/drawing/2014/main" id="{3B50FE2D-4847-A017-15B8-F0E77ECBF78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589656" y="2667100"/>
              <a:ext cx="196850" cy="172244"/>
            </a:xfrm>
            <a:prstGeom prst="rect">
              <a:avLst/>
            </a:prstGeom>
          </p:spPr>
        </p:pic>
        <p:pic>
          <p:nvPicPr>
            <p:cNvPr id="10" name="Graphic 9">
              <a:extLst>
                <a:ext uri="{FF2B5EF4-FFF2-40B4-BE49-F238E27FC236}">
                  <a16:creationId xmlns:a16="http://schemas.microsoft.com/office/drawing/2014/main" id="{E23C7997-0B15-D3CA-4995-A577616D858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768950" y="2667100"/>
              <a:ext cx="196850" cy="172244"/>
            </a:xfrm>
            <a:prstGeom prst="rect">
              <a:avLst/>
            </a:prstGeom>
          </p:spPr>
        </p:pic>
        <p:pic>
          <p:nvPicPr>
            <p:cNvPr id="11" name="Graphic 10">
              <a:extLst>
                <a:ext uri="{FF2B5EF4-FFF2-40B4-BE49-F238E27FC236}">
                  <a16:creationId xmlns:a16="http://schemas.microsoft.com/office/drawing/2014/main" id="{8C01583A-507D-1D24-EB02-6116388C3CF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948244" y="2667100"/>
              <a:ext cx="196850" cy="172244"/>
            </a:xfrm>
            <a:prstGeom prst="rect">
              <a:avLst/>
            </a:prstGeom>
          </p:spPr>
        </p:pic>
        <p:pic>
          <p:nvPicPr>
            <p:cNvPr id="12" name="Graphic 11">
              <a:extLst>
                <a:ext uri="{FF2B5EF4-FFF2-40B4-BE49-F238E27FC236}">
                  <a16:creationId xmlns:a16="http://schemas.microsoft.com/office/drawing/2014/main" id="{B843FEB7-7A73-B9C7-DEC7-07CB2850BCB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2127538" y="2667100"/>
              <a:ext cx="196850" cy="172244"/>
            </a:xfrm>
            <a:prstGeom prst="rect">
              <a:avLst/>
            </a:prstGeom>
          </p:spPr>
        </p:pic>
      </p:grpSp>
    </p:spTree>
    <p:extLst>
      <p:ext uri="{BB962C8B-B14F-4D97-AF65-F5344CB8AC3E}">
        <p14:creationId xmlns:p14="http://schemas.microsoft.com/office/powerpoint/2010/main" val="850056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BFCFF2-733D-6CBA-7EE2-A0C8AEDD7DCC}"/>
            </a:ext>
          </a:extLst>
        </p:cNvPr>
        <p:cNvGrpSpPr/>
        <p:nvPr/>
      </p:nvGrpSpPr>
      <p:grpSpPr>
        <a:xfrm>
          <a:off x="0" y="0"/>
          <a:ext cx="0" cy="0"/>
          <a:chOff x="0" y="0"/>
          <a:chExt cx="0" cy="0"/>
        </a:xfrm>
      </p:grpSpPr>
      <p:sp>
        <p:nvSpPr>
          <p:cNvPr id="19" name="Text Placeholder 18">
            <a:extLst>
              <a:ext uri="{FF2B5EF4-FFF2-40B4-BE49-F238E27FC236}">
                <a16:creationId xmlns:a16="http://schemas.microsoft.com/office/drawing/2014/main" id="{971EB19C-1DDC-5232-EFC0-FE97A7BF6FDB}"/>
              </a:ext>
            </a:extLst>
          </p:cNvPr>
          <p:cNvSpPr>
            <a:spLocks noGrp="1"/>
          </p:cNvSpPr>
          <p:nvPr>
            <p:ph type="body" idx="2"/>
          </p:nvPr>
        </p:nvSpPr>
        <p:spPr/>
        <p:txBody>
          <a:bodyPr/>
          <a:lstStyle/>
          <a:p>
            <a:r>
              <a:rPr lang="en-GB">
                <a:solidFill>
                  <a:schemeClr val="tx1"/>
                </a:solidFill>
              </a:rPr>
              <a:t>Subheads are larger than body copy and can drop over multiple lines and are helpful to take the strain off the big headline.</a:t>
            </a:r>
          </a:p>
        </p:txBody>
      </p:sp>
      <p:sp>
        <p:nvSpPr>
          <p:cNvPr id="11" name="Text Placeholder 10">
            <a:extLst>
              <a:ext uri="{FF2B5EF4-FFF2-40B4-BE49-F238E27FC236}">
                <a16:creationId xmlns:a16="http://schemas.microsoft.com/office/drawing/2014/main" id="{297E58E4-9EFE-8ED6-B3A8-7469DEE8C8E1}"/>
              </a:ext>
            </a:extLst>
          </p:cNvPr>
          <p:cNvSpPr>
            <a:spLocks noGrp="1"/>
          </p:cNvSpPr>
          <p:nvPr>
            <p:ph type="body" sz="quarter" idx="12"/>
          </p:nvPr>
        </p:nvSpPr>
        <p:spPr/>
        <p:txBody>
          <a:bodyPr/>
          <a:lstStyle/>
          <a:p>
            <a:pPr lvl="0"/>
            <a:r>
              <a:rPr lang="en-US">
                <a:solidFill>
                  <a:schemeClr val="tx1"/>
                </a:solidFill>
              </a:rPr>
              <a:t>Click to add text and use Alt, Shift plus the arrow keys to change to other placeholder text styles, such as bullet levels and body headings</a:t>
            </a:r>
          </a:p>
          <a:p>
            <a:pPr lvl="1"/>
            <a:r>
              <a:rPr lang="en-US">
                <a:solidFill>
                  <a:schemeClr val="tx1"/>
                </a:solidFill>
              </a:rPr>
              <a:t>Bullet 1 – Level 2</a:t>
            </a:r>
          </a:p>
          <a:p>
            <a:pPr lvl="2"/>
            <a:r>
              <a:rPr lang="en-US">
                <a:solidFill>
                  <a:schemeClr val="tx1"/>
                </a:solidFill>
              </a:rPr>
              <a:t>Bullet 2 – Level 3</a:t>
            </a:r>
          </a:p>
          <a:p>
            <a:pPr lvl="3"/>
            <a:r>
              <a:rPr lang="en-US">
                <a:solidFill>
                  <a:schemeClr val="tx1"/>
                </a:solidFill>
              </a:rPr>
              <a:t>Bullet 3 – Bullet Level 4</a:t>
            </a:r>
          </a:p>
          <a:p>
            <a:pPr marL="720000" lvl="3" indent="0">
              <a:buNone/>
            </a:pPr>
            <a:endParaRPr lang="en-US">
              <a:solidFill>
                <a:schemeClr val="tx1"/>
              </a:solidFill>
            </a:endParaRPr>
          </a:p>
        </p:txBody>
      </p:sp>
      <p:sp>
        <p:nvSpPr>
          <p:cNvPr id="10" name="Text Placeholder 9">
            <a:extLst>
              <a:ext uri="{FF2B5EF4-FFF2-40B4-BE49-F238E27FC236}">
                <a16:creationId xmlns:a16="http://schemas.microsoft.com/office/drawing/2014/main" id="{737D3C07-4F21-7DC0-5D86-6E3AB56C04A5}"/>
              </a:ext>
            </a:extLst>
          </p:cNvPr>
          <p:cNvSpPr>
            <a:spLocks noGrp="1"/>
          </p:cNvSpPr>
          <p:nvPr>
            <p:ph type="body" sz="quarter" idx="15"/>
          </p:nvPr>
        </p:nvSpPr>
        <p:spPr/>
        <p:txBody>
          <a:bodyPr/>
          <a:lstStyle/>
          <a:p>
            <a:pPr lvl="0"/>
            <a:r>
              <a:rPr lang="en-US">
                <a:solidFill>
                  <a:schemeClr val="tx1"/>
                </a:solidFill>
              </a:rPr>
              <a:t>Click to add text and use Alt, Shift plus the arrow keys to change to other placeholder text styles, such as bullet levels and body headings</a:t>
            </a:r>
          </a:p>
          <a:p>
            <a:pPr lvl="1"/>
            <a:r>
              <a:rPr lang="en-US">
                <a:solidFill>
                  <a:schemeClr val="tx1"/>
                </a:solidFill>
              </a:rPr>
              <a:t>Bullet 1 – Level 2</a:t>
            </a:r>
          </a:p>
          <a:p>
            <a:pPr lvl="2"/>
            <a:r>
              <a:rPr lang="en-US">
                <a:solidFill>
                  <a:schemeClr val="tx1"/>
                </a:solidFill>
              </a:rPr>
              <a:t>Bullet 2 – Level 3</a:t>
            </a:r>
          </a:p>
          <a:p>
            <a:pPr lvl="3"/>
            <a:r>
              <a:rPr lang="en-US">
                <a:solidFill>
                  <a:schemeClr val="tx1"/>
                </a:solidFill>
              </a:rPr>
              <a:t>Bullet 3 – Bullet Level 4</a:t>
            </a:r>
          </a:p>
          <a:p>
            <a:endParaRPr lang="en-GB">
              <a:solidFill>
                <a:schemeClr val="tx1"/>
              </a:solidFill>
            </a:endParaRPr>
          </a:p>
        </p:txBody>
      </p:sp>
      <p:sp>
        <p:nvSpPr>
          <p:cNvPr id="6" name="Title 5">
            <a:extLst>
              <a:ext uri="{FF2B5EF4-FFF2-40B4-BE49-F238E27FC236}">
                <a16:creationId xmlns:a16="http://schemas.microsoft.com/office/drawing/2014/main" id="{38482790-870E-CB91-60AA-75CEDF464434}"/>
              </a:ext>
            </a:extLst>
          </p:cNvPr>
          <p:cNvSpPr>
            <a:spLocks noGrp="1"/>
          </p:cNvSpPr>
          <p:nvPr>
            <p:ph type="title"/>
          </p:nvPr>
        </p:nvSpPr>
        <p:spPr/>
        <p:txBody>
          <a:bodyPr/>
          <a:lstStyle/>
          <a:p>
            <a:r>
              <a:rPr lang="en-GB">
                <a:solidFill>
                  <a:schemeClr val="tx1"/>
                </a:solidFill>
              </a:rPr>
              <a:t>Titles go here, and never get smaller</a:t>
            </a:r>
          </a:p>
        </p:txBody>
      </p:sp>
    </p:spTree>
    <p:extLst>
      <p:ext uri="{BB962C8B-B14F-4D97-AF65-F5344CB8AC3E}">
        <p14:creationId xmlns:p14="http://schemas.microsoft.com/office/powerpoint/2010/main" val="3383848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A7E3C-6B4D-A8A5-4F06-F1BD3346149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BEA7FAC-5DA2-C854-75A2-BB4DB6646861}"/>
              </a:ext>
            </a:extLst>
          </p:cNvPr>
          <p:cNvSpPr>
            <a:spLocks noGrp="1"/>
          </p:cNvSpPr>
          <p:nvPr>
            <p:ph type="body" sz="quarter" idx="4294967295"/>
          </p:nvPr>
        </p:nvSpPr>
        <p:spPr>
          <a:xfrm>
            <a:off x="993896" y="3322502"/>
            <a:ext cx="3332818" cy="1643798"/>
          </a:xfrm>
        </p:spPr>
        <p:txBody>
          <a:bodyPr>
            <a:normAutofit/>
          </a:bodyPr>
          <a:lstStyle/>
          <a:p>
            <a:r>
              <a:rPr lang="en-US" sz="1400" dirty="0">
                <a:sym typeface="Georgia"/>
              </a:rPr>
              <a:t>Replace disconnected processes requiring multiple, time-consuming manual interventions with a user-friendly, end-to-end, automatically orchestrated, and integrated system</a:t>
            </a:r>
          </a:p>
          <a:p>
            <a:pPr lvl="1"/>
            <a:r>
              <a:rPr lang="en-US" sz="1400" dirty="0">
                <a:solidFill>
                  <a:schemeClr val="tx1"/>
                </a:solidFill>
              </a:rPr>
              <a:t>Bullet 1 – Level 2</a:t>
            </a:r>
          </a:p>
          <a:p>
            <a:pPr lvl="2"/>
            <a:r>
              <a:rPr lang="en-US" sz="1200" dirty="0">
                <a:solidFill>
                  <a:schemeClr val="tx1"/>
                </a:solidFill>
              </a:rPr>
              <a:t>Bullet 2 – Level 3</a:t>
            </a:r>
          </a:p>
          <a:p>
            <a:endParaRPr lang="en-US" sz="1400" dirty="0"/>
          </a:p>
          <a:p>
            <a:endParaRPr lang="en-GB" sz="1400" dirty="0"/>
          </a:p>
        </p:txBody>
      </p:sp>
      <p:sp>
        <p:nvSpPr>
          <p:cNvPr id="6" name="Text Placeholder 5">
            <a:extLst>
              <a:ext uri="{FF2B5EF4-FFF2-40B4-BE49-F238E27FC236}">
                <a16:creationId xmlns:a16="http://schemas.microsoft.com/office/drawing/2014/main" id="{9E8CA47D-F532-E1F8-871D-3B5628D9D73A}"/>
              </a:ext>
            </a:extLst>
          </p:cNvPr>
          <p:cNvSpPr>
            <a:spLocks noGrp="1"/>
          </p:cNvSpPr>
          <p:nvPr>
            <p:ph type="body" sz="quarter" idx="4294967295"/>
          </p:nvPr>
        </p:nvSpPr>
        <p:spPr>
          <a:xfrm>
            <a:off x="4651496" y="3322502"/>
            <a:ext cx="3332818" cy="1643798"/>
          </a:xfrm>
        </p:spPr>
        <p:txBody>
          <a:bodyPr>
            <a:noAutofit/>
          </a:bodyPr>
          <a:lstStyle/>
          <a:p>
            <a:pPr lvl="0"/>
            <a:r>
              <a:rPr lang="en-US" sz="1400" dirty="0">
                <a:sym typeface="Georgia"/>
              </a:rPr>
              <a:t>Dropbox's software is used by 700 million users in 180 countries to collaborate seamlessly and deliver work faster</a:t>
            </a:r>
          </a:p>
          <a:p>
            <a:pPr lvl="1"/>
            <a:r>
              <a:rPr lang="en-US" sz="1400" dirty="0">
                <a:solidFill>
                  <a:schemeClr val="tx1"/>
                </a:solidFill>
              </a:rPr>
              <a:t>Bullet 1 – Level 2</a:t>
            </a:r>
          </a:p>
          <a:p>
            <a:pPr lvl="2"/>
            <a:r>
              <a:rPr lang="en-US" sz="1200" dirty="0">
                <a:solidFill>
                  <a:schemeClr val="tx1"/>
                </a:solidFill>
              </a:rPr>
              <a:t>Bullet 2 – Level 3</a:t>
            </a:r>
          </a:p>
          <a:p>
            <a:pPr lvl="0"/>
            <a:endParaRPr lang="en-US" sz="1400" dirty="0">
              <a:sym typeface="Georgia"/>
            </a:endParaRPr>
          </a:p>
          <a:p>
            <a:pPr lvl="0"/>
            <a:endParaRPr lang="en-US" sz="1400" dirty="0"/>
          </a:p>
        </p:txBody>
      </p:sp>
      <p:sp>
        <p:nvSpPr>
          <p:cNvPr id="8" name="Text Placeholder 7">
            <a:extLst>
              <a:ext uri="{FF2B5EF4-FFF2-40B4-BE49-F238E27FC236}">
                <a16:creationId xmlns:a16="http://schemas.microsoft.com/office/drawing/2014/main" id="{36B30C9E-756A-3D29-15B6-57AF0795CD89}"/>
              </a:ext>
            </a:extLst>
          </p:cNvPr>
          <p:cNvSpPr>
            <a:spLocks noGrp="1"/>
          </p:cNvSpPr>
          <p:nvPr>
            <p:ph type="body" sz="quarter" idx="4294967295"/>
          </p:nvPr>
        </p:nvSpPr>
        <p:spPr>
          <a:xfrm>
            <a:off x="8300367" y="3322502"/>
            <a:ext cx="3332818" cy="2289026"/>
          </a:xfrm>
        </p:spPr>
        <p:txBody>
          <a:bodyPr>
            <a:noAutofit/>
          </a:bodyPr>
          <a:lstStyle/>
          <a:p>
            <a:pPr lvl="0"/>
            <a:r>
              <a:rPr lang="en-US" sz="1400" dirty="0">
                <a:sym typeface="Georgia"/>
              </a:rPr>
              <a:t>Dropbox selected Genpact as its consulting and implementation partner </a:t>
            </a:r>
            <a:br>
              <a:rPr lang="en-US" sz="1400" dirty="0">
                <a:sym typeface="Georgia"/>
              </a:rPr>
            </a:br>
            <a:r>
              <a:rPr lang="en-US" sz="1400" dirty="0">
                <a:sym typeface="Georgia"/>
              </a:rPr>
              <a:t>to deploy Sourcing and Procurement Operations to build a highly efficient, cross-functional, transparent purchasing experience for all employees and vendors.</a:t>
            </a:r>
          </a:p>
          <a:p>
            <a:pPr lvl="1"/>
            <a:r>
              <a:rPr lang="en-US" sz="1400" dirty="0">
                <a:solidFill>
                  <a:schemeClr val="tx1"/>
                </a:solidFill>
              </a:rPr>
              <a:t>Bullet 1 – Level 2</a:t>
            </a:r>
          </a:p>
          <a:p>
            <a:pPr lvl="2"/>
            <a:r>
              <a:rPr lang="en-US" sz="1200" dirty="0">
                <a:solidFill>
                  <a:schemeClr val="tx1"/>
                </a:solidFill>
              </a:rPr>
              <a:t>Bullet 2 – Level 3</a:t>
            </a:r>
          </a:p>
          <a:p>
            <a:pPr lvl="0"/>
            <a:endParaRPr lang="en-US" sz="1400" dirty="0"/>
          </a:p>
        </p:txBody>
      </p:sp>
      <p:sp>
        <p:nvSpPr>
          <p:cNvPr id="5" name="Text Placeholder 4">
            <a:extLst>
              <a:ext uri="{FF2B5EF4-FFF2-40B4-BE49-F238E27FC236}">
                <a16:creationId xmlns:a16="http://schemas.microsoft.com/office/drawing/2014/main" id="{A80ADAD5-3272-8D7F-D31F-251CA641C03A}"/>
              </a:ext>
            </a:extLst>
          </p:cNvPr>
          <p:cNvSpPr>
            <a:spLocks noGrp="1"/>
          </p:cNvSpPr>
          <p:nvPr>
            <p:ph type="body" sz="quarter" idx="17"/>
          </p:nvPr>
        </p:nvSpPr>
        <p:spPr/>
        <p:txBody>
          <a:bodyPr/>
          <a:lstStyle/>
          <a:p>
            <a:pPr lvl="0"/>
            <a:r>
              <a:rPr lang="en-US" dirty="0">
                <a:sym typeface="Georgia"/>
              </a:rPr>
              <a:t>Who we worked with</a:t>
            </a:r>
            <a:endParaRPr lang="en-US" dirty="0"/>
          </a:p>
        </p:txBody>
      </p:sp>
      <p:sp>
        <p:nvSpPr>
          <p:cNvPr id="2" name="Title 1">
            <a:extLst>
              <a:ext uri="{FF2B5EF4-FFF2-40B4-BE49-F238E27FC236}">
                <a16:creationId xmlns:a16="http://schemas.microsoft.com/office/drawing/2014/main" id="{E3447C8C-4BB0-8155-0534-D13254F63C90}"/>
              </a:ext>
            </a:extLst>
          </p:cNvPr>
          <p:cNvSpPr>
            <a:spLocks noGrp="1"/>
          </p:cNvSpPr>
          <p:nvPr>
            <p:ph type="title"/>
          </p:nvPr>
        </p:nvSpPr>
        <p:spPr/>
        <p:txBody>
          <a:bodyPr/>
          <a:lstStyle/>
          <a:p>
            <a:pPr lvl="0"/>
            <a:r>
              <a:rPr lang="en-US">
                <a:sym typeface="Georgia"/>
              </a:rPr>
              <a:t>Making three points on one page</a:t>
            </a:r>
          </a:p>
        </p:txBody>
      </p:sp>
      <p:sp>
        <p:nvSpPr>
          <p:cNvPr id="7" name="Text Placeholder 6">
            <a:extLst>
              <a:ext uri="{FF2B5EF4-FFF2-40B4-BE49-F238E27FC236}">
                <a16:creationId xmlns:a16="http://schemas.microsoft.com/office/drawing/2014/main" id="{413693A0-6431-3F14-FD50-449CEAF6CBBB}"/>
              </a:ext>
            </a:extLst>
          </p:cNvPr>
          <p:cNvSpPr>
            <a:spLocks noGrp="1"/>
          </p:cNvSpPr>
          <p:nvPr>
            <p:ph type="body" sz="quarter" idx="28"/>
          </p:nvPr>
        </p:nvSpPr>
        <p:spPr/>
        <p:txBody>
          <a:bodyPr/>
          <a:lstStyle/>
          <a:p>
            <a:r>
              <a:rPr lang="en-US">
                <a:sym typeface="Georgia"/>
              </a:rPr>
              <a:t>What they needed</a:t>
            </a:r>
            <a:endParaRPr lang="en-US"/>
          </a:p>
        </p:txBody>
      </p:sp>
      <p:sp>
        <p:nvSpPr>
          <p:cNvPr id="9" name="Text Placeholder 8">
            <a:extLst>
              <a:ext uri="{FF2B5EF4-FFF2-40B4-BE49-F238E27FC236}">
                <a16:creationId xmlns:a16="http://schemas.microsoft.com/office/drawing/2014/main" id="{852EAC95-55CC-3AF7-3A1F-F7BCF36BCB26}"/>
              </a:ext>
            </a:extLst>
          </p:cNvPr>
          <p:cNvSpPr>
            <a:spLocks noGrp="1"/>
          </p:cNvSpPr>
          <p:nvPr>
            <p:ph type="body" sz="quarter" idx="29"/>
          </p:nvPr>
        </p:nvSpPr>
        <p:spPr/>
        <p:txBody>
          <a:bodyPr/>
          <a:lstStyle/>
          <a:p>
            <a:r>
              <a:rPr lang="en-US">
                <a:sym typeface="Georgia"/>
              </a:rPr>
              <a:t>How we helped</a:t>
            </a:r>
            <a:endParaRPr lang="en-US"/>
          </a:p>
        </p:txBody>
      </p:sp>
    </p:spTree>
    <p:extLst>
      <p:ext uri="{BB962C8B-B14F-4D97-AF65-F5344CB8AC3E}">
        <p14:creationId xmlns:p14="http://schemas.microsoft.com/office/powerpoint/2010/main" val="860467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9B866-C659-B7FA-A21F-72AD1A2D766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A11803E-6406-1413-7309-3C829380EB3C}"/>
              </a:ext>
            </a:extLst>
          </p:cNvPr>
          <p:cNvSpPr>
            <a:spLocks noGrp="1"/>
          </p:cNvSpPr>
          <p:nvPr>
            <p:ph type="title"/>
          </p:nvPr>
        </p:nvSpPr>
        <p:spPr/>
        <p:txBody>
          <a:bodyPr/>
          <a:lstStyle/>
          <a:p>
            <a:pPr lvl="0"/>
            <a:r>
              <a:rPr lang="en-US">
                <a:sym typeface="Georgia"/>
              </a:rPr>
              <a:t>Making four points on one page</a:t>
            </a:r>
          </a:p>
        </p:txBody>
      </p:sp>
      <p:sp>
        <p:nvSpPr>
          <p:cNvPr id="41" name="Text Placeholder 40">
            <a:extLst>
              <a:ext uri="{FF2B5EF4-FFF2-40B4-BE49-F238E27FC236}">
                <a16:creationId xmlns:a16="http://schemas.microsoft.com/office/drawing/2014/main" id="{957A2B0F-4D53-167B-7375-55C92F073C49}"/>
              </a:ext>
            </a:extLst>
          </p:cNvPr>
          <p:cNvSpPr>
            <a:spLocks noGrp="1"/>
          </p:cNvSpPr>
          <p:nvPr>
            <p:ph type="body" sz="quarter" idx="25"/>
          </p:nvPr>
        </p:nvSpPr>
        <p:spPr/>
        <p:txBody>
          <a:bodyPr/>
          <a:lstStyle/>
          <a:p>
            <a:pPr lvl="0"/>
            <a:r>
              <a:rPr lang="en-US">
                <a:sym typeface="Georgia"/>
              </a:rPr>
              <a:t>What they needed</a:t>
            </a:r>
            <a:endParaRPr lang="en-US"/>
          </a:p>
        </p:txBody>
      </p:sp>
      <p:sp>
        <p:nvSpPr>
          <p:cNvPr id="42" name="Text Placeholder 41">
            <a:extLst>
              <a:ext uri="{FF2B5EF4-FFF2-40B4-BE49-F238E27FC236}">
                <a16:creationId xmlns:a16="http://schemas.microsoft.com/office/drawing/2014/main" id="{68EC7682-C7F4-9CE6-B8CC-C395EC98D4F6}"/>
              </a:ext>
            </a:extLst>
          </p:cNvPr>
          <p:cNvSpPr>
            <a:spLocks noGrp="1"/>
          </p:cNvSpPr>
          <p:nvPr>
            <p:ph type="body" sz="quarter" idx="26"/>
          </p:nvPr>
        </p:nvSpPr>
        <p:spPr/>
        <p:txBody>
          <a:bodyPr/>
          <a:lstStyle/>
          <a:p>
            <a:pPr lvl="0"/>
            <a:r>
              <a:rPr lang="en-US">
                <a:sym typeface="Georgia"/>
              </a:rPr>
              <a:t>How we helped</a:t>
            </a:r>
            <a:endParaRPr lang="en-US"/>
          </a:p>
        </p:txBody>
      </p:sp>
      <p:sp>
        <p:nvSpPr>
          <p:cNvPr id="43" name="Text Placeholder 42">
            <a:extLst>
              <a:ext uri="{FF2B5EF4-FFF2-40B4-BE49-F238E27FC236}">
                <a16:creationId xmlns:a16="http://schemas.microsoft.com/office/drawing/2014/main" id="{9EEC4BFF-42C9-73E4-EC59-B5ECE29D609D}"/>
              </a:ext>
            </a:extLst>
          </p:cNvPr>
          <p:cNvSpPr>
            <a:spLocks noGrp="1"/>
          </p:cNvSpPr>
          <p:nvPr>
            <p:ph type="body" sz="quarter" idx="27"/>
          </p:nvPr>
        </p:nvSpPr>
        <p:spPr/>
        <p:txBody>
          <a:bodyPr/>
          <a:lstStyle/>
          <a:p>
            <a:pPr lvl="0"/>
            <a:r>
              <a:rPr lang="en-US">
                <a:sym typeface="Georgia"/>
              </a:rPr>
              <a:t>What the company got</a:t>
            </a:r>
            <a:endParaRPr lang="en-US"/>
          </a:p>
        </p:txBody>
      </p:sp>
      <p:sp>
        <p:nvSpPr>
          <p:cNvPr id="11" name="Text Placeholder 10">
            <a:extLst>
              <a:ext uri="{FF2B5EF4-FFF2-40B4-BE49-F238E27FC236}">
                <a16:creationId xmlns:a16="http://schemas.microsoft.com/office/drawing/2014/main" id="{ABF50FC5-75D6-E327-F8F6-181A2517C07E}"/>
              </a:ext>
            </a:extLst>
          </p:cNvPr>
          <p:cNvSpPr>
            <a:spLocks noGrp="1"/>
          </p:cNvSpPr>
          <p:nvPr>
            <p:ph type="body" sz="quarter" idx="12"/>
          </p:nvPr>
        </p:nvSpPr>
        <p:spPr/>
        <p:txBody>
          <a:bodyPr>
            <a:noAutofit/>
          </a:bodyPr>
          <a:lstStyle/>
          <a:p>
            <a:pPr lvl="0"/>
            <a:r>
              <a:rPr lang="en-US">
                <a:sym typeface="Georgia"/>
              </a:rPr>
              <a:t>Replace disconnected processes requiring multiple, time-consuming manual interventions with a user-friendly, end-to-end, automatically orchestrated, </a:t>
            </a:r>
            <a:br>
              <a:rPr lang="en-US">
                <a:sym typeface="Georgia"/>
              </a:rPr>
            </a:br>
            <a:r>
              <a:rPr lang="en-US">
                <a:sym typeface="Georgia"/>
              </a:rPr>
              <a:t>and integrated system.</a:t>
            </a:r>
            <a:endParaRPr lang="en-US"/>
          </a:p>
        </p:txBody>
      </p:sp>
      <p:sp>
        <p:nvSpPr>
          <p:cNvPr id="9" name="Text Placeholder 8">
            <a:extLst>
              <a:ext uri="{FF2B5EF4-FFF2-40B4-BE49-F238E27FC236}">
                <a16:creationId xmlns:a16="http://schemas.microsoft.com/office/drawing/2014/main" id="{28881D30-F49B-7BAC-F8E2-A10E1819F306}"/>
              </a:ext>
            </a:extLst>
          </p:cNvPr>
          <p:cNvSpPr>
            <a:spLocks noGrp="1"/>
          </p:cNvSpPr>
          <p:nvPr>
            <p:ph type="body" sz="quarter" idx="17"/>
          </p:nvPr>
        </p:nvSpPr>
        <p:spPr/>
        <p:txBody>
          <a:bodyPr>
            <a:normAutofit/>
          </a:bodyPr>
          <a:lstStyle/>
          <a:p>
            <a:pPr lvl="0"/>
            <a:r>
              <a:rPr lang="en-US" dirty="0"/>
              <a:t>Who we worked with</a:t>
            </a:r>
          </a:p>
        </p:txBody>
      </p:sp>
      <p:sp>
        <p:nvSpPr>
          <p:cNvPr id="62" name="Text Placeholder 61">
            <a:extLst>
              <a:ext uri="{FF2B5EF4-FFF2-40B4-BE49-F238E27FC236}">
                <a16:creationId xmlns:a16="http://schemas.microsoft.com/office/drawing/2014/main" id="{170B68A2-6D3D-C71E-C81D-D174B74C056F}"/>
              </a:ext>
            </a:extLst>
          </p:cNvPr>
          <p:cNvSpPr>
            <a:spLocks noGrp="1"/>
          </p:cNvSpPr>
          <p:nvPr>
            <p:ph type="body" sz="quarter" idx="21"/>
          </p:nvPr>
        </p:nvSpPr>
        <p:spPr/>
        <p:txBody>
          <a:bodyPr>
            <a:normAutofit/>
          </a:bodyPr>
          <a:lstStyle/>
          <a:p>
            <a:pPr lvl="0"/>
            <a:r>
              <a:rPr lang="en-US">
                <a:sym typeface="Georgia"/>
              </a:rPr>
              <a:t>Dropbox selected Genpact </a:t>
            </a:r>
            <a:br>
              <a:rPr lang="en-US">
                <a:sym typeface="Georgia"/>
              </a:rPr>
            </a:br>
            <a:r>
              <a:rPr lang="en-US">
                <a:sym typeface="Georgia"/>
              </a:rPr>
              <a:t>as its consulting and implementation partner to build a highly efficient, </a:t>
            </a:r>
            <a:br>
              <a:rPr lang="en-US">
                <a:sym typeface="Georgia"/>
              </a:rPr>
            </a:br>
            <a:r>
              <a:rPr lang="en-US">
                <a:sym typeface="Georgia"/>
              </a:rPr>
              <a:t>cross-functional, transparent purchasing experience for all employees and vendors.</a:t>
            </a:r>
            <a:endParaRPr lang="en-US"/>
          </a:p>
          <a:p>
            <a:endParaRPr lang="en-GB"/>
          </a:p>
        </p:txBody>
      </p:sp>
      <p:sp>
        <p:nvSpPr>
          <p:cNvPr id="63" name="Text Placeholder 62">
            <a:extLst>
              <a:ext uri="{FF2B5EF4-FFF2-40B4-BE49-F238E27FC236}">
                <a16:creationId xmlns:a16="http://schemas.microsoft.com/office/drawing/2014/main" id="{866CAB5E-6536-33F2-444A-457C9F37578A}"/>
              </a:ext>
            </a:extLst>
          </p:cNvPr>
          <p:cNvSpPr>
            <a:spLocks noGrp="1"/>
          </p:cNvSpPr>
          <p:nvPr>
            <p:ph type="body" sz="quarter" idx="22"/>
          </p:nvPr>
        </p:nvSpPr>
        <p:spPr>
          <a:xfrm>
            <a:off x="6235759" y="3802373"/>
            <a:ext cx="2699133" cy="1643798"/>
          </a:xfrm>
        </p:spPr>
        <p:txBody>
          <a:bodyPr>
            <a:normAutofit/>
          </a:bodyPr>
          <a:lstStyle/>
          <a:p>
            <a:pPr lvl="1"/>
            <a:r>
              <a:rPr lang="en-US">
                <a:sym typeface="Georgia"/>
              </a:rPr>
              <a:t>A 50%+ reduction in procurement cycle</a:t>
            </a:r>
            <a:endParaRPr lang="en-US"/>
          </a:p>
          <a:p>
            <a:pPr lvl="1"/>
            <a:r>
              <a:rPr lang="en-US">
                <a:sym typeface="Georgia"/>
              </a:rPr>
              <a:t>1,000+ ERP and risk assessments automated</a:t>
            </a:r>
            <a:endParaRPr lang="en-US"/>
          </a:p>
          <a:p>
            <a:pPr lvl="1"/>
            <a:r>
              <a:rPr lang="en-US">
                <a:sym typeface="Georgia"/>
              </a:rPr>
              <a:t>99% compliance rate with the new process</a:t>
            </a:r>
            <a:endParaRPr lang="en-US"/>
          </a:p>
        </p:txBody>
      </p:sp>
      <p:sp>
        <p:nvSpPr>
          <p:cNvPr id="40" name="Text Placeholder 39">
            <a:extLst>
              <a:ext uri="{FF2B5EF4-FFF2-40B4-BE49-F238E27FC236}">
                <a16:creationId xmlns:a16="http://schemas.microsoft.com/office/drawing/2014/main" id="{46A4763B-7489-E400-3BE9-35132F3714BF}"/>
              </a:ext>
            </a:extLst>
          </p:cNvPr>
          <p:cNvSpPr>
            <a:spLocks noGrp="1"/>
          </p:cNvSpPr>
          <p:nvPr>
            <p:ph type="body" sz="quarter" idx="23"/>
          </p:nvPr>
        </p:nvSpPr>
        <p:spPr/>
        <p:txBody>
          <a:bodyPr/>
          <a:lstStyle/>
          <a:p>
            <a:pPr lvl="0"/>
            <a:r>
              <a:rPr lang="en-US">
                <a:sym typeface="Georgia"/>
              </a:rPr>
              <a:t>Dropbox's software is used by 700 million users in 180 countries to collaborate seamlessly and deliver work faster.</a:t>
            </a:r>
            <a:endParaRPr lang="en-US"/>
          </a:p>
        </p:txBody>
      </p:sp>
    </p:spTree>
    <p:extLst>
      <p:ext uri="{BB962C8B-B14F-4D97-AF65-F5344CB8AC3E}">
        <p14:creationId xmlns:p14="http://schemas.microsoft.com/office/powerpoint/2010/main" val="2252180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AA925-FAC4-F36B-7E54-B7ECEC1BFFA5}"/>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ED57ED2C-CA1C-8A71-C226-724D686FEF9F}"/>
              </a:ext>
            </a:extLst>
          </p:cNvPr>
          <p:cNvSpPr>
            <a:spLocks noGrp="1"/>
          </p:cNvSpPr>
          <p:nvPr>
            <p:ph type="body" sz="quarter" idx="12"/>
          </p:nvPr>
        </p:nvSpPr>
        <p:spPr/>
        <p:txBody>
          <a:bodyPr/>
          <a:lstStyle/>
          <a:p>
            <a:endParaRPr lang="en-US"/>
          </a:p>
        </p:txBody>
      </p:sp>
      <p:sp>
        <p:nvSpPr>
          <p:cNvPr id="4" name="Text Placeholder 3">
            <a:extLst>
              <a:ext uri="{FF2B5EF4-FFF2-40B4-BE49-F238E27FC236}">
                <a16:creationId xmlns:a16="http://schemas.microsoft.com/office/drawing/2014/main" id="{950CC965-3142-45AF-AFB1-F2C9AC52AA6F}"/>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8B89D196-2E5E-BC71-F381-B1D5EADC0C57}"/>
              </a:ext>
            </a:extLst>
          </p:cNvPr>
          <p:cNvSpPr>
            <a:spLocks noGrp="1"/>
          </p:cNvSpPr>
          <p:nvPr>
            <p:ph type="body" sz="quarter" idx="14"/>
          </p:nvPr>
        </p:nvSpPr>
        <p:spPr/>
        <p:txBody>
          <a:bodyPr/>
          <a:lstStyle/>
          <a:p>
            <a:endParaRPr lang="en-US"/>
          </a:p>
        </p:txBody>
      </p:sp>
      <p:sp>
        <p:nvSpPr>
          <p:cNvPr id="6" name="Text Placeholder 5">
            <a:extLst>
              <a:ext uri="{FF2B5EF4-FFF2-40B4-BE49-F238E27FC236}">
                <a16:creationId xmlns:a16="http://schemas.microsoft.com/office/drawing/2014/main" id="{53112621-ADBA-A8C8-E1C9-A219273DB500}"/>
              </a:ext>
            </a:extLst>
          </p:cNvPr>
          <p:cNvSpPr>
            <a:spLocks noGrp="1"/>
          </p:cNvSpPr>
          <p:nvPr>
            <p:ph type="body" sz="quarter" idx="25"/>
          </p:nvPr>
        </p:nvSpPr>
        <p:spPr/>
        <p:txBody>
          <a:bodyPr/>
          <a:lstStyle/>
          <a:p>
            <a:endParaRPr lang="en-US"/>
          </a:p>
        </p:txBody>
      </p:sp>
    </p:spTree>
    <p:extLst>
      <p:ext uri="{BB962C8B-B14F-4D97-AF65-F5344CB8AC3E}">
        <p14:creationId xmlns:p14="http://schemas.microsoft.com/office/powerpoint/2010/main" val="32736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7C2A0-04A5-5FCD-2EEB-1BE0A75D5C58}"/>
              </a:ext>
            </a:extLst>
          </p:cNvPr>
          <p:cNvSpPr>
            <a:spLocks noGrp="1"/>
          </p:cNvSpPr>
          <p:nvPr>
            <p:ph type="title"/>
          </p:nvPr>
        </p:nvSpPr>
        <p:spPr/>
        <p:txBody>
          <a:bodyPr/>
          <a:lstStyle/>
          <a:p>
            <a:endParaRPr lang="en-US" dirty="0"/>
          </a:p>
        </p:txBody>
      </p:sp>
      <p:grpSp>
        <p:nvGrpSpPr>
          <p:cNvPr id="18" name="Group 17">
            <a:extLst>
              <a:ext uri="{FF2B5EF4-FFF2-40B4-BE49-F238E27FC236}">
                <a16:creationId xmlns:a16="http://schemas.microsoft.com/office/drawing/2014/main" id="{18D496BB-75E8-36F1-58B1-2CE7AF38C684}"/>
              </a:ext>
            </a:extLst>
          </p:cNvPr>
          <p:cNvGrpSpPr/>
          <p:nvPr/>
        </p:nvGrpSpPr>
        <p:grpSpPr>
          <a:xfrm>
            <a:off x="2017711" y="1855536"/>
            <a:ext cx="3141195" cy="3534822"/>
            <a:chOff x="1249510" y="1956222"/>
            <a:chExt cx="3141195" cy="3534822"/>
          </a:xfrm>
        </p:grpSpPr>
        <p:grpSp>
          <p:nvGrpSpPr>
            <p:cNvPr id="19" name="Group 18">
              <a:extLst>
                <a:ext uri="{FF2B5EF4-FFF2-40B4-BE49-F238E27FC236}">
                  <a16:creationId xmlns:a16="http://schemas.microsoft.com/office/drawing/2014/main" id="{986E99C0-6429-A385-33D6-9B3F99ED82C4}"/>
                </a:ext>
              </a:extLst>
            </p:cNvPr>
            <p:cNvGrpSpPr/>
            <p:nvPr/>
          </p:nvGrpSpPr>
          <p:grpSpPr>
            <a:xfrm>
              <a:off x="1249510" y="1956222"/>
              <a:ext cx="3141195" cy="1440000"/>
              <a:chOff x="1249510" y="1956222"/>
              <a:chExt cx="3141195" cy="1440000"/>
            </a:xfrm>
          </p:grpSpPr>
          <p:pic>
            <p:nvPicPr>
              <p:cNvPr id="23" name="Picture 22" descr="A person in an orange shirt with her arms crossed&#10;&#10;Description automatically generated">
                <a:extLst>
                  <a:ext uri="{FF2B5EF4-FFF2-40B4-BE49-F238E27FC236}">
                    <a16:creationId xmlns:a16="http://schemas.microsoft.com/office/drawing/2014/main" id="{E95EAD46-75E0-8608-6AED-47447B8EC2FF}"/>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1249510" y="1956222"/>
                <a:ext cx="1440000" cy="1440000"/>
              </a:xfrm>
              <a:prstGeom prst="ellipse">
                <a:avLst/>
              </a:prstGeom>
            </p:spPr>
          </p:pic>
          <p:sp>
            <p:nvSpPr>
              <p:cNvPr id="24" name="TextBox 23">
                <a:extLst>
                  <a:ext uri="{FF2B5EF4-FFF2-40B4-BE49-F238E27FC236}">
                    <a16:creationId xmlns:a16="http://schemas.microsoft.com/office/drawing/2014/main" id="{2D4E1C8F-0F86-F015-DEF4-68D486CACDCC}"/>
                  </a:ext>
                </a:extLst>
              </p:cNvPr>
              <p:cNvSpPr txBox="1"/>
              <p:nvPr/>
            </p:nvSpPr>
            <p:spPr>
              <a:xfrm>
                <a:off x="2987355" y="2430001"/>
                <a:ext cx="1403350" cy="492443"/>
              </a:xfrm>
              <a:prstGeom prst="rect">
                <a:avLst/>
              </a:prstGeom>
              <a:noFill/>
            </p:spPr>
            <p:txBody>
              <a:bodyPr wrap="square" lIns="0" tIns="0" rIns="0" bIns="0">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fr-FR" sz="1800" b="1" i="0" u="none" strike="noStrike" kern="0" cap="none" spc="0" normalizeH="0" baseline="0" noProof="0" dirty="0">
                    <a:ln>
                      <a:noFill/>
                    </a:ln>
                    <a:solidFill>
                      <a:schemeClr val="tx1"/>
                    </a:solidFill>
                    <a:effectLst/>
                    <a:uLnTx/>
                    <a:uFillTx/>
                    <a:latin typeface="Funnel Sans ExtraBold" pitchFamily="2" charset="0"/>
                  </a:rPr>
                  <a:t>Full Name</a:t>
                </a:r>
                <a:br>
                  <a:rPr kumimoji="0" lang="fr-FR" sz="1800" b="1" i="0" u="none" strike="noStrike" kern="0" cap="none" spc="0" normalizeH="0" baseline="0" noProof="0" dirty="0">
                    <a:ln>
                      <a:noFill/>
                    </a:ln>
                    <a:solidFill>
                      <a:schemeClr val="tx1"/>
                    </a:solidFill>
                    <a:effectLst/>
                    <a:uLnTx/>
                    <a:uFillTx/>
                    <a:latin typeface="Funnel Sans ExtraBold" pitchFamily="2" charset="0"/>
                  </a:rPr>
                </a:br>
                <a:r>
                  <a:rPr kumimoji="0" lang="en-US" sz="1400" b="0" i="0" u="none" strike="noStrike" kern="0" cap="none" spc="0" normalizeH="0" baseline="0" noProof="0" dirty="0">
                    <a:ln>
                      <a:noFill/>
                    </a:ln>
                    <a:solidFill>
                      <a:schemeClr val="tx1"/>
                    </a:solidFill>
                    <a:effectLst/>
                    <a:uLnTx/>
                    <a:uFillTx/>
                    <a:latin typeface="Funnel Sans ExtraBold" pitchFamily="2" charset="0"/>
                  </a:rPr>
                  <a:t>Designation</a:t>
                </a:r>
              </a:p>
            </p:txBody>
          </p:sp>
        </p:grpSp>
        <p:grpSp>
          <p:nvGrpSpPr>
            <p:cNvPr id="20" name="Group 19">
              <a:extLst>
                <a:ext uri="{FF2B5EF4-FFF2-40B4-BE49-F238E27FC236}">
                  <a16:creationId xmlns:a16="http://schemas.microsoft.com/office/drawing/2014/main" id="{02C7234F-D0C0-02C2-D81D-AE50FADF2FE9}"/>
                </a:ext>
              </a:extLst>
            </p:cNvPr>
            <p:cNvGrpSpPr/>
            <p:nvPr/>
          </p:nvGrpSpPr>
          <p:grpSpPr>
            <a:xfrm>
              <a:off x="1249510" y="4051044"/>
              <a:ext cx="3141195" cy="1440000"/>
              <a:chOff x="1249510" y="4051044"/>
              <a:chExt cx="3141195" cy="1440000"/>
            </a:xfrm>
          </p:grpSpPr>
          <p:sp>
            <p:nvSpPr>
              <p:cNvPr id="21" name="TextBox 20">
                <a:extLst>
                  <a:ext uri="{FF2B5EF4-FFF2-40B4-BE49-F238E27FC236}">
                    <a16:creationId xmlns:a16="http://schemas.microsoft.com/office/drawing/2014/main" id="{F59C8952-6844-802B-D215-61C907AAA7A4}"/>
                  </a:ext>
                </a:extLst>
              </p:cNvPr>
              <p:cNvSpPr txBox="1"/>
              <p:nvPr/>
            </p:nvSpPr>
            <p:spPr>
              <a:xfrm>
                <a:off x="2987355" y="4524823"/>
                <a:ext cx="1403350" cy="492443"/>
              </a:xfrm>
              <a:prstGeom prst="rect">
                <a:avLst/>
              </a:prstGeom>
              <a:noFill/>
            </p:spPr>
            <p:txBody>
              <a:bodyPr wrap="square" lIns="0" tIns="0" rIns="0" bIns="0">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fr-FR" sz="1800" b="1" i="0" u="none" strike="noStrike" kern="0" cap="none" spc="0" normalizeH="0" baseline="0" noProof="0" dirty="0">
                    <a:ln>
                      <a:noFill/>
                    </a:ln>
                    <a:solidFill>
                      <a:schemeClr val="tx1"/>
                    </a:solidFill>
                    <a:effectLst/>
                    <a:uLnTx/>
                    <a:uFillTx/>
                    <a:latin typeface="Funnel Sans ExtraBold" pitchFamily="2" charset="0"/>
                  </a:rPr>
                  <a:t>Full Name</a:t>
                </a:r>
                <a:br>
                  <a:rPr kumimoji="0" lang="fr-FR" sz="1800" b="1" i="0" u="none" strike="noStrike" kern="0" cap="none" spc="0" normalizeH="0" baseline="0" noProof="0" dirty="0">
                    <a:ln>
                      <a:noFill/>
                    </a:ln>
                    <a:solidFill>
                      <a:schemeClr val="tx1"/>
                    </a:solidFill>
                    <a:effectLst/>
                    <a:uLnTx/>
                    <a:uFillTx/>
                    <a:latin typeface="Funnel Sans ExtraBold" pitchFamily="2" charset="0"/>
                  </a:rPr>
                </a:br>
                <a:r>
                  <a:rPr kumimoji="0" lang="en-US" sz="1400" b="0" i="0" u="none" strike="noStrike" kern="0" cap="none" spc="0" normalizeH="0" baseline="0" noProof="0" dirty="0">
                    <a:ln>
                      <a:noFill/>
                    </a:ln>
                    <a:solidFill>
                      <a:schemeClr val="tx1"/>
                    </a:solidFill>
                    <a:effectLst/>
                    <a:uLnTx/>
                    <a:uFillTx/>
                    <a:latin typeface="Funnel Sans ExtraBold" pitchFamily="2" charset="0"/>
                  </a:rPr>
                  <a:t>Designation</a:t>
                </a:r>
              </a:p>
            </p:txBody>
          </p:sp>
          <p:pic>
            <p:nvPicPr>
              <p:cNvPr id="22" name="Picture 21">
                <a:extLst>
                  <a:ext uri="{FF2B5EF4-FFF2-40B4-BE49-F238E27FC236}">
                    <a16:creationId xmlns:a16="http://schemas.microsoft.com/office/drawing/2014/main" id="{A420A847-0A88-856A-F81D-6F6DE5E0A6D4}"/>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a:off x="1249510" y="4051044"/>
                <a:ext cx="1440000" cy="1440000"/>
              </a:xfrm>
              <a:prstGeom prst="ellipse">
                <a:avLst/>
              </a:prstGeom>
            </p:spPr>
          </p:pic>
        </p:grpSp>
      </p:grpSp>
      <p:cxnSp>
        <p:nvCxnSpPr>
          <p:cNvPr id="25" name="直接连接符 7">
            <a:extLst>
              <a:ext uri="{FF2B5EF4-FFF2-40B4-BE49-F238E27FC236}">
                <a16:creationId xmlns:a16="http://schemas.microsoft.com/office/drawing/2014/main" id="{F982DA11-42EE-591F-64C9-E0409245AD5B}"/>
              </a:ext>
            </a:extLst>
          </p:cNvPr>
          <p:cNvCxnSpPr>
            <a:cxnSpLocks/>
          </p:cNvCxnSpPr>
          <p:nvPr/>
        </p:nvCxnSpPr>
        <p:spPr>
          <a:xfrm>
            <a:off x="6097014" y="1788429"/>
            <a:ext cx="0" cy="3669037"/>
          </a:xfrm>
          <a:prstGeom prst="line">
            <a:avLst/>
          </a:prstGeom>
          <a:noFill/>
          <a:ln w="6350" cap="flat" cmpd="sng" algn="ctr">
            <a:solidFill>
              <a:schemeClr val="accent2"/>
            </a:solidFill>
            <a:prstDash val="solid"/>
            <a:miter lim="800000"/>
          </a:ln>
          <a:effectLst/>
        </p:spPr>
      </p:cxnSp>
      <p:grpSp>
        <p:nvGrpSpPr>
          <p:cNvPr id="26" name="Group 25">
            <a:extLst>
              <a:ext uri="{FF2B5EF4-FFF2-40B4-BE49-F238E27FC236}">
                <a16:creationId xmlns:a16="http://schemas.microsoft.com/office/drawing/2014/main" id="{AAD9251B-D816-675C-48FF-F0E7F86F1E75}"/>
              </a:ext>
            </a:extLst>
          </p:cNvPr>
          <p:cNvGrpSpPr/>
          <p:nvPr/>
        </p:nvGrpSpPr>
        <p:grpSpPr>
          <a:xfrm>
            <a:off x="7035122" y="1872799"/>
            <a:ext cx="3139167" cy="3500297"/>
            <a:chOff x="6266921" y="1960962"/>
            <a:chExt cx="3139167" cy="3500297"/>
          </a:xfrm>
        </p:grpSpPr>
        <p:grpSp>
          <p:nvGrpSpPr>
            <p:cNvPr id="27" name="Group 26">
              <a:extLst>
                <a:ext uri="{FF2B5EF4-FFF2-40B4-BE49-F238E27FC236}">
                  <a16:creationId xmlns:a16="http://schemas.microsoft.com/office/drawing/2014/main" id="{BDBD1EF0-A6C9-4350-D493-032C1348A75A}"/>
                </a:ext>
              </a:extLst>
            </p:cNvPr>
            <p:cNvGrpSpPr/>
            <p:nvPr/>
          </p:nvGrpSpPr>
          <p:grpSpPr>
            <a:xfrm>
              <a:off x="6266921" y="1960962"/>
              <a:ext cx="3139167" cy="1440000"/>
              <a:chOff x="6266921" y="1960962"/>
              <a:chExt cx="3139167" cy="1440000"/>
            </a:xfrm>
          </p:grpSpPr>
          <p:pic>
            <p:nvPicPr>
              <p:cNvPr id="31" name="Picture 30">
                <a:extLst>
                  <a:ext uri="{FF2B5EF4-FFF2-40B4-BE49-F238E27FC236}">
                    <a16:creationId xmlns:a16="http://schemas.microsoft.com/office/drawing/2014/main" id="{838B8160-7729-3CE7-379F-CAD60A2CC866}"/>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a:stretch/>
            </p:blipFill>
            <p:spPr>
              <a:xfrm>
                <a:off x="6266921" y="1960962"/>
                <a:ext cx="1440000" cy="1440000"/>
              </a:xfrm>
              <a:prstGeom prst="ellipse">
                <a:avLst/>
              </a:prstGeom>
            </p:spPr>
          </p:pic>
          <p:sp>
            <p:nvSpPr>
              <p:cNvPr id="32" name="TextBox 31">
                <a:extLst>
                  <a:ext uri="{FF2B5EF4-FFF2-40B4-BE49-F238E27FC236}">
                    <a16:creationId xmlns:a16="http://schemas.microsoft.com/office/drawing/2014/main" id="{3D4DFC40-094F-37A6-793E-3CAE997D5887}"/>
                  </a:ext>
                </a:extLst>
              </p:cNvPr>
              <p:cNvSpPr txBox="1"/>
              <p:nvPr/>
            </p:nvSpPr>
            <p:spPr>
              <a:xfrm>
                <a:off x="8002738" y="2434741"/>
                <a:ext cx="1403350" cy="492443"/>
              </a:xfrm>
              <a:prstGeom prst="rect">
                <a:avLst/>
              </a:prstGeom>
              <a:noFill/>
            </p:spPr>
            <p:txBody>
              <a:bodyPr wrap="square" lIns="0" tIns="0" rIns="0" bIns="0">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fr-FR" sz="1800" b="1" i="0" u="none" strike="noStrike" kern="0" cap="none" spc="0" normalizeH="0" baseline="0" noProof="0" dirty="0">
                    <a:ln>
                      <a:noFill/>
                    </a:ln>
                    <a:solidFill>
                      <a:schemeClr val="tx1"/>
                    </a:solidFill>
                    <a:effectLst/>
                    <a:uLnTx/>
                    <a:uFillTx/>
                    <a:latin typeface="Funnel Sans ExtraBold" pitchFamily="2" charset="0"/>
                  </a:rPr>
                  <a:t>Full Name</a:t>
                </a:r>
                <a:br>
                  <a:rPr kumimoji="0" lang="fr-FR" sz="1800" b="1" i="0" u="none" strike="noStrike" kern="0" cap="none" spc="0" normalizeH="0" baseline="0" noProof="0" dirty="0">
                    <a:ln>
                      <a:noFill/>
                    </a:ln>
                    <a:solidFill>
                      <a:schemeClr val="tx1"/>
                    </a:solidFill>
                    <a:effectLst/>
                    <a:uLnTx/>
                    <a:uFillTx/>
                    <a:latin typeface="Funnel Sans ExtraBold" pitchFamily="2" charset="0"/>
                  </a:rPr>
                </a:br>
                <a:r>
                  <a:rPr kumimoji="0" lang="en-US" sz="1400" b="0" i="0" u="none" strike="noStrike" kern="0" cap="none" spc="0" normalizeH="0" baseline="0" noProof="0" dirty="0">
                    <a:ln>
                      <a:noFill/>
                    </a:ln>
                    <a:solidFill>
                      <a:schemeClr val="tx1"/>
                    </a:solidFill>
                    <a:effectLst/>
                    <a:uLnTx/>
                    <a:uFillTx/>
                    <a:latin typeface="Funnel Sans ExtraBold" pitchFamily="2" charset="0"/>
                  </a:rPr>
                  <a:t>Designation</a:t>
                </a:r>
              </a:p>
            </p:txBody>
          </p:sp>
        </p:grpSp>
        <p:grpSp>
          <p:nvGrpSpPr>
            <p:cNvPr id="28" name="Group 27">
              <a:extLst>
                <a:ext uri="{FF2B5EF4-FFF2-40B4-BE49-F238E27FC236}">
                  <a16:creationId xmlns:a16="http://schemas.microsoft.com/office/drawing/2014/main" id="{599B2FBA-207D-62AA-AAA2-33E99AF43D04}"/>
                </a:ext>
              </a:extLst>
            </p:cNvPr>
            <p:cNvGrpSpPr/>
            <p:nvPr/>
          </p:nvGrpSpPr>
          <p:grpSpPr>
            <a:xfrm>
              <a:off x="6266921" y="4021259"/>
              <a:ext cx="3139167" cy="1440000"/>
              <a:chOff x="6266921" y="4021259"/>
              <a:chExt cx="3139167" cy="1440000"/>
            </a:xfrm>
          </p:grpSpPr>
          <p:pic>
            <p:nvPicPr>
              <p:cNvPr id="29" name="Picture 28">
                <a:extLst>
                  <a:ext uri="{FF2B5EF4-FFF2-40B4-BE49-F238E27FC236}">
                    <a16:creationId xmlns:a16="http://schemas.microsoft.com/office/drawing/2014/main" id="{AE39EE09-C3DE-6068-99D5-6F345847F0EC}"/>
                  </a:ext>
                </a:extLst>
              </p:cNvPr>
              <p:cNvPicPr>
                <a:picLocks noChangeAspect="1"/>
              </p:cNvPicPr>
              <p:nvPr/>
            </p:nvPicPr>
            <p:blipFill rotWithShape="1">
              <a:blip r:embed="rId8" cstate="screen">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rcRect/>
              <a:stretch/>
            </p:blipFill>
            <p:spPr>
              <a:xfrm>
                <a:off x="6266921" y="4021259"/>
                <a:ext cx="1440000" cy="1440000"/>
              </a:xfrm>
              <a:prstGeom prst="ellipse">
                <a:avLst/>
              </a:prstGeom>
            </p:spPr>
          </p:pic>
          <p:sp>
            <p:nvSpPr>
              <p:cNvPr id="30" name="TextBox 29">
                <a:extLst>
                  <a:ext uri="{FF2B5EF4-FFF2-40B4-BE49-F238E27FC236}">
                    <a16:creationId xmlns:a16="http://schemas.microsoft.com/office/drawing/2014/main" id="{B86F34C3-6EE2-1D6C-F72E-3F3ED57130CE}"/>
                  </a:ext>
                </a:extLst>
              </p:cNvPr>
              <p:cNvSpPr txBox="1"/>
              <p:nvPr/>
            </p:nvSpPr>
            <p:spPr>
              <a:xfrm>
                <a:off x="8002738" y="4495038"/>
                <a:ext cx="1403350" cy="492443"/>
              </a:xfrm>
              <a:prstGeom prst="rect">
                <a:avLst/>
              </a:prstGeom>
              <a:noFill/>
            </p:spPr>
            <p:txBody>
              <a:bodyPr wrap="square" lIns="0" tIns="0" rIns="0" bIns="0">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fr-FR" sz="1800" b="1" i="0" u="none" strike="noStrike" kern="0" cap="none" spc="0" normalizeH="0" baseline="0" noProof="0" dirty="0">
                    <a:ln>
                      <a:noFill/>
                    </a:ln>
                    <a:solidFill>
                      <a:schemeClr val="tx1"/>
                    </a:solidFill>
                    <a:effectLst/>
                    <a:uLnTx/>
                    <a:uFillTx/>
                    <a:latin typeface="Funnel Sans ExtraBold" pitchFamily="2" charset="0"/>
                  </a:rPr>
                  <a:t>Full Name</a:t>
                </a:r>
                <a:br>
                  <a:rPr kumimoji="0" lang="fr-FR" sz="1800" b="1" i="0" u="none" strike="noStrike" kern="0" cap="none" spc="0" normalizeH="0" baseline="0" noProof="0" dirty="0">
                    <a:ln>
                      <a:noFill/>
                    </a:ln>
                    <a:solidFill>
                      <a:schemeClr val="tx1"/>
                    </a:solidFill>
                    <a:effectLst/>
                    <a:uLnTx/>
                    <a:uFillTx/>
                    <a:latin typeface="Funnel Sans ExtraBold" pitchFamily="2" charset="0"/>
                  </a:rPr>
                </a:br>
                <a:r>
                  <a:rPr kumimoji="0" lang="en-US" sz="1400" b="0" i="0" u="none" strike="noStrike" kern="0" cap="none" spc="0" normalizeH="0" baseline="0" noProof="0" dirty="0">
                    <a:ln>
                      <a:noFill/>
                    </a:ln>
                    <a:solidFill>
                      <a:schemeClr val="tx1"/>
                    </a:solidFill>
                    <a:effectLst/>
                    <a:uLnTx/>
                    <a:uFillTx/>
                    <a:latin typeface="Funnel Sans ExtraBold" pitchFamily="2" charset="0"/>
                  </a:rPr>
                  <a:t>Designation</a:t>
                </a:r>
              </a:p>
            </p:txBody>
          </p:sp>
        </p:grpSp>
      </p:grpSp>
    </p:spTree>
    <p:extLst>
      <p:ext uri="{BB962C8B-B14F-4D97-AF65-F5344CB8AC3E}">
        <p14:creationId xmlns:p14="http://schemas.microsoft.com/office/powerpoint/2010/main" val="3915517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4C7E3-C7BC-5390-8B0C-B9DAF6429AA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0A28BEF-D1FC-51FF-9179-8566320AA938}"/>
              </a:ext>
            </a:extLst>
          </p:cNvPr>
          <p:cNvSpPr>
            <a:spLocks noGrp="1"/>
          </p:cNvSpPr>
          <p:nvPr>
            <p:ph type="body" idx="2"/>
          </p:nvPr>
        </p:nvSpPr>
        <p:spPr>
          <a:xfrm>
            <a:off x="1185698" y="1605677"/>
            <a:ext cx="3322413" cy="3962142"/>
          </a:xfrm>
        </p:spPr>
        <p:txBody>
          <a:bodyPr/>
          <a:lstStyle/>
          <a:p>
            <a:pPr marL="342900" indent="-342900">
              <a:lnSpc>
                <a:spcPct val="200000"/>
              </a:lnSpc>
              <a:buBlip>
                <a:blip r:embed="rId2">
                  <a:extLst>
                    <a:ext uri="{96DAC541-7B7A-43D3-8B79-37D633B846F1}">
                      <asvg:svgBlip xmlns:asvg="http://schemas.microsoft.com/office/drawing/2016/SVG/main" r:embed="rId3"/>
                    </a:ext>
                  </a:extLst>
                </a:blip>
              </a:buBlip>
            </a:pPr>
            <a:r>
              <a:rPr lang="en-GB"/>
              <a:t>Level 1</a:t>
            </a:r>
          </a:p>
          <a:p>
            <a:pPr marL="342900" indent="-342900">
              <a:lnSpc>
                <a:spcPct val="200000"/>
              </a:lnSpc>
              <a:buBlip>
                <a:blip r:embed="rId2">
                  <a:extLst>
                    <a:ext uri="{96DAC541-7B7A-43D3-8B79-37D633B846F1}">
                      <asvg:svgBlip xmlns:asvg="http://schemas.microsoft.com/office/drawing/2016/SVG/main" r:embed="rId3"/>
                    </a:ext>
                  </a:extLst>
                </a:blip>
              </a:buBlip>
            </a:pPr>
            <a:r>
              <a:rPr lang="en-GB"/>
              <a:t>Level 2</a:t>
            </a:r>
          </a:p>
          <a:p>
            <a:pPr marL="342900" indent="-342900">
              <a:lnSpc>
                <a:spcPct val="200000"/>
              </a:lnSpc>
              <a:buBlip>
                <a:blip r:embed="rId2">
                  <a:extLst>
                    <a:ext uri="{96DAC541-7B7A-43D3-8B79-37D633B846F1}">
                      <asvg:svgBlip xmlns:asvg="http://schemas.microsoft.com/office/drawing/2016/SVG/main" r:embed="rId3"/>
                    </a:ext>
                  </a:extLst>
                </a:blip>
              </a:buBlip>
            </a:pPr>
            <a:r>
              <a:rPr lang="en-GB"/>
              <a:t>Level 3</a:t>
            </a:r>
          </a:p>
          <a:p>
            <a:pPr marL="342900" indent="-342900">
              <a:lnSpc>
                <a:spcPct val="200000"/>
              </a:lnSpc>
              <a:buBlip>
                <a:blip r:embed="rId2">
                  <a:extLst>
                    <a:ext uri="{96DAC541-7B7A-43D3-8B79-37D633B846F1}">
                      <asvg:svgBlip xmlns:asvg="http://schemas.microsoft.com/office/drawing/2016/SVG/main" r:embed="rId3"/>
                    </a:ext>
                  </a:extLst>
                </a:blip>
              </a:buBlip>
            </a:pPr>
            <a:r>
              <a:rPr lang="en-GB"/>
              <a:t>Level 4</a:t>
            </a:r>
          </a:p>
          <a:p>
            <a:pPr marL="342900" indent="-342900">
              <a:lnSpc>
                <a:spcPct val="200000"/>
              </a:lnSpc>
              <a:buBlip>
                <a:blip r:embed="rId2">
                  <a:extLst>
                    <a:ext uri="{96DAC541-7B7A-43D3-8B79-37D633B846F1}">
                      <asvg:svgBlip xmlns:asvg="http://schemas.microsoft.com/office/drawing/2016/SVG/main" r:embed="rId3"/>
                    </a:ext>
                  </a:extLst>
                </a:blip>
              </a:buBlip>
            </a:pPr>
            <a:r>
              <a:rPr lang="en-GB"/>
              <a:t>Level 5</a:t>
            </a:r>
          </a:p>
        </p:txBody>
      </p:sp>
      <p:sp>
        <p:nvSpPr>
          <p:cNvPr id="17" name="Title 16">
            <a:extLst>
              <a:ext uri="{FF2B5EF4-FFF2-40B4-BE49-F238E27FC236}">
                <a16:creationId xmlns:a16="http://schemas.microsoft.com/office/drawing/2014/main" id="{C226C17C-2F71-336C-5CC4-E1E1A8617AD0}"/>
              </a:ext>
            </a:extLst>
          </p:cNvPr>
          <p:cNvSpPr>
            <a:spLocks noGrp="1"/>
          </p:cNvSpPr>
          <p:nvPr>
            <p:ph type="title"/>
          </p:nvPr>
        </p:nvSpPr>
        <p:spPr/>
        <p:txBody>
          <a:bodyPr/>
          <a:lstStyle/>
          <a:p>
            <a:r>
              <a:rPr lang="en-GB"/>
              <a:t>Agenda</a:t>
            </a:r>
            <a:br>
              <a:rPr lang="en-GB"/>
            </a:br>
            <a:endParaRPr lang="en-GB"/>
          </a:p>
        </p:txBody>
      </p:sp>
      <p:pic>
        <p:nvPicPr>
          <p:cNvPr id="5" name="Picture Placeholder 4" descr="A close up of lights&#10;&#10;Description automatically generated">
            <a:extLst>
              <a:ext uri="{FF2B5EF4-FFF2-40B4-BE49-F238E27FC236}">
                <a16:creationId xmlns:a16="http://schemas.microsoft.com/office/drawing/2014/main" id="{FEDAF118-E016-4955-5BDA-6C1D9318BC2E}"/>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a:xfrm>
            <a:off x="6096000" y="0"/>
            <a:ext cx="6096000" cy="6858000"/>
          </a:xfrm>
        </p:spPr>
      </p:pic>
      <p:sp>
        <p:nvSpPr>
          <p:cNvPr id="3" name="Google Shape;22;p26">
            <a:extLst>
              <a:ext uri="{FF2B5EF4-FFF2-40B4-BE49-F238E27FC236}">
                <a16:creationId xmlns:a16="http://schemas.microsoft.com/office/drawing/2014/main" id="{C5CB86FA-5F4A-A5BB-E7E4-33DDF26705F8}"/>
              </a:ext>
            </a:extLst>
          </p:cNvPr>
          <p:cNvSpPr txBox="1">
            <a:spLocks/>
          </p:cNvSpPr>
          <p:nvPr/>
        </p:nvSpPr>
        <p:spPr>
          <a:xfrm>
            <a:off x="9829092" y="6361924"/>
            <a:ext cx="2188802" cy="33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800" b="0" i="0" u="none" strike="noStrike" cap="none">
                <a:solidFill>
                  <a:schemeClr val="tx1">
                    <a:lumMod val="10000"/>
                    <a:lumOff val="90000"/>
                    <a:alpha val="50000"/>
                  </a:schemeClr>
                </a:solidFill>
                <a:latin typeface="Funnel Sans" pitchFamily="2" charset="0"/>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dirty="0"/>
              <a:t>© 2025 Copyright Genpact. All Rights Reserved.</a:t>
            </a:r>
          </a:p>
        </p:txBody>
      </p:sp>
    </p:spTree>
    <p:extLst>
      <p:ext uri="{BB962C8B-B14F-4D97-AF65-F5344CB8AC3E}">
        <p14:creationId xmlns:p14="http://schemas.microsoft.com/office/powerpoint/2010/main" val="3637367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08424-D186-995F-9DF2-8C9900AEA267}"/>
              </a:ext>
            </a:extLst>
          </p:cNvPr>
          <p:cNvSpPr>
            <a:spLocks noGrp="1"/>
          </p:cNvSpPr>
          <p:nvPr>
            <p:ph type="title"/>
          </p:nvPr>
        </p:nvSpPr>
        <p:spPr/>
        <p:txBody>
          <a:bodyPr/>
          <a:lstStyle/>
          <a:p>
            <a:endParaRPr lang="en-US"/>
          </a:p>
        </p:txBody>
      </p:sp>
      <p:sp>
        <p:nvSpPr>
          <p:cNvPr id="3" name="Graphic 2">
            <a:extLst>
              <a:ext uri="{FF2B5EF4-FFF2-40B4-BE49-F238E27FC236}">
                <a16:creationId xmlns:a16="http://schemas.microsoft.com/office/drawing/2014/main" id="{81882AEE-6AD0-F232-6968-D50D3398A5C2}"/>
              </a:ext>
            </a:extLst>
          </p:cNvPr>
          <p:cNvSpPr/>
          <p:nvPr/>
        </p:nvSpPr>
        <p:spPr>
          <a:xfrm>
            <a:off x="925975" y="1741679"/>
            <a:ext cx="10340050" cy="4236127"/>
          </a:xfrm>
          <a:custGeom>
            <a:avLst/>
            <a:gdLst>
              <a:gd name="connsiteX0" fmla="*/ 12166287 w 12166287"/>
              <a:gd name="connsiteY0" fmla="*/ 0 h 6325584"/>
              <a:gd name="connsiteX1" fmla="*/ 11805599 w 12166287"/>
              <a:gd name="connsiteY1" fmla="*/ 291812 h 6325584"/>
              <a:gd name="connsiteX2" fmla="*/ 9771398 w 12166287"/>
              <a:gd name="connsiteY2" fmla="*/ 291812 h 6325584"/>
              <a:gd name="connsiteX3" fmla="*/ 9410711 w 12166287"/>
              <a:gd name="connsiteY3" fmla="*/ 583624 h 6325584"/>
              <a:gd name="connsiteX4" fmla="*/ 9214799 w 12166287"/>
              <a:gd name="connsiteY4" fmla="*/ 1501698 h 6325584"/>
              <a:gd name="connsiteX5" fmla="*/ 8854112 w 12166287"/>
              <a:gd name="connsiteY5" fmla="*/ 1793510 h 6325584"/>
              <a:gd name="connsiteX6" fmla="*/ 6819911 w 12166287"/>
              <a:gd name="connsiteY6" fmla="*/ 1793510 h 6325584"/>
              <a:gd name="connsiteX7" fmla="*/ 6459224 w 12166287"/>
              <a:gd name="connsiteY7" fmla="*/ 2085322 h 6325584"/>
              <a:gd name="connsiteX8" fmla="*/ 6263312 w 12166287"/>
              <a:gd name="connsiteY8" fmla="*/ 3003395 h 6325584"/>
              <a:gd name="connsiteX9" fmla="*/ 5902625 w 12166287"/>
              <a:gd name="connsiteY9" fmla="*/ 3295208 h 6325584"/>
              <a:gd name="connsiteX10" fmla="*/ 3880406 w 12166287"/>
              <a:gd name="connsiteY10" fmla="*/ 3295208 h 6325584"/>
              <a:gd name="connsiteX11" fmla="*/ 3519719 w 12166287"/>
              <a:gd name="connsiteY11" fmla="*/ 3587020 h 6325584"/>
              <a:gd name="connsiteX12" fmla="*/ 3321271 w 12166287"/>
              <a:gd name="connsiteY12" fmla="*/ 4517075 h 6325584"/>
              <a:gd name="connsiteX13" fmla="*/ 2960583 w 12166287"/>
              <a:gd name="connsiteY13" fmla="*/ 4808888 h 6325584"/>
              <a:gd name="connsiteX14" fmla="*/ 920479 w 12166287"/>
              <a:gd name="connsiteY14" fmla="*/ 4808888 h 6325584"/>
              <a:gd name="connsiteX15" fmla="*/ 559791 w 12166287"/>
              <a:gd name="connsiteY15" fmla="*/ 5100700 h 6325584"/>
              <a:gd name="connsiteX16" fmla="*/ 360687 w 12166287"/>
              <a:gd name="connsiteY16" fmla="*/ 6033773 h 6325584"/>
              <a:gd name="connsiteX17" fmla="*/ 0 w 12166287"/>
              <a:gd name="connsiteY17" fmla="*/ 6325585 h 6325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66287" h="6325584">
                <a:moveTo>
                  <a:pt x="12166287" y="0"/>
                </a:moveTo>
                <a:cubicBezTo>
                  <a:pt x="12080794" y="249525"/>
                  <a:pt x="11979645" y="291812"/>
                  <a:pt x="11805599" y="291812"/>
                </a:cubicBezTo>
                <a:lnTo>
                  <a:pt x="9771398" y="291812"/>
                </a:lnTo>
                <a:cubicBezTo>
                  <a:pt x="9597395" y="291812"/>
                  <a:pt x="9447051" y="413470"/>
                  <a:pt x="9410711" y="583624"/>
                </a:cubicBezTo>
                <a:lnTo>
                  <a:pt x="9214799" y="1501698"/>
                </a:lnTo>
                <a:cubicBezTo>
                  <a:pt x="9178503" y="1671896"/>
                  <a:pt x="9028159" y="1793510"/>
                  <a:pt x="8854112" y="1793510"/>
                </a:cubicBezTo>
                <a:lnTo>
                  <a:pt x="6819911" y="1793510"/>
                </a:lnTo>
                <a:cubicBezTo>
                  <a:pt x="6645908" y="1793510"/>
                  <a:pt x="6495564" y="1915168"/>
                  <a:pt x="6459224" y="2085322"/>
                </a:cubicBezTo>
                <a:lnTo>
                  <a:pt x="6263312" y="3003395"/>
                </a:lnTo>
                <a:cubicBezTo>
                  <a:pt x="6227016" y="3173594"/>
                  <a:pt x="6076671" y="3295208"/>
                  <a:pt x="5902625" y="3295208"/>
                </a:cubicBezTo>
                <a:lnTo>
                  <a:pt x="3880406" y="3295208"/>
                </a:lnTo>
                <a:cubicBezTo>
                  <a:pt x="3706403" y="3295208"/>
                  <a:pt x="3556058" y="3416865"/>
                  <a:pt x="3519719" y="3587020"/>
                </a:cubicBezTo>
                <a:lnTo>
                  <a:pt x="3321271" y="4517075"/>
                </a:lnTo>
                <a:cubicBezTo>
                  <a:pt x="3284974" y="4687273"/>
                  <a:pt x="3134630" y="4808888"/>
                  <a:pt x="2960583" y="4808888"/>
                </a:cubicBezTo>
                <a:lnTo>
                  <a:pt x="920479" y="4808888"/>
                </a:lnTo>
                <a:cubicBezTo>
                  <a:pt x="746476" y="4808888"/>
                  <a:pt x="596131" y="4930545"/>
                  <a:pt x="559791" y="5100700"/>
                </a:cubicBezTo>
                <a:lnTo>
                  <a:pt x="360687" y="6033773"/>
                </a:lnTo>
                <a:cubicBezTo>
                  <a:pt x="324391" y="6203970"/>
                  <a:pt x="174046" y="6325585"/>
                  <a:pt x="0" y="6325585"/>
                </a:cubicBezTo>
              </a:path>
            </a:pathLst>
          </a:custGeom>
          <a:noFill/>
          <a:ln w="6350" cap="rnd">
            <a:gradFill>
              <a:gsLst>
                <a:gs pos="1000">
                  <a:schemeClr val="accent3"/>
                </a:gs>
                <a:gs pos="33000">
                  <a:schemeClr val="accent1"/>
                </a:gs>
                <a:gs pos="66000">
                  <a:schemeClr val="accent3"/>
                </a:gs>
                <a:gs pos="100000">
                  <a:schemeClr val="accent1"/>
                </a:gs>
              </a:gsLst>
              <a:lin ang="0" scaled="0"/>
            </a:gradFill>
            <a:prstDash val="solid"/>
            <a:miter/>
          </a:ln>
        </p:spPr>
        <p:txBody>
          <a:bodyPr rtlCol="0" anchor="ctr"/>
          <a:lstStyle/>
          <a:p>
            <a:endParaRPr lang="en-IN" dirty="0">
              <a:solidFill>
                <a:schemeClr val="tx1"/>
              </a:solidFill>
            </a:endParaRPr>
          </a:p>
        </p:txBody>
      </p:sp>
      <p:grpSp>
        <p:nvGrpSpPr>
          <p:cNvPr id="4" name="Group 3">
            <a:extLst>
              <a:ext uri="{FF2B5EF4-FFF2-40B4-BE49-F238E27FC236}">
                <a16:creationId xmlns:a16="http://schemas.microsoft.com/office/drawing/2014/main" id="{37D34E8F-C2D5-61BD-ED41-85C0003E4BB9}"/>
              </a:ext>
            </a:extLst>
          </p:cNvPr>
          <p:cNvGrpSpPr/>
          <p:nvPr/>
        </p:nvGrpSpPr>
        <p:grpSpPr>
          <a:xfrm>
            <a:off x="1633728" y="4049664"/>
            <a:ext cx="1878372" cy="2379433"/>
            <a:chOff x="2061992" y="3735797"/>
            <a:chExt cx="1878372" cy="2379433"/>
          </a:xfrm>
        </p:grpSpPr>
        <p:grpSp>
          <p:nvGrpSpPr>
            <p:cNvPr id="5" name="Group 4">
              <a:extLst>
                <a:ext uri="{FF2B5EF4-FFF2-40B4-BE49-F238E27FC236}">
                  <a16:creationId xmlns:a16="http://schemas.microsoft.com/office/drawing/2014/main" id="{CA93B916-00BE-7209-AC73-2FDF5EF3822D}"/>
                </a:ext>
              </a:extLst>
            </p:cNvPr>
            <p:cNvGrpSpPr/>
            <p:nvPr/>
          </p:nvGrpSpPr>
          <p:grpSpPr>
            <a:xfrm>
              <a:off x="2809622" y="3735797"/>
              <a:ext cx="383112" cy="506470"/>
              <a:chOff x="5972174" y="3290887"/>
              <a:chExt cx="247650" cy="276510"/>
            </a:xfrm>
          </p:grpSpPr>
          <p:sp>
            <p:nvSpPr>
              <p:cNvPr id="8" name="Freeform: Shape 6">
                <a:extLst>
                  <a:ext uri="{FF2B5EF4-FFF2-40B4-BE49-F238E27FC236}">
                    <a16:creationId xmlns:a16="http://schemas.microsoft.com/office/drawing/2014/main" id="{3F2DC8EB-CE3C-0DCE-5A5A-F654773C8776}"/>
                  </a:ext>
                </a:extLst>
              </p:cNvPr>
              <p:cNvSpPr/>
              <p:nvPr/>
            </p:nvSpPr>
            <p:spPr>
              <a:xfrm>
                <a:off x="6010274" y="3290887"/>
                <a:ext cx="209550" cy="242030"/>
              </a:xfrm>
              <a:custGeom>
                <a:avLst/>
                <a:gdLst>
                  <a:gd name="connsiteX0" fmla="*/ 0 w 209550"/>
                  <a:gd name="connsiteY0" fmla="*/ 223266 h 242030"/>
                  <a:gd name="connsiteX1" fmla="*/ 0 w 209550"/>
                  <a:gd name="connsiteY1" fmla="*/ 18669 h 242030"/>
                  <a:gd name="connsiteX2" fmla="*/ 20574 w 209550"/>
                  <a:gd name="connsiteY2" fmla="*/ 0 h 242030"/>
                  <a:gd name="connsiteX3" fmla="*/ 159925 w 209550"/>
                  <a:gd name="connsiteY3" fmla="*/ 0 h 242030"/>
                  <a:gd name="connsiteX4" fmla="*/ 209550 w 209550"/>
                  <a:gd name="connsiteY4" fmla="*/ 45053 h 242030"/>
                  <a:gd name="connsiteX5" fmla="*/ 209550 w 209550"/>
                  <a:gd name="connsiteY5" fmla="*/ 223361 h 242030"/>
                  <a:gd name="connsiteX6" fmla="*/ 188976 w 209550"/>
                  <a:gd name="connsiteY6" fmla="*/ 242030 h 242030"/>
                  <a:gd name="connsiteX7" fmla="*/ 20574 w 209550"/>
                  <a:gd name="connsiteY7" fmla="*/ 242030 h 242030"/>
                  <a:gd name="connsiteX8" fmla="*/ 0 w 209550"/>
                  <a:gd name="connsiteY8" fmla="*/ 223361 h 24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550" h="242030">
                    <a:moveTo>
                      <a:pt x="0" y="223266"/>
                    </a:moveTo>
                    <a:lnTo>
                      <a:pt x="0" y="18669"/>
                    </a:lnTo>
                    <a:cubicBezTo>
                      <a:pt x="0" y="8382"/>
                      <a:pt x="9239" y="0"/>
                      <a:pt x="20574" y="0"/>
                    </a:cubicBezTo>
                    <a:lnTo>
                      <a:pt x="159925" y="0"/>
                    </a:lnTo>
                    <a:lnTo>
                      <a:pt x="209550" y="45053"/>
                    </a:lnTo>
                    <a:lnTo>
                      <a:pt x="209550" y="223361"/>
                    </a:lnTo>
                    <a:cubicBezTo>
                      <a:pt x="209550" y="233648"/>
                      <a:pt x="200311" y="242030"/>
                      <a:pt x="188976" y="242030"/>
                    </a:cubicBezTo>
                    <a:lnTo>
                      <a:pt x="20574" y="242030"/>
                    </a:lnTo>
                    <a:cubicBezTo>
                      <a:pt x="9239" y="242030"/>
                      <a:pt x="0" y="233648"/>
                      <a:pt x="0" y="223361"/>
                    </a:cubicBezTo>
                    <a:close/>
                  </a:path>
                </a:pathLst>
              </a:custGeom>
              <a:noFill/>
              <a:ln w="9525" cap="flat">
                <a:solidFill>
                  <a:schemeClr val="tx2"/>
                </a:solidFill>
                <a:prstDash val="solid"/>
                <a:miter/>
              </a:ln>
            </p:spPr>
            <p:txBody>
              <a:bodyPr rtlCol="0" anchor="ctr"/>
              <a:lstStyle/>
              <a:p>
                <a:endParaRPr lang="en-IN">
                  <a:solidFill>
                    <a:schemeClr val="tx1"/>
                  </a:solidFill>
                  <a:latin typeface="Funnel Sans" pitchFamily="2" charset="0"/>
                </a:endParaRPr>
              </a:p>
            </p:txBody>
          </p:sp>
          <p:sp>
            <p:nvSpPr>
              <p:cNvPr id="9" name="Freeform: Shape 9">
                <a:extLst>
                  <a:ext uri="{FF2B5EF4-FFF2-40B4-BE49-F238E27FC236}">
                    <a16:creationId xmlns:a16="http://schemas.microsoft.com/office/drawing/2014/main" id="{4E33534D-6947-FE62-F712-B2B4B29A3AAE}"/>
                  </a:ext>
                </a:extLst>
              </p:cNvPr>
              <p:cNvSpPr/>
              <p:nvPr/>
            </p:nvSpPr>
            <p:spPr>
              <a:xfrm>
                <a:off x="6153149" y="3316795"/>
                <a:ext cx="38100" cy="34575"/>
              </a:xfrm>
              <a:custGeom>
                <a:avLst/>
                <a:gdLst>
                  <a:gd name="connsiteX0" fmla="*/ 38100 w 38100"/>
                  <a:gd name="connsiteY0" fmla="*/ 34576 h 34575"/>
                  <a:gd name="connsiteX1" fmla="*/ 0 w 38100"/>
                  <a:gd name="connsiteY1" fmla="*/ 34576 h 34575"/>
                  <a:gd name="connsiteX2" fmla="*/ 0 w 38100"/>
                  <a:gd name="connsiteY2" fmla="*/ 0 h 34575"/>
                </a:gdLst>
                <a:ahLst/>
                <a:cxnLst>
                  <a:cxn ang="0">
                    <a:pos x="connsiteX0" y="connsiteY0"/>
                  </a:cxn>
                  <a:cxn ang="0">
                    <a:pos x="connsiteX1" y="connsiteY1"/>
                  </a:cxn>
                  <a:cxn ang="0">
                    <a:pos x="connsiteX2" y="connsiteY2"/>
                  </a:cxn>
                </a:cxnLst>
                <a:rect l="l" t="t" r="r" b="b"/>
                <a:pathLst>
                  <a:path w="38100" h="34575">
                    <a:moveTo>
                      <a:pt x="38100" y="34576"/>
                    </a:moveTo>
                    <a:lnTo>
                      <a:pt x="0" y="34576"/>
                    </a:lnTo>
                    <a:lnTo>
                      <a:pt x="0" y="0"/>
                    </a:lnTo>
                  </a:path>
                </a:pathLst>
              </a:custGeom>
              <a:noFill/>
              <a:ln w="9525" cap="flat">
                <a:solidFill>
                  <a:schemeClr val="tx2"/>
                </a:solidFill>
                <a:prstDash val="solid"/>
                <a:miter/>
              </a:ln>
            </p:spPr>
            <p:txBody>
              <a:bodyPr rtlCol="0" anchor="ctr"/>
              <a:lstStyle/>
              <a:p>
                <a:endParaRPr lang="en-IN">
                  <a:solidFill>
                    <a:schemeClr val="tx1"/>
                  </a:solidFill>
                  <a:latin typeface="Funnel Sans" pitchFamily="2" charset="0"/>
                </a:endParaRPr>
              </a:p>
            </p:txBody>
          </p:sp>
          <p:sp>
            <p:nvSpPr>
              <p:cNvPr id="10" name="Freeform: Shape 11">
                <a:extLst>
                  <a:ext uri="{FF2B5EF4-FFF2-40B4-BE49-F238E27FC236}">
                    <a16:creationId xmlns:a16="http://schemas.microsoft.com/office/drawing/2014/main" id="{E53129D2-4C5E-B504-54E4-BC5DCD6483E3}"/>
                  </a:ext>
                </a:extLst>
              </p:cNvPr>
              <p:cNvSpPr/>
              <p:nvPr/>
            </p:nvSpPr>
            <p:spPr>
              <a:xfrm>
                <a:off x="6048374" y="3342703"/>
                <a:ext cx="38100" cy="34575"/>
              </a:xfrm>
              <a:custGeom>
                <a:avLst/>
                <a:gdLst>
                  <a:gd name="connsiteX0" fmla="*/ 0 w 38100"/>
                  <a:gd name="connsiteY0" fmla="*/ 0 h 34575"/>
                  <a:gd name="connsiteX1" fmla="*/ 38100 w 38100"/>
                  <a:gd name="connsiteY1" fmla="*/ 0 h 34575"/>
                  <a:gd name="connsiteX2" fmla="*/ 38100 w 38100"/>
                  <a:gd name="connsiteY2" fmla="*/ 34576 h 34575"/>
                  <a:gd name="connsiteX3" fmla="*/ 0 w 38100"/>
                  <a:gd name="connsiteY3" fmla="*/ 34576 h 34575"/>
                </a:gdLst>
                <a:ahLst/>
                <a:cxnLst>
                  <a:cxn ang="0">
                    <a:pos x="connsiteX0" y="connsiteY0"/>
                  </a:cxn>
                  <a:cxn ang="0">
                    <a:pos x="connsiteX1" y="connsiteY1"/>
                  </a:cxn>
                  <a:cxn ang="0">
                    <a:pos x="connsiteX2" y="connsiteY2"/>
                  </a:cxn>
                  <a:cxn ang="0">
                    <a:pos x="connsiteX3" y="connsiteY3"/>
                  </a:cxn>
                </a:cxnLst>
                <a:rect l="l" t="t" r="r" b="b"/>
                <a:pathLst>
                  <a:path w="38100" h="34575">
                    <a:moveTo>
                      <a:pt x="0" y="0"/>
                    </a:moveTo>
                    <a:lnTo>
                      <a:pt x="38100" y="0"/>
                    </a:lnTo>
                    <a:lnTo>
                      <a:pt x="38100" y="34576"/>
                    </a:lnTo>
                    <a:lnTo>
                      <a:pt x="0" y="34576"/>
                    </a:lnTo>
                    <a:close/>
                  </a:path>
                </a:pathLst>
              </a:custGeom>
              <a:noFill/>
              <a:ln w="9525" cap="flat">
                <a:solidFill>
                  <a:schemeClr val="tx2"/>
                </a:solidFill>
                <a:prstDash val="solid"/>
                <a:miter/>
              </a:ln>
            </p:spPr>
            <p:txBody>
              <a:bodyPr rtlCol="0" anchor="ctr"/>
              <a:lstStyle/>
              <a:p>
                <a:endParaRPr lang="en-IN">
                  <a:solidFill>
                    <a:schemeClr val="tx1"/>
                  </a:solidFill>
                  <a:latin typeface="Funnel Sans" pitchFamily="2" charset="0"/>
                </a:endParaRPr>
              </a:p>
            </p:txBody>
          </p:sp>
          <p:sp>
            <p:nvSpPr>
              <p:cNvPr id="11" name="Freeform: Shape 14">
                <a:extLst>
                  <a:ext uri="{FF2B5EF4-FFF2-40B4-BE49-F238E27FC236}">
                    <a16:creationId xmlns:a16="http://schemas.microsoft.com/office/drawing/2014/main" id="{B9C18EFD-3CB7-E9C6-7EA0-3818B1FB697B}"/>
                  </a:ext>
                </a:extLst>
              </p:cNvPr>
              <p:cNvSpPr/>
              <p:nvPr/>
            </p:nvSpPr>
            <p:spPr>
              <a:xfrm>
                <a:off x="6048374" y="3446430"/>
                <a:ext cx="133350" cy="9525"/>
              </a:xfrm>
              <a:custGeom>
                <a:avLst/>
                <a:gdLst>
                  <a:gd name="connsiteX0" fmla="*/ 0 w 133350"/>
                  <a:gd name="connsiteY0" fmla="*/ 0 h 9525"/>
                  <a:gd name="connsiteX1" fmla="*/ 133350 w 133350"/>
                  <a:gd name="connsiteY1" fmla="*/ 0 h 9525"/>
                </a:gdLst>
                <a:ahLst/>
                <a:cxnLst>
                  <a:cxn ang="0">
                    <a:pos x="connsiteX0" y="connsiteY0"/>
                  </a:cxn>
                  <a:cxn ang="0">
                    <a:pos x="connsiteX1" y="connsiteY1"/>
                  </a:cxn>
                </a:cxnLst>
                <a:rect l="l" t="t" r="r" b="b"/>
                <a:pathLst>
                  <a:path w="133350" h="9525">
                    <a:moveTo>
                      <a:pt x="0" y="0"/>
                    </a:moveTo>
                    <a:lnTo>
                      <a:pt x="133350" y="0"/>
                    </a:lnTo>
                  </a:path>
                </a:pathLst>
              </a:custGeom>
              <a:ln w="9525" cap="flat">
                <a:solidFill>
                  <a:schemeClr val="tx2"/>
                </a:solidFill>
                <a:prstDash val="solid"/>
                <a:miter/>
              </a:ln>
            </p:spPr>
            <p:txBody>
              <a:bodyPr rtlCol="0" anchor="ctr"/>
              <a:lstStyle/>
              <a:p>
                <a:endParaRPr lang="en-IN">
                  <a:solidFill>
                    <a:schemeClr val="tx1"/>
                  </a:solidFill>
                  <a:latin typeface="Funnel Sans" pitchFamily="2" charset="0"/>
                </a:endParaRPr>
              </a:p>
            </p:txBody>
          </p:sp>
          <p:sp>
            <p:nvSpPr>
              <p:cNvPr id="12" name="Freeform: Shape 15">
                <a:extLst>
                  <a:ext uri="{FF2B5EF4-FFF2-40B4-BE49-F238E27FC236}">
                    <a16:creationId xmlns:a16="http://schemas.microsoft.com/office/drawing/2014/main" id="{BE0CB23F-0DE2-FD82-62BD-7017B285264A}"/>
                  </a:ext>
                </a:extLst>
              </p:cNvPr>
              <p:cNvSpPr/>
              <p:nvPr/>
            </p:nvSpPr>
            <p:spPr>
              <a:xfrm>
                <a:off x="6048374" y="3481006"/>
                <a:ext cx="85725" cy="9525"/>
              </a:xfrm>
              <a:custGeom>
                <a:avLst/>
                <a:gdLst>
                  <a:gd name="connsiteX0" fmla="*/ 0 w 85725"/>
                  <a:gd name="connsiteY0" fmla="*/ 0 h 9525"/>
                  <a:gd name="connsiteX1" fmla="*/ 85725 w 85725"/>
                  <a:gd name="connsiteY1" fmla="*/ 0 h 9525"/>
                </a:gdLst>
                <a:ahLst/>
                <a:cxnLst>
                  <a:cxn ang="0">
                    <a:pos x="connsiteX0" y="connsiteY0"/>
                  </a:cxn>
                  <a:cxn ang="0">
                    <a:pos x="connsiteX1" y="connsiteY1"/>
                  </a:cxn>
                </a:cxnLst>
                <a:rect l="l" t="t" r="r" b="b"/>
                <a:pathLst>
                  <a:path w="85725" h="9525">
                    <a:moveTo>
                      <a:pt x="0" y="0"/>
                    </a:moveTo>
                    <a:lnTo>
                      <a:pt x="85725" y="0"/>
                    </a:lnTo>
                  </a:path>
                </a:pathLst>
              </a:custGeom>
              <a:ln w="9525" cap="flat">
                <a:solidFill>
                  <a:schemeClr val="tx2"/>
                </a:solidFill>
                <a:prstDash val="solid"/>
                <a:miter/>
              </a:ln>
            </p:spPr>
            <p:txBody>
              <a:bodyPr rtlCol="0" anchor="ctr"/>
              <a:lstStyle/>
              <a:p>
                <a:endParaRPr lang="en-IN">
                  <a:solidFill>
                    <a:schemeClr val="tx1"/>
                  </a:solidFill>
                  <a:latin typeface="Funnel Sans" pitchFamily="2" charset="0"/>
                </a:endParaRPr>
              </a:p>
            </p:txBody>
          </p:sp>
          <p:sp>
            <p:nvSpPr>
              <p:cNvPr id="13" name="Freeform: Shape 26">
                <a:extLst>
                  <a:ext uri="{FF2B5EF4-FFF2-40B4-BE49-F238E27FC236}">
                    <a16:creationId xmlns:a16="http://schemas.microsoft.com/office/drawing/2014/main" id="{74659547-8CC8-4F44-2AB0-5E34FEE771AB}"/>
                  </a:ext>
                </a:extLst>
              </p:cNvPr>
              <p:cNvSpPr/>
              <p:nvPr/>
            </p:nvSpPr>
            <p:spPr>
              <a:xfrm>
                <a:off x="6048374" y="3411855"/>
                <a:ext cx="133350" cy="9525"/>
              </a:xfrm>
              <a:custGeom>
                <a:avLst/>
                <a:gdLst>
                  <a:gd name="connsiteX0" fmla="*/ 0 w 133350"/>
                  <a:gd name="connsiteY0" fmla="*/ 0 h 9525"/>
                  <a:gd name="connsiteX1" fmla="*/ 133350 w 133350"/>
                  <a:gd name="connsiteY1" fmla="*/ 0 h 9525"/>
                </a:gdLst>
                <a:ahLst/>
                <a:cxnLst>
                  <a:cxn ang="0">
                    <a:pos x="connsiteX0" y="connsiteY0"/>
                  </a:cxn>
                  <a:cxn ang="0">
                    <a:pos x="connsiteX1" y="connsiteY1"/>
                  </a:cxn>
                </a:cxnLst>
                <a:rect l="l" t="t" r="r" b="b"/>
                <a:pathLst>
                  <a:path w="133350" h="9525">
                    <a:moveTo>
                      <a:pt x="0" y="0"/>
                    </a:moveTo>
                    <a:lnTo>
                      <a:pt x="133350" y="0"/>
                    </a:lnTo>
                  </a:path>
                </a:pathLst>
              </a:custGeom>
              <a:ln w="9525" cap="flat">
                <a:solidFill>
                  <a:schemeClr val="tx2"/>
                </a:solidFill>
                <a:prstDash val="solid"/>
                <a:miter/>
              </a:ln>
            </p:spPr>
            <p:txBody>
              <a:bodyPr rtlCol="0" anchor="ctr"/>
              <a:lstStyle/>
              <a:p>
                <a:endParaRPr lang="en-IN">
                  <a:solidFill>
                    <a:schemeClr val="tx1"/>
                  </a:solidFill>
                  <a:latin typeface="Funnel Sans" pitchFamily="2" charset="0"/>
                </a:endParaRPr>
              </a:p>
            </p:txBody>
          </p:sp>
          <p:sp>
            <p:nvSpPr>
              <p:cNvPr id="14" name="Freeform: Shape 27">
                <a:extLst>
                  <a:ext uri="{FF2B5EF4-FFF2-40B4-BE49-F238E27FC236}">
                    <a16:creationId xmlns:a16="http://schemas.microsoft.com/office/drawing/2014/main" id="{F676A346-F0C2-A1B6-14D3-3BC0C2CF8F05}"/>
                  </a:ext>
                </a:extLst>
              </p:cNvPr>
              <p:cNvSpPr/>
              <p:nvPr/>
            </p:nvSpPr>
            <p:spPr>
              <a:xfrm>
                <a:off x="5972174" y="3342703"/>
                <a:ext cx="171450" cy="224694"/>
              </a:xfrm>
              <a:custGeom>
                <a:avLst/>
                <a:gdLst>
                  <a:gd name="connsiteX0" fmla="*/ 171450 w 171450"/>
                  <a:gd name="connsiteY0" fmla="*/ 224695 h 224694"/>
                  <a:gd name="connsiteX1" fmla="*/ 31718 w 171450"/>
                  <a:gd name="connsiteY1" fmla="*/ 224695 h 224694"/>
                  <a:gd name="connsiteX2" fmla="*/ 0 w 171450"/>
                  <a:gd name="connsiteY2" fmla="*/ 195929 h 224694"/>
                  <a:gd name="connsiteX3" fmla="*/ 0 w 171450"/>
                  <a:gd name="connsiteY3" fmla="*/ 0 h 224694"/>
                </a:gdLst>
                <a:ahLst/>
                <a:cxnLst>
                  <a:cxn ang="0">
                    <a:pos x="connsiteX0" y="connsiteY0"/>
                  </a:cxn>
                  <a:cxn ang="0">
                    <a:pos x="connsiteX1" y="connsiteY1"/>
                  </a:cxn>
                  <a:cxn ang="0">
                    <a:pos x="connsiteX2" y="connsiteY2"/>
                  </a:cxn>
                  <a:cxn ang="0">
                    <a:pos x="connsiteX3" y="connsiteY3"/>
                  </a:cxn>
                </a:cxnLst>
                <a:rect l="l" t="t" r="r" b="b"/>
                <a:pathLst>
                  <a:path w="171450" h="224694">
                    <a:moveTo>
                      <a:pt x="171450" y="224695"/>
                    </a:moveTo>
                    <a:lnTo>
                      <a:pt x="31718" y="224695"/>
                    </a:lnTo>
                    <a:cubicBezTo>
                      <a:pt x="14192" y="224695"/>
                      <a:pt x="0" y="211836"/>
                      <a:pt x="0" y="195929"/>
                    </a:cubicBezTo>
                    <a:lnTo>
                      <a:pt x="0" y="0"/>
                    </a:lnTo>
                  </a:path>
                </a:pathLst>
              </a:custGeom>
              <a:noFill/>
              <a:ln w="9525" cap="flat">
                <a:solidFill>
                  <a:schemeClr val="tx2"/>
                </a:solidFill>
                <a:prstDash val="solid"/>
                <a:miter/>
              </a:ln>
            </p:spPr>
            <p:txBody>
              <a:bodyPr rtlCol="0" anchor="ctr"/>
              <a:lstStyle/>
              <a:p>
                <a:endParaRPr lang="en-IN">
                  <a:ln>
                    <a:solidFill>
                      <a:schemeClr val="tx2"/>
                    </a:solidFill>
                  </a:ln>
                  <a:solidFill>
                    <a:schemeClr val="tx1"/>
                  </a:solidFill>
                  <a:latin typeface="Funnel Sans" pitchFamily="2" charset="0"/>
                </a:endParaRPr>
              </a:p>
            </p:txBody>
          </p:sp>
        </p:grpSp>
        <p:sp>
          <p:nvSpPr>
            <p:cNvPr id="6" name="TextBox 5">
              <a:extLst>
                <a:ext uri="{FF2B5EF4-FFF2-40B4-BE49-F238E27FC236}">
                  <a16:creationId xmlns:a16="http://schemas.microsoft.com/office/drawing/2014/main" id="{0D1C388E-514D-1A83-2B95-12C2460C345A}"/>
                </a:ext>
              </a:extLst>
            </p:cNvPr>
            <p:cNvSpPr txBox="1"/>
            <p:nvPr/>
          </p:nvSpPr>
          <p:spPr>
            <a:xfrm>
              <a:off x="2061992" y="4884124"/>
              <a:ext cx="1878372" cy="1231106"/>
            </a:xfrm>
            <a:prstGeom prst="rect">
              <a:avLst/>
            </a:prstGeom>
            <a:noFill/>
          </p:spPr>
          <p:txBody>
            <a:bodyPr wrap="square" lIns="0" tIns="0" rIns="0" bIns="0">
              <a:spAutoFit/>
            </a:bodyPr>
            <a:lstStyle/>
            <a:p>
              <a:pPr algn="ctr">
                <a:spcAft>
                  <a:spcPts val="600"/>
                </a:spcAft>
                <a:defRPr/>
              </a:pPr>
              <a:r>
                <a:rPr lang="fr-FR" b="1" dirty="0">
                  <a:solidFill>
                    <a:schemeClr val="tx1"/>
                  </a:solidFill>
                  <a:latin typeface="Funnel Sans" pitchFamily="2" charset="0"/>
                </a:rPr>
                <a:t>Lorem ipsum </a:t>
              </a:r>
            </a:p>
            <a:p>
              <a:pPr algn="ctr">
                <a:spcAft>
                  <a:spcPts val="600"/>
                </a:spcAft>
                <a:defRPr/>
              </a:pPr>
              <a:r>
                <a:rPr lang="fr-FR" b="1" dirty="0" err="1">
                  <a:solidFill>
                    <a:schemeClr val="tx1"/>
                  </a:solidFill>
                  <a:latin typeface="Funnel Sans" pitchFamily="2" charset="0"/>
                </a:rPr>
                <a:t>dolor</a:t>
              </a:r>
              <a:r>
                <a:rPr lang="fr-FR" b="1" dirty="0">
                  <a:solidFill>
                    <a:schemeClr val="tx1"/>
                  </a:solidFill>
                  <a:latin typeface="Funnel Sans" pitchFamily="2" charset="0"/>
                </a:rPr>
                <a:t> </a:t>
              </a:r>
              <a:r>
                <a:rPr lang="fr-FR" b="1" dirty="0" err="1">
                  <a:solidFill>
                    <a:schemeClr val="tx1"/>
                  </a:solidFill>
                  <a:latin typeface="Funnel Sans" pitchFamily="2" charset="0"/>
                </a:rPr>
                <a:t>sit</a:t>
              </a:r>
              <a:endParaRPr lang="fr-FR" b="1" dirty="0">
                <a:solidFill>
                  <a:schemeClr val="tx1"/>
                </a:solidFill>
                <a:latin typeface="Funnel Sans" pitchFamily="2" charset="0"/>
              </a:endParaRPr>
            </a:p>
            <a:p>
              <a:pPr algn="ctr">
                <a:spcAft>
                  <a:spcPts val="600"/>
                </a:spcAft>
                <a:defRPr/>
              </a:pPr>
              <a:r>
                <a:rPr lang="en-US" dirty="0">
                  <a:solidFill>
                    <a:schemeClr val="tx1"/>
                  </a:solidFill>
                  <a:latin typeface="Funnel Sans" pitchFamily="2" charset="0"/>
                </a:rPr>
                <a:t>Duis aute </a:t>
              </a:r>
              <a:r>
                <a:rPr lang="en-US" dirty="0" err="1">
                  <a:solidFill>
                    <a:schemeClr val="tx1"/>
                  </a:solidFill>
                  <a:latin typeface="Funnel Sans" pitchFamily="2" charset="0"/>
                </a:rPr>
                <a:t>irure</a:t>
              </a:r>
              <a:r>
                <a:rPr lang="en-US" dirty="0">
                  <a:solidFill>
                    <a:schemeClr val="tx1"/>
                  </a:solidFill>
                  <a:latin typeface="Funnel Sans" pitchFamily="2" charset="0"/>
                </a:rPr>
                <a:t> dolor in </a:t>
              </a:r>
              <a:r>
                <a:rPr lang="en-US" dirty="0" err="1">
                  <a:solidFill>
                    <a:schemeClr val="tx1"/>
                  </a:solidFill>
                  <a:latin typeface="Funnel Sans" pitchFamily="2" charset="0"/>
                </a:rPr>
                <a:t>reprehenvoluptate</a:t>
              </a:r>
              <a:r>
                <a:rPr lang="en-US" dirty="0">
                  <a:solidFill>
                    <a:schemeClr val="tx1"/>
                  </a:solidFill>
                  <a:latin typeface="Funnel Sans" pitchFamily="2" charset="0"/>
                </a:rPr>
                <a:t> </a:t>
              </a:r>
              <a:r>
                <a:rPr lang="en-US" dirty="0" err="1">
                  <a:solidFill>
                    <a:schemeClr val="tx1"/>
                  </a:solidFill>
                  <a:latin typeface="Funnel Sans" pitchFamily="2" charset="0"/>
                </a:rPr>
                <a:t>velit</a:t>
              </a:r>
              <a:r>
                <a:rPr lang="en-US" dirty="0">
                  <a:solidFill>
                    <a:schemeClr val="tx1"/>
                  </a:solidFill>
                  <a:latin typeface="Funnel Sans" pitchFamily="2" charset="0"/>
                </a:rPr>
                <a:t> esse </a:t>
              </a:r>
              <a:r>
                <a:rPr lang="en-US" dirty="0" err="1">
                  <a:solidFill>
                    <a:schemeClr val="tx1"/>
                  </a:solidFill>
                  <a:latin typeface="Funnel Sans" pitchFamily="2" charset="0"/>
                </a:rPr>
                <a:t>cillum</a:t>
              </a:r>
              <a:endParaRPr lang="en-US" dirty="0">
                <a:solidFill>
                  <a:schemeClr val="tx1"/>
                </a:solidFill>
                <a:latin typeface="Funnel Sans" pitchFamily="2" charset="0"/>
              </a:endParaRPr>
            </a:p>
          </p:txBody>
        </p:sp>
        <p:sp>
          <p:nvSpPr>
            <p:cNvPr id="7" name="Oval 6">
              <a:extLst>
                <a:ext uri="{FF2B5EF4-FFF2-40B4-BE49-F238E27FC236}">
                  <a16:creationId xmlns:a16="http://schemas.microsoft.com/office/drawing/2014/main" id="{56739C7E-C7C9-5F15-6FBB-B7AC0CB18429}"/>
                </a:ext>
              </a:extLst>
            </p:cNvPr>
            <p:cNvSpPr/>
            <p:nvPr/>
          </p:nvSpPr>
          <p:spPr>
            <a:xfrm>
              <a:off x="2897628" y="4551592"/>
              <a:ext cx="207100" cy="207100"/>
            </a:xfrm>
            <a:prstGeom prst="ellipse">
              <a:avLst/>
            </a:prstGeom>
            <a:solidFill>
              <a:schemeClr val="accent3"/>
            </a:solidFill>
            <a:ln w="53975">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endParaRPr lang="en-IN">
                <a:solidFill>
                  <a:schemeClr val="tx1"/>
                </a:solidFill>
                <a:latin typeface="Funnel Sans" pitchFamily="2" charset="0"/>
              </a:endParaRPr>
            </a:p>
          </p:txBody>
        </p:sp>
      </p:grpSp>
      <p:grpSp>
        <p:nvGrpSpPr>
          <p:cNvPr id="15" name="Group 14">
            <a:extLst>
              <a:ext uri="{FF2B5EF4-FFF2-40B4-BE49-F238E27FC236}">
                <a16:creationId xmlns:a16="http://schemas.microsoft.com/office/drawing/2014/main" id="{E664EBA4-AC65-2EEE-3365-FF658FC4E421}"/>
              </a:ext>
            </a:extLst>
          </p:cNvPr>
          <p:cNvGrpSpPr/>
          <p:nvPr/>
        </p:nvGrpSpPr>
        <p:grpSpPr>
          <a:xfrm>
            <a:off x="4259910" y="3038745"/>
            <a:ext cx="1836090" cy="2379433"/>
            <a:chOff x="4505923" y="2605388"/>
            <a:chExt cx="1836090" cy="2379433"/>
          </a:xfrm>
        </p:grpSpPr>
        <p:grpSp>
          <p:nvGrpSpPr>
            <p:cNvPr id="16" name="Group 15">
              <a:extLst>
                <a:ext uri="{FF2B5EF4-FFF2-40B4-BE49-F238E27FC236}">
                  <a16:creationId xmlns:a16="http://schemas.microsoft.com/office/drawing/2014/main" id="{17CEE4EA-3D9A-F3FF-03E0-30233CF97DB0}"/>
                </a:ext>
              </a:extLst>
            </p:cNvPr>
            <p:cNvGrpSpPr/>
            <p:nvPr/>
          </p:nvGrpSpPr>
          <p:grpSpPr>
            <a:xfrm>
              <a:off x="5119682" y="2605388"/>
              <a:ext cx="383112" cy="506470"/>
              <a:chOff x="5972174" y="3290887"/>
              <a:chExt cx="247650" cy="276510"/>
            </a:xfrm>
          </p:grpSpPr>
          <p:sp>
            <p:nvSpPr>
              <p:cNvPr id="19" name="Freeform: Shape 31">
                <a:extLst>
                  <a:ext uri="{FF2B5EF4-FFF2-40B4-BE49-F238E27FC236}">
                    <a16:creationId xmlns:a16="http://schemas.microsoft.com/office/drawing/2014/main" id="{55C84751-3982-F976-EC79-3A26A26C79A9}"/>
                  </a:ext>
                </a:extLst>
              </p:cNvPr>
              <p:cNvSpPr/>
              <p:nvPr/>
            </p:nvSpPr>
            <p:spPr>
              <a:xfrm>
                <a:off x="6010274" y="3290887"/>
                <a:ext cx="209550" cy="242030"/>
              </a:xfrm>
              <a:custGeom>
                <a:avLst/>
                <a:gdLst>
                  <a:gd name="connsiteX0" fmla="*/ 0 w 209550"/>
                  <a:gd name="connsiteY0" fmla="*/ 223266 h 242030"/>
                  <a:gd name="connsiteX1" fmla="*/ 0 w 209550"/>
                  <a:gd name="connsiteY1" fmla="*/ 18669 h 242030"/>
                  <a:gd name="connsiteX2" fmla="*/ 20574 w 209550"/>
                  <a:gd name="connsiteY2" fmla="*/ 0 h 242030"/>
                  <a:gd name="connsiteX3" fmla="*/ 159925 w 209550"/>
                  <a:gd name="connsiteY3" fmla="*/ 0 h 242030"/>
                  <a:gd name="connsiteX4" fmla="*/ 209550 w 209550"/>
                  <a:gd name="connsiteY4" fmla="*/ 45053 h 242030"/>
                  <a:gd name="connsiteX5" fmla="*/ 209550 w 209550"/>
                  <a:gd name="connsiteY5" fmla="*/ 223361 h 242030"/>
                  <a:gd name="connsiteX6" fmla="*/ 188976 w 209550"/>
                  <a:gd name="connsiteY6" fmla="*/ 242030 h 242030"/>
                  <a:gd name="connsiteX7" fmla="*/ 20574 w 209550"/>
                  <a:gd name="connsiteY7" fmla="*/ 242030 h 242030"/>
                  <a:gd name="connsiteX8" fmla="*/ 0 w 209550"/>
                  <a:gd name="connsiteY8" fmla="*/ 223361 h 24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550" h="242030">
                    <a:moveTo>
                      <a:pt x="0" y="223266"/>
                    </a:moveTo>
                    <a:lnTo>
                      <a:pt x="0" y="18669"/>
                    </a:lnTo>
                    <a:cubicBezTo>
                      <a:pt x="0" y="8382"/>
                      <a:pt x="9239" y="0"/>
                      <a:pt x="20574" y="0"/>
                    </a:cubicBezTo>
                    <a:lnTo>
                      <a:pt x="159925" y="0"/>
                    </a:lnTo>
                    <a:lnTo>
                      <a:pt x="209550" y="45053"/>
                    </a:lnTo>
                    <a:lnTo>
                      <a:pt x="209550" y="223361"/>
                    </a:lnTo>
                    <a:cubicBezTo>
                      <a:pt x="209550" y="233648"/>
                      <a:pt x="200311" y="242030"/>
                      <a:pt x="188976" y="242030"/>
                    </a:cubicBezTo>
                    <a:lnTo>
                      <a:pt x="20574" y="242030"/>
                    </a:lnTo>
                    <a:cubicBezTo>
                      <a:pt x="9239" y="242030"/>
                      <a:pt x="0" y="233648"/>
                      <a:pt x="0" y="223361"/>
                    </a:cubicBezTo>
                    <a:close/>
                  </a:path>
                </a:pathLst>
              </a:custGeom>
              <a:noFill/>
              <a:ln w="9525" cap="flat">
                <a:solidFill>
                  <a:schemeClr val="tx2"/>
                </a:solidFill>
                <a:prstDash val="solid"/>
                <a:miter/>
              </a:ln>
            </p:spPr>
            <p:txBody>
              <a:bodyPr rtlCol="0" anchor="ctr"/>
              <a:lstStyle/>
              <a:p>
                <a:endParaRPr lang="en-IN">
                  <a:solidFill>
                    <a:schemeClr val="tx1"/>
                  </a:solidFill>
                  <a:latin typeface="Funnel Sans" pitchFamily="2" charset="0"/>
                </a:endParaRPr>
              </a:p>
            </p:txBody>
          </p:sp>
          <p:sp>
            <p:nvSpPr>
              <p:cNvPr id="20" name="Freeform: Shape 32">
                <a:extLst>
                  <a:ext uri="{FF2B5EF4-FFF2-40B4-BE49-F238E27FC236}">
                    <a16:creationId xmlns:a16="http://schemas.microsoft.com/office/drawing/2014/main" id="{AC6798E3-35B0-BDE7-123F-72C9A55D8ECF}"/>
                  </a:ext>
                </a:extLst>
              </p:cNvPr>
              <p:cNvSpPr/>
              <p:nvPr/>
            </p:nvSpPr>
            <p:spPr>
              <a:xfrm>
                <a:off x="6153149" y="3316795"/>
                <a:ext cx="38100" cy="34575"/>
              </a:xfrm>
              <a:custGeom>
                <a:avLst/>
                <a:gdLst>
                  <a:gd name="connsiteX0" fmla="*/ 38100 w 38100"/>
                  <a:gd name="connsiteY0" fmla="*/ 34576 h 34575"/>
                  <a:gd name="connsiteX1" fmla="*/ 0 w 38100"/>
                  <a:gd name="connsiteY1" fmla="*/ 34576 h 34575"/>
                  <a:gd name="connsiteX2" fmla="*/ 0 w 38100"/>
                  <a:gd name="connsiteY2" fmla="*/ 0 h 34575"/>
                </a:gdLst>
                <a:ahLst/>
                <a:cxnLst>
                  <a:cxn ang="0">
                    <a:pos x="connsiteX0" y="connsiteY0"/>
                  </a:cxn>
                  <a:cxn ang="0">
                    <a:pos x="connsiteX1" y="connsiteY1"/>
                  </a:cxn>
                  <a:cxn ang="0">
                    <a:pos x="connsiteX2" y="connsiteY2"/>
                  </a:cxn>
                </a:cxnLst>
                <a:rect l="l" t="t" r="r" b="b"/>
                <a:pathLst>
                  <a:path w="38100" h="34575">
                    <a:moveTo>
                      <a:pt x="38100" y="34576"/>
                    </a:moveTo>
                    <a:lnTo>
                      <a:pt x="0" y="34576"/>
                    </a:lnTo>
                    <a:lnTo>
                      <a:pt x="0" y="0"/>
                    </a:lnTo>
                  </a:path>
                </a:pathLst>
              </a:custGeom>
              <a:noFill/>
              <a:ln w="9525" cap="flat">
                <a:solidFill>
                  <a:schemeClr val="tx2"/>
                </a:solidFill>
                <a:prstDash val="solid"/>
                <a:miter/>
              </a:ln>
            </p:spPr>
            <p:txBody>
              <a:bodyPr rtlCol="0" anchor="ctr"/>
              <a:lstStyle/>
              <a:p>
                <a:endParaRPr lang="en-IN">
                  <a:solidFill>
                    <a:schemeClr val="tx1"/>
                  </a:solidFill>
                  <a:latin typeface="Funnel Sans" pitchFamily="2" charset="0"/>
                </a:endParaRPr>
              </a:p>
            </p:txBody>
          </p:sp>
          <p:sp>
            <p:nvSpPr>
              <p:cNvPr id="21" name="Freeform: Shape 33">
                <a:extLst>
                  <a:ext uri="{FF2B5EF4-FFF2-40B4-BE49-F238E27FC236}">
                    <a16:creationId xmlns:a16="http://schemas.microsoft.com/office/drawing/2014/main" id="{D8D8802B-5246-49F2-0C2E-D4B375264EEB}"/>
                  </a:ext>
                </a:extLst>
              </p:cNvPr>
              <p:cNvSpPr/>
              <p:nvPr/>
            </p:nvSpPr>
            <p:spPr>
              <a:xfrm>
                <a:off x="6048374" y="3342703"/>
                <a:ext cx="38100" cy="34575"/>
              </a:xfrm>
              <a:custGeom>
                <a:avLst/>
                <a:gdLst>
                  <a:gd name="connsiteX0" fmla="*/ 0 w 38100"/>
                  <a:gd name="connsiteY0" fmla="*/ 0 h 34575"/>
                  <a:gd name="connsiteX1" fmla="*/ 38100 w 38100"/>
                  <a:gd name="connsiteY1" fmla="*/ 0 h 34575"/>
                  <a:gd name="connsiteX2" fmla="*/ 38100 w 38100"/>
                  <a:gd name="connsiteY2" fmla="*/ 34576 h 34575"/>
                  <a:gd name="connsiteX3" fmla="*/ 0 w 38100"/>
                  <a:gd name="connsiteY3" fmla="*/ 34576 h 34575"/>
                </a:gdLst>
                <a:ahLst/>
                <a:cxnLst>
                  <a:cxn ang="0">
                    <a:pos x="connsiteX0" y="connsiteY0"/>
                  </a:cxn>
                  <a:cxn ang="0">
                    <a:pos x="connsiteX1" y="connsiteY1"/>
                  </a:cxn>
                  <a:cxn ang="0">
                    <a:pos x="connsiteX2" y="connsiteY2"/>
                  </a:cxn>
                  <a:cxn ang="0">
                    <a:pos x="connsiteX3" y="connsiteY3"/>
                  </a:cxn>
                </a:cxnLst>
                <a:rect l="l" t="t" r="r" b="b"/>
                <a:pathLst>
                  <a:path w="38100" h="34575">
                    <a:moveTo>
                      <a:pt x="0" y="0"/>
                    </a:moveTo>
                    <a:lnTo>
                      <a:pt x="38100" y="0"/>
                    </a:lnTo>
                    <a:lnTo>
                      <a:pt x="38100" y="34576"/>
                    </a:lnTo>
                    <a:lnTo>
                      <a:pt x="0" y="34576"/>
                    </a:lnTo>
                    <a:close/>
                  </a:path>
                </a:pathLst>
              </a:custGeom>
              <a:noFill/>
              <a:ln w="9525" cap="flat">
                <a:solidFill>
                  <a:schemeClr val="tx2"/>
                </a:solidFill>
                <a:prstDash val="solid"/>
                <a:miter/>
              </a:ln>
            </p:spPr>
            <p:txBody>
              <a:bodyPr rtlCol="0" anchor="ctr"/>
              <a:lstStyle/>
              <a:p>
                <a:endParaRPr lang="en-IN">
                  <a:solidFill>
                    <a:schemeClr val="tx1"/>
                  </a:solidFill>
                  <a:latin typeface="Funnel Sans" pitchFamily="2" charset="0"/>
                </a:endParaRPr>
              </a:p>
            </p:txBody>
          </p:sp>
          <p:sp>
            <p:nvSpPr>
              <p:cNvPr id="22" name="Freeform: Shape 34">
                <a:extLst>
                  <a:ext uri="{FF2B5EF4-FFF2-40B4-BE49-F238E27FC236}">
                    <a16:creationId xmlns:a16="http://schemas.microsoft.com/office/drawing/2014/main" id="{68D0EB5D-6E84-67E4-747B-0E40E0D59AC1}"/>
                  </a:ext>
                </a:extLst>
              </p:cNvPr>
              <p:cNvSpPr/>
              <p:nvPr/>
            </p:nvSpPr>
            <p:spPr>
              <a:xfrm>
                <a:off x="6048374" y="3446430"/>
                <a:ext cx="133350" cy="9525"/>
              </a:xfrm>
              <a:custGeom>
                <a:avLst/>
                <a:gdLst>
                  <a:gd name="connsiteX0" fmla="*/ 0 w 133350"/>
                  <a:gd name="connsiteY0" fmla="*/ 0 h 9525"/>
                  <a:gd name="connsiteX1" fmla="*/ 133350 w 133350"/>
                  <a:gd name="connsiteY1" fmla="*/ 0 h 9525"/>
                </a:gdLst>
                <a:ahLst/>
                <a:cxnLst>
                  <a:cxn ang="0">
                    <a:pos x="connsiteX0" y="connsiteY0"/>
                  </a:cxn>
                  <a:cxn ang="0">
                    <a:pos x="connsiteX1" y="connsiteY1"/>
                  </a:cxn>
                </a:cxnLst>
                <a:rect l="l" t="t" r="r" b="b"/>
                <a:pathLst>
                  <a:path w="133350" h="9525">
                    <a:moveTo>
                      <a:pt x="0" y="0"/>
                    </a:moveTo>
                    <a:lnTo>
                      <a:pt x="133350" y="0"/>
                    </a:lnTo>
                  </a:path>
                </a:pathLst>
              </a:custGeom>
              <a:ln w="9525" cap="flat">
                <a:solidFill>
                  <a:schemeClr val="tx2"/>
                </a:solidFill>
                <a:prstDash val="solid"/>
                <a:miter/>
              </a:ln>
            </p:spPr>
            <p:txBody>
              <a:bodyPr rtlCol="0" anchor="ctr"/>
              <a:lstStyle/>
              <a:p>
                <a:endParaRPr lang="en-IN">
                  <a:solidFill>
                    <a:schemeClr val="tx1"/>
                  </a:solidFill>
                  <a:latin typeface="Funnel Sans" pitchFamily="2" charset="0"/>
                </a:endParaRPr>
              </a:p>
            </p:txBody>
          </p:sp>
          <p:sp>
            <p:nvSpPr>
              <p:cNvPr id="23" name="Freeform: Shape 35">
                <a:extLst>
                  <a:ext uri="{FF2B5EF4-FFF2-40B4-BE49-F238E27FC236}">
                    <a16:creationId xmlns:a16="http://schemas.microsoft.com/office/drawing/2014/main" id="{224ECD1A-1EFE-3C2E-D2BD-F778C478C97C}"/>
                  </a:ext>
                </a:extLst>
              </p:cNvPr>
              <p:cNvSpPr/>
              <p:nvPr/>
            </p:nvSpPr>
            <p:spPr>
              <a:xfrm>
                <a:off x="6048374" y="3481006"/>
                <a:ext cx="85725" cy="9525"/>
              </a:xfrm>
              <a:custGeom>
                <a:avLst/>
                <a:gdLst>
                  <a:gd name="connsiteX0" fmla="*/ 0 w 85725"/>
                  <a:gd name="connsiteY0" fmla="*/ 0 h 9525"/>
                  <a:gd name="connsiteX1" fmla="*/ 85725 w 85725"/>
                  <a:gd name="connsiteY1" fmla="*/ 0 h 9525"/>
                </a:gdLst>
                <a:ahLst/>
                <a:cxnLst>
                  <a:cxn ang="0">
                    <a:pos x="connsiteX0" y="connsiteY0"/>
                  </a:cxn>
                  <a:cxn ang="0">
                    <a:pos x="connsiteX1" y="connsiteY1"/>
                  </a:cxn>
                </a:cxnLst>
                <a:rect l="l" t="t" r="r" b="b"/>
                <a:pathLst>
                  <a:path w="85725" h="9525">
                    <a:moveTo>
                      <a:pt x="0" y="0"/>
                    </a:moveTo>
                    <a:lnTo>
                      <a:pt x="85725" y="0"/>
                    </a:lnTo>
                  </a:path>
                </a:pathLst>
              </a:custGeom>
              <a:ln w="9525" cap="flat">
                <a:solidFill>
                  <a:schemeClr val="tx2"/>
                </a:solidFill>
                <a:prstDash val="solid"/>
                <a:miter/>
              </a:ln>
            </p:spPr>
            <p:txBody>
              <a:bodyPr rtlCol="0" anchor="ctr"/>
              <a:lstStyle/>
              <a:p>
                <a:endParaRPr lang="en-IN">
                  <a:solidFill>
                    <a:schemeClr val="tx1"/>
                  </a:solidFill>
                  <a:latin typeface="Funnel Sans" pitchFamily="2" charset="0"/>
                </a:endParaRPr>
              </a:p>
            </p:txBody>
          </p:sp>
          <p:sp>
            <p:nvSpPr>
              <p:cNvPr id="24" name="Freeform: Shape 36">
                <a:extLst>
                  <a:ext uri="{FF2B5EF4-FFF2-40B4-BE49-F238E27FC236}">
                    <a16:creationId xmlns:a16="http://schemas.microsoft.com/office/drawing/2014/main" id="{197713E5-C65C-898D-83EE-8B411B873DCA}"/>
                  </a:ext>
                </a:extLst>
              </p:cNvPr>
              <p:cNvSpPr/>
              <p:nvPr/>
            </p:nvSpPr>
            <p:spPr>
              <a:xfrm>
                <a:off x="6048374" y="3411855"/>
                <a:ext cx="133350" cy="9525"/>
              </a:xfrm>
              <a:custGeom>
                <a:avLst/>
                <a:gdLst>
                  <a:gd name="connsiteX0" fmla="*/ 0 w 133350"/>
                  <a:gd name="connsiteY0" fmla="*/ 0 h 9525"/>
                  <a:gd name="connsiteX1" fmla="*/ 133350 w 133350"/>
                  <a:gd name="connsiteY1" fmla="*/ 0 h 9525"/>
                </a:gdLst>
                <a:ahLst/>
                <a:cxnLst>
                  <a:cxn ang="0">
                    <a:pos x="connsiteX0" y="connsiteY0"/>
                  </a:cxn>
                  <a:cxn ang="0">
                    <a:pos x="connsiteX1" y="connsiteY1"/>
                  </a:cxn>
                </a:cxnLst>
                <a:rect l="l" t="t" r="r" b="b"/>
                <a:pathLst>
                  <a:path w="133350" h="9525">
                    <a:moveTo>
                      <a:pt x="0" y="0"/>
                    </a:moveTo>
                    <a:lnTo>
                      <a:pt x="133350" y="0"/>
                    </a:lnTo>
                  </a:path>
                </a:pathLst>
              </a:custGeom>
              <a:ln w="9525" cap="flat">
                <a:solidFill>
                  <a:schemeClr val="tx2"/>
                </a:solidFill>
                <a:prstDash val="solid"/>
                <a:miter/>
              </a:ln>
            </p:spPr>
            <p:txBody>
              <a:bodyPr rtlCol="0" anchor="ctr"/>
              <a:lstStyle/>
              <a:p>
                <a:endParaRPr lang="en-IN">
                  <a:solidFill>
                    <a:schemeClr val="tx1"/>
                  </a:solidFill>
                  <a:latin typeface="Funnel Sans" pitchFamily="2" charset="0"/>
                </a:endParaRPr>
              </a:p>
            </p:txBody>
          </p:sp>
          <p:sp>
            <p:nvSpPr>
              <p:cNvPr id="25" name="Freeform: Shape 37">
                <a:extLst>
                  <a:ext uri="{FF2B5EF4-FFF2-40B4-BE49-F238E27FC236}">
                    <a16:creationId xmlns:a16="http://schemas.microsoft.com/office/drawing/2014/main" id="{3BA58589-D6B8-3AEB-12C5-BBE6CD3C6523}"/>
                  </a:ext>
                </a:extLst>
              </p:cNvPr>
              <p:cNvSpPr/>
              <p:nvPr/>
            </p:nvSpPr>
            <p:spPr>
              <a:xfrm>
                <a:off x="5972174" y="3342703"/>
                <a:ext cx="171450" cy="224694"/>
              </a:xfrm>
              <a:custGeom>
                <a:avLst/>
                <a:gdLst>
                  <a:gd name="connsiteX0" fmla="*/ 171450 w 171450"/>
                  <a:gd name="connsiteY0" fmla="*/ 224695 h 224694"/>
                  <a:gd name="connsiteX1" fmla="*/ 31718 w 171450"/>
                  <a:gd name="connsiteY1" fmla="*/ 224695 h 224694"/>
                  <a:gd name="connsiteX2" fmla="*/ 0 w 171450"/>
                  <a:gd name="connsiteY2" fmla="*/ 195929 h 224694"/>
                  <a:gd name="connsiteX3" fmla="*/ 0 w 171450"/>
                  <a:gd name="connsiteY3" fmla="*/ 0 h 224694"/>
                </a:gdLst>
                <a:ahLst/>
                <a:cxnLst>
                  <a:cxn ang="0">
                    <a:pos x="connsiteX0" y="connsiteY0"/>
                  </a:cxn>
                  <a:cxn ang="0">
                    <a:pos x="connsiteX1" y="connsiteY1"/>
                  </a:cxn>
                  <a:cxn ang="0">
                    <a:pos x="connsiteX2" y="connsiteY2"/>
                  </a:cxn>
                  <a:cxn ang="0">
                    <a:pos x="connsiteX3" y="connsiteY3"/>
                  </a:cxn>
                </a:cxnLst>
                <a:rect l="l" t="t" r="r" b="b"/>
                <a:pathLst>
                  <a:path w="171450" h="224694">
                    <a:moveTo>
                      <a:pt x="171450" y="224695"/>
                    </a:moveTo>
                    <a:lnTo>
                      <a:pt x="31718" y="224695"/>
                    </a:lnTo>
                    <a:cubicBezTo>
                      <a:pt x="14192" y="224695"/>
                      <a:pt x="0" y="211836"/>
                      <a:pt x="0" y="195929"/>
                    </a:cubicBezTo>
                    <a:lnTo>
                      <a:pt x="0" y="0"/>
                    </a:lnTo>
                  </a:path>
                </a:pathLst>
              </a:custGeom>
              <a:noFill/>
              <a:ln w="9525" cap="flat">
                <a:solidFill>
                  <a:schemeClr val="tx2"/>
                </a:solidFill>
                <a:prstDash val="solid"/>
                <a:miter/>
              </a:ln>
            </p:spPr>
            <p:txBody>
              <a:bodyPr rtlCol="0" anchor="ctr"/>
              <a:lstStyle/>
              <a:p>
                <a:endParaRPr lang="en-IN">
                  <a:solidFill>
                    <a:schemeClr val="tx1"/>
                  </a:solidFill>
                  <a:latin typeface="Funnel Sans" pitchFamily="2" charset="0"/>
                </a:endParaRPr>
              </a:p>
            </p:txBody>
          </p:sp>
        </p:grpSp>
        <p:sp>
          <p:nvSpPr>
            <p:cNvPr id="17" name="TextBox 16">
              <a:extLst>
                <a:ext uri="{FF2B5EF4-FFF2-40B4-BE49-F238E27FC236}">
                  <a16:creationId xmlns:a16="http://schemas.microsoft.com/office/drawing/2014/main" id="{9E9E7ADD-A5FC-082F-1895-21B6113E2A89}"/>
                </a:ext>
              </a:extLst>
            </p:cNvPr>
            <p:cNvSpPr txBox="1"/>
            <p:nvPr/>
          </p:nvSpPr>
          <p:spPr>
            <a:xfrm>
              <a:off x="4505923" y="3753715"/>
              <a:ext cx="1836090" cy="1231106"/>
            </a:xfrm>
            <a:prstGeom prst="rect">
              <a:avLst/>
            </a:prstGeom>
            <a:noFill/>
            <a:ln>
              <a:noFill/>
            </a:ln>
          </p:spPr>
          <p:txBody>
            <a:bodyPr wrap="square" lIns="0" tIns="0" rIns="0" bIns="0">
              <a:spAutoFit/>
            </a:bodyPr>
            <a:lstStyle/>
            <a:p>
              <a:pPr algn="ctr">
                <a:spcAft>
                  <a:spcPts val="600"/>
                </a:spcAft>
                <a:defRPr/>
              </a:pPr>
              <a:r>
                <a:rPr lang="fr-FR" b="1" dirty="0">
                  <a:solidFill>
                    <a:schemeClr val="tx1"/>
                  </a:solidFill>
                  <a:latin typeface="Funnel Sans" pitchFamily="2" charset="0"/>
                </a:rPr>
                <a:t>Lorem ipsum </a:t>
              </a:r>
            </a:p>
            <a:p>
              <a:pPr algn="ctr">
                <a:spcAft>
                  <a:spcPts val="600"/>
                </a:spcAft>
                <a:defRPr/>
              </a:pPr>
              <a:r>
                <a:rPr lang="fr-FR" b="1" dirty="0" err="1">
                  <a:solidFill>
                    <a:schemeClr val="tx1"/>
                  </a:solidFill>
                  <a:latin typeface="Funnel Sans" pitchFamily="2" charset="0"/>
                </a:rPr>
                <a:t>dolor</a:t>
              </a:r>
              <a:r>
                <a:rPr lang="fr-FR" b="1" dirty="0">
                  <a:solidFill>
                    <a:schemeClr val="tx1"/>
                  </a:solidFill>
                  <a:latin typeface="Funnel Sans" pitchFamily="2" charset="0"/>
                </a:rPr>
                <a:t> </a:t>
              </a:r>
              <a:r>
                <a:rPr lang="fr-FR" b="1" dirty="0" err="1">
                  <a:solidFill>
                    <a:schemeClr val="tx1"/>
                  </a:solidFill>
                  <a:latin typeface="Funnel Sans" pitchFamily="2" charset="0"/>
                </a:rPr>
                <a:t>sit</a:t>
              </a:r>
              <a:endParaRPr lang="fr-FR" b="1" dirty="0">
                <a:solidFill>
                  <a:schemeClr val="tx1"/>
                </a:solidFill>
                <a:latin typeface="Funnel Sans" pitchFamily="2" charset="0"/>
              </a:endParaRPr>
            </a:p>
            <a:p>
              <a:pPr algn="ctr">
                <a:spcAft>
                  <a:spcPts val="600"/>
                </a:spcAft>
                <a:defRPr/>
              </a:pPr>
              <a:r>
                <a:rPr lang="en-US" dirty="0">
                  <a:solidFill>
                    <a:schemeClr val="tx1"/>
                  </a:solidFill>
                  <a:latin typeface="Funnel Sans" pitchFamily="2" charset="0"/>
                </a:rPr>
                <a:t>Duis </a:t>
              </a:r>
              <a:r>
                <a:rPr lang="en-US" dirty="0" err="1">
                  <a:solidFill>
                    <a:schemeClr val="tx1"/>
                  </a:solidFill>
                  <a:latin typeface="Funnel Sans" pitchFamily="2" charset="0"/>
                </a:rPr>
                <a:t>aute</a:t>
              </a:r>
              <a:r>
                <a:rPr lang="en-US" dirty="0">
                  <a:solidFill>
                    <a:schemeClr val="tx1"/>
                  </a:solidFill>
                  <a:latin typeface="Funnel Sans" pitchFamily="2" charset="0"/>
                </a:rPr>
                <a:t> </a:t>
              </a:r>
              <a:r>
                <a:rPr lang="en-US" dirty="0" err="1">
                  <a:solidFill>
                    <a:schemeClr val="tx1"/>
                  </a:solidFill>
                  <a:latin typeface="Funnel Sans" pitchFamily="2" charset="0"/>
                </a:rPr>
                <a:t>irure</a:t>
              </a:r>
              <a:r>
                <a:rPr lang="en-US" dirty="0">
                  <a:solidFill>
                    <a:schemeClr val="tx1"/>
                  </a:solidFill>
                  <a:latin typeface="Funnel Sans" pitchFamily="2" charset="0"/>
                </a:rPr>
                <a:t> dolor in </a:t>
              </a:r>
              <a:r>
                <a:rPr lang="en-US" dirty="0" err="1">
                  <a:solidFill>
                    <a:schemeClr val="tx1"/>
                  </a:solidFill>
                  <a:latin typeface="Funnel Sans" pitchFamily="2" charset="0"/>
                </a:rPr>
                <a:t>reprehenvoluptate</a:t>
              </a:r>
              <a:r>
                <a:rPr lang="en-US" dirty="0">
                  <a:solidFill>
                    <a:schemeClr val="tx1"/>
                  </a:solidFill>
                  <a:latin typeface="Funnel Sans" pitchFamily="2" charset="0"/>
                </a:rPr>
                <a:t> </a:t>
              </a:r>
              <a:r>
                <a:rPr lang="en-US" dirty="0" err="1">
                  <a:solidFill>
                    <a:schemeClr val="tx1"/>
                  </a:solidFill>
                  <a:latin typeface="Funnel Sans" pitchFamily="2" charset="0"/>
                </a:rPr>
                <a:t>velit</a:t>
              </a:r>
              <a:r>
                <a:rPr lang="en-US" dirty="0">
                  <a:solidFill>
                    <a:schemeClr val="tx1"/>
                  </a:solidFill>
                  <a:latin typeface="Funnel Sans" pitchFamily="2" charset="0"/>
                </a:rPr>
                <a:t> </a:t>
              </a:r>
              <a:r>
                <a:rPr lang="en-US" dirty="0" err="1">
                  <a:solidFill>
                    <a:schemeClr val="tx1"/>
                  </a:solidFill>
                  <a:latin typeface="Funnel Sans" pitchFamily="2" charset="0"/>
                </a:rPr>
                <a:t>esse</a:t>
              </a:r>
              <a:r>
                <a:rPr lang="en-US" dirty="0">
                  <a:solidFill>
                    <a:schemeClr val="tx1"/>
                  </a:solidFill>
                  <a:latin typeface="Funnel Sans" pitchFamily="2" charset="0"/>
                </a:rPr>
                <a:t> </a:t>
              </a:r>
              <a:r>
                <a:rPr lang="en-US" dirty="0" err="1">
                  <a:solidFill>
                    <a:schemeClr val="tx1"/>
                  </a:solidFill>
                  <a:latin typeface="Funnel Sans" pitchFamily="2" charset="0"/>
                </a:rPr>
                <a:t>cillum</a:t>
              </a:r>
              <a:endParaRPr lang="en-US" dirty="0">
                <a:solidFill>
                  <a:schemeClr val="tx1"/>
                </a:solidFill>
                <a:latin typeface="Funnel Sans" pitchFamily="2" charset="0"/>
              </a:endParaRPr>
            </a:p>
          </p:txBody>
        </p:sp>
        <p:sp>
          <p:nvSpPr>
            <p:cNvPr id="18" name="Oval 17">
              <a:extLst>
                <a:ext uri="{FF2B5EF4-FFF2-40B4-BE49-F238E27FC236}">
                  <a16:creationId xmlns:a16="http://schemas.microsoft.com/office/drawing/2014/main" id="{4660D1D8-7965-D978-9E0F-8752CF242009}"/>
                </a:ext>
              </a:extLst>
            </p:cNvPr>
            <p:cNvSpPr/>
            <p:nvPr/>
          </p:nvSpPr>
          <p:spPr>
            <a:xfrm>
              <a:off x="5207688" y="3421183"/>
              <a:ext cx="207100" cy="207100"/>
            </a:xfrm>
            <a:prstGeom prst="ellipse">
              <a:avLst/>
            </a:prstGeom>
            <a:solidFill>
              <a:schemeClr val="accent1"/>
            </a:solidFill>
            <a:ln w="53975">
              <a:solidFill>
                <a:schemeClr val="tx2"/>
              </a:solidFill>
            </a:ln>
          </p:spPr>
          <p:style>
            <a:lnRef idx="2">
              <a:schemeClr val="dk1">
                <a:shade val="15000"/>
              </a:schemeClr>
            </a:lnRef>
            <a:fillRef idx="1">
              <a:schemeClr val="dk1"/>
            </a:fillRef>
            <a:effectRef idx="0">
              <a:schemeClr val="dk1"/>
            </a:effectRef>
            <a:fontRef idx="minor">
              <a:schemeClr val="lt1"/>
            </a:fontRef>
          </p:style>
          <p:txBody>
            <a:bodyPr rtlCol="0" anchor="ctr"/>
            <a:lstStyle/>
            <a:p>
              <a:endParaRPr lang="en-IN">
                <a:solidFill>
                  <a:schemeClr val="tx1"/>
                </a:solidFill>
                <a:latin typeface="Funnel Sans" pitchFamily="2" charset="0"/>
              </a:endParaRPr>
            </a:p>
          </p:txBody>
        </p:sp>
      </p:grpSp>
      <p:grpSp>
        <p:nvGrpSpPr>
          <p:cNvPr id="26" name="Group 25">
            <a:extLst>
              <a:ext uri="{FF2B5EF4-FFF2-40B4-BE49-F238E27FC236}">
                <a16:creationId xmlns:a16="http://schemas.microsoft.com/office/drawing/2014/main" id="{4A497FBC-361A-B58E-276E-1171B6994EDF}"/>
              </a:ext>
            </a:extLst>
          </p:cNvPr>
          <p:cNvGrpSpPr/>
          <p:nvPr/>
        </p:nvGrpSpPr>
        <p:grpSpPr>
          <a:xfrm>
            <a:off x="6767362" y="2027825"/>
            <a:ext cx="1580348" cy="2163990"/>
            <a:chOff x="4521064" y="2605388"/>
            <a:chExt cx="1580348" cy="2163990"/>
          </a:xfrm>
        </p:grpSpPr>
        <p:grpSp>
          <p:nvGrpSpPr>
            <p:cNvPr id="27" name="Group 26">
              <a:extLst>
                <a:ext uri="{FF2B5EF4-FFF2-40B4-BE49-F238E27FC236}">
                  <a16:creationId xmlns:a16="http://schemas.microsoft.com/office/drawing/2014/main" id="{708126DE-F9F9-0C67-D3F4-482165947B68}"/>
                </a:ext>
              </a:extLst>
            </p:cNvPr>
            <p:cNvGrpSpPr/>
            <p:nvPr/>
          </p:nvGrpSpPr>
          <p:grpSpPr>
            <a:xfrm>
              <a:off x="5119682" y="2605388"/>
              <a:ext cx="383112" cy="506470"/>
              <a:chOff x="5972174" y="3290887"/>
              <a:chExt cx="247650" cy="276510"/>
            </a:xfrm>
          </p:grpSpPr>
          <p:sp>
            <p:nvSpPr>
              <p:cNvPr id="30" name="Freeform: Shape 46">
                <a:extLst>
                  <a:ext uri="{FF2B5EF4-FFF2-40B4-BE49-F238E27FC236}">
                    <a16:creationId xmlns:a16="http://schemas.microsoft.com/office/drawing/2014/main" id="{4F49981A-964C-C934-8BB4-CFD6A207F024}"/>
                  </a:ext>
                </a:extLst>
              </p:cNvPr>
              <p:cNvSpPr/>
              <p:nvPr/>
            </p:nvSpPr>
            <p:spPr>
              <a:xfrm>
                <a:off x="6010274" y="3290887"/>
                <a:ext cx="209550" cy="242030"/>
              </a:xfrm>
              <a:custGeom>
                <a:avLst/>
                <a:gdLst>
                  <a:gd name="connsiteX0" fmla="*/ 0 w 209550"/>
                  <a:gd name="connsiteY0" fmla="*/ 223266 h 242030"/>
                  <a:gd name="connsiteX1" fmla="*/ 0 w 209550"/>
                  <a:gd name="connsiteY1" fmla="*/ 18669 h 242030"/>
                  <a:gd name="connsiteX2" fmla="*/ 20574 w 209550"/>
                  <a:gd name="connsiteY2" fmla="*/ 0 h 242030"/>
                  <a:gd name="connsiteX3" fmla="*/ 159925 w 209550"/>
                  <a:gd name="connsiteY3" fmla="*/ 0 h 242030"/>
                  <a:gd name="connsiteX4" fmla="*/ 209550 w 209550"/>
                  <a:gd name="connsiteY4" fmla="*/ 45053 h 242030"/>
                  <a:gd name="connsiteX5" fmla="*/ 209550 w 209550"/>
                  <a:gd name="connsiteY5" fmla="*/ 223361 h 242030"/>
                  <a:gd name="connsiteX6" fmla="*/ 188976 w 209550"/>
                  <a:gd name="connsiteY6" fmla="*/ 242030 h 242030"/>
                  <a:gd name="connsiteX7" fmla="*/ 20574 w 209550"/>
                  <a:gd name="connsiteY7" fmla="*/ 242030 h 242030"/>
                  <a:gd name="connsiteX8" fmla="*/ 0 w 209550"/>
                  <a:gd name="connsiteY8" fmla="*/ 223361 h 24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550" h="242030">
                    <a:moveTo>
                      <a:pt x="0" y="223266"/>
                    </a:moveTo>
                    <a:lnTo>
                      <a:pt x="0" y="18669"/>
                    </a:lnTo>
                    <a:cubicBezTo>
                      <a:pt x="0" y="8382"/>
                      <a:pt x="9239" y="0"/>
                      <a:pt x="20574" y="0"/>
                    </a:cubicBezTo>
                    <a:lnTo>
                      <a:pt x="159925" y="0"/>
                    </a:lnTo>
                    <a:lnTo>
                      <a:pt x="209550" y="45053"/>
                    </a:lnTo>
                    <a:lnTo>
                      <a:pt x="209550" y="223361"/>
                    </a:lnTo>
                    <a:cubicBezTo>
                      <a:pt x="209550" y="233648"/>
                      <a:pt x="200311" y="242030"/>
                      <a:pt x="188976" y="242030"/>
                    </a:cubicBezTo>
                    <a:lnTo>
                      <a:pt x="20574" y="242030"/>
                    </a:lnTo>
                    <a:cubicBezTo>
                      <a:pt x="9239" y="242030"/>
                      <a:pt x="0" y="233648"/>
                      <a:pt x="0" y="223361"/>
                    </a:cubicBezTo>
                    <a:close/>
                  </a:path>
                </a:pathLst>
              </a:custGeom>
              <a:noFill/>
              <a:ln w="9525" cap="flat">
                <a:solidFill>
                  <a:schemeClr val="tx2"/>
                </a:solidFill>
                <a:prstDash val="solid"/>
                <a:miter/>
              </a:ln>
            </p:spPr>
            <p:txBody>
              <a:bodyPr rtlCol="0" anchor="ctr"/>
              <a:lstStyle/>
              <a:p>
                <a:endParaRPr lang="en-IN">
                  <a:solidFill>
                    <a:schemeClr val="tx1"/>
                  </a:solidFill>
                  <a:latin typeface="Funnel Sans" pitchFamily="2" charset="0"/>
                </a:endParaRPr>
              </a:p>
            </p:txBody>
          </p:sp>
          <p:sp>
            <p:nvSpPr>
              <p:cNvPr id="31" name="Freeform: Shape 47">
                <a:extLst>
                  <a:ext uri="{FF2B5EF4-FFF2-40B4-BE49-F238E27FC236}">
                    <a16:creationId xmlns:a16="http://schemas.microsoft.com/office/drawing/2014/main" id="{16C61D44-77A3-F9AA-FDC0-1177F1B8E3A3}"/>
                  </a:ext>
                </a:extLst>
              </p:cNvPr>
              <p:cNvSpPr/>
              <p:nvPr/>
            </p:nvSpPr>
            <p:spPr>
              <a:xfrm>
                <a:off x="6153149" y="3316795"/>
                <a:ext cx="38100" cy="34575"/>
              </a:xfrm>
              <a:custGeom>
                <a:avLst/>
                <a:gdLst>
                  <a:gd name="connsiteX0" fmla="*/ 38100 w 38100"/>
                  <a:gd name="connsiteY0" fmla="*/ 34576 h 34575"/>
                  <a:gd name="connsiteX1" fmla="*/ 0 w 38100"/>
                  <a:gd name="connsiteY1" fmla="*/ 34576 h 34575"/>
                  <a:gd name="connsiteX2" fmla="*/ 0 w 38100"/>
                  <a:gd name="connsiteY2" fmla="*/ 0 h 34575"/>
                </a:gdLst>
                <a:ahLst/>
                <a:cxnLst>
                  <a:cxn ang="0">
                    <a:pos x="connsiteX0" y="connsiteY0"/>
                  </a:cxn>
                  <a:cxn ang="0">
                    <a:pos x="connsiteX1" y="connsiteY1"/>
                  </a:cxn>
                  <a:cxn ang="0">
                    <a:pos x="connsiteX2" y="connsiteY2"/>
                  </a:cxn>
                </a:cxnLst>
                <a:rect l="l" t="t" r="r" b="b"/>
                <a:pathLst>
                  <a:path w="38100" h="34575">
                    <a:moveTo>
                      <a:pt x="38100" y="34576"/>
                    </a:moveTo>
                    <a:lnTo>
                      <a:pt x="0" y="34576"/>
                    </a:lnTo>
                    <a:lnTo>
                      <a:pt x="0" y="0"/>
                    </a:lnTo>
                  </a:path>
                </a:pathLst>
              </a:custGeom>
              <a:noFill/>
              <a:ln w="9525" cap="flat">
                <a:solidFill>
                  <a:schemeClr val="tx2"/>
                </a:solidFill>
                <a:prstDash val="solid"/>
                <a:miter/>
              </a:ln>
            </p:spPr>
            <p:txBody>
              <a:bodyPr rtlCol="0" anchor="ctr"/>
              <a:lstStyle/>
              <a:p>
                <a:endParaRPr lang="en-IN">
                  <a:solidFill>
                    <a:schemeClr val="tx1"/>
                  </a:solidFill>
                  <a:latin typeface="Funnel Sans" pitchFamily="2" charset="0"/>
                </a:endParaRPr>
              </a:p>
            </p:txBody>
          </p:sp>
          <p:sp>
            <p:nvSpPr>
              <p:cNvPr id="32" name="Freeform: Shape 48">
                <a:extLst>
                  <a:ext uri="{FF2B5EF4-FFF2-40B4-BE49-F238E27FC236}">
                    <a16:creationId xmlns:a16="http://schemas.microsoft.com/office/drawing/2014/main" id="{0BFE9B92-C25F-D825-EF2F-F2E1F766AEFE}"/>
                  </a:ext>
                </a:extLst>
              </p:cNvPr>
              <p:cNvSpPr/>
              <p:nvPr/>
            </p:nvSpPr>
            <p:spPr>
              <a:xfrm>
                <a:off x="6048374" y="3342703"/>
                <a:ext cx="38100" cy="34575"/>
              </a:xfrm>
              <a:custGeom>
                <a:avLst/>
                <a:gdLst>
                  <a:gd name="connsiteX0" fmla="*/ 0 w 38100"/>
                  <a:gd name="connsiteY0" fmla="*/ 0 h 34575"/>
                  <a:gd name="connsiteX1" fmla="*/ 38100 w 38100"/>
                  <a:gd name="connsiteY1" fmla="*/ 0 h 34575"/>
                  <a:gd name="connsiteX2" fmla="*/ 38100 w 38100"/>
                  <a:gd name="connsiteY2" fmla="*/ 34576 h 34575"/>
                  <a:gd name="connsiteX3" fmla="*/ 0 w 38100"/>
                  <a:gd name="connsiteY3" fmla="*/ 34576 h 34575"/>
                </a:gdLst>
                <a:ahLst/>
                <a:cxnLst>
                  <a:cxn ang="0">
                    <a:pos x="connsiteX0" y="connsiteY0"/>
                  </a:cxn>
                  <a:cxn ang="0">
                    <a:pos x="connsiteX1" y="connsiteY1"/>
                  </a:cxn>
                  <a:cxn ang="0">
                    <a:pos x="connsiteX2" y="connsiteY2"/>
                  </a:cxn>
                  <a:cxn ang="0">
                    <a:pos x="connsiteX3" y="connsiteY3"/>
                  </a:cxn>
                </a:cxnLst>
                <a:rect l="l" t="t" r="r" b="b"/>
                <a:pathLst>
                  <a:path w="38100" h="34575">
                    <a:moveTo>
                      <a:pt x="0" y="0"/>
                    </a:moveTo>
                    <a:lnTo>
                      <a:pt x="38100" y="0"/>
                    </a:lnTo>
                    <a:lnTo>
                      <a:pt x="38100" y="34576"/>
                    </a:lnTo>
                    <a:lnTo>
                      <a:pt x="0" y="34576"/>
                    </a:lnTo>
                    <a:close/>
                  </a:path>
                </a:pathLst>
              </a:custGeom>
              <a:noFill/>
              <a:ln w="9525" cap="flat">
                <a:solidFill>
                  <a:schemeClr val="tx2"/>
                </a:solidFill>
                <a:prstDash val="solid"/>
                <a:miter/>
              </a:ln>
            </p:spPr>
            <p:txBody>
              <a:bodyPr rtlCol="0" anchor="ctr"/>
              <a:lstStyle/>
              <a:p>
                <a:endParaRPr lang="en-IN">
                  <a:solidFill>
                    <a:schemeClr val="tx1"/>
                  </a:solidFill>
                  <a:latin typeface="Funnel Sans" pitchFamily="2" charset="0"/>
                </a:endParaRPr>
              </a:p>
            </p:txBody>
          </p:sp>
          <p:sp>
            <p:nvSpPr>
              <p:cNvPr id="33" name="Freeform: Shape 49">
                <a:extLst>
                  <a:ext uri="{FF2B5EF4-FFF2-40B4-BE49-F238E27FC236}">
                    <a16:creationId xmlns:a16="http://schemas.microsoft.com/office/drawing/2014/main" id="{AB282FC3-C452-14E7-64FB-D85CF99FCD49}"/>
                  </a:ext>
                </a:extLst>
              </p:cNvPr>
              <p:cNvSpPr/>
              <p:nvPr/>
            </p:nvSpPr>
            <p:spPr>
              <a:xfrm>
                <a:off x="6048374" y="3446430"/>
                <a:ext cx="133350" cy="9525"/>
              </a:xfrm>
              <a:custGeom>
                <a:avLst/>
                <a:gdLst>
                  <a:gd name="connsiteX0" fmla="*/ 0 w 133350"/>
                  <a:gd name="connsiteY0" fmla="*/ 0 h 9525"/>
                  <a:gd name="connsiteX1" fmla="*/ 133350 w 133350"/>
                  <a:gd name="connsiteY1" fmla="*/ 0 h 9525"/>
                </a:gdLst>
                <a:ahLst/>
                <a:cxnLst>
                  <a:cxn ang="0">
                    <a:pos x="connsiteX0" y="connsiteY0"/>
                  </a:cxn>
                  <a:cxn ang="0">
                    <a:pos x="connsiteX1" y="connsiteY1"/>
                  </a:cxn>
                </a:cxnLst>
                <a:rect l="l" t="t" r="r" b="b"/>
                <a:pathLst>
                  <a:path w="133350" h="9525">
                    <a:moveTo>
                      <a:pt x="0" y="0"/>
                    </a:moveTo>
                    <a:lnTo>
                      <a:pt x="133350" y="0"/>
                    </a:lnTo>
                  </a:path>
                </a:pathLst>
              </a:custGeom>
              <a:ln w="9525" cap="flat">
                <a:solidFill>
                  <a:schemeClr val="tx2"/>
                </a:solidFill>
                <a:prstDash val="solid"/>
                <a:miter/>
              </a:ln>
            </p:spPr>
            <p:txBody>
              <a:bodyPr rtlCol="0" anchor="ctr"/>
              <a:lstStyle/>
              <a:p>
                <a:endParaRPr lang="en-IN">
                  <a:solidFill>
                    <a:schemeClr val="tx1"/>
                  </a:solidFill>
                  <a:latin typeface="Funnel Sans" pitchFamily="2" charset="0"/>
                </a:endParaRPr>
              </a:p>
            </p:txBody>
          </p:sp>
          <p:sp>
            <p:nvSpPr>
              <p:cNvPr id="34" name="Freeform: Shape 50">
                <a:extLst>
                  <a:ext uri="{FF2B5EF4-FFF2-40B4-BE49-F238E27FC236}">
                    <a16:creationId xmlns:a16="http://schemas.microsoft.com/office/drawing/2014/main" id="{452A55F8-17E7-04EB-7437-8F70FE44E961}"/>
                  </a:ext>
                </a:extLst>
              </p:cNvPr>
              <p:cNvSpPr/>
              <p:nvPr/>
            </p:nvSpPr>
            <p:spPr>
              <a:xfrm>
                <a:off x="6048374" y="3481006"/>
                <a:ext cx="85725" cy="9525"/>
              </a:xfrm>
              <a:custGeom>
                <a:avLst/>
                <a:gdLst>
                  <a:gd name="connsiteX0" fmla="*/ 0 w 85725"/>
                  <a:gd name="connsiteY0" fmla="*/ 0 h 9525"/>
                  <a:gd name="connsiteX1" fmla="*/ 85725 w 85725"/>
                  <a:gd name="connsiteY1" fmla="*/ 0 h 9525"/>
                </a:gdLst>
                <a:ahLst/>
                <a:cxnLst>
                  <a:cxn ang="0">
                    <a:pos x="connsiteX0" y="connsiteY0"/>
                  </a:cxn>
                  <a:cxn ang="0">
                    <a:pos x="connsiteX1" y="connsiteY1"/>
                  </a:cxn>
                </a:cxnLst>
                <a:rect l="l" t="t" r="r" b="b"/>
                <a:pathLst>
                  <a:path w="85725" h="9525">
                    <a:moveTo>
                      <a:pt x="0" y="0"/>
                    </a:moveTo>
                    <a:lnTo>
                      <a:pt x="85725" y="0"/>
                    </a:lnTo>
                  </a:path>
                </a:pathLst>
              </a:custGeom>
              <a:ln w="9525" cap="flat">
                <a:solidFill>
                  <a:schemeClr val="tx2"/>
                </a:solidFill>
                <a:prstDash val="solid"/>
                <a:miter/>
              </a:ln>
            </p:spPr>
            <p:txBody>
              <a:bodyPr rtlCol="0" anchor="ctr"/>
              <a:lstStyle/>
              <a:p>
                <a:endParaRPr lang="en-IN">
                  <a:solidFill>
                    <a:schemeClr val="tx1"/>
                  </a:solidFill>
                  <a:latin typeface="Funnel Sans" pitchFamily="2" charset="0"/>
                </a:endParaRPr>
              </a:p>
            </p:txBody>
          </p:sp>
          <p:sp>
            <p:nvSpPr>
              <p:cNvPr id="35" name="Freeform: Shape 51">
                <a:extLst>
                  <a:ext uri="{FF2B5EF4-FFF2-40B4-BE49-F238E27FC236}">
                    <a16:creationId xmlns:a16="http://schemas.microsoft.com/office/drawing/2014/main" id="{9A3991C2-0B5F-72BF-5001-7D662A3D0E42}"/>
                  </a:ext>
                </a:extLst>
              </p:cNvPr>
              <p:cNvSpPr/>
              <p:nvPr/>
            </p:nvSpPr>
            <p:spPr>
              <a:xfrm>
                <a:off x="6048374" y="3411855"/>
                <a:ext cx="133350" cy="9525"/>
              </a:xfrm>
              <a:custGeom>
                <a:avLst/>
                <a:gdLst>
                  <a:gd name="connsiteX0" fmla="*/ 0 w 133350"/>
                  <a:gd name="connsiteY0" fmla="*/ 0 h 9525"/>
                  <a:gd name="connsiteX1" fmla="*/ 133350 w 133350"/>
                  <a:gd name="connsiteY1" fmla="*/ 0 h 9525"/>
                </a:gdLst>
                <a:ahLst/>
                <a:cxnLst>
                  <a:cxn ang="0">
                    <a:pos x="connsiteX0" y="connsiteY0"/>
                  </a:cxn>
                  <a:cxn ang="0">
                    <a:pos x="connsiteX1" y="connsiteY1"/>
                  </a:cxn>
                </a:cxnLst>
                <a:rect l="l" t="t" r="r" b="b"/>
                <a:pathLst>
                  <a:path w="133350" h="9525">
                    <a:moveTo>
                      <a:pt x="0" y="0"/>
                    </a:moveTo>
                    <a:lnTo>
                      <a:pt x="133350" y="0"/>
                    </a:lnTo>
                  </a:path>
                </a:pathLst>
              </a:custGeom>
              <a:ln w="9525" cap="flat">
                <a:solidFill>
                  <a:schemeClr val="tx2"/>
                </a:solidFill>
                <a:prstDash val="solid"/>
                <a:miter/>
              </a:ln>
            </p:spPr>
            <p:txBody>
              <a:bodyPr rtlCol="0" anchor="ctr"/>
              <a:lstStyle/>
              <a:p>
                <a:endParaRPr lang="en-IN">
                  <a:solidFill>
                    <a:schemeClr val="tx1"/>
                  </a:solidFill>
                  <a:latin typeface="Funnel Sans" pitchFamily="2" charset="0"/>
                </a:endParaRPr>
              </a:p>
            </p:txBody>
          </p:sp>
          <p:sp>
            <p:nvSpPr>
              <p:cNvPr id="36" name="Freeform: Shape 52">
                <a:extLst>
                  <a:ext uri="{FF2B5EF4-FFF2-40B4-BE49-F238E27FC236}">
                    <a16:creationId xmlns:a16="http://schemas.microsoft.com/office/drawing/2014/main" id="{ABED204F-C497-716A-03A3-1C736E6D8BBB}"/>
                  </a:ext>
                </a:extLst>
              </p:cNvPr>
              <p:cNvSpPr/>
              <p:nvPr/>
            </p:nvSpPr>
            <p:spPr>
              <a:xfrm>
                <a:off x="5972174" y="3342703"/>
                <a:ext cx="171450" cy="224694"/>
              </a:xfrm>
              <a:custGeom>
                <a:avLst/>
                <a:gdLst>
                  <a:gd name="connsiteX0" fmla="*/ 171450 w 171450"/>
                  <a:gd name="connsiteY0" fmla="*/ 224695 h 224694"/>
                  <a:gd name="connsiteX1" fmla="*/ 31718 w 171450"/>
                  <a:gd name="connsiteY1" fmla="*/ 224695 h 224694"/>
                  <a:gd name="connsiteX2" fmla="*/ 0 w 171450"/>
                  <a:gd name="connsiteY2" fmla="*/ 195929 h 224694"/>
                  <a:gd name="connsiteX3" fmla="*/ 0 w 171450"/>
                  <a:gd name="connsiteY3" fmla="*/ 0 h 224694"/>
                </a:gdLst>
                <a:ahLst/>
                <a:cxnLst>
                  <a:cxn ang="0">
                    <a:pos x="connsiteX0" y="connsiteY0"/>
                  </a:cxn>
                  <a:cxn ang="0">
                    <a:pos x="connsiteX1" y="connsiteY1"/>
                  </a:cxn>
                  <a:cxn ang="0">
                    <a:pos x="connsiteX2" y="connsiteY2"/>
                  </a:cxn>
                  <a:cxn ang="0">
                    <a:pos x="connsiteX3" y="connsiteY3"/>
                  </a:cxn>
                </a:cxnLst>
                <a:rect l="l" t="t" r="r" b="b"/>
                <a:pathLst>
                  <a:path w="171450" h="224694">
                    <a:moveTo>
                      <a:pt x="171450" y="224695"/>
                    </a:moveTo>
                    <a:lnTo>
                      <a:pt x="31718" y="224695"/>
                    </a:lnTo>
                    <a:cubicBezTo>
                      <a:pt x="14192" y="224695"/>
                      <a:pt x="0" y="211836"/>
                      <a:pt x="0" y="195929"/>
                    </a:cubicBezTo>
                    <a:lnTo>
                      <a:pt x="0" y="0"/>
                    </a:lnTo>
                  </a:path>
                </a:pathLst>
              </a:custGeom>
              <a:noFill/>
              <a:ln w="9525" cap="flat">
                <a:solidFill>
                  <a:schemeClr val="tx2"/>
                </a:solidFill>
                <a:prstDash val="solid"/>
                <a:miter/>
              </a:ln>
            </p:spPr>
            <p:txBody>
              <a:bodyPr rtlCol="0" anchor="ctr"/>
              <a:lstStyle/>
              <a:p>
                <a:endParaRPr lang="en-IN">
                  <a:solidFill>
                    <a:schemeClr val="tx1"/>
                  </a:solidFill>
                  <a:latin typeface="Funnel Sans" pitchFamily="2" charset="0"/>
                </a:endParaRPr>
              </a:p>
            </p:txBody>
          </p:sp>
        </p:grpSp>
        <p:sp>
          <p:nvSpPr>
            <p:cNvPr id="28" name="TextBox 27">
              <a:extLst>
                <a:ext uri="{FF2B5EF4-FFF2-40B4-BE49-F238E27FC236}">
                  <a16:creationId xmlns:a16="http://schemas.microsoft.com/office/drawing/2014/main" id="{5A242667-56C5-E117-2150-7F0A4371F685}"/>
                </a:ext>
              </a:extLst>
            </p:cNvPr>
            <p:cNvSpPr txBox="1"/>
            <p:nvPr/>
          </p:nvSpPr>
          <p:spPr>
            <a:xfrm>
              <a:off x="4521064" y="3753715"/>
              <a:ext cx="1580348" cy="1015663"/>
            </a:xfrm>
            <a:prstGeom prst="rect">
              <a:avLst/>
            </a:prstGeom>
            <a:noFill/>
            <a:ln>
              <a:noFill/>
            </a:ln>
          </p:spPr>
          <p:txBody>
            <a:bodyPr wrap="square" lIns="0" tIns="0" rIns="0" bIns="0">
              <a:spAutoFit/>
            </a:bodyPr>
            <a:lstStyle/>
            <a:p>
              <a:pPr algn="ctr">
                <a:spcAft>
                  <a:spcPts val="600"/>
                </a:spcAft>
                <a:defRPr/>
              </a:pPr>
              <a:r>
                <a:rPr lang="fr-FR" b="1" dirty="0">
                  <a:solidFill>
                    <a:schemeClr val="tx1"/>
                  </a:solidFill>
                  <a:latin typeface="Funnel Sans" pitchFamily="2" charset="0"/>
                </a:rPr>
                <a:t>Lorem ipsum </a:t>
              </a:r>
            </a:p>
            <a:p>
              <a:pPr algn="ctr">
                <a:spcAft>
                  <a:spcPts val="600"/>
                </a:spcAft>
                <a:defRPr/>
              </a:pPr>
              <a:r>
                <a:rPr lang="fr-FR" b="1" dirty="0" err="1">
                  <a:solidFill>
                    <a:schemeClr val="tx1"/>
                  </a:solidFill>
                  <a:latin typeface="Funnel Sans" pitchFamily="2" charset="0"/>
                </a:rPr>
                <a:t>dolor</a:t>
              </a:r>
              <a:r>
                <a:rPr lang="fr-FR" b="1" dirty="0">
                  <a:solidFill>
                    <a:schemeClr val="tx1"/>
                  </a:solidFill>
                  <a:latin typeface="Funnel Sans" pitchFamily="2" charset="0"/>
                </a:rPr>
                <a:t> </a:t>
              </a:r>
              <a:r>
                <a:rPr lang="fr-FR" b="1" dirty="0" err="1">
                  <a:solidFill>
                    <a:schemeClr val="tx1"/>
                  </a:solidFill>
                  <a:latin typeface="Funnel Sans" pitchFamily="2" charset="0"/>
                </a:rPr>
                <a:t>sit</a:t>
              </a:r>
              <a:endParaRPr lang="fr-FR" b="1" dirty="0">
                <a:solidFill>
                  <a:schemeClr val="tx1"/>
                </a:solidFill>
                <a:latin typeface="Funnel Sans" pitchFamily="2" charset="0"/>
              </a:endParaRPr>
            </a:p>
            <a:p>
              <a:pPr algn="ctr">
                <a:spcAft>
                  <a:spcPts val="600"/>
                </a:spcAft>
                <a:defRPr/>
              </a:pPr>
              <a:r>
                <a:rPr lang="en-US" dirty="0">
                  <a:solidFill>
                    <a:schemeClr val="tx1"/>
                  </a:solidFill>
                  <a:latin typeface="Funnel Sans" pitchFamily="2" charset="0"/>
                </a:rPr>
                <a:t>Duis </a:t>
              </a:r>
              <a:r>
                <a:rPr lang="en-US" dirty="0" err="1">
                  <a:solidFill>
                    <a:schemeClr val="tx1"/>
                  </a:solidFill>
                  <a:latin typeface="Funnel Sans" pitchFamily="2" charset="0"/>
                </a:rPr>
                <a:t>aute</a:t>
              </a:r>
              <a:r>
                <a:rPr lang="en-US" dirty="0">
                  <a:solidFill>
                    <a:schemeClr val="tx1"/>
                  </a:solidFill>
                  <a:latin typeface="Funnel Sans" pitchFamily="2" charset="0"/>
                </a:rPr>
                <a:t> </a:t>
              </a:r>
              <a:r>
                <a:rPr lang="en-US" dirty="0" err="1">
                  <a:solidFill>
                    <a:schemeClr val="tx1"/>
                  </a:solidFill>
                  <a:latin typeface="Funnel Sans" pitchFamily="2" charset="0"/>
                </a:rPr>
                <a:t>irure</a:t>
              </a:r>
              <a:r>
                <a:rPr lang="en-US" dirty="0">
                  <a:solidFill>
                    <a:schemeClr val="tx1"/>
                  </a:solidFill>
                  <a:latin typeface="Funnel Sans" pitchFamily="2" charset="0"/>
                </a:rPr>
                <a:t> dolor</a:t>
              </a:r>
            </a:p>
          </p:txBody>
        </p:sp>
        <p:sp>
          <p:nvSpPr>
            <p:cNvPr id="29" name="Oval 28">
              <a:extLst>
                <a:ext uri="{FF2B5EF4-FFF2-40B4-BE49-F238E27FC236}">
                  <a16:creationId xmlns:a16="http://schemas.microsoft.com/office/drawing/2014/main" id="{A7315282-105C-A723-03C7-200271465295}"/>
                </a:ext>
              </a:extLst>
            </p:cNvPr>
            <p:cNvSpPr/>
            <p:nvPr/>
          </p:nvSpPr>
          <p:spPr>
            <a:xfrm>
              <a:off x="5207688" y="3421183"/>
              <a:ext cx="207100" cy="207100"/>
            </a:xfrm>
            <a:prstGeom prst="ellipse">
              <a:avLst/>
            </a:prstGeom>
            <a:solidFill>
              <a:schemeClr val="accent3"/>
            </a:solidFill>
            <a:ln w="53975">
              <a:solidFill>
                <a:schemeClr val="tx2"/>
              </a:solidFill>
            </a:ln>
          </p:spPr>
          <p:style>
            <a:lnRef idx="2">
              <a:schemeClr val="dk1">
                <a:shade val="15000"/>
              </a:schemeClr>
            </a:lnRef>
            <a:fillRef idx="1">
              <a:schemeClr val="dk1"/>
            </a:fillRef>
            <a:effectRef idx="0">
              <a:schemeClr val="dk1"/>
            </a:effectRef>
            <a:fontRef idx="minor">
              <a:schemeClr val="lt1"/>
            </a:fontRef>
          </p:style>
          <p:txBody>
            <a:bodyPr rtlCol="0" anchor="ctr"/>
            <a:lstStyle/>
            <a:p>
              <a:endParaRPr lang="en-IN">
                <a:solidFill>
                  <a:schemeClr val="tx1"/>
                </a:solidFill>
                <a:latin typeface="Funnel Sans" pitchFamily="2" charset="0"/>
              </a:endParaRPr>
            </a:p>
          </p:txBody>
        </p:sp>
      </p:grpSp>
      <p:grpSp>
        <p:nvGrpSpPr>
          <p:cNvPr id="37" name="Group 36">
            <a:extLst>
              <a:ext uri="{FF2B5EF4-FFF2-40B4-BE49-F238E27FC236}">
                <a16:creationId xmlns:a16="http://schemas.microsoft.com/office/drawing/2014/main" id="{E6C4121D-BF8C-4349-B2B5-21D0D198535A}"/>
              </a:ext>
            </a:extLst>
          </p:cNvPr>
          <p:cNvGrpSpPr/>
          <p:nvPr/>
        </p:nvGrpSpPr>
        <p:grpSpPr>
          <a:xfrm>
            <a:off x="9215467" y="1016905"/>
            <a:ext cx="1668760" cy="2594877"/>
            <a:chOff x="4476858" y="2605388"/>
            <a:chExt cx="1668760" cy="2594877"/>
          </a:xfrm>
        </p:grpSpPr>
        <p:grpSp>
          <p:nvGrpSpPr>
            <p:cNvPr id="38" name="Group 37">
              <a:extLst>
                <a:ext uri="{FF2B5EF4-FFF2-40B4-BE49-F238E27FC236}">
                  <a16:creationId xmlns:a16="http://schemas.microsoft.com/office/drawing/2014/main" id="{0FA3017B-69DC-1D5B-83ED-2A529A2E8512}"/>
                </a:ext>
              </a:extLst>
            </p:cNvPr>
            <p:cNvGrpSpPr/>
            <p:nvPr/>
          </p:nvGrpSpPr>
          <p:grpSpPr>
            <a:xfrm>
              <a:off x="5119682" y="2605388"/>
              <a:ext cx="383112" cy="506470"/>
              <a:chOff x="5972174" y="3290887"/>
              <a:chExt cx="247650" cy="276510"/>
            </a:xfrm>
          </p:grpSpPr>
          <p:sp>
            <p:nvSpPr>
              <p:cNvPr id="41" name="Freeform: Shape 57">
                <a:extLst>
                  <a:ext uri="{FF2B5EF4-FFF2-40B4-BE49-F238E27FC236}">
                    <a16:creationId xmlns:a16="http://schemas.microsoft.com/office/drawing/2014/main" id="{B597BD80-4420-EB1F-EEA5-C41B9ABC742F}"/>
                  </a:ext>
                </a:extLst>
              </p:cNvPr>
              <p:cNvSpPr/>
              <p:nvPr/>
            </p:nvSpPr>
            <p:spPr>
              <a:xfrm>
                <a:off x="6010274" y="3290887"/>
                <a:ext cx="209550" cy="242030"/>
              </a:xfrm>
              <a:custGeom>
                <a:avLst/>
                <a:gdLst>
                  <a:gd name="connsiteX0" fmla="*/ 0 w 209550"/>
                  <a:gd name="connsiteY0" fmla="*/ 223266 h 242030"/>
                  <a:gd name="connsiteX1" fmla="*/ 0 w 209550"/>
                  <a:gd name="connsiteY1" fmla="*/ 18669 h 242030"/>
                  <a:gd name="connsiteX2" fmla="*/ 20574 w 209550"/>
                  <a:gd name="connsiteY2" fmla="*/ 0 h 242030"/>
                  <a:gd name="connsiteX3" fmla="*/ 159925 w 209550"/>
                  <a:gd name="connsiteY3" fmla="*/ 0 h 242030"/>
                  <a:gd name="connsiteX4" fmla="*/ 209550 w 209550"/>
                  <a:gd name="connsiteY4" fmla="*/ 45053 h 242030"/>
                  <a:gd name="connsiteX5" fmla="*/ 209550 w 209550"/>
                  <a:gd name="connsiteY5" fmla="*/ 223361 h 242030"/>
                  <a:gd name="connsiteX6" fmla="*/ 188976 w 209550"/>
                  <a:gd name="connsiteY6" fmla="*/ 242030 h 242030"/>
                  <a:gd name="connsiteX7" fmla="*/ 20574 w 209550"/>
                  <a:gd name="connsiteY7" fmla="*/ 242030 h 242030"/>
                  <a:gd name="connsiteX8" fmla="*/ 0 w 209550"/>
                  <a:gd name="connsiteY8" fmla="*/ 223361 h 24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550" h="242030">
                    <a:moveTo>
                      <a:pt x="0" y="223266"/>
                    </a:moveTo>
                    <a:lnTo>
                      <a:pt x="0" y="18669"/>
                    </a:lnTo>
                    <a:cubicBezTo>
                      <a:pt x="0" y="8382"/>
                      <a:pt x="9239" y="0"/>
                      <a:pt x="20574" y="0"/>
                    </a:cubicBezTo>
                    <a:lnTo>
                      <a:pt x="159925" y="0"/>
                    </a:lnTo>
                    <a:lnTo>
                      <a:pt x="209550" y="45053"/>
                    </a:lnTo>
                    <a:lnTo>
                      <a:pt x="209550" y="223361"/>
                    </a:lnTo>
                    <a:cubicBezTo>
                      <a:pt x="209550" y="233648"/>
                      <a:pt x="200311" y="242030"/>
                      <a:pt x="188976" y="242030"/>
                    </a:cubicBezTo>
                    <a:lnTo>
                      <a:pt x="20574" y="242030"/>
                    </a:lnTo>
                    <a:cubicBezTo>
                      <a:pt x="9239" y="242030"/>
                      <a:pt x="0" y="233648"/>
                      <a:pt x="0" y="223361"/>
                    </a:cubicBezTo>
                    <a:close/>
                  </a:path>
                </a:pathLst>
              </a:custGeom>
              <a:noFill/>
              <a:ln w="9525" cap="flat">
                <a:solidFill>
                  <a:schemeClr val="tx2"/>
                </a:solidFill>
                <a:prstDash val="solid"/>
                <a:miter/>
              </a:ln>
            </p:spPr>
            <p:txBody>
              <a:bodyPr rtlCol="0" anchor="ctr"/>
              <a:lstStyle/>
              <a:p>
                <a:endParaRPr lang="en-IN">
                  <a:solidFill>
                    <a:schemeClr val="tx1"/>
                  </a:solidFill>
                  <a:latin typeface="Funnel Sans" pitchFamily="2" charset="0"/>
                </a:endParaRPr>
              </a:p>
            </p:txBody>
          </p:sp>
          <p:sp>
            <p:nvSpPr>
              <p:cNvPr id="42" name="Freeform: Shape 58">
                <a:extLst>
                  <a:ext uri="{FF2B5EF4-FFF2-40B4-BE49-F238E27FC236}">
                    <a16:creationId xmlns:a16="http://schemas.microsoft.com/office/drawing/2014/main" id="{365EBDDC-3DDA-C4F8-9892-93FACBEE2D5A}"/>
                  </a:ext>
                </a:extLst>
              </p:cNvPr>
              <p:cNvSpPr/>
              <p:nvPr/>
            </p:nvSpPr>
            <p:spPr>
              <a:xfrm>
                <a:off x="6153149" y="3316795"/>
                <a:ext cx="38100" cy="34575"/>
              </a:xfrm>
              <a:custGeom>
                <a:avLst/>
                <a:gdLst>
                  <a:gd name="connsiteX0" fmla="*/ 38100 w 38100"/>
                  <a:gd name="connsiteY0" fmla="*/ 34576 h 34575"/>
                  <a:gd name="connsiteX1" fmla="*/ 0 w 38100"/>
                  <a:gd name="connsiteY1" fmla="*/ 34576 h 34575"/>
                  <a:gd name="connsiteX2" fmla="*/ 0 w 38100"/>
                  <a:gd name="connsiteY2" fmla="*/ 0 h 34575"/>
                </a:gdLst>
                <a:ahLst/>
                <a:cxnLst>
                  <a:cxn ang="0">
                    <a:pos x="connsiteX0" y="connsiteY0"/>
                  </a:cxn>
                  <a:cxn ang="0">
                    <a:pos x="connsiteX1" y="connsiteY1"/>
                  </a:cxn>
                  <a:cxn ang="0">
                    <a:pos x="connsiteX2" y="connsiteY2"/>
                  </a:cxn>
                </a:cxnLst>
                <a:rect l="l" t="t" r="r" b="b"/>
                <a:pathLst>
                  <a:path w="38100" h="34575">
                    <a:moveTo>
                      <a:pt x="38100" y="34576"/>
                    </a:moveTo>
                    <a:lnTo>
                      <a:pt x="0" y="34576"/>
                    </a:lnTo>
                    <a:lnTo>
                      <a:pt x="0" y="0"/>
                    </a:lnTo>
                  </a:path>
                </a:pathLst>
              </a:custGeom>
              <a:noFill/>
              <a:ln w="9525" cap="flat">
                <a:solidFill>
                  <a:schemeClr val="tx2"/>
                </a:solidFill>
                <a:prstDash val="solid"/>
                <a:miter/>
              </a:ln>
            </p:spPr>
            <p:txBody>
              <a:bodyPr rtlCol="0" anchor="ctr"/>
              <a:lstStyle/>
              <a:p>
                <a:endParaRPr lang="en-IN">
                  <a:solidFill>
                    <a:schemeClr val="tx1"/>
                  </a:solidFill>
                  <a:latin typeface="Funnel Sans" pitchFamily="2" charset="0"/>
                </a:endParaRPr>
              </a:p>
            </p:txBody>
          </p:sp>
          <p:sp>
            <p:nvSpPr>
              <p:cNvPr id="43" name="Freeform: Shape 59">
                <a:extLst>
                  <a:ext uri="{FF2B5EF4-FFF2-40B4-BE49-F238E27FC236}">
                    <a16:creationId xmlns:a16="http://schemas.microsoft.com/office/drawing/2014/main" id="{1075AA4B-2999-61C4-E80B-6BD6AAA879BB}"/>
                  </a:ext>
                </a:extLst>
              </p:cNvPr>
              <p:cNvSpPr/>
              <p:nvPr/>
            </p:nvSpPr>
            <p:spPr>
              <a:xfrm>
                <a:off x="6048374" y="3342703"/>
                <a:ext cx="38100" cy="34575"/>
              </a:xfrm>
              <a:custGeom>
                <a:avLst/>
                <a:gdLst>
                  <a:gd name="connsiteX0" fmla="*/ 0 w 38100"/>
                  <a:gd name="connsiteY0" fmla="*/ 0 h 34575"/>
                  <a:gd name="connsiteX1" fmla="*/ 38100 w 38100"/>
                  <a:gd name="connsiteY1" fmla="*/ 0 h 34575"/>
                  <a:gd name="connsiteX2" fmla="*/ 38100 w 38100"/>
                  <a:gd name="connsiteY2" fmla="*/ 34576 h 34575"/>
                  <a:gd name="connsiteX3" fmla="*/ 0 w 38100"/>
                  <a:gd name="connsiteY3" fmla="*/ 34576 h 34575"/>
                </a:gdLst>
                <a:ahLst/>
                <a:cxnLst>
                  <a:cxn ang="0">
                    <a:pos x="connsiteX0" y="connsiteY0"/>
                  </a:cxn>
                  <a:cxn ang="0">
                    <a:pos x="connsiteX1" y="connsiteY1"/>
                  </a:cxn>
                  <a:cxn ang="0">
                    <a:pos x="connsiteX2" y="connsiteY2"/>
                  </a:cxn>
                  <a:cxn ang="0">
                    <a:pos x="connsiteX3" y="connsiteY3"/>
                  </a:cxn>
                </a:cxnLst>
                <a:rect l="l" t="t" r="r" b="b"/>
                <a:pathLst>
                  <a:path w="38100" h="34575">
                    <a:moveTo>
                      <a:pt x="0" y="0"/>
                    </a:moveTo>
                    <a:lnTo>
                      <a:pt x="38100" y="0"/>
                    </a:lnTo>
                    <a:lnTo>
                      <a:pt x="38100" y="34576"/>
                    </a:lnTo>
                    <a:lnTo>
                      <a:pt x="0" y="34576"/>
                    </a:lnTo>
                    <a:close/>
                  </a:path>
                </a:pathLst>
              </a:custGeom>
              <a:noFill/>
              <a:ln w="9525" cap="flat">
                <a:solidFill>
                  <a:schemeClr val="tx2"/>
                </a:solidFill>
                <a:prstDash val="solid"/>
                <a:miter/>
              </a:ln>
            </p:spPr>
            <p:txBody>
              <a:bodyPr rtlCol="0" anchor="ctr"/>
              <a:lstStyle/>
              <a:p>
                <a:endParaRPr lang="en-IN">
                  <a:solidFill>
                    <a:schemeClr val="tx1"/>
                  </a:solidFill>
                  <a:latin typeface="Funnel Sans" pitchFamily="2" charset="0"/>
                </a:endParaRPr>
              </a:p>
            </p:txBody>
          </p:sp>
          <p:sp>
            <p:nvSpPr>
              <p:cNvPr id="44" name="Freeform: Shape 60">
                <a:extLst>
                  <a:ext uri="{FF2B5EF4-FFF2-40B4-BE49-F238E27FC236}">
                    <a16:creationId xmlns:a16="http://schemas.microsoft.com/office/drawing/2014/main" id="{C2923834-401C-4F25-2DB9-3C985F7400EE}"/>
                  </a:ext>
                </a:extLst>
              </p:cNvPr>
              <p:cNvSpPr/>
              <p:nvPr/>
            </p:nvSpPr>
            <p:spPr>
              <a:xfrm>
                <a:off x="6048374" y="3446430"/>
                <a:ext cx="133350" cy="9525"/>
              </a:xfrm>
              <a:custGeom>
                <a:avLst/>
                <a:gdLst>
                  <a:gd name="connsiteX0" fmla="*/ 0 w 133350"/>
                  <a:gd name="connsiteY0" fmla="*/ 0 h 9525"/>
                  <a:gd name="connsiteX1" fmla="*/ 133350 w 133350"/>
                  <a:gd name="connsiteY1" fmla="*/ 0 h 9525"/>
                </a:gdLst>
                <a:ahLst/>
                <a:cxnLst>
                  <a:cxn ang="0">
                    <a:pos x="connsiteX0" y="connsiteY0"/>
                  </a:cxn>
                  <a:cxn ang="0">
                    <a:pos x="connsiteX1" y="connsiteY1"/>
                  </a:cxn>
                </a:cxnLst>
                <a:rect l="l" t="t" r="r" b="b"/>
                <a:pathLst>
                  <a:path w="133350" h="9525">
                    <a:moveTo>
                      <a:pt x="0" y="0"/>
                    </a:moveTo>
                    <a:lnTo>
                      <a:pt x="133350" y="0"/>
                    </a:lnTo>
                  </a:path>
                </a:pathLst>
              </a:custGeom>
              <a:ln w="9525" cap="flat">
                <a:solidFill>
                  <a:schemeClr val="tx2"/>
                </a:solidFill>
                <a:prstDash val="solid"/>
                <a:miter/>
              </a:ln>
            </p:spPr>
            <p:txBody>
              <a:bodyPr rtlCol="0" anchor="ctr"/>
              <a:lstStyle/>
              <a:p>
                <a:endParaRPr lang="en-IN">
                  <a:solidFill>
                    <a:schemeClr val="tx1"/>
                  </a:solidFill>
                  <a:latin typeface="Funnel Sans" pitchFamily="2" charset="0"/>
                </a:endParaRPr>
              </a:p>
            </p:txBody>
          </p:sp>
          <p:sp>
            <p:nvSpPr>
              <p:cNvPr id="45" name="Freeform: Shape 61">
                <a:extLst>
                  <a:ext uri="{FF2B5EF4-FFF2-40B4-BE49-F238E27FC236}">
                    <a16:creationId xmlns:a16="http://schemas.microsoft.com/office/drawing/2014/main" id="{A278B186-7E43-AD61-6DFD-0486FF6AB34B}"/>
                  </a:ext>
                </a:extLst>
              </p:cNvPr>
              <p:cNvSpPr/>
              <p:nvPr/>
            </p:nvSpPr>
            <p:spPr>
              <a:xfrm>
                <a:off x="6048374" y="3481006"/>
                <a:ext cx="85725" cy="9525"/>
              </a:xfrm>
              <a:custGeom>
                <a:avLst/>
                <a:gdLst>
                  <a:gd name="connsiteX0" fmla="*/ 0 w 85725"/>
                  <a:gd name="connsiteY0" fmla="*/ 0 h 9525"/>
                  <a:gd name="connsiteX1" fmla="*/ 85725 w 85725"/>
                  <a:gd name="connsiteY1" fmla="*/ 0 h 9525"/>
                </a:gdLst>
                <a:ahLst/>
                <a:cxnLst>
                  <a:cxn ang="0">
                    <a:pos x="connsiteX0" y="connsiteY0"/>
                  </a:cxn>
                  <a:cxn ang="0">
                    <a:pos x="connsiteX1" y="connsiteY1"/>
                  </a:cxn>
                </a:cxnLst>
                <a:rect l="l" t="t" r="r" b="b"/>
                <a:pathLst>
                  <a:path w="85725" h="9525">
                    <a:moveTo>
                      <a:pt x="0" y="0"/>
                    </a:moveTo>
                    <a:lnTo>
                      <a:pt x="85725" y="0"/>
                    </a:lnTo>
                  </a:path>
                </a:pathLst>
              </a:custGeom>
              <a:ln w="9525" cap="flat">
                <a:solidFill>
                  <a:schemeClr val="tx2"/>
                </a:solidFill>
                <a:prstDash val="solid"/>
                <a:miter/>
              </a:ln>
            </p:spPr>
            <p:txBody>
              <a:bodyPr rtlCol="0" anchor="ctr"/>
              <a:lstStyle/>
              <a:p>
                <a:endParaRPr lang="en-IN">
                  <a:solidFill>
                    <a:schemeClr val="tx1"/>
                  </a:solidFill>
                  <a:latin typeface="Funnel Sans" pitchFamily="2" charset="0"/>
                </a:endParaRPr>
              </a:p>
            </p:txBody>
          </p:sp>
          <p:sp>
            <p:nvSpPr>
              <p:cNvPr id="46" name="Freeform: Shape 62">
                <a:extLst>
                  <a:ext uri="{FF2B5EF4-FFF2-40B4-BE49-F238E27FC236}">
                    <a16:creationId xmlns:a16="http://schemas.microsoft.com/office/drawing/2014/main" id="{EE4A1113-09A3-9C96-4374-ADB19B73F30E}"/>
                  </a:ext>
                </a:extLst>
              </p:cNvPr>
              <p:cNvSpPr/>
              <p:nvPr/>
            </p:nvSpPr>
            <p:spPr>
              <a:xfrm>
                <a:off x="6048374" y="3411855"/>
                <a:ext cx="133350" cy="9525"/>
              </a:xfrm>
              <a:custGeom>
                <a:avLst/>
                <a:gdLst>
                  <a:gd name="connsiteX0" fmla="*/ 0 w 133350"/>
                  <a:gd name="connsiteY0" fmla="*/ 0 h 9525"/>
                  <a:gd name="connsiteX1" fmla="*/ 133350 w 133350"/>
                  <a:gd name="connsiteY1" fmla="*/ 0 h 9525"/>
                </a:gdLst>
                <a:ahLst/>
                <a:cxnLst>
                  <a:cxn ang="0">
                    <a:pos x="connsiteX0" y="connsiteY0"/>
                  </a:cxn>
                  <a:cxn ang="0">
                    <a:pos x="connsiteX1" y="connsiteY1"/>
                  </a:cxn>
                </a:cxnLst>
                <a:rect l="l" t="t" r="r" b="b"/>
                <a:pathLst>
                  <a:path w="133350" h="9525">
                    <a:moveTo>
                      <a:pt x="0" y="0"/>
                    </a:moveTo>
                    <a:lnTo>
                      <a:pt x="133350" y="0"/>
                    </a:lnTo>
                  </a:path>
                </a:pathLst>
              </a:custGeom>
              <a:ln w="9525" cap="flat">
                <a:solidFill>
                  <a:schemeClr val="tx2"/>
                </a:solidFill>
                <a:prstDash val="solid"/>
                <a:miter/>
              </a:ln>
            </p:spPr>
            <p:txBody>
              <a:bodyPr rtlCol="0" anchor="ctr"/>
              <a:lstStyle/>
              <a:p>
                <a:endParaRPr lang="en-IN">
                  <a:solidFill>
                    <a:schemeClr val="tx1"/>
                  </a:solidFill>
                  <a:latin typeface="Funnel Sans" pitchFamily="2" charset="0"/>
                </a:endParaRPr>
              </a:p>
            </p:txBody>
          </p:sp>
          <p:sp>
            <p:nvSpPr>
              <p:cNvPr id="47" name="Freeform: Shape 63">
                <a:extLst>
                  <a:ext uri="{FF2B5EF4-FFF2-40B4-BE49-F238E27FC236}">
                    <a16:creationId xmlns:a16="http://schemas.microsoft.com/office/drawing/2014/main" id="{4A01860C-B6D7-0388-93C9-48421AB8DBA9}"/>
                  </a:ext>
                </a:extLst>
              </p:cNvPr>
              <p:cNvSpPr/>
              <p:nvPr/>
            </p:nvSpPr>
            <p:spPr>
              <a:xfrm>
                <a:off x="5972174" y="3342703"/>
                <a:ext cx="171450" cy="224694"/>
              </a:xfrm>
              <a:custGeom>
                <a:avLst/>
                <a:gdLst>
                  <a:gd name="connsiteX0" fmla="*/ 171450 w 171450"/>
                  <a:gd name="connsiteY0" fmla="*/ 224695 h 224694"/>
                  <a:gd name="connsiteX1" fmla="*/ 31718 w 171450"/>
                  <a:gd name="connsiteY1" fmla="*/ 224695 h 224694"/>
                  <a:gd name="connsiteX2" fmla="*/ 0 w 171450"/>
                  <a:gd name="connsiteY2" fmla="*/ 195929 h 224694"/>
                  <a:gd name="connsiteX3" fmla="*/ 0 w 171450"/>
                  <a:gd name="connsiteY3" fmla="*/ 0 h 224694"/>
                </a:gdLst>
                <a:ahLst/>
                <a:cxnLst>
                  <a:cxn ang="0">
                    <a:pos x="connsiteX0" y="connsiteY0"/>
                  </a:cxn>
                  <a:cxn ang="0">
                    <a:pos x="connsiteX1" y="connsiteY1"/>
                  </a:cxn>
                  <a:cxn ang="0">
                    <a:pos x="connsiteX2" y="connsiteY2"/>
                  </a:cxn>
                  <a:cxn ang="0">
                    <a:pos x="connsiteX3" y="connsiteY3"/>
                  </a:cxn>
                </a:cxnLst>
                <a:rect l="l" t="t" r="r" b="b"/>
                <a:pathLst>
                  <a:path w="171450" h="224694">
                    <a:moveTo>
                      <a:pt x="171450" y="224695"/>
                    </a:moveTo>
                    <a:lnTo>
                      <a:pt x="31718" y="224695"/>
                    </a:lnTo>
                    <a:cubicBezTo>
                      <a:pt x="14192" y="224695"/>
                      <a:pt x="0" y="211836"/>
                      <a:pt x="0" y="195929"/>
                    </a:cubicBezTo>
                    <a:lnTo>
                      <a:pt x="0" y="0"/>
                    </a:lnTo>
                  </a:path>
                </a:pathLst>
              </a:custGeom>
              <a:noFill/>
              <a:ln w="9525" cap="flat">
                <a:solidFill>
                  <a:schemeClr val="tx2"/>
                </a:solidFill>
                <a:prstDash val="solid"/>
                <a:miter/>
              </a:ln>
            </p:spPr>
            <p:txBody>
              <a:bodyPr rtlCol="0" anchor="ctr"/>
              <a:lstStyle/>
              <a:p>
                <a:endParaRPr lang="en-IN">
                  <a:solidFill>
                    <a:schemeClr val="tx1"/>
                  </a:solidFill>
                  <a:latin typeface="Funnel Sans" pitchFamily="2" charset="0"/>
                </a:endParaRPr>
              </a:p>
            </p:txBody>
          </p:sp>
        </p:grpSp>
        <p:sp>
          <p:nvSpPr>
            <p:cNvPr id="39" name="TextBox 38">
              <a:extLst>
                <a:ext uri="{FF2B5EF4-FFF2-40B4-BE49-F238E27FC236}">
                  <a16:creationId xmlns:a16="http://schemas.microsoft.com/office/drawing/2014/main" id="{CF916D2B-939F-8D85-8358-B2D946214099}"/>
                </a:ext>
              </a:extLst>
            </p:cNvPr>
            <p:cNvSpPr txBox="1"/>
            <p:nvPr/>
          </p:nvSpPr>
          <p:spPr>
            <a:xfrm>
              <a:off x="4476858" y="3753715"/>
              <a:ext cx="1668760" cy="1446550"/>
            </a:xfrm>
            <a:prstGeom prst="rect">
              <a:avLst/>
            </a:prstGeom>
            <a:noFill/>
            <a:ln>
              <a:noFill/>
            </a:ln>
          </p:spPr>
          <p:txBody>
            <a:bodyPr wrap="square" lIns="0" tIns="0" rIns="0" bIns="0">
              <a:spAutoFit/>
            </a:bodyPr>
            <a:lstStyle/>
            <a:p>
              <a:pPr algn="ctr">
                <a:spcAft>
                  <a:spcPts val="600"/>
                </a:spcAft>
                <a:defRPr/>
              </a:pPr>
              <a:r>
                <a:rPr lang="fr-FR" b="1" dirty="0">
                  <a:solidFill>
                    <a:schemeClr val="tx1"/>
                  </a:solidFill>
                  <a:latin typeface="Funnel Sans" pitchFamily="2" charset="0"/>
                </a:rPr>
                <a:t>Lorem ipsum </a:t>
              </a:r>
            </a:p>
            <a:p>
              <a:pPr algn="ctr">
                <a:spcAft>
                  <a:spcPts val="600"/>
                </a:spcAft>
                <a:defRPr/>
              </a:pPr>
              <a:r>
                <a:rPr lang="fr-FR" b="1" dirty="0" err="1">
                  <a:solidFill>
                    <a:schemeClr val="tx1"/>
                  </a:solidFill>
                  <a:latin typeface="Funnel Sans" pitchFamily="2" charset="0"/>
                </a:rPr>
                <a:t>dolor</a:t>
              </a:r>
              <a:r>
                <a:rPr lang="fr-FR" b="1" dirty="0">
                  <a:solidFill>
                    <a:schemeClr val="tx1"/>
                  </a:solidFill>
                  <a:latin typeface="Funnel Sans" pitchFamily="2" charset="0"/>
                </a:rPr>
                <a:t> </a:t>
              </a:r>
              <a:r>
                <a:rPr lang="fr-FR" b="1" dirty="0" err="1">
                  <a:solidFill>
                    <a:schemeClr val="tx1"/>
                  </a:solidFill>
                  <a:latin typeface="Funnel Sans" pitchFamily="2" charset="0"/>
                </a:rPr>
                <a:t>sit</a:t>
              </a:r>
              <a:endParaRPr lang="fr-FR" b="1" dirty="0">
                <a:solidFill>
                  <a:schemeClr val="tx1"/>
                </a:solidFill>
                <a:latin typeface="Funnel Sans" pitchFamily="2" charset="0"/>
              </a:endParaRPr>
            </a:p>
            <a:p>
              <a:pPr algn="ctr">
                <a:spcAft>
                  <a:spcPts val="600"/>
                </a:spcAft>
                <a:defRPr/>
              </a:pPr>
              <a:r>
                <a:rPr lang="en-US" dirty="0">
                  <a:solidFill>
                    <a:schemeClr val="tx1"/>
                  </a:solidFill>
                  <a:latin typeface="Funnel Sans" pitchFamily="2" charset="0"/>
                </a:rPr>
                <a:t>Duis </a:t>
              </a:r>
              <a:r>
                <a:rPr lang="en-US" dirty="0" err="1">
                  <a:solidFill>
                    <a:schemeClr val="tx1"/>
                  </a:solidFill>
                  <a:latin typeface="Funnel Sans" pitchFamily="2" charset="0"/>
                </a:rPr>
                <a:t>aute</a:t>
              </a:r>
              <a:r>
                <a:rPr lang="en-US" dirty="0">
                  <a:solidFill>
                    <a:schemeClr val="tx1"/>
                  </a:solidFill>
                  <a:latin typeface="Funnel Sans" pitchFamily="2" charset="0"/>
                </a:rPr>
                <a:t> </a:t>
              </a:r>
              <a:r>
                <a:rPr lang="en-US" dirty="0" err="1">
                  <a:solidFill>
                    <a:schemeClr val="tx1"/>
                  </a:solidFill>
                  <a:latin typeface="Funnel Sans" pitchFamily="2" charset="0"/>
                </a:rPr>
                <a:t>irure</a:t>
              </a:r>
              <a:r>
                <a:rPr lang="en-US" dirty="0">
                  <a:solidFill>
                    <a:schemeClr val="tx1"/>
                  </a:solidFill>
                  <a:latin typeface="Funnel Sans" pitchFamily="2" charset="0"/>
                </a:rPr>
                <a:t> dolor in </a:t>
              </a:r>
              <a:r>
                <a:rPr lang="en-US" dirty="0" err="1">
                  <a:solidFill>
                    <a:schemeClr val="tx1"/>
                  </a:solidFill>
                  <a:latin typeface="Funnel Sans" pitchFamily="2" charset="0"/>
                </a:rPr>
                <a:t>reprehenvoluptate</a:t>
              </a:r>
              <a:r>
                <a:rPr lang="en-US" dirty="0">
                  <a:solidFill>
                    <a:schemeClr val="tx1"/>
                  </a:solidFill>
                  <a:latin typeface="Funnel Sans" pitchFamily="2" charset="0"/>
                </a:rPr>
                <a:t> </a:t>
              </a:r>
              <a:r>
                <a:rPr lang="en-US" dirty="0" err="1">
                  <a:solidFill>
                    <a:schemeClr val="tx1"/>
                  </a:solidFill>
                  <a:latin typeface="Funnel Sans" pitchFamily="2" charset="0"/>
                </a:rPr>
                <a:t>velit</a:t>
              </a:r>
              <a:r>
                <a:rPr lang="en-US" dirty="0">
                  <a:solidFill>
                    <a:schemeClr val="tx1"/>
                  </a:solidFill>
                  <a:latin typeface="Funnel Sans" pitchFamily="2" charset="0"/>
                </a:rPr>
                <a:t> </a:t>
              </a:r>
              <a:r>
                <a:rPr lang="en-US" dirty="0" err="1">
                  <a:solidFill>
                    <a:schemeClr val="tx1"/>
                  </a:solidFill>
                  <a:latin typeface="Funnel Sans" pitchFamily="2" charset="0"/>
                </a:rPr>
                <a:t>esse</a:t>
              </a:r>
              <a:r>
                <a:rPr lang="en-US" dirty="0">
                  <a:solidFill>
                    <a:schemeClr val="tx1"/>
                  </a:solidFill>
                  <a:latin typeface="Funnel Sans" pitchFamily="2" charset="0"/>
                </a:rPr>
                <a:t> </a:t>
              </a:r>
              <a:r>
                <a:rPr lang="en-US" dirty="0" err="1">
                  <a:solidFill>
                    <a:schemeClr val="tx1"/>
                  </a:solidFill>
                  <a:latin typeface="Funnel Sans" pitchFamily="2" charset="0"/>
                </a:rPr>
                <a:t>cillum</a:t>
              </a:r>
              <a:endParaRPr lang="en-US" dirty="0">
                <a:solidFill>
                  <a:schemeClr val="tx1"/>
                </a:solidFill>
                <a:latin typeface="Funnel Sans" pitchFamily="2" charset="0"/>
              </a:endParaRPr>
            </a:p>
          </p:txBody>
        </p:sp>
        <p:sp>
          <p:nvSpPr>
            <p:cNvPr id="40" name="Oval 39">
              <a:extLst>
                <a:ext uri="{FF2B5EF4-FFF2-40B4-BE49-F238E27FC236}">
                  <a16:creationId xmlns:a16="http://schemas.microsoft.com/office/drawing/2014/main" id="{929576D4-3D89-2890-3352-2050D8BD941C}"/>
                </a:ext>
              </a:extLst>
            </p:cNvPr>
            <p:cNvSpPr/>
            <p:nvPr/>
          </p:nvSpPr>
          <p:spPr>
            <a:xfrm>
              <a:off x="5207688" y="3421183"/>
              <a:ext cx="207100" cy="207100"/>
            </a:xfrm>
            <a:prstGeom prst="ellipse">
              <a:avLst/>
            </a:prstGeom>
            <a:solidFill>
              <a:schemeClr val="accent1"/>
            </a:solidFill>
            <a:ln w="53975">
              <a:solidFill>
                <a:schemeClr val="tx2"/>
              </a:solidFill>
            </a:ln>
          </p:spPr>
          <p:style>
            <a:lnRef idx="2">
              <a:schemeClr val="dk1">
                <a:shade val="15000"/>
              </a:schemeClr>
            </a:lnRef>
            <a:fillRef idx="1">
              <a:schemeClr val="dk1"/>
            </a:fillRef>
            <a:effectRef idx="0">
              <a:schemeClr val="dk1"/>
            </a:effectRef>
            <a:fontRef idx="minor">
              <a:schemeClr val="lt1"/>
            </a:fontRef>
          </p:style>
          <p:txBody>
            <a:bodyPr rtlCol="0" anchor="ctr"/>
            <a:lstStyle/>
            <a:p>
              <a:endParaRPr lang="en-IN">
                <a:solidFill>
                  <a:schemeClr val="tx1"/>
                </a:solidFill>
                <a:latin typeface="Funnel Sans" pitchFamily="2" charset="0"/>
              </a:endParaRPr>
            </a:p>
          </p:txBody>
        </p:sp>
      </p:grpSp>
    </p:spTree>
    <p:extLst>
      <p:ext uri="{BB962C8B-B14F-4D97-AF65-F5344CB8AC3E}">
        <p14:creationId xmlns:p14="http://schemas.microsoft.com/office/powerpoint/2010/main" val="264152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4000"/>
                                        <p:tgtEl>
                                          <p:spTgt spid="3"/>
                                        </p:tgtEl>
                                      </p:cBhvr>
                                    </p:animEffect>
                                  </p:childTnLst>
                                </p:cTn>
                              </p:par>
                              <p:par>
                                <p:cTn id="8" presetID="10" presetClass="entr" presetSubtype="0" fill="hold"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10" presetClass="entr" presetSubtype="0" fill="hold" nodeType="withEffect">
                                  <p:stCondLst>
                                    <p:cond delay="20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nodeType="withEffect">
                                  <p:stCondLst>
                                    <p:cond delay="300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childTnLst>
                                </p:cTn>
                              </p:par>
                              <p:par>
                                <p:cTn id="17" presetID="10" presetClass="entr" presetSubtype="0" fill="hold" nodeType="withEffect">
                                  <p:stCondLst>
                                    <p:cond delay="400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FA4A6-22EA-7E8C-18C1-17CE38770A7E}"/>
              </a:ext>
            </a:extLst>
          </p:cNvPr>
          <p:cNvSpPr>
            <a:spLocks noGrp="1"/>
          </p:cNvSpPr>
          <p:nvPr>
            <p:ph type="title"/>
          </p:nvPr>
        </p:nvSpPr>
        <p:spPr/>
        <p:txBody>
          <a:bodyPr/>
          <a:lstStyle/>
          <a:p>
            <a:r>
              <a:rPr lang="en-US" dirty="0"/>
              <a:t>Shapes</a:t>
            </a:r>
          </a:p>
        </p:txBody>
      </p:sp>
      <p:sp>
        <p:nvSpPr>
          <p:cNvPr id="33" name="Freeform: Shape 13">
            <a:extLst>
              <a:ext uri="{FF2B5EF4-FFF2-40B4-BE49-F238E27FC236}">
                <a16:creationId xmlns:a16="http://schemas.microsoft.com/office/drawing/2014/main" id="{63F4A373-B3C4-3D6B-6C86-A0530794F697}"/>
              </a:ext>
            </a:extLst>
          </p:cNvPr>
          <p:cNvSpPr/>
          <p:nvPr/>
        </p:nvSpPr>
        <p:spPr>
          <a:xfrm>
            <a:off x="3584664" y="1135942"/>
            <a:ext cx="2812723" cy="2424762"/>
          </a:xfrm>
          <a:custGeom>
            <a:avLst/>
            <a:gdLst>
              <a:gd name="connsiteX0" fmla="*/ 316973 w 2428188"/>
              <a:gd name="connsiteY0" fmla="*/ 1802364 h 2093266"/>
              <a:gd name="connsiteX1" fmla="*/ 316973 w 2428188"/>
              <a:gd name="connsiteY1" fmla="*/ 296468 h 2093266"/>
              <a:gd name="connsiteX2" fmla="*/ 1806960 w 2428188"/>
              <a:gd name="connsiteY2" fmla="*/ 314470 h 2093266"/>
              <a:gd name="connsiteX3" fmla="*/ 2375282 w 2428188"/>
              <a:gd name="connsiteY3" fmla="*/ 882792 h 2093266"/>
              <a:gd name="connsiteX4" fmla="*/ 2375282 w 2428188"/>
              <a:gd name="connsiteY4" fmla="*/ 1216249 h 2093266"/>
              <a:gd name="connsiteX5" fmla="*/ 1806960 w 2428188"/>
              <a:gd name="connsiteY5" fmla="*/ 1784571 h 2093266"/>
              <a:gd name="connsiteX6" fmla="*/ 316973 w 2428188"/>
              <a:gd name="connsiteY6" fmla="*/ 1802364 h 209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8188" h="2093266">
                <a:moveTo>
                  <a:pt x="316973" y="1802364"/>
                </a:moveTo>
                <a:cubicBezTo>
                  <a:pt x="-105658" y="1389153"/>
                  <a:pt x="-105658" y="709679"/>
                  <a:pt x="316973" y="296468"/>
                </a:cubicBezTo>
                <a:cubicBezTo>
                  <a:pt x="731021" y="-108370"/>
                  <a:pt x="1397517" y="-94973"/>
                  <a:pt x="1806960" y="314470"/>
                </a:cubicBezTo>
                <a:lnTo>
                  <a:pt x="2375282" y="882792"/>
                </a:lnTo>
                <a:cubicBezTo>
                  <a:pt x="2467386" y="974896"/>
                  <a:pt x="2467386" y="1124145"/>
                  <a:pt x="2375282" y="1216249"/>
                </a:cubicBezTo>
                <a:lnTo>
                  <a:pt x="1806960" y="1784571"/>
                </a:lnTo>
                <a:cubicBezTo>
                  <a:pt x="1397517" y="2194014"/>
                  <a:pt x="731021" y="2207202"/>
                  <a:pt x="316973" y="1802364"/>
                </a:cubicBezTo>
                <a:close/>
              </a:path>
            </a:pathLst>
          </a:custGeom>
          <a:solidFill>
            <a:srgbClr val="262B27"/>
          </a:solidFill>
          <a:ln w="20917" cap="flat">
            <a:noFill/>
            <a:prstDash val="solid"/>
            <a:miter/>
          </a:ln>
        </p:spPr>
        <p:txBody>
          <a:bodyPr rtlCol="0" anchor="ctr"/>
          <a:lstStyle/>
          <a:p>
            <a:endParaRPr lang="en-IN">
              <a:latin typeface="Funnel Sans" pitchFamily="2" charset="0"/>
            </a:endParaRPr>
          </a:p>
        </p:txBody>
      </p:sp>
      <p:sp>
        <p:nvSpPr>
          <p:cNvPr id="35" name="Freeform: Shape 16">
            <a:extLst>
              <a:ext uri="{FF2B5EF4-FFF2-40B4-BE49-F238E27FC236}">
                <a16:creationId xmlns:a16="http://schemas.microsoft.com/office/drawing/2014/main" id="{C9217A88-E8A5-DD46-2415-A8A6F1411FEB}"/>
              </a:ext>
            </a:extLst>
          </p:cNvPr>
          <p:cNvSpPr/>
          <p:nvPr/>
        </p:nvSpPr>
        <p:spPr>
          <a:xfrm>
            <a:off x="3584896" y="3318832"/>
            <a:ext cx="2424761" cy="2812723"/>
          </a:xfrm>
          <a:custGeom>
            <a:avLst/>
            <a:gdLst>
              <a:gd name="connsiteX0" fmla="*/ 1802364 w 2093266"/>
              <a:gd name="connsiteY0" fmla="*/ 2127387 h 2428189"/>
              <a:gd name="connsiteX1" fmla="*/ 296468 w 2093266"/>
              <a:gd name="connsiteY1" fmla="*/ 2127387 h 2428189"/>
              <a:gd name="connsiteX2" fmla="*/ 314470 w 2093266"/>
              <a:gd name="connsiteY2" fmla="*/ 637400 h 2428189"/>
              <a:gd name="connsiteX3" fmla="*/ 882792 w 2093266"/>
              <a:gd name="connsiteY3" fmla="*/ 69078 h 2428189"/>
              <a:gd name="connsiteX4" fmla="*/ 1216249 w 2093266"/>
              <a:gd name="connsiteY4" fmla="*/ 69078 h 2428189"/>
              <a:gd name="connsiteX5" fmla="*/ 1784571 w 2093266"/>
              <a:gd name="connsiteY5" fmla="*/ 637400 h 2428189"/>
              <a:gd name="connsiteX6" fmla="*/ 1802364 w 2093266"/>
              <a:gd name="connsiteY6" fmla="*/ 2127387 h 242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3266" h="2428189">
                <a:moveTo>
                  <a:pt x="1802364" y="2127387"/>
                </a:moveTo>
                <a:cubicBezTo>
                  <a:pt x="1389153" y="2550018"/>
                  <a:pt x="709678" y="2550018"/>
                  <a:pt x="296468" y="2127387"/>
                </a:cubicBezTo>
                <a:cubicBezTo>
                  <a:pt x="-108370" y="1713339"/>
                  <a:pt x="-94973" y="1046843"/>
                  <a:pt x="314470" y="637400"/>
                </a:cubicBezTo>
                <a:lnTo>
                  <a:pt x="882792" y="69078"/>
                </a:lnTo>
                <a:cubicBezTo>
                  <a:pt x="974895" y="-23026"/>
                  <a:pt x="1124145" y="-23026"/>
                  <a:pt x="1216249" y="69078"/>
                </a:cubicBezTo>
                <a:lnTo>
                  <a:pt x="1784571" y="637400"/>
                </a:lnTo>
                <a:cubicBezTo>
                  <a:pt x="2193804" y="1046843"/>
                  <a:pt x="2207201" y="1713339"/>
                  <a:pt x="1802364" y="2127387"/>
                </a:cubicBezTo>
                <a:close/>
              </a:path>
            </a:pathLst>
          </a:custGeom>
          <a:solidFill>
            <a:srgbClr val="4C574C"/>
          </a:solidFill>
          <a:ln w="20917" cap="flat">
            <a:noFill/>
            <a:prstDash val="solid"/>
            <a:miter/>
          </a:ln>
        </p:spPr>
        <p:txBody>
          <a:bodyPr rtlCol="0" anchor="ctr"/>
          <a:lstStyle/>
          <a:p>
            <a:endParaRPr lang="en-IN"/>
          </a:p>
        </p:txBody>
      </p:sp>
      <p:sp>
        <p:nvSpPr>
          <p:cNvPr id="41" name="Rectangle 12">
            <a:extLst>
              <a:ext uri="{FF2B5EF4-FFF2-40B4-BE49-F238E27FC236}">
                <a16:creationId xmlns:a16="http://schemas.microsoft.com/office/drawing/2014/main" id="{4866A25D-6F26-D894-C50E-3E856402BD4F}"/>
              </a:ext>
            </a:extLst>
          </p:cNvPr>
          <p:cNvSpPr/>
          <p:nvPr/>
        </p:nvSpPr>
        <p:spPr>
          <a:xfrm>
            <a:off x="914540" y="1869728"/>
            <a:ext cx="2451489" cy="139498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spcBef>
                <a:spcPts val="200"/>
              </a:spcBef>
              <a:spcAft>
                <a:spcPts val="200"/>
              </a:spcAft>
            </a:pPr>
            <a:r>
              <a:rPr lang="en-US" b="1" dirty="0">
                <a:solidFill>
                  <a:schemeClr val="accent4"/>
                </a:solidFill>
                <a:latin typeface="Funnel Sans" pitchFamily="2" charset="0"/>
              </a:rPr>
              <a:t>Lorem ipsum</a:t>
            </a:r>
          </a:p>
          <a:p>
            <a:pPr>
              <a:spcBef>
                <a:spcPts val="200"/>
              </a:spcBef>
              <a:spcAft>
                <a:spcPts val="200"/>
              </a:spcAft>
            </a:pPr>
            <a:r>
              <a:rPr lang="en-US" dirty="0">
                <a:solidFill>
                  <a:schemeClr val="accent4"/>
                </a:solidFill>
                <a:latin typeface="Funnel Sans" pitchFamily="2" charset="0"/>
              </a:rPr>
              <a:t>Lorem ipsum dolor sit </a:t>
            </a:r>
            <a:r>
              <a:rPr lang="en-US" dirty="0" err="1">
                <a:solidFill>
                  <a:schemeClr val="accent4"/>
                </a:solidFill>
                <a:latin typeface="Funnel Sans" pitchFamily="2" charset="0"/>
              </a:rPr>
              <a:t>amet</a:t>
            </a:r>
            <a:r>
              <a:rPr lang="en-US" dirty="0">
                <a:solidFill>
                  <a:schemeClr val="accent4"/>
                </a:solidFill>
                <a:latin typeface="Funnel Sans" pitchFamily="2" charset="0"/>
              </a:rPr>
              <a:t>, </a:t>
            </a:r>
            <a:r>
              <a:rPr lang="en-US" dirty="0" err="1">
                <a:solidFill>
                  <a:schemeClr val="accent4"/>
                </a:solidFill>
                <a:latin typeface="Funnel Sans" pitchFamily="2" charset="0"/>
              </a:rPr>
              <a:t>consectetur</a:t>
            </a:r>
            <a:r>
              <a:rPr lang="en-US" dirty="0">
                <a:solidFill>
                  <a:schemeClr val="accent4"/>
                </a:solidFill>
                <a:latin typeface="Funnel Sans" pitchFamily="2" charset="0"/>
              </a:rPr>
              <a:t> </a:t>
            </a:r>
            <a:r>
              <a:rPr lang="en-US" dirty="0" err="1">
                <a:solidFill>
                  <a:schemeClr val="accent4"/>
                </a:solidFill>
                <a:latin typeface="Funnel Sans" pitchFamily="2" charset="0"/>
              </a:rPr>
              <a:t>adipiscing</a:t>
            </a:r>
            <a:r>
              <a:rPr lang="en-US" dirty="0">
                <a:solidFill>
                  <a:schemeClr val="accent4"/>
                </a:solidFill>
                <a:latin typeface="Funnel Sans" pitchFamily="2" charset="0"/>
              </a:rPr>
              <a:t> </a:t>
            </a:r>
            <a:r>
              <a:rPr lang="en-US" dirty="0" err="1">
                <a:solidFill>
                  <a:schemeClr val="accent4"/>
                </a:solidFill>
                <a:latin typeface="Funnel Sans" pitchFamily="2" charset="0"/>
              </a:rPr>
              <a:t>elit</a:t>
            </a:r>
            <a:r>
              <a:rPr lang="en-US" dirty="0">
                <a:solidFill>
                  <a:schemeClr val="accent4"/>
                </a:solidFill>
                <a:latin typeface="Funnel Sans" pitchFamily="2" charset="0"/>
              </a:rPr>
              <a:t>. Nam </a:t>
            </a:r>
            <a:r>
              <a:rPr lang="en-US" dirty="0" err="1">
                <a:solidFill>
                  <a:schemeClr val="accent4"/>
                </a:solidFill>
                <a:latin typeface="Funnel Sans" pitchFamily="2" charset="0"/>
              </a:rPr>
              <a:t>venenatis</a:t>
            </a:r>
            <a:r>
              <a:rPr lang="en-US" dirty="0">
                <a:solidFill>
                  <a:schemeClr val="accent4"/>
                </a:solidFill>
                <a:latin typeface="Funnel Sans" pitchFamily="2" charset="0"/>
              </a:rPr>
              <a:t> mi </a:t>
            </a:r>
            <a:r>
              <a:rPr lang="en-US" dirty="0" err="1">
                <a:solidFill>
                  <a:schemeClr val="accent4"/>
                </a:solidFill>
                <a:latin typeface="Funnel Sans" pitchFamily="2" charset="0"/>
              </a:rPr>
              <a:t>neque</a:t>
            </a:r>
            <a:r>
              <a:rPr lang="en-US" dirty="0">
                <a:solidFill>
                  <a:schemeClr val="accent4"/>
                </a:solidFill>
                <a:latin typeface="Funnel Sans" pitchFamily="2" charset="0"/>
              </a:rPr>
              <a:t>, non </a:t>
            </a:r>
            <a:r>
              <a:rPr lang="en-US" dirty="0" err="1">
                <a:solidFill>
                  <a:schemeClr val="accent4"/>
                </a:solidFill>
                <a:latin typeface="Funnel Sans" pitchFamily="2" charset="0"/>
              </a:rPr>
              <a:t>fringilla</a:t>
            </a:r>
            <a:r>
              <a:rPr lang="en-US" dirty="0">
                <a:solidFill>
                  <a:schemeClr val="accent4"/>
                </a:solidFill>
                <a:latin typeface="Funnel Sans" pitchFamily="2" charset="0"/>
              </a:rPr>
              <a:t> dui </a:t>
            </a:r>
            <a:r>
              <a:rPr lang="en-US" dirty="0" err="1">
                <a:solidFill>
                  <a:schemeClr val="accent4"/>
                </a:solidFill>
                <a:latin typeface="Funnel Sans" pitchFamily="2" charset="0"/>
              </a:rPr>
              <a:t>interdum</a:t>
            </a:r>
            <a:r>
              <a:rPr lang="en-US" dirty="0">
                <a:solidFill>
                  <a:schemeClr val="accent4"/>
                </a:solidFill>
                <a:latin typeface="Funnel Sans" pitchFamily="2" charset="0"/>
              </a:rPr>
              <a:t>.</a:t>
            </a:r>
          </a:p>
          <a:p>
            <a:pPr>
              <a:spcBef>
                <a:spcPts val="200"/>
              </a:spcBef>
              <a:spcAft>
                <a:spcPts val="200"/>
              </a:spcAft>
            </a:pPr>
            <a:endParaRPr lang="en-US" b="1" dirty="0">
              <a:solidFill>
                <a:schemeClr val="accent4"/>
              </a:solidFill>
              <a:latin typeface="Funnel Sans" pitchFamily="2" charset="0"/>
            </a:endParaRPr>
          </a:p>
        </p:txBody>
      </p:sp>
      <p:sp>
        <p:nvSpPr>
          <p:cNvPr id="42" name="Freeform: Shape 29">
            <a:extLst>
              <a:ext uri="{FF2B5EF4-FFF2-40B4-BE49-F238E27FC236}">
                <a16:creationId xmlns:a16="http://schemas.microsoft.com/office/drawing/2014/main" id="{9DDC3F0C-56BC-6FC6-72AF-F863689F9A68}"/>
              </a:ext>
            </a:extLst>
          </p:cNvPr>
          <p:cNvSpPr/>
          <p:nvPr/>
        </p:nvSpPr>
        <p:spPr>
          <a:xfrm flipV="1">
            <a:off x="802319" y="3480442"/>
            <a:ext cx="3231523" cy="129192"/>
          </a:xfrm>
          <a:custGeom>
            <a:avLst/>
            <a:gdLst>
              <a:gd name="connsiteX0" fmla="*/ 0 w 4093029"/>
              <a:gd name="connsiteY0" fmla="*/ 0 h 0"/>
              <a:gd name="connsiteX1" fmla="*/ 4093029 w 4093029"/>
              <a:gd name="connsiteY1" fmla="*/ 0 h 0"/>
            </a:gdLst>
            <a:ahLst/>
            <a:cxnLst>
              <a:cxn ang="0">
                <a:pos x="connsiteX0" y="connsiteY0"/>
              </a:cxn>
              <a:cxn ang="0">
                <a:pos x="connsiteX1" y="connsiteY1"/>
              </a:cxn>
            </a:cxnLst>
            <a:rect l="l" t="t" r="r" b="b"/>
            <a:pathLst>
              <a:path w="4093029">
                <a:moveTo>
                  <a:pt x="0" y="0"/>
                </a:moveTo>
                <a:lnTo>
                  <a:pt x="4093029" y="0"/>
                </a:lnTo>
              </a:path>
            </a:pathLst>
          </a:cu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Funnel Sans" pitchFamily="2" charset="0"/>
            </a:endParaRPr>
          </a:p>
        </p:txBody>
      </p:sp>
      <p:sp>
        <p:nvSpPr>
          <p:cNvPr id="51" name="Freeform: Shape 29">
            <a:extLst>
              <a:ext uri="{FF2B5EF4-FFF2-40B4-BE49-F238E27FC236}">
                <a16:creationId xmlns:a16="http://schemas.microsoft.com/office/drawing/2014/main" id="{E100E904-A792-5150-3175-B70FCB3AEA99}"/>
              </a:ext>
            </a:extLst>
          </p:cNvPr>
          <p:cNvSpPr/>
          <p:nvPr/>
        </p:nvSpPr>
        <p:spPr>
          <a:xfrm flipV="1">
            <a:off x="8402501" y="3466986"/>
            <a:ext cx="3231523" cy="129192"/>
          </a:xfrm>
          <a:custGeom>
            <a:avLst/>
            <a:gdLst>
              <a:gd name="connsiteX0" fmla="*/ 0 w 4093029"/>
              <a:gd name="connsiteY0" fmla="*/ 0 h 0"/>
              <a:gd name="connsiteX1" fmla="*/ 4093029 w 4093029"/>
              <a:gd name="connsiteY1" fmla="*/ 0 h 0"/>
            </a:gdLst>
            <a:ahLst/>
            <a:cxnLst>
              <a:cxn ang="0">
                <a:pos x="connsiteX0" y="connsiteY0"/>
              </a:cxn>
              <a:cxn ang="0">
                <a:pos x="connsiteX1" y="connsiteY1"/>
              </a:cxn>
            </a:cxnLst>
            <a:rect l="l" t="t" r="r" b="b"/>
            <a:pathLst>
              <a:path w="4093029">
                <a:moveTo>
                  <a:pt x="0" y="0"/>
                </a:moveTo>
                <a:lnTo>
                  <a:pt x="4093029" y="0"/>
                </a:lnTo>
              </a:path>
            </a:pathLst>
          </a:cu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Funnel Sans" pitchFamily="2" charset="0"/>
            </a:endParaRPr>
          </a:p>
        </p:txBody>
      </p:sp>
      <p:sp>
        <p:nvSpPr>
          <p:cNvPr id="52" name="Rectangle 12">
            <a:extLst>
              <a:ext uri="{FF2B5EF4-FFF2-40B4-BE49-F238E27FC236}">
                <a16:creationId xmlns:a16="http://schemas.microsoft.com/office/drawing/2014/main" id="{D55CDA62-97E1-CE8D-AEB6-0118C1B2CB3C}"/>
              </a:ext>
            </a:extLst>
          </p:cNvPr>
          <p:cNvSpPr/>
          <p:nvPr/>
        </p:nvSpPr>
        <p:spPr>
          <a:xfrm>
            <a:off x="914541" y="3882415"/>
            <a:ext cx="2457590" cy="139498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spcBef>
                <a:spcPts val="200"/>
              </a:spcBef>
              <a:spcAft>
                <a:spcPts val="200"/>
              </a:spcAft>
            </a:pPr>
            <a:r>
              <a:rPr lang="en-US" b="1" dirty="0">
                <a:solidFill>
                  <a:schemeClr val="accent4"/>
                </a:solidFill>
                <a:latin typeface="Funnel Sans" pitchFamily="2" charset="0"/>
              </a:rPr>
              <a:t>Lorem ipsum</a:t>
            </a:r>
          </a:p>
          <a:p>
            <a:pPr>
              <a:spcBef>
                <a:spcPts val="200"/>
              </a:spcBef>
              <a:spcAft>
                <a:spcPts val="200"/>
              </a:spcAft>
            </a:pPr>
            <a:r>
              <a:rPr lang="en-US" dirty="0">
                <a:solidFill>
                  <a:schemeClr val="accent4"/>
                </a:solidFill>
                <a:latin typeface="Funnel Sans" pitchFamily="2" charset="0"/>
              </a:rPr>
              <a:t>Lorem ipsum dolor sit </a:t>
            </a:r>
            <a:r>
              <a:rPr lang="en-US" dirty="0" err="1">
                <a:solidFill>
                  <a:schemeClr val="accent4"/>
                </a:solidFill>
                <a:latin typeface="Funnel Sans" pitchFamily="2" charset="0"/>
              </a:rPr>
              <a:t>amet</a:t>
            </a:r>
            <a:r>
              <a:rPr lang="en-US" dirty="0">
                <a:solidFill>
                  <a:schemeClr val="accent4"/>
                </a:solidFill>
                <a:latin typeface="Funnel Sans" pitchFamily="2" charset="0"/>
              </a:rPr>
              <a:t>, </a:t>
            </a:r>
            <a:r>
              <a:rPr lang="en-US" dirty="0" err="1">
                <a:solidFill>
                  <a:schemeClr val="accent4"/>
                </a:solidFill>
                <a:latin typeface="Funnel Sans" pitchFamily="2" charset="0"/>
              </a:rPr>
              <a:t>consectetur</a:t>
            </a:r>
            <a:r>
              <a:rPr lang="en-US" dirty="0">
                <a:solidFill>
                  <a:schemeClr val="accent4"/>
                </a:solidFill>
                <a:latin typeface="Funnel Sans" pitchFamily="2" charset="0"/>
              </a:rPr>
              <a:t> </a:t>
            </a:r>
            <a:r>
              <a:rPr lang="en-US" dirty="0" err="1">
                <a:solidFill>
                  <a:schemeClr val="accent4"/>
                </a:solidFill>
                <a:latin typeface="Funnel Sans" pitchFamily="2" charset="0"/>
              </a:rPr>
              <a:t>adipiscing</a:t>
            </a:r>
            <a:r>
              <a:rPr lang="en-US" dirty="0">
                <a:solidFill>
                  <a:schemeClr val="accent4"/>
                </a:solidFill>
                <a:latin typeface="Funnel Sans" pitchFamily="2" charset="0"/>
              </a:rPr>
              <a:t> </a:t>
            </a:r>
            <a:r>
              <a:rPr lang="en-US" dirty="0" err="1">
                <a:solidFill>
                  <a:schemeClr val="accent4"/>
                </a:solidFill>
                <a:latin typeface="Funnel Sans" pitchFamily="2" charset="0"/>
              </a:rPr>
              <a:t>elit</a:t>
            </a:r>
            <a:r>
              <a:rPr lang="en-US" dirty="0">
                <a:solidFill>
                  <a:schemeClr val="accent4"/>
                </a:solidFill>
                <a:latin typeface="Funnel Sans" pitchFamily="2" charset="0"/>
              </a:rPr>
              <a:t>. Nam </a:t>
            </a:r>
            <a:r>
              <a:rPr lang="en-US" dirty="0" err="1">
                <a:solidFill>
                  <a:schemeClr val="accent4"/>
                </a:solidFill>
                <a:latin typeface="Funnel Sans" pitchFamily="2" charset="0"/>
              </a:rPr>
              <a:t>venenatis</a:t>
            </a:r>
            <a:r>
              <a:rPr lang="en-US" dirty="0">
                <a:solidFill>
                  <a:schemeClr val="accent4"/>
                </a:solidFill>
                <a:latin typeface="Funnel Sans" pitchFamily="2" charset="0"/>
              </a:rPr>
              <a:t> mi </a:t>
            </a:r>
            <a:r>
              <a:rPr lang="en-US" dirty="0" err="1">
                <a:solidFill>
                  <a:schemeClr val="accent4"/>
                </a:solidFill>
                <a:latin typeface="Funnel Sans" pitchFamily="2" charset="0"/>
              </a:rPr>
              <a:t>neque</a:t>
            </a:r>
            <a:r>
              <a:rPr lang="en-US" dirty="0">
                <a:solidFill>
                  <a:schemeClr val="accent4"/>
                </a:solidFill>
                <a:latin typeface="Funnel Sans" pitchFamily="2" charset="0"/>
              </a:rPr>
              <a:t>, non </a:t>
            </a:r>
            <a:r>
              <a:rPr lang="en-US" dirty="0" err="1">
                <a:solidFill>
                  <a:schemeClr val="accent4"/>
                </a:solidFill>
                <a:latin typeface="Funnel Sans" pitchFamily="2" charset="0"/>
              </a:rPr>
              <a:t>fringilla</a:t>
            </a:r>
            <a:r>
              <a:rPr lang="en-US" dirty="0">
                <a:solidFill>
                  <a:schemeClr val="accent4"/>
                </a:solidFill>
                <a:latin typeface="Funnel Sans" pitchFamily="2" charset="0"/>
              </a:rPr>
              <a:t> dui </a:t>
            </a:r>
            <a:r>
              <a:rPr lang="en-US" dirty="0" err="1">
                <a:solidFill>
                  <a:schemeClr val="accent4"/>
                </a:solidFill>
                <a:latin typeface="Funnel Sans" pitchFamily="2" charset="0"/>
              </a:rPr>
              <a:t>interdum</a:t>
            </a:r>
            <a:r>
              <a:rPr lang="en-US" dirty="0">
                <a:solidFill>
                  <a:schemeClr val="accent4"/>
                </a:solidFill>
                <a:latin typeface="Funnel Sans" pitchFamily="2" charset="0"/>
              </a:rPr>
              <a:t>.</a:t>
            </a:r>
          </a:p>
          <a:p>
            <a:pPr>
              <a:spcBef>
                <a:spcPts val="200"/>
              </a:spcBef>
              <a:spcAft>
                <a:spcPts val="200"/>
              </a:spcAft>
            </a:pPr>
            <a:endParaRPr lang="en-US" b="1" dirty="0">
              <a:solidFill>
                <a:schemeClr val="accent4"/>
              </a:solidFill>
              <a:latin typeface="Funnel Sans" pitchFamily="2" charset="0"/>
            </a:endParaRPr>
          </a:p>
        </p:txBody>
      </p:sp>
      <p:sp>
        <p:nvSpPr>
          <p:cNvPr id="53" name="Rectangle 12">
            <a:extLst>
              <a:ext uri="{FF2B5EF4-FFF2-40B4-BE49-F238E27FC236}">
                <a16:creationId xmlns:a16="http://schemas.microsoft.com/office/drawing/2014/main" id="{EDF4B6D2-DC49-A536-0328-B083A2E0D4D5}"/>
              </a:ext>
            </a:extLst>
          </p:cNvPr>
          <p:cNvSpPr/>
          <p:nvPr/>
        </p:nvSpPr>
        <p:spPr>
          <a:xfrm>
            <a:off x="8929731" y="1788380"/>
            <a:ext cx="2602603" cy="139498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spcBef>
                <a:spcPts val="200"/>
              </a:spcBef>
              <a:spcAft>
                <a:spcPts val="200"/>
              </a:spcAft>
            </a:pPr>
            <a:r>
              <a:rPr lang="en-US" b="1" dirty="0">
                <a:solidFill>
                  <a:schemeClr val="accent4"/>
                </a:solidFill>
                <a:latin typeface="Funnel Sans" pitchFamily="2" charset="0"/>
              </a:rPr>
              <a:t>Lorem ipsum</a:t>
            </a:r>
          </a:p>
          <a:p>
            <a:pPr>
              <a:spcBef>
                <a:spcPts val="200"/>
              </a:spcBef>
              <a:spcAft>
                <a:spcPts val="200"/>
              </a:spcAft>
            </a:pPr>
            <a:r>
              <a:rPr lang="en-US" dirty="0">
                <a:solidFill>
                  <a:schemeClr val="accent4"/>
                </a:solidFill>
                <a:latin typeface="Funnel Sans" pitchFamily="2" charset="0"/>
              </a:rPr>
              <a:t>Lorem ipsum dolor sit </a:t>
            </a:r>
            <a:r>
              <a:rPr lang="en-US" dirty="0" err="1">
                <a:solidFill>
                  <a:schemeClr val="accent4"/>
                </a:solidFill>
                <a:latin typeface="Funnel Sans" pitchFamily="2" charset="0"/>
              </a:rPr>
              <a:t>amet</a:t>
            </a:r>
            <a:r>
              <a:rPr lang="en-US" dirty="0">
                <a:solidFill>
                  <a:schemeClr val="accent4"/>
                </a:solidFill>
                <a:latin typeface="Funnel Sans" pitchFamily="2" charset="0"/>
              </a:rPr>
              <a:t>, </a:t>
            </a:r>
            <a:r>
              <a:rPr lang="en-US" dirty="0" err="1">
                <a:solidFill>
                  <a:schemeClr val="accent4"/>
                </a:solidFill>
                <a:latin typeface="Funnel Sans" pitchFamily="2" charset="0"/>
              </a:rPr>
              <a:t>consectetur</a:t>
            </a:r>
            <a:r>
              <a:rPr lang="en-US" dirty="0">
                <a:solidFill>
                  <a:schemeClr val="accent4"/>
                </a:solidFill>
                <a:latin typeface="Funnel Sans" pitchFamily="2" charset="0"/>
              </a:rPr>
              <a:t> </a:t>
            </a:r>
            <a:r>
              <a:rPr lang="en-US" dirty="0" err="1">
                <a:solidFill>
                  <a:schemeClr val="accent4"/>
                </a:solidFill>
                <a:latin typeface="Funnel Sans" pitchFamily="2" charset="0"/>
              </a:rPr>
              <a:t>adipiscing</a:t>
            </a:r>
            <a:r>
              <a:rPr lang="en-US" dirty="0">
                <a:solidFill>
                  <a:schemeClr val="accent4"/>
                </a:solidFill>
                <a:latin typeface="Funnel Sans" pitchFamily="2" charset="0"/>
              </a:rPr>
              <a:t> </a:t>
            </a:r>
            <a:r>
              <a:rPr lang="en-US" dirty="0" err="1">
                <a:solidFill>
                  <a:schemeClr val="accent4"/>
                </a:solidFill>
                <a:latin typeface="Funnel Sans" pitchFamily="2" charset="0"/>
              </a:rPr>
              <a:t>elit</a:t>
            </a:r>
            <a:r>
              <a:rPr lang="en-US" dirty="0">
                <a:solidFill>
                  <a:schemeClr val="accent4"/>
                </a:solidFill>
                <a:latin typeface="Funnel Sans" pitchFamily="2" charset="0"/>
              </a:rPr>
              <a:t>. Nam </a:t>
            </a:r>
            <a:r>
              <a:rPr lang="en-US" dirty="0" err="1">
                <a:solidFill>
                  <a:schemeClr val="accent4"/>
                </a:solidFill>
                <a:latin typeface="Funnel Sans" pitchFamily="2" charset="0"/>
              </a:rPr>
              <a:t>venenatis</a:t>
            </a:r>
            <a:r>
              <a:rPr lang="en-US" dirty="0">
                <a:solidFill>
                  <a:schemeClr val="accent4"/>
                </a:solidFill>
                <a:latin typeface="Funnel Sans" pitchFamily="2" charset="0"/>
              </a:rPr>
              <a:t> mi </a:t>
            </a:r>
            <a:r>
              <a:rPr lang="en-US" dirty="0" err="1">
                <a:solidFill>
                  <a:schemeClr val="accent4"/>
                </a:solidFill>
                <a:latin typeface="Funnel Sans" pitchFamily="2" charset="0"/>
              </a:rPr>
              <a:t>neque</a:t>
            </a:r>
            <a:r>
              <a:rPr lang="en-US" dirty="0">
                <a:solidFill>
                  <a:schemeClr val="accent4"/>
                </a:solidFill>
                <a:latin typeface="Funnel Sans" pitchFamily="2" charset="0"/>
              </a:rPr>
              <a:t>, non </a:t>
            </a:r>
            <a:r>
              <a:rPr lang="en-US" dirty="0" err="1">
                <a:solidFill>
                  <a:schemeClr val="accent4"/>
                </a:solidFill>
                <a:latin typeface="Funnel Sans" pitchFamily="2" charset="0"/>
              </a:rPr>
              <a:t>fringilla</a:t>
            </a:r>
            <a:r>
              <a:rPr lang="en-US" dirty="0">
                <a:solidFill>
                  <a:schemeClr val="accent4"/>
                </a:solidFill>
                <a:latin typeface="Funnel Sans" pitchFamily="2" charset="0"/>
              </a:rPr>
              <a:t> dui </a:t>
            </a:r>
            <a:r>
              <a:rPr lang="en-US" dirty="0" err="1">
                <a:solidFill>
                  <a:schemeClr val="accent4"/>
                </a:solidFill>
                <a:latin typeface="Funnel Sans" pitchFamily="2" charset="0"/>
              </a:rPr>
              <a:t>interdum</a:t>
            </a:r>
            <a:r>
              <a:rPr lang="en-US" dirty="0">
                <a:solidFill>
                  <a:schemeClr val="accent4"/>
                </a:solidFill>
                <a:latin typeface="Funnel Sans" pitchFamily="2" charset="0"/>
              </a:rPr>
              <a:t>.</a:t>
            </a:r>
          </a:p>
          <a:p>
            <a:pPr>
              <a:spcBef>
                <a:spcPts val="200"/>
              </a:spcBef>
              <a:spcAft>
                <a:spcPts val="200"/>
              </a:spcAft>
            </a:pPr>
            <a:endParaRPr lang="en-US" b="1" dirty="0">
              <a:solidFill>
                <a:schemeClr val="accent4"/>
              </a:solidFill>
              <a:latin typeface="Funnel Sans" pitchFamily="2" charset="0"/>
            </a:endParaRPr>
          </a:p>
        </p:txBody>
      </p:sp>
      <p:sp>
        <p:nvSpPr>
          <p:cNvPr id="54" name="Rectangle 12">
            <a:extLst>
              <a:ext uri="{FF2B5EF4-FFF2-40B4-BE49-F238E27FC236}">
                <a16:creationId xmlns:a16="http://schemas.microsoft.com/office/drawing/2014/main" id="{676E304F-BFF6-1516-86C0-3C73C27F639A}"/>
              </a:ext>
            </a:extLst>
          </p:cNvPr>
          <p:cNvSpPr/>
          <p:nvPr/>
        </p:nvSpPr>
        <p:spPr>
          <a:xfrm>
            <a:off x="8929731" y="3801067"/>
            <a:ext cx="2602603" cy="139498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spcBef>
                <a:spcPts val="200"/>
              </a:spcBef>
              <a:spcAft>
                <a:spcPts val="200"/>
              </a:spcAft>
            </a:pPr>
            <a:r>
              <a:rPr lang="en-US" b="1" dirty="0">
                <a:solidFill>
                  <a:schemeClr val="accent4"/>
                </a:solidFill>
                <a:latin typeface="Funnel Sans" pitchFamily="2" charset="0"/>
              </a:rPr>
              <a:t>Lorem ipsum</a:t>
            </a:r>
          </a:p>
          <a:p>
            <a:pPr>
              <a:spcBef>
                <a:spcPts val="200"/>
              </a:spcBef>
              <a:spcAft>
                <a:spcPts val="200"/>
              </a:spcAft>
            </a:pPr>
            <a:r>
              <a:rPr lang="en-US" dirty="0">
                <a:solidFill>
                  <a:schemeClr val="accent4"/>
                </a:solidFill>
                <a:latin typeface="Funnel Sans" pitchFamily="2" charset="0"/>
              </a:rPr>
              <a:t>Lorem ipsum dolor sit </a:t>
            </a:r>
            <a:r>
              <a:rPr lang="en-US" dirty="0" err="1">
                <a:solidFill>
                  <a:schemeClr val="accent4"/>
                </a:solidFill>
                <a:latin typeface="Funnel Sans" pitchFamily="2" charset="0"/>
              </a:rPr>
              <a:t>amet</a:t>
            </a:r>
            <a:r>
              <a:rPr lang="en-US" dirty="0">
                <a:solidFill>
                  <a:schemeClr val="accent4"/>
                </a:solidFill>
                <a:latin typeface="Funnel Sans" pitchFamily="2" charset="0"/>
              </a:rPr>
              <a:t>, </a:t>
            </a:r>
            <a:r>
              <a:rPr lang="en-US" dirty="0" err="1">
                <a:solidFill>
                  <a:schemeClr val="accent4"/>
                </a:solidFill>
                <a:latin typeface="Funnel Sans" pitchFamily="2" charset="0"/>
              </a:rPr>
              <a:t>consectetur</a:t>
            </a:r>
            <a:r>
              <a:rPr lang="en-US" dirty="0">
                <a:solidFill>
                  <a:schemeClr val="accent4"/>
                </a:solidFill>
                <a:latin typeface="Funnel Sans" pitchFamily="2" charset="0"/>
              </a:rPr>
              <a:t> </a:t>
            </a:r>
            <a:r>
              <a:rPr lang="en-US" dirty="0" err="1">
                <a:solidFill>
                  <a:schemeClr val="accent4"/>
                </a:solidFill>
                <a:latin typeface="Funnel Sans" pitchFamily="2" charset="0"/>
              </a:rPr>
              <a:t>adipiscing</a:t>
            </a:r>
            <a:r>
              <a:rPr lang="en-US" dirty="0">
                <a:solidFill>
                  <a:schemeClr val="accent4"/>
                </a:solidFill>
                <a:latin typeface="Funnel Sans" pitchFamily="2" charset="0"/>
              </a:rPr>
              <a:t> </a:t>
            </a:r>
            <a:r>
              <a:rPr lang="en-US" dirty="0" err="1">
                <a:solidFill>
                  <a:schemeClr val="accent4"/>
                </a:solidFill>
                <a:latin typeface="Funnel Sans" pitchFamily="2" charset="0"/>
              </a:rPr>
              <a:t>elit</a:t>
            </a:r>
            <a:r>
              <a:rPr lang="en-US" dirty="0">
                <a:solidFill>
                  <a:schemeClr val="accent4"/>
                </a:solidFill>
                <a:latin typeface="Funnel Sans" pitchFamily="2" charset="0"/>
              </a:rPr>
              <a:t>. Nam </a:t>
            </a:r>
            <a:r>
              <a:rPr lang="en-US" dirty="0" err="1">
                <a:solidFill>
                  <a:schemeClr val="accent4"/>
                </a:solidFill>
                <a:latin typeface="Funnel Sans" pitchFamily="2" charset="0"/>
              </a:rPr>
              <a:t>venenatis</a:t>
            </a:r>
            <a:r>
              <a:rPr lang="en-US" dirty="0">
                <a:solidFill>
                  <a:schemeClr val="accent4"/>
                </a:solidFill>
                <a:latin typeface="Funnel Sans" pitchFamily="2" charset="0"/>
              </a:rPr>
              <a:t> mi </a:t>
            </a:r>
            <a:r>
              <a:rPr lang="en-US" dirty="0" err="1">
                <a:solidFill>
                  <a:schemeClr val="accent4"/>
                </a:solidFill>
                <a:latin typeface="Funnel Sans" pitchFamily="2" charset="0"/>
              </a:rPr>
              <a:t>neque</a:t>
            </a:r>
            <a:r>
              <a:rPr lang="en-US" dirty="0">
                <a:solidFill>
                  <a:schemeClr val="accent4"/>
                </a:solidFill>
                <a:latin typeface="Funnel Sans" pitchFamily="2" charset="0"/>
              </a:rPr>
              <a:t>, non </a:t>
            </a:r>
            <a:r>
              <a:rPr lang="en-US" dirty="0" err="1">
                <a:solidFill>
                  <a:schemeClr val="accent4"/>
                </a:solidFill>
                <a:latin typeface="Funnel Sans" pitchFamily="2" charset="0"/>
              </a:rPr>
              <a:t>fringilla</a:t>
            </a:r>
            <a:r>
              <a:rPr lang="en-US" dirty="0">
                <a:solidFill>
                  <a:schemeClr val="accent4"/>
                </a:solidFill>
                <a:latin typeface="Funnel Sans" pitchFamily="2" charset="0"/>
              </a:rPr>
              <a:t> dui </a:t>
            </a:r>
            <a:r>
              <a:rPr lang="en-US" dirty="0" err="1">
                <a:solidFill>
                  <a:schemeClr val="accent4"/>
                </a:solidFill>
                <a:latin typeface="Funnel Sans" pitchFamily="2" charset="0"/>
              </a:rPr>
              <a:t>interdum</a:t>
            </a:r>
            <a:r>
              <a:rPr lang="en-US" dirty="0">
                <a:solidFill>
                  <a:schemeClr val="accent4"/>
                </a:solidFill>
                <a:latin typeface="Funnel Sans" pitchFamily="2" charset="0"/>
              </a:rPr>
              <a:t>.</a:t>
            </a:r>
          </a:p>
          <a:p>
            <a:pPr>
              <a:spcBef>
                <a:spcPts val="200"/>
              </a:spcBef>
              <a:spcAft>
                <a:spcPts val="200"/>
              </a:spcAft>
            </a:pPr>
            <a:endParaRPr lang="en-US" b="1" dirty="0">
              <a:solidFill>
                <a:schemeClr val="accent4"/>
              </a:solidFill>
              <a:latin typeface="Funnel Sans" pitchFamily="2" charset="0"/>
            </a:endParaRPr>
          </a:p>
        </p:txBody>
      </p:sp>
      <p:grpSp>
        <p:nvGrpSpPr>
          <p:cNvPr id="60" name="Group 59">
            <a:extLst>
              <a:ext uri="{FF2B5EF4-FFF2-40B4-BE49-F238E27FC236}">
                <a16:creationId xmlns:a16="http://schemas.microsoft.com/office/drawing/2014/main" id="{E169A842-6310-CA3E-1B9C-41135C9E6A1F}"/>
              </a:ext>
            </a:extLst>
          </p:cNvPr>
          <p:cNvGrpSpPr/>
          <p:nvPr/>
        </p:nvGrpSpPr>
        <p:grpSpPr>
          <a:xfrm>
            <a:off x="3825018" y="1131831"/>
            <a:ext cx="4824522" cy="5007870"/>
            <a:chOff x="3825018" y="1131831"/>
            <a:chExt cx="4824522" cy="5007870"/>
          </a:xfrm>
        </p:grpSpPr>
        <p:sp>
          <p:nvSpPr>
            <p:cNvPr id="3" name="Freeform: Shape 6">
              <a:extLst>
                <a:ext uri="{FF2B5EF4-FFF2-40B4-BE49-F238E27FC236}">
                  <a16:creationId xmlns:a16="http://schemas.microsoft.com/office/drawing/2014/main" id="{1A7AE499-8C9E-7085-503D-1BCADB90EBF0}"/>
                </a:ext>
              </a:extLst>
            </p:cNvPr>
            <p:cNvSpPr/>
            <p:nvPr/>
          </p:nvSpPr>
          <p:spPr>
            <a:xfrm>
              <a:off x="5824793" y="3714939"/>
              <a:ext cx="2812723" cy="2424762"/>
            </a:xfrm>
            <a:custGeom>
              <a:avLst/>
              <a:gdLst>
                <a:gd name="connsiteX0" fmla="*/ 2127387 w 2428188"/>
                <a:gd name="connsiteY0" fmla="*/ 296492 h 2093266"/>
                <a:gd name="connsiteX1" fmla="*/ 2127387 w 2428188"/>
                <a:gd name="connsiteY1" fmla="*/ 1802388 h 2093266"/>
                <a:gd name="connsiteX2" fmla="*/ 637400 w 2428188"/>
                <a:gd name="connsiteY2" fmla="*/ 1784386 h 2093266"/>
                <a:gd name="connsiteX3" fmla="*/ 69078 w 2428188"/>
                <a:gd name="connsiteY3" fmla="*/ 1216065 h 2093266"/>
                <a:gd name="connsiteX4" fmla="*/ 69078 w 2428188"/>
                <a:gd name="connsiteY4" fmla="*/ 882607 h 2093266"/>
                <a:gd name="connsiteX5" fmla="*/ 637400 w 2428188"/>
                <a:gd name="connsiteY5" fmla="*/ 314285 h 2093266"/>
                <a:gd name="connsiteX6" fmla="*/ 2127387 w 2428188"/>
                <a:gd name="connsiteY6" fmla="*/ 296492 h 209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8188" h="2093266">
                  <a:moveTo>
                    <a:pt x="2127387" y="296492"/>
                  </a:moveTo>
                  <a:cubicBezTo>
                    <a:pt x="2550017" y="709703"/>
                    <a:pt x="2550017" y="1389178"/>
                    <a:pt x="2127387" y="1802388"/>
                  </a:cubicBezTo>
                  <a:cubicBezTo>
                    <a:pt x="1713338" y="2207226"/>
                    <a:pt x="1046843" y="2193829"/>
                    <a:pt x="637400" y="1784386"/>
                  </a:cubicBezTo>
                  <a:lnTo>
                    <a:pt x="69078" y="1216065"/>
                  </a:lnTo>
                  <a:cubicBezTo>
                    <a:pt x="-23026" y="1123961"/>
                    <a:pt x="-23026" y="974711"/>
                    <a:pt x="69078" y="882607"/>
                  </a:cubicBezTo>
                  <a:lnTo>
                    <a:pt x="637400" y="314285"/>
                  </a:lnTo>
                  <a:cubicBezTo>
                    <a:pt x="1046843" y="-94948"/>
                    <a:pt x="1713338" y="-108345"/>
                    <a:pt x="2127387" y="296492"/>
                  </a:cubicBezTo>
                  <a:close/>
                </a:path>
              </a:pathLst>
            </a:custGeom>
            <a:solidFill>
              <a:srgbClr val="262B27"/>
            </a:solidFill>
            <a:ln w="20917" cap="flat">
              <a:noFill/>
              <a:prstDash val="solid"/>
              <a:miter/>
            </a:ln>
          </p:spPr>
          <p:txBody>
            <a:bodyPr rtlCol="0" anchor="ctr"/>
            <a:lstStyle/>
            <a:p>
              <a:endParaRPr lang="en-IN"/>
            </a:p>
          </p:txBody>
        </p:sp>
        <p:sp>
          <p:nvSpPr>
            <p:cNvPr id="17" name="Freeform: Shape 8">
              <a:extLst>
                <a:ext uri="{FF2B5EF4-FFF2-40B4-BE49-F238E27FC236}">
                  <a16:creationId xmlns:a16="http://schemas.microsoft.com/office/drawing/2014/main" id="{2C718DF4-C28D-FF14-3F92-2CD21C4656A7}"/>
                </a:ext>
              </a:extLst>
            </p:cNvPr>
            <p:cNvSpPr/>
            <p:nvPr/>
          </p:nvSpPr>
          <p:spPr>
            <a:xfrm>
              <a:off x="6461050" y="3955089"/>
              <a:ext cx="1939809" cy="1939809"/>
            </a:xfrm>
            <a:custGeom>
              <a:avLst/>
              <a:gdLst>
                <a:gd name="connsiteX0" fmla="*/ 1684242 w 1674613"/>
                <a:gd name="connsiteY0" fmla="*/ 842121 h 1674613"/>
                <a:gd name="connsiteX1" fmla="*/ 842121 w 1674613"/>
                <a:gd name="connsiteY1" fmla="*/ 1684242 h 1674613"/>
                <a:gd name="connsiteX2" fmla="*/ 0 w 1674613"/>
                <a:gd name="connsiteY2" fmla="*/ 842121 h 1674613"/>
                <a:gd name="connsiteX3" fmla="*/ 842121 w 1674613"/>
                <a:gd name="connsiteY3" fmla="*/ 0 h 1674613"/>
                <a:gd name="connsiteX4" fmla="*/ 1684242 w 1674613"/>
                <a:gd name="connsiteY4" fmla="*/ 842121 h 1674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613" h="1674613">
                  <a:moveTo>
                    <a:pt x="1684242" y="842121"/>
                  </a:moveTo>
                  <a:cubicBezTo>
                    <a:pt x="1684242" y="1307212"/>
                    <a:pt x="1307212" y="1684242"/>
                    <a:pt x="842121" y="1684242"/>
                  </a:cubicBezTo>
                  <a:cubicBezTo>
                    <a:pt x="377031" y="1684242"/>
                    <a:pt x="0" y="1307212"/>
                    <a:pt x="0" y="842121"/>
                  </a:cubicBezTo>
                  <a:cubicBezTo>
                    <a:pt x="0" y="377031"/>
                    <a:pt x="377030" y="0"/>
                    <a:pt x="842121" y="0"/>
                  </a:cubicBezTo>
                  <a:cubicBezTo>
                    <a:pt x="1307212" y="0"/>
                    <a:pt x="1684242" y="377031"/>
                    <a:pt x="1684242" y="842121"/>
                  </a:cubicBezTo>
                  <a:close/>
                </a:path>
              </a:pathLst>
            </a:custGeom>
            <a:solidFill>
              <a:schemeClr val="bg1"/>
            </a:solidFill>
            <a:ln w="20917" cap="flat">
              <a:noFill/>
              <a:prstDash val="solid"/>
              <a:miter/>
            </a:ln>
          </p:spPr>
          <p:txBody>
            <a:bodyPr rtlCol="0" anchor="ctr"/>
            <a:lstStyle/>
            <a:p>
              <a:endParaRPr lang="en-IN">
                <a:latin typeface="Funnel Sans" pitchFamily="2" charset="0"/>
              </a:endParaRPr>
            </a:p>
          </p:txBody>
        </p:sp>
        <p:sp>
          <p:nvSpPr>
            <p:cNvPr id="20" name="Freeform: Shape 10">
              <a:extLst>
                <a:ext uri="{FF2B5EF4-FFF2-40B4-BE49-F238E27FC236}">
                  <a16:creationId xmlns:a16="http://schemas.microsoft.com/office/drawing/2014/main" id="{234E081C-60D2-9946-2E2A-4A042CA462CD}"/>
                </a:ext>
              </a:extLst>
            </p:cNvPr>
            <p:cNvSpPr/>
            <p:nvPr/>
          </p:nvSpPr>
          <p:spPr>
            <a:xfrm>
              <a:off x="6224779" y="1131831"/>
              <a:ext cx="2424761" cy="2812723"/>
            </a:xfrm>
            <a:custGeom>
              <a:avLst/>
              <a:gdLst>
                <a:gd name="connsiteX0" fmla="*/ 296492 w 2093266"/>
                <a:gd name="connsiteY0" fmla="*/ 316973 h 2428189"/>
                <a:gd name="connsiteX1" fmla="*/ 1802388 w 2093266"/>
                <a:gd name="connsiteY1" fmla="*/ 316973 h 2428189"/>
                <a:gd name="connsiteX2" fmla="*/ 1784386 w 2093266"/>
                <a:gd name="connsiteY2" fmla="*/ 1806960 h 2428189"/>
                <a:gd name="connsiteX3" fmla="*/ 1216064 w 2093266"/>
                <a:gd name="connsiteY3" fmla="*/ 2375282 h 2428189"/>
                <a:gd name="connsiteX4" fmla="*/ 882607 w 2093266"/>
                <a:gd name="connsiteY4" fmla="*/ 2375282 h 2428189"/>
                <a:gd name="connsiteX5" fmla="*/ 314285 w 2093266"/>
                <a:gd name="connsiteY5" fmla="*/ 1806960 h 2428189"/>
                <a:gd name="connsiteX6" fmla="*/ 296492 w 2093266"/>
                <a:gd name="connsiteY6" fmla="*/ 316973 h 242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3266" h="2428189">
                  <a:moveTo>
                    <a:pt x="296492" y="316973"/>
                  </a:moveTo>
                  <a:cubicBezTo>
                    <a:pt x="709703" y="-105658"/>
                    <a:pt x="1389178" y="-105658"/>
                    <a:pt x="1802388" y="316973"/>
                  </a:cubicBezTo>
                  <a:cubicBezTo>
                    <a:pt x="2207226" y="731021"/>
                    <a:pt x="2193829" y="1397517"/>
                    <a:pt x="1784386" y="1806960"/>
                  </a:cubicBezTo>
                  <a:lnTo>
                    <a:pt x="1216064" y="2375282"/>
                  </a:lnTo>
                  <a:cubicBezTo>
                    <a:pt x="1123961" y="2467386"/>
                    <a:pt x="974711" y="2467386"/>
                    <a:pt x="882607" y="2375282"/>
                  </a:cubicBezTo>
                  <a:lnTo>
                    <a:pt x="314285" y="1806960"/>
                  </a:lnTo>
                  <a:cubicBezTo>
                    <a:pt x="-94948" y="1397517"/>
                    <a:pt x="-108345" y="731021"/>
                    <a:pt x="296492" y="316973"/>
                  </a:cubicBezTo>
                  <a:close/>
                </a:path>
              </a:pathLst>
            </a:custGeom>
            <a:solidFill>
              <a:schemeClr val="accent5"/>
            </a:solidFill>
            <a:ln w="20917" cap="flat">
              <a:noFill/>
              <a:prstDash val="solid"/>
              <a:miter/>
            </a:ln>
          </p:spPr>
          <p:txBody>
            <a:bodyPr rtlCol="0" anchor="ctr"/>
            <a:lstStyle/>
            <a:p>
              <a:endParaRPr lang="en-IN">
                <a:latin typeface="Funnel Sans" pitchFamily="2" charset="0"/>
              </a:endParaRPr>
            </a:p>
          </p:txBody>
        </p:sp>
        <p:sp>
          <p:nvSpPr>
            <p:cNvPr id="32" name="Freeform: Shape 12">
              <a:extLst>
                <a:ext uri="{FF2B5EF4-FFF2-40B4-BE49-F238E27FC236}">
                  <a16:creationId xmlns:a16="http://schemas.microsoft.com/office/drawing/2014/main" id="{DF32D387-5026-4E7C-9C65-C4688A755001}"/>
                </a:ext>
              </a:extLst>
            </p:cNvPr>
            <p:cNvSpPr/>
            <p:nvPr/>
          </p:nvSpPr>
          <p:spPr>
            <a:xfrm>
              <a:off x="6464931" y="1376065"/>
              <a:ext cx="1939809" cy="1939809"/>
            </a:xfrm>
            <a:custGeom>
              <a:avLst/>
              <a:gdLst>
                <a:gd name="connsiteX0" fmla="*/ 1684242 w 1674613"/>
                <a:gd name="connsiteY0" fmla="*/ 842121 h 1674613"/>
                <a:gd name="connsiteX1" fmla="*/ 842121 w 1674613"/>
                <a:gd name="connsiteY1" fmla="*/ 1684242 h 1674613"/>
                <a:gd name="connsiteX2" fmla="*/ 0 w 1674613"/>
                <a:gd name="connsiteY2" fmla="*/ 842121 h 1674613"/>
                <a:gd name="connsiteX3" fmla="*/ 842121 w 1674613"/>
                <a:gd name="connsiteY3" fmla="*/ 0 h 1674613"/>
                <a:gd name="connsiteX4" fmla="*/ 1684242 w 1674613"/>
                <a:gd name="connsiteY4" fmla="*/ 842121 h 1674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613" h="1674613">
                  <a:moveTo>
                    <a:pt x="1684242" y="842121"/>
                  </a:moveTo>
                  <a:cubicBezTo>
                    <a:pt x="1684242" y="1307212"/>
                    <a:pt x="1307212" y="1684242"/>
                    <a:pt x="842121" y="1684242"/>
                  </a:cubicBezTo>
                  <a:cubicBezTo>
                    <a:pt x="377031" y="1684242"/>
                    <a:pt x="0" y="1307212"/>
                    <a:pt x="0" y="842121"/>
                  </a:cubicBezTo>
                  <a:cubicBezTo>
                    <a:pt x="0" y="377030"/>
                    <a:pt x="377031" y="0"/>
                    <a:pt x="842121" y="0"/>
                  </a:cubicBezTo>
                  <a:cubicBezTo>
                    <a:pt x="1307212" y="0"/>
                    <a:pt x="1684242" y="377031"/>
                    <a:pt x="1684242" y="842121"/>
                  </a:cubicBezTo>
                  <a:close/>
                </a:path>
              </a:pathLst>
            </a:custGeom>
            <a:solidFill>
              <a:schemeClr val="bg1"/>
            </a:solidFill>
            <a:ln w="20917" cap="flat">
              <a:noFill/>
              <a:prstDash val="solid"/>
              <a:miter/>
            </a:ln>
          </p:spPr>
          <p:txBody>
            <a:bodyPr rtlCol="0" anchor="ctr"/>
            <a:lstStyle/>
            <a:p>
              <a:endParaRPr lang="en-IN">
                <a:latin typeface="Funnel Sans" pitchFamily="2" charset="0"/>
              </a:endParaRPr>
            </a:p>
          </p:txBody>
        </p:sp>
        <p:sp>
          <p:nvSpPr>
            <p:cNvPr id="34" name="Freeform: Shape 14">
              <a:extLst>
                <a:ext uri="{FF2B5EF4-FFF2-40B4-BE49-F238E27FC236}">
                  <a16:creationId xmlns:a16="http://schemas.microsoft.com/office/drawing/2014/main" id="{C566E576-D2A5-4622-9569-7BFFF61B1303}"/>
                </a:ext>
              </a:extLst>
            </p:cNvPr>
            <p:cNvSpPr/>
            <p:nvPr/>
          </p:nvSpPr>
          <p:spPr>
            <a:xfrm>
              <a:off x="3828898" y="1376065"/>
              <a:ext cx="1939809" cy="1939809"/>
            </a:xfrm>
            <a:custGeom>
              <a:avLst/>
              <a:gdLst>
                <a:gd name="connsiteX0" fmla="*/ 1684242 w 1674613"/>
                <a:gd name="connsiteY0" fmla="*/ 842121 h 1674613"/>
                <a:gd name="connsiteX1" fmla="*/ 842121 w 1674613"/>
                <a:gd name="connsiteY1" fmla="*/ 1684242 h 1674613"/>
                <a:gd name="connsiteX2" fmla="*/ 0 w 1674613"/>
                <a:gd name="connsiteY2" fmla="*/ 842121 h 1674613"/>
                <a:gd name="connsiteX3" fmla="*/ 842121 w 1674613"/>
                <a:gd name="connsiteY3" fmla="*/ 0 h 1674613"/>
                <a:gd name="connsiteX4" fmla="*/ 1684242 w 1674613"/>
                <a:gd name="connsiteY4" fmla="*/ 842121 h 1674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613" h="1674613">
                  <a:moveTo>
                    <a:pt x="1684242" y="842121"/>
                  </a:moveTo>
                  <a:cubicBezTo>
                    <a:pt x="1684242" y="1307212"/>
                    <a:pt x="1307212" y="1684242"/>
                    <a:pt x="842121" y="1684242"/>
                  </a:cubicBezTo>
                  <a:cubicBezTo>
                    <a:pt x="377030" y="1684242"/>
                    <a:pt x="0" y="1307212"/>
                    <a:pt x="0" y="842121"/>
                  </a:cubicBezTo>
                  <a:cubicBezTo>
                    <a:pt x="0" y="377030"/>
                    <a:pt x="377030" y="0"/>
                    <a:pt x="842121" y="0"/>
                  </a:cubicBezTo>
                  <a:cubicBezTo>
                    <a:pt x="1307212" y="0"/>
                    <a:pt x="1684242" y="377031"/>
                    <a:pt x="1684242" y="842121"/>
                  </a:cubicBezTo>
                  <a:close/>
                </a:path>
              </a:pathLst>
            </a:custGeom>
            <a:solidFill>
              <a:schemeClr val="bg1"/>
            </a:solidFill>
            <a:ln w="20917" cap="flat">
              <a:noFill/>
              <a:prstDash val="solid"/>
              <a:miter/>
            </a:ln>
          </p:spPr>
          <p:txBody>
            <a:bodyPr rtlCol="0" anchor="ctr"/>
            <a:lstStyle/>
            <a:p>
              <a:endParaRPr lang="en-IN">
                <a:latin typeface="Funnel Sans" pitchFamily="2" charset="0"/>
              </a:endParaRPr>
            </a:p>
          </p:txBody>
        </p:sp>
        <p:sp>
          <p:nvSpPr>
            <p:cNvPr id="36" name="Freeform: Shape 9">
              <a:extLst>
                <a:ext uri="{FF2B5EF4-FFF2-40B4-BE49-F238E27FC236}">
                  <a16:creationId xmlns:a16="http://schemas.microsoft.com/office/drawing/2014/main" id="{EE6C2F26-C0B1-169C-4C1A-EA5790FC20C5}"/>
                </a:ext>
              </a:extLst>
            </p:cNvPr>
            <p:cNvSpPr/>
            <p:nvPr/>
          </p:nvSpPr>
          <p:spPr>
            <a:xfrm>
              <a:off x="6815840" y="4149454"/>
              <a:ext cx="1256631" cy="387962"/>
            </a:xfrm>
            <a:custGeom>
              <a:avLst/>
              <a:gdLst>
                <a:gd name="connsiteX0" fmla="*/ 1166368 w 1151296"/>
                <a:gd name="connsiteY0" fmla="*/ 351983 h 334922"/>
                <a:gd name="connsiteX1" fmla="*/ 1049145 w 1151296"/>
                <a:gd name="connsiteY1" fmla="*/ 193104 h 334922"/>
                <a:gd name="connsiteX2" fmla="*/ 117223 w 1151296"/>
                <a:gd name="connsiteY2" fmla="*/ 193104 h 334922"/>
                <a:gd name="connsiteX3" fmla="*/ 0 w 1151296"/>
                <a:gd name="connsiteY3" fmla="*/ 351983 h 334922"/>
                <a:gd name="connsiteX4" fmla="*/ 1166368 w 1151296"/>
                <a:gd name="connsiteY4" fmla="*/ 351983 h 334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296" h="334922">
                  <a:moveTo>
                    <a:pt x="1166368" y="351983"/>
                  </a:moveTo>
                  <a:cubicBezTo>
                    <a:pt x="1136225" y="294837"/>
                    <a:pt x="1097081" y="241040"/>
                    <a:pt x="1049145" y="193104"/>
                  </a:cubicBezTo>
                  <a:cubicBezTo>
                    <a:pt x="791883" y="-64368"/>
                    <a:pt x="374485" y="-64368"/>
                    <a:pt x="117223" y="193104"/>
                  </a:cubicBezTo>
                  <a:cubicBezTo>
                    <a:pt x="69078" y="241249"/>
                    <a:pt x="30143" y="294837"/>
                    <a:pt x="0" y="351983"/>
                  </a:cubicBezTo>
                  <a:lnTo>
                    <a:pt x="1166368" y="351983"/>
                  </a:lnTo>
                  <a:close/>
                </a:path>
              </a:pathLst>
            </a:custGeom>
            <a:solidFill>
              <a:srgbClr val="262B26"/>
            </a:solidFill>
            <a:ln w="20917" cap="flat">
              <a:noFill/>
              <a:prstDash val="solid"/>
              <a:miter/>
            </a:ln>
          </p:spPr>
          <p:txBody>
            <a:bodyPr rtlCol="0" anchor="ctr"/>
            <a:lstStyle/>
            <a:p>
              <a:endParaRPr lang="en-IN">
                <a:latin typeface="Funnel Sans" pitchFamily="2" charset="0"/>
              </a:endParaRPr>
            </a:p>
          </p:txBody>
        </p:sp>
        <p:sp>
          <p:nvSpPr>
            <p:cNvPr id="37" name="Freeform: Shape 15">
              <a:extLst>
                <a:ext uri="{FF2B5EF4-FFF2-40B4-BE49-F238E27FC236}">
                  <a16:creationId xmlns:a16="http://schemas.microsoft.com/office/drawing/2014/main" id="{2BD7EAD9-735F-FA0E-6ED4-979329D06A7F}"/>
                </a:ext>
              </a:extLst>
            </p:cNvPr>
            <p:cNvSpPr/>
            <p:nvPr/>
          </p:nvSpPr>
          <p:spPr>
            <a:xfrm>
              <a:off x="4129083" y="1588110"/>
              <a:ext cx="1333618" cy="387962"/>
            </a:xfrm>
            <a:custGeom>
              <a:avLst/>
              <a:gdLst>
                <a:gd name="connsiteX0" fmla="*/ 1166368 w 1151296"/>
                <a:gd name="connsiteY0" fmla="*/ 351983 h 334922"/>
                <a:gd name="connsiteX1" fmla="*/ 1049145 w 1151296"/>
                <a:gd name="connsiteY1" fmla="*/ 193104 h 334922"/>
                <a:gd name="connsiteX2" fmla="*/ 117223 w 1151296"/>
                <a:gd name="connsiteY2" fmla="*/ 193104 h 334922"/>
                <a:gd name="connsiteX3" fmla="*/ 0 w 1151296"/>
                <a:gd name="connsiteY3" fmla="*/ 351983 h 334922"/>
                <a:gd name="connsiteX4" fmla="*/ 1166368 w 1151296"/>
                <a:gd name="connsiteY4" fmla="*/ 351983 h 334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296" h="334922">
                  <a:moveTo>
                    <a:pt x="1166368" y="351983"/>
                  </a:moveTo>
                  <a:cubicBezTo>
                    <a:pt x="1136225" y="294837"/>
                    <a:pt x="1097081" y="241040"/>
                    <a:pt x="1049145" y="193104"/>
                  </a:cubicBezTo>
                  <a:cubicBezTo>
                    <a:pt x="791883" y="-64368"/>
                    <a:pt x="374485" y="-64368"/>
                    <a:pt x="117223" y="193104"/>
                  </a:cubicBezTo>
                  <a:cubicBezTo>
                    <a:pt x="69078" y="241249"/>
                    <a:pt x="30143" y="294837"/>
                    <a:pt x="0" y="351983"/>
                  </a:cubicBezTo>
                  <a:lnTo>
                    <a:pt x="1166368" y="351983"/>
                  </a:lnTo>
                  <a:close/>
                </a:path>
              </a:pathLst>
            </a:custGeom>
            <a:solidFill>
              <a:srgbClr val="181C22"/>
            </a:solidFill>
            <a:ln w="20917" cap="flat">
              <a:noFill/>
              <a:prstDash val="solid"/>
              <a:miter/>
            </a:ln>
          </p:spPr>
          <p:txBody>
            <a:bodyPr rtlCol="0" anchor="ctr"/>
            <a:lstStyle/>
            <a:p>
              <a:endParaRPr lang="en-IN">
                <a:latin typeface="Funnel Sans" pitchFamily="2" charset="0"/>
              </a:endParaRPr>
            </a:p>
          </p:txBody>
        </p:sp>
        <p:sp>
          <p:nvSpPr>
            <p:cNvPr id="38" name="Freeform: Shape 18">
              <a:extLst>
                <a:ext uri="{FF2B5EF4-FFF2-40B4-BE49-F238E27FC236}">
                  <a16:creationId xmlns:a16="http://schemas.microsoft.com/office/drawing/2014/main" id="{0A3B8BF6-4E73-D2DC-C825-EA6B32FCB8C0}"/>
                </a:ext>
              </a:extLst>
            </p:cNvPr>
            <p:cNvSpPr/>
            <p:nvPr/>
          </p:nvSpPr>
          <p:spPr>
            <a:xfrm>
              <a:off x="3825018" y="3955089"/>
              <a:ext cx="1939809" cy="1939809"/>
            </a:xfrm>
            <a:custGeom>
              <a:avLst/>
              <a:gdLst>
                <a:gd name="connsiteX0" fmla="*/ 1684242 w 1674613"/>
                <a:gd name="connsiteY0" fmla="*/ 842121 h 1674613"/>
                <a:gd name="connsiteX1" fmla="*/ 842121 w 1674613"/>
                <a:gd name="connsiteY1" fmla="*/ 1684242 h 1674613"/>
                <a:gd name="connsiteX2" fmla="*/ 0 w 1674613"/>
                <a:gd name="connsiteY2" fmla="*/ 842121 h 1674613"/>
                <a:gd name="connsiteX3" fmla="*/ 842121 w 1674613"/>
                <a:gd name="connsiteY3" fmla="*/ 0 h 1674613"/>
                <a:gd name="connsiteX4" fmla="*/ 1684242 w 1674613"/>
                <a:gd name="connsiteY4" fmla="*/ 842121 h 1674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613" h="1674613">
                  <a:moveTo>
                    <a:pt x="1684242" y="842121"/>
                  </a:moveTo>
                  <a:cubicBezTo>
                    <a:pt x="1684242" y="1307212"/>
                    <a:pt x="1307212" y="1684242"/>
                    <a:pt x="842121" y="1684242"/>
                  </a:cubicBezTo>
                  <a:cubicBezTo>
                    <a:pt x="377031" y="1684242"/>
                    <a:pt x="0" y="1307212"/>
                    <a:pt x="0" y="842121"/>
                  </a:cubicBezTo>
                  <a:cubicBezTo>
                    <a:pt x="0" y="377031"/>
                    <a:pt x="377031" y="0"/>
                    <a:pt x="842121" y="0"/>
                  </a:cubicBezTo>
                  <a:cubicBezTo>
                    <a:pt x="1307212" y="0"/>
                    <a:pt x="1684242" y="377031"/>
                    <a:pt x="1684242" y="842121"/>
                  </a:cubicBezTo>
                  <a:close/>
                </a:path>
              </a:pathLst>
            </a:custGeom>
            <a:solidFill>
              <a:schemeClr val="bg1"/>
            </a:solidFill>
            <a:ln w="20917" cap="flat">
              <a:noFill/>
              <a:prstDash val="solid"/>
              <a:miter/>
            </a:ln>
          </p:spPr>
          <p:txBody>
            <a:bodyPr rtlCol="0" anchor="ctr"/>
            <a:lstStyle/>
            <a:p>
              <a:endParaRPr lang="en-IN">
                <a:latin typeface="Funnel Sans" pitchFamily="2" charset="0"/>
              </a:endParaRPr>
            </a:p>
          </p:txBody>
        </p:sp>
        <p:sp>
          <p:nvSpPr>
            <p:cNvPr id="39" name="Freeform: Shape 19">
              <a:extLst>
                <a:ext uri="{FF2B5EF4-FFF2-40B4-BE49-F238E27FC236}">
                  <a16:creationId xmlns:a16="http://schemas.microsoft.com/office/drawing/2014/main" id="{5AEC0C2F-7F79-E99D-EAFF-F7317E6B31DD}"/>
                </a:ext>
              </a:extLst>
            </p:cNvPr>
            <p:cNvSpPr/>
            <p:nvPr/>
          </p:nvSpPr>
          <p:spPr>
            <a:xfrm>
              <a:off x="4128113" y="4156195"/>
              <a:ext cx="1333618" cy="387962"/>
            </a:xfrm>
            <a:custGeom>
              <a:avLst/>
              <a:gdLst>
                <a:gd name="connsiteX0" fmla="*/ 1166368 w 1151296"/>
                <a:gd name="connsiteY0" fmla="*/ 351983 h 334922"/>
                <a:gd name="connsiteX1" fmla="*/ 1049145 w 1151296"/>
                <a:gd name="connsiteY1" fmla="*/ 193104 h 334922"/>
                <a:gd name="connsiteX2" fmla="*/ 117223 w 1151296"/>
                <a:gd name="connsiteY2" fmla="*/ 193104 h 334922"/>
                <a:gd name="connsiteX3" fmla="*/ 0 w 1151296"/>
                <a:gd name="connsiteY3" fmla="*/ 351983 h 334922"/>
                <a:gd name="connsiteX4" fmla="*/ 1166368 w 1151296"/>
                <a:gd name="connsiteY4" fmla="*/ 351983 h 334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296" h="334922">
                  <a:moveTo>
                    <a:pt x="1166368" y="351983"/>
                  </a:moveTo>
                  <a:cubicBezTo>
                    <a:pt x="1136225" y="294837"/>
                    <a:pt x="1097081" y="241040"/>
                    <a:pt x="1049145" y="193104"/>
                  </a:cubicBezTo>
                  <a:cubicBezTo>
                    <a:pt x="791883" y="-64368"/>
                    <a:pt x="374485" y="-64368"/>
                    <a:pt x="117223" y="193104"/>
                  </a:cubicBezTo>
                  <a:cubicBezTo>
                    <a:pt x="69078" y="241249"/>
                    <a:pt x="30143" y="294837"/>
                    <a:pt x="0" y="351983"/>
                  </a:cubicBezTo>
                  <a:lnTo>
                    <a:pt x="1166368" y="351983"/>
                  </a:lnTo>
                  <a:close/>
                </a:path>
              </a:pathLst>
            </a:custGeom>
            <a:solidFill>
              <a:srgbClr val="4C574C"/>
            </a:solidFill>
            <a:ln w="20917" cap="flat">
              <a:noFill/>
              <a:prstDash val="solid"/>
              <a:miter/>
            </a:ln>
          </p:spPr>
          <p:txBody>
            <a:bodyPr rtlCol="0" anchor="ctr"/>
            <a:lstStyle/>
            <a:p>
              <a:endParaRPr lang="en-IN">
                <a:latin typeface="Funnel Sans" pitchFamily="2" charset="0"/>
              </a:endParaRPr>
            </a:p>
          </p:txBody>
        </p:sp>
        <p:sp>
          <p:nvSpPr>
            <p:cNvPr id="40" name="Freeform: Shape 22">
              <a:extLst>
                <a:ext uri="{FF2B5EF4-FFF2-40B4-BE49-F238E27FC236}">
                  <a16:creationId xmlns:a16="http://schemas.microsoft.com/office/drawing/2014/main" id="{86621C24-B526-8DBA-F50B-51609507F7AC}"/>
                </a:ext>
              </a:extLst>
            </p:cNvPr>
            <p:cNvSpPr/>
            <p:nvPr/>
          </p:nvSpPr>
          <p:spPr>
            <a:xfrm>
              <a:off x="6788868" y="1588110"/>
              <a:ext cx="1333618" cy="387962"/>
            </a:xfrm>
            <a:custGeom>
              <a:avLst/>
              <a:gdLst>
                <a:gd name="connsiteX0" fmla="*/ 1166368 w 1151296"/>
                <a:gd name="connsiteY0" fmla="*/ 351983 h 334922"/>
                <a:gd name="connsiteX1" fmla="*/ 1049145 w 1151296"/>
                <a:gd name="connsiteY1" fmla="*/ 193104 h 334922"/>
                <a:gd name="connsiteX2" fmla="*/ 117223 w 1151296"/>
                <a:gd name="connsiteY2" fmla="*/ 193104 h 334922"/>
                <a:gd name="connsiteX3" fmla="*/ 0 w 1151296"/>
                <a:gd name="connsiteY3" fmla="*/ 351983 h 334922"/>
                <a:gd name="connsiteX4" fmla="*/ 1166368 w 1151296"/>
                <a:gd name="connsiteY4" fmla="*/ 351983 h 334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296" h="334922">
                  <a:moveTo>
                    <a:pt x="1166368" y="351983"/>
                  </a:moveTo>
                  <a:cubicBezTo>
                    <a:pt x="1136225" y="294837"/>
                    <a:pt x="1097081" y="241040"/>
                    <a:pt x="1049145" y="193104"/>
                  </a:cubicBezTo>
                  <a:cubicBezTo>
                    <a:pt x="791883" y="-64368"/>
                    <a:pt x="374485" y="-64368"/>
                    <a:pt x="117223" y="193104"/>
                  </a:cubicBezTo>
                  <a:cubicBezTo>
                    <a:pt x="69078" y="241249"/>
                    <a:pt x="30143" y="294837"/>
                    <a:pt x="0" y="351983"/>
                  </a:cubicBezTo>
                  <a:lnTo>
                    <a:pt x="1166368" y="351983"/>
                  </a:lnTo>
                  <a:close/>
                </a:path>
              </a:pathLst>
            </a:custGeom>
            <a:solidFill>
              <a:srgbClr val="494949"/>
            </a:solidFill>
            <a:ln w="20917" cap="flat">
              <a:noFill/>
              <a:prstDash val="solid"/>
              <a:miter/>
            </a:ln>
          </p:spPr>
          <p:txBody>
            <a:bodyPr rtlCol="0" anchor="ctr"/>
            <a:lstStyle/>
            <a:p>
              <a:endParaRPr lang="en-IN">
                <a:latin typeface="Funnel Sans" pitchFamily="2" charset="0"/>
              </a:endParaRPr>
            </a:p>
          </p:txBody>
        </p:sp>
        <p:sp>
          <p:nvSpPr>
            <p:cNvPr id="43" name="Rectangle 42">
              <a:extLst>
                <a:ext uri="{FF2B5EF4-FFF2-40B4-BE49-F238E27FC236}">
                  <a16:creationId xmlns:a16="http://schemas.microsoft.com/office/drawing/2014/main" id="{F3CB38ED-2153-CC6F-6A9F-88053D943EC8}"/>
                </a:ext>
              </a:extLst>
            </p:cNvPr>
            <p:cNvSpPr/>
            <p:nvPr/>
          </p:nvSpPr>
          <p:spPr>
            <a:xfrm>
              <a:off x="4124434" y="2077161"/>
              <a:ext cx="1340973" cy="584775"/>
            </a:xfrm>
            <a:prstGeom prst="rect">
              <a:avLst/>
            </a:prstGeom>
          </p:spPr>
          <p:txBody>
            <a:bodyPr wrap="square">
              <a:spAutoFit/>
            </a:bodyPr>
            <a:lstStyle/>
            <a:p>
              <a:pPr algn="ctr">
                <a:spcBef>
                  <a:spcPts val="200"/>
                </a:spcBef>
                <a:spcAft>
                  <a:spcPts val="200"/>
                </a:spcAft>
              </a:pPr>
              <a:r>
                <a:rPr lang="en-US" sz="1600" b="1" dirty="0" err="1">
                  <a:solidFill>
                    <a:schemeClr val="tx2"/>
                  </a:solidFill>
                  <a:latin typeface="Funnel Sans" pitchFamily="2" charset="0"/>
                </a:rPr>
                <a:t>Loream</a:t>
              </a:r>
              <a:r>
                <a:rPr lang="en-US" sz="1600" b="1" dirty="0">
                  <a:solidFill>
                    <a:schemeClr val="tx2"/>
                  </a:solidFill>
                  <a:latin typeface="Funnel Sans" pitchFamily="2" charset="0"/>
                </a:rPr>
                <a:t> ipsum</a:t>
              </a:r>
            </a:p>
          </p:txBody>
        </p:sp>
        <p:sp>
          <p:nvSpPr>
            <p:cNvPr id="44" name="Rectangle 43">
              <a:extLst>
                <a:ext uri="{FF2B5EF4-FFF2-40B4-BE49-F238E27FC236}">
                  <a16:creationId xmlns:a16="http://schemas.microsoft.com/office/drawing/2014/main" id="{740C0514-AFA8-B3C5-3F1B-171EDDBF0BCB}"/>
                </a:ext>
              </a:extLst>
            </p:cNvPr>
            <p:cNvSpPr/>
            <p:nvPr/>
          </p:nvSpPr>
          <p:spPr>
            <a:xfrm>
              <a:off x="6796304" y="2077161"/>
              <a:ext cx="1326181" cy="584775"/>
            </a:xfrm>
            <a:prstGeom prst="rect">
              <a:avLst/>
            </a:prstGeom>
          </p:spPr>
          <p:txBody>
            <a:bodyPr wrap="square">
              <a:spAutoFit/>
            </a:bodyPr>
            <a:lstStyle/>
            <a:p>
              <a:pPr algn="ctr">
                <a:spcBef>
                  <a:spcPts val="200"/>
                </a:spcBef>
                <a:spcAft>
                  <a:spcPts val="200"/>
                </a:spcAft>
              </a:pPr>
              <a:r>
                <a:rPr lang="en-US" sz="1600" b="1" dirty="0" err="1">
                  <a:solidFill>
                    <a:schemeClr val="tx2"/>
                  </a:solidFill>
                  <a:latin typeface="Funnel Sans" pitchFamily="2" charset="0"/>
                </a:rPr>
                <a:t>Loream</a:t>
              </a:r>
              <a:r>
                <a:rPr lang="en-US" sz="1600" b="1" dirty="0">
                  <a:solidFill>
                    <a:schemeClr val="tx2"/>
                  </a:solidFill>
                  <a:latin typeface="Funnel Sans" pitchFamily="2" charset="0"/>
                </a:rPr>
                <a:t> ipsum</a:t>
              </a:r>
            </a:p>
          </p:txBody>
        </p:sp>
        <p:sp>
          <p:nvSpPr>
            <p:cNvPr id="45" name="Rectangle 44">
              <a:extLst>
                <a:ext uri="{FF2B5EF4-FFF2-40B4-BE49-F238E27FC236}">
                  <a16:creationId xmlns:a16="http://schemas.microsoft.com/office/drawing/2014/main" id="{06E88629-86A5-0482-3CEA-42C02708B1E9}"/>
                </a:ext>
              </a:extLst>
            </p:cNvPr>
            <p:cNvSpPr/>
            <p:nvPr/>
          </p:nvSpPr>
          <p:spPr>
            <a:xfrm>
              <a:off x="6815839" y="4625276"/>
              <a:ext cx="1256631" cy="584775"/>
            </a:xfrm>
            <a:prstGeom prst="rect">
              <a:avLst/>
            </a:prstGeom>
          </p:spPr>
          <p:txBody>
            <a:bodyPr wrap="square">
              <a:spAutoFit/>
            </a:bodyPr>
            <a:lstStyle/>
            <a:p>
              <a:pPr algn="ctr">
                <a:spcBef>
                  <a:spcPts val="200"/>
                </a:spcBef>
                <a:spcAft>
                  <a:spcPts val="200"/>
                </a:spcAft>
              </a:pPr>
              <a:r>
                <a:rPr lang="en-US" sz="1600" b="1" dirty="0" err="1">
                  <a:solidFill>
                    <a:schemeClr val="tx2"/>
                  </a:solidFill>
                  <a:latin typeface="Funnel Sans" pitchFamily="2" charset="0"/>
                </a:rPr>
                <a:t>Loream</a:t>
              </a:r>
              <a:r>
                <a:rPr lang="en-US" sz="1600" b="1" dirty="0">
                  <a:solidFill>
                    <a:schemeClr val="tx2"/>
                  </a:solidFill>
                  <a:latin typeface="Funnel Sans" pitchFamily="2" charset="0"/>
                </a:rPr>
                <a:t> ipsum</a:t>
              </a:r>
            </a:p>
          </p:txBody>
        </p:sp>
        <p:sp>
          <p:nvSpPr>
            <p:cNvPr id="46" name="Rectangle 45">
              <a:extLst>
                <a:ext uri="{FF2B5EF4-FFF2-40B4-BE49-F238E27FC236}">
                  <a16:creationId xmlns:a16="http://schemas.microsoft.com/office/drawing/2014/main" id="{7A450098-1049-227A-8C74-AFED996CFB76}"/>
                </a:ext>
              </a:extLst>
            </p:cNvPr>
            <p:cNvSpPr/>
            <p:nvPr/>
          </p:nvSpPr>
          <p:spPr>
            <a:xfrm>
              <a:off x="4128113" y="4603475"/>
              <a:ext cx="1333618" cy="584775"/>
            </a:xfrm>
            <a:prstGeom prst="rect">
              <a:avLst/>
            </a:prstGeom>
          </p:spPr>
          <p:txBody>
            <a:bodyPr wrap="square">
              <a:spAutoFit/>
            </a:bodyPr>
            <a:lstStyle/>
            <a:p>
              <a:pPr algn="ctr">
                <a:spcBef>
                  <a:spcPts val="200"/>
                </a:spcBef>
                <a:spcAft>
                  <a:spcPts val="200"/>
                </a:spcAft>
              </a:pPr>
              <a:r>
                <a:rPr lang="en-US" sz="1600" b="1" dirty="0" err="1">
                  <a:solidFill>
                    <a:schemeClr val="tx2"/>
                  </a:solidFill>
                  <a:latin typeface="Funnel Sans" pitchFamily="2" charset="0"/>
                </a:rPr>
                <a:t>Loream</a:t>
              </a:r>
              <a:r>
                <a:rPr lang="en-US" sz="1600" b="1" dirty="0">
                  <a:solidFill>
                    <a:schemeClr val="tx2"/>
                  </a:solidFill>
                  <a:latin typeface="Funnel Sans" pitchFamily="2" charset="0"/>
                </a:rPr>
                <a:t> ipsum</a:t>
              </a:r>
            </a:p>
          </p:txBody>
        </p:sp>
        <p:sp>
          <p:nvSpPr>
            <p:cNvPr id="47" name="TextBox 46">
              <a:extLst>
                <a:ext uri="{FF2B5EF4-FFF2-40B4-BE49-F238E27FC236}">
                  <a16:creationId xmlns:a16="http://schemas.microsoft.com/office/drawing/2014/main" id="{E1F68484-B035-2E51-B483-1ADDB4FD570C}"/>
                </a:ext>
              </a:extLst>
            </p:cNvPr>
            <p:cNvSpPr txBox="1"/>
            <p:nvPr/>
          </p:nvSpPr>
          <p:spPr>
            <a:xfrm>
              <a:off x="4124434" y="1658822"/>
              <a:ext cx="1340973" cy="307777"/>
            </a:xfrm>
            <a:prstGeom prst="rect">
              <a:avLst/>
            </a:prstGeom>
            <a:noFill/>
          </p:spPr>
          <p:txBody>
            <a:bodyPr wrap="square" rtlCol="0">
              <a:spAutoFit/>
            </a:bodyPr>
            <a:lstStyle/>
            <a:p>
              <a:pPr algn="ctr"/>
              <a:r>
                <a:rPr lang="en-IN" b="1" dirty="0">
                  <a:solidFill>
                    <a:schemeClr val="bg1"/>
                  </a:solidFill>
                  <a:latin typeface="Funnel Sans" pitchFamily="2" charset="0"/>
                </a:rPr>
                <a:t>01</a:t>
              </a:r>
            </a:p>
          </p:txBody>
        </p:sp>
        <p:sp>
          <p:nvSpPr>
            <p:cNvPr id="48" name="TextBox 47">
              <a:extLst>
                <a:ext uri="{FF2B5EF4-FFF2-40B4-BE49-F238E27FC236}">
                  <a16:creationId xmlns:a16="http://schemas.microsoft.com/office/drawing/2014/main" id="{D07A27B9-20A0-EF51-89EF-2E7D84A7A80E}"/>
                </a:ext>
              </a:extLst>
            </p:cNvPr>
            <p:cNvSpPr txBox="1"/>
            <p:nvPr/>
          </p:nvSpPr>
          <p:spPr>
            <a:xfrm>
              <a:off x="6788868" y="1641730"/>
              <a:ext cx="1333618" cy="307777"/>
            </a:xfrm>
            <a:prstGeom prst="rect">
              <a:avLst/>
            </a:prstGeom>
            <a:noFill/>
          </p:spPr>
          <p:txBody>
            <a:bodyPr wrap="square" rtlCol="0">
              <a:spAutoFit/>
            </a:bodyPr>
            <a:lstStyle/>
            <a:p>
              <a:pPr algn="ctr"/>
              <a:r>
                <a:rPr lang="en-IN" b="1" dirty="0">
                  <a:solidFill>
                    <a:schemeClr val="bg1"/>
                  </a:solidFill>
                  <a:latin typeface="Funnel Sans" pitchFamily="2" charset="0"/>
                </a:rPr>
                <a:t>02</a:t>
              </a:r>
            </a:p>
          </p:txBody>
        </p:sp>
        <p:sp>
          <p:nvSpPr>
            <p:cNvPr id="49" name="TextBox 48">
              <a:extLst>
                <a:ext uri="{FF2B5EF4-FFF2-40B4-BE49-F238E27FC236}">
                  <a16:creationId xmlns:a16="http://schemas.microsoft.com/office/drawing/2014/main" id="{8D86FD97-284A-2E3D-AE37-83C218CAEE90}"/>
                </a:ext>
              </a:extLst>
            </p:cNvPr>
            <p:cNvSpPr txBox="1"/>
            <p:nvPr/>
          </p:nvSpPr>
          <p:spPr>
            <a:xfrm>
              <a:off x="4124435" y="4253273"/>
              <a:ext cx="1340973" cy="307777"/>
            </a:xfrm>
            <a:prstGeom prst="rect">
              <a:avLst/>
            </a:prstGeom>
            <a:noFill/>
          </p:spPr>
          <p:txBody>
            <a:bodyPr wrap="square" rtlCol="0">
              <a:spAutoFit/>
            </a:bodyPr>
            <a:lstStyle/>
            <a:p>
              <a:pPr algn="ctr"/>
              <a:r>
                <a:rPr lang="en-IN" b="1" dirty="0">
                  <a:solidFill>
                    <a:schemeClr val="bg1"/>
                  </a:solidFill>
                  <a:latin typeface="Funnel Sans" pitchFamily="2" charset="0"/>
                </a:rPr>
                <a:t>04</a:t>
              </a:r>
            </a:p>
          </p:txBody>
        </p:sp>
        <p:sp>
          <p:nvSpPr>
            <p:cNvPr id="50" name="TextBox 49">
              <a:extLst>
                <a:ext uri="{FF2B5EF4-FFF2-40B4-BE49-F238E27FC236}">
                  <a16:creationId xmlns:a16="http://schemas.microsoft.com/office/drawing/2014/main" id="{BC959E70-B9BB-66BA-3D4C-9F5F8556F061}"/>
                </a:ext>
              </a:extLst>
            </p:cNvPr>
            <p:cNvSpPr txBox="1"/>
            <p:nvPr/>
          </p:nvSpPr>
          <p:spPr>
            <a:xfrm>
              <a:off x="6803816" y="4249888"/>
              <a:ext cx="1268655" cy="307777"/>
            </a:xfrm>
            <a:prstGeom prst="rect">
              <a:avLst/>
            </a:prstGeom>
            <a:noFill/>
          </p:spPr>
          <p:txBody>
            <a:bodyPr wrap="square" rtlCol="0">
              <a:spAutoFit/>
            </a:bodyPr>
            <a:lstStyle/>
            <a:p>
              <a:pPr algn="ctr"/>
              <a:r>
                <a:rPr lang="en-IN" b="1" dirty="0">
                  <a:solidFill>
                    <a:schemeClr val="bg1"/>
                  </a:solidFill>
                  <a:latin typeface="Funnel Sans" pitchFamily="2" charset="0"/>
                </a:rPr>
                <a:t>03</a:t>
              </a:r>
            </a:p>
          </p:txBody>
        </p:sp>
        <p:sp>
          <p:nvSpPr>
            <p:cNvPr id="59" name="Freeform: Shape 5">
              <a:extLst>
                <a:ext uri="{FF2B5EF4-FFF2-40B4-BE49-F238E27FC236}">
                  <a16:creationId xmlns:a16="http://schemas.microsoft.com/office/drawing/2014/main" id="{048B3AB0-73A5-1C68-BCC8-CE609B4C8D50}"/>
                </a:ext>
              </a:extLst>
            </p:cNvPr>
            <p:cNvSpPr/>
            <p:nvPr/>
          </p:nvSpPr>
          <p:spPr>
            <a:xfrm>
              <a:off x="5829014" y="4480302"/>
              <a:ext cx="412209" cy="897162"/>
            </a:xfrm>
            <a:custGeom>
              <a:avLst/>
              <a:gdLst>
                <a:gd name="connsiteX0" fmla="*/ 297244 w 355855"/>
                <a:gd name="connsiteY0" fmla="*/ 787696 h 774508"/>
                <a:gd name="connsiteX1" fmla="*/ 69078 w 355855"/>
                <a:gd name="connsiteY1" fmla="*/ 559530 h 774508"/>
                <a:gd name="connsiteX2" fmla="*/ 69078 w 355855"/>
                <a:gd name="connsiteY2" fmla="*/ 226073 h 774508"/>
                <a:gd name="connsiteX3" fmla="*/ 295151 w 355855"/>
                <a:gd name="connsiteY3" fmla="*/ 0 h 774508"/>
                <a:gd name="connsiteX4" fmla="*/ 297244 w 355855"/>
                <a:gd name="connsiteY4" fmla="*/ 787696 h 774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855" h="774508">
                  <a:moveTo>
                    <a:pt x="297244" y="787696"/>
                  </a:moveTo>
                  <a:lnTo>
                    <a:pt x="69078" y="559530"/>
                  </a:lnTo>
                  <a:cubicBezTo>
                    <a:pt x="-23026" y="467427"/>
                    <a:pt x="-23026" y="318176"/>
                    <a:pt x="69078" y="226073"/>
                  </a:cubicBezTo>
                  <a:lnTo>
                    <a:pt x="295151" y="0"/>
                  </a:lnTo>
                  <a:cubicBezTo>
                    <a:pt x="396046" y="252448"/>
                    <a:pt x="397511" y="535876"/>
                    <a:pt x="297244" y="787696"/>
                  </a:cubicBezTo>
                  <a:close/>
                </a:path>
              </a:pathLst>
            </a:custGeom>
            <a:solidFill>
              <a:srgbClr val="262B27"/>
            </a:solidFill>
            <a:ln w="20917" cap="flat">
              <a:noFill/>
              <a:prstDash val="solid"/>
              <a:miter/>
            </a:ln>
          </p:spPr>
          <p:txBody>
            <a:bodyPr rtlCol="0" anchor="ctr"/>
            <a:lstStyle/>
            <a:p>
              <a:endParaRPr lang="en-IN">
                <a:latin typeface="Funnel Sans" pitchFamily="2" charset="0"/>
              </a:endParaRPr>
            </a:p>
          </p:txBody>
        </p:sp>
      </p:grpSp>
    </p:spTree>
    <p:extLst>
      <p:ext uri="{BB962C8B-B14F-4D97-AF65-F5344CB8AC3E}">
        <p14:creationId xmlns:p14="http://schemas.microsoft.com/office/powerpoint/2010/main" val="6234181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87E6E-45D3-32CE-B34C-FCE85862E468}"/>
              </a:ext>
            </a:extLst>
          </p:cNvPr>
          <p:cNvSpPr>
            <a:spLocks noGrp="1"/>
          </p:cNvSpPr>
          <p:nvPr>
            <p:ph type="title"/>
          </p:nvPr>
        </p:nvSpPr>
        <p:spPr/>
        <p:txBody>
          <a:bodyPr/>
          <a:lstStyle/>
          <a:p>
            <a:r>
              <a:rPr lang="en-US" dirty="0"/>
              <a:t>Map/Chart</a:t>
            </a:r>
          </a:p>
        </p:txBody>
      </p:sp>
      <p:grpSp>
        <p:nvGrpSpPr>
          <p:cNvPr id="3" name="Group 225">
            <a:extLst>
              <a:ext uri="{FF2B5EF4-FFF2-40B4-BE49-F238E27FC236}">
                <a16:creationId xmlns:a16="http://schemas.microsoft.com/office/drawing/2014/main" id="{2BB4DDBB-A329-AB36-59B6-78D17FF6BD1F}"/>
              </a:ext>
            </a:extLst>
          </p:cNvPr>
          <p:cNvGrpSpPr>
            <a:grpSpLocks/>
          </p:cNvGrpSpPr>
          <p:nvPr/>
        </p:nvGrpSpPr>
        <p:grpSpPr bwMode="auto">
          <a:xfrm>
            <a:off x="2524165" y="2196195"/>
            <a:ext cx="7143671" cy="4130748"/>
            <a:chOff x="61885" y="752495"/>
            <a:chExt cx="8724928" cy="5045055"/>
          </a:xfrm>
          <a:solidFill>
            <a:srgbClr val="181C22"/>
          </a:solidFill>
        </p:grpSpPr>
        <p:sp>
          <p:nvSpPr>
            <p:cNvPr id="4" name="Freeform 5962">
              <a:extLst>
                <a:ext uri="{FF2B5EF4-FFF2-40B4-BE49-F238E27FC236}">
                  <a16:creationId xmlns:a16="http://schemas.microsoft.com/office/drawing/2014/main" id="{BC1131EA-CDB3-4FE7-AED8-C34B8FCD6EEC}"/>
                </a:ext>
              </a:extLst>
            </p:cNvPr>
            <p:cNvSpPr>
              <a:spLocks noEditPoints="1"/>
            </p:cNvSpPr>
            <p:nvPr/>
          </p:nvSpPr>
          <p:spPr bwMode="auto">
            <a:xfrm>
              <a:off x="2279629" y="3535372"/>
              <a:ext cx="1189042" cy="2262178"/>
            </a:xfrm>
            <a:custGeom>
              <a:avLst/>
              <a:gdLst>
                <a:gd name="T0" fmla="*/ 168775 w 1874"/>
                <a:gd name="T1" fmla="*/ 2086902 h 3562"/>
                <a:gd name="T2" fmla="*/ 147202 w 1874"/>
                <a:gd name="T3" fmla="*/ 1968776 h 3562"/>
                <a:gd name="T4" fmla="*/ 184003 w 1874"/>
                <a:gd name="T5" fmla="*/ 1976397 h 3562"/>
                <a:gd name="T6" fmla="*/ 161161 w 1874"/>
                <a:gd name="T7" fmla="*/ 1982748 h 3562"/>
                <a:gd name="T8" fmla="*/ 154816 w 1874"/>
                <a:gd name="T9" fmla="*/ 2042446 h 3562"/>
                <a:gd name="T10" fmla="*/ 156085 w 1874"/>
                <a:gd name="T11" fmla="*/ 1997990 h 3562"/>
                <a:gd name="T12" fmla="*/ 147202 w 1874"/>
                <a:gd name="T13" fmla="*/ 2006881 h 3562"/>
                <a:gd name="T14" fmla="*/ 184003 w 1874"/>
                <a:gd name="T15" fmla="*/ 2086902 h 3562"/>
                <a:gd name="T16" fmla="*/ 153547 w 1874"/>
                <a:gd name="T17" fmla="*/ 1999260 h 3562"/>
                <a:gd name="T18" fmla="*/ 185272 w 1874"/>
                <a:gd name="T19" fmla="*/ 1850649 h 3562"/>
                <a:gd name="T20" fmla="*/ 192886 w 1874"/>
                <a:gd name="T21" fmla="*/ 1841758 h 3562"/>
                <a:gd name="T22" fmla="*/ 166237 w 1874"/>
                <a:gd name="T23" fmla="*/ 1884944 h 3562"/>
                <a:gd name="T24" fmla="*/ 348971 w 1874"/>
                <a:gd name="T25" fmla="*/ 2235513 h 3562"/>
                <a:gd name="T26" fmla="*/ 304556 w 1874"/>
                <a:gd name="T27" fmla="*/ 2245675 h 3562"/>
                <a:gd name="T28" fmla="*/ 284252 w 1874"/>
                <a:gd name="T29" fmla="*/ 2227892 h 3562"/>
                <a:gd name="T30" fmla="*/ 323591 w 1874"/>
                <a:gd name="T31" fmla="*/ 2224082 h 3562"/>
                <a:gd name="T32" fmla="*/ 277907 w 1874"/>
                <a:gd name="T33" fmla="*/ 2230433 h 3562"/>
                <a:gd name="T34" fmla="*/ 170044 w 1874"/>
                <a:gd name="T35" fmla="*/ 2140250 h 3562"/>
                <a:gd name="T36" fmla="*/ 180196 w 1874"/>
                <a:gd name="T37" fmla="*/ 2163113 h 3562"/>
                <a:gd name="T38" fmla="*/ 157354 w 1874"/>
                <a:gd name="T39" fmla="*/ 2090713 h 3562"/>
                <a:gd name="T40" fmla="*/ 247452 w 1874"/>
                <a:gd name="T41" fmla="*/ 2198678 h 3562"/>
                <a:gd name="T42" fmla="*/ 214458 w 1874"/>
                <a:gd name="T43" fmla="*/ 2170734 h 3562"/>
                <a:gd name="T44" fmla="*/ 224610 w 1874"/>
                <a:gd name="T45" fmla="*/ 2189787 h 3562"/>
                <a:gd name="T46" fmla="*/ 300749 w 1874"/>
                <a:gd name="T47" fmla="*/ 2198678 h 3562"/>
                <a:gd name="T48" fmla="*/ 237300 w 1874"/>
                <a:gd name="T49" fmla="*/ 2207569 h 3562"/>
                <a:gd name="T50" fmla="*/ 319784 w 1874"/>
                <a:gd name="T51" fmla="*/ 2224082 h 3562"/>
                <a:gd name="T52" fmla="*/ 184003 w 1874"/>
                <a:gd name="T53" fmla="*/ 1738874 h 3562"/>
                <a:gd name="T54" fmla="*/ 166237 w 1874"/>
                <a:gd name="T55" fmla="*/ 1802383 h 3562"/>
                <a:gd name="T56" fmla="*/ 187810 w 1874"/>
                <a:gd name="T57" fmla="*/ 1807463 h 3562"/>
                <a:gd name="T58" fmla="*/ 176389 w 1874"/>
                <a:gd name="T59" fmla="*/ 1878593 h 3562"/>
                <a:gd name="T60" fmla="*/ 939048 w 1874"/>
                <a:gd name="T61" fmla="*/ 443292 h 3562"/>
                <a:gd name="T62" fmla="*/ 767735 w 1874"/>
                <a:gd name="T63" fmla="*/ 403917 h 3562"/>
                <a:gd name="T64" fmla="*/ 761390 w 1874"/>
                <a:gd name="T65" fmla="*/ 248955 h 3562"/>
                <a:gd name="T66" fmla="*/ 611650 w 1874"/>
                <a:gd name="T67" fmla="*/ 190527 h 3562"/>
                <a:gd name="T68" fmla="*/ 474600 w 1874"/>
                <a:gd name="T69" fmla="*/ 59698 h 3562"/>
                <a:gd name="T70" fmla="*/ 281714 w 1874"/>
                <a:gd name="T71" fmla="*/ 21593 h 3562"/>
                <a:gd name="T72" fmla="*/ 157354 w 1874"/>
                <a:gd name="T73" fmla="*/ 45726 h 3562"/>
                <a:gd name="T74" fmla="*/ 91367 w 1874"/>
                <a:gd name="T75" fmla="*/ 299762 h 3562"/>
                <a:gd name="T76" fmla="*/ 35532 w 1874"/>
                <a:gd name="T77" fmla="*/ 461075 h 3562"/>
                <a:gd name="T78" fmla="*/ 109133 w 1874"/>
                <a:gd name="T79" fmla="*/ 768458 h 3562"/>
                <a:gd name="T80" fmla="*/ 275370 w 1874"/>
                <a:gd name="T81" fmla="*/ 1108865 h 3562"/>
                <a:gd name="T82" fmla="*/ 252528 w 1874"/>
                <a:gd name="T83" fmla="*/ 1420059 h 3562"/>
                <a:gd name="T84" fmla="*/ 196693 w 1874"/>
                <a:gd name="T85" fmla="*/ 1667744 h 3562"/>
                <a:gd name="T86" fmla="*/ 209382 w 1874"/>
                <a:gd name="T87" fmla="*/ 1797302 h 3562"/>
                <a:gd name="T88" fmla="*/ 171313 w 1874"/>
                <a:gd name="T89" fmla="*/ 1882404 h 3562"/>
                <a:gd name="T90" fmla="*/ 170044 w 1874"/>
                <a:gd name="T91" fmla="*/ 1947183 h 3562"/>
                <a:gd name="T92" fmla="*/ 176389 w 1874"/>
                <a:gd name="T93" fmla="*/ 2011962 h 3562"/>
                <a:gd name="T94" fmla="*/ 185272 w 1874"/>
                <a:gd name="T95" fmla="*/ 2053878 h 3562"/>
                <a:gd name="T96" fmla="*/ 196693 w 1874"/>
                <a:gd name="T97" fmla="*/ 2100874 h 3562"/>
                <a:gd name="T98" fmla="*/ 194155 w 1874"/>
                <a:gd name="T99" fmla="*/ 2113576 h 3562"/>
                <a:gd name="T100" fmla="*/ 233493 w 1874"/>
                <a:gd name="T101" fmla="*/ 2131359 h 3562"/>
                <a:gd name="T102" fmla="*/ 255066 w 1874"/>
                <a:gd name="T103" fmla="*/ 2141520 h 3562"/>
                <a:gd name="T104" fmla="*/ 314708 w 1874"/>
                <a:gd name="T105" fmla="*/ 2122467 h 3562"/>
                <a:gd name="T106" fmla="*/ 348971 w 1874"/>
                <a:gd name="T107" fmla="*/ 1890025 h 3562"/>
                <a:gd name="T108" fmla="*/ 453027 w 1874"/>
                <a:gd name="T109" fmla="*/ 1764277 h 3562"/>
                <a:gd name="T110" fmla="*/ 491097 w 1874"/>
                <a:gd name="T111" fmla="*/ 1635989 h 3562"/>
                <a:gd name="T112" fmla="*/ 629416 w 1874"/>
                <a:gd name="T113" fmla="*/ 1491189 h 3562"/>
                <a:gd name="T114" fmla="*/ 865447 w 1874"/>
                <a:gd name="T115" fmla="*/ 1158402 h 3562"/>
                <a:gd name="T116" fmla="*/ 1079905 w 1874"/>
                <a:gd name="T117" fmla="*/ 900556 h 3562"/>
                <a:gd name="T118" fmla="*/ 426379 w 1874"/>
                <a:gd name="T119" fmla="*/ 2222811 h 3562"/>
                <a:gd name="T120" fmla="*/ 184003 w 1874"/>
                <a:gd name="T121" fmla="*/ 1928130 h 3562"/>
                <a:gd name="T122" fmla="*/ 159892 w 1874"/>
                <a:gd name="T123" fmla="*/ 1994179 h 3562"/>
                <a:gd name="T124" fmla="*/ 175120 w 1874"/>
                <a:gd name="T125" fmla="*/ 2027204 h 35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74"/>
                <a:gd name="T190" fmla="*/ 0 h 3562"/>
                <a:gd name="T191" fmla="*/ 1874 w 1874"/>
                <a:gd name="T192" fmla="*/ 3562 h 356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74" h="3562">
                  <a:moveTo>
                    <a:pt x="282" y="3320"/>
                  </a:moveTo>
                  <a:lnTo>
                    <a:pt x="282" y="3320"/>
                  </a:lnTo>
                  <a:lnTo>
                    <a:pt x="286" y="3322"/>
                  </a:lnTo>
                  <a:lnTo>
                    <a:pt x="286" y="3320"/>
                  </a:lnTo>
                  <a:lnTo>
                    <a:pt x="284" y="3316"/>
                  </a:lnTo>
                  <a:lnTo>
                    <a:pt x="282" y="3312"/>
                  </a:lnTo>
                  <a:lnTo>
                    <a:pt x="278" y="3308"/>
                  </a:lnTo>
                  <a:lnTo>
                    <a:pt x="274" y="3308"/>
                  </a:lnTo>
                  <a:lnTo>
                    <a:pt x="274" y="3310"/>
                  </a:lnTo>
                  <a:lnTo>
                    <a:pt x="276" y="3314"/>
                  </a:lnTo>
                  <a:lnTo>
                    <a:pt x="276" y="3316"/>
                  </a:lnTo>
                  <a:lnTo>
                    <a:pt x="282" y="3320"/>
                  </a:lnTo>
                  <a:close/>
                  <a:moveTo>
                    <a:pt x="286" y="3348"/>
                  </a:moveTo>
                  <a:lnTo>
                    <a:pt x="286" y="3348"/>
                  </a:lnTo>
                  <a:lnTo>
                    <a:pt x="288" y="3348"/>
                  </a:lnTo>
                  <a:lnTo>
                    <a:pt x="290" y="3348"/>
                  </a:lnTo>
                  <a:lnTo>
                    <a:pt x="296" y="3344"/>
                  </a:lnTo>
                  <a:lnTo>
                    <a:pt x="294" y="3340"/>
                  </a:lnTo>
                  <a:lnTo>
                    <a:pt x="286" y="3334"/>
                  </a:lnTo>
                  <a:lnTo>
                    <a:pt x="282" y="3330"/>
                  </a:lnTo>
                  <a:lnTo>
                    <a:pt x="278" y="3330"/>
                  </a:lnTo>
                  <a:lnTo>
                    <a:pt x="276" y="3332"/>
                  </a:lnTo>
                  <a:lnTo>
                    <a:pt x="278" y="3334"/>
                  </a:lnTo>
                  <a:lnTo>
                    <a:pt x="278" y="3336"/>
                  </a:lnTo>
                  <a:lnTo>
                    <a:pt x="280" y="3336"/>
                  </a:lnTo>
                  <a:lnTo>
                    <a:pt x="282" y="3336"/>
                  </a:lnTo>
                  <a:lnTo>
                    <a:pt x="284" y="3336"/>
                  </a:lnTo>
                  <a:lnTo>
                    <a:pt x="284" y="3338"/>
                  </a:lnTo>
                  <a:lnTo>
                    <a:pt x="284" y="3340"/>
                  </a:lnTo>
                  <a:lnTo>
                    <a:pt x="284" y="3342"/>
                  </a:lnTo>
                  <a:lnTo>
                    <a:pt x="286" y="3348"/>
                  </a:lnTo>
                  <a:close/>
                  <a:moveTo>
                    <a:pt x="270" y="3286"/>
                  </a:moveTo>
                  <a:lnTo>
                    <a:pt x="270" y="3286"/>
                  </a:lnTo>
                  <a:lnTo>
                    <a:pt x="270" y="3280"/>
                  </a:lnTo>
                  <a:lnTo>
                    <a:pt x="268" y="3278"/>
                  </a:lnTo>
                  <a:lnTo>
                    <a:pt x="266" y="3278"/>
                  </a:lnTo>
                  <a:lnTo>
                    <a:pt x="262" y="3278"/>
                  </a:lnTo>
                  <a:lnTo>
                    <a:pt x="260" y="3280"/>
                  </a:lnTo>
                  <a:lnTo>
                    <a:pt x="256" y="3286"/>
                  </a:lnTo>
                  <a:lnTo>
                    <a:pt x="252" y="3292"/>
                  </a:lnTo>
                  <a:lnTo>
                    <a:pt x="254" y="3292"/>
                  </a:lnTo>
                  <a:lnTo>
                    <a:pt x="258" y="3292"/>
                  </a:lnTo>
                  <a:lnTo>
                    <a:pt x="262" y="3290"/>
                  </a:lnTo>
                  <a:lnTo>
                    <a:pt x="262" y="3288"/>
                  </a:lnTo>
                  <a:lnTo>
                    <a:pt x="264" y="3286"/>
                  </a:lnTo>
                  <a:lnTo>
                    <a:pt x="266" y="3286"/>
                  </a:lnTo>
                  <a:lnTo>
                    <a:pt x="266" y="3288"/>
                  </a:lnTo>
                  <a:lnTo>
                    <a:pt x="268" y="3290"/>
                  </a:lnTo>
                  <a:lnTo>
                    <a:pt x="270" y="3288"/>
                  </a:lnTo>
                  <a:lnTo>
                    <a:pt x="270" y="3286"/>
                  </a:lnTo>
                  <a:close/>
                  <a:moveTo>
                    <a:pt x="262" y="3260"/>
                  </a:moveTo>
                  <a:lnTo>
                    <a:pt x="262" y="3260"/>
                  </a:lnTo>
                  <a:lnTo>
                    <a:pt x="256" y="3260"/>
                  </a:lnTo>
                  <a:lnTo>
                    <a:pt x="254" y="3260"/>
                  </a:lnTo>
                  <a:lnTo>
                    <a:pt x="254" y="3262"/>
                  </a:lnTo>
                  <a:lnTo>
                    <a:pt x="256" y="3264"/>
                  </a:lnTo>
                  <a:lnTo>
                    <a:pt x="258" y="3266"/>
                  </a:lnTo>
                  <a:lnTo>
                    <a:pt x="260" y="3270"/>
                  </a:lnTo>
                  <a:lnTo>
                    <a:pt x="264" y="3272"/>
                  </a:lnTo>
                  <a:lnTo>
                    <a:pt x="266" y="3270"/>
                  </a:lnTo>
                  <a:lnTo>
                    <a:pt x="268" y="3268"/>
                  </a:lnTo>
                  <a:lnTo>
                    <a:pt x="270" y="3266"/>
                  </a:lnTo>
                  <a:lnTo>
                    <a:pt x="274" y="3266"/>
                  </a:lnTo>
                  <a:lnTo>
                    <a:pt x="276" y="3266"/>
                  </a:lnTo>
                  <a:lnTo>
                    <a:pt x="276" y="3258"/>
                  </a:lnTo>
                  <a:lnTo>
                    <a:pt x="274" y="3254"/>
                  </a:lnTo>
                  <a:lnTo>
                    <a:pt x="270" y="3250"/>
                  </a:lnTo>
                  <a:lnTo>
                    <a:pt x="268" y="3250"/>
                  </a:lnTo>
                  <a:lnTo>
                    <a:pt x="266" y="3252"/>
                  </a:lnTo>
                  <a:lnTo>
                    <a:pt x="268" y="3258"/>
                  </a:lnTo>
                  <a:lnTo>
                    <a:pt x="266" y="3260"/>
                  </a:lnTo>
                  <a:lnTo>
                    <a:pt x="262" y="3260"/>
                  </a:lnTo>
                  <a:close/>
                  <a:moveTo>
                    <a:pt x="236" y="3110"/>
                  </a:moveTo>
                  <a:lnTo>
                    <a:pt x="236" y="3110"/>
                  </a:lnTo>
                  <a:lnTo>
                    <a:pt x="238" y="3110"/>
                  </a:lnTo>
                  <a:lnTo>
                    <a:pt x="240" y="3112"/>
                  </a:lnTo>
                  <a:lnTo>
                    <a:pt x="240" y="3118"/>
                  </a:lnTo>
                  <a:lnTo>
                    <a:pt x="240" y="3126"/>
                  </a:lnTo>
                  <a:lnTo>
                    <a:pt x="242" y="3128"/>
                  </a:lnTo>
                  <a:lnTo>
                    <a:pt x="244" y="3128"/>
                  </a:lnTo>
                  <a:lnTo>
                    <a:pt x="248" y="3124"/>
                  </a:lnTo>
                  <a:lnTo>
                    <a:pt x="250" y="3120"/>
                  </a:lnTo>
                  <a:lnTo>
                    <a:pt x="244" y="3108"/>
                  </a:lnTo>
                  <a:lnTo>
                    <a:pt x="240" y="3102"/>
                  </a:lnTo>
                  <a:lnTo>
                    <a:pt x="240" y="3096"/>
                  </a:lnTo>
                  <a:lnTo>
                    <a:pt x="238" y="3090"/>
                  </a:lnTo>
                  <a:lnTo>
                    <a:pt x="236" y="3088"/>
                  </a:lnTo>
                  <a:lnTo>
                    <a:pt x="232" y="3090"/>
                  </a:lnTo>
                  <a:lnTo>
                    <a:pt x="230" y="3094"/>
                  </a:lnTo>
                  <a:lnTo>
                    <a:pt x="230" y="3098"/>
                  </a:lnTo>
                  <a:lnTo>
                    <a:pt x="232" y="3100"/>
                  </a:lnTo>
                  <a:lnTo>
                    <a:pt x="232" y="3104"/>
                  </a:lnTo>
                  <a:lnTo>
                    <a:pt x="230" y="3108"/>
                  </a:lnTo>
                  <a:lnTo>
                    <a:pt x="230" y="3110"/>
                  </a:lnTo>
                  <a:lnTo>
                    <a:pt x="232" y="3110"/>
                  </a:lnTo>
                  <a:lnTo>
                    <a:pt x="236" y="3110"/>
                  </a:lnTo>
                  <a:close/>
                  <a:moveTo>
                    <a:pt x="284" y="3278"/>
                  </a:moveTo>
                  <a:lnTo>
                    <a:pt x="284" y="3278"/>
                  </a:lnTo>
                  <a:lnTo>
                    <a:pt x="284" y="3276"/>
                  </a:lnTo>
                  <a:lnTo>
                    <a:pt x="284" y="3270"/>
                  </a:lnTo>
                  <a:lnTo>
                    <a:pt x="282" y="3264"/>
                  </a:lnTo>
                  <a:lnTo>
                    <a:pt x="280" y="3260"/>
                  </a:lnTo>
                  <a:lnTo>
                    <a:pt x="278" y="3264"/>
                  </a:lnTo>
                  <a:lnTo>
                    <a:pt x="278" y="3270"/>
                  </a:lnTo>
                  <a:lnTo>
                    <a:pt x="280" y="3276"/>
                  </a:lnTo>
                  <a:lnTo>
                    <a:pt x="282" y="3278"/>
                  </a:lnTo>
                  <a:lnTo>
                    <a:pt x="284" y="3278"/>
                  </a:lnTo>
                  <a:close/>
                  <a:moveTo>
                    <a:pt x="304" y="3362"/>
                  </a:moveTo>
                  <a:lnTo>
                    <a:pt x="304" y="3362"/>
                  </a:lnTo>
                  <a:lnTo>
                    <a:pt x="304" y="3358"/>
                  </a:lnTo>
                  <a:lnTo>
                    <a:pt x="304" y="3356"/>
                  </a:lnTo>
                  <a:lnTo>
                    <a:pt x="306" y="3354"/>
                  </a:lnTo>
                  <a:lnTo>
                    <a:pt x="304" y="3352"/>
                  </a:lnTo>
                  <a:lnTo>
                    <a:pt x="302" y="3350"/>
                  </a:lnTo>
                  <a:lnTo>
                    <a:pt x="300" y="3350"/>
                  </a:lnTo>
                  <a:lnTo>
                    <a:pt x="294" y="3356"/>
                  </a:lnTo>
                  <a:lnTo>
                    <a:pt x="292" y="3360"/>
                  </a:lnTo>
                  <a:lnTo>
                    <a:pt x="292" y="3362"/>
                  </a:lnTo>
                  <a:lnTo>
                    <a:pt x="296" y="3368"/>
                  </a:lnTo>
                  <a:lnTo>
                    <a:pt x="298" y="3368"/>
                  </a:lnTo>
                  <a:lnTo>
                    <a:pt x="300" y="3368"/>
                  </a:lnTo>
                  <a:lnTo>
                    <a:pt x="302" y="3366"/>
                  </a:lnTo>
                  <a:lnTo>
                    <a:pt x="304" y="3362"/>
                  </a:lnTo>
                  <a:close/>
                  <a:moveTo>
                    <a:pt x="262" y="3320"/>
                  </a:moveTo>
                  <a:lnTo>
                    <a:pt x="262" y="3320"/>
                  </a:lnTo>
                  <a:lnTo>
                    <a:pt x="260" y="3330"/>
                  </a:lnTo>
                  <a:lnTo>
                    <a:pt x="258" y="3332"/>
                  </a:lnTo>
                  <a:lnTo>
                    <a:pt x="260" y="3330"/>
                  </a:lnTo>
                  <a:lnTo>
                    <a:pt x="264" y="3328"/>
                  </a:lnTo>
                  <a:lnTo>
                    <a:pt x="268" y="3320"/>
                  </a:lnTo>
                  <a:lnTo>
                    <a:pt x="268" y="3316"/>
                  </a:lnTo>
                  <a:lnTo>
                    <a:pt x="266" y="3314"/>
                  </a:lnTo>
                  <a:lnTo>
                    <a:pt x="264" y="3314"/>
                  </a:lnTo>
                  <a:lnTo>
                    <a:pt x="262" y="3320"/>
                  </a:lnTo>
                  <a:close/>
                  <a:moveTo>
                    <a:pt x="276" y="3112"/>
                  </a:moveTo>
                  <a:lnTo>
                    <a:pt x="276" y="3112"/>
                  </a:lnTo>
                  <a:lnTo>
                    <a:pt x="286" y="3114"/>
                  </a:lnTo>
                  <a:lnTo>
                    <a:pt x="288" y="3114"/>
                  </a:lnTo>
                  <a:lnTo>
                    <a:pt x="290" y="3112"/>
                  </a:lnTo>
                  <a:lnTo>
                    <a:pt x="284" y="3110"/>
                  </a:lnTo>
                  <a:lnTo>
                    <a:pt x="276" y="3102"/>
                  </a:lnTo>
                  <a:lnTo>
                    <a:pt x="270" y="3096"/>
                  </a:lnTo>
                  <a:lnTo>
                    <a:pt x="270" y="3098"/>
                  </a:lnTo>
                  <a:lnTo>
                    <a:pt x="270" y="3102"/>
                  </a:lnTo>
                  <a:lnTo>
                    <a:pt x="272" y="3108"/>
                  </a:lnTo>
                  <a:lnTo>
                    <a:pt x="276" y="3112"/>
                  </a:lnTo>
                  <a:close/>
                  <a:moveTo>
                    <a:pt x="274" y="3270"/>
                  </a:moveTo>
                  <a:lnTo>
                    <a:pt x="274" y="3270"/>
                  </a:lnTo>
                  <a:lnTo>
                    <a:pt x="272" y="3270"/>
                  </a:lnTo>
                  <a:lnTo>
                    <a:pt x="270" y="3272"/>
                  </a:lnTo>
                  <a:lnTo>
                    <a:pt x="270" y="3274"/>
                  </a:lnTo>
                  <a:lnTo>
                    <a:pt x="272" y="3276"/>
                  </a:lnTo>
                  <a:lnTo>
                    <a:pt x="274" y="3278"/>
                  </a:lnTo>
                  <a:lnTo>
                    <a:pt x="276" y="3276"/>
                  </a:lnTo>
                  <a:lnTo>
                    <a:pt x="276" y="3272"/>
                  </a:lnTo>
                  <a:lnTo>
                    <a:pt x="274" y="3270"/>
                  </a:lnTo>
                  <a:close/>
                  <a:moveTo>
                    <a:pt x="246" y="3090"/>
                  </a:moveTo>
                  <a:lnTo>
                    <a:pt x="246" y="3090"/>
                  </a:lnTo>
                  <a:lnTo>
                    <a:pt x="250" y="3090"/>
                  </a:lnTo>
                  <a:lnTo>
                    <a:pt x="252" y="3090"/>
                  </a:lnTo>
                  <a:lnTo>
                    <a:pt x="254" y="3092"/>
                  </a:lnTo>
                  <a:lnTo>
                    <a:pt x="258" y="3092"/>
                  </a:lnTo>
                  <a:lnTo>
                    <a:pt x="260" y="3090"/>
                  </a:lnTo>
                  <a:lnTo>
                    <a:pt x="260" y="3084"/>
                  </a:lnTo>
                  <a:lnTo>
                    <a:pt x="260" y="3080"/>
                  </a:lnTo>
                  <a:lnTo>
                    <a:pt x="260" y="3076"/>
                  </a:lnTo>
                  <a:lnTo>
                    <a:pt x="258" y="3078"/>
                  </a:lnTo>
                  <a:lnTo>
                    <a:pt x="256" y="3080"/>
                  </a:lnTo>
                  <a:lnTo>
                    <a:pt x="252" y="3084"/>
                  </a:lnTo>
                  <a:lnTo>
                    <a:pt x="248" y="3086"/>
                  </a:lnTo>
                  <a:lnTo>
                    <a:pt x="244" y="3086"/>
                  </a:lnTo>
                  <a:lnTo>
                    <a:pt x="242" y="3088"/>
                  </a:lnTo>
                  <a:lnTo>
                    <a:pt x="242" y="3090"/>
                  </a:lnTo>
                  <a:lnTo>
                    <a:pt x="246" y="3090"/>
                  </a:lnTo>
                  <a:close/>
                  <a:moveTo>
                    <a:pt x="248" y="3074"/>
                  </a:moveTo>
                  <a:lnTo>
                    <a:pt x="248" y="3074"/>
                  </a:lnTo>
                  <a:lnTo>
                    <a:pt x="246" y="3072"/>
                  </a:lnTo>
                  <a:lnTo>
                    <a:pt x="244" y="3072"/>
                  </a:lnTo>
                  <a:lnTo>
                    <a:pt x="242" y="3074"/>
                  </a:lnTo>
                  <a:lnTo>
                    <a:pt x="244" y="3078"/>
                  </a:lnTo>
                  <a:lnTo>
                    <a:pt x="246" y="3080"/>
                  </a:lnTo>
                  <a:lnTo>
                    <a:pt x="248" y="3078"/>
                  </a:lnTo>
                  <a:lnTo>
                    <a:pt x="250" y="3076"/>
                  </a:lnTo>
                  <a:lnTo>
                    <a:pt x="248" y="3074"/>
                  </a:lnTo>
                  <a:close/>
                  <a:moveTo>
                    <a:pt x="252" y="3118"/>
                  </a:moveTo>
                  <a:lnTo>
                    <a:pt x="252" y="3118"/>
                  </a:lnTo>
                  <a:lnTo>
                    <a:pt x="252" y="3120"/>
                  </a:lnTo>
                  <a:lnTo>
                    <a:pt x="254" y="3122"/>
                  </a:lnTo>
                  <a:lnTo>
                    <a:pt x="266" y="3128"/>
                  </a:lnTo>
                  <a:lnTo>
                    <a:pt x="272" y="3128"/>
                  </a:lnTo>
                  <a:lnTo>
                    <a:pt x="274" y="3124"/>
                  </a:lnTo>
                  <a:lnTo>
                    <a:pt x="272" y="3124"/>
                  </a:lnTo>
                  <a:lnTo>
                    <a:pt x="270" y="3122"/>
                  </a:lnTo>
                  <a:lnTo>
                    <a:pt x="268" y="3118"/>
                  </a:lnTo>
                  <a:lnTo>
                    <a:pt x="270" y="3116"/>
                  </a:lnTo>
                  <a:lnTo>
                    <a:pt x="270" y="3114"/>
                  </a:lnTo>
                  <a:lnTo>
                    <a:pt x="270" y="3108"/>
                  </a:lnTo>
                  <a:lnTo>
                    <a:pt x="266" y="3100"/>
                  </a:lnTo>
                  <a:lnTo>
                    <a:pt x="264" y="3098"/>
                  </a:lnTo>
                  <a:lnTo>
                    <a:pt x="262" y="3102"/>
                  </a:lnTo>
                  <a:lnTo>
                    <a:pt x="262" y="3106"/>
                  </a:lnTo>
                  <a:lnTo>
                    <a:pt x="262" y="3108"/>
                  </a:lnTo>
                  <a:lnTo>
                    <a:pt x="262" y="3114"/>
                  </a:lnTo>
                  <a:lnTo>
                    <a:pt x="262" y="3116"/>
                  </a:lnTo>
                  <a:lnTo>
                    <a:pt x="260" y="3114"/>
                  </a:lnTo>
                  <a:lnTo>
                    <a:pt x="258" y="3114"/>
                  </a:lnTo>
                  <a:lnTo>
                    <a:pt x="252" y="3118"/>
                  </a:lnTo>
                  <a:close/>
                  <a:moveTo>
                    <a:pt x="246" y="3228"/>
                  </a:moveTo>
                  <a:lnTo>
                    <a:pt x="246" y="3228"/>
                  </a:lnTo>
                  <a:lnTo>
                    <a:pt x="248" y="3228"/>
                  </a:lnTo>
                  <a:lnTo>
                    <a:pt x="250" y="3228"/>
                  </a:lnTo>
                  <a:lnTo>
                    <a:pt x="252" y="3228"/>
                  </a:lnTo>
                  <a:lnTo>
                    <a:pt x="254" y="3228"/>
                  </a:lnTo>
                  <a:lnTo>
                    <a:pt x="256" y="3224"/>
                  </a:lnTo>
                  <a:lnTo>
                    <a:pt x="256" y="3222"/>
                  </a:lnTo>
                  <a:lnTo>
                    <a:pt x="258" y="3218"/>
                  </a:lnTo>
                  <a:lnTo>
                    <a:pt x="262" y="3216"/>
                  </a:lnTo>
                  <a:lnTo>
                    <a:pt x="262" y="3214"/>
                  </a:lnTo>
                  <a:lnTo>
                    <a:pt x="260" y="3214"/>
                  </a:lnTo>
                  <a:lnTo>
                    <a:pt x="256" y="3216"/>
                  </a:lnTo>
                  <a:lnTo>
                    <a:pt x="254" y="3216"/>
                  </a:lnTo>
                  <a:lnTo>
                    <a:pt x="254" y="3214"/>
                  </a:lnTo>
                  <a:lnTo>
                    <a:pt x="254" y="3212"/>
                  </a:lnTo>
                  <a:lnTo>
                    <a:pt x="252" y="3212"/>
                  </a:lnTo>
                  <a:lnTo>
                    <a:pt x="248" y="3210"/>
                  </a:lnTo>
                  <a:lnTo>
                    <a:pt x="246" y="3210"/>
                  </a:lnTo>
                  <a:lnTo>
                    <a:pt x="242" y="3208"/>
                  </a:lnTo>
                  <a:lnTo>
                    <a:pt x="238" y="3208"/>
                  </a:lnTo>
                  <a:lnTo>
                    <a:pt x="236" y="3208"/>
                  </a:lnTo>
                  <a:lnTo>
                    <a:pt x="236" y="3210"/>
                  </a:lnTo>
                  <a:lnTo>
                    <a:pt x="240" y="3212"/>
                  </a:lnTo>
                  <a:lnTo>
                    <a:pt x="244" y="3216"/>
                  </a:lnTo>
                  <a:lnTo>
                    <a:pt x="244" y="3218"/>
                  </a:lnTo>
                  <a:lnTo>
                    <a:pt x="242" y="3218"/>
                  </a:lnTo>
                  <a:lnTo>
                    <a:pt x="240" y="3218"/>
                  </a:lnTo>
                  <a:lnTo>
                    <a:pt x="236" y="3218"/>
                  </a:lnTo>
                  <a:lnTo>
                    <a:pt x="232" y="3222"/>
                  </a:lnTo>
                  <a:lnTo>
                    <a:pt x="232" y="3224"/>
                  </a:lnTo>
                  <a:lnTo>
                    <a:pt x="234" y="3226"/>
                  </a:lnTo>
                  <a:lnTo>
                    <a:pt x="238" y="3226"/>
                  </a:lnTo>
                  <a:lnTo>
                    <a:pt x="242" y="3226"/>
                  </a:lnTo>
                  <a:lnTo>
                    <a:pt x="240" y="3230"/>
                  </a:lnTo>
                  <a:lnTo>
                    <a:pt x="240" y="3232"/>
                  </a:lnTo>
                  <a:lnTo>
                    <a:pt x="242" y="3232"/>
                  </a:lnTo>
                  <a:lnTo>
                    <a:pt x="246" y="3228"/>
                  </a:lnTo>
                  <a:close/>
                  <a:moveTo>
                    <a:pt x="256" y="3248"/>
                  </a:moveTo>
                  <a:lnTo>
                    <a:pt x="256" y="3248"/>
                  </a:lnTo>
                  <a:lnTo>
                    <a:pt x="254" y="3250"/>
                  </a:lnTo>
                  <a:lnTo>
                    <a:pt x="254" y="3252"/>
                  </a:lnTo>
                  <a:lnTo>
                    <a:pt x="258" y="3256"/>
                  </a:lnTo>
                  <a:lnTo>
                    <a:pt x="262" y="3258"/>
                  </a:lnTo>
                  <a:lnTo>
                    <a:pt x="264" y="3258"/>
                  </a:lnTo>
                  <a:lnTo>
                    <a:pt x="264" y="3256"/>
                  </a:lnTo>
                  <a:lnTo>
                    <a:pt x="262" y="3252"/>
                  </a:lnTo>
                  <a:lnTo>
                    <a:pt x="260" y="3248"/>
                  </a:lnTo>
                  <a:lnTo>
                    <a:pt x="258" y="3248"/>
                  </a:lnTo>
                  <a:lnTo>
                    <a:pt x="256" y="3248"/>
                  </a:lnTo>
                  <a:close/>
                  <a:moveTo>
                    <a:pt x="254" y="3160"/>
                  </a:moveTo>
                  <a:lnTo>
                    <a:pt x="254" y="3160"/>
                  </a:lnTo>
                  <a:lnTo>
                    <a:pt x="256" y="3160"/>
                  </a:lnTo>
                  <a:lnTo>
                    <a:pt x="256" y="3154"/>
                  </a:lnTo>
                  <a:lnTo>
                    <a:pt x="254" y="3150"/>
                  </a:lnTo>
                  <a:lnTo>
                    <a:pt x="250" y="3150"/>
                  </a:lnTo>
                  <a:lnTo>
                    <a:pt x="246" y="3152"/>
                  </a:lnTo>
                  <a:lnTo>
                    <a:pt x="242" y="3154"/>
                  </a:lnTo>
                  <a:lnTo>
                    <a:pt x="242" y="3156"/>
                  </a:lnTo>
                  <a:lnTo>
                    <a:pt x="246" y="3156"/>
                  </a:lnTo>
                  <a:lnTo>
                    <a:pt x="248" y="3158"/>
                  </a:lnTo>
                  <a:lnTo>
                    <a:pt x="254" y="3160"/>
                  </a:lnTo>
                  <a:close/>
                  <a:moveTo>
                    <a:pt x="248" y="3146"/>
                  </a:moveTo>
                  <a:lnTo>
                    <a:pt x="248" y="3146"/>
                  </a:lnTo>
                  <a:lnTo>
                    <a:pt x="250" y="3144"/>
                  </a:lnTo>
                  <a:lnTo>
                    <a:pt x="250" y="3142"/>
                  </a:lnTo>
                  <a:lnTo>
                    <a:pt x="244" y="3136"/>
                  </a:lnTo>
                  <a:lnTo>
                    <a:pt x="242" y="3136"/>
                  </a:lnTo>
                  <a:lnTo>
                    <a:pt x="244" y="3142"/>
                  </a:lnTo>
                  <a:lnTo>
                    <a:pt x="246" y="3146"/>
                  </a:lnTo>
                  <a:lnTo>
                    <a:pt x="248" y="3146"/>
                  </a:lnTo>
                  <a:close/>
                  <a:moveTo>
                    <a:pt x="282" y="3246"/>
                  </a:moveTo>
                  <a:lnTo>
                    <a:pt x="282" y="3246"/>
                  </a:lnTo>
                  <a:lnTo>
                    <a:pt x="280" y="3242"/>
                  </a:lnTo>
                  <a:lnTo>
                    <a:pt x="278" y="3238"/>
                  </a:lnTo>
                  <a:lnTo>
                    <a:pt x="278" y="3236"/>
                  </a:lnTo>
                  <a:lnTo>
                    <a:pt x="276" y="3234"/>
                  </a:lnTo>
                  <a:lnTo>
                    <a:pt x="272" y="3232"/>
                  </a:lnTo>
                  <a:lnTo>
                    <a:pt x="270" y="3232"/>
                  </a:lnTo>
                  <a:lnTo>
                    <a:pt x="270" y="3234"/>
                  </a:lnTo>
                  <a:lnTo>
                    <a:pt x="272" y="3238"/>
                  </a:lnTo>
                  <a:lnTo>
                    <a:pt x="274" y="3240"/>
                  </a:lnTo>
                  <a:lnTo>
                    <a:pt x="272" y="3242"/>
                  </a:lnTo>
                  <a:lnTo>
                    <a:pt x="272" y="3244"/>
                  </a:lnTo>
                  <a:lnTo>
                    <a:pt x="276" y="3252"/>
                  </a:lnTo>
                  <a:lnTo>
                    <a:pt x="280" y="3256"/>
                  </a:lnTo>
                  <a:lnTo>
                    <a:pt x="284" y="3256"/>
                  </a:lnTo>
                  <a:lnTo>
                    <a:pt x="286" y="3254"/>
                  </a:lnTo>
                  <a:lnTo>
                    <a:pt x="286" y="3252"/>
                  </a:lnTo>
                  <a:lnTo>
                    <a:pt x="282" y="3246"/>
                  </a:lnTo>
                  <a:close/>
                  <a:moveTo>
                    <a:pt x="234" y="3130"/>
                  </a:moveTo>
                  <a:lnTo>
                    <a:pt x="234" y="3130"/>
                  </a:lnTo>
                  <a:lnTo>
                    <a:pt x="228" y="3130"/>
                  </a:lnTo>
                  <a:lnTo>
                    <a:pt x="226" y="3132"/>
                  </a:lnTo>
                  <a:lnTo>
                    <a:pt x="226" y="3134"/>
                  </a:lnTo>
                  <a:lnTo>
                    <a:pt x="228" y="3134"/>
                  </a:lnTo>
                  <a:lnTo>
                    <a:pt x="236" y="3132"/>
                  </a:lnTo>
                  <a:lnTo>
                    <a:pt x="240" y="3132"/>
                  </a:lnTo>
                  <a:lnTo>
                    <a:pt x="240" y="3130"/>
                  </a:lnTo>
                  <a:lnTo>
                    <a:pt x="238" y="3128"/>
                  </a:lnTo>
                  <a:lnTo>
                    <a:pt x="234" y="3130"/>
                  </a:lnTo>
                  <a:close/>
                  <a:moveTo>
                    <a:pt x="224" y="3120"/>
                  </a:moveTo>
                  <a:lnTo>
                    <a:pt x="224" y="3120"/>
                  </a:lnTo>
                  <a:lnTo>
                    <a:pt x="226" y="3124"/>
                  </a:lnTo>
                  <a:lnTo>
                    <a:pt x="228" y="3126"/>
                  </a:lnTo>
                  <a:lnTo>
                    <a:pt x="230" y="3128"/>
                  </a:lnTo>
                  <a:lnTo>
                    <a:pt x="236" y="3126"/>
                  </a:lnTo>
                  <a:lnTo>
                    <a:pt x="238" y="3124"/>
                  </a:lnTo>
                  <a:lnTo>
                    <a:pt x="236" y="3120"/>
                  </a:lnTo>
                  <a:lnTo>
                    <a:pt x="236" y="3116"/>
                  </a:lnTo>
                  <a:lnTo>
                    <a:pt x="234" y="3114"/>
                  </a:lnTo>
                  <a:lnTo>
                    <a:pt x="230" y="3116"/>
                  </a:lnTo>
                  <a:lnTo>
                    <a:pt x="228" y="3116"/>
                  </a:lnTo>
                  <a:lnTo>
                    <a:pt x="226" y="3116"/>
                  </a:lnTo>
                  <a:lnTo>
                    <a:pt x="224" y="3120"/>
                  </a:lnTo>
                  <a:close/>
                  <a:moveTo>
                    <a:pt x="232" y="3160"/>
                  </a:moveTo>
                  <a:lnTo>
                    <a:pt x="232" y="3160"/>
                  </a:lnTo>
                  <a:lnTo>
                    <a:pt x="234" y="3158"/>
                  </a:lnTo>
                  <a:lnTo>
                    <a:pt x="236" y="3156"/>
                  </a:lnTo>
                  <a:lnTo>
                    <a:pt x="238" y="3154"/>
                  </a:lnTo>
                  <a:lnTo>
                    <a:pt x="238" y="3152"/>
                  </a:lnTo>
                  <a:lnTo>
                    <a:pt x="236" y="3148"/>
                  </a:lnTo>
                  <a:lnTo>
                    <a:pt x="236" y="3150"/>
                  </a:lnTo>
                  <a:lnTo>
                    <a:pt x="234" y="3152"/>
                  </a:lnTo>
                  <a:lnTo>
                    <a:pt x="230" y="3154"/>
                  </a:lnTo>
                  <a:lnTo>
                    <a:pt x="228" y="3156"/>
                  </a:lnTo>
                  <a:lnTo>
                    <a:pt x="226" y="3158"/>
                  </a:lnTo>
                  <a:lnTo>
                    <a:pt x="226" y="3160"/>
                  </a:lnTo>
                  <a:lnTo>
                    <a:pt x="228" y="3162"/>
                  </a:lnTo>
                  <a:lnTo>
                    <a:pt x="232" y="3164"/>
                  </a:lnTo>
                  <a:lnTo>
                    <a:pt x="232" y="3160"/>
                  </a:lnTo>
                  <a:close/>
                  <a:moveTo>
                    <a:pt x="290" y="3322"/>
                  </a:moveTo>
                  <a:lnTo>
                    <a:pt x="290" y="3322"/>
                  </a:lnTo>
                  <a:lnTo>
                    <a:pt x="290" y="3324"/>
                  </a:lnTo>
                  <a:lnTo>
                    <a:pt x="292" y="3326"/>
                  </a:lnTo>
                  <a:lnTo>
                    <a:pt x="300" y="3334"/>
                  </a:lnTo>
                  <a:lnTo>
                    <a:pt x="304" y="3338"/>
                  </a:lnTo>
                  <a:lnTo>
                    <a:pt x="302" y="3332"/>
                  </a:lnTo>
                  <a:lnTo>
                    <a:pt x="296" y="3324"/>
                  </a:lnTo>
                  <a:lnTo>
                    <a:pt x="292" y="3322"/>
                  </a:lnTo>
                  <a:lnTo>
                    <a:pt x="290" y="3322"/>
                  </a:lnTo>
                  <a:close/>
                  <a:moveTo>
                    <a:pt x="246" y="3094"/>
                  </a:moveTo>
                  <a:lnTo>
                    <a:pt x="246" y="3094"/>
                  </a:lnTo>
                  <a:lnTo>
                    <a:pt x="244" y="3094"/>
                  </a:lnTo>
                  <a:lnTo>
                    <a:pt x="242" y="3094"/>
                  </a:lnTo>
                  <a:lnTo>
                    <a:pt x="242" y="3098"/>
                  </a:lnTo>
                  <a:lnTo>
                    <a:pt x="250" y="3112"/>
                  </a:lnTo>
                  <a:lnTo>
                    <a:pt x="252" y="3114"/>
                  </a:lnTo>
                  <a:lnTo>
                    <a:pt x="254" y="3112"/>
                  </a:lnTo>
                  <a:lnTo>
                    <a:pt x="256" y="3110"/>
                  </a:lnTo>
                  <a:lnTo>
                    <a:pt x="258" y="3110"/>
                  </a:lnTo>
                  <a:lnTo>
                    <a:pt x="258" y="3108"/>
                  </a:lnTo>
                  <a:lnTo>
                    <a:pt x="258" y="3102"/>
                  </a:lnTo>
                  <a:lnTo>
                    <a:pt x="258" y="3098"/>
                  </a:lnTo>
                  <a:lnTo>
                    <a:pt x="256" y="3096"/>
                  </a:lnTo>
                  <a:lnTo>
                    <a:pt x="246" y="3094"/>
                  </a:lnTo>
                  <a:close/>
                  <a:moveTo>
                    <a:pt x="294" y="3282"/>
                  </a:moveTo>
                  <a:lnTo>
                    <a:pt x="294" y="3282"/>
                  </a:lnTo>
                  <a:lnTo>
                    <a:pt x="294" y="3280"/>
                  </a:lnTo>
                  <a:lnTo>
                    <a:pt x="290" y="3278"/>
                  </a:lnTo>
                  <a:lnTo>
                    <a:pt x="288" y="3280"/>
                  </a:lnTo>
                  <a:lnTo>
                    <a:pt x="288" y="3284"/>
                  </a:lnTo>
                  <a:lnTo>
                    <a:pt x="290" y="3286"/>
                  </a:lnTo>
                  <a:lnTo>
                    <a:pt x="292" y="3286"/>
                  </a:lnTo>
                  <a:lnTo>
                    <a:pt x="294" y="3284"/>
                  </a:lnTo>
                  <a:lnTo>
                    <a:pt x="294" y="3282"/>
                  </a:lnTo>
                  <a:close/>
                  <a:moveTo>
                    <a:pt x="284" y="3284"/>
                  </a:moveTo>
                  <a:lnTo>
                    <a:pt x="284" y="3284"/>
                  </a:lnTo>
                  <a:lnTo>
                    <a:pt x="282" y="3284"/>
                  </a:lnTo>
                  <a:lnTo>
                    <a:pt x="282" y="3286"/>
                  </a:lnTo>
                  <a:lnTo>
                    <a:pt x="282" y="3288"/>
                  </a:lnTo>
                  <a:lnTo>
                    <a:pt x="286" y="3292"/>
                  </a:lnTo>
                  <a:lnTo>
                    <a:pt x="286" y="3288"/>
                  </a:lnTo>
                  <a:lnTo>
                    <a:pt x="286" y="3286"/>
                  </a:lnTo>
                  <a:lnTo>
                    <a:pt x="284" y="3284"/>
                  </a:lnTo>
                  <a:close/>
                  <a:moveTo>
                    <a:pt x="294" y="3312"/>
                  </a:moveTo>
                  <a:lnTo>
                    <a:pt x="294" y="3312"/>
                  </a:lnTo>
                  <a:lnTo>
                    <a:pt x="294" y="3310"/>
                  </a:lnTo>
                  <a:lnTo>
                    <a:pt x="294" y="3306"/>
                  </a:lnTo>
                  <a:lnTo>
                    <a:pt x="290" y="3298"/>
                  </a:lnTo>
                  <a:lnTo>
                    <a:pt x="288" y="3296"/>
                  </a:lnTo>
                  <a:lnTo>
                    <a:pt x="288" y="3298"/>
                  </a:lnTo>
                  <a:lnTo>
                    <a:pt x="288" y="3302"/>
                  </a:lnTo>
                  <a:lnTo>
                    <a:pt x="286" y="3306"/>
                  </a:lnTo>
                  <a:lnTo>
                    <a:pt x="284" y="3308"/>
                  </a:lnTo>
                  <a:lnTo>
                    <a:pt x="286" y="3312"/>
                  </a:lnTo>
                  <a:lnTo>
                    <a:pt x="290" y="3314"/>
                  </a:lnTo>
                  <a:lnTo>
                    <a:pt x="294" y="3312"/>
                  </a:lnTo>
                  <a:close/>
                  <a:moveTo>
                    <a:pt x="240" y="3200"/>
                  </a:moveTo>
                  <a:lnTo>
                    <a:pt x="240" y="3200"/>
                  </a:lnTo>
                  <a:lnTo>
                    <a:pt x="242" y="3200"/>
                  </a:lnTo>
                  <a:lnTo>
                    <a:pt x="242" y="3192"/>
                  </a:lnTo>
                  <a:lnTo>
                    <a:pt x="238" y="3184"/>
                  </a:lnTo>
                  <a:lnTo>
                    <a:pt x="236" y="3184"/>
                  </a:lnTo>
                  <a:lnTo>
                    <a:pt x="234" y="3184"/>
                  </a:lnTo>
                  <a:lnTo>
                    <a:pt x="230" y="3184"/>
                  </a:lnTo>
                  <a:lnTo>
                    <a:pt x="230" y="3186"/>
                  </a:lnTo>
                  <a:lnTo>
                    <a:pt x="230" y="3196"/>
                  </a:lnTo>
                  <a:lnTo>
                    <a:pt x="236" y="3194"/>
                  </a:lnTo>
                  <a:lnTo>
                    <a:pt x="238" y="3192"/>
                  </a:lnTo>
                  <a:lnTo>
                    <a:pt x="238" y="3194"/>
                  </a:lnTo>
                  <a:lnTo>
                    <a:pt x="238" y="3198"/>
                  </a:lnTo>
                  <a:lnTo>
                    <a:pt x="240" y="3200"/>
                  </a:lnTo>
                  <a:close/>
                  <a:moveTo>
                    <a:pt x="236" y="3146"/>
                  </a:moveTo>
                  <a:lnTo>
                    <a:pt x="236" y="3146"/>
                  </a:lnTo>
                  <a:lnTo>
                    <a:pt x="238" y="3146"/>
                  </a:lnTo>
                  <a:lnTo>
                    <a:pt x="240" y="3148"/>
                  </a:lnTo>
                  <a:lnTo>
                    <a:pt x="242" y="3148"/>
                  </a:lnTo>
                  <a:lnTo>
                    <a:pt x="242" y="3146"/>
                  </a:lnTo>
                  <a:lnTo>
                    <a:pt x="240" y="3142"/>
                  </a:lnTo>
                  <a:lnTo>
                    <a:pt x="236" y="3138"/>
                  </a:lnTo>
                  <a:lnTo>
                    <a:pt x="232" y="3138"/>
                  </a:lnTo>
                  <a:lnTo>
                    <a:pt x="228" y="3138"/>
                  </a:lnTo>
                  <a:lnTo>
                    <a:pt x="224" y="3140"/>
                  </a:lnTo>
                  <a:lnTo>
                    <a:pt x="224" y="3144"/>
                  </a:lnTo>
                  <a:lnTo>
                    <a:pt x="226" y="3146"/>
                  </a:lnTo>
                  <a:lnTo>
                    <a:pt x="230" y="3146"/>
                  </a:lnTo>
                  <a:lnTo>
                    <a:pt x="236" y="3146"/>
                  </a:lnTo>
                  <a:close/>
                  <a:moveTo>
                    <a:pt x="292" y="2928"/>
                  </a:moveTo>
                  <a:lnTo>
                    <a:pt x="292" y="2928"/>
                  </a:lnTo>
                  <a:lnTo>
                    <a:pt x="294" y="2930"/>
                  </a:lnTo>
                  <a:lnTo>
                    <a:pt x="296" y="2930"/>
                  </a:lnTo>
                  <a:lnTo>
                    <a:pt x="298" y="2930"/>
                  </a:lnTo>
                  <a:lnTo>
                    <a:pt x="302" y="2930"/>
                  </a:lnTo>
                  <a:lnTo>
                    <a:pt x="304" y="2930"/>
                  </a:lnTo>
                  <a:lnTo>
                    <a:pt x="306" y="2928"/>
                  </a:lnTo>
                  <a:lnTo>
                    <a:pt x="302" y="2918"/>
                  </a:lnTo>
                  <a:lnTo>
                    <a:pt x="300" y="2916"/>
                  </a:lnTo>
                  <a:lnTo>
                    <a:pt x="298" y="2916"/>
                  </a:lnTo>
                  <a:lnTo>
                    <a:pt x="294" y="2918"/>
                  </a:lnTo>
                  <a:lnTo>
                    <a:pt x="290" y="2918"/>
                  </a:lnTo>
                  <a:lnTo>
                    <a:pt x="286" y="2918"/>
                  </a:lnTo>
                  <a:lnTo>
                    <a:pt x="284" y="2920"/>
                  </a:lnTo>
                  <a:lnTo>
                    <a:pt x="284" y="2922"/>
                  </a:lnTo>
                  <a:lnTo>
                    <a:pt x="288" y="2924"/>
                  </a:lnTo>
                  <a:lnTo>
                    <a:pt x="290" y="2924"/>
                  </a:lnTo>
                  <a:lnTo>
                    <a:pt x="292" y="2928"/>
                  </a:lnTo>
                  <a:close/>
                  <a:moveTo>
                    <a:pt x="294" y="2944"/>
                  </a:moveTo>
                  <a:lnTo>
                    <a:pt x="294" y="2944"/>
                  </a:lnTo>
                  <a:lnTo>
                    <a:pt x="296" y="2944"/>
                  </a:lnTo>
                  <a:lnTo>
                    <a:pt x="298" y="2942"/>
                  </a:lnTo>
                  <a:lnTo>
                    <a:pt x="300" y="2940"/>
                  </a:lnTo>
                  <a:lnTo>
                    <a:pt x="298" y="2940"/>
                  </a:lnTo>
                  <a:lnTo>
                    <a:pt x="292" y="2940"/>
                  </a:lnTo>
                  <a:lnTo>
                    <a:pt x="290" y="2940"/>
                  </a:lnTo>
                  <a:lnTo>
                    <a:pt x="290" y="2942"/>
                  </a:lnTo>
                  <a:lnTo>
                    <a:pt x="288" y="2944"/>
                  </a:lnTo>
                  <a:lnTo>
                    <a:pt x="290" y="2944"/>
                  </a:lnTo>
                  <a:lnTo>
                    <a:pt x="294" y="2944"/>
                  </a:lnTo>
                  <a:close/>
                  <a:moveTo>
                    <a:pt x="278" y="2914"/>
                  </a:moveTo>
                  <a:lnTo>
                    <a:pt x="278" y="2914"/>
                  </a:lnTo>
                  <a:lnTo>
                    <a:pt x="278" y="2916"/>
                  </a:lnTo>
                  <a:lnTo>
                    <a:pt x="282" y="2916"/>
                  </a:lnTo>
                  <a:lnTo>
                    <a:pt x="286" y="2914"/>
                  </a:lnTo>
                  <a:lnTo>
                    <a:pt x="292" y="2914"/>
                  </a:lnTo>
                  <a:lnTo>
                    <a:pt x="294" y="2914"/>
                  </a:lnTo>
                  <a:lnTo>
                    <a:pt x="294" y="2912"/>
                  </a:lnTo>
                  <a:lnTo>
                    <a:pt x="288" y="2908"/>
                  </a:lnTo>
                  <a:lnTo>
                    <a:pt x="286" y="2908"/>
                  </a:lnTo>
                  <a:lnTo>
                    <a:pt x="282" y="2908"/>
                  </a:lnTo>
                  <a:lnTo>
                    <a:pt x="278" y="2914"/>
                  </a:lnTo>
                  <a:close/>
                  <a:moveTo>
                    <a:pt x="276" y="2888"/>
                  </a:moveTo>
                  <a:lnTo>
                    <a:pt x="276" y="2888"/>
                  </a:lnTo>
                  <a:lnTo>
                    <a:pt x="280" y="2886"/>
                  </a:lnTo>
                  <a:lnTo>
                    <a:pt x="282" y="2884"/>
                  </a:lnTo>
                  <a:lnTo>
                    <a:pt x="282" y="2882"/>
                  </a:lnTo>
                  <a:lnTo>
                    <a:pt x="282" y="2880"/>
                  </a:lnTo>
                  <a:lnTo>
                    <a:pt x="278" y="2880"/>
                  </a:lnTo>
                  <a:lnTo>
                    <a:pt x="272" y="2884"/>
                  </a:lnTo>
                  <a:lnTo>
                    <a:pt x="270" y="2884"/>
                  </a:lnTo>
                  <a:lnTo>
                    <a:pt x="270" y="2886"/>
                  </a:lnTo>
                  <a:lnTo>
                    <a:pt x="272" y="2888"/>
                  </a:lnTo>
                  <a:lnTo>
                    <a:pt x="276" y="2888"/>
                  </a:lnTo>
                  <a:close/>
                  <a:moveTo>
                    <a:pt x="282" y="2902"/>
                  </a:moveTo>
                  <a:lnTo>
                    <a:pt x="282" y="2902"/>
                  </a:lnTo>
                  <a:lnTo>
                    <a:pt x="284" y="2902"/>
                  </a:lnTo>
                  <a:lnTo>
                    <a:pt x="290" y="2900"/>
                  </a:lnTo>
                  <a:lnTo>
                    <a:pt x="296" y="2898"/>
                  </a:lnTo>
                  <a:lnTo>
                    <a:pt x="296" y="2896"/>
                  </a:lnTo>
                  <a:lnTo>
                    <a:pt x="294" y="2894"/>
                  </a:lnTo>
                  <a:lnTo>
                    <a:pt x="292" y="2894"/>
                  </a:lnTo>
                  <a:lnTo>
                    <a:pt x="282" y="2894"/>
                  </a:lnTo>
                  <a:lnTo>
                    <a:pt x="276" y="2894"/>
                  </a:lnTo>
                  <a:lnTo>
                    <a:pt x="276" y="2896"/>
                  </a:lnTo>
                  <a:lnTo>
                    <a:pt x="278" y="2900"/>
                  </a:lnTo>
                  <a:lnTo>
                    <a:pt x="282" y="2902"/>
                  </a:lnTo>
                  <a:close/>
                  <a:moveTo>
                    <a:pt x="296" y="2950"/>
                  </a:moveTo>
                  <a:lnTo>
                    <a:pt x="296" y="2950"/>
                  </a:lnTo>
                  <a:lnTo>
                    <a:pt x="294" y="2948"/>
                  </a:lnTo>
                  <a:lnTo>
                    <a:pt x="290" y="2950"/>
                  </a:lnTo>
                  <a:lnTo>
                    <a:pt x="290" y="2952"/>
                  </a:lnTo>
                  <a:lnTo>
                    <a:pt x="290" y="2954"/>
                  </a:lnTo>
                  <a:lnTo>
                    <a:pt x="292" y="2956"/>
                  </a:lnTo>
                  <a:lnTo>
                    <a:pt x="294" y="2954"/>
                  </a:lnTo>
                  <a:lnTo>
                    <a:pt x="296" y="2952"/>
                  </a:lnTo>
                  <a:lnTo>
                    <a:pt x="296" y="2950"/>
                  </a:lnTo>
                  <a:close/>
                  <a:moveTo>
                    <a:pt x="302" y="2888"/>
                  </a:moveTo>
                  <a:lnTo>
                    <a:pt x="302" y="2888"/>
                  </a:lnTo>
                  <a:lnTo>
                    <a:pt x="300" y="2890"/>
                  </a:lnTo>
                  <a:lnTo>
                    <a:pt x="300" y="2892"/>
                  </a:lnTo>
                  <a:lnTo>
                    <a:pt x="302" y="2898"/>
                  </a:lnTo>
                  <a:lnTo>
                    <a:pt x="304" y="2900"/>
                  </a:lnTo>
                  <a:lnTo>
                    <a:pt x="308" y="2898"/>
                  </a:lnTo>
                  <a:lnTo>
                    <a:pt x="310" y="2896"/>
                  </a:lnTo>
                  <a:lnTo>
                    <a:pt x="308" y="2894"/>
                  </a:lnTo>
                  <a:lnTo>
                    <a:pt x="306" y="2890"/>
                  </a:lnTo>
                  <a:lnTo>
                    <a:pt x="302" y="2888"/>
                  </a:lnTo>
                  <a:close/>
                  <a:moveTo>
                    <a:pt x="304" y="2856"/>
                  </a:moveTo>
                  <a:lnTo>
                    <a:pt x="304" y="2856"/>
                  </a:lnTo>
                  <a:lnTo>
                    <a:pt x="304" y="2858"/>
                  </a:lnTo>
                  <a:lnTo>
                    <a:pt x="304" y="2862"/>
                  </a:lnTo>
                  <a:lnTo>
                    <a:pt x="306" y="2864"/>
                  </a:lnTo>
                  <a:lnTo>
                    <a:pt x="308" y="2864"/>
                  </a:lnTo>
                  <a:lnTo>
                    <a:pt x="310" y="2862"/>
                  </a:lnTo>
                  <a:lnTo>
                    <a:pt x="308" y="2860"/>
                  </a:lnTo>
                  <a:lnTo>
                    <a:pt x="306" y="2856"/>
                  </a:lnTo>
                  <a:lnTo>
                    <a:pt x="304" y="2856"/>
                  </a:lnTo>
                  <a:close/>
                  <a:moveTo>
                    <a:pt x="300" y="2968"/>
                  </a:moveTo>
                  <a:lnTo>
                    <a:pt x="300" y="2968"/>
                  </a:lnTo>
                  <a:lnTo>
                    <a:pt x="304" y="2964"/>
                  </a:lnTo>
                  <a:lnTo>
                    <a:pt x="304" y="2962"/>
                  </a:lnTo>
                  <a:lnTo>
                    <a:pt x="304" y="2960"/>
                  </a:lnTo>
                  <a:lnTo>
                    <a:pt x="300" y="2962"/>
                  </a:lnTo>
                  <a:lnTo>
                    <a:pt x="298" y="2964"/>
                  </a:lnTo>
                  <a:lnTo>
                    <a:pt x="296" y="2968"/>
                  </a:lnTo>
                  <a:lnTo>
                    <a:pt x="296" y="2970"/>
                  </a:lnTo>
                  <a:lnTo>
                    <a:pt x="300" y="2968"/>
                  </a:lnTo>
                  <a:close/>
                  <a:moveTo>
                    <a:pt x="290" y="2888"/>
                  </a:moveTo>
                  <a:lnTo>
                    <a:pt x="290" y="2888"/>
                  </a:lnTo>
                  <a:lnTo>
                    <a:pt x="294" y="2888"/>
                  </a:lnTo>
                  <a:lnTo>
                    <a:pt x="294" y="2886"/>
                  </a:lnTo>
                  <a:lnTo>
                    <a:pt x="292" y="2884"/>
                  </a:lnTo>
                  <a:lnTo>
                    <a:pt x="290" y="2884"/>
                  </a:lnTo>
                  <a:lnTo>
                    <a:pt x="282" y="2888"/>
                  </a:lnTo>
                  <a:lnTo>
                    <a:pt x="280" y="2888"/>
                  </a:lnTo>
                  <a:lnTo>
                    <a:pt x="282" y="2890"/>
                  </a:lnTo>
                  <a:lnTo>
                    <a:pt x="290" y="2888"/>
                  </a:lnTo>
                  <a:close/>
                  <a:moveTo>
                    <a:pt x="250" y="2970"/>
                  </a:moveTo>
                  <a:lnTo>
                    <a:pt x="250" y="2970"/>
                  </a:lnTo>
                  <a:lnTo>
                    <a:pt x="250" y="2972"/>
                  </a:lnTo>
                  <a:lnTo>
                    <a:pt x="248" y="2974"/>
                  </a:lnTo>
                  <a:lnTo>
                    <a:pt x="248" y="2978"/>
                  </a:lnTo>
                  <a:lnTo>
                    <a:pt x="252" y="2980"/>
                  </a:lnTo>
                  <a:lnTo>
                    <a:pt x="254" y="2980"/>
                  </a:lnTo>
                  <a:lnTo>
                    <a:pt x="260" y="2974"/>
                  </a:lnTo>
                  <a:lnTo>
                    <a:pt x="262" y="2972"/>
                  </a:lnTo>
                  <a:lnTo>
                    <a:pt x="262" y="2968"/>
                  </a:lnTo>
                  <a:lnTo>
                    <a:pt x="262" y="2964"/>
                  </a:lnTo>
                  <a:lnTo>
                    <a:pt x="260" y="2962"/>
                  </a:lnTo>
                  <a:lnTo>
                    <a:pt x="256" y="2962"/>
                  </a:lnTo>
                  <a:lnTo>
                    <a:pt x="250" y="2966"/>
                  </a:lnTo>
                  <a:lnTo>
                    <a:pt x="248" y="2966"/>
                  </a:lnTo>
                  <a:lnTo>
                    <a:pt x="250" y="2970"/>
                  </a:lnTo>
                  <a:close/>
                  <a:moveTo>
                    <a:pt x="540" y="3562"/>
                  </a:moveTo>
                  <a:lnTo>
                    <a:pt x="540" y="3562"/>
                  </a:lnTo>
                  <a:lnTo>
                    <a:pt x="544" y="3562"/>
                  </a:lnTo>
                  <a:lnTo>
                    <a:pt x="548" y="3562"/>
                  </a:lnTo>
                  <a:lnTo>
                    <a:pt x="554" y="3560"/>
                  </a:lnTo>
                  <a:lnTo>
                    <a:pt x="554" y="3558"/>
                  </a:lnTo>
                  <a:lnTo>
                    <a:pt x="552" y="3558"/>
                  </a:lnTo>
                  <a:lnTo>
                    <a:pt x="546" y="3558"/>
                  </a:lnTo>
                  <a:lnTo>
                    <a:pt x="542" y="3560"/>
                  </a:lnTo>
                  <a:lnTo>
                    <a:pt x="540" y="3562"/>
                  </a:lnTo>
                  <a:close/>
                  <a:moveTo>
                    <a:pt x="560" y="3548"/>
                  </a:moveTo>
                  <a:lnTo>
                    <a:pt x="560" y="3548"/>
                  </a:lnTo>
                  <a:lnTo>
                    <a:pt x="558" y="3550"/>
                  </a:lnTo>
                  <a:lnTo>
                    <a:pt x="556" y="3548"/>
                  </a:lnTo>
                  <a:lnTo>
                    <a:pt x="554" y="3550"/>
                  </a:lnTo>
                  <a:lnTo>
                    <a:pt x="552" y="3552"/>
                  </a:lnTo>
                  <a:lnTo>
                    <a:pt x="554" y="3554"/>
                  </a:lnTo>
                  <a:lnTo>
                    <a:pt x="560" y="3556"/>
                  </a:lnTo>
                  <a:lnTo>
                    <a:pt x="562" y="3556"/>
                  </a:lnTo>
                  <a:lnTo>
                    <a:pt x="564" y="3556"/>
                  </a:lnTo>
                  <a:lnTo>
                    <a:pt x="562" y="3548"/>
                  </a:lnTo>
                  <a:lnTo>
                    <a:pt x="560" y="3544"/>
                  </a:lnTo>
                  <a:lnTo>
                    <a:pt x="560" y="3546"/>
                  </a:lnTo>
                  <a:lnTo>
                    <a:pt x="560" y="3548"/>
                  </a:lnTo>
                  <a:close/>
                  <a:moveTo>
                    <a:pt x="556" y="3506"/>
                  </a:moveTo>
                  <a:lnTo>
                    <a:pt x="556" y="3506"/>
                  </a:lnTo>
                  <a:lnTo>
                    <a:pt x="530" y="3504"/>
                  </a:lnTo>
                  <a:lnTo>
                    <a:pt x="522" y="3504"/>
                  </a:lnTo>
                  <a:lnTo>
                    <a:pt x="522" y="3506"/>
                  </a:lnTo>
                  <a:lnTo>
                    <a:pt x="526" y="3508"/>
                  </a:lnTo>
                  <a:lnTo>
                    <a:pt x="528" y="3510"/>
                  </a:lnTo>
                  <a:lnTo>
                    <a:pt x="528" y="3512"/>
                  </a:lnTo>
                  <a:lnTo>
                    <a:pt x="528" y="3516"/>
                  </a:lnTo>
                  <a:lnTo>
                    <a:pt x="530" y="3522"/>
                  </a:lnTo>
                  <a:lnTo>
                    <a:pt x="532" y="3524"/>
                  </a:lnTo>
                  <a:lnTo>
                    <a:pt x="536" y="3524"/>
                  </a:lnTo>
                  <a:lnTo>
                    <a:pt x="546" y="3524"/>
                  </a:lnTo>
                  <a:lnTo>
                    <a:pt x="550" y="3524"/>
                  </a:lnTo>
                  <a:lnTo>
                    <a:pt x="550" y="3522"/>
                  </a:lnTo>
                  <a:lnTo>
                    <a:pt x="550" y="3520"/>
                  </a:lnTo>
                  <a:lnTo>
                    <a:pt x="554" y="3518"/>
                  </a:lnTo>
                  <a:lnTo>
                    <a:pt x="556" y="3520"/>
                  </a:lnTo>
                  <a:lnTo>
                    <a:pt x="558" y="3524"/>
                  </a:lnTo>
                  <a:lnTo>
                    <a:pt x="558" y="3526"/>
                  </a:lnTo>
                  <a:lnTo>
                    <a:pt x="562" y="3528"/>
                  </a:lnTo>
                  <a:lnTo>
                    <a:pt x="566" y="3526"/>
                  </a:lnTo>
                  <a:lnTo>
                    <a:pt x="568" y="3524"/>
                  </a:lnTo>
                  <a:lnTo>
                    <a:pt x="572" y="3514"/>
                  </a:lnTo>
                  <a:lnTo>
                    <a:pt x="572" y="3512"/>
                  </a:lnTo>
                  <a:lnTo>
                    <a:pt x="572" y="3508"/>
                  </a:lnTo>
                  <a:lnTo>
                    <a:pt x="568" y="3506"/>
                  </a:lnTo>
                  <a:lnTo>
                    <a:pt x="562" y="3506"/>
                  </a:lnTo>
                  <a:lnTo>
                    <a:pt x="556" y="3506"/>
                  </a:lnTo>
                  <a:close/>
                  <a:moveTo>
                    <a:pt x="522" y="3532"/>
                  </a:moveTo>
                  <a:lnTo>
                    <a:pt x="522" y="3532"/>
                  </a:lnTo>
                  <a:lnTo>
                    <a:pt x="516" y="3528"/>
                  </a:lnTo>
                  <a:lnTo>
                    <a:pt x="520" y="3528"/>
                  </a:lnTo>
                  <a:lnTo>
                    <a:pt x="524" y="3526"/>
                  </a:lnTo>
                  <a:lnTo>
                    <a:pt x="524" y="3524"/>
                  </a:lnTo>
                  <a:lnTo>
                    <a:pt x="518" y="3520"/>
                  </a:lnTo>
                  <a:lnTo>
                    <a:pt x="510" y="3520"/>
                  </a:lnTo>
                  <a:lnTo>
                    <a:pt x="506" y="3520"/>
                  </a:lnTo>
                  <a:lnTo>
                    <a:pt x="506" y="3518"/>
                  </a:lnTo>
                  <a:lnTo>
                    <a:pt x="514" y="3516"/>
                  </a:lnTo>
                  <a:lnTo>
                    <a:pt x="520" y="3514"/>
                  </a:lnTo>
                  <a:lnTo>
                    <a:pt x="520" y="3512"/>
                  </a:lnTo>
                  <a:lnTo>
                    <a:pt x="520" y="3510"/>
                  </a:lnTo>
                  <a:lnTo>
                    <a:pt x="518" y="3508"/>
                  </a:lnTo>
                  <a:lnTo>
                    <a:pt x="512" y="3506"/>
                  </a:lnTo>
                  <a:lnTo>
                    <a:pt x="504" y="3506"/>
                  </a:lnTo>
                  <a:lnTo>
                    <a:pt x="498" y="3508"/>
                  </a:lnTo>
                  <a:lnTo>
                    <a:pt x="490" y="3508"/>
                  </a:lnTo>
                  <a:lnTo>
                    <a:pt x="486" y="3508"/>
                  </a:lnTo>
                  <a:lnTo>
                    <a:pt x="478" y="3510"/>
                  </a:lnTo>
                  <a:lnTo>
                    <a:pt x="462" y="3514"/>
                  </a:lnTo>
                  <a:lnTo>
                    <a:pt x="454" y="3516"/>
                  </a:lnTo>
                  <a:lnTo>
                    <a:pt x="454" y="3518"/>
                  </a:lnTo>
                  <a:lnTo>
                    <a:pt x="464" y="3524"/>
                  </a:lnTo>
                  <a:lnTo>
                    <a:pt x="466" y="3526"/>
                  </a:lnTo>
                  <a:lnTo>
                    <a:pt x="462" y="3528"/>
                  </a:lnTo>
                  <a:lnTo>
                    <a:pt x="470" y="3532"/>
                  </a:lnTo>
                  <a:lnTo>
                    <a:pt x="476" y="3534"/>
                  </a:lnTo>
                  <a:lnTo>
                    <a:pt x="480" y="3536"/>
                  </a:lnTo>
                  <a:lnTo>
                    <a:pt x="486" y="3540"/>
                  </a:lnTo>
                  <a:lnTo>
                    <a:pt x="490" y="3540"/>
                  </a:lnTo>
                  <a:lnTo>
                    <a:pt x="490" y="3538"/>
                  </a:lnTo>
                  <a:lnTo>
                    <a:pt x="482" y="3530"/>
                  </a:lnTo>
                  <a:lnTo>
                    <a:pt x="480" y="3526"/>
                  </a:lnTo>
                  <a:lnTo>
                    <a:pt x="482" y="3524"/>
                  </a:lnTo>
                  <a:lnTo>
                    <a:pt x="486" y="3524"/>
                  </a:lnTo>
                  <a:lnTo>
                    <a:pt x="490" y="3524"/>
                  </a:lnTo>
                  <a:lnTo>
                    <a:pt x="494" y="3524"/>
                  </a:lnTo>
                  <a:lnTo>
                    <a:pt x="498" y="3524"/>
                  </a:lnTo>
                  <a:lnTo>
                    <a:pt x="500" y="3524"/>
                  </a:lnTo>
                  <a:lnTo>
                    <a:pt x="496" y="3532"/>
                  </a:lnTo>
                  <a:lnTo>
                    <a:pt x="496" y="3536"/>
                  </a:lnTo>
                  <a:lnTo>
                    <a:pt x="500" y="3540"/>
                  </a:lnTo>
                  <a:lnTo>
                    <a:pt x="502" y="3540"/>
                  </a:lnTo>
                  <a:lnTo>
                    <a:pt x="506" y="3538"/>
                  </a:lnTo>
                  <a:lnTo>
                    <a:pt x="510" y="3536"/>
                  </a:lnTo>
                  <a:lnTo>
                    <a:pt x="512" y="3538"/>
                  </a:lnTo>
                  <a:lnTo>
                    <a:pt x="514" y="3540"/>
                  </a:lnTo>
                  <a:lnTo>
                    <a:pt x="518" y="3540"/>
                  </a:lnTo>
                  <a:lnTo>
                    <a:pt x="522" y="3542"/>
                  </a:lnTo>
                  <a:lnTo>
                    <a:pt x="522" y="3544"/>
                  </a:lnTo>
                  <a:lnTo>
                    <a:pt x="524" y="3548"/>
                  </a:lnTo>
                  <a:lnTo>
                    <a:pt x="526" y="3548"/>
                  </a:lnTo>
                  <a:lnTo>
                    <a:pt x="528" y="3550"/>
                  </a:lnTo>
                  <a:lnTo>
                    <a:pt x="532" y="3554"/>
                  </a:lnTo>
                  <a:lnTo>
                    <a:pt x="534" y="3552"/>
                  </a:lnTo>
                  <a:lnTo>
                    <a:pt x="534" y="3548"/>
                  </a:lnTo>
                  <a:lnTo>
                    <a:pt x="534" y="3544"/>
                  </a:lnTo>
                  <a:lnTo>
                    <a:pt x="532" y="3542"/>
                  </a:lnTo>
                  <a:lnTo>
                    <a:pt x="532" y="3538"/>
                  </a:lnTo>
                  <a:lnTo>
                    <a:pt x="530" y="3536"/>
                  </a:lnTo>
                  <a:lnTo>
                    <a:pt x="522" y="3532"/>
                  </a:lnTo>
                  <a:close/>
                  <a:moveTo>
                    <a:pt x="476" y="3508"/>
                  </a:moveTo>
                  <a:lnTo>
                    <a:pt x="476" y="3508"/>
                  </a:lnTo>
                  <a:lnTo>
                    <a:pt x="484" y="3506"/>
                  </a:lnTo>
                  <a:lnTo>
                    <a:pt x="484" y="3504"/>
                  </a:lnTo>
                  <a:lnTo>
                    <a:pt x="472" y="3502"/>
                  </a:lnTo>
                  <a:lnTo>
                    <a:pt x="464" y="3502"/>
                  </a:lnTo>
                  <a:lnTo>
                    <a:pt x="458" y="3502"/>
                  </a:lnTo>
                  <a:lnTo>
                    <a:pt x="450" y="3506"/>
                  </a:lnTo>
                  <a:lnTo>
                    <a:pt x="448" y="3508"/>
                  </a:lnTo>
                  <a:lnTo>
                    <a:pt x="456" y="3510"/>
                  </a:lnTo>
                  <a:lnTo>
                    <a:pt x="462" y="3510"/>
                  </a:lnTo>
                  <a:lnTo>
                    <a:pt x="476" y="3508"/>
                  </a:lnTo>
                  <a:close/>
                  <a:moveTo>
                    <a:pt x="572" y="3528"/>
                  </a:moveTo>
                  <a:lnTo>
                    <a:pt x="572" y="3528"/>
                  </a:lnTo>
                  <a:lnTo>
                    <a:pt x="574" y="3530"/>
                  </a:lnTo>
                  <a:lnTo>
                    <a:pt x="578" y="3530"/>
                  </a:lnTo>
                  <a:lnTo>
                    <a:pt x="580" y="3528"/>
                  </a:lnTo>
                  <a:lnTo>
                    <a:pt x="582" y="3524"/>
                  </a:lnTo>
                  <a:lnTo>
                    <a:pt x="580" y="3522"/>
                  </a:lnTo>
                  <a:lnTo>
                    <a:pt x="578" y="3522"/>
                  </a:lnTo>
                  <a:lnTo>
                    <a:pt x="574" y="3524"/>
                  </a:lnTo>
                  <a:lnTo>
                    <a:pt x="572" y="3528"/>
                  </a:lnTo>
                  <a:close/>
                  <a:moveTo>
                    <a:pt x="636" y="3486"/>
                  </a:moveTo>
                  <a:lnTo>
                    <a:pt x="636" y="3486"/>
                  </a:lnTo>
                  <a:lnTo>
                    <a:pt x="628" y="3488"/>
                  </a:lnTo>
                  <a:lnTo>
                    <a:pt x="622" y="3486"/>
                  </a:lnTo>
                  <a:lnTo>
                    <a:pt x="616" y="3484"/>
                  </a:lnTo>
                  <a:lnTo>
                    <a:pt x="610" y="3482"/>
                  </a:lnTo>
                  <a:lnTo>
                    <a:pt x="602" y="3478"/>
                  </a:lnTo>
                  <a:lnTo>
                    <a:pt x="594" y="3470"/>
                  </a:lnTo>
                  <a:lnTo>
                    <a:pt x="584" y="3462"/>
                  </a:lnTo>
                  <a:lnTo>
                    <a:pt x="574" y="3456"/>
                  </a:lnTo>
                  <a:lnTo>
                    <a:pt x="562" y="3448"/>
                  </a:lnTo>
                  <a:lnTo>
                    <a:pt x="548" y="3436"/>
                  </a:lnTo>
                  <a:lnTo>
                    <a:pt x="538" y="3424"/>
                  </a:lnTo>
                  <a:lnTo>
                    <a:pt x="532" y="3414"/>
                  </a:lnTo>
                  <a:lnTo>
                    <a:pt x="530" y="3404"/>
                  </a:lnTo>
                  <a:lnTo>
                    <a:pt x="528" y="3404"/>
                  </a:lnTo>
                  <a:lnTo>
                    <a:pt x="522" y="3402"/>
                  </a:lnTo>
                  <a:lnTo>
                    <a:pt x="516" y="3402"/>
                  </a:lnTo>
                  <a:lnTo>
                    <a:pt x="514" y="3400"/>
                  </a:lnTo>
                  <a:lnTo>
                    <a:pt x="512" y="3396"/>
                  </a:lnTo>
                  <a:lnTo>
                    <a:pt x="516" y="3390"/>
                  </a:lnTo>
                  <a:lnTo>
                    <a:pt x="520" y="3386"/>
                  </a:lnTo>
                  <a:lnTo>
                    <a:pt x="522" y="3386"/>
                  </a:lnTo>
                  <a:lnTo>
                    <a:pt x="524" y="3390"/>
                  </a:lnTo>
                  <a:lnTo>
                    <a:pt x="524" y="3392"/>
                  </a:lnTo>
                  <a:lnTo>
                    <a:pt x="526" y="3394"/>
                  </a:lnTo>
                  <a:lnTo>
                    <a:pt x="528" y="3392"/>
                  </a:lnTo>
                  <a:lnTo>
                    <a:pt x="528" y="3388"/>
                  </a:lnTo>
                  <a:lnTo>
                    <a:pt x="524" y="3380"/>
                  </a:lnTo>
                  <a:lnTo>
                    <a:pt x="510" y="3364"/>
                  </a:lnTo>
                  <a:lnTo>
                    <a:pt x="510" y="3502"/>
                  </a:lnTo>
                  <a:lnTo>
                    <a:pt x="518" y="3498"/>
                  </a:lnTo>
                  <a:lnTo>
                    <a:pt x="520" y="3496"/>
                  </a:lnTo>
                  <a:lnTo>
                    <a:pt x="522" y="3496"/>
                  </a:lnTo>
                  <a:lnTo>
                    <a:pt x="530" y="3498"/>
                  </a:lnTo>
                  <a:lnTo>
                    <a:pt x="544" y="3500"/>
                  </a:lnTo>
                  <a:lnTo>
                    <a:pt x="560" y="3502"/>
                  </a:lnTo>
                  <a:lnTo>
                    <a:pt x="576" y="3504"/>
                  </a:lnTo>
                  <a:lnTo>
                    <a:pt x="584" y="3506"/>
                  </a:lnTo>
                  <a:lnTo>
                    <a:pt x="588" y="3508"/>
                  </a:lnTo>
                  <a:lnTo>
                    <a:pt x="596" y="3512"/>
                  </a:lnTo>
                  <a:lnTo>
                    <a:pt x="598" y="3510"/>
                  </a:lnTo>
                  <a:lnTo>
                    <a:pt x="602" y="3508"/>
                  </a:lnTo>
                  <a:lnTo>
                    <a:pt x="606" y="3506"/>
                  </a:lnTo>
                  <a:lnTo>
                    <a:pt x="614" y="3506"/>
                  </a:lnTo>
                  <a:lnTo>
                    <a:pt x="620" y="3502"/>
                  </a:lnTo>
                  <a:lnTo>
                    <a:pt x="624" y="3500"/>
                  </a:lnTo>
                  <a:lnTo>
                    <a:pt x="626" y="3502"/>
                  </a:lnTo>
                  <a:lnTo>
                    <a:pt x="630" y="3506"/>
                  </a:lnTo>
                  <a:lnTo>
                    <a:pt x="632" y="3504"/>
                  </a:lnTo>
                  <a:lnTo>
                    <a:pt x="634" y="3502"/>
                  </a:lnTo>
                  <a:lnTo>
                    <a:pt x="638" y="3502"/>
                  </a:lnTo>
                  <a:lnTo>
                    <a:pt x="640" y="3502"/>
                  </a:lnTo>
                  <a:lnTo>
                    <a:pt x="642" y="3502"/>
                  </a:lnTo>
                  <a:lnTo>
                    <a:pt x="646" y="3494"/>
                  </a:lnTo>
                  <a:lnTo>
                    <a:pt x="648" y="3488"/>
                  </a:lnTo>
                  <a:lnTo>
                    <a:pt x="648" y="3486"/>
                  </a:lnTo>
                  <a:lnTo>
                    <a:pt x="642" y="3486"/>
                  </a:lnTo>
                  <a:lnTo>
                    <a:pt x="636" y="3486"/>
                  </a:lnTo>
                  <a:close/>
                  <a:moveTo>
                    <a:pt x="436" y="3502"/>
                  </a:moveTo>
                  <a:lnTo>
                    <a:pt x="436" y="3502"/>
                  </a:lnTo>
                  <a:lnTo>
                    <a:pt x="428" y="3504"/>
                  </a:lnTo>
                  <a:lnTo>
                    <a:pt x="426" y="3506"/>
                  </a:lnTo>
                  <a:lnTo>
                    <a:pt x="420" y="3506"/>
                  </a:lnTo>
                  <a:lnTo>
                    <a:pt x="414" y="3506"/>
                  </a:lnTo>
                  <a:lnTo>
                    <a:pt x="414" y="3508"/>
                  </a:lnTo>
                  <a:lnTo>
                    <a:pt x="414" y="3510"/>
                  </a:lnTo>
                  <a:lnTo>
                    <a:pt x="416" y="3514"/>
                  </a:lnTo>
                  <a:lnTo>
                    <a:pt x="418" y="3514"/>
                  </a:lnTo>
                  <a:lnTo>
                    <a:pt x="428" y="3516"/>
                  </a:lnTo>
                  <a:lnTo>
                    <a:pt x="430" y="3516"/>
                  </a:lnTo>
                  <a:lnTo>
                    <a:pt x="432" y="3518"/>
                  </a:lnTo>
                  <a:lnTo>
                    <a:pt x="432" y="3520"/>
                  </a:lnTo>
                  <a:lnTo>
                    <a:pt x="432" y="3522"/>
                  </a:lnTo>
                  <a:lnTo>
                    <a:pt x="436" y="3522"/>
                  </a:lnTo>
                  <a:lnTo>
                    <a:pt x="442" y="3518"/>
                  </a:lnTo>
                  <a:lnTo>
                    <a:pt x="442" y="3516"/>
                  </a:lnTo>
                  <a:lnTo>
                    <a:pt x="442" y="3512"/>
                  </a:lnTo>
                  <a:lnTo>
                    <a:pt x="438" y="3512"/>
                  </a:lnTo>
                  <a:lnTo>
                    <a:pt x="432" y="3510"/>
                  </a:lnTo>
                  <a:lnTo>
                    <a:pt x="434" y="3508"/>
                  </a:lnTo>
                  <a:lnTo>
                    <a:pt x="438" y="3508"/>
                  </a:lnTo>
                  <a:lnTo>
                    <a:pt x="442" y="3506"/>
                  </a:lnTo>
                  <a:lnTo>
                    <a:pt x="444" y="3504"/>
                  </a:lnTo>
                  <a:lnTo>
                    <a:pt x="440" y="3504"/>
                  </a:lnTo>
                  <a:lnTo>
                    <a:pt x="436" y="3502"/>
                  </a:lnTo>
                  <a:close/>
                  <a:moveTo>
                    <a:pt x="290" y="2874"/>
                  </a:moveTo>
                  <a:lnTo>
                    <a:pt x="290" y="2874"/>
                  </a:lnTo>
                  <a:lnTo>
                    <a:pt x="292" y="2876"/>
                  </a:lnTo>
                  <a:lnTo>
                    <a:pt x="294" y="2874"/>
                  </a:lnTo>
                  <a:lnTo>
                    <a:pt x="294" y="2872"/>
                  </a:lnTo>
                  <a:lnTo>
                    <a:pt x="294" y="2870"/>
                  </a:lnTo>
                  <a:lnTo>
                    <a:pt x="290" y="2868"/>
                  </a:lnTo>
                  <a:lnTo>
                    <a:pt x="290" y="2874"/>
                  </a:lnTo>
                  <a:close/>
                  <a:moveTo>
                    <a:pt x="592" y="3524"/>
                  </a:moveTo>
                  <a:lnTo>
                    <a:pt x="592" y="3524"/>
                  </a:lnTo>
                  <a:lnTo>
                    <a:pt x="596" y="3524"/>
                  </a:lnTo>
                  <a:lnTo>
                    <a:pt x="598" y="3524"/>
                  </a:lnTo>
                  <a:lnTo>
                    <a:pt x="598" y="3522"/>
                  </a:lnTo>
                  <a:lnTo>
                    <a:pt x="596" y="3518"/>
                  </a:lnTo>
                  <a:lnTo>
                    <a:pt x="594" y="3518"/>
                  </a:lnTo>
                  <a:lnTo>
                    <a:pt x="590" y="3520"/>
                  </a:lnTo>
                  <a:lnTo>
                    <a:pt x="590" y="3522"/>
                  </a:lnTo>
                  <a:lnTo>
                    <a:pt x="592" y="3524"/>
                  </a:lnTo>
                  <a:close/>
                  <a:moveTo>
                    <a:pt x="310" y="3406"/>
                  </a:moveTo>
                  <a:lnTo>
                    <a:pt x="310" y="3406"/>
                  </a:lnTo>
                  <a:lnTo>
                    <a:pt x="314" y="3406"/>
                  </a:lnTo>
                  <a:lnTo>
                    <a:pt x="318" y="3406"/>
                  </a:lnTo>
                  <a:lnTo>
                    <a:pt x="322" y="3406"/>
                  </a:lnTo>
                  <a:lnTo>
                    <a:pt x="326" y="3408"/>
                  </a:lnTo>
                  <a:lnTo>
                    <a:pt x="328" y="3408"/>
                  </a:lnTo>
                  <a:lnTo>
                    <a:pt x="324" y="3402"/>
                  </a:lnTo>
                  <a:lnTo>
                    <a:pt x="318" y="3396"/>
                  </a:lnTo>
                  <a:lnTo>
                    <a:pt x="316" y="3394"/>
                  </a:lnTo>
                  <a:lnTo>
                    <a:pt x="314" y="3394"/>
                  </a:lnTo>
                  <a:lnTo>
                    <a:pt x="312" y="3394"/>
                  </a:lnTo>
                  <a:lnTo>
                    <a:pt x="310" y="3392"/>
                  </a:lnTo>
                  <a:lnTo>
                    <a:pt x="308" y="3390"/>
                  </a:lnTo>
                  <a:lnTo>
                    <a:pt x="306" y="3392"/>
                  </a:lnTo>
                  <a:lnTo>
                    <a:pt x="304" y="3390"/>
                  </a:lnTo>
                  <a:lnTo>
                    <a:pt x="294" y="3384"/>
                  </a:lnTo>
                  <a:lnTo>
                    <a:pt x="284" y="3382"/>
                  </a:lnTo>
                  <a:lnTo>
                    <a:pt x="280" y="3378"/>
                  </a:lnTo>
                  <a:lnTo>
                    <a:pt x="274" y="3374"/>
                  </a:lnTo>
                  <a:lnTo>
                    <a:pt x="268" y="3370"/>
                  </a:lnTo>
                  <a:lnTo>
                    <a:pt x="264" y="3368"/>
                  </a:lnTo>
                  <a:lnTo>
                    <a:pt x="262" y="3370"/>
                  </a:lnTo>
                  <a:lnTo>
                    <a:pt x="266" y="3374"/>
                  </a:lnTo>
                  <a:lnTo>
                    <a:pt x="270" y="3376"/>
                  </a:lnTo>
                  <a:lnTo>
                    <a:pt x="270" y="3380"/>
                  </a:lnTo>
                  <a:lnTo>
                    <a:pt x="268" y="3380"/>
                  </a:lnTo>
                  <a:lnTo>
                    <a:pt x="272" y="3382"/>
                  </a:lnTo>
                  <a:lnTo>
                    <a:pt x="276" y="3384"/>
                  </a:lnTo>
                  <a:lnTo>
                    <a:pt x="278" y="3388"/>
                  </a:lnTo>
                  <a:lnTo>
                    <a:pt x="282" y="3390"/>
                  </a:lnTo>
                  <a:lnTo>
                    <a:pt x="288" y="3392"/>
                  </a:lnTo>
                  <a:lnTo>
                    <a:pt x="294" y="3392"/>
                  </a:lnTo>
                  <a:lnTo>
                    <a:pt x="296" y="3394"/>
                  </a:lnTo>
                  <a:lnTo>
                    <a:pt x="300" y="3396"/>
                  </a:lnTo>
                  <a:lnTo>
                    <a:pt x="302" y="3398"/>
                  </a:lnTo>
                  <a:lnTo>
                    <a:pt x="304" y="3398"/>
                  </a:lnTo>
                  <a:lnTo>
                    <a:pt x="308" y="3398"/>
                  </a:lnTo>
                  <a:lnTo>
                    <a:pt x="310" y="3400"/>
                  </a:lnTo>
                  <a:lnTo>
                    <a:pt x="310" y="3402"/>
                  </a:lnTo>
                  <a:lnTo>
                    <a:pt x="310" y="3404"/>
                  </a:lnTo>
                  <a:lnTo>
                    <a:pt x="310" y="3406"/>
                  </a:lnTo>
                  <a:close/>
                  <a:moveTo>
                    <a:pt x="262" y="3306"/>
                  </a:moveTo>
                  <a:lnTo>
                    <a:pt x="262" y="3306"/>
                  </a:lnTo>
                  <a:lnTo>
                    <a:pt x="260" y="3302"/>
                  </a:lnTo>
                  <a:lnTo>
                    <a:pt x="258" y="3302"/>
                  </a:lnTo>
                  <a:lnTo>
                    <a:pt x="258" y="3304"/>
                  </a:lnTo>
                  <a:lnTo>
                    <a:pt x="258" y="3310"/>
                  </a:lnTo>
                  <a:lnTo>
                    <a:pt x="258" y="3314"/>
                  </a:lnTo>
                  <a:lnTo>
                    <a:pt x="254" y="3308"/>
                  </a:lnTo>
                  <a:lnTo>
                    <a:pt x="252" y="3308"/>
                  </a:lnTo>
                  <a:lnTo>
                    <a:pt x="250" y="3310"/>
                  </a:lnTo>
                  <a:lnTo>
                    <a:pt x="248" y="3314"/>
                  </a:lnTo>
                  <a:lnTo>
                    <a:pt x="250" y="3318"/>
                  </a:lnTo>
                  <a:lnTo>
                    <a:pt x="252" y="3320"/>
                  </a:lnTo>
                  <a:lnTo>
                    <a:pt x="252" y="3322"/>
                  </a:lnTo>
                  <a:lnTo>
                    <a:pt x="250" y="3324"/>
                  </a:lnTo>
                  <a:lnTo>
                    <a:pt x="252" y="3328"/>
                  </a:lnTo>
                  <a:lnTo>
                    <a:pt x="252" y="3332"/>
                  </a:lnTo>
                  <a:lnTo>
                    <a:pt x="254" y="3332"/>
                  </a:lnTo>
                  <a:lnTo>
                    <a:pt x="258" y="3324"/>
                  </a:lnTo>
                  <a:lnTo>
                    <a:pt x="260" y="3314"/>
                  </a:lnTo>
                  <a:lnTo>
                    <a:pt x="262" y="3310"/>
                  </a:lnTo>
                  <a:lnTo>
                    <a:pt x="262" y="3306"/>
                  </a:lnTo>
                  <a:close/>
                  <a:moveTo>
                    <a:pt x="284" y="3406"/>
                  </a:moveTo>
                  <a:lnTo>
                    <a:pt x="284" y="3406"/>
                  </a:lnTo>
                  <a:lnTo>
                    <a:pt x="286" y="3406"/>
                  </a:lnTo>
                  <a:lnTo>
                    <a:pt x="288" y="3404"/>
                  </a:lnTo>
                  <a:lnTo>
                    <a:pt x="290" y="3402"/>
                  </a:lnTo>
                  <a:lnTo>
                    <a:pt x="290" y="3400"/>
                  </a:lnTo>
                  <a:lnTo>
                    <a:pt x="286" y="3398"/>
                  </a:lnTo>
                  <a:lnTo>
                    <a:pt x="284" y="3400"/>
                  </a:lnTo>
                  <a:lnTo>
                    <a:pt x="284" y="3404"/>
                  </a:lnTo>
                  <a:lnTo>
                    <a:pt x="284" y="3406"/>
                  </a:lnTo>
                  <a:close/>
                  <a:moveTo>
                    <a:pt x="268" y="3336"/>
                  </a:moveTo>
                  <a:lnTo>
                    <a:pt x="268" y="3336"/>
                  </a:lnTo>
                  <a:lnTo>
                    <a:pt x="260" y="3336"/>
                  </a:lnTo>
                  <a:lnTo>
                    <a:pt x="258" y="3336"/>
                  </a:lnTo>
                  <a:lnTo>
                    <a:pt x="256" y="3338"/>
                  </a:lnTo>
                  <a:lnTo>
                    <a:pt x="258" y="3340"/>
                  </a:lnTo>
                  <a:lnTo>
                    <a:pt x="262" y="3342"/>
                  </a:lnTo>
                  <a:lnTo>
                    <a:pt x="264" y="3342"/>
                  </a:lnTo>
                  <a:lnTo>
                    <a:pt x="268" y="3340"/>
                  </a:lnTo>
                  <a:lnTo>
                    <a:pt x="268" y="3338"/>
                  </a:lnTo>
                  <a:lnTo>
                    <a:pt x="268" y="3336"/>
                  </a:lnTo>
                  <a:close/>
                  <a:moveTo>
                    <a:pt x="412" y="3500"/>
                  </a:moveTo>
                  <a:lnTo>
                    <a:pt x="412" y="3500"/>
                  </a:lnTo>
                  <a:lnTo>
                    <a:pt x="406" y="3498"/>
                  </a:lnTo>
                  <a:lnTo>
                    <a:pt x="402" y="3496"/>
                  </a:lnTo>
                  <a:lnTo>
                    <a:pt x="398" y="3498"/>
                  </a:lnTo>
                  <a:lnTo>
                    <a:pt x="396" y="3500"/>
                  </a:lnTo>
                  <a:lnTo>
                    <a:pt x="396" y="3502"/>
                  </a:lnTo>
                  <a:lnTo>
                    <a:pt x="398" y="3504"/>
                  </a:lnTo>
                  <a:lnTo>
                    <a:pt x="402" y="3502"/>
                  </a:lnTo>
                  <a:lnTo>
                    <a:pt x="406" y="3500"/>
                  </a:lnTo>
                  <a:lnTo>
                    <a:pt x="408" y="3502"/>
                  </a:lnTo>
                  <a:lnTo>
                    <a:pt x="410" y="3502"/>
                  </a:lnTo>
                  <a:lnTo>
                    <a:pt x="414" y="3504"/>
                  </a:lnTo>
                  <a:lnTo>
                    <a:pt x="414" y="3502"/>
                  </a:lnTo>
                  <a:lnTo>
                    <a:pt x="416" y="3500"/>
                  </a:lnTo>
                  <a:lnTo>
                    <a:pt x="414" y="3500"/>
                  </a:lnTo>
                  <a:lnTo>
                    <a:pt x="412" y="3500"/>
                  </a:lnTo>
                  <a:close/>
                  <a:moveTo>
                    <a:pt x="248" y="3284"/>
                  </a:moveTo>
                  <a:lnTo>
                    <a:pt x="248" y="3284"/>
                  </a:lnTo>
                  <a:lnTo>
                    <a:pt x="244" y="3282"/>
                  </a:lnTo>
                  <a:lnTo>
                    <a:pt x="244" y="3284"/>
                  </a:lnTo>
                  <a:lnTo>
                    <a:pt x="244" y="3292"/>
                  </a:lnTo>
                  <a:lnTo>
                    <a:pt x="240" y="3300"/>
                  </a:lnTo>
                  <a:lnTo>
                    <a:pt x="240" y="3302"/>
                  </a:lnTo>
                  <a:lnTo>
                    <a:pt x="244" y="3302"/>
                  </a:lnTo>
                  <a:lnTo>
                    <a:pt x="246" y="3300"/>
                  </a:lnTo>
                  <a:lnTo>
                    <a:pt x="246" y="3298"/>
                  </a:lnTo>
                  <a:lnTo>
                    <a:pt x="248" y="3294"/>
                  </a:lnTo>
                  <a:lnTo>
                    <a:pt x="248" y="3292"/>
                  </a:lnTo>
                  <a:lnTo>
                    <a:pt x="252" y="3288"/>
                  </a:lnTo>
                  <a:lnTo>
                    <a:pt x="248" y="3284"/>
                  </a:lnTo>
                  <a:close/>
                  <a:moveTo>
                    <a:pt x="376" y="3462"/>
                  </a:moveTo>
                  <a:lnTo>
                    <a:pt x="376" y="3462"/>
                  </a:lnTo>
                  <a:lnTo>
                    <a:pt x="376" y="3466"/>
                  </a:lnTo>
                  <a:lnTo>
                    <a:pt x="378" y="3468"/>
                  </a:lnTo>
                  <a:lnTo>
                    <a:pt x="380" y="3468"/>
                  </a:lnTo>
                  <a:lnTo>
                    <a:pt x="380" y="3464"/>
                  </a:lnTo>
                  <a:lnTo>
                    <a:pt x="380" y="3462"/>
                  </a:lnTo>
                  <a:lnTo>
                    <a:pt x="382" y="3462"/>
                  </a:lnTo>
                  <a:lnTo>
                    <a:pt x="384" y="3460"/>
                  </a:lnTo>
                  <a:lnTo>
                    <a:pt x="384" y="3456"/>
                  </a:lnTo>
                  <a:lnTo>
                    <a:pt x="386" y="3454"/>
                  </a:lnTo>
                  <a:lnTo>
                    <a:pt x="386" y="3452"/>
                  </a:lnTo>
                  <a:lnTo>
                    <a:pt x="386" y="3448"/>
                  </a:lnTo>
                  <a:lnTo>
                    <a:pt x="386" y="3444"/>
                  </a:lnTo>
                  <a:lnTo>
                    <a:pt x="386" y="3442"/>
                  </a:lnTo>
                  <a:lnTo>
                    <a:pt x="384" y="3440"/>
                  </a:lnTo>
                  <a:lnTo>
                    <a:pt x="378" y="3438"/>
                  </a:lnTo>
                  <a:lnTo>
                    <a:pt x="376" y="3438"/>
                  </a:lnTo>
                  <a:lnTo>
                    <a:pt x="374" y="3442"/>
                  </a:lnTo>
                  <a:lnTo>
                    <a:pt x="372" y="3444"/>
                  </a:lnTo>
                  <a:lnTo>
                    <a:pt x="370" y="3442"/>
                  </a:lnTo>
                  <a:lnTo>
                    <a:pt x="368" y="3442"/>
                  </a:lnTo>
                  <a:lnTo>
                    <a:pt x="364" y="3442"/>
                  </a:lnTo>
                  <a:lnTo>
                    <a:pt x="362" y="3444"/>
                  </a:lnTo>
                  <a:lnTo>
                    <a:pt x="362" y="3446"/>
                  </a:lnTo>
                  <a:lnTo>
                    <a:pt x="368" y="3452"/>
                  </a:lnTo>
                  <a:lnTo>
                    <a:pt x="374" y="3458"/>
                  </a:lnTo>
                  <a:lnTo>
                    <a:pt x="376" y="3460"/>
                  </a:lnTo>
                  <a:lnTo>
                    <a:pt x="376" y="3462"/>
                  </a:lnTo>
                  <a:close/>
                  <a:moveTo>
                    <a:pt x="360" y="3454"/>
                  </a:moveTo>
                  <a:lnTo>
                    <a:pt x="360" y="3454"/>
                  </a:lnTo>
                  <a:lnTo>
                    <a:pt x="358" y="3458"/>
                  </a:lnTo>
                  <a:lnTo>
                    <a:pt x="354" y="3458"/>
                  </a:lnTo>
                  <a:lnTo>
                    <a:pt x="352" y="3460"/>
                  </a:lnTo>
                  <a:lnTo>
                    <a:pt x="354" y="3462"/>
                  </a:lnTo>
                  <a:lnTo>
                    <a:pt x="356" y="3464"/>
                  </a:lnTo>
                  <a:lnTo>
                    <a:pt x="358" y="3464"/>
                  </a:lnTo>
                  <a:lnTo>
                    <a:pt x="364" y="3458"/>
                  </a:lnTo>
                  <a:lnTo>
                    <a:pt x="364" y="3456"/>
                  </a:lnTo>
                  <a:lnTo>
                    <a:pt x="364" y="3454"/>
                  </a:lnTo>
                  <a:lnTo>
                    <a:pt x="362" y="3452"/>
                  </a:lnTo>
                  <a:lnTo>
                    <a:pt x="360" y="3454"/>
                  </a:lnTo>
                  <a:close/>
                  <a:moveTo>
                    <a:pt x="390" y="3462"/>
                  </a:moveTo>
                  <a:lnTo>
                    <a:pt x="390" y="3462"/>
                  </a:lnTo>
                  <a:lnTo>
                    <a:pt x="394" y="3462"/>
                  </a:lnTo>
                  <a:lnTo>
                    <a:pt x="394" y="3460"/>
                  </a:lnTo>
                  <a:lnTo>
                    <a:pt x="396" y="3458"/>
                  </a:lnTo>
                  <a:lnTo>
                    <a:pt x="398" y="3460"/>
                  </a:lnTo>
                  <a:lnTo>
                    <a:pt x="402" y="3462"/>
                  </a:lnTo>
                  <a:lnTo>
                    <a:pt x="402" y="3464"/>
                  </a:lnTo>
                  <a:lnTo>
                    <a:pt x="402" y="3466"/>
                  </a:lnTo>
                  <a:lnTo>
                    <a:pt x="406" y="3468"/>
                  </a:lnTo>
                  <a:lnTo>
                    <a:pt x="410" y="3468"/>
                  </a:lnTo>
                  <a:lnTo>
                    <a:pt x="412" y="3466"/>
                  </a:lnTo>
                  <a:lnTo>
                    <a:pt x="412" y="3454"/>
                  </a:lnTo>
                  <a:lnTo>
                    <a:pt x="410" y="3450"/>
                  </a:lnTo>
                  <a:lnTo>
                    <a:pt x="408" y="3450"/>
                  </a:lnTo>
                  <a:lnTo>
                    <a:pt x="406" y="3450"/>
                  </a:lnTo>
                  <a:lnTo>
                    <a:pt x="402" y="3448"/>
                  </a:lnTo>
                  <a:lnTo>
                    <a:pt x="400" y="3444"/>
                  </a:lnTo>
                  <a:lnTo>
                    <a:pt x="394" y="3442"/>
                  </a:lnTo>
                  <a:lnTo>
                    <a:pt x="390" y="3444"/>
                  </a:lnTo>
                  <a:lnTo>
                    <a:pt x="388" y="3446"/>
                  </a:lnTo>
                  <a:lnTo>
                    <a:pt x="388" y="3448"/>
                  </a:lnTo>
                  <a:lnTo>
                    <a:pt x="390" y="3454"/>
                  </a:lnTo>
                  <a:lnTo>
                    <a:pt x="388" y="3456"/>
                  </a:lnTo>
                  <a:lnTo>
                    <a:pt x="388" y="3460"/>
                  </a:lnTo>
                  <a:lnTo>
                    <a:pt x="390" y="3462"/>
                  </a:lnTo>
                  <a:close/>
                  <a:moveTo>
                    <a:pt x="356" y="3450"/>
                  </a:moveTo>
                  <a:lnTo>
                    <a:pt x="356" y="3450"/>
                  </a:lnTo>
                  <a:lnTo>
                    <a:pt x="358" y="3450"/>
                  </a:lnTo>
                  <a:lnTo>
                    <a:pt x="360" y="3450"/>
                  </a:lnTo>
                  <a:lnTo>
                    <a:pt x="358" y="3444"/>
                  </a:lnTo>
                  <a:lnTo>
                    <a:pt x="358" y="3442"/>
                  </a:lnTo>
                  <a:lnTo>
                    <a:pt x="358" y="3440"/>
                  </a:lnTo>
                  <a:lnTo>
                    <a:pt x="362" y="3438"/>
                  </a:lnTo>
                  <a:lnTo>
                    <a:pt x="366" y="3436"/>
                  </a:lnTo>
                  <a:lnTo>
                    <a:pt x="366" y="3434"/>
                  </a:lnTo>
                  <a:lnTo>
                    <a:pt x="366" y="3432"/>
                  </a:lnTo>
                  <a:lnTo>
                    <a:pt x="362" y="3430"/>
                  </a:lnTo>
                  <a:lnTo>
                    <a:pt x="360" y="3430"/>
                  </a:lnTo>
                  <a:lnTo>
                    <a:pt x="358" y="3428"/>
                  </a:lnTo>
                  <a:lnTo>
                    <a:pt x="356" y="3426"/>
                  </a:lnTo>
                  <a:lnTo>
                    <a:pt x="354" y="3422"/>
                  </a:lnTo>
                  <a:lnTo>
                    <a:pt x="352" y="3420"/>
                  </a:lnTo>
                  <a:lnTo>
                    <a:pt x="348" y="3418"/>
                  </a:lnTo>
                  <a:lnTo>
                    <a:pt x="346" y="3420"/>
                  </a:lnTo>
                  <a:lnTo>
                    <a:pt x="344" y="3420"/>
                  </a:lnTo>
                  <a:lnTo>
                    <a:pt x="344" y="3418"/>
                  </a:lnTo>
                  <a:lnTo>
                    <a:pt x="342" y="3418"/>
                  </a:lnTo>
                  <a:lnTo>
                    <a:pt x="340" y="3420"/>
                  </a:lnTo>
                  <a:lnTo>
                    <a:pt x="338" y="3422"/>
                  </a:lnTo>
                  <a:lnTo>
                    <a:pt x="338" y="3418"/>
                  </a:lnTo>
                  <a:lnTo>
                    <a:pt x="336" y="3414"/>
                  </a:lnTo>
                  <a:lnTo>
                    <a:pt x="332" y="3410"/>
                  </a:lnTo>
                  <a:lnTo>
                    <a:pt x="328" y="3410"/>
                  </a:lnTo>
                  <a:lnTo>
                    <a:pt x="328" y="3412"/>
                  </a:lnTo>
                  <a:lnTo>
                    <a:pt x="328" y="3414"/>
                  </a:lnTo>
                  <a:lnTo>
                    <a:pt x="322" y="3414"/>
                  </a:lnTo>
                  <a:lnTo>
                    <a:pt x="320" y="3414"/>
                  </a:lnTo>
                  <a:lnTo>
                    <a:pt x="318" y="3414"/>
                  </a:lnTo>
                  <a:lnTo>
                    <a:pt x="320" y="3418"/>
                  </a:lnTo>
                  <a:lnTo>
                    <a:pt x="322" y="3422"/>
                  </a:lnTo>
                  <a:lnTo>
                    <a:pt x="320" y="3422"/>
                  </a:lnTo>
                  <a:lnTo>
                    <a:pt x="314" y="3420"/>
                  </a:lnTo>
                  <a:lnTo>
                    <a:pt x="310" y="3422"/>
                  </a:lnTo>
                  <a:lnTo>
                    <a:pt x="308" y="3424"/>
                  </a:lnTo>
                  <a:lnTo>
                    <a:pt x="308" y="3426"/>
                  </a:lnTo>
                  <a:lnTo>
                    <a:pt x="310" y="3428"/>
                  </a:lnTo>
                  <a:lnTo>
                    <a:pt x="312" y="3430"/>
                  </a:lnTo>
                  <a:lnTo>
                    <a:pt x="312" y="3432"/>
                  </a:lnTo>
                  <a:lnTo>
                    <a:pt x="316" y="3432"/>
                  </a:lnTo>
                  <a:lnTo>
                    <a:pt x="320" y="3430"/>
                  </a:lnTo>
                  <a:lnTo>
                    <a:pt x="322" y="3432"/>
                  </a:lnTo>
                  <a:lnTo>
                    <a:pt x="322" y="3434"/>
                  </a:lnTo>
                  <a:lnTo>
                    <a:pt x="322" y="3442"/>
                  </a:lnTo>
                  <a:lnTo>
                    <a:pt x="324" y="3444"/>
                  </a:lnTo>
                  <a:lnTo>
                    <a:pt x="328" y="3448"/>
                  </a:lnTo>
                  <a:lnTo>
                    <a:pt x="330" y="3448"/>
                  </a:lnTo>
                  <a:lnTo>
                    <a:pt x="332" y="3448"/>
                  </a:lnTo>
                  <a:lnTo>
                    <a:pt x="332" y="3442"/>
                  </a:lnTo>
                  <a:lnTo>
                    <a:pt x="332" y="3438"/>
                  </a:lnTo>
                  <a:lnTo>
                    <a:pt x="334" y="3438"/>
                  </a:lnTo>
                  <a:lnTo>
                    <a:pt x="336" y="3440"/>
                  </a:lnTo>
                  <a:lnTo>
                    <a:pt x="340" y="3438"/>
                  </a:lnTo>
                  <a:lnTo>
                    <a:pt x="342" y="3438"/>
                  </a:lnTo>
                  <a:lnTo>
                    <a:pt x="342" y="3442"/>
                  </a:lnTo>
                  <a:lnTo>
                    <a:pt x="340" y="3448"/>
                  </a:lnTo>
                  <a:lnTo>
                    <a:pt x="336" y="3450"/>
                  </a:lnTo>
                  <a:lnTo>
                    <a:pt x="334" y="3452"/>
                  </a:lnTo>
                  <a:lnTo>
                    <a:pt x="338" y="3454"/>
                  </a:lnTo>
                  <a:lnTo>
                    <a:pt x="342" y="3454"/>
                  </a:lnTo>
                  <a:lnTo>
                    <a:pt x="346" y="3454"/>
                  </a:lnTo>
                  <a:lnTo>
                    <a:pt x="348" y="3452"/>
                  </a:lnTo>
                  <a:lnTo>
                    <a:pt x="350" y="3452"/>
                  </a:lnTo>
                  <a:lnTo>
                    <a:pt x="352" y="3452"/>
                  </a:lnTo>
                  <a:lnTo>
                    <a:pt x="352" y="3450"/>
                  </a:lnTo>
                  <a:lnTo>
                    <a:pt x="354" y="3448"/>
                  </a:lnTo>
                  <a:lnTo>
                    <a:pt x="356" y="3450"/>
                  </a:lnTo>
                  <a:close/>
                  <a:moveTo>
                    <a:pt x="490" y="3366"/>
                  </a:moveTo>
                  <a:lnTo>
                    <a:pt x="490" y="3366"/>
                  </a:lnTo>
                  <a:lnTo>
                    <a:pt x="488" y="3366"/>
                  </a:lnTo>
                  <a:lnTo>
                    <a:pt x="486" y="3364"/>
                  </a:lnTo>
                  <a:lnTo>
                    <a:pt x="482" y="3360"/>
                  </a:lnTo>
                  <a:lnTo>
                    <a:pt x="480" y="3354"/>
                  </a:lnTo>
                  <a:lnTo>
                    <a:pt x="478" y="3352"/>
                  </a:lnTo>
                  <a:lnTo>
                    <a:pt x="476" y="3352"/>
                  </a:lnTo>
                  <a:lnTo>
                    <a:pt x="472" y="3356"/>
                  </a:lnTo>
                  <a:lnTo>
                    <a:pt x="468" y="3364"/>
                  </a:lnTo>
                  <a:lnTo>
                    <a:pt x="464" y="3370"/>
                  </a:lnTo>
                  <a:lnTo>
                    <a:pt x="460" y="3374"/>
                  </a:lnTo>
                  <a:lnTo>
                    <a:pt x="454" y="3374"/>
                  </a:lnTo>
                  <a:lnTo>
                    <a:pt x="450" y="3372"/>
                  </a:lnTo>
                  <a:lnTo>
                    <a:pt x="446" y="3368"/>
                  </a:lnTo>
                  <a:lnTo>
                    <a:pt x="440" y="3370"/>
                  </a:lnTo>
                  <a:lnTo>
                    <a:pt x="438" y="3370"/>
                  </a:lnTo>
                  <a:lnTo>
                    <a:pt x="440" y="3372"/>
                  </a:lnTo>
                  <a:lnTo>
                    <a:pt x="442" y="3374"/>
                  </a:lnTo>
                  <a:lnTo>
                    <a:pt x="444" y="3376"/>
                  </a:lnTo>
                  <a:lnTo>
                    <a:pt x="444" y="3378"/>
                  </a:lnTo>
                  <a:lnTo>
                    <a:pt x="448" y="3380"/>
                  </a:lnTo>
                  <a:lnTo>
                    <a:pt x="450" y="3382"/>
                  </a:lnTo>
                  <a:lnTo>
                    <a:pt x="448" y="3384"/>
                  </a:lnTo>
                  <a:lnTo>
                    <a:pt x="446" y="3388"/>
                  </a:lnTo>
                  <a:lnTo>
                    <a:pt x="444" y="3388"/>
                  </a:lnTo>
                  <a:lnTo>
                    <a:pt x="440" y="3384"/>
                  </a:lnTo>
                  <a:lnTo>
                    <a:pt x="438" y="3382"/>
                  </a:lnTo>
                  <a:lnTo>
                    <a:pt x="438" y="3384"/>
                  </a:lnTo>
                  <a:lnTo>
                    <a:pt x="436" y="3388"/>
                  </a:lnTo>
                  <a:lnTo>
                    <a:pt x="436" y="3398"/>
                  </a:lnTo>
                  <a:lnTo>
                    <a:pt x="440" y="3410"/>
                  </a:lnTo>
                  <a:lnTo>
                    <a:pt x="442" y="3412"/>
                  </a:lnTo>
                  <a:lnTo>
                    <a:pt x="448" y="3414"/>
                  </a:lnTo>
                  <a:lnTo>
                    <a:pt x="460" y="3410"/>
                  </a:lnTo>
                  <a:lnTo>
                    <a:pt x="474" y="3406"/>
                  </a:lnTo>
                  <a:lnTo>
                    <a:pt x="478" y="3406"/>
                  </a:lnTo>
                  <a:lnTo>
                    <a:pt x="480" y="3408"/>
                  </a:lnTo>
                  <a:lnTo>
                    <a:pt x="482" y="3414"/>
                  </a:lnTo>
                  <a:lnTo>
                    <a:pt x="478" y="3418"/>
                  </a:lnTo>
                  <a:lnTo>
                    <a:pt x="472" y="3422"/>
                  </a:lnTo>
                  <a:lnTo>
                    <a:pt x="466" y="3424"/>
                  </a:lnTo>
                  <a:lnTo>
                    <a:pt x="452" y="3430"/>
                  </a:lnTo>
                  <a:lnTo>
                    <a:pt x="448" y="3434"/>
                  </a:lnTo>
                  <a:lnTo>
                    <a:pt x="448" y="3438"/>
                  </a:lnTo>
                  <a:lnTo>
                    <a:pt x="452" y="3446"/>
                  </a:lnTo>
                  <a:lnTo>
                    <a:pt x="458" y="3452"/>
                  </a:lnTo>
                  <a:lnTo>
                    <a:pt x="464" y="3458"/>
                  </a:lnTo>
                  <a:lnTo>
                    <a:pt x="474" y="3462"/>
                  </a:lnTo>
                  <a:lnTo>
                    <a:pt x="488" y="3470"/>
                  </a:lnTo>
                  <a:lnTo>
                    <a:pt x="494" y="3472"/>
                  </a:lnTo>
                  <a:lnTo>
                    <a:pt x="496" y="3474"/>
                  </a:lnTo>
                  <a:lnTo>
                    <a:pt x="482" y="3472"/>
                  </a:lnTo>
                  <a:lnTo>
                    <a:pt x="476" y="3468"/>
                  </a:lnTo>
                  <a:lnTo>
                    <a:pt x="474" y="3468"/>
                  </a:lnTo>
                  <a:lnTo>
                    <a:pt x="472" y="3468"/>
                  </a:lnTo>
                  <a:lnTo>
                    <a:pt x="470" y="3470"/>
                  </a:lnTo>
                  <a:lnTo>
                    <a:pt x="468" y="3470"/>
                  </a:lnTo>
                  <a:lnTo>
                    <a:pt x="462" y="3466"/>
                  </a:lnTo>
                  <a:lnTo>
                    <a:pt x="456" y="3464"/>
                  </a:lnTo>
                  <a:lnTo>
                    <a:pt x="452" y="3464"/>
                  </a:lnTo>
                  <a:lnTo>
                    <a:pt x="450" y="3464"/>
                  </a:lnTo>
                  <a:lnTo>
                    <a:pt x="448" y="3466"/>
                  </a:lnTo>
                  <a:lnTo>
                    <a:pt x="448" y="3468"/>
                  </a:lnTo>
                  <a:lnTo>
                    <a:pt x="448" y="3472"/>
                  </a:lnTo>
                  <a:lnTo>
                    <a:pt x="450" y="3472"/>
                  </a:lnTo>
                  <a:lnTo>
                    <a:pt x="448" y="3472"/>
                  </a:lnTo>
                  <a:lnTo>
                    <a:pt x="442" y="3468"/>
                  </a:lnTo>
                  <a:lnTo>
                    <a:pt x="422" y="3454"/>
                  </a:lnTo>
                  <a:lnTo>
                    <a:pt x="416" y="3452"/>
                  </a:lnTo>
                  <a:lnTo>
                    <a:pt x="416" y="3454"/>
                  </a:lnTo>
                  <a:lnTo>
                    <a:pt x="418" y="3456"/>
                  </a:lnTo>
                  <a:lnTo>
                    <a:pt x="422" y="3462"/>
                  </a:lnTo>
                  <a:lnTo>
                    <a:pt x="428" y="3464"/>
                  </a:lnTo>
                  <a:lnTo>
                    <a:pt x="430" y="3466"/>
                  </a:lnTo>
                  <a:lnTo>
                    <a:pt x="426" y="3466"/>
                  </a:lnTo>
                  <a:lnTo>
                    <a:pt x="420" y="3466"/>
                  </a:lnTo>
                  <a:lnTo>
                    <a:pt x="418" y="3468"/>
                  </a:lnTo>
                  <a:lnTo>
                    <a:pt x="416" y="3472"/>
                  </a:lnTo>
                  <a:lnTo>
                    <a:pt x="414" y="3476"/>
                  </a:lnTo>
                  <a:lnTo>
                    <a:pt x="408" y="3474"/>
                  </a:lnTo>
                  <a:lnTo>
                    <a:pt x="398" y="3470"/>
                  </a:lnTo>
                  <a:lnTo>
                    <a:pt x="398" y="3472"/>
                  </a:lnTo>
                  <a:lnTo>
                    <a:pt x="396" y="3474"/>
                  </a:lnTo>
                  <a:lnTo>
                    <a:pt x="392" y="3472"/>
                  </a:lnTo>
                  <a:lnTo>
                    <a:pt x="380" y="3470"/>
                  </a:lnTo>
                  <a:lnTo>
                    <a:pt x="380" y="3472"/>
                  </a:lnTo>
                  <a:lnTo>
                    <a:pt x="382" y="3476"/>
                  </a:lnTo>
                  <a:lnTo>
                    <a:pt x="386" y="3478"/>
                  </a:lnTo>
                  <a:lnTo>
                    <a:pt x="386" y="3480"/>
                  </a:lnTo>
                  <a:lnTo>
                    <a:pt x="382" y="3480"/>
                  </a:lnTo>
                  <a:lnTo>
                    <a:pt x="376" y="3476"/>
                  </a:lnTo>
                  <a:lnTo>
                    <a:pt x="374" y="3474"/>
                  </a:lnTo>
                  <a:lnTo>
                    <a:pt x="372" y="3474"/>
                  </a:lnTo>
                  <a:lnTo>
                    <a:pt x="374" y="3476"/>
                  </a:lnTo>
                  <a:lnTo>
                    <a:pt x="374" y="3482"/>
                  </a:lnTo>
                  <a:lnTo>
                    <a:pt x="374" y="3484"/>
                  </a:lnTo>
                  <a:lnTo>
                    <a:pt x="374" y="3486"/>
                  </a:lnTo>
                  <a:lnTo>
                    <a:pt x="376" y="3486"/>
                  </a:lnTo>
                  <a:lnTo>
                    <a:pt x="380" y="3488"/>
                  </a:lnTo>
                  <a:lnTo>
                    <a:pt x="384" y="3486"/>
                  </a:lnTo>
                  <a:lnTo>
                    <a:pt x="390" y="3486"/>
                  </a:lnTo>
                  <a:lnTo>
                    <a:pt x="394" y="3488"/>
                  </a:lnTo>
                  <a:lnTo>
                    <a:pt x="396" y="3488"/>
                  </a:lnTo>
                  <a:lnTo>
                    <a:pt x="398" y="3484"/>
                  </a:lnTo>
                  <a:lnTo>
                    <a:pt x="400" y="3480"/>
                  </a:lnTo>
                  <a:lnTo>
                    <a:pt x="402" y="3480"/>
                  </a:lnTo>
                  <a:lnTo>
                    <a:pt x="404" y="3480"/>
                  </a:lnTo>
                  <a:lnTo>
                    <a:pt x="402" y="3484"/>
                  </a:lnTo>
                  <a:lnTo>
                    <a:pt x="402" y="3486"/>
                  </a:lnTo>
                  <a:lnTo>
                    <a:pt x="404" y="3488"/>
                  </a:lnTo>
                  <a:lnTo>
                    <a:pt x="408" y="3488"/>
                  </a:lnTo>
                  <a:lnTo>
                    <a:pt x="412" y="3486"/>
                  </a:lnTo>
                  <a:lnTo>
                    <a:pt x="416" y="3486"/>
                  </a:lnTo>
                  <a:lnTo>
                    <a:pt x="414" y="3488"/>
                  </a:lnTo>
                  <a:lnTo>
                    <a:pt x="412" y="3492"/>
                  </a:lnTo>
                  <a:lnTo>
                    <a:pt x="414" y="3494"/>
                  </a:lnTo>
                  <a:lnTo>
                    <a:pt x="416" y="3492"/>
                  </a:lnTo>
                  <a:lnTo>
                    <a:pt x="418" y="3494"/>
                  </a:lnTo>
                  <a:lnTo>
                    <a:pt x="422" y="3498"/>
                  </a:lnTo>
                  <a:lnTo>
                    <a:pt x="424" y="3498"/>
                  </a:lnTo>
                  <a:lnTo>
                    <a:pt x="428" y="3496"/>
                  </a:lnTo>
                  <a:lnTo>
                    <a:pt x="432" y="3496"/>
                  </a:lnTo>
                  <a:lnTo>
                    <a:pt x="438" y="3498"/>
                  </a:lnTo>
                  <a:lnTo>
                    <a:pt x="442" y="3498"/>
                  </a:lnTo>
                  <a:lnTo>
                    <a:pt x="446" y="3496"/>
                  </a:lnTo>
                  <a:lnTo>
                    <a:pt x="450" y="3496"/>
                  </a:lnTo>
                  <a:lnTo>
                    <a:pt x="452" y="3498"/>
                  </a:lnTo>
                  <a:lnTo>
                    <a:pt x="452" y="3500"/>
                  </a:lnTo>
                  <a:lnTo>
                    <a:pt x="456" y="3498"/>
                  </a:lnTo>
                  <a:lnTo>
                    <a:pt x="458" y="3496"/>
                  </a:lnTo>
                  <a:lnTo>
                    <a:pt x="462" y="3496"/>
                  </a:lnTo>
                  <a:lnTo>
                    <a:pt x="464" y="3496"/>
                  </a:lnTo>
                  <a:lnTo>
                    <a:pt x="466" y="3492"/>
                  </a:lnTo>
                  <a:lnTo>
                    <a:pt x="468" y="3494"/>
                  </a:lnTo>
                  <a:lnTo>
                    <a:pt x="470" y="3498"/>
                  </a:lnTo>
                  <a:lnTo>
                    <a:pt x="478" y="3500"/>
                  </a:lnTo>
                  <a:lnTo>
                    <a:pt x="496" y="3504"/>
                  </a:lnTo>
                  <a:lnTo>
                    <a:pt x="502" y="3504"/>
                  </a:lnTo>
                  <a:lnTo>
                    <a:pt x="504" y="3504"/>
                  </a:lnTo>
                  <a:lnTo>
                    <a:pt x="504" y="3502"/>
                  </a:lnTo>
                  <a:lnTo>
                    <a:pt x="504" y="3500"/>
                  </a:lnTo>
                  <a:lnTo>
                    <a:pt x="506" y="3500"/>
                  </a:lnTo>
                  <a:lnTo>
                    <a:pt x="510" y="3502"/>
                  </a:lnTo>
                  <a:lnTo>
                    <a:pt x="510" y="3364"/>
                  </a:lnTo>
                  <a:lnTo>
                    <a:pt x="508" y="3362"/>
                  </a:lnTo>
                  <a:lnTo>
                    <a:pt x="504" y="3360"/>
                  </a:lnTo>
                  <a:lnTo>
                    <a:pt x="500" y="3360"/>
                  </a:lnTo>
                  <a:lnTo>
                    <a:pt x="496" y="3364"/>
                  </a:lnTo>
                  <a:lnTo>
                    <a:pt x="490" y="3366"/>
                  </a:lnTo>
                  <a:close/>
                  <a:moveTo>
                    <a:pt x="298" y="2826"/>
                  </a:moveTo>
                  <a:lnTo>
                    <a:pt x="298" y="2826"/>
                  </a:lnTo>
                  <a:lnTo>
                    <a:pt x="304" y="2826"/>
                  </a:lnTo>
                  <a:lnTo>
                    <a:pt x="306" y="2824"/>
                  </a:lnTo>
                  <a:lnTo>
                    <a:pt x="306" y="2822"/>
                  </a:lnTo>
                  <a:lnTo>
                    <a:pt x="304" y="2820"/>
                  </a:lnTo>
                  <a:lnTo>
                    <a:pt x="302" y="2814"/>
                  </a:lnTo>
                  <a:lnTo>
                    <a:pt x="304" y="2812"/>
                  </a:lnTo>
                  <a:lnTo>
                    <a:pt x="308" y="2812"/>
                  </a:lnTo>
                  <a:lnTo>
                    <a:pt x="310" y="2812"/>
                  </a:lnTo>
                  <a:lnTo>
                    <a:pt x="312" y="2810"/>
                  </a:lnTo>
                  <a:lnTo>
                    <a:pt x="310" y="2806"/>
                  </a:lnTo>
                  <a:lnTo>
                    <a:pt x="308" y="2800"/>
                  </a:lnTo>
                  <a:lnTo>
                    <a:pt x="308" y="2798"/>
                  </a:lnTo>
                  <a:lnTo>
                    <a:pt x="310" y="2798"/>
                  </a:lnTo>
                  <a:lnTo>
                    <a:pt x="314" y="2798"/>
                  </a:lnTo>
                  <a:lnTo>
                    <a:pt x="314" y="2794"/>
                  </a:lnTo>
                  <a:lnTo>
                    <a:pt x="304" y="2784"/>
                  </a:lnTo>
                  <a:lnTo>
                    <a:pt x="302" y="2780"/>
                  </a:lnTo>
                  <a:lnTo>
                    <a:pt x="302" y="2778"/>
                  </a:lnTo>
                  <a:lnTo>
                    <a:pt x="306" y="2776"/>
                  </a:lnTo>
                  <a:lnTo>
                    <a:pt x="306" y="2774"/>
                  </a:lnTo>
                  <a:lnTo>
                    <a:pt x="306" y="2770"/>
                  </a:lnTo>
                  <a:lnTo>
                    <a:pt x="306" y="2768"/>
                  </a:lnTo>
                  <a:lnTo>
                    <a:pt x="316" y="2764"/>
                  </a:lnTo>
                  <a:lnTo>
                    <a:pt x="318" y="2764"/>
                  </a:lnTo>
                  <a:lnTo>
                    <a:pt x="320" y="2762"/>
                  </a:lnTo>
                  <a:lnTo>
                    <a:pt x="318" y="2758"/>
                  </a:lnTo>
                  <a:lnTo>
                    <a:pt x="312" y="2748"/>
                  </a:lnTo>
                  <a:lnTo>
                    <a:pt x="310" y="2740"/>
                  </a:lnTo>
                  <a:lnTo>
                    <a:pt x="308" y="2738"/>
                  </a:lnTo>
                  <a:lnTo>
                    <a:pt x="302" y="2738"/>
                  </a:lnTo>
                  <a:lnTo>
                    <a:pt x="298" y="2740"/>
                  </a:lnTo>
                  <a:lnTo>
                    <a:pt x="298" y="2738"/>
                  </a:lnTo>
                  <a:lnTo>
                    <a:pt x="298" y="2736"/>
                  </a:lnTo>
                  <a:lnTo>
                    <a:pt x="296" y="2736"/>
                  </a:lnTo>
                  <a:lnTo>
                    <a:pt x="292" y="2736"/>
                  </a:lnTo>
                  <a:lnTo>
                    <a:pt x="290" y="2736"/>
                  </a:lnTo>
                  <a:lnTo>
                    <a:pt x="290" y="2738"/>
                  </a:lnTo>
                  <a:lnTo>
                    <a:pt x="290" y="2744"/>
                  </a:lnTo>
                  <a:lnTo>
                    <a:pt x="290" y="2752"/>
                  </a:lnTo>
                  <a:lnTo>
                    <a:pt x="288" y="2756"/>
                  </a:lnTo>
                  <a:lnTo>
                    <a:pt x="286" y="2762"/>
                  </a:lnTo>
                  <a:lnTo>
                    <a:pt x="284" y="2770"/>
                  </a:lnTo>
                  <a:lnTo>
                    <a:pt x="284" y="2778"/>
                  </a:lnTo>
                  <a:lnTo>
                    <a:pt x="286" y="2782"/>
                  </a:lnTo>
                  <a:lnTo>
                    <a:pt x="286" y="2790"/>
                  </a:lnTo>
                  <a:lnTo>
                    <a:pt x="282" y="2802"/>
                  </a:lnTo>
                  <a:lnTo>
                    <a:pt x="278" y="2814"/>
                  </a:lnTo>
                  <a:lnTo>
                    <a:pt x="278" y="2818"/>
                  </a:lnTo>
                  <a:lnTo>
                    <a:pt x="280" y="2822"/>
                  </a:lnTo>
                  <a:lnTo>
                    <a:pt x="286" y="2824"/>
                  </a:lnTo>
                  <a:lnTo>
                    <a:pt x="298" y="2826"/>
                  </a:lnTo>
                  <a:close/>
                  <a:moveTo>
                    <a:pt x="316" y="2894"/>
                  </a:moveTo>
                  <a:lnTo>
                    <a:pt x="316" y="2894"/>
                  </a:lnTo>
                  <a:lnTo>
                    <a:pt x="316" y="2898"/>
                  </a:lnTo>
                  <a:lnTo>
                    <a:pt x="318" y="2902"/>
                  </a:lnTo>
                  <a:lnTo>
                    <a:pt x="318" y="2904"/>
                  </a:lnTo>
                  <a:lnTo>
                    <a:pt x="318" y="2906"/>
                  </a:lnTo>
                  <a:lnTo>
                    <a:pt x="320" y="2908"/>
                  </a:lnTo>
                  <a:lnTo>
                    <a:pt x="324" y="2910"/>
                  </a:lnTo>
                  <a:lnTo>
                    <a:pt x="330" y="2910"/>
                  </a:lnTo>
                  <a:lnTo>
                    <a:pt x="336" y="2902"/>
                  </a:lnTo>
                  <a:lnTo>
                    <a:pt x="338" y="2900"/>
                  </a:lnTo>
                  <a:lnTo>
                    <a:pt x="338" y="2898"/>
                  </a:lnTo>
                  <a:lnTo>
                    <a:pt x="338" y="2896"/>
                  </a:lnTo>
                  <a:lnTo>
                    <a:pt x="342" y="2894"/>
                  </a:lnTo>
                  <a:lnTo>
                    <a:pt x="344" y="2890"/>
                  </a:lnTo>
                  <a:lnTo>
                    <a:pt x="342" y="2886"/>
                  </a:lnTo>
                  <a:lnTo>
                    <a:pt x="338" y="2882"/>
                  </a:lnTo>
                  <a:lnTo>
                    <a:pt x="332" y="2880"/>
                  </a:lnTo>
                  <a:lnTo>
                    <a:pt x="330" y="2880"/>
                  </a:lnTo>
                  <a:lnTo>
                    <a:pt x="330" y="2882"/>
                  </a:lnTo>
                  <a:lnTo>
                    <a:pt x="328" y="2882"/>
                  </a:lnTo>
                  <a:lnTo>
                    <a:pt x="326" y="2882"/>
                  </a:lnTo>
                  <a:lnTo>
                    <a:pt x="324" y="2882"/>
                  </a:lnTo>
                  <a:lnTo>
                    <a:pt x="324" y="2884"/>
                  </a:lnTo>
                  <a:lnTo>
                    <a:pt x="322" y="2888"/>
                  </a:lnTo>
                  <a:lnTo>
                    <a:pt x="322" y="2892"/>
                  </a:lnTo>
                  <a:lnTo>
                    <a:pt x="320" y="2894"/>
                  </a:lnTo>
                  <a:lnTo>
                    <a:pt x="318" y="2894"/>
                  </a:lnTo>
                  <a:lnTo>
                    <a:pt x="316" y="2894"/>
                  </a:lnTo>
                  <a:close/>
                  <a:moveTo>
                    <a:pt x="258" y="2836"/>
                  </a:moveTo>
                  <a:lnTo>
                    <a:pt x="258" y="2836"/>
                  </a:lnTo>
                  <a:lnTo>
                    <a:pt x="262" y="2838"/>
                  </a:lnTo>
                  <a:lnTo>
                    <a:pt x="264" y="2838"/>
                  </a:lnTo>
                  <a:lnTo>
                    <a:pt x="266" y="2836"/>
                  </a:lnTo>
                  <a:lnTo>
                    <a:pt x="266" y="2834"/>
                  </a:lnTo>
                  <a:lnTo>
                    <a:pt x="262" y="2832"/>
                  </a:lnTo>
                  <a:lnTo>
                    <a:pt x="260" y="2832"/>
                  </a:lnTo>
                  <a:lnTo>
                    <a:pt x="258" y="2834"/>
                  </a:lnTo>
                  <a:lnTo>
                    <a:pt x="258" y="2836"/>
                  </a:lnTo>
                  <a:close/>
                  <a:moveTo>
                    <a:pt x="324" y="2852"/>
                  </a:moveTo>
                  <a:lnTo>
                    <a:pt x="324" y="2852"/>
                  </a:lnTo>
                  <a:lnTo>
                    <a:pt x="320" y="2856"/>
                  </a:lnTo>
                  <a:lnTo>
                    <a:pt x="322" y="2858"/>
                  </a:lnTo>
                  <a:lnTo>
                    <a:pt x="324" y="2860"/>
                  </a:lnTo>
                  <a:lnTo>
                    <a:pt x="326" y="2858"/>
                  </a:lnTo>
                  <a:lnTo>
                    <a:pt x="326" y="2854"/>
                  </a:lnTo>
                  <a:lnTo>
                    <a:pt x="326" y="2852"/>
                  </a:lnTo>
                  <a:lnTo>
                    <a:pt x="324" y="2850"/>
                  </a:lnTo>
                  <a:lnTo>
                    <a:pt x="324" y="2852"/>
                  </a:lnTo>
                  <a:close/>
                  <a:moveTo>
                    <a:pt x="266" y="2958"/>
                  </a:moveTo>
                  <a:lnTo>
                    <a:pt x="266" y="2958"/>
                  </a:lnTo>
                  <a:lnTo>
                    <a:pt x="270" y="2958"/>
                  </a:lnTo>
                  <a:lnTo>
                    <a:pt x="270" y="2954"/>
                  </a:lnTo>
                  <a:lnTo>
                    <a:pt x="270" y="2950"/>
                  </a:lnTo>
                  <a:lnTo>
                    <a:pt x="268" y="2950"/>
                  </a:lnTo>
                  <a:lnTo>
                    <a:pt x="266" y="2952"/>
                  </a:lnTo>
                  <a:lnTo>
                    <a:pt x="264" y="2954"/>
                  </a:lnTo>
                  <a:lnTo>
                    <a:pt x="264" y="2956"/>
                  </a:lnTo>
                  <a:lnTo>
                    <a:pt x="266" y="2958"/>
                  </a:lnTo>
                  <a:close/>
                  <a:moveTo>
                    <a:pt x="244" y="3242"/>
                  </a:moveTo>
                  <a:lnTo>
                    <a:pt x="244" y="3242"/>
                  </a:lnTo>
                  <a:lnTo>
                    <a:pt x="248" y="3238"/>
                  </a:lnTo>
                  <a:lnTo>
                    <a:pt x="248" y="3236"/>
                  </a:lnTo>
                  <a:lnTo>
                    <a:pt x="246" y="3236"/>
                  </a:lnTo>
                  <a:lnTo>
                    <a:pt x="240" y="3234"/>
                  </a:lnTo>
                  <a:lnTo>
                    <a:pt x="234" y="3234"/>
                  </a:lnTo>
                  <a:lnTo>
                    <a:pt x="234" y="3236"/>
                  </a:lnTo>
                  <a:lnTo>
                    <a:pt x="236" y="3240"/>
                  </a:lnTo>
                  <a:lnTo>
                    <a:pt x="236" y="3242"/>
                  </a:lnTo>
                  <a:lnTo>
                    <a:pt x="232" y="3248"/>
                  </a:lnTo>
                  <a:lnTo>
                    <a:pt x="234" y="3250"/>
                  </a:lnTo>
                  <a:lnTo>
                    <a:pt x="238" y="3252"/>
                  </a:lnTo>
                  <a:lnTo>
                    <a:pt x="242" y="3254"/>
                  </a:lnTo>
                  <a:lnTo>
                    <a:pt x="242" y="3250"/>
                  </a:lnTo>
                  <a:lnTo>
                    <a:pt x="242" y="3246"/>
                  </a:lnTo>
                  <a:lnTo>
                    <a:pt x="244" y="3242"/>
                  </a:lnTo>
                  <a:close/>
                  <a:moveTo>
                    <a:pt x="302" y="2848"/>
                  </a:moveTo>
                  <a:lnTo>
                    <a:pt x="302" y="2848"/>
                  </a:lnTo>
                  <a:lnTo>
                    <a:pt x="300" y="2846"/>
                  </a:lnTo>
                  <a:lnTo>
                    <a:pt x="298" y="2846"/>
                  </a:lnTo>
                  <a:lnTo>
                    <a:pt x="296" y="2846"/>
                  </a:lnTo>
                  <a:lnTo>
                    <a:pt x="292" y="2846"/>
                  </a:lnTo>
                  <a:lnTo>
                    <a:pt x="288" y="2846"/>
                  </a:lnTo>
                  <a:lnTo>
                    <a:pt x="286" y="2848"/>
                  </a:lnTo>
                  <a:lnTo>
                    <a:pt x="288" y="2850"/>
                  </a:lnTo>
                  <a:lnTo>
                    <a:pt x="292" y="2854"/>
                  </a:lnTo>
                  <a:lnTo>
                    <a:pt x="294" y="2854"/>
                  </a:lnTo>
                  <a:lnTo>
                    <a:pt x="296" y="2854"/>
                  </a:lnTo>
                  <a:lnTo>
                    <a:pt x="300" y="2852"/>
                  </a:lnTo>
                  <a:lnTo>
                    <a:pt x="302" y="2850"/>
                  </a:lnTo>
                  <a:lnTo>
                    <a:pt x="302" y="2848"/>
                  </a:lnTo>
                  <a:close/>
                  <a:moveTo>
                    <a:pt x="302" y="2912"/>
                  </a:moveTo>
                  <a:lnTo>
                    <a:pt x="302" y="2912"/>
                  </a:lnTo>
                  <a:lnTo>
                    <a:pt x="304" y="2910"/>
                  </a:lnTo>
                  <a:lnTo>
                    <a:pt x="302" y="2906"/>
                  </a:lnTo>
                  <a:lnTo>
                    <a:pt x="300" y="2904"/>
                  </a:lnTo>
                  <a:lnTo>
                    <a:pt x="298" y="2904"/>
                  </a:lnTo>
                  <a:lnTo>
                    <a:pt x="296" y="2906"/>
                  </a:lnTo>
                  <a:lnTo>
                    <a:pt x="298" y="2910"/>
                  </a:lnTo>
                  <a:lnTo>
                    <a:pt x="300" y="2912"/>
                  </a:lnTo>
                  <a:lnTo>
                    <a:pt x="302" y="2912"/>
                  </a:lnTo>
                  <a:close/>
                  <a:moveTo>
                    <a:pt x="306" y="2942"/>
                  </a:moveTo>
                  <a:lnTo>
                    <a:pt x="306" y="2942"/>
                  </a:lnTo>
                  <a:lnTo>
                    <a:pt x="304" y="2942"/>
                  </a:lnTo>
                  <a:lnTo>
                    <a:pt x="302" y="2948"/>
                  </a:lnTo>
                  <a:lnTo>
                    <a:pt x="302" y="2952"/>
                  </a:lnTo>
                  <a:lnTo>
                    <a:pt x="304" y="2958"/>
                  </a:lnTo>
                  <a:lnTo>
                    <a:pt x="306" y="2958"/>
                  </a:lnTo>
                  <a:lnTo>
                    <a:pt x="308" y="2958"/>
                  </a:lnTo>
                  <a:lnTo>
                    <a:pt x="308" y="2952"/>
                  </a:lnTo>
                  <a:lnTo>
                    <a:pt x="310" y="2944"/>
                  </a:lnTo>
                  <a:lnTo>
                    <a:pt x="308" y="2942"/>
                  </a:lnTo>
                  <a:lnTo>
                    <a:pt x="306" y="2942"/>
                  </a:lnTo>
                  <a:close/>
                  <a:moveTo>
                    <a:pt x="278" y="2958"/>
                  </a:moveTo>
                  <a:lnTo>
                    <a:pt x="278" y="2958"/>
                  </a:lnTo>
                  <a:lnTo>
                    <a:pt x="280" y="2956"/>
                  </a:lnTo>
                  <a:lnTo>
                    <a:pt x="284" y="2952"/>
                  </a:lnTo>
                  <a:lnTo>
                    <a:pt x="286" y="2950"/>
                  </a:lnTo>
                  <a:lnTo>
                    <a:pt x="284" y="2946"/>
                  </a:lnTo>
                  <a:lnTo>
                    <a:pt x="280" y="2942"/>
                  </a:lnTo>
                  <a:lnTo>
                    <a:pt x="276" y="2942"/>
                  </a:lnTo>
                  <a:lnTo>
                    <a:pt x="274" y="2944"/>
                  </a:lnTo>
                  <a:lnTo>
                    <a:pt x="272" y="2946"/>
                  </a:lnTo>
                  <a:lnTo>
                    <a:pt x="274" y="2950"/>
                  </a:lnTo>
                  <a:lnTo>
                    <a:pt x="274" y="2952"/>
                  </a:lnTo>
                  <a:lnTo>
                    <a:pt x="274" y="2956"/>
                  </a:lnTo>
                  <a:lnTo>
                    <a:pt x="274" y="2958"/>
                  </a:lnTo>
                  <a:lnTo>
                    <a:pt x="278" y="2958"/>
                  </a:lnTo>
                  <a:close/>
                  <a:moveTo>
                    <a:pt x="1872" y="956"/>
                  </a:moveTo>
                  <a:lnTo>
                    <a:pt x="1872" y="956"/>
                  </a:lnTo>
                  <a:lnTo>
                    <a:pt x="1868" y="926"/>
                  </a:lnTo>
                  <a:lnTo>
                    <a:pt x="1864" y="900"/>
                  </a:lnTo>
                  <a:lnTo>
                    <a:pt x="1862" y="888"/>
                  </a:lnTo>
                  <a:lnTo>
                    <a:pt x="1858" y="876"/>
                  </a:lnTo>
                  <a:lnTo>
                    <a:pt x="1852" y="868"/>
                  </a:lnTo>
                  <a:lnTo>
                    <a:pt x="1844" y="858"/>
                  </a:lnTo>
                  <a:lnTo>
                    <a:pt x="1836" y="852"/>
                  </a:lnTo>
                  <a:lnTo>
                    <a:pt x="1830" y="850"/>
                  </a:lnTo>
                  <a:lnTo>
                    <a:pt x="1824" y="850"/>
                  </a:lnTo>
                  <a:lnTo>
                    <a:pt x="1816" y="850"/>
                  </a:lnTo>
                  <a:lnTo>
                    <a:pt x="1810" y="852"/>
                  </a:lnTo>
                  <a:lnTo>
                    <a:pt x="1800" y="850"/>
                  </a:lnTo>
                  <a:lnTo>
                    <a:pt x="1788" y="846"/>
                  </a:lnTo>
                  <a:lnTo>
                    <a:pt x="1774" y="838"/>
                  </a:lnTo>
                  <a:lnTo>
                    <a:pt x="1760" y="828"/>
                  </a:lnTo>
                  <a:lnTo>
                    <a:pt x="1750" y="820"/>
                  </a:lnTo>
                  <a:lnTo>
                    <a:pt x="1744" y="814"/>
                  </a:lnTo>
                  <a:lnTo>
                    <a:pt x="1740" y="808"/>
                  </a:lnTo>
                  <a:lnTo>
                    <a:pt x="1734" y="796"/>
                  </a:lnTo>
                  <a:lnTo>
                    <a:pt x="1728" y="788"/>
                  </a:lnTo>
                  <a:lnTo>
                    <a:pt x="1718" y="780"/>
                  </a:lnTo>
                  <a:lnTo>
                    <a:pt x="1698" y="762"/>
                  </a:lnTo>
                  <a:lnTo>
                    <a:pt x="1688" y="754"/>
                  </a:lnTo>
                  <a:lnTo>
                    <a:pt x="1680" y="748"/>
                  </a:lnTo>
                  <a:lnTo>
                    <a:pt x="1670" y="742"/>
                  </a:lnTo>
                  <a:lnTo>
                    <a:pt x="1660" y="740"/>
                  </a:lnTo>
                  <a:lnTo>
                    <a:pt x="1646" y="740"/>
                  </a:lnTo>
                  <a:lnTo>
                    <a:pt x="1632" y="740"/>
                  </a:lnTo>
                  <a:lnTo>
                    <a:pt x="1618" y="742"/>
                  </a:lnTo>
                  <a:lnTo>
                    <a:pt x="1602" y="742"/>
                  </a:lnTo>
                  <a:lnTo>
                    <a:pt x="1590" y="742"/>
                  </a:lnTo>
                  <a:lnTo>
                    <a:pt x="1578" y="738"/>
                  </a:lnTo>
                  <a:lnTo>
                    <a:pt x="1556" y="732"/>
                  </a:lnTo>
                  <a:lnTo>
                    <a:pt x="1536" y="722"/>
                  </a:lnTo>
                  <a:lnTo>
                    <a:pt x="1530" y="722"/>
                  </a:lnTo>
                  <a:lnTo>
                    <a:pt x="1526" y="722"/>
                  </a:lnTo>
                  <a:lnTo>
                    <a:pt x="1516" y="724"/>
                  </a:lnTo>
                  <a:lnTo>
                    <a:pt x="1508" y="730"/>
                  </a:lnTo>
                  <a:lnTo>
                    <a:pt x="1500" y="738"/>
                  </a:lnTo>
                  <a:lnTo>
                    <a:pt x="1488" y="750"/>
                  </a:lnTo>
                  <a:lnTo>
                    <a:pt x="1482" y="754"/>
                  </a:lnTo>
                  <a:lnTo>
                    <a:pt x="1480" y="752"/>
                  </a:lnTo>
                  <a:lnTo>
                    <a:pt x="1478" y="748"/>
                  </a:lnTo>
                  <a:lnTo>
                    <a:pt x="1478" y="742"/>
                  </a:lnTo>
                  <a:lnTo>
                    <a:pt x="1482" y="728"/>
                  </a:lnTo>
                  <a:lnTo>
                    <a:pt x="1486" y="716"/>
                  </a:lnTo>
                  <a:lnTo>
                    <a:pt x="1488" y="712"/>
                  </a:lnTo>
                  <a:lnTo>
                    <a:pt x="1486" y="708"/>
                  </a:lnTo>
                  <a:lnTo>
                    <a:pt x="1482" y="702"/>
                  </a:lnTo>
                  <a:lnTo>
                    <a:pt x="1480" y="698"/>
                  </a:lnTo>
                  <a:lnTo>
                    <a:pt x="1478" y="688"/>
                  </a:lnTo>
                  <a:lnTo>
                    <a:pt x="1476" y="684"/>
                  </a:lnTo>
                  <a:lnTo>
                    <a:pt x="1470" y="680"/>
                  </a:lnTo>
                  <a:lnTo>
                    <a:pt x="1464" y="678"/>
                  </a:lnTo>
                  <a:lnTo>
                    <a:pt x="1454" y="674"/>
                  </a:lnTo>
                  <a:lnTo>
                    <a:pt x="1444" y="670"/>
                  </a:lnTo>
                  <a:lnTo>
                    <a:pt x="1438" y="668"/>
                  </a:lnTo>
                  <a:lnTo>
                    <a:pt x="1428" y="658"/>
                  </a:lnTo>
                  <a:lnTo>
                    <a:pt x="1420" y="652"/>
                  </a:lnTo>
                  <a:lnTo>
                    <a:pt x="1416" y="650"/>
                  </a:lnTo>
                  <a:lnTo>
                    <a:pt x="1410" y="650"/>
                  </a:lnTo>
                  <a:lnTo>
                    <a:pt x="1400" y="648"/>
                  </a:lnTo>
                  <a:lnTo>
                    <a:pt x="1392" y="644"/>
                  </a:lnTo>
                  <a:lnTo>
                    <a:pt x="1382" y="640"/>
                  </a:lnTo>
                  <a:lnTo>
                    <a:pt x="1362" y="638"/>
                  </a:lnTo>
                  <a:lnTo>
                    <a:pt x="1354" y="638"/>
                  </a:lnTo>
                  <a:lnTo>
                    <a:pt x="1348" y="640"/>
                  </a:lnTo>
                  <a:lnTo>
                    <a:pt x="1340" y="644"/>
                  </a:lnTo>
                  <a:lnTo>
                    <a:pt x="1332" y="654"/>
                  </a:lnTo>
                  <a:lnTo>
                    <a:pt x="1326" y="662"/>
                  </a:lnTo>
                  <a:lnTo>
                    <a:pt x="1318" y="676"/>
                  </a:lnTo>
                  <a:lnTo>
                    <a:pt x="1314" y="678"/>
                  </a:lnTo>
                  <a:lnTo>
                    <a:pt x="1312" y="674"/>
                  </a:lnTo>
                  <a:lnTo>
                    <a:pt x="1310" y="666"/>
                  </a:lnTo>
                  <a:lnTo>
                    <a:pt x="1314" y="658"/>
                  </a:lnTo>
                  <a:lnTo>
                    <a:pt x="1322" y="642"/>
                  </a:lnTo>
                  <a:lnTo>
                    <a:pt x="1326" y="634"/>
                  </a:lnTo>
                  <a:lnTo>
                    <a:pt x="1326" y="628"/>
                  </a:lnTo>
                  <a:lnTo>
                    <a:pt x="1326" y="626"/>
                  </a:lnTo>
                  <a:lnTo>
                    <a:pt x="1322" y="622"/>
                  </a:lnTo>
                  <a:lnTo>
                    <a:pt x="1314" y="618"/>
                  </a:lnTo>
                  <a:lnTo>
                    <a:pt x="1296" y="614"/>
                  </a:lnTo>
                  <a:lnTo>
                    <a:pt x="1288" y="614"/>
                  </a:lnTo>
                  <a:lnTo>
                    <a:pt x="1278" y="616"/>
                  </a:lnTo>
                  <a:lnTo>
                    <a:pt x="1256" y="612"/>
                  </a:lnTo>
                  <a:lnTo>
                    <a:pt x="1246" y="612"/>
                  </a:lnTo>
                  <a:lnTo>
                    <a:pt x="1240" y="614"/>
                  </a:lnTo>
                  <a:lnTo>
                    <a:pt x="1234" y="620"/>
                  </a:lnTo>
                  <a:lnTo>
                    <a:pt x="1230" y="626"/>
                  </a:lnTo>
                  <a:lnTo>
                    <a:pt x="1230" y="634"/>
                  </a:lnTo>
                  <a:lnTo>
                    <a:pt x="1228" y="642"/>
                  </a:lnTo>
                  <a:lnTo>
                    <a:pt x="1228" y="656"/>
                  </a:lnTo>
                  <a:lnTo>
                    <a:pt x="1226" y="652"/>
                  </a:lnTo>
                  <a:lnTo>
                    <a:pt x="1222" y="652"/>
                  </a:lnTo>
                  <a:lnTo>
                    <a:pt x="1216" y="658"/>
                  </a:lnTo>
                  <a:lnTo>
                    <a:pt x="1214" y="660"/>
                  </a:lnTo>
                  <a:lnTo>
                    <a:pt x="1212" y="660"/>
                  </a:lnTo>
                  <a:lnTo>
                    <a:pt x="1212" y="658"/>
                  </a:lnTo>
                  <a:lnTo>
                    <a:pt x="1214" y="650"/>
                  </a:lnTo>
                  <a:lnTo>
                    <a:pt x="1216" y="642"/>
                  </a:lnTo>
                  <a:lnTo>
                    <a:pt x="1214" y="638"/>
                  </a:lnTo>
                  <a:lnTo>
                    <a:pt x="1210" y="636"/>
                  </a:lnTo>
                  <a:lnTo>
                    <a:pt x="1206" y="638"/>
                  </a:lnTo>
                  <a:lnTo>
                    <a:pt x="1198" y="640"/>
                  </a:lnTo>
                  <a:lnTo>
                    <a:pt x="1198" y="636"/>
                  </a:lnTo>
                  <a:lnTo>
                    <a:pt x="1202" y="632"/>
                  </a:lnTo>
                  <a:lnTo>
                    <a:pt x="1202" y="628"/>
                  </a:lnTo>
                  <a:lnTo>
                    <a:pt x="1204" y="620"/>
                  </a:lnTo>
                  <a:lnTo>
                    <a:pt x="1204" y="616"/>
                  </a:lnTo>
                  <a:lnTo>
                    <a:pt x="1206" y="614"/>
                  </a:lnTo>
                  <a:lnTo>
                    <a:pt x="1210" y="610"/>
                  </a:lnTo>
                  <a:lnTo>
                    <a:pt x="1216" y="608"/>
                  </a:lnTo>
                  <a:lnTo>
                    <a:pt x="1224" y="604"/>
                  </a:lnTo>
                  <a:lnTo>
                    <a:pt x="1230" y="596"/>
                  </a:lnTo>
                  <a:lnTo>
                    <a:pt x="1240" y="582"/>
                  </a:lnTo>
                  <a:lnTo>
                    <a:pt x="1248" y="566"/>
                  </a:lnTo>
                  <a:lnTo>
                    <a:pt x="1254" y="560"/>
                  </a:lnTo>
                  <a:lnTo>
                    <a:pt x="1260" y="556"/>
                  </a:lnTo>
                  <a:lnTo>
                    <a:pt x="1264" y="554"/>
                  </a:lnTo>
                  <a:lnTo>
                    <a:pt x="1266" y="548"/>
                  </a:lnTo>
                  <a:lnTo>
                    <a:pt x="1266" y="542"/>
                  </a:lnTo>
                  <a:lnTo>
                    <a:pt x="1266" y="536"/>
                  </a:lnTo>
                  <a:lnTo>
                    <a:pt x="1264" y="528"/>
                  </a:lnTo>
                  <a:lnTo>
                    <a:pt x="1260" y="524"/>
                  </a:lnTo>
                  <a:lnTo>
                    <a:pt x="1256" y="520"/>
                  </a:lnTo>
                  <a:lnTo>
                    <a:pt x="1252" y="518"/>
                  </a:lnTo>
                  <a:lnTo>
                    <a:pt x="1244" y="518"/>
                  </a:lnTo>
                  <a:lnTo>
                    <a:pt x="1240" y="516"/>
                  </a:lnTo>
                  <a:lnTo>
                    <a:pt x="1238" y="514"/>
                  </a:lnTo>
                  <a:lnTo>
                    <a:pt x="1238" y="508"/>
                  </a:lnTo>
                  <a:lnTo>
                    <a:pt x="1236" y="504"/>
                  </a:lnTo>
                  <a:lnTo>
                    <a:pt x="1234" y="502"/>
                  </a:lnTo>
                  <a:lnTo>
                    <a:pt x="1234" y="500"/>
                  </a:lnTo>
                  <a:lnTo>
                    <a:pt x="1232" y="494"/>
                  </a:lnTo>
                  <a:lnTo>
                    <a:pt x="1232" y="490"/>
                  </a:lnTo>
                  <a:lnTo>
                    <a:pt x="1230" y="488"/>
                  </a:lnTo>
                  <a:lnTo>
                    <a:pt x="1228" y="484"/>
                  </a:lnTo>
                  <a:lnTo>
                    <a:pt x="1226" y="480"/>
                  </a:lnTo>
                  <a:lnTo>
                    <a:pt x="1226" y="476"/>
                  </a:lnTo>
                  <a:lnTo>
                    <a:pt x="1226" y="472"/>
                  </a:lnTo>
                  <a:lnTo>
                    <a:pt x="1222" y="466"/>
                  </a:lnTo>
                  <a:lnTo>
                    <a:pt x="1220" y="444"/>
                  </a:lnTo>
                  <a:lnTo>
                    <a:pt x="1218" y="422"/>
                  </a:lnTo>
                  <a:lnTo>
                    <a:pt x="1218" y="418"/>
                  </a:lnTo>
                  <a:lnTo>
                    <a:pt x="1216" y="416"/>
                  </a:lnTo>
                  <a:lnTo>
                    <a:pt x="1214" y="414"/>
                  </a:lnTo>
                  <a:lnTo>
                    <a:pt x="1212" y="410"/>
                  </a:lnTo>
                  <a:lnTo>
                    <a:pt x="1206" y="398"/>
                  </a:lnTo>
                  <a:lnTo>
                    <a:pt x="1202" y="392"/>
                  </a:lnTo>
                  <a:lnTo>
                    <a:pt x="1200" y="392"/>
                  </a:lnTo>
                  <a:lnTo>
                    <a:pt x="1198" y="394"/>
                  </a:lnTo>
                  <a:lnTo>
                    <a:pt x="1198" y="396"/>
                  </a:lnTo>
                  <a:lnTo>
                    <a:pt x="1196" y="402"/>
                  </a:lnTo>
                  <a:lnTo>
                    <a:pt x="1192" y="410"/>
                  </a:lnTo>
                  <a:lnTo>
                    <a:pt x="1192" y="406"/>
                  </a:lnTo>
                  <a:lnTo>
                    <a:pt x="1192" y="404"/>
                  </a:lnTo>
                  <a:lnTo>
                    <a:pt x="1192" y="400"/>
                  </a:lnTo>
                  <a:lnTo>
                    <a:pt x="1192" y="394"/>
                  </a:lnTo>
                  <a:lnTo>
                    <a:pt x="1188" y="380"/>
                  </a:lnTo>
                  <a:lnTo>
                    <a:pt x="1186" y="380"/>
                  </a:lnTo>
                  <a:lnTo>
                    <a:pt x="1184" y="382"/>
                  </a:lnTo>
                  <a:lnTo>
                    <a:pt x="1182" y="382"/>
                  </a:lnTo>
                  <a:lnTo>
                    <a:pt x="1180" y="380"/>
                  </a:lnTo>
                  <a:lnTo>
                    <a:pt x="1178" y="374"/>
                  </a:lnTo>
                  <a:lnTo>
                    <a:pt x="1174" y="372"/>
                  </a:lnTo>
                  <a:lnTo>
                    <a:pt x="1172" y="368"/>
                  </a:lnTo>
                  <a:lnTo>
                    <a:pt x="1166" y="364"/>
                  </a:lnTo>
                  <a:lnTo>
                    <a:pt x="1158" y="360"/>
                  </a:lnTo>
                  <a:lnTo>
                    <a:pt x="1154" y="356"/>
                  </a:lnTo>
                  <a:lnTo>
                    <a:pt x="1150" y="350"/>
                  </a:lnTo>
                  <a:lnTo>
                    <a:pt x="1148" y="346"/>
                  </a:lnTo>
                  <a:lnTo>
                    <a:pt x="1144" y="342"/>
                  </a:lnTo>
                  <a:lnTo>
                    <a:pt x="1136" y="338"/>
                  </a:lnTo>
                  <a:lnTo>
                    <a:pt x="1126" y="334"/>
                  </a:lnTo>
                  <a:lnTo>
                    <a:pt x="1114" y="330"/>
                  </a:lnTo>
                  <a:lnTo>
                    <a:pt x="1102" y="324"/>
                  </a:lnTo>
                  <a:lnTo>
                    <a:pt x="1072" y="316"/>
                  </a:lnTo>
                  <a:lnTo>
                    <a:pt x="1060" y="314"/>
                  </a:lnTo>
                  <a:lnTo>
                    <a:pt x="1056" y="314"/>
                  </a:lnTo>
                  <a:lnTo>
                    <a:pt x="1054" y="316"/>
                  </a:lnTo>
                  <a:lnTo>
                    <a:pt x="1048" y="316"/>
                  </a:lnTo>
                  <a:lnTo>
                    <a:pt x="1038" y="314"/>
                  </a:lnTo>
                  <a:lnTo>
                    <a:pt x="1026" y="314"/>
                  </a:lnTo>
                  <a:lnTo>
                    <a:pt x="1024" y="316"/>
                  </a:lnTo>
                  <a:lnTo>
                    <a:pt x="1022" y="318"/>
                  </a:lnTo>
                  <a:lnTo>
                    <a:pt x="1022" y="322"/>
                  </a:lnTo>
                  <a:lnTo>
                    <a:pt x="1018" y="322"/>
                  </a:lnTo>
                  <a:lnTo>
                    <a:pt x="1006" y="318"/>
                  </a:lnTo>
                  <a:lnTo>
                    <a:pt x="998" y="316"/>
                  </a:lnTo>
                  <a:lnTo>
                    <a:pt x="990" y="314"/>
                  </a:lnTo>
                  <a:lnTo>
                    <a:pt x="982" y="316"/>
                  </a:lnTo>
                  <a:lnTo>
                    <a:pt x="974" y="318"/>
                  </a:lnTo>
                  <a:lnTo>
                    <a:pt x="972" y="316"/>
                  </a:lnTo>
                  <a:lnTo>
                    <a:pt x="972" y="314"/>
                  </a:lnTo>
                  <a:lnTo>
                    <a:pt x="968" y="308"/>
                  </a:lnTo>
                  <a:lnTo>
                    <a:pt x="966" y="302"/>
                  </a:lnTo>
                  <a:lnTo>
                    <a:pt x="964" y="300"/>
                  </a:lnTo>
                  <a:lnTo>
                    <a:pt x="962" y="298"/>
                  </a:lnTo>
                  <a:lnTo>
                    <a:pt x="958" y="296"/>
                  </a:lnTo>
                  <a:lnTo>
                    <a:pt x="956" y="294"/>
                  </a:lnTo>
                  <a:lnTo>
                    <a:pt x="954" y="288"/>
                  </a:lnTo>
                  <a:lnTo>
                    <a:pt x="952" y="284"/>
                  </a:lnTo>
                  <a:lnTo>
                    <a:pt x="948" y="280"/>
                  </a:lnTo>
                  <a:lnTo>
                    <a:pt x="942" y="276"/>
                  </a:lnTo>
                  <a:lnTo>
                    <a:pt x="934" y="274"/>
                  </a:lnTo>
                  <a:lnTo>
                    <a:pt x="920" y="270"/>
                  </a:lnTo>
                  <a:lnTo>
                    <a:pt x="916" y="268"/>
                  </a:lnTo>
                  <a:lnTo>
                    <a:pt x="916" y="264"/>
                  </a:lnTo>
                  <a:lnTo>
                    <a:pt x="918" y="254"/>
                  </a:lnTo>
                  <a:lnTo>
                    <a:pt x="918" y="248"/>
                  </a:lnTo>
                  <a:lnTo>
                    <a:pt x="918" y="242"/>
                  </a:lnTo>
                  <a:lnTo>
                    <a:pt x="914" y="234"/>
                  </a:lnTo>
                  <a:lnTo>
                    <a:pt x="908" y="228"/>
                  </a:lnTo>
                  <a:lnTo>
                    <a:pt x="892" y="214"/>
                  </a:lnTo>
                  <a:lnTo>
                    <a:pt x="868" y="198"/>
                  </a:lnTo>
                  <a:lnTo>
                    <a:pt x="862" y="192"/>
                  </a:lnTo>
                  <a:lnTo>
                    <a:pt x="852" y="188"/>
                  </a:lnTo>
                  <a:lnTo>
                    <a:pt x="840" y="188"/>
                  </a:lnTo>
                  <a:lnTo>
                    <a:pt x="830" y="188"/>
                  </a:lnTo>
                  <a:lnTo>
                    <a:pt x="818" y="190"/>
                  </a:lnTo>
                  <a:lnTo>
                    <a:pt x="804" y="194"/>
                  </a:lnTo>
                  <a:lnTo>
                    <a:pt x="802" y="192"/>
                  </a:lnTo>
                  <a:lnTo>
                    <a:pt x="804" y="190"/>
                  </a:lnTo>
                  <a:lnTo>
                    <a:pt x="808" y="184"/>
                  </a:lnTo>
                  <a:lnTo>
                    <a:pt x="810" y="180"/>
                  </a:lnTo>
                  <a:lnTo>
                    <a:pt x="812" y="172"/>
                  </a:lnTo>
                  <a:lnTo>
                    <a:pt x="814" y="164"/>
                  </a:lnTo>
                  <a:lnTo>
                    <a:pt x="816" y="160"/>
                  </a:lnTo>
                  <a:lnTo>
                    <a:pt x="822" y="156"/>
                  </a:lnTo>
                  <a:lnTo>
                    <a:pt x="826" y="152"/>
                  </a:lnTo>
                  <a:lnTo>
                    <a:pt x="826" y="150"/>
                  </a:lnTo>
                  <a:lnTo>
                    <a:pt x="826" y="148"/>
                  </a:lnTo>
                  <a:lnTo>
                    <a:pt x="822" y="146"/>
                  </a:lnTo>
                  <a:lnTo>
                    <a:pt x="814" y="142"/>
                  </a:lnTo>
                  <a:lnTo>
                    <a:pt x="810" y="138"/>
                  </a:lnTo>
                  <a:lnTo>
                    <a:pt x="808" y="134"/>
                  </a:lnTo>
                  <a:lnTo>
                    <a:pt x="804" y="130"/>
                  </a:lnTo>
                  <a:lnTo>
                    <a:pt x="800" y="128"/>
                  </a:lnTo>
                  <a:lnTo>
                    <a:pt x="792" y="128"/>
                  </a:lnTo>
                  <a:lnTo>
                    <a:pt x="784" y="126"/>
                  </a:lnTo>
                  <a:lnTo>
                    <a:pt x="780" y="124"/>
                  </a:lnTo>
                  <a:lnTo>
                    <a:pt x="778" y="122"/>
                  </a:lnTo>
                  <a:lnTo>
                    <a:pt x="772" y="116"/>
                  </a:lnTo>
                  <a:lnTo>
                    <a:pt x="766" y="112"/>
                  </a:lnTo>
                  <a:lnTo>
                    <a:pt x="752" y="104"/>
                  </a:lnTo>
                  <a:lnTo>
                    <a:pt x="746" y="100"/>
                  </a:lnTo>
                  <a:lnTo>
                    <a:pt x="744" y="98"/>
                  </a:lnTo>
                  <a:lnTo>
                    <a:pt x="748" y="94"/>
                  </a:lnTo>
                  <a:lnTo>
                    <a:pt x="756" y="92"/>
                  </a:lnTo>
                  <a:lnTo>
                    <a:pt x="772" y="88"/>
                  </a:lnTo>
                  <a:lnTo>
                    <a:pt x="782" y="84"/>
                  </a:lnTo>
                  <a:lnTo>
                    <a:pt x="782" y="82"/>
                  </a:lnTo>
                  <a:lnTo>
                    <a:pt x="778" y="80"/>
                  </a:lnTo>
                  <a:lnTo>
                    <a:pt x="762" y="78"/>
                  </a:lnTo>
                  <a:lnTo>
                    <a:pt x="744" y="78"/>
                  </a:lnTo>
                  <a:lnTo>
                    <a:pt x="736" y="80"/>
                  </a:lnTo>
                  <a:lnTo>
                    <a:pt x="726" y="82"/>
                  </a:lnTo>
                  <a:lnTo>
                    <a:pt x="706" y="84"/>
                  </a:lnTo>
                  <a:lnTo>
                    <a:pt x="696" y="84"/>
                  </a:lnTo>
                  <a:lnTo>
                    <a:pt x="688" y="86"/>
                  </a:lnTo>
                  <a:lnTo>
                    <a:pt x="684" y="88"/>
                  </a:lnTo>
                  <a:lnTo>
                    <a:pt x="682" y="92"/>
                  </a:lnTo>
                  <a:lnTo>
                    <a:pt x="680" y="98"/>
                  </a:lnTo>
                  <a:lnTo>
                    <a:pt x="678" y="100"/>
                  </a:lnTo>
                  <a:lnTo>
                    <a:pt x="674" y="104"/>
                  </a:lnTo>
                  <a:lnTo>
                    <a:pt x="662" y="110"/>
                  </a:lnTo>
                  <a:lnTo>
                    <a:pt x="654" y="112"/>
                  </a:lnTo>
                  <a:lnTo>
                    <a:pt x="646" y="112"/>
                  </a:lnTo>
                  <a:lnTo>
                    <a:pt x="638" y="112"/>
                  </a:lnTo>
                  <a:lnTo>
                    <a:pt x="630" y="108"/>
                  </a:lnTo>
                  <a:lnTo>
                    <a:pt x="622" y="102"/>
                  </a:lnTo>
                  <a:lnTo>
                    <a:pt x="616" y="94"/>
                  </a:lnTo>
                  <a:lnTo>
                    <a:pt x="612" y="88"/>
                  </a:lnTo>
                  <a:lnTo>
                    <a:pt x="608" y="86"/>
                  </a:lnTo>
                  <a:lnTo>
                    <a:pt x="602" y="84"/>
                  </a:lnTo>
                  <a:lnTo>
                    <a:pt x="594" y="84"/>
                  </a:lnTo>
                  <a:lnTo>
                    <a:pt x="580" y="86"/>
                  </a:lnTo>
                  <a:lnTo>
                    <a:pt x="564" y="90"/>
                  </a:lnTo>
                  <a:lnTo>
                    <a:pt x="548" y="94"/>
                  </a:lnTo>
                  <a:lnTo>
                    <a:pt x="536" y="94"/>
                  </a:lnTo>
                  <a:lnTo>
                    <a:pt x="530" y="92"/>
                  </a:lnTo>
                  <a:lnTo>
                    <a:pt x="526" y="90"/>
                  </a:lnTo>
                  <a:lnTo>
                    <a:pt x="524" y="84"/>
                  </a:lnTo>
                  <a:lnTo>
                    <a:pt x="522" y="78"/>
                  </a:lnTo>
                  <a:lnTo>
                    <a:pt x="520" y="64"/>
                  </a:lnTo>
                  <a:lnTo>
                    <a:pt x="516" y="56"/>
                  </a:lnTo>
                  <a:lnTo>
                    <a:pt x="508" y="50"/>
                  </a:lnTo>
                  <a:lnTo>
                    <a:pt x="500" y="46"/>
                  </a:lnTo>
                  <a:lnTo>
                    <a:pt x="490" y="44"/>
                  </a:lnTo>
                  <a:lnTo>
                    <a:pt x="482" y="40"/>
                  </a:lnTo>
                  <a:lnTo>
                    <a:pt x="474" y="32"/>
                  </a:lnTo>
                  <a:lnTo>
                    <a:pt x="468" y="22"/>
                  </a:lnTo>
                  <a:lnTo>
                    <a:pt x="464" y="12"/>
                  </a:lnTo>
                  <a:lnTo>
                    <a:pt x="458" y="8"/>
                  </a:lnTo>
                  <a:lnTo>
                    <a:pt x="454" y="8"/>
                  </a:lnTo>
                  <a:lnTo>
                    <a:pt x="450" y="10"/>
                  </a:lnTo>
                  <a:lnTo>
                    <a:pt x="446" y="16"/>
                  </a:lnTo>
                  <a:lnTo>
                    <a:pt x="444" y="22"/>
                  </a:lnTo>
                  <a:lnTo>
                    <a:pt x="444" y="28"/>
                  </a:lnTo>
                  <a:lnTo>
                    <a:pt x="444" y="34"/>
                  </a:lnTo>
                  <a:lnTo>
                    <a:pt x="448" y="40"/>
                  </a:lnTo>
                  <a:lnTo>
                    <a:pt x="452" y="48"/>
                  </a:lnTo>
                  <a:lnTo>
                    <a:pt x="452" y="50"/>
                  </a:lnTo>
                  <a:lnTo>
                    <a:pt x="448" y="52"/>
                  </a:lnTo>
                  <a:lnTo>
                    <a:pt x="430" y="56"/>
                  </a:lnTo>
                  <a:lnTo>
                    <a:pt x="420" y="60"/>
                  </a:lnTo>
                  <a:lnTo>
                    <a:pt x="410" y="64"/>
                  </a:lnTo>
                  <a:lnTo>
                    <a:pt x="402" y="70"/>
                  </a:lnTo>
                  <a:lnTo>
                    <a:pt x="398" y="74"/>
                  </a:lnTo>
                  <a:lnTo>
                    <a:pt x="392" y="80"/>
                  </a:lnTo>
                  <a:lnTo>
                    <a:pt x="390" y="78"/>
                  </a:lnTo>
                  <a:lnTo>
                    <a:pt x="388" y="72"/>
                  </a:lnTo>
                  <a:lnTo>
                    <a:pt x="386" y="64"/>
                  </a:lnTo>
                  <a:lnTo>
                    <a:pt x="380" y="56"/>
                  </a:lnTo>
                  <a:lnTo>
                    <a:pt x="376" y="52"/>
                  </a:lnTo>
                  <a:lnTo>
                    <a:pt x="376" y="48"/>
                  </a:lnTo>
                  <a:lnTo>
                    <a:pt x="378" y="44"/>
                  </a:lnTo>
                  <a:lnTo>
                    <a:pt x="382" y="40"/>
                  </a:lnTo>
                  <a:lnTo>
                    <a:pt x="392" y="32"/>
                  </a:lnTo>
                  <a:lnTo>
                    <a:pt x="402" y="26"/>
                  </a:lnTo>
                  <a:lnTo>
                    <a:pt x="406" y="24"/>
                  </a:lnTo>
                  <a:lnTo>
                    <a:pt x="410" y="20"/>
                  </a:lnTo>
                  <a:lnTo>
                    <a:pt x="410" y="14"/>
                  </a:lnTo>
                  <a:lnTo>
                    <a:pt x="410" y="10"/>
                  </a:lnTo>
                  <a:lnTo>
                    <a:pt x="408" y="6"/>
                  </a:lnTo>
                  <a:lnTo>
                    <a:pt x="404" y="2"/>
                  </a:lnTo>
                  <a:lnTo>
                    <a:pt x="398" y="0"/>
                  </a:lnTo>
                  <a:lnTo>
                    <a:pt x="390" y="0"/>
                  </a:lnTo>
                  <a:lnTo>
                    <a:pt x="378" y="4"/>
                  </a:lnTo>
                  <a:lnTo>
                    <a:pt x="374" y="6"/>
                  </a:lnTo>
                  <a:lnTo>
                    <a:pt x="370" y="10"/>
                  </a:lnTo>
                  <a:lnTo>
                    <a:pt x="362" y="20"/>
                  </a:lnTo>
                  <a:lnTo>
                    <a:pt x="354" y="26"/>
                  </a:lnTo>
                  <a:lnTo>
                    <a:pt x="344" y="36"/>
                  </a:lnTo>
                  <a:lnTo>
                    <a:pt x="328" y="46"/>
                  </a:lnTo>
                  <a:lnTo>
                    <a:pt x="316" y="50"/>
                  </a:lnTo>
                  <a:lnTo>
                    <a:pt x="306" y="52"/>
                  </a:lnTo>
                  <a:lnTo>
                    <a:pt x="298" y="52"/>
                  </a:lnTo>
                  <a:lnTo>
                    <a:pt x="294" y="50"/>
                  </a:lnTo>
                  <a:lnTo>
                    <a:pt x="290" y="50"/>
                  </a:lnTo>
                  <a:lnTo>
                    <a:pt x="286" y="52"/>
                  </a:lnTo>
                  <a:lnTo>
                    <a:pt x="284" y="58"/>
                  </a:lnTo>
                  <a:lnTo>
                    <a:pt x="280" y="66"/>
                  </a:lnTo>
                  <a:lnTo>
                    <a:pt x="276" y="68"/>
                  </a:lnTo>
                  <a:lnTo>
                    <a:pt x="270" y="68"/>
                  </a:lnTo>
                  <a:lnTo>
                    <a:pt x="266" y="66"/>
                  </a:lnTo>
                  <a:lnTo>
                    <a:pt x="256" y="62"/>
                  </a:lnTo>
                  <a:lnTo>
                    <a:pt x="252" y="64"/>
                  </a:lnTo>
                  <a:lnTo>
                    <a:pt x="250" y="68"/>
                  </a:lnTo>
                  <a:lnTo>
                    <a:pt x="248" y="72"/>
                  </a:lnTo>
                  <a:lnTo>
                    <a:pt x="244" y="78"/>
                  </a:lnTo>
                  <a:lnTo>
                    <a:pt x="238" y="86"/>
                  </a:lnTo>
                  <a:lnTo>
                    <a:pt x="234" y="92"/>
                  </a:lnTo>
                  <a:lnTo>
                    <a:pt x="232" y="100"/>
                  </a:lnTo>
                  <a:lnTo>
                    <a:pt x="230" y="110"/>
                  </a:lnTo>
                  <a:lnTo>
                    <a:pt x="230" y="122"/>
                  </a:lnTo>
                  <a:lnTo>
                    <a:pt x="230" y="134"/>
                  </a:lnTo>
                  <a:lnTo>
                    <a:pt x="226" y="142"/>
                  </a:lnTo>
                  <a:lnTo>
                    <a:pt x="224" y="144"/>
                  </a:lnTo>
                  <a:lnTo>
                    <a:pt x="220" y="146"/>
                  </a:lnTo>
                  <a:lnTo>
                    <a:pt x="214" y="146"/>
                  </a:lnTo>
                  <a:lnTo>
                    <a:pt x="210" y="148"/>
                  </a:lnTo>
                  <a:lnTo>
                    <a:pt x="208" y="150"/>
                  </a:lnTo>
                  <a:lnTo>
                    <a:pt x="206" y="158"/>
                  </a:lnTo>
                  <a:lnTo>
                    <a:pt x="202" y="166"/>
                  </a:lnTo>
                  <a:lnTo>
                    <a:pt x="198" y="170"/>
                  </a:lnTo>
                  <a:lnTo>
                    <a:pt x="180" y="202"/>
                  </a:lnTo>
                  <a:lnTo>
                    <a:pt x="182" y="212"/>
                  </a:lnTo>
                  <a:lnTo>
                    <a:pt x="182" y="214"/>
                  </a:lnTo>
                  <a:lnTo>
                    <a:pt x="180" y="214"/>
                  </a:lnTo>
                  <a:lnTo>
                    <a:pt x="176" y="210"/>
                  </a:lnTo>
                  <a:lnTo>
                    <a:pt x="144" y="264"/>
                  </a:lnTo>
                  <a:lnTo>
                    <a:pt x="146" y="274"/>
                  </a:lnTo>
                  <a:lnTo>
                    <a:pt x="148" y="278"/>
                  </a:lnTo>
                  <a:lnTo>
                    <a:pt x="152" y="280"/>
                  </a:lnTo>
                  <a:lnTo>
                    <a:pt x="156" y="284"/>
                  </a:lnTo>
                  <a:lnTo>
                    <a:pt x="158" y="286"/>
                  </a:lnTo>
                  <a:lnTo>
                    <a:pt x="158" y="290"/>
                  </a:lnTo>
                  <a:lnTo>
                    <a:pt x="156" y="296"/>
                  </a:lnTo>
                  <a:lnTo>
                    <a:pt x="154" y="304"/>
                  </a:lnTo>
                  <a:lnTo>
                    <a:pt x="154" y="310"/>
                  </a:lnTo>
                  <a:lnTo>
                    <a:pt x="156" y="314"/>
                  </a:lnTo>
                  <a:lnTo>
                    <a:pt x="162" y="320"/>
                  </a:lnTo>
                  <a:lnTo>
                    <a:pt x="162" y="324"/>
                  </a:lnTo>
                  <a:lnTo>
                    <a:pt x="160" y="328"/>
                  </a:lnTo>
                  <a:lnTo>
                    <a:pt x="158" y="330"/>
                  </a:lnTo>
                  <a:lnTo>
                    <a:pt x="154" y="334"/>
                  </a:lnTo>
                  <a:lnTo>
                    <a:pt x="152" y="338"/>
                  </a:lnTo>
                  <a:lnTo>
                    <a:pt x="150" y="348"/>
                  </a:lnTo>
                  <a:lnTo>
                    <a:pt x="152" y="360"/>
                  </a:lnTo>
                  <a:lnTo>
                    <a:pt x="154" y="374"/>
                  </a:lnTo>
                  <a:lnTo>
                    <a:pt x="154" y="386"/>
                  </a:lnTo>
                  <a:lnTo>
                    <a:pt x="152" y="406"/>
                  </a:lnTo>
                  <a:lnTo>
                    <a:pt x="152" y="418"/>
                  </a:lnTo>
                  <a:lnTo>
                    <a:pt x="152" y="422"/>
                  </a:lnTo>
                  <a:lnTo>
                    <a:pt x="156" y="424"/>
                  </a:lnTo>
                  <a:lnTo>
                    <a:pt x="158" y="428"/>
                  </a:lnTo>
                  <a:lnTo>
                    <a:pt x="158" y="434"/>
                  </a:lnTo>
                  <a:lnTo>
                    <a:pt x="158" y="444"/>
                  </a:lnTo>
                  <a:lnTo>
                    <a:pt x="154" y="454"/>
                  </a:lnTo>
                  <a:lnTo>
                    <a:pt x="150" y="464"/>
                  </a:lnTo>
                  <a:lnTo>
                    <a:pt x="144" y="472"/>
                  </a:lnTo>
                  <a:lnTo>
                    <a:pt x="138" y="478"/>
                  </a:lnTo>
                  <a:lnTo>
                    <a:pt x="132" y="480"/>
                  </a:lnTo>
                  <a:lnTo>
                    <a:pt x="118" y="482"/>
                  </a:lnTo>
                  <a:lnTo>
                    <a:pt x="110" y="486"/>
                  </a:lnTo>
                  <a:lnTo>
                    <a:pt x="106" y="490"/>
                  </a:lnTo>
                  <a:lnTo>
                    <a:pt x="104" y="494"/>
                  </a:lnTo>
                  <a:lnTo>
                    <a:pt x="104" y="498"/>
                  </a:lnTo>
                  <a:lnTo>
                    <a:pt x="104" y="504"/>
                  </a:lnTo>
                  <a:lnTo>
                    <a:pt x="104" y="510"/>
                  </a:lnTo>
                  <a:lnTo>
                    <a:pt x="102" y="512"/>
                  </a:lnTo>
                  <a:lnTo>
                    <a:pt x="96" y="516"/>
                  </a:lnTo>
                  <a:lnTo>
                    <a:pt x="92" y="518"/>
                  </a:lnTo>
                  <a:lnTo>
                    <a:pt x="92" y="520"/>
                  </a:lnTo>
                  <a:lnTo>
                    <a:pt x="94" y="526"/>
                  </a:lnTo>
                  <a:lnTo>
                    <a:pt x="98" y="536"/>
                  </a:lnTo>
                  <a:lnTo>
                    <a:pt x="98" y="540"/>
                  </a:lnTo>
                  <a:lnTo>
                    <a:pt x="98" y="542"/>
                  </a:lnTo>
                  <a:lnTo>
                    <a:pt x="92" y="548"/>
                  </a:lnTo>
                  <a:lnTo>
                    <a:pt x="84" y="552"/>
                  </a:lnTo>
                  <a:lnTo>
                    <a:pt x="74" y="554"/>
                  </a:lnTo>
                  <a:lnTo>
                    <a:pt x="64" y="558"/>
                  </a:lnTo>
                  <a:lnTo>
                    <a:pt x="56" y="562"/>
                  </a:lnTo>
                  <a:lnTo>
                    <a:pt x="50" y="570"/>
                  </a:lnTo>
                  <a:lnTo>
                    <a:pt x="50" y="574"/>
                  </a:lnTo>
                  <a:lnTo>
                    <a:pt x="50" y="578"/>
                  </a:lnTo>
                  <a:lnTo>
                    <a:pt x="50" y="592"/>
                  </a:lnTo>
                  <a:lnTo>
                    <a:pt x="48" y="600"/>
                  </a:lnTo>
                  <a:lnTo>
                    <a:pt x="46" y="606"/>
                  </a:lnTo>
                  <a:lnTo>
                    <a:pt x="42" y="610"/>
                  </a:lnTo>
                  <a:lnTo>
                    <a:pt x="36" y="618"/>
                  </a:lnTo>
                  <a:lnTo>
                    <a:pt x="34" y="624"/>
                  </a:lnTo>
                  <a:lnTo>
                    <a:pt x="34" y="632"/>
                  </a:lnTo>
                  <a:lnTo>
                    <a:pt x="34" y="642"/>
                  </a:lnTo>
                  <a:lnTo>
                    <a:pt x="30" y="646"/>
                  </a:lnTo>
                  <a:lnTo>
                    <a:pt x="28" y="648"/>
                  </a:lnTo>
                  <a:lnTo>
                    <a:pt x="22" y="650"/>
                  </a:lnTo>
                  <a:lnTo>
                    <a:pt x="18" y="652"/>
                  </a:lnTo>
                  <a:lnTo>
                    <a:pt x="16" y="654"/>
                  </a:lnTo>
                  <a:lnTo>
                    <a:pt x="14" y="660"/>
                  </a:lnTo>
                  <a:lnTo>
                    <a:pt x="16" y="670"/>
                  </a:lnTo>
                  <a:lnTo>
                    <a:pt x="18" y="688"/>
                  </a:lnTo>
                  <a:lnTo>
                    <a:pt x="20" y="698"/>
                  </a:lnTo>
                  <a:lnTo>
                    <a:pt x="18" y="706"/>
                  </a:lnTo>
                  <a:lnTo>
                    <a:pt x="18" y="710"/>
                  </a:lnTo>
                  <a:lnTo>
                    <a:pt x="16" y="714"/>
                  </a:lnTo>
                  <a:lnTo>
                    <a:pt x="18" y="716"/>
                  </a:lnTo>
                  <a:lnTo>
                    <a:pt x="28" y="728"/>
                  </a:lnTo>
                  <a:lnTo>
                    <a:pt x="34" y="734"/>
                  </a:lnTo>
                  <a:lnTo>
                    <a:pt x="42" y="736"/>
                  </a:lnTo>
                  <a:lnTo>
                    <a:pt x="46" y="736"/>
                  </a:lnTo>
                  <a:lnTo>
                    <a:pt x="50" y="732"/>
                  </a:lnTo>
                  <a:lnTo>
                    <a:pt x="54" y="726"/>
                  </a:lnTo>
                  <a:lnTo>
                    <a:pt x="56" y="726"/>
                  </a:lnTo>
                  <a:lnTo>
                    <a:pt x="56" y="730"/>
                  </a:lnTo>
                  <a:lnTo>
                    <a:pt x="56" y="744"/>
                  </a:lnTo>
                  <a:lnTo>
                    <a:pt x="54" y="756"/>
                  </a:lnTo>
                  <a:lnTo>
                    <a:pt x="52" y="760"/>
                  </a:lnTo>
                  <a:lnTo>
                    <a:pt x="48" y="766"/>
                  </a:lnTo>
                  <a:lnTo>
                    <a:pt x="44" y="768"/>
                  </a:lnTo>
                  <a:lnTo>
                    <a:pt x="38" y="770"/>
                  </a:lnTo>
                  <a:lnTo>
                    <a:pt x="22" y="786"/>
                  </a:lnTo>
                  <a:lnTo>
                    <a:pt x="12" y="800"/>
                  </a:lnTo>
                  <a:lnTo>
                    <a:pt x="6" y="812"/>
                  </a:lnTo>
                  <a:lnTo>
                    <a:pt x="2" y="824"/>
                  </a:lnTo>
                  <a:lnTo>
                    <a:pt x="0" y="836"/>
                  </a:lnTo>
                  <a:lnTo>
                    <a:pt x="0" y="844"/>
                  </a:lnTo>
                  <a:lnTo>
                    <a:pt x="2" y="860"/>
                  </a:lnTo>
                  <a:lnTo>
                    <a:pt x="4" y="866"/>
                  </a:lnTo>
                  <a:lnTo>
                    <a:pt x="8" y="870"/>
                  </a:lnTo>
                  <a:lnTo>
                    <a:pt x="16" y="876"/>
                  </a:lnTo>
                  <a:lnTo>
                    <a:pt x="18" y="878"/>
                  </a:lnTo>
                  <a:lnTo>
                    <a:pt x="18" y="882"/>
                  </a:lnTo>
                  <a:lnTo>
                    <a:pt x="18" y="884"/>
                  </a:lnTo>
                  <a:lnTo>
                    <a:pt x="12" y="888"/>
                  </a:lnTo>
                  <a:lnTo>
                    <a:pt x="8" y="892"/>
                  </a:lnTo>
                  <a:lnTo>
                    <a:pt x="6" y="896"/>
                  </a:lnTo>
                  <a:lnTo>
                    <a:pt x="6" y="900"/>
                  </a:lnTo>
                  <a:lnTo>
                    <a:pt x="6" y="902"/>
                  </a:lnTo>
                  <a:lnTo>
                    <a:pt x="12" y="908"/>
                  </a:lnTo>
                  <a:lnTo>
                    <a:pt x="22" y="914"/>
                  </a:lnTo>
                  <a:lnTo>
                    <a:pt x="44" y="926"/>
                  </a:lnTo>
                  <a:lnTo>
                    <a:pt x="54" y="934"/>
                  </a:lnTo>
                  <a:lnTo>
                    <a:pt x="56" y="938"/>
                  </a:lnTo>
                  <a:lnTo>
                    <a:pt x="58" y="944"/>
                  </a:lnTo>
                  <a:lnTo>
                    <a:pt x="62" y="960"/>
                  </a:lnTo>
                  <a:lnTo>
                    <a:pt x="68" y="972"/>
                  </a:lnTo>
                  <a:lnTo>
                    <a:pt x="74" y="980"/>
                  </a:lnTo>
                  <a:lnTo>
                    <a:pt x="80" y="988"/>
                  </a:lnTo>
                  <a:lnTo>
                    <a:pt x="92" y="1004"/>
                  </a:lnTo>
                  <a:lnTo>
                    <a:pt x="96" y="1014"/>
                  </a:lnTo>
                  <a:lnTo>
                    <a:pt x="100" y="1026"/>
                  </a:lnTo>
                  <a:lnTo>
                    <a:pt x="104" y="1040"/>
                  </a:lnTo>
                  <a:lnTo>
                    <a:pt x="108" y="1056"/>
                  </a:lnTo>
                  <a:lnTo>
                    <a:pt x="122" y="1086"/>
                  </a:lnTo>
                  <a:lnTo>
                    <a:pt x="136" y="1114"/>
                  </a:lnTo>
                  <a:lnTo>
                    <a:pt x="142" y="1128"/>
                  </a:lnTo>
                  <a:lnTo>
                    <a:pt x="146" y="1142"/>
                  </a:lnTo>
                  <a:lnTo>
                    <a:pt x="148" y="1152"/>
                  </a:lnTo>
                  <a:lnTo>
                    <a:pt x="152" y="1160"/>
                  </a:lnTo>
                  <a:lnTo>
                    <a:pt x="158" y="1172"/>
                  </a:lnTo>
                  <a:lnTo>
                    <a:pt x="162" y="1180"/>
                  </a:lnTo>
                  <a:lnTo>
                    <a:pt x="164" y="1186"/>
                  </a:lnTo>
                  <a:lnTo>
                    <a:pt x="164" y="1194"/>
                  </a:lnTo>
                  <a:lnTo>
                    <a:pt x="166" y="1202"/>
                  </a:lnTo>
                  <a:lnTo>
                    <a:pt x="172" y="1210"/>
                  </a:lnTo>
                  <a:lnTo>
                    <a:pt x="184" y="1228"/>
                  </a:lnTo>
                  <a:lnTo>
                    <a:pt x="192" y="1238"/>
                  </a:lnTo>
                  <a:lnTo>
                    <a:pt x="198" y="1248"/>
                  </a:lnTo>
                  <a:lnTo>
                    <a:pt x="200" y="1260"/>
                  </a:lnTo>
                  <a:lnTo>
                    <a:pt x="200" y="1274"/>
                  </a:lnTo>
                  <a:lnTo>
                    <a:pt x="200" y="1286"/>
                  </a:lnTo>
                  <a:lnTo>
                    <a:pt x="204" y="1298"/>
                  </a:lnTo>
                  <a:lnTo>
                    <a:pt x="208" y="1308"/>
                  </a:lnTo>
                  <a:lnTo>
                    <a:pt x="214" y="1316"/>
                  </a:lnTo>
                  <a:lnTo>
                    <a:pt x="228" y="1330"/>
                  </a:lnTo>
                  <a:lnTo>
                    <a:pt x="234" y="1338"/>
                  </a:lnTo>
                  <a:lnTo>
                    <a:pt x="238" y="1344"/>
                  </a:lnTo>
                  <a:lnTo>
                    <a:pt x="246" y="1356"/>
                  </a:lnTo>
                  <a:lnTo>
                    <a:pt x="256" y="1368"/>
                  </a:lnTo>
                  <a:lnTo>
                    <a:pt x="278" y="1384"/>
                  </a:lnTo>
                  <a:lnTo>
                    <a:pt x="318" y="1406"/>
                  </a:lnTo>
                  <a:lnTo>
                    <a:pt x="358" y="1428"/>
                  </a:lnTo>
                  <a:lnTo>
                    <a:pt x="380" y="1442"/>
                  </a:lnTo>
                  <a:lnTo>
                    <a:pt x="388" y="1448"/>
                  </a:lnTo>
                  <a:lnTo>
                    <a:pt x="392" y="1454"/>
                  </a:lnTo>
                  <a:lnTo>
                    <a:pt x="396" y="1460"/>
                  </a:lnTo>
                  <a:lnTo>
                    <a:pt x="398" y="1468"/>
                  </a:lnTo>
                  <a:lnTo>
                    <a:pt x="400" y="1474"/>
                  </a:lnTo>
                  <a:lnTo>
                    <a:pt x="404" y="1480"/>
                  </a:lnTo>
                  <a:lnTo>
                    <a:pt x="408" y="1486"/>
                  </a:lnTo>
                  <a:lnTo>
                    <a:pt x="414" y="1490"/>
                  </a:lnTo>
                  <a:lnTo>
                    <a:pt x="426" y="1496"/>
                  </a:lnTo>
                  <a:lnTo>
                    <a:pt x="434" y="1500"/>
                  </a:lnTo>
                  <a:lnTo>
                    <a:pt x="440" y="1506"/>
                  </a:lnTo>
                  <a:lnTo>
                    <a:pt x="438" y="1532"/>
                  </a:lnTo>
                  <a:lnTo>
                    <a:pt x="440" y="1542"/>
                  </a:lnTo>
                  <a:lnTo>
                    <a:pt x="442" y="1546"/>
                  </a:lnTo>
                  <a:lnTo>
                    <a:pt x="442" y="1552"/>
                  </a:lnTo>
                  <a:lnTo>
                    <a:pt x="444" y="1564"/>
                  </a:lnTo>
                  <a:lnTo>
                    <a:pt x="446" y="1574"/>
                  </a:lnTo>
                  <a:lnTo>
                    <a:pt x="448" y="1586"/>
                  </a:lnTo>
                  <a:lnTo>
                    <a:pt x="448" y="1594"/>
                  </a:lnTo>
                  <a:lnTo>
                    <a:pt x="448" y="1604"/>
                  </a:lnTo>
                  <a:lnTo>
                    <a:pt x="446" y="1614"/>
                  </a:lnTo>
                  <a:lnTo>
                    <a:pt x="446" y="1624"/>
                  </a:lnTo>
                  <a:lnTo>
                    <a:pt x="450" y="1640"/>
                  </a:lnTo>
                  <a:lnTo>
                    <a:pt x="452" y="1658"/>
                  </a:lnTo>
                  <a:lnTo>
                    <a:pt x="452" y="1670"/>
                  </a:lnTo>
                  <a:lnTo>
                    <a:pt x="448" y="1686"/>
                  </a:lnTo>
                  <a:lnTo>
                    <a:pt x="444" y="1716"/>
                  </a:lnTo>
                  <a:lnTo>
                    <a:pt x="442" y="1732"/>
                  </a:lnTo>
                  <a:lnTo>
                    <a:pt x="440" y="1742"/>
                  </a:lnTo>
                  <a:lnTo>
                    <a:pt x="440" y="1744"/>
                  </a:lnTo>
                  <a:lnTo>
                    <a:pt x="438" y="1744"/>
                  </a:lnTo>
                  <a:lnTo>
                    <a:pt x="436" y="1744"/>
                  </a:lnTo>
                  <a:lnTo>
                    <a:pt x="434" y="1746"/>
                  </a:lnTo>
                  <a:lnTo>
                    <a:pt x="430" y="1752"/>
                  </a:lnTo>
                  <a:lnTo>
                    <a:pt x="430" y="1760"/>
                  </a:lnTo>
                  <a:lnTo>
                    <a:pt x="430" y="1762"/>
                  </a:lnTo>
                  <a:lnTo>
                    <a:pt x="434" y="1764"/>
                  </a:lnTo>
                  <a:lnTo>
                    <a:pt x="436" y="1768"/>
                  </a:lnTo>
                  <a:lnTo>
                    <a:pt x="436" y="1772"/>
                  </a:lnTo>
                  <a:lnTo>
                    <a:pt x="434" y="1788"/>
                  </a:lnTo>
                  <a:lnTo>
                    <a:pt x="430" y="1808"/>
                  </a:lnTo>
                  <a:lnTo>
                    <a:pt x="432" y="1820"/>
                  </a:lnTo>
                  <a:lnTo>
                    <a:pt x="434" y="1834"/>
                  </a:lnTo>
                  <a:lnTo>
                    <a:pt x="436" y="1846"/>
                  </a:lnTo>
                  <a:lnTo>
                    <a:pt x="436" y="1856"/>
                  </a:lnTo>
                  <a:lnTo>
                    <a:pt x="434" y="1864"/>
                  </a:lnTo>
                  <a:lnTo>
                    <a:pt x="432" y="1870"/>
                  </a:lnTo>
                  <a:lnTo>
                    <a:pt x="428" y="1882"/>
                  </a:lnTo>
                  <a:lnTo>
                    <a:pt x="428" y="1888"/>
                  </a:lnTo>
                  <a:lnTo>
                    <a:pt x="430" y="1894"/>
                  </a:lnTo>
                  <a:lnTo>
                    <a:pt x="432" y="1900"/>
                  </a:lnTo>
                  <a:lnTo>
                    <a:pt x="430" y="1908"/>
                  </a:lnTo>
                  <a:lnTo>
                    <a:pt x="424" y="1928"/>
                  </a:lnTo>
                  <a:lnTo>
                    <a:pt x="418" y="1946"/>
                  </a:lnTo>
                  <a:lnTo>
                    <a:pt x="416" y="1956"/>
                  </a:lnTo>
                  <a:lnTo>
                    <a:pt x="416" y="1964"/>
                  </a:lnTo>
                  <a:lnTo>
                    <a:pt x="416" y="1974"/>
                  </a:lnTo>
                  <a:lnTo>
                    <a:pt x="414" y="1978"/>
                  </a:lnTo>
                  <a:lnTo>
                    <a:pt x="410" y="1986"/>
                  </a:lnTo>
                  <a:lnTo>
                    <a:pt x="408" y="2004"/>
                  </a:lnTo>
                  <a:lnTo>
                    <a:pt x="408" y="2016"/>
                  </a:lnTo>
                  <a:lnTo>
                    <a:pt x="404" y="2024"/>
                  </a:lnTo>
                  <a:lnTo>
                    <a:pt x="400" y="2030"/>
                  </a:lnTo>
                  <a:lnTo>
                    <a:pt x="398" y="2036"/>
                  </a:lnTo>
                  <a:lnTo>
                    <a:pt x="394" y="2040"/>
                  </a:lnTo>
                  <a:lnTo>
                    <a:pt x="392" y="2044"/>
                  </a:lnTo>
                  <a:lnTo>
                    <a:pt x="392" y="2048"/>
                  </a:lnTo>
                  <a:lnTo>
                    <a:pt x="394" y="2056"/>
                  </a:lnTo>
                  <a:lnTo>
                    <a:pt x="400" y="2072"/>
                  </a:lnTo>
                  <a:lnTo>
                    <a:pt x="402" y="2086"/>
                  </a:lnTo>
                  <a:lnTo>
                    <a:pt x="402" y="2098"/>
                  </a:lnTo>
                  <a:lnTo>
                    <a:pt x="400" y="2104"/>
                  </a:lnTo>
                  <a:lnTo>
                    <a:pt x="398" y="2108"/>
                  </a:lnTo>
                  <a:lnTo>
                    <a:pt x="390" y="2116"/>
                  </a:lnTo>
                  <a:lnTo>
                    <a:pt x="386" y="2124"/>
                  </a:lnTo>
                  <a:lnTo>
                    <a:pt x="384" y="2130"/>
                  </a:lnTo>
                  <a:lnTo>
                    <a:pt x="384" y="2138"/>
                  </a:lnTo>
                  <a:lnTo>
                    <a:pt x="388" y="2162"/>
                  </a:lnTo>
                  <a:lnTo>
                    <a:pt x="392" y="2186"/>
                  </a:lnTo>
                  <a:lnTo>
                    <a:pt x="392" y="2200"/>
                  </a:lnTo>
                  <a:lnTo>
                    <a:pt x="392" y="2212"/>
                  </a:lnTo>
                  <a:lnTo>
                    <a:pt x="396" y="2224"/>
                  </a:lnTo>
                  <a:lnTo>
                    <a:pt x="398" y="2230"/>
                  </a:lnTo>
                  <a:lnTo>
                    <a:pt x="398" y="2236"/>
                  </a:lnTo>
                  <a:lnTo>
                    <a:pt x="392" y="2248"/>
                  </a:lnTo>
                  <a:lnTo>
                    <a:pt x="386" y="2262"/>
                  </a:lnTo>
                  <a:lnTo>
                    <a:pt x="386" y="2270"/>
                  </a:lnTo>
                  <a:lnTo>
                    <a:pt x="386" y="2280"/>
                  </a:lnTo>
                  <a:lnTo>
                    <a:pt x="388" y="2288"/>
                  </a:lnTo>
                  <a:lnTo>
                    <a:pt x="388" y="2292"/>
                  </a:lnTo>
                  <a:lnTo>
                    <a:pt x="386" y="2294"/>
                  </a:lnTo>
                  <a:lnTo>
                    <a:pt x="384" y="2298"/>
                  </a:lnTo>
                  <a:lnTo>
                    <a:pt x="380" y="2300"/>
                  </a:lnTo>
                  <a:lnTo>
                    <a:pt x="378" y="2306"/>
                  </a:lnTo>
                  <a:lnTo>
                    <a:pt x="376" y="2314"/>
                  </a:lnTo>
                  <a:lnTo>
                    <a:pt x="374" y="2328"/>
                  </a:lnTo>
                  <a:lnTo>
                    <a:pt x="372" y="2342"/>
                  </a:lnTo>
                  <a:lnTo>
                    <a:pt x="370" y="2354"/>
                  </a:lnTo>
                  <a:lnTo>
                    <a:pt x="362" y="2376"/>
                  </a:lnTo>
                  <a:lnTo>
                    <a:pt x="354" y="2390"/>
                  </a:lnTo>
                  <a:lnTo>
                    <a:pt x="350" y="2402"/>
                  </a:lnTo>
                  <a:lnTo>
                    <a:pt x="348" y="2412"/>
                  </a:lnTo>
                  <a:lnTo>
                    <a:pt x="344" y="2414"/>
                  </a:lnTo>
                  <a:lnTo>
                    <a:pt x="342" y="2420"/>
                  </a:lnTo>
                  <a:lnTo>
                    <a:pt x="338" y="2434"/>
                  </a:lnTo>
                  <a:lnTo>
                    <a:pt x="336" y="2446"/>
                  </a:lnTo>
                  <a:lnTo>
                    <a:pt x="334" y="2452"/>
                  </a:lnTo>
                  <a:lnTo>
                    <a:pt x="334" y="2454"/>
                  </a:lnTo>
                  <a:lnTo>
                    <a:pt x="332" y="2454"/>
                  </a:lnTo>
                  <a:lnTo>
                    <a:pt x="330" y="2452"/>
                  </a:lnTo>
                  <a:lnTo>
                    <a:pt x="328" y="2462"/>
                  </a:lnTo>
                  <a:lnTo>
                    <a:pt x="326" y="2474"/>
                  </a:lnTo>
                  <a:lnTo>
                    <a:pt x="324" y="2480"/>
                  </a:lnTo>
                  <a:lnTo>
                    <a:pt x="320" y="2482"/>
                  </a:lnTo>
                  <a:lnTo>
                    <a:pt x="318" y="2482"/>
                  </a:lnTo>
                  <a:lnTo>
                    <a:pt x="310" y="2480"/>
                  </a:lnTo>
                  <a:lnTo>
                    <a:pt x="308" y="2482"/>
                  </a:lnTo>
                  <a:lnTo>
                    <a:pt x="306" y="2486"/>
                  </a:lnTo>
                  <a:lnTo>
                    <a:pt x="306" y="2498"/>
                  </a:lnTo>
                  <a:lnTo>
                    <a:pt x="306" y="2506"/>
                  </a:lnTo>
                  <a:lnTo>
                    <a:pt x="310" y="2514"/>
                  </a:lnTo>
                  <a:lnTo>
                    <a:pt x="314" y="2522"/>
                  </a:lnTo>
                  <a:lnTo>
                    <a:pt x="314" y="2530"/>
                  </a:lnTo>
                  <a:lnTo>
                    <a:pt x="314" y="2540"/>
                  </a:lnTo>
                  <a:lnTo>
                    <a:pt x="312" y="2552"/>
                  </a:lnTo>
                  <a:lnTo>
                    <a:pt x="314" y="2560"/>
                  </a:lnTo>
                  <a:lnTo>
                    <a:pt x="318" y="2572"/>
                  </a:lnTo>
                  <a:lnTo>
                    <a:pt x="320" y="2576"/>
                  </a:lnTo>
                  <a:lnTo>
                    <a:pt x="322" y="2584"/>
                  </a:lnTo>
                  <a:lnTo>
                    <a:pt x="324" y="2594"/>
                  </a:lnTo>
                  <a:lnTo>
                    <a:pt x="322" y="2606"/>
                  </a:lnTo>
                  <a:lnTo>
                    <a:pt x="320" y="2618"/>
                  </a:lnTo>
                  <a:lnTo>
                    <a:pt x="316" y="2624"/>
                  </a:lnTo>
                  <a:lnTo>
                    <a:pt x="314" y="2626"/>
                  </a:lnTo>
                  <a:lnTo>
                    <a:pt x="310" y="2626"/>
                  </a:lnTo>
                  <a:lnTo>
                    <a:pt x="308" y="2626"/>
                  </a:lnTo>
                  <a:lnTo>
                    <a:pt x="306" y="2628"/>
                  </a:lnTo>
                  <a:lnTo>
                    <a:pt x="304" y="2632"/>
                  </a:lnTo>
                  <a:lnTo>
                    <a:pt x="304" y="2642"/>
                  </a:lnTo>
                  <a:lnTo>
                    <a:pt x="302" y="2658"/>
                  </a:lnTo>
                  <a:lnTo>
                    <a:pt x="298" y="2670"/>
                  </a:lnTo>
                  <a:lnTo>
                    <a:pt x="294" y="2686"/>
                  </a:lnTo>
                  <a:lnTo>
                    <a:pt x="292" y="2692"/>
                  </a:lnTo>
                  <a:lnTo>
                    <a:pt x="292" y="2696"/>
                  </a:lnTo>
                  <a:lnTo>
                    <a:pt x="294" y="2704"/>
                  </a:lnTo>
                  <a:lnTo>
                    <a:pt x="298" y="2712"/>
                  </a:lnTo>
                  <a:lnTo>
                    <a:pt x="302" y="2722"/>
                  </a:lnTo>
                  <a:lnTo>
                    <a:pt x="308" y="2728"/>
                  </a:lnTo>
                  <a:lnTo>
                    <a:pt x="312" y="2732"/>
                  </a:lnTo>
                  <a:lnTo>
                    <a:pt x="316" y="2734"/>
                  </a:lnTo>
                  <a:lnTo>
                    <a:pt x="320" y="2734"/>
                  </a:lnTo>
                  <a:lnTo>
                    <a:pt x="324" y="2732"/>
                  </a:lnTo>
                  <a:lnTo>
                    <a:pt x="328" y="2728"/>
                  </a:lnTo>
                  <a:lnTo>
                    <a:pt x="330" y="2724"/>
                  </a:lnTo>
                  <a:lnTo>
                    <a:pt x="334" y="2716"/>
                  </a:lnTo>
                  <a:lnTo>
                    <a:pt x="336" y="2716"/>
                  </a:lnTo>
                  <a:lnTo>
                    <a:pt x="338" y="2718"/>
                  </a:lnTo>
                  <a:lnTo>
                    <a:pt x="342" y="2722"/>
                  </a:lnTo>
                  <a:lnTo>
                    <a:pt x="346" y="2726"/>
                  </a:lnTo>
                  <a:lnTo>
                    <a:pt x="348" y="2728"/>
                  </a:lnTo>
                  <a:lnTo>
                    <a:pt x="350" y="2730"/>
                  </a:lnTo>
                  <a:lnTo>
                    <a:pt x="350" y="2732"/>
                  </a:lnTo>
                  <a:lnTo>
                    <a:pt x="344" y="2738"/>
                  </a:lnTo>
                  <a:lnTo>
                    <a:pt x="340" y="2744"/>
                  </a:lnTo>
                  <a:lnTo>
                    <a:pt x="340" y="2746"/>
                  </a:lnTo>
                  <a:lnTo>
                    <a:pt x="344" y="2746"/>
                  </a:lnTo>
                  <a:lnTo>
                    <a:pt x="350" y="2748"/>
                  </a:lnTo>
                  <a:lnTo>
                    <a:pt x="354" y="2752"/>
                  </a:lnTo>
                  <a:lnTo>
                    <a:pt x="356" y="2754"/>
                  </a:lnTo>
                  <a:lnTo>
                    <a:pt x="356" y="2760"/>
                  </a:lnTo>
                  <a:lnTo>
                    <a:pt x="356" y="2766"/>
                  </a:lnTo>
                  <a:lnTo>
                    <a:pt x="354" y="2766"/>
                  </a:lnTo>
                  <a:lnTo>
                    <a:pt x="352" y="2764"/>
                  </a:lnTo>
                  <a:lnTo>
                    <a:pt x="348" y="2758"/>
                  </a:lnTo>
                  <a:lnTo>
                    <a:pt x="344" y="2758"/>
                  </a:lnTo>
                  <a:lnTo>
                    <a:pt x="342" y="2760"/>
                  </a:lnTo>
                  <a:lnTo>
                    <a:pt x="342" y="2766"/>
                  </a:lnTo>
                  <a:lnTo>
                    <a:pt x="342" y="2774"/>
                  </a:lnTo>
                  <a:lnTo>
                    <a:pt x="342" y="2778"/>
                  </a:lnTo>
                  <a:lnTo>
                    <a:pt x="340" y="2782"/>
                  </a:lnTo>
                  <a:lnTo>
                    <a:pt x="342" y="2792"/>
                  </a:lnTo>
                  <a:lnTo>
                    <a:pt x="342" y="2798"/>
                  </a:lnTo>
                  <a:lnTo>
                    <a:pt x="342" y="2804"/>
                  </a:lnTo>
                  <a:lnTo>
                    <a:pt x="336" y="2812"/>
                  </a:lnTo>
                  <a:lnTo>
                    <a:pt x="330" y="2820"/>
                  </a:lnTo>
                  <a:lnTo>
                    <a:pt x="330" y="2824"/>
                  </a:lnTo>
                  <a:lnTo>
                    <a:pt x="330" y="2830"/>
                  </a:lnTo>
                  <a:lnTo>
                    <a:pt x="334" y="2840"/>
                  </a:lnTo>
                  <a:lnTo>
                    <a:pt x="332" y="2852"/>
                  </a:lnTo>
                  <a:lnTo>
                    <a:pt x="330" y="2860"/>
                  </a:lnTo>
                  <a:lnTo>
                    <a:pt x="326" y="2864"/>
                  </a:lnTo>
                  <a:lnTo>
                    <a:pt x="324" y="2866"/>
                  </a:lnTo>
                  <a:lnTo>
                    <a:pt x="324" y="2870"/>
                  </a:lnTo>
                  <a:lnTo>
                    <a:pt x="330" y="2872"/>
                  </a:lnTo>
                  <a:lnTo>
                    <a:pt x="336" y="2874"/>
                  </a:lnTo>
                  <a:lnTo>
                    <a:pt x="344" y="2878"/>
                  </a:lnTo>
                  <a:lnTo>
                    <a:pt x="346" y="2882"/>
                  </a:lnTo>
                  <a:lnTo>
                    <a:pt x="348" y="2890"/>
                  </a:lnTo>
                  <a:lnTo>
                    <a:pt x="346" y="2896"/>
                  </a:lnTo>
                  <a:lnTo>
                    <a:pt x="342" y="2904"/>
                  </a:lnTo>
                  <a:lnTo>
                    <a:pt x="338" y="2908"/>
                  </a:lnTo>
                  <a:lnTo>
                    <a:pt x="332" y="2912"/>
                  </a:lnTo>
                  <a:lnTo>
                    <a:pt x="326" y="2916"/>
                  </a:lnTo>
                  <a:lnTo>
                    <a:pt x="320" y="2918"/>
                  </a:lnTo>
                  <a:lnTo>
                    <a:pt x="318" y="2922"/>
                  </a:lnTo>
                  <a:lnTo>
                    <a:pt x="320" y="2926"/>
                  </a:lnTo>
                  <a:lnTo>
                    <a:pt x="322" y="2930"/>
                  </a:lnTo>
                  <a:lnTo>
                    <a:pt x="322" y="2932"/>
                  </a:lnTo>
                  <a:lnTo>
                    <a:pt x="320" y="2936"/>
                  </a:lnTo>
                  <a:lnTo>
                    <a:pt x="316" y="2940"/>
                  </a:lnTo>
                  <a:lnTo>
                    <a:pt x="312" y="2946"/>
                  </a:lnTo>
                  <a:lnTo>
                    <a:pt x="312" y="2954"/>
                  </a:lnTo>
                  <a:lnTo>
                    <a:pt x="312" y="2956"/>
                  </a:lnTo>
                  <a:lnTo>
                    <a:pt x="312" y="2962"/>
                  </a:lnTo>
                  <a:lnTo>
                    <a:pt x="310" y="2974"/>
                  </a:lnTo>
                  <a:lnTo>
                    <a:pt x="308" y="2986"/>
                  </a:lnTo>
                  <a:lnTo>
                    <a:pt x="308" y="2994"/>
                  </a:lnTo>
                  <a:lnTo>
                    <a:pt x="306" y="3000"/>
                  </a:lnTo>
                  <a:lnTo>
                    <a:pt x="300" y="3006"/>
                  </a:lnTo>
                  <a:lnTo>
                    <a:pt x="298" y="3006"/>
                  </a:lnTo>
                  <a:lnTo>
                    <a:pt x="296" y="3006"/>
                  </a:lnTo>
                  <a:lnTo>
                    <a:pt x="298" y="2998"/>
                  </a:lnTo>
                  <a:lnTo>
                    <a:pt x="300" y="2988"/>
                  </a:lnTo>
                  <a:lnTo>
                    <a:pt x="300" y="2984"/>
                  </a:lnTo>
                  <a:lnTo>
                    <a:pt x="296" y="2980"/>
                  </a:lnTo>
                  <a:lnTo>
                    <a:pt x="292" y="2978"/>
                  </a:lnTo>
                  <a:lnTo>
                    <a:pt x="290" y="2974"/>
                  </a:lnTo>
                  <a:lnTo>
                    <a:pt x="290" y="2968"/>
                  </a:lnTo>
                  <a:lnTo>
                    <a:pt x="290" y="2964"/>
                  </a:lnTo>
                  <a:lnTo>
                    <a:pt x="288" y="2962"/>
                  </a:lnTo>
                  <a:lnTo>
                    <a:pt x="282" y="2962"/>
                  </a:lnTo>
                  <a:lnTo>
                    <a:pt x="276" y="2962"/>
                  </a:lnTo>
                  <a:lnTo>
                    <a:pt x="274" y="2964"/>
                  </a:lnTo>
                  <a:lnTo>
                    <a:pt x="274" y="2966"/>
                  </a:lnTo>
                  <a:lnTo>
                    <a:pt x="270" y="2964"/>
                  </a:lnTo>
                  <a:lnTo>
                    <a:pt x="268" y="2964"/>
                  </a:lnTo>
                  <a:lnTo>
                    <a:pt x="266" y="2964"/>
                  </a:lnTo>
                  <a:lnTo>
                    <a:pt x="266" y="2968"/>
                  </a:lnTo>
                  <a:lnTo>
                    <a:pt x="266" y="2972"/>
                  </a:lnTo>
                  <a:lnTo>
                    <a:pt x="264" y="2976"/>
                  </a:lnTo>
                  <a:lnTo>
                    <a:pt x="260" y="2980"/>
                  </a:lnTo>
                  <a:lnTo>
                    <a:pt x="254" y="2986"/>
                  </a:lnTo>
                  <a:lnTo>
                    <a:pt x="238" y="2994"/>
                  </a:lnTo>
                  <a:lnTo>
                    <a:pt x="228" y="3004"/>
                  </a:lnTo>
                  <a:lnTo>
                    <a:pt x="226" y="3008"/>
                  </a:lnTo>
                  <a:lnTo>
                    <a:pt x="224" y="3012"/>
                  </a:lnTo>
                  <a:lnTo>
                    <a:pt x="224" y="3016"/>
                  </a:lnTo>
                  <a:lnTo>
                    <a:pt x="226" y="3020"/>
                  </a:lnTo>
                  <a:lnTo>
                    <a:pt x="232" y="3026"/>
                  </a:lnTo>
                  <a:lnTo>
                    <a:pt x="236" y="3026"/>
                  </a:lnTo>
                  <a:lnTo>
                    <a:pt x="236" y="3024"/>
                  </a:lnTo>
                  <a:lnTo>
                    <a:pt x="238" y="3016"/>
                  </a:lnTo>
                  <a:lnTo>
                    <a:pt x="238" y="3010"/>
                  </a:lnTo>
                  <a:lnTo>
                    <a:pt x="242" y="3006"/>
                  </a:lnTo>
                  <a:lnTo>
                    <a:pt x="244" y="3006"/>
                  </a:lnTo>
                  <a:lnTo>
                    <a:pt x="248" y="3006"/>
                  </a:lnTo>
                  <a:lnTo>
                    <a:pt x="252" y="3012"/>
                  </a:lnTo>
                  <a:lnTo>
                    <a:pt x="256" y="3018"/>
                  </a:lnTo>
                  <a:lnTo>
                    <a:pt x="264" y="3022"/>
                  </a:lnTo>
                  <a:lnTo>
                    <a:pt x="272" y="3024"/>
                  </a:lnTo>
                  <a:lnTo>
                    <a:pt x="274" y="3022"/>
                  </a:lnTo>
                  <a:lnTo>
                    <a:pt x="274" y="3020"/>
                  </a:lnTo>
                  <a:lnTo>
                    <a:pt x="276" y="3016"/>
                  </a:lnTo>
                  <a:lnTo>
                    <a:pt x="278" y="3016"/>
                  </a:lnTo>
                  <a:lnTo>
                    <a:pt x="282" y="3018"/>
                  </a:lnTo>
                  <a:lnTo>
                    <a:pt x="286" y="3024"/>
                  </a:lnTo>
                  <a:lnTo>
                    <a:pt x="290" y="3026"/>
                  </a:lnTo>
                  <a:lnTo>
                    <a:pt x="292" y="3028"/>
                  </a:lnTo>
                  <a:lnTo>
                    <a:pt x="296" y="3030"/>
                  </a:lnTo>
                  <a:lnTo>
                    <a:pt x="296" y="3036"/>
                  </a:lnTo>
                  <a:lnTo>
                    <a:pt x="294" y="3040"/>
                  </a:lnTo>
                  <a:lnTo>
                    <a:pt x="292" y="3040"/>
                  </a:lnTo>
                  <a:lnTo>
                    <a:pt x="286" y="3042"/>
                  </a:lnTo>
                  <a:lnTo>
                    <a:pt x="280" y="3042"/>
                  </a:lnTo>
                  <a:lnTo>
                    <a:pt x="278" y="3044"/>
                  </a:lnTo>
                  <a:lnTo>
                    <a:pt x="276" y="3048"/>
                  </a:lnTo>
                  <a:lnTo>
                    <a:pt x="274" y="3054"/>
                  </a:lnTo>
                  <a:lnTo>
                    <a:pt x="274" y="3056"/>
                  </a:lnTo>
                  <a:lnTo>
                    <a:pt x="280" y="3062"/>
                  </a:lnTo>
                  <a:lnTo>
                    <a:pt x="284" y="3064"/>
                  </a:lnTo>
                  <a:lnTo>
                    <a:pt x="282" y="3064"/>
                  </a:lnTo>
                  <a:lnTo>
                    <a:pt x="272" y="3062"/>
                  </a:lnTo>
                  <a:lnTo>
                    <a:pt x="270" y="3062"/>
                  </a:lnTo>
                  <a:lnTo>
                    <a:pt x="268" y="3066"/>
                  </a:lnTo>
                  <a:lnTo>
                    <a:pt x="266" y="3072"/>
                  </a:lnTo>
                  <a:lnTo>
                    <a:pt x="268" y="3074"/>
                  </a:lnTo>
                  <a:lnTo>
                    <a:pt x="272" y="3074"/>
                  </a:lnTo>
                  <a:lnTo>
                    <a:pt x="282" y="3074"/>
                  </a:lnTo>
                  <a:lnTo>
                    <a:pt x="290" y="3074"/>
                  </a:lnTo>
                  <a:lnTo>
                    <a:pt x="296" y="3076"/>
                  </a:lnTo>
                  <a:lnTo>
                    <a:pt x="300" y="3078"/>
                  </a:lnTo>
                  <a:lnTo>
                    <a:pt x="302" y="3078"/>
                  </a:lnTo>
                  <a:lnTo>
                    <a:pt x="302" y="3074"/>
                  </a:lnTo>
                  <a:lnTo>
                    <a:pt x="304" y="3072"/>
                  </a:lnTo>
                  <a:lnTo>
                    <a:pt x="306" y="3072"/>
                  </a:lnTo>
                  <a:lnTo>
                    <a:pt x="310" y="3076"/>
                  </a:lnTo>
                  <a:lnTo>
                    <a:pt x="312" y="3080"/>
                  </a:lnTo>
                  <a:lnTo>
                    <a:pt x="312" y="3082"/>
                  </a:lnTo>
                  <a:lnTo>
                    <a:pt x="310" y="3084"/>
                  </a:lnTo>
                  <a:lnTo>
                    <a:pt x="308" y="3086"/>
                  </a:lnTo>
                  <a:lnTo>
                    <a:pt x="310" y="3088"/>
                  </a:lnTo>
                  <a:lnTo>
                    <a:pt x="314" y="3096"/>
                  </a:lnTo>
                  <a:lnTo>
                    <a:pt x="318" y="3100"/>
                  </a:lnTo>
                  <a:lnTo>
                    <a:pt x="318" y="3102"/>
                  </a:lnTo>
                  <a:lnTo>
                    <a:pt x="314" y="3100"/>
                  </a:lnTo>
                  <a:lnTo>
                    <a:pt x="300" y="3090"/>
                  </a:lnTo>
                  <a:lnTo>
                    <a:pt x="294" y="3088"/>
                  </a:lnTo>
                  <a:lnTo>
                    <a:pt x="286" y="3088"/>
                  </a:lnTo>
                  <a:lnTo>
                    <a:pt x="272" y="3086"/>
                  </a:lnTo>
                  <a:lnTo>
                    <a:pt x="268" y="3088"/>
                  </a:lnTo>
                  <a:lnTo>
                    <a:pt x="266" y="3088"/>
                  </a:lnTo>
                  <a:lnTo>
                    <a:pt x="268" y="3090"/>
                  </a:lnTo>
                  <a:lnTo>
                    <a:pt x="270" y="3092"/>
                  </a:lnTo>
                  <a:lnTo>
                    <a:pt x="272" y="3092"/>
                  </a:lnTo>
                  <a:lnTo>
                    <a:pt x="274" y="3092"/>
                  </a:lnTo>
                  <a:lnTo>
                    <a:pt x="276" y="3096"/>
                  </a:lnTo>
                  <a:lnTo>
                    <a:pt x="278" y="3100"/>
                  </a:lnTo>
                  <a:lnTo>
                    <a:pt x="282" y="3104"/>
                  </a:lnTo>
                  <a:lnTo>
                    <a:pt x="292" y="3110"/>
                  </a:lnTo>
                  <a:lnTo>
                    <a:pt x="294" y="3112"/>
                  </a:lnTo>
                  <a:lnTo>
                    <a:pt x="294" y="3114"/>
                  </a:lnTo>
                  <a:lnTo>
                    <a:pt x="294" y="3116"/>
                  </a:lnTo>
                  <a:lnTo>
                    <a:pt x="294" y="3120"/>
                  </a:lnTo>
                  <a:lnTo>
                    <a:pt x="292" y="3120"/>
                  </a:lnTo>
                  <a:lnTo>
                    <a:pt x="288" y="3118"/>
                  </a:lnTo>
                  <a:lnTo>
                    <a:pt x="284" y="3116"/>
                  </a:lnTo>
                  <a:lnTo>
                    <a:pt x="280" y="3116"/>
                  </a:lnTo>
                  <a:lnTo>
                    <a:pt x="280" y="3120"/>
                  </a:lnTo>
                  <a:lnTo>
                    <a:pt x="276" y="3132"/>
                  </a:lnTo>
                  <a:lnTo>
                    <a:pt x="276" y="3138"/>
                  </a:lnTo>
                  <a:lnTo>
                    <a:pt x="276" y="3148"/>
                  </a:lnTo>
                  <a:lnTo>
                    <a:pt x="278" y="3168"/>
                  </a:lnTo>
                  <a:lnTo>
                    <a:pt x="280" y="3174"/>
                  </a:lnTo>
                  <a:lnTo>
                    <a:pt x="282" y="3178"/>
                  </a:lnTo>
                  <a:lnTo>
                    <a:pt x="284" y="3178"/>
                  </a:lnTo>
                  <a:lnTo>
                    <a:pt x="284" y="3176"/>
                  </a:lnTo>
                  <a:lnTo>
                    <a:pt x="286" y="3168"/>
                  </a:lnTo>
                  <a:lnTo>
                    <a:pt x="288" y="3160"/>
                  </a:lnTo>
                  <a:lnTo>
                    <a:pt x="290" y="3156"/>
                  </a:lnTo>
                  <a:lnTo>
                    <a:pt x="292" y="3154"/>
                  </a:lnTo>
                  <a:lnTo>
                    <a:pt x="292" y="3158"/>
                  </a:lnTo>
                  <a:lnTo>
                    <a:pt x="292" y="3164"/>
                  </a:lnTo>
                  <a:lnTo>
                    <a:pt x="292" y="3170"/>
                  </a:lnTo>
                  <a:lnTo>
                    <a:pt x="294" y="3176"/>
                  </a:lnTo>
                  <a:lnTo>
                    <a:pt x="298" y="3182"/>
                  </a:lnTo>
                  <a:lnTo>
                    <a:pt x="300" y="3184"/>
                  </a:lnTo>
                  <a:lnTo>
                    <a:pt x="296" y="3182"/>
                  </a:lnTo>
                  <a:lnTo>
                    <a:pt x="290" y="3180"/>
                  </a:lnTo>
                  <a:lnTo>
                    <a:pt x="284" y="3182"/>
                  </a:lnTo>
                  <a:lnTo>
                    <a:pt x="280" y="3184"/>
                  </a:lnTo>
                  <a:lnTo>
                    <a:pt x="280" y="3186"/>
                  </a:lnTo>
                  <a:lnTo>
                    <a:pt x="282" y="3188"/>
                  </a:lnTo>
                  <a:lnTo>
                    <a:pt x="282" y="3190"/>
                  </a:lnTo>
                  <a:lnTo>
                    <a:pt x="280" y="3192"/>
                  </a:lnTo>
                  <a:lnTo>
                    <a:pt x="280" y="3194"/>
                  </a:lnTo>
                  <a:lnTo>
                    <a:pt x="284" y="3198"/>
                  </a:lnTo>
                  <a:lnTo>
                    <a:pt x="296" y="3206"/>
                  </a:lnTo>
                  <a:lnTo>
                    <a:pt x="294" y="3206"/>
                  </a:lnTo>
                  <a:lnTo>
                    <a:pt x="288" y="3206"/>
                  </a:lnTo>
                  <a:lnTo>
                    <a:pt x="280" y="3204"/>
                  </a:lnTo>
                  <a:lnTo>
                    <a:pt x="278" y="3204"/>
                  </a:lnTo>
                  <a:lnTo>
                    <a:pt x="280" y="3206"/>
                  </a:lnTo>
                  <a:lnTo>
                    <a:pt x="288" y="3216"/>
                  </a:lnTo>
                  <a:lnTo>
                    <a:pt x="290" y="3220"/>
                  </a:lnTo>
                  <a:lnTo>
                    <a:pt x="280" y="3214"/>
                  </a:lnTo>
                  <a:lnTo>
                    <a:pt x="274" y="3212"/>
                  </a:lnTo>
                  <a:lnTo>
                    <a:pt x="268" y="3212"/>
                  </a:lnTo>
                  <a:lnTo>
                    <a:pt x="264" y="3214"/>
                  </a:lnTo>
                  <a:lnTo>
                    <a:pt x="264" y="3216"/>
                  </a:lnTo>
                  <a:lnTo>
                    <a:pt x="268" y="3218"/>
                  </a:lnTo>
                  <a:lnTo>
                    <a:pt x="272" y="3220"/>
                  </a:lnTo>
                  <a:lnTo>
                    <a:pt x="274" y="3224"/>
                  </a:lnTo>
                  <a:lnTo>
                    <a:pt x="274" y="3226"/>
                  </a:lnTo>
                  <a:lnTo>
                    <a:pt x="278" y="3228"/>
                  </a:lnTo>
                  <a:lnTo>
                    <a:pt x="282" y="3230"/>
                  </a:lnTo>
                  <a:lnTo>
                    <a:pt x="284" y="3230"/>
                  </a:lnTo>
                  <a:lnTo>
                    <a:pt x="288" y="3230"/>
                  </a:lnTo>
                  <a:lnTo>
                    <a:pt x="292" y="3234"/>
                  </a:lnTo>
                  <a:lnTo>
                    <a:pt x="296" y="3236"/>
                  </a:lnTo>
                  <a:lnTo>
                    <a:pt x="296" y="3238"/>
                  </a:lnTo>
                  <a:lnTo>
                    <a:pt x="288" y="3236"/>
                  </a:lnTo>
                  <a:lnTo>
                    <a:pt x="284" y="3236"/>
                  </a:lnTo>
                  <a:lnTo>
                    <a:pt x="284" y="3238"/>
                  </a:lnTo>
                  <a:lnTo>
                    <a:pt x="288" y="3248"/>
                  </a:lnTo>
                  <a:lnTo>
                    <a:pt x="290" y="3252"/>
                  </a:lnTo>
                  <a:lnTo>
                    <a:pt x="294" y="3252"/>
                  </a:lnTo>
                  <a:lnTo>
                    <a:pt x="298" y="3250"/>
                  </a:lnTo>
                  <a:lnTo>
                    <a:pt x="302" y="3240"/>
                  </a:lnTo>
                  <a:lnTo>
                    <a:pt x="306" y="3234"/>
                  </a:lnTo>
                  <a:lnTo>
                    <a:pt x="308" y="3232"/>
                  </a:lnTo>
                  <a:lnTo>
                    <a:pt x="308" y="3234"/>
                  </a:lnTo>
                  <a:lnTo>
                    <a:pt x="306" y="3242"/>
                  </a:lnTo>
                  <a:lnTo>
                    <a:pt x="300" y="3256"/>
                  </a:lnTo>
                  <a:lnTo>
                    <a:pt x="296" y="3258"/>
                  </a:lnTo>
                  <a:lnTo>
                    <a:pt x="292" y="3258"/>
                  </a:lnTo>
                  <a:lnTo>
                    <a:pt x="288" y="3258"/>
                  </a:lnTo>
                  <a:lnTo>
                    <a:pt x="286" y="3258"/>
                  </a:lnTo>
                  <a:lnTo>
                    <a:pt x="284" y="3260"/>
                  </a:lnTo>
                  <a:lnTo>
                    <a:pt x="284" y="3264"/>
                  </a:lnTo>
                  <a:lnTo>
                    <a:pt x="286" y="3266"/>
                  </a:lnTo>
                  <a:lnTo>
                    <a:pt x="288" y="3268"/>
                  </a:lnTo>
                  <a:lnTo>
                    <a:pt x="288" y="3272"/>
                  </a:lnTo>
                  <a:lnTo>
                    <a:pt x="288" y="3276"/>
                  </a:lnTo>
                  <a:lnTo>
                    <a:pt x="290" y="3276"/>
                  </a:lnTo>
                  <a:lnTo>
                    <a:pt x="292" y="3276"/>
                  </a:lnTo>
                  <a:lnTo>
                    <a:pt x="296" y="3276"/>
                  </a:lnTo>
                  <a:lnTo>
                    <a:pt x="302" y="3278"/>
                  </a:lnTo>
                  <a:lnTo>
                    <a:pt x="306" y="3286"/>
                  </a:lnTo>
                  <a:lnTo>
                    <a:pt x="308" y="3294"/>
                  </a:lnTo>
                  <a:lnTo>
                    <a:pt x="308" y="3298"/>
                  </a:lnTo>
                  <a:lnTo>
                    <a:pt x="306" y="3298"/>
                  </a:lnTo>
                  <a:lnTo>
                    <a:pt x="302" y="3294"/>
                  </a:lnTo>
                  <a:lnTo>
                    <a:pt x="298" y="3288"/>
                  </a:lnTo>
                  <a:lnTo>
                    <a:pt x="296" y="3288"/>
                  </a:lnTo>
                  <a:lnTo>
                    <a:pt x="296" y="3290"/>
                  </a:lnTo>
                  <a:lnTo>
                    <a:pt x="296" y="3294"/>
                  </a:lnTo>
                  <a:lnTo>
                    <a:pt x="298" y="3298"/>
                  </a:lnTo>
                  <a:lnTo>
                    <a:pt x="298" y="3302"/>
                  </a:lnTo>
                  <a:lnTo>
                    <a:pt x="298" y="3304"/>
                  </a:lnTo>
                  <a:lnTo>
                    <a:pt x="300" y="3308"/>
                  </a:lnTo>
                  <a:lnTo>
                    <a:pt x="302" y="3310"/>
                  </a:lnTo>
                  <a:lnTo>
                    <a:pt x="306" y="3308"/>
                  </a:lnTo>
                  <a:lnTo>
                    <a:pt x="308" y="3306"/>
                  </a:lnTo>
                  <a:lnTo>
                    <a:pt x="310" y="3308"/>
                  </a:lnTo>
                  <a:lnTo>
                    <a:pt x="312" y="3310"/>
                  </a:lnTo>
                  <a:lnTo>
                    <a:pt x="314" y="3318"/>
                  </a:lnTo>
                  <a:lnTo>
                    <a:pt x="310" y="3316"/>
                  </a:lnTo>
                  <a:lnTo>
                    <a:pt x="308" y="3316"/>
                  </a:lnTo>
                  <a:lnTo>
                    <a:pt x="308" y="3318"/>
                  </a:lnTo>
                  <a:lnTo>
                    <a:pt x="312" y="3326"/>
                  </a:lnTo>
                  <a:lnTo>
                    <a:pt x="318" y="3332"/>
                  </a:lnTo>
                  <a:lnTo>
                    <a:pt x="322" y="3332"/>
                  </a:lnTo>
                  <a:lnTo>
                    <a:pt x="324" y="3332"/>
                  </a:lnTo>
                  <a:lnTo>
                    <a:pt x="326" y="3322"/>
                  </a:lnTo>
                  <a:lnTo>
                    <a:pt x="330" y="3318"/>
                  </a:lnTo>
                  <a:lnTo>
                    <a:pt x="332" y="3316"/>
                  </a:lnTo>
                  <a:lnTo>
                    <a:pt x="334" y="3314"/>
                  </a:lnTo>
                  <a:lnTo>
                    <a:pt x="334" y="3312"/>
                  </a:lnTo>
                  <a:lnTo>
                    <a:pt x="334" y="3310"/>
                  </a:lnTo>
                  <a:lnTo>
                    <a:pt x="342" y="3312"/>
                  </a:lnTo>
                  <a:lnTo>
                    <a:pt x="348" y="3312"/>
                  </a:lnTo>
                  <a:lnTo>
                    <a:pt x="350" y="3312"/>
                  </a:lnTo>
                  <a:lnTo>
                    <a:pt x="350" y="3310"/>
                  </a:lnTo>
                  <a:lnTo>
                    <a:pt x="344" y="3304"/>
                  </a:lnTo>
                  <a:lnTo>
                    <a:pt x="334" y="3300"/>
                  </a:lnTo>
                  <a:lnTo>
                    <a:pt x="326" y="3294"/>
                  </a:lnTo>
                  <a:lnTo>
                    <a:pt x="324" y="3292"/>
                  </a:lnTo>
                  <a:lnTo>
                    <a:pt x="328" y="3290"/>
                  </a:lnTo>
                  <a:lnTo>
                    <a:pt x="336" y="3294"/>
                  </a:lnTo>
                  <a:lnTo>
                    <a:pt x="350" y="3302"/>
                  </a:lnTo>
                  <a:lnTo>
                    <a:pt x="354" y="3308"/>
                  </a:lnTo>
                  <a:lnTo>
                    <a:pt x="354" y="3314"/>
                  </a:lnTo>
                  <a:lnTo>
                    <a:pt x="352" y="3320"/>
                  </a:lnTo>
                  <a:lnTo>
                    <a:pt x="350" y="3322"/>
                  </a:lnTo>
                  <a:lnTo>
                    <a:pt x="348" y="3324"/>
                  </a:lnTo>
                  <a:lnTo>
                    <a:pt x="350" y="3330"/>
                  </a:lnTo>
                  <a:lnTo>
                    <a:pt x="352" y="3332"/>
                  </a:lnTo>
                  <a:lnTo>
                    <a:pt x="348" y="3328"/>
                  </a:lnTo>
                  <a:lnTo>
                    <a:pt x="342" y="3322"/>
                  </a:lnTo>
                  <a:lnTo>
                    <a:pt x="340" y="3322"/>
                  </a:lnTo>
                  <a:lnTo>
                    <a:pt x="338" y="3326"/>
                  </a:lnTo>
                  <a:lnTo>
                    <a:pt x="334" y="3336"/>
                  </a:lnTo>
                  <a:lnTo>
                    <a:pt x="332" y="3334"/>
                  </a:lnTo>
                  <a:lnTo>
                    <a:pt x="332" y="3330"/>
                  </a:lnTo>
                  <a:lnTo>
                    <a:pt x="330" y="3332"/>
                  </a:lnTo>
                  <a:lnTo>
                    <a:pt x="324" y="3338"/>
                  </a:lnTo>
                  <a:lnTo>
                    <a:pt x="322" y="3340"/>
                  </a:lnTo>
                  <a:lnTo>
                    <a:pt x="320" y="3340"/>
                  </a:lnTo>
                  <a:lnTo>
                    <a:pt x="316" y="3336"/>
                  </a:lnTo>
                  <a:lnTo>
                    <a:pt x="310" y="3330"/>
                  </a:lnTo>
                  <a:lnTo>
                    <a:pt x="306" y="3328"/>
                  </a:lnTo>
                  <a:lnTo>
                    <a:pt x="304" y="3328"/>
                  </a:lnTo>
                  <a:lnTo>
                    <a:pt x="306" y="3332"/>
                  </a:lnTo>
                  <a:lnTo>
                    <a:pt x="310" y="3336"/>
                  </a:lnTo>
                  <a:lnTo>
                    <a:pt x="310" y="3340"/>
                  </a:lnTo>
                  <a:lnTo>
                    <a:pt x="308" y="3344"/>
                  </a:lnTo>
                  <a:lnTo>
                    <a:pt x="306" y="3350"/>
                  </a:lnTo>
                  <a:lnTo>
                    <a:pt x="308" y="3350"/>
                  </a:lnTo>
                  <a:lnTo>
                    <a:pt x="312" y="3352"/>
                  </a:lnTo>
                  <a:lnTo>
                    <a:pt x="310" y="3356"/>
                  </a:lnTo>
                  <a:lnTo>
                    <a:pt x="306" y="3364"/>
                  </a:lnTo>
                  <a:lnTo>
                    <a:pt x="306" y="3368"/>
                  </a:lnTo>
                  <a:lnTo>
                    <a:pt x="306" y="3370"/>
                  </a:lnTo>
                  <a:lnTo>
                    <a:pt x="308" y="3370"/>
                  </a:lnTo>
                  <a:lnTo>
                    <a:pt x="314" y="3366"/>
                  </a:lnTo>
                  <a:lnTo>
                    <a:pt x="316" y="3364"/>
                  </a:lnTo>
                  <a:lnTo>
                    <a:pt x="320" y="3364"/>
                  </a:lnTo>
                  <a:lnTo>
                    <a:pt x="322" y="3366"/>
                  </a:lnTo>
                  <a:lnTo>
                    <a:pt x="324" y="3372"/>
                  </a:lnTo>
                  <a:lnTo>
                    <a:pt x="322" y="3374"/>
                  </a:lnTo>
                  <a:lnTo>
                    <a:pt x="320" y="3374"/>
                  </a:lnTo>
                  <a:lnTo>
                    <a:pt x="316" y="3374"/>
                  </a:lnTo>
                  <a:lnTo>
                    <a:pt x="322" y="3380"/>
                  </a:lnTo>
                  <a:lnTo>
                    <a:pt x="322" y="3382"/>
                  </a:lnTo>
                  <a:lnTo>
                    <a:pt x="318" y="3384"/>
                  </a:lnTo>
                  <a:lnTo>
                    <a:pt x="316" y="3386"/>
                  </a:lnTo>
                  <a:lnTo>
                    <a:pt x="320" y="3388"/>
                  </a:lnTo>
                  <a:lnTo>
                    <a:pt x="328" y="3390"/>
                  </a:lnTo>
                  <a:lnTo>
                    <a:pt x="332" y="3388"/>
                  </a:lnTo>
                  <a:lnTo>
                    <a:pt x="334" y="3384"/>
                  </a:lnTo>
                  <a:lnTo>
                    <a:pt x="334" y="3378"/>
                  </a:lnTo>
                  <a:lnTo>
                    <a:pt x="334" y="3376"/>
                  </a:lnTo>
                  <a:lnTo>
                    <a:pt x="336" y="3374"/>
                  </a:lnTo>
                  <a:lnTo>
                    <a:pt x="340" y="3370"/>
                  </a:lnTo>
                  <a:lnTo>
                    <a:pt x="344" y="3368"/>
                  </a:lnTo>
                  <a:lnTo>
                    <a:pt x="346" y="3366"/>
                  </a:lnTo>
                  <a:lnTo>
                    <a:pt x="346" y="3364"/>
                  </a:lnTo>
                  <a:lnTo>
                    <a:pt x="344" y="3362"/>
                  </a:lnTo>
                  <a:lnTo>
                    <a:pt x="340" y="3360"/>
                  </a:lnTo>
                  <a:lnTo>
                    <a:pt x="340" y="3358"/>
                  </a:lnTo>
                  <a:lnTo>
                    <a:pt x="344" y="3358"/>
                  </a:lnTo>
                  <a:lnTo>
                    <a:pt x="352" y="3358"/>
                  </a:lnTo>
                  <a:lnTo>
                    <a:pt x="354" y="3362"/>
                  </a:lnTo>
                  <a:lnTo>
                    <a:pt x="356" y="3362"/>
                  </a:lnTo>
                  <a:lnTo>
                    <a:pt x="360" y="3360"/>
                  </a:lnTo>
                  <a:lnTo>
                    <a:pt x="364" y="3358"/>
                  </a:lnTo>
                  <a:lnTo>
                    <a:pt x="368" y="3356"/>
                  </a:lnTo>
                  <a:lnTo>
                    <a:pt x="382" y="3356"/>
                  </a:lnTo>
                  <a:lnTo>
                    <a:pt x="392" y="3358"/>
                  </a:lnTo>
                  <a:lnTo>
                    <a:pt x="394" y="3360"/>
                  </a:lnTo>
                  <a:lnTo>
                    <a:pt x="396" y="3362"/>
                  </a:lnTo>
                  <a:lnTo>
                    <a:pt x="392" y="3366"/>
                  </a:lnTo>
                  <a:lnTo>
                    <a:pt x="386" y="3368"/>
                  </a:lnTo>
                  <a:lnTo>
                    <a:pt x="380" y="3366"/>
                  </a:lnTo>
                  <a:lnTo>
                    <a:pt x="372" y="3364"/>
                  </a:lnTo>
                  <a:lnTo>
                    <a:pt x="368" y="3364"/>
                  </a:lnTo>
                  <a:lnTo>
                    <a:pt x="366" y="3366"/>
                  </a:lnTo>
                  <a:lnTo>
                    <a:pt x="362" y="3370"/>
                  </a:lnTo>
                  <a:lnTo>
                    <a:pt x="358" y="3376"/>
                  </a:lnTo>
                  <a:lnTo>
                    <a:pt x="356" y="3376"/>
                  </a:lnTo>
                  <a:lnTo>
                    <a:pt x="354" y="3376"/>
                  </a:lnTo>
                  <a:lnTo>
                    <a:pt x="348" y="3372"/>
                  </a:lnTo>
                  <a:lnTo>
                    <a:pt x="342" y="3374"/>
                  </a:lnTo>
                  <a:lnTo>
                    <a:pt x="338" y="3378"/>
                  </a:lnTo>
                  <a:lnTo>
                    <a:pt x="338" y="3384"/>
                  </a:lnTo>
                  <a:lnTo>
                    <a:pt x="340" y="3388"/>
                  </a:lnTo>
                  <a:lnTo>
                    <a:pt x="338" y="3390"/>
                  </a:lnTo>
                  <a:lnTo>
                    <a:pt x="338" y="3392"/>
                  </a:lnTo>
                  <a:lnTo>
                    <a:pt x="340" y="3396"/>
                  </a:lnTo>
                  <a:lnTo>
                    <a:pt x="342" y="3398"/>
                  </a:lnTo>
                  <a:lnTo>
                    <a:pt x="340" y="3398"/>
                  </a:lnTo>
                  <a:lnTo>
                    <a:pt x="334" y="3396"/>
                  </a:lnTo>
                  <a:lnTo>
                    <a:pt x="326" y="3396"/>
                  </a:lnTo>
                  <a:lnTo>
                    <a:pt x="324" y="3396"/>
                  </a:lnTo>
                  <a:lnTo>
                    <a:pt x="324" y="3398"/>
                  </a:lnTo>
                  <a:lnTo>
                    <a:pt x="326" y="3402"/>
                  </a:lnTo>
                  <a:lnTo>
                    <a:pt x="342" y="3412"/>
                  </a:lnTo>
                  <a:lnTo>
                    <a:pt x="354" y="3418"/>
                  </a:lnTo>
                  <a:lnTo>
                    <a:pt x="356" y="3418"/>
                  </a:lnTo>
                  <a:lnTo>
                    <a:pt x="354" y="3412"/>
                  </a:lnTo>
                  <a:lnTo>
                    <a:pt x="352" y="3406"/>
                  </a:lnTo>
                  <a:lnTo>
                    <a:pt x="352" y="3402"/>
                  </a:lnTo>
                  <a:lnTo>
                    <a:pt x="358" y="3400"/>
                  </a:lnTo>
                  <a:lnTo>
                    <a:pt x="362" y="3398"/>
                  </a:lnTo>
                  <a:lnTo>
                    <a:pt x="364" y="3396"/>
                  </a:lnTo>
                  <a:lnTo>
                    <a:pt x="364" y="3394"/>
                  </a:lnTo>
                  <a:lnTo>
                    <a:pt x="360" y="3390"/>
                  </a:lnTo>
                  <a:lnTo>
                    <a:pt x="356" y="3388"/>
                  </a:lnTo>
                  <a:lnTo>
                    <a:pt x="362" y="3390"/>
                  </a:lnTo>
                  <a:lnTo>
                    <a:pt x="370" y="3392"/>
                  </a:lnTo>
                  <a:lnTo>
                    <a:pt x="374" y="3390"/>
                  </a:lnTo>
                  <a:lnTo>
                    <a:pt x="378" y="3386"/>
                  </a:lnTo>
                  <a:lnTo>
                    <a:pt x="384" y="3382"/>
                  </a:lnTo>
                  <a:lnTo>
                    <a:pt x="392" y="3378"/>
                  </a:lnTo>
                  <a:lnTo>
                    <a:pt x="396" y="3374"/>
                  </a:lnTo>
                  <a:lnTo>
                    <a:pt x="402" y="3372"/>
                  </a:lnTo>
                  <a:lnTo>
                    <a:pt x="406" y="3374"/>
                  </a:lnTo>
                  <a:lnTo>
                    <a:pt x="408" y="3376"/>
                  </a:lnTo>
                  <a:lnTo>
                    <a:pt x="408" y="3378"/>
                  </a:lnTo>
                  <a:lnTo>
                    <a:pt x="406" y="3384"/>
                  </a:lnTo>
                  <a:lnTo>
                    <a:pt x="398" y="3392"/>
                  </a:lnTo>
                  <a:lnTo>
                    <a:pt x="390" y="3396"/>
                  </a:lnTo>
                  <a:lnTo>
                    <a:pt x="384" y="3400"/>
                  </a:lnTo>
                  <a:lnTo>
                    <a:pt x="384" y="3402"/>
                  </a:lnTo>
                  <a:lnTo>
                    <a:pt x="382" y="3404"/>
                  </a:lnTo>
                  <a:lnTo>
                    <a:pt x="380" y="3402"/>
                  </a:lnTo>
                  <a:lnTo>
                    <a:pt x="376" y="3400"/>
                  </a:lnTo>
                  <a:lnTo>
                    <a:pt x="374" y="3402"/>
                  </a:lnTo>
                  <a:lnTo>
                    <a:pt x="374" y="3404"/>
                  </a:lnTo>
                  <a:lnTo>
                    <a:pt x="370" y="3402"/>
                  </a:lnTo>
                  <a:lnTo>
                    <a:pt x="362" y="3404"/>
                  </a:lnTo>
                  <a:lnTo>
                    <a:pt x="358" y="3406"/>
                  </a:lnTo>
                  <a:lnTo>
                    <a:pt x="356" y="3408"/>
                  </a:lnTo>
                  <a:lnTo>
                    <a:pt x="360" y="3414"/>
                  </a:lnTo>
                  <a:lnTo>
                    <a:pt x="366" y="3420"/>
                  </a:lnTo>
                  <a:lnTo>
                    <a:pt x="372" y="3426"/>
                  </a:lnTo>
                  <a:lnTo>
                    <a:pt x="378" y="3430"/>
                  </a:lnTo>
                  <a:lnTo>
                    <a:pt x="382" y="3432"/>
                  </a:lnTo>
                  <a:lnTo>
                    <a:pt x="386" y="3434"/>
                  </a:lnTo>
                  <a:lnTo>
                    <a:pt x="392" y="3438"/>
                  </a:lnTo>
                  <a:lnTo>
                    <a:pt x="402" y="3438"/>
                  </a:lnTo>
                  <a:lnTo>
                    <a:pt x="410" y="3436"/>
                  </a:lnTo>
                  <a:lnTo>
                    <a:pt x="414" y="3434"/>
                  </a:lnTo>
                  <a:lnTo>
                    <a:pt x="416" y="3426"/>
                  </a:lnTo>
                  <a:lnTo>
                    <a:pt x="416" y="3412"/>
                  </a:lnTo>
                  <a:lnTo>
                    <a:pt x="418" y="3400"/>
                  </a:lnTo>
                  <a:lnTo>
                    <a:pt x="420" y="3394"/>
                  </a:lnTo>
                  <a:lnTo>
                    <a:pt x="422" y="3388"/>
                  </a:lnTo>
                  <a:lnTo>
                    <a:pt x="424" y="3378"/>
                  </a:lnTo>
                  <a:lnTo>
                    <a:pt x="424" y="3372"/>
                  </a:lnTo>
                  <a:lnTo>
                    <a:pt x="426" y="3368"/>
                  </a:lnTo>
                  <a:lnTo>
                    <a:pt x="428" y="3366"/>
                  </a:lnTo>
                  <a:lnTo>
                    <a:pt x="432" y="3366"/>
                  </a:lnTo>
                  <a:lnTo>
                    <a:pt x="440" y="3364"/>
                  </a:lnTo>
                  <a:lnTo>
                    <a:pt x="444" y="3362"/>
                  </a:lnTo>
                  <a:lnTo>
                    <a:pt x="450" y="3358"/>
                  </a:lnTo>
                  <a:lnTo>
                    <a:pt x="454" y="3354"/>
                  </a:lnTo>
                  <a:lnTo>
                    <a:pt x="458" y="3354"/>
                  </a:lnTo>
                  <a:lnTo>
                    <a:pt x="462" y="3354"/>
                  </a:lnTo>
                  <a:lnTo>
                    <a:pt x="466" y="3356"/>
                  </a:lnTo>
                  <a:lnTo>
                    <a:pt x="470" y="3350"/>
                  </a:lnTo>
                  <a:lnTo>
                    <a:pt x="476" y="3342"/>
                  </a:lnTo>
                  <a:lnTo>
                    <a:pt x="480" y="3340"/>
                  </a:lnTo>
                  <a:lnTo>
                    <a:pt x="486" y="3340"/>
                  </a:lnTo>
                  <a:lnTo>
                    <a:pt x="496" y="3342"/>
                  </a:lnTo>
                  <a:lnTo>
                    <a:pt x="510" y="3344"/>
                  </a:lnTo>
                  <a:lnTo>
                    <a:pt x="518" y="3348"/>
                  </a:lnTo>
                  <a:lnTo>
                    <a:pt x="520" y="3346"/>
                  </a:lnTo>
                  <a:lnTo>
                    <a:pt x="518" y="3342"/>
                  </a:lnTo>
                  <a:lnTo>
                    <a:pt x="510" y="3328"/>
                  </a:lnTo>
                  <a:lnTo>
                    <a:pt x="500" y="3308"/>
                  </a:lnTo>
                  <a:lnTo>
                    <a:pt x="496" y="3296"/>
                  </a:lnTo>
                  <a:lnTo>
                    <a:pt x="492" y="3282"/>
                  </a:lnTo>
                  <a:lnTo>
                    <a:pt x="490" y="3266"/>
                  </a:lnTo>
                  <a:lnTo>
                    <a:pt x="490" y="3256"/>
                  </a:lnTo>
                  <a:lnTo>
                    <a:pt x="490" y="3246"/>
                  </a:lnTo>
                  <a:lnTo>
                    <a:pt x="494" y="3238"/>
                  </a:lnTo>
                  <a:lnTo>
                    <a:pt x="498" y="3228"/>
                  </a:lnTo>
                  <a:lnTo>
                    <a:pt x="506" y="3222"/>
                  </a:lnTo>
                  <a:lnTo>
                    <a:pt x="518" y="3216"/>
                  </a:lnTo>
                  <a:lnTo>
                    <a:pt x="528" y="3212"/>
                  </a:lnTo>
                  <a:lnTo>
                    <a:pt x="536" y="3208"/>
                  </a:lnTo>
                  <a:lnTo>
                    <a:pt x="542" y="3202"/>
                  </a:lnTo>
                  <a:lnTo>
                    <a:pt x="546" y="3196"/>
                  </a:lnTo>
                  <a:lnTo>
                    <a:pt x="550" y="3180"/>
                  </a:lnTo>
                  <a:lnTo>
                    <a:pt x="552" y="3156"/>
                  </a:lnTo>
                  <a:lnTo>
                    <a:pt x="556" y="3144"/>
                  </a:lnTo>
                  <a:lnTo>
                    <a:pt x="564" y="3134"/>
                  </a:lnTo>
                  <a:lnTo>
                    <a:pt x="572" y="3126"/>
                  </a:lnTo>
                  <a:lnTo>
                    <a:pt x="580" y="3122"/>
                  </a:lnTo>
                  <a:lnTo>
                    <a:pt x="596" y="3112"/>
                  </a:lnTo>
                  <a:lnTo>
                    <a:pt x="602" y="3108"/>
                  </a:lnTo>
                  <a:lnTo>
                    <a:pt x="604" y="3104"/>
                  </a:lnTo>
                  <a:lnTo>
                    <a:pt x="606" y="3100"/>
                  </a:lnTo>
                  <a:lnTo>
                    <a:pt x="610" y="3096"/>
                  </a:lnTo>
                  <a:lnTo>
                    <a:pt x="616" y="3092"/>
                  </a:lnTo>
                  <a:lnTo>
                    <a:pt x="622" y="3086"/>
                  </a:lnTo>
                  <a:lnTo>
                    <a:pt x="624" y="3082"/>
                  </a:lnTo>
                  <a:lnTo>
                    <a:pt x="622" y="3078"/>
                  </a:lnTo>
                  <a:lnTo>
                    <a:pt x="620" y="3074"/>
                  </a:lnTo>
                  <a:lnTo>
                    <a:pt x="620" y="3072"/>
                  </a:lnTo>
                  <a:lnTo>
                    <a:pt x="624" y="3066"/>
                  </a:lnTo>
                  <a:lnTo>
                    <a:pt x="626" y="3060"/>
                  </a:lnTo>
                  <a:lnTo>
                    <a:pt x="626" y="3054"/>
                  </a:lnTo>
                  <a:lnTo>
                    <a:pt x="626" y="3044"/>
                  </a:lnTo>
                  <a:lnTo>
                    <a:pt x="624" y="3038"/>
                  </a:lnTo>
                  <a:lnTo>
                    <a:pt x="620" y="3036"/>
                  </a:lnTo>
                  <a:lnTo>
                    <a:pt x="608" y="3036"/>
                  </a:lnTo>
                  <a:lnTo>
                    <a:pt x="600" y="3034"/>
                  </a:lnTo>
                  <a:lnTo>
                    <a:pt x="590" y="3032"/>
                  </a:lnTo>
                  <a:lnTo>
                    <a:pt x="580" y="3026"/>
                  </a:lnTo>
                  <a:lnTo>
                    <a:pt x="570" y="3016"/>
                  </a:lnTo>
                  <a:lnTo>
                    <a:pt x="554" y="2996"/>
                  </a:lnTo>
                  <a:lnTo>
                    <a:pt x="550" y="2988"/>
                  </a:lnTo>
                  <a:lnTo>
                    <a:pt x="550" y="2982"/>
                  </a:lnTo>
                  <a:lnTo>
                    <a:pt x="550" y="2976"/>
                  </a:lnTo>
                  <a:lnTo>
                    <a:pt x="554" y="2968"/>
                  </a:lnTo>
                  <a:lnTo>
                    <a:pt x="564" y="2948"/>
                  </a:lnTo>
                  <a:lnTo>
                    <a:pt x="570" y="2938"/>
                  </a:lnTo>
                  <a:lnTo>
                    <a:pt x="576" y="2930"/>
                  </a:lnTo>
                  <a:lnTo>
                    <a:pt x="580" y="2928"/>
                  </a:lnTo>
                  <a:lnTo>
                    <a:pt x="584" y="2926"/>
                  </a:lnTo>
                  <a:lnTo>
                    <a:pt x="592" y="2926"/>
                  </a:lnTo>
                  <a:lnTo>
                    <a:pt x="594" y="2924"/>
                  </a:lnTo>
                  <a:lnTo>
                    <a:pt x="598" y="2922"/>
                  </a:lnTo>
                  <a:lnTo>
                    <a:pt x="602" y="2918"/>
                  </a:lnTo>
                  <a:lnTo>
                    <a:pt x="608" y="2916"/>
                  </a:lnTo>
                  <a:lnTo>
                    <a:pt x="622" y="2916"/>
                  </a:lnTo>
                  <a:lnTo>
                    <a:pt x="628" y="2916"/>
                  </a:lnTo>
                  <a:lnTo>
                    <a:pt x="632" y="2914"/>
                  </a:lnTo>
                  <a:lnTo>
                    <a:pt x="634" y="2912"/>
                  </a:lnTo>
                  <a:lnTo>
                    <a:pt x="630" y="2908"/>
                  </a:lnTo>
                  <a:lnTo>
                    <a:pt x="628" y="2902"/>
                  </a:lnTo>
                  <a:lnTo>
                    <a:pt x="630" y="2898"/>
                  </a:lnTo>
                  <a:lnTo>
                    <a:pt x="638" y="2890"/>
                  </a:lnTo>
                  <a:lnTo>
                    <a:pt x="642" y="2886"/>
                  </a:lnTo>
                  <a:lnTo>
                    <a:pt x="646" y="2878"/>
                  </a:lnTo>
                  <a:lnTo>
                    <a:pt x="648" y="2868"/>
                  </a:lnTo>
                  <a:lnTo>
                    <a:pt x="644" y="2856"/>
                  </a:lnTo>
                  <a:lnTo>
                    <a:pt x="644" y="2850"/>
                  </a:lnTo>
                  <a:lnTo>
                    <a:pt x="644" y="2844"/>
                  </a:lnTo>
                  <a:lnTo>
                    <a:pt x="646" y="2836"/>
                  </a:lnTo>
                  <a:lnTo>
                    <a:pt x="648" y="2830"/>
                  </a:lnTo>
                  <a:lnTo>
                    <a:pt x="652" y="2822"/>
                  </a:lnTo>
                  <a:lnTo>
                    <a:pt x="660" y="2816"/>
                  </a:lnTo>
                  <a:lnTo>
                    <a:pt x="668" y="2810"/>
                  </a:lnTo>
                  <a:lnTo>
                    <a:pt x="678" y="2806"/>
                  </a:lnTo>
                  <a:lnTo>
                    <a:pt x="684" y="2802"/>
                  </a:lnTo>
                  <a:lnTo>
                    <a:pt x="682" y="2800"/>
                  </a:lnTo>
                  <a:lnTo>
                    <a:pt x="674" y="2798"/>
                  </a:lnTo>
                  <a:lnTo>
                    <a:pt x="662" y="2794"/>
                  </a:lnTo>
                  <a:lnTo>
                    <a:pt x="658" y="2790"/>
                  </a:lnTo>
                  <a:lnTo>
                    <a:pt x="658" y="2786"/>
                  </a:lnTo>
                  <a:lnTo>
                    <a:pt x="660" y="2782"/>
                  </a:lnTo>
                  <a:lnTo>
                    <a:pt x="664" y="2780"/>
                  </a:lnTo>
                  <a:lnTo>
                    <a:pt x="670" y="2780"/>
                  </a:lnTo>
                  <a:lnTo>
                    <a:pt x="676" y="2780"/>
                  </a:lnTo>
                  <a:lnTo>
                    <a:pt x="682" y="2782"/>
                  </a:lnTo>
                  <a:lnTo>
                    <a:pt x="686" y="2788"/>
                  </a:lnTo>
                  <a:lnTo>
                    <a:pt x="690" y="2792"/>
                  </a:lnTo>
                  <a:lnTo>
                    <a:pt x="692" y="2796"/>
                  </a:lnTo>
                  <a:lnTo>
                    <a:pt x="696" y="2798"/>
                  </a:lnTo>
                  <a:lnTo>
                    <a:pt x="700" y="2798"/>
                  </a:lnTo>
                  <a:lnTo>
                    <a:pt x="704" y="2796"/>
                  </a:lnTo>
                  <a:lnTo>
                    <a:pt x="708" y="2792"/>
                  </a:lnTo>
                  <a:lnTo>
                    <a:pt x="712" y="2786"/>
                  </a:lnTo>
                  <a:lnTo>
                    <a:pt x="714" y="2778"/>
                  </a:lnTo>
                  <a:lnTo>
                    <a:pt x="716" y="2770"/>
                  </a:lnTo>
                  <a:lnTo>
                    <a:pt x="714" y="2762"/>
                  </a:lnTo>
                  <a:lnTo>
                    <a:pt x="708" y="2754"/>
                  </a:lnTo>
                  <a:lnTo>
                    <a:pt x="706" y="2752"/>
                  </a:lnTo>
                  <a:lnTo>
                    <a:pt x="702" y="2752"/>
                  </a:lnTo>
                  <a:lnTo>
                    <a:pt x="678" y="2758"/>
                  </a:lnTo>
                  <a:lnTo>
                    <a:pt x="670" y="2760"/>
                  </a:lnTo>
                  <a:lnTo>
                    <a:pt x="662" y="2758"/>
                  </a:lnTo>
                  <a:lnTo>
                    <a:pt x="658" y="2756"/>
                  </a:lnTo>
                  <a:lnTo>
                    <a:pt x="656" y="2750"/>
                  </a:lnTo>
                  <a:lnTo>
                    <a:pt x="654" y="2744"/>
                  </a:lnTo>
                  <a:lnTo>
                    <a:pt x="656" y="2734"/>
                  </a:lnTo>
                  <a:lnTo>
                    <a:pt x="656" y="2726"/>
                  </a:lnTo>
                  <a:lnTo>
                    <a:pt x="654" y="2716"/>
                  </a:lnTo>
                  <a:lnTo>
                    <a:pt x="650" y="2700"/>
                  </a:lnTo>
                  <a:lnTo>
                    <a:pt x="648" y="2694"/>
                  </a:lnTo>
                  <a:lnTo>
                    <a:pt x="646" y="2690"/>
                  </a:lnTo>
                  <a:lnTo>
                    <a:pt x="648" y="2684"/>
                  </a:lnTo>
                  <a:lnTo>
                    <a:pt x="654" y="2682"/>
                  </a:lnTo>
                  <a:lnTo>
                    <a:pt x="662" y="2680"/>
                  </a:lnTo>
                  <a:lnTo>
                    <a:pt x="668" y="2682"/>
                  </a:lnTo>
                  <a:lnTo>
                    <a:pt x="684" y="2688"/>
                  </a:lnTo>
                  <a:lnTo>
                    <a:pt x="700" y="2696"/>
                  </a:lnTo>
                  <a:lnTo>
                    <a:pt x="708" y="2698"/>
                  </a:lnTo>
                  <a:lnTo>
                    <a:pt x="714" y="2700"/>
                  </a:lnTo>
                  <a:lnTo>
                    <a:pt x="724" y="2700"/>
                  </a:lnTo>
                  <a:lnTo>
                    <a:pt x="728" y="2700"/>
                  </a:lnTo>
                  <a:lnTo>
                    <a:pt x="734" y="2700"/>
                  </a:lnTo>
                  <a:lnTo>
                    <a:pt x="748" y="2694"/>
                  </a:lnTo>
                  <a:lnTo>
                    <a:pt x="762" y="2684"/>
                  </a:lnTo>
                  <a:lnTo>
                    <a:pt x="768" y="2680"/>
                  </a:lnTo>
                  <a:lnTo>
                    <a:pt x="770" y="2676"/>
                  </a:lnTo>
                  <a:lnTo>
                    <a:pt x="770" y="2672"/>
                  </a:lnTo>
                  <a:lnTo>
                    <a:pt x="770" y="2670"/>
                  </a:lnTo>
                  <a:lnTo>
                    <a:pt x="764" y="2664"/>
                  </a:lnTo>
                  <a:lnTo>
                    <a:pt x="762" y="2660"/>
                  </a:lnTo>
                  <a:lnTo>
                    <a:pt x="760" y="2658"/>
                  </a:lnTo>
                  <a:lnTo>
                    <a:pt x="758" y="2650"/>
                  </a:lnTo>
                  <a:lnTo>
                    <a:pt x="762" y="2642"/>
                  </a:lnTo>
                  <a:lnTo>
                    <a:pt x="770" y="2632"/>
                  </a:lnTo>
                  <a:lnTo>
                    <a:pt x="776" y="2622"/>
                  </a:lnTo>
                  <a:lnTo>
                    <a:pt x="778" y="2612"/>
                  </a:lnTo>
                  <a:lnTo>
                    <a:pt x="776" y="2602"/>
                  </a:lnTo>
                  <a:lnTo>
                    <a:pt x="772" y="2598"/>
                  </a:lnTo>
                  <a:lnTo>
                    <a:pt x="770" y="2596"/>
                  </a:lnTo>
                  <a:lnTo>
                    <a:pt x="766" y="2592"/>
                  </a:lnTo>
                  <a:lnTo>
                    <a:pt x="762" y="2588"/>
                  </a:lnTo>
                  <a:lnTo>
                    <a:pt x="760" y="2578"/>
                  </a:lnTo>
                  <a:lnTo>
                    <a:pt x="760" y="2574"/>
                  </a:lnTo>
                  <a:lnTo>
                    <a:pt x="762" y="2572"/>
                  </a:lnTo>
                  <a:lnTo>
                    <a:pt x="768" y="2572"/>
                  </a:lnTo>
                  <a:lnTo>
                    <a:pt x="774" y="2576"/>
                  </a:lnTo>
                  <a:lnTo>
                    <a:pt x="784" y="2582"/>
                  </a:lnTo>
                  <a:lnTo>
                    <a:pt x="792" y="2582"/>
                  </a:lnTo>
                  <a:lnTo>
                    <a:pt x="824" y="2578"/>
                  </a:lnTo>
                  <a:lnTo>
                    <a:pt x="856" y="2574"/>
                  </a:lnTo>
                  <a:lnTo>
                    <a:pt x="890" y="2566"/>
                  </a:lnTo>
                  <a:lnTo>
                    <a:pt x="920" y="2556"/>
                  </a:lnTo>
                  <a:lnTo>
                    <a:pt x="934" y="2550"/>
                  </a:lnTo>
                  <a:lnTo>
                    <a:pt x="944" y="2544"/>
                  </a:lnTo>
                  <a:lnTo>
                    <a:pt x="952" y="2538"/>
                  </a:lnTo>
                  <a:lnTo>
                    <a:pt x="956" y="2534"/>
                  </a:lnTo>
                  <a:lnTo>
                    <a:pt x="958" y="2528"/>
                  </a:lnTo>
                  <a:lnTo>
                    <a:pt x="960" y="2524"/>
                  </a:lnTo>
                  <a:lnTo>
                    <a:pt x="962" y="2516"/>
                  </a:lnTo>
                  <a:lnTo>
                    <a:pt x="966" y="2510"/>
                  </a:lnTo>
                  <a:lnTo>
                    <a:pt x="970" y="2504"/>
                  </a:lnTo>
                  <a:lnTo>
                    <a:pt x="980" y="2492"/>
                  </a:lnTo>
                  <a:lnTo>
                    <a:pt x="986" y="2478"/>
                  </a:lnTo>
                  <a:lnTo>
                    <a:pt x="990" y="2464"/>
                  </a:lnTo>
                  <a:lnTo>
                    <a:pt x="990" y="2444"/>
                  </a:lnTo>
                  <a:lnTo>
                    <a:pt x="990" y="2436"/>
                  </a:lnTo>
                  <a:lnTo>
                    <a:pt x="990" y="2432"/>
                  </a:lnTo>
                  <a:lnTo>
                    <a:pt x="986" y="2432"/>
                  </a:lnTo>
                  <a:lnTo>
                    <a:pt x="984" y="2432"/>
                  </a:lnTo>
                  <a:lnTo>
                    <a:pt x="980" y="2432"/>
                  </a:lnTo>
                  <a:lnTo>
                    <a:pt x="976" y="2432"/>
                  </a:lnTo>
                  <a:lnTo>
                    <a:pt x="970" y="2428"/>
                  </a:lnTo>
                  <a:lnTo>
                    <a:pt x="964" y="2420"/>
                  </a:lnTo>
                  <a:lnTo>
                    <a:pt x="962" y="2410"/>
                  </a:lnTo>
                  <a:lnTo>
                    <a:pt x="962" y="2404"/>
                  </a:lnTo>
                  <a:lnTo>
                    <a:pt x="964" y="2400"/>
                  </a:lnTo>
                  <a:lnTo>
                    <a:pt x="968" y="2396"/>
                  </a:lnTo>
                  <a:lnTo>
                    <a:pt x="970" y="2392"/>
                  </a:lnTo>
                  <a:lnTo>
                    <a:pt x="970" y="2388"/>
                  </a:lnTo>
                  <a:lnTo>
                    <a:pt x="968" y="2380"/>
                  </a:lnTo>
                  <a:lnTo>
                    <a:pt x="962" y="2368"/>
                  </a:lnTo>
                  <a:lnTo>
                    <a:pt x="954" y="2360"/>
                  </a:lnTo>
                  <a:lnTo>
                    <a:pt x="946" y="2354"/>
                  </a:lnTo>
                  <a:lnTo>
                    <a:pt x="928" y="2344"/>
                  </a:lnTo>
                  <a:lnTo>
                    <a:pt x="922" y="2338"/>
                  </a:lnTo>
                  <a:lnTo>
                    <a:pt x="918" y="2332"/>
                  </a:lnTo>
                  <a:lnTo>
                    <a:pt x="918" y="2330"/>
                  </a:lnTo>
                  <a:lnTo>
                    <a:pt x="920" y="2326"/>
                  </a:lnTo>
                  <a:lnTo>
                    <a:pt x="926" y="2316"/>
                  </a:lnTo>
                  <a:lnTo>
                    <a:pt x="928" y="2320"/>
                  </a:lnTo>
                  <a:lnTo>
                    <a:pt x="934" y="2326"/>
                  </a:lnTo>
                  <a:lnTo>
                    <a:pt x="946" y="2332"/>
                  </a:lnTo>
                  <a:lnTo>
                    <a:pt x="952" y="2334"/>
                  </a:lnTo>
                  <a:lnTo>
                    <a:pt x="958" y="2334"/>
                  </a:lnTo>
                  <a:lnTo>
                    <a:pt x="966" y="2336"/>
                  </a:lnTo>
                  <a:lnTo>
                    <a:pt x="976" y="2338"/>
                  </a:lnTo>
                  <a:lnTo>
                    <a:pt x="992" y="2348"/>
                  </a:lnTo>
                  <a:lnTo>
                    <a:pt x="1002" y="2352"/>
                  </a:lnTo>
                  <a:lnTo>
                    <a:pt x="1010" y="2356"/>
                  </a:lnTo>
                  <a:lnTo>
                    <a:pt x="1018" y="2358"/>
                  </a:lnTo>
                  <a:lnTo>
                    <a:pt x="1026" y="2356"/>
                  </a:lnTo>
                  <a:lnTo>
                    <a:pt x="1032" y="2354"/>
                  </a:lnTo>
                  <a:lnTo>
                    <a:pt x="1038" y="2352"/>
                  </a:lnTo>
                  <a:lnTo>
                    <a:pt x="1050" y="2356"/>
                  </a:lnTo>
                  <a:lnTo>
                    <a:pt x="1056" y="2358"/>
                  </a:lnTo>
                  <a:lnTo>
                    <a:pt x="1062" y="2358"/>
                  </a:lnTo>
                  <a:lnTo>
                    <a:pt x="1068" y="2358"/>
                  </a:lnTo>
                  <a:lnTo>
                    <a:pt x="1076" y="2354"/>
                  </a:lnTo>
                  <a:lnTo>
                    <a:pt x="1090" y="2344"/>
                  </a:lnTo>
                  <a:lnTo>
                    <a:pt x="1100" y="2334"/>
                  </a:lnTo>
                  <a:lnTo>
                    <a:pt x="1110" y="2320"/>
                  </a:lnTo>
                  <a:lnTo>
                    <a:pt x="1122" y="2300"/>
                  </a:lnTo>
                  <a:lnTo>
                    <a:pt x="1120" y="2294"/>
                  </a:lnTo>
                  <a:lnTo>
                    <a:pt x="1124" y="2288"/>
                  </a:lnTo>
                  <a:lnTo>
                    <a:pt x="1130" y="2282"/>
                  </a:lnTo>
                  <a:lnTo>
                    <a:pt x="1140" y="2276"/>
                  </a:lnTo>
                  <a:lnTo>
                    <a:pt x="1150" y="2270"/>
                  </a:lnTo>
                  <a:lnTo>
                    <a:pt x="1154" y="2264"/>
                  </a:lnTo>
                  <a:lnTo>
                    <a:pt x="1158" y="2256"/>
                  </a:lnTo>
                  <a:lnTo>
                    <a:pt x="1166" y="2232"/>
                  </a:lnTo>
                  <a:lnTo>
                    <a:pt x="1170" y="2224"/>
                  </a:lnTo>
                  <a:lnTo>
                    <a:pt x="1174" y="2218"/>
                  </a:lnTo>
                  <a:lnTo>
                    <a:pt x="1188" y="2204"/>
                  </a:lnTo>
                  <a:lnTo>
                    <a:pt x="1210" y="2184"/>
                  </a:lnTo>
                  <a:lnTo>
                    <a:pt x="1220" y="2174"/>
                  </a:lnTo>
                  <a:lnTo>
                    <a:pt x="1228" y="2164"/>
                  </a:lnTo>
                  <a:lnTo>
                    <a:pt x="1240" y="2140"/>
                  </a:lnTo>
                  <a:lnTo>
                    <a:pt x="1254" y="2110"/>
                  </a:lnTo>
                  <a:lnTo>
                    <a:pt x="1270" y="2074"/>
                  </a:lnTo>
                  <a:lnTo>
                    <a:pt x="1278" y="2058"/>
                  </a:lnTo>
                  <a:lnTo>
                    <a:pt x="1284" y="2048"/>
                  </a:lnTo>
                  <a:lnTo>
                    <a:pt x="1290" y="2042"/>
                  </a:lnTo>
                  <a:lnTo>
                    <a:pt x="1294" y="2038"/>
                  </a:lnTo>
                  <a:lnTo>
                    <a:pt x="1304" y="2030"/>
                  </a:lnTo>
                  <a:lnTo>
                    <a:pt x="1308" y="2022"/>
                  </a:lnTo>
                  <a:lnTo>
                    <a:pt x="1314" y="2012"/>
                  </a:lnTo>
                  <a:lnTo>
                    <a:pt x="1320" y="1998"/>
                  </a:lnTo>
                  <a:lnTo>
                    <a:pt x="1322" y="1984"/>
                  </a:lnTo>
                  <a:lnTo>
                    <a:pt x="1322" y="1970"/>
                  </a:lnTo>
                  <a:lnTo>
                    <a:pt x="1322" y="1956"/>
                  </a:lnTo>
                  <a:lnTo>
                    <a:pt x="1322" y="1926"/>
                  </a:lnTo>
                  <a:lnTo>
                    <a:pt x="1320" y="1910"/>
                  </a:lnTo>
                  <a:lnTo>
                    <a:pt x="1322" y="1894"/>
                  </a:lnTo>
                  <a:lnTo>
                    <a:pt x="1324" y="1878"/>
                  </a:lnTo>
                  <a:lnTo>
                    <a:pt x="1332" y="1862"/>
                  </a:lnTo>
                  <a:lnTo>
                    <a:pt x="1340" y="1848"/>
                  </a:lnTo>
                  <a:lnTo>
                    <a:pt x="1352" y="1836"/>
                  </a:lnTo>
                  <a:lnTo>
                    <a:pt x="1364" y="1824"/>
                  </a:lnTo>
                  <a:lnTo>
                    <a:pt x="1376" y="1816"/>
                  </a:lnTo>
                  <a:lnTo>
                    <a:pt x="1388" y="1808"/>
                  </a:lnTo>
                  <a:lnTo>
                    <a:pt x="1398" y="1802"/>
                  </a:lnTo>
                  <a:lnTo>
                    <a:pt x="1422" y="1792"/>
                  </a:lnTo>
                  <a:lnTo>
                    <a:pt x="1438" y="1782"/>
                  </a:lnTo>
                  <a:lnTo>
                    <a:pt x="1452" y="1772"/>
                  </a:lnTo>
                  <a:lnTo>
                    <a:pt x="1462" y="1764"/>
                  </a:lnTo>
                  <a:lnTo>
                    <a:pt x="1476" y="1750"/>
                  </a:lnTo>
                  <a:lnTo>
                    <a:pt x="1482" y="1744"/>
                  </a:lnTo>
                  <a:lnTo>
                    <a:pt x="1490" y="1740"/>
                  </a:lnTo>
                  <a:lnTo>
                    <a:pt x="1498" y="1738"/>
                  </a:lnTo>
                  <a:lnTo>
                    <a:pt x="1502" y="1738"/>
                  </a:lnTo>
                  <a:lnTo>
                    <a:pt x="1506" y="1740"/>
                  </a:lnTo>
                  <a:lnTo>
                    <a:pt x="1508" y="1742"/>
                  </a:lnTo>
                  <a:lnTo>
                    <a:pt x="1514" y="1742"/>
                  </a:lnTo>
                  <a:lnTo>
                    <a:pt x="1520" y="1742"/>
                  </a:lnTo>
                  <a:lnTo>
                    <a:pt x="1530" y="1740"/>
                  </a:lnTo>
                  <a:lnTo>
                    <a:pt x="1544" y="1738"/>
                  </a:lnTo>
                  <a:lnTo>
                    <a:pt x="1556" y="1738"/>
                  </a:lnTo>
                  <a:lnTo>
                    <a:pt x="1576" y="1738"/>
                  </a:lnTo>
                  <a:lnTo>
                    <a:pt x="1584" y="1738"/>
                  </a:lnTo>
                  <a:lnTo>
                    <a:pt x="1588" y="1736"/>
                  </a:lnTo>
                  <a:lnTo>
                    <a:pt x="1592" y="1734"/>
                  </a:lnTo>
                  <a:lnTo>
                    <a:pt x="1590" y="1728"/>
                  </a:lnTo>
                  <a:lnTo>
                    <a:pt x="1590" y="1724"/>
                  </a:lnTo>
                  <a:lnTo>
                    <a:pt x="1590" y="1722"/>
                  </a:lnTo>
                  <a:lnTo>
                    <a:pt x="1594" y="1716"/>
                  </a:lnTo>
                  <a:lnTo>
                    <a:pt x="1608" y="1702"/>
                  </a:lnTo>
                  <a:lnTo>
                    <a:pt x="1616" y="1696"/>
                  </a:lnTo>
                  <a:lnTo>
                    <a:pt x="1622" y="1690"/>
                  </a:lnTo>
                  <a:lnTo>
                    <a:pt x="1626" y="1682"/>
                  </a:lnTo>
                  <a:lnTo>
                    <a:pt x="1626" y="1676"/>
                  </a:lnTo>
                  <a:lnTo>
                    <a:pt x="1624" y="1672"/>
                  </a:lnTo>
                  <a:lnTo>
                    <a:pt x="1622" y="1662"/>
                  </a:lnTo>
                  <a:lnTo>
                    <a:pt x="1624" y="1654"/>
                  </a:lnTo>
                  <a:lnTo>
                    <a:pt x="1628" y="1644"/>
                  </a:lnTo>
                  <a:lnTo>
                    <a:pt x="1634" y="1634"/>
                  </a:lnTo>
                  <a:lnTo>
                    <a:pt x="1650" y="1610"/>
                  </a:lnTo>
                  <a:lnTo>
                    <a:pt x="1668" y="1580"/>
                  </a:lnTo>
                  <a:lnTo>
                    <a:pt x="1674" y="1564"/>
                  </a:lnTo>
                  <a:lnTo>
                    <a:pt x="1678" y="1550"/>
                  </a:lnTo>
                  <a:lnTo>
                    <a:pt x="1678" y="1536"/>
                  </a:lnTo>
                  <a:lnTo>
                    <a:pt x="1678" y="1524"/>
                  </a:lnTo>
                  <a:lnTo>
                    <a:pt x="1678" y="1514"/>
                  </a:lnTo>
                  <a:lnTo>
                    <a:pt x="1680" y="1506"/>
                  </a:lnTo>
                  <a:lnTo>
                    <a:pt x="1682" y="1498"/>
                  </a:lnTo>
                  <a:lnTo>
                    <a:pt x="1688" y="1494"/>
                  </a:lnTo>
                  <a:lnTo>
                    <a:pt x="1694" y="1488"/>
                  </a:lnTo>
                  <a:lnTo>
                    <a:pt x="1698" y="1480"/>
                  </a:lnTo>
                  <a:lnTo>
                    <a:pt x="1698" y="1470"/>
                  </a:lnTo>
                  <a:lnTo>
                    <a:pt x="1700" y="1460"/>
                  </a:lnTo>
                  <a:lnTo>
                    <a:pt x="1700" y="1434"/>
                  </a:lnTo>
                  <a:lnTo>
                    <a:pt x="1702" y="1418"/>
                  </a:lnTo>
                  <a:lnTo>
                    <a:pt x="1704" y="1404"/>
                  </a:lnTo>
                  <a:lnTo>
                    <a:pt x="1708" y="1390"/>
                  </a:lnTo>
                  <a:lnTo>
                    <a:pt x="1708" y="1378"/>
                  </a:lnTo>
                  <a:lnTo>
                    <a:pt x="1708" y="1368"/>
                  </a:lnTo>
                  <a:lnTo>
                    <a:pt x="1706" y="1360"/>
                  </a:lnTo>
                  <a:lnTo>
                    <a:pt x="1702" y="1342"/>
                  </a:lnTo>
                  <a:lnTo>
                    <a:pt x="1702" y="1334"/>
                  </a:lnTo>
                  <a:lnTo>
                    <a:pt x="1702" y="1324"/>
                  </a:lnTo>
                  <a:lnTo>
                    <a:pt x="1706" y="1252"/>
                  </a:lnTo>
                  <a:lnTo>
                    <a:pt x="1708" y="1234"/>
                  </a:lnTo>
                  <a:lnTo>
                    <a:pt x="1710" y="1224"/>
                  </a:lnTo>
                  <a:lnTo>
                    <a:pt x="1712" y="1220"/>
                  </a:lnTo>
                  <a:lnTo>
                    <a:pt x="1714" y="1220"/>
                  </a:lnTo>
                  <a:lnTo>
                    <a:pt x="1718" y="1222"/>
                  </a:lnTo>
                  <a:lnTo>
                    <a:pt x="1720" y="1226"/>
                  </a:lnTo>
                  <a:lnTo>
                    <a:pt x="1726" y="1234"/>
                  </a:lnTo>
                  <a:lnTo>
                    <a:pt x="1730" y="1238"/>
                  </a:lnTo>
                  <a:lnTo>
                    <a:pt x="1736" y="1238"/>
                  </a:lnTo>
                  <a:lnTo>
                    <a:pt x="1740" y="1234"/>
                  </a:lnTo>
                  <a:lnTo>
                    <a:pt x="1746" y="1224"/>
                  </a:lnTo>
                  <a:lnTo>
                    <a:pt x="1752" y="1212"/>
                  </a:lnTo>
                  <a:lnTo>
                    <a:pt x="1766" y="1176"/>
                  </a:lnTo>
                  <a:lnTo>
                    <a:pt x="1774" y="1158"/>
                  </a:lnTo>
                  <a:lnTo>
                    <a:pt x="1780" y="1146"/>
                  </a:lnTo>
                  <a:lnTo>
                    <a:pt x="1788" y="1136"/>
                  </a:lnTo>
                  <a:lnTo>
                    <a:pt x="1794" y="1128"/>
                  </a:lnTo>
                  <a:lnTo>
                    <a:pt x="1810" y="1112"/>
                  </a:lnTo>
                  <a:lnTo>
                    <a:pt x="1820" y="1100"/>
                  </a:lnTo>
                  <a:lnTo>
                    <a:pt x="1830" y="1082"/>
                  </a:lnTo>
                  <a:lnTo>
                    <a:pt x="1852" y="1044"/>
                  </a:lnTo>
                  <a:lnTo>
                    <a:pt x="1860" y="1030"/>
                  </a:lnTo>
                  <a:lnTo>
                    <a:pt x="1866" y="1016"/>
                  </a:lnTo>
                  <a:lnTo>
                    <a:pt x="1872" y="1002"/>
                  </a:lnTo>
                  <a:lnTo>
                    <a:pt x="1874" y="988"/>
                  </a:lnTo>
                  <a:lnTo>
                    <a:pt x="1874" y="972"/>
                  </a:lnTo>
                  <a:lnTo>
                    <a:pt x="1872" y="956"/>
                  </a:lnTo>
                  <a:close/>
                  <a:moveTo>
                    <a:pt x="1128" y="2234"/>
                  </a:moveTo>
                  <a:lnTo>
                    <a:pt x="1128" y="2234"/>
                  </a:lnTo>
                  <a:lnTo>
                    <a:pt x="1132" y="2242"/>
                  </a:lnTo>
                  <a:lnTo>
                    <a:pt x="1128" y="2234"/>
                  </a:lnTo>
                  <a:close/>
                  <a:moveTo>
                    <a:pt x="698" y="3490"/>
                  </a:moveTo>
                  <a:lnTo>
                    <a:pt x="698" y="3490"/>
                  </a:lnTo>
                  <a:lnTo>
                    <a:pt x="692" y="3492"/>
                  </a:lnTo>
                  <a:lnTo>
                    <a:pt x="688" y="3490"/>
                  </a:lnTo>
                  <a:lnTo>
                    <a:pt x="684" y="3490"/>
                  </a:lnTo>
                  <a:lnTo>
                    <a:pt x="678" y="3492"/>
                  </a:lnTo>
                  <a:lnTo>
                    <a:pt x="670" y="3496"/>
                  </a:lnTo>
                  <a:lnTo>
                    <a:pt x="666" y="3498"/>
                  </a:lnTo>
                  <a:lnTo>
                    <a:pt x="670" y="3500"/>
                  </a:lnTo>
                  <a:lnTo>
                    <a:pt x="672" y="3500"/>
                  </a:lnTo>
                  <a:lnTo>
                    <a:pt x="678" y="3498"/>
                  </a:lnTo>
                  <a:lnTo>
                    <a:pt x="682" y="3494"/>
                  </a:lnTo>
                  <a:lnTo>
                    <a:pt x="684" y="3496"/>
                  </a:lnTo>
                  <a:lnTo>
                    <a:pt x="686" y="3498"/>
                  </a:lnTo>
                  <a:lnTo>
                    <a:pt x="690" y="3496"/>
                  </a:lnTo>
                  <a:lnTo>
                    <a:pt x="694" y="3496"/>
                  </a:lnTo>
                  <a:lnTo>
                    <a:pt x="696" y="3496"/>
                  </a:lnTo>
                  <a:lnTo>
                    <a:pt x="700" y="3496"/>
                  </a:lnTo>
                  <a:lnTo>
                    <a:pt x="702" y="3494"/>
                  </a:lnTo>
                  <a:lnTo>
                    <a:pt x="704" y="3492"/>
                  </a:lnTo>
                  <a:lnTo>
                    <a:pt x="702" y="3490"/>
                  </a:lnTo>
                  <a:lnTo>
                    <a:pt x="698" y="3490"/>
                  </a:lnTo>
                  <a:close/>
                  <a:moveTo>
                    <a:pt x="294" y="3084"/>
                  </a:moveTo>
                  <a:lnTo>
                    <a:pt x="294" y="3084"/>
                  </a:lnTo>
                  <a:lnTo>
                    <a:pt x="298" y="3086"/>
                  </a:lnTo>
                  <a:lnTo>
                    <a:pt x="300" y="3084"/>
                  </a:lnTo>
                  <a:lnTo>
                    <a:pt x="300" y="3082"/>
                  </a:lnTo>
                  <a:lnTo>
                    <a:pt x="298" y="3080"/>
                  </a:lnTo>
                  <a:lnTo>
                    <a:pt x="292" y="3078"/>
                  </a:lnTo>
                  <a:lnTo>
                    <a:pt x="286" y="3078"/>
                  </a:lnTo>
                  <a:lnTo>
                    <a:pt x="282" y="3078"/>
                  </a:lnTo>
                  <a:lnTo>
                    <a:pt x="276" y="3080"/>
                  </a:lnTo>
                  <a:lnTo>
                    <a:pt x="274" y="3082"/>
                  </a:lnTo>
                  <a:lnTo>
                    <a:pt x="274" y="3084"/>
                  </a:lnTo>
                  <a:lnTo>
                    <a:pt x="280" y="3084"/>
                  </a:lnTo>
                  <a:lnTo>
                    <a:pt x="288" y="3084"/>
                  </a:lnTo>
                  <a:lnTo>
                    <a:pt x="294" y="3084"/>
                  </a:lnTo>
                  <a:close/>
                  <a:moveTo>
                    <a:pt x="338" y="3318"/>
                  </a:moveTo>
                  <a:lnTo>
                    <a:pt x="338" y="3318"/>
                  </a:lnTo>
                  <a:lnTo>
                    <a:pt x="330" y="3322"/>
                  </a:lnTo>
                  <a:lnTo>
                    <a:pt x="328" y="3324"/>
                  </a:lnTo>
                  <a:lnTo>
                    <a:pt x="330" y="3326"/>
                  </a:lnTo>
                  <a:lnTo>
                    <a:pt x="334" y="3326"/>
                  </a:lnTo>
                  <a:lnTo>
                    <a:pt x="338" y="3322"/>
                  </a:lnTo>
                  <a:lnTo>
                    <a:pt x="338" y="3318"/>
                  </a:lnTo>
                  <a:close/>
                  <a:moveTo>
                    <a:pt x="292" y="3034"/>
                  </a:moveTo>
                  <a:lnTo>
                    <a:pt x="292" y="3034"/>
                  </a:lnTo>
                  <a:lnTo>
                    <a:pt x="290" y="3032"/>
                  </a:lnTo>
                  <a:lnTo>
                    <a:pt x="288" y="3030"/>
                  </a:lnTo>
                  <a:lnTo>
                    <a:pt x="284" y="3030"/>
                  </a:lnTo>
                  <a:lnTo>
                    <a:pt x="282" y="3034"/>
                  </a:lnTo>
                  <a:lnTo>
                    <a:pt x="284" y="3036"/>
                  </a:lnTo>
                  <a:lnTo>
                    <a:pt x="286" y="3038"/>
                  </a:lnTo>
                  <a:lnTo>
                    <a:pt x="290" y="3036"/>
                  </a:lnTo>
                  <a:lnTo>
                    <a:pt x="292" y="3034"/>
                  </a:lnTo>
                  <a:close/>
                  <a:moveTo>
                    <a:pt x="420" y="3442"/>
                  </a:moveTo>
                  <a:lnTo>
                    <a:pt x="420" y="3442"/>
                  </a:lnTo>
                  <a:lnTo>
                    <a:pt x="420" y="3446"/>
                  </a:lnTo>
                  <a:lnTo>
                    <a:pt x="424" y="3452"/>
                  </a:lnTo>
                  <a:lnTo>
                    <a:pt x="440" y="3462"/>
                  </a:lnTo>
                  <a:lnTo>
                    <a:pt x="444" y="3464"/>
                  </a:lnTo>
                  <a:lnTo>
                    <a:pt x="444" y="3462"/>
                  </a:lnTo>
                  <a:lnTo>
                    <a:pt x="442" y="3458"/>
                  </a:lnTo>
                  <a:lnTo>
                    <a:pt x="438" y="3454"/>
                  </a:lnTo>
                  <a:lnTo>
                    <a:pt x="430" y="3446"/>
                  </a:lnTo>
                  <a:lnTo>
                    <a:pt x="434" y="3448"/>
                  </a:lnTo>
                  <a:lnTo>
                    <a:pt x="438" y="3450"/>
                  </a:lnTo>
                  <a:lnTo>
                    <a:pt x="442" y="3450"/>
                  </a:lnTo>
                  <a:lnTo>
                    <a:pt x="442" y="3448"/>
                  </a:lnTo>
                  <a:lnTo>
                    <a:pt x="440" y="3444"/>
                  </a:lnTo>
                  <a:lnTo>
                    <a:pt x="436" y="3438"/>
                  </a:lnTo>
                  <a:lnTo>
                    <a:pt x="434" y="3432"/>
                  </a:lnTo>
                  <a:lnTo>
                    <a:pt x="434" y="3420"/>
                  </a:lnTo>
                  <a:lnTo>
                    <a:pt x="434" y="3418"/>
                  </a:lnTo>
                  <a:lnTo>
                    <a:pt x="434" y="3420"/>
                  </a:lnTo>
                  <a:lnTo>
                    <a:pt x="430" y="3422"/>
                  </a:lnTo>
                  <a:lnTo>
                    <a:pt x="426" y="3428"/>
                  </a:lnTo>
                  <a:lnTo>
                    <a:pt x="426" y="3432"/>
                  </a:lnTo>
                  <a:lnTo>
                    <a:pt x="426" y="3436"/>
                  </a:lnTo>
                  <a:lnTo>
                    <a:pt x="424" y="3436"/>
                  </a:lnTo>
                  <a:lnTo>
                    <a:pt x="422" y="3436"/>
                  </a:lnTo>
                  <a:lnTo>
                    <a:pt x="420" y="3442"/>
                  </a:lnTo>
                  <a:close/>
                  <a:moveTo>
                    <a:pt x="272" y="3186"/>
                  </a:moveTo>
                  <a:lnTo>
                    <a:pt x="272" y="3186"/>
                  </a:lnTo>
                  <a:lnTo>
                    <a:pt x="270" y="3186"/>
                  </a:lnTo>
                  <a:lnTo>
                    <a:pt x="272" y="3180"/>
                  </a:lnTo>
                  <a:lnTo>
                    <a:pt x="274" y="3174"/>
                  </a:lnTo>
                  <a:lnTo>
                    <a:pt x="274" y="3168"/>
                  </a:lnTo>
                  <a:lnTo>
                    <a:pt x="274" y="3150"/>
                  </a:lnTo>
                  <a:lnTo>
                    <a:pt x="272" y="3136"/>
                  </a:lnTo>
                  <a:lnTo>
                    <a:pt x="272" y="3132"/>
                  </a:lnTo>
                  <a:lnTo>
                    <a:pt x="270" y="3132"/>
                  </a:lnTo>
                  <a:lnTo>
                    <a:pt x="266" y="3132"/>
                  </a:lnTo>
                  <a:lnTo>
                    <a:pt x="264" y="3130"/>
                  </a:lnTo>
                  <a:lnTo>
                    <a:pt x="262" y="3130"/>
                  </a:lnTo>
                  <a:lnTo>
                    <a:pt x="258" y="3132"/>
                  </a:lnTo>
                  <a:lnTo>
                    <a:pt x="252" y="3136"/>
                  </a:lnTo>
                  <a:lnTo>
                    <a:pt x="250" y="3138"/>
                  </a:lnTo>
                  <a:lnTo>
                    <a:pt x="252" y="3140"/>
                  </a:lnTo>
                  <a:lnTo>
                    <a:pt x="254" y="3142"/>
                  </a:lnTo>
                  <a:lnTo>
                    <a:pt x="254" y="3144"/>
                  </a:lnTo>
                  <a:lnTo>
                    <a:pt x="254" y="3146"/>
                  </a:lnTo>
                  <a:lnTo>
                    <a:pt x="256" y="3148"/>
                  </a:lnTo>
                  <a:lnTo>
                    <a:pt x="258" y="3150"/>
                  </a:lnTo>
                  <a:lnTo>
                    <a:pt x="260" y="3154"/>
                  </a:lnTo>
                  <a:lnTo>
                    <a:pt x="258" y="3164"/>
                  </a:lnTo>
                  <a:lnTo>
                    <a:pt x="256" y="3166"/>
                  </a:lnTo>
                  <a:lnTo>
                    <a:pt x="252" y="3164"/>
                  </a:lnTo>
                  <a:lnTo>
                    <a:pt x="250" y="3162"/>
                  </a:lnTo>
                  <a:lnTo>
                    <a:pt x="246" y="3162"/>
                  </a:lnTo>
                  <a:lnTo>
                    <a:pt x="244" y="3164"/>
                  </a:lnTo>
                  <a:lnTo>
                    <a:pt x="242" y="3162"/>
                  </a:lnTo>
                  <a:lnTo>
                    <a:pt x="238" y="3162"/>
                  </a:lnTo>
                  <a:lnTo>
                    <a:pt x="236" y="3164"/>
                  </a:lnTo>
                  <a:lnTo>
                    <a:pt x="234" y="3168"/>
                  </a:lnTo>
                  <a:lnTo>
                    <a:pt x="236" y="3172"/>
                  </a:lnTo>
                  <a:lnTo>
                    <a:pt x="238" y="3178"/>
                  </a:lnTo>
                  <a:lnTo>
                    <a:pt x="242" y="3184"/>
                  </a:lnTo>
                  <a:lnTo>
                    <a:pt x="244" y="3190"/>
                  </a:lnTo>
                  <a:lnTo>
                    <a:pt x="246" y="3194"/>
                  </a:lnTo>
                  <a:lnTo>
                    <a:pt x="248" y="3200"/>
                  </a:lnTo>
                  <a:lnTo>
                    <a:pt x="250" y="3200"/>
                  </a:lnTo>
                  <a:lnTo>
                    <a:pt x="252" y="3200"/>
                  </a:lnTo>
                  <a:lnTo>
                    <a:pt x="254" y="3196"/>
                  </a:lnTo>
                  <a:lnTo>
                    <a:pt x="254" y="3190"/>
                  </a:lnTo>
                  <a:lnTo>
                    <a:pt x="252" y="3184"/>
                  </a:lnTo>
                  <a:lnTo>
                    <a:pt x="250" y="3180"/>
                  </a:lnTo>
                  <a:lnTo>
                    <a:pt x="252" y="3178"/>
                  </a:lnTo>
                  <a:lnTo>
                    <a:pt x="254" y="3178"/>
                  </a:lnTo>
                  <a:lnTo>
                    <a:pt x="258" y="3182"/>
                  </a:lnTo>
                  <a:lnTo>
                    <a:pt x="262" y="3184"/>
                  </a:lnTo>
                  <a:lnTo>
                    <a:pt x="262" y="3186"/>
                  </a:lnTo>
                  <a:lnTo>
                    <a:pt x="260" y="3186"/>
                  </a:lnTo>
                  <a:lnTo>
                    <a:pt x="258" y="3190"/>
                  </a:lnTo>
                  <a:lnTo>
                    <a:pt x="258" y="3192"/>
                  </a:lnTo>
                  <a:lnTo>
                    <a:pt x="258" y="3194"/>
                  </a:lnTo>
                  <a:lnTo>
                    <a:pt x="258" y="3198"/>
                  </a:lnTo>
                  <a:lnTo>
                    <a:pt x="258" y="3202"/>
                  </a:lnTo>
                  <a:lnTo>
                    <a:pt x="258" y="3206"/>
                  </a:lnTo>
                  <a:lnTo>
                    <a:pt x="260" y="3208"/>
                  </a:lnTo>
                  <a:lnTo>
                    <a:pt x="266" y="3208"/>
                  </a:lnTo>
                  <a:lnTo>
                    <a:pt x="270" y="3208"/>
                  </a:lnTo>
                  <a:lnTo>
                    <a:pt x="272" y="3206"/>
                  </a:lnTo>
                  <a:lnTo>
                    <a:pt x="274" y="3200"/>
                  </a:lnTo>
                  <a:lnTo>
                    <a:pt x="274" y="3194"/>
                  </a:lnTo>
                  <a:lnTo>
                    <a:pt x="276" y="3192"/>
                  </a:lnTo>
                  <a:lnTo>
                    <a:pt x="276" y="3190"/>
                  </a:lnTo>
                  <a:lnTo>
                    <a:pt x="276" y="3188"/>
                  </a:lnTo>
                  <a:lnTo>
                    <a:pt x="276" y="3186"/>
                  </a:lnTo>
                  <a:lnTo>
                    <a:pt x="272" y="3186"/>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5" name="Freeform 6151">
              <a:extLst>
                <a:ext uri="{FF2B5EF4-FFF2-40B4-BE49-F238E27FC236}">
                  <a16:creationId xmlns:a16="http://schemas.microsoft.com/office/drawing/2014/main" id="{90E35DB4-4CA2-4ABF-CF02-DAF620CE341D}"/>
                </a:ext>
              </a:extLst>
            </p:cNvPr>
            <p:cNvSpPr>
              <a:spLocks noEditPoints="1"/>
            </p:cNvSpPr>
            <p:nvPr/>
          </p:nvSpPr>
          <p:spPr bwMode="auto">
            <a:xfrm>
              <a:off x="6834182" y="3952882"/>
              <a:ext cx="1708155" cy="1525582"/>
            </a:xfrm>
            <a:custGeom>
              <a:avLst/>
              <a:gdLst>
                <a:gd name="T0" fmla="*/ 441960 w 2690"/>
                <a:gd name="T1" fmla="*/ 349032 h 2404"/>
                <a:gd name="T2" fmla="*/ 1037590 w 2690"/>
                <a:gd name="T3" fmla="*/ 357917 h 2404"/>
                <a:gd name="T4" fmla="*/ 979170 w 2690"/>
                <a:gd name="T5" fmla="*/ 750102 h 2404"/>
                <a:gd name="T6" fmla="*/ 911860 w 2690"/>
                <a:gd name="T7" fmla="*/ 630796 h 2404"/>
                <a:gd name="T8" fmla="*/ 789940 w 2690"/>
                <a:gd name="T9" fmla="*/ 445492 h 2404"/>
                <a:gd name="T10" fmla="*/ 726440 w 2690"/>
                <a:gd name="T11" fmla="*/ 403608 h 2404"/>
                <a:gd name="T12" fmla="*/ 579120 w 2690"/>
                <a:gd name="T13" fmla="*/ 472145 h 2404"/>
                <a:gd name="T14" fmla="*/ 584200 w 2690"/>
                <a:gd name="T15" fmla="*/ 383301 h 2404"/>
                <a:gd name="T16" fmla="*/ 478790 w 2690"/>
                <a:gd name="T17" fmla="*/ 352840 h 2404"/>
                <a:gd name="T18" fmla="*/ 388620 w 2690"/>
                <a:gd name="T19" fmla="*/ 458184 h 2404"/>
                <a:gd name="T20" fmla="*/ 262890 w 2690"/>
                <a:gd name="T21" fmla="*/ 533067 h 2404"/>
                <a:gd name="T22" fmla="*/ 69850 w 2690"/>
                <a:gd name="T23" fmla="*/ 656181 h 2404"/>
                <a:gd name="T24" fmla="*/ 5080 w 2690"/>
                <a:gd name="T25" fmla="*/ 802139 h 2404"/>
                <a:gd name="T26" fmla="*/ 60960 w 2690"/>
                <a:gd name="T27" fmla="*/ 1055981 h 2404"/>
                <a:gd name="T28" fmla="*/ 218440 w 2690"/>
                <a:gd name="T29" fmla="*/ 1077558 h 2404"/>
                <a:gd name="T30" fmla="*/ 490220 w 2690"/>
                <a:gd name="T31" fmla="*/ 1012828 h 2404"/>
                <a:gd name="T32" fmla="*/ 628650 w 2690"/>
                <a:gd name="T33" fmla="*/ 1040751 h 2404"/>
                <a:gd name="T34" fmla="*/ 647700 w 2690"/>
                <a:gd name="T35" fmla="*/ 1137210 h 2404"/>
                <a:gd name="T36" fmla="*/ 810260 w 2690"/>
                <a:gd name="T37" fmla="*/ 1215901 h 2404"/>
                <a:gd name="T38" fmla="*/ 938530 w 2690"/>
                <a:gd name="T39" fmla="*/ 1189248 h 2404"/>
                <a:gd name="T40" fmla="*/ 1033780 w 2690"/>
                <a:gd name="T41" fmla="*/ 896061 h 2404"/>
                <a:gd name="T42" fmla="*/ 1059180 w 2690"/>
                <a:gd name="T43" fmla="*/ 154843 h 2404"/>
                <a:gd name="T44" fmla="*/ 788670 w 2690"/>
                <a:gd name="T45" fmla="*/ 1289515 h 2404"/>
                <a:gd name="T46" fmla="*/ 810260 w 2690"/>
                <a:gd name="T47" fmla="*/ 1344091 h 2404"/>
                <a:gd name="T48" fmla="*/ 881380 w 2690"/>
                <a:gd name="T49" fmla="*/ 1394860 h 2404"/>
                <a:gd name="T50" fmla="*/ 623570 w 2690"/>
                <a:gd name="T51" fmla="*/ 1148633 h 2404"/>
                <a:gd name="T52" fmla="*/ 1405890 w 2690"/>
                <a:gd name="T53" fmla="*/ 516568 h 2404"/>
                <a:gd name="T54" fmla="*/ 1370330 w 2690"/>
                <a:gd name="T55" fmla="*/ 696795 h 2404"/>
                <a:gd name="T56" fmla="*/ 1367790 w 2690"/>
                <a:gd name="T57" fmla="*/ 455646 h 2404"/>
                <a:gd name="T58" fmla="*/ 1125220 w 2690"/>
                <a:gd name="T59" fmla="*/ 244957 h 2404"/>
                <a:gd name="T60" fmla="*/ 1106170 w 2690"/>
                <a:gd name="T61" fmla="*/ 201804 h 2404"/>
                <a:gd name="T62" fmla="*/ 1162050 w 2690"/>
                <a:gd name="T63" fmla="*/ 242419 h 2404"/>
                <a:gd name="T64" fmla="*/ 1210310 w 2690"/>
                <a:gd name="T65" fmla="*/ 365532 h 2404"/>
                <a:gd name="T66" fmla="*/ 1394460 w 2690"/>
                <a:gd name="T67" fmla="*/ 512760 h 2404"/>
                <a:gd name="T68" fmla="*/ 1545590 w 2690"/>
                <a:gd name="T69" fmla="*/ 1325053 h 2404"/>
                <a:gd name="T70" fmla="*/ 1426210 w 2690"/>
                <a:gd name="T71" fmla="*/ 1426590 h 2404"/>
                <a:gd name="T72" fmla="*/ 1432560 w 2690"/>
                <a:gd name="T73" fmla="*/ 1525588 h 2404"/>
                <a:gd name="T74" fmla="*/ 1534160 w 2690"/>
                <a:gd name="T75" fmla="*/ 1393590 h 2404"/>
                <a:gd name="T76" fmla="*/ 1692910 w 2690"/>
                <a:gd name="T77" fmla="*/ 521644 h 2404"/>
                <a:gd name="T78" fmla="*/ 1576070 w 2690"/>
                <a:gd name="T79" fmla="*/ 1165133 h 2404"/>
                <a:gd name="T80" fmla="*/ 1564640 w 2690"/>
                <a:gd name="T81" fmla="*/ 1161325 h 2404"/>
                <a:gd name="T82" fmla="*/ 1588770 w 2690"/>
                <a:gd name="T83" fmla="*/ 1345360 h 2404"/>
                <a:gd name="T84" fmla="*/ 1651000 w 2690"/>
                <a:gd name="T85" fmla="*/ 1208286 h 2404"/>
                <a:gd name="T86" fmla="*/ 1428750 w 2690"/>
                <a:gd name="T87" fmla="*/ 587643 h 2404"/>
                <a:gd name="T88" fmla="*/ 966470 w 2690"/>
                <a:gd name="T89" fmla="*/ 312225 h 2404"/>
                <a:gd name="T90" fmla="*/ 867410 w 2690"/>
                <a:gd name="T91" fmla="*/ 159920 h 2404"/>
                <a:gd name="T92" fmla="*/ 584200 w 2690"/>
                <a:gd name="T93" fmla="*/ 49499 h 2404"/>
                <a:gd name="T94" fmla="*/ 539750 w 2690"/>
                <a:gd name="T95" fmla="*/ 182766 h 2404"/>
                <a:gd name="T96" fmla="*/ 631190 w 2690"/>
                <a:gd name="T97" fmla="*/ 243688 h 2404"/>
                <a:gd name="T98" fmla="*/ 673100 w 2690"/>
                <a:gd name="T99" fmla="*/ 510222 h 2404"/>
                <a:gd name="T100" fmla="*/ 769620 w 2690"/>
                <a:gd name="T101" fmla="*/ 279226 h 2404"/>
                <a:gd name="T102" fmla="*/ 889000 w 2690"/>
                <a:gd name="T103" fmla="*/ 312225 h 2404"/>
                <a:gd name="T104" fmla="*/ 885190 w 2690"/>
                <a:gd name="T105" fmla="*/ 244957 h 2404"/>
                <a:gd name="T106" fmla="*/ 774700 w 2690"/>
                <a:gd name="T107" fmla="*/ 107883 h 2404"/>
                <a:gd name="T108" fmla="*/ 922020 w 2690"/>
                <a:gd name="T109" fmla="*/ 187843 h 2404"/>
                <a:gd name="T110" fmla="*/ 971550 w 2690"/>
                <a:gd name="T111" fmla="*/ 153574 h 2404"/>
                <a:gd name="T112" fmla="*/ 1008380 w 2690"/>
                <a:gd name="T113" fmla="*/ 128190 h 2404"/>
                <a:gd name="T114" fmla="*/ 952500 w 2690"/>
                <a:gd name="T115" fmla="*/ 81229 h 2404"/>
                <a:gd name="T116" fmla="*/ 487680 w 2690"/>
                <a:gd name="T117" fmla="*/ 92652 h 2404"/>
                <a:gd name="T118" fmla="*/ 637540 w 2690"/>
                <a:gd name="T119" fmla="*/ 180228 h 2404"/>
                <a:gd name="T120" fmla="*/ 613410 w 2690"/>
                <a:gd name="T121" fmla="*/ 60922 h 2404"/>
                <a:gd name="T122" fmla="*/ 499110 w 2690"/>
                <a:gd name="T123" fmla="*/ 11423 h 2404"/>
                <a:gd name="T124" fmla="*/ 1026160 w 2690"/>
                <a:gd name="T125" fmla="*/ 776755 h 24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90"/>
                <a:gd name="T190" fmla="*/ 0 h 2404"/>
                <a:gd name="T191" fmla="*/ 2690 w 2690"/>
                <a:gd name="T192" fmla="*/ 2404 h 24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90" h="2404">
                  <a:moveTo>
                    <a:pt x="692" y="12"/>
                  </a:moveTo>
                  <a:lnTo>
                    <a:pt x="692" y="12"/>
                  </a:lnTo>
                  <a:lnTo>
                    <a:pt x="698" y="14"/>
                  </a:lnTo>
                  <a:lnTo>
                    <a:pt x="702" y="18"/>
                  </a:lnTo>
                  <a:lnTo>
                    <a:pt x="708" y="20"/>
                  </a:lnTo>
                  <a:lnTo>
                    <a:pt x="714" y="20"/>
                  </a:lnTo>
                  <a:lnTo>
                    <a:pt x="716" y="20"/>
                  </a:lnTo>
                  <a:lnTo>
                    <a:pt x="714" y="18"/>
                  </a:lnTo>
                  <a:lnTo>
                    <a:pt x="712" y="16"/>
                  </a:lnTo>
                  <a:lnTo>
                    <a:pt x="710" y="12"/>
                  </a:lnTo>
                  <a:lnTo>
                    <a:pt x="708" y="12"/>
                  </a:lnTo>
                  <a:lnTo>
                    <a:pt x="710" y="12"/>
                  </a:lnTo>
                  <a:lnTo>
                    <a:pt x="714" y="12"/>
                  </a:lnTo>
                  <a:lnTo>
                    <a:pt x="718" y="16"/>
                  </a:lnTo>
                  <a:lnTo>
                    <a:pt x="722" y="18"/>
                  </a:lnTo>
                  <a:lnTo>
                    <a:pt x="728" y="18"/>
                  </a:lnTo>
                  <a:lnTo>
                    <a:pt x="730" y="16"/>
                  </a:lnTo>
                  <a:lnTo>
                    <a:pt x="730" y="12"/>
                  </a:lnTo>
                  <a:lnTo>
                    <a:pt x="724" y="6"/>
                  </a:lnTo>
                  <a:lnTo>
                    <a:pt x="714" y="2"/>
                  </a:lnTo>
                  <a:lnTo>
                    <a:pt x="708" y="0"/>
                  </a:lnTo>
                  <a:lnTo>
                    <a:pt x="702" y="2"/>
                  </a:lnTo>
                  <a:lnTo>
                    <a:pt x="694" y="4"/>
                  </a:lnTo>
                  <a:lnTo>
                    <a:pt x="688" y="8"/>
                  </a:lnTo>
                  <a:lnTo>
                    <a:pt x="688" y="10"/>
                  </a:lnTo>
                  <a:lnTo>
                    <a:pt x="692" y="12"/>
                  </a:lnTo>
                  <a:close/>
                  <a:moveTo>
                    <a:pt x="742" y="352"/>
                  </a:moveTo>
                  <a:lnTo>
                    <a:pt x="742" y="352"/>
                  </a:lnTo>
                  <a:lnTo>
                    <a:pt x="740" y="350"/>
                  </a:lnTo>
                  <a:lnTo>
                    <a:pt x="736" y="352"/>
                  </a:lnTo>
                  <a:lnTo>
                    <a:pt x="732" y="358"/>
                  </a:lnTo>
                  <a:lnTo>
                    <a:pt x="728" y="366"/>
                  </a:lnTo>
                  <a:lnTo>
                    <a:pt x="724" y="382"/>
                  </a:lnTo>
                  <a:lnTo>
                    <a:pt x="724" y="386"/>
                  </a:lnTo>
                  <a:lnTo>
                    <a:pt x="724" y="388"/>
                  </a:lnTo>
                  <a:lnTo>
                    <a:pt x="726" y="388"/>
                  </a:lnTo>
                  <a:lnTo>
                    <a:pt x="736" y="382"/>
                  </a:lnTo>
                  <a:lnTo>
                    <a:pt x="742" y="374"/>
                  </a:lnTo>
                  <a:lnTo>
                    <a:pt x="744" y="364"/>
                  </a:lnTo>
                  <a:lnTo>
                    <a:pt x="742" y="352"/>
                  </a:lnTo>
                  <a:close/>
                  <a:moveTo>
                    <a:pt x="696" y="550"/>
                  </a:moveTo>
                  <a:lnTo>
                    <a:pt x="696" y="550"/>
                  </a:lnTo>
                  <a:lnTo>
                    <a:pt x="692" y="548"/>
                  </a:lnTo>
                  <a:lnTo>
                    <a:pt x="690" y="548"/>
                  </a:lnTo>
                  <a:lnTo>
                    <a:pt x="690" y="552"/>
                  </a:lnTo>
                  <a:lnTo>
                    <a:pt x="692" y="556"/>
                  </a:lnTo>
                  <a:lnTo>
                    <a:pt x="700" y="566"/>
                  </a:lnTo>
                  <a:lnTo>
                    <a:pt x="710" y="578"/>
                  </a:lnTo>
                  <a:lnTo>
                    <a:pt x="714" y="580"/>
                  </a:lnTo>
                  <a:lnTo>
                    <a:pt x="718" y="578"/>
                  </a:lnTo>
                  <a:lnTo>
                    <a:pt x="724" y="576"/>
                  </a:lnTo>
                  <a:lnTo>
                    <a:pt x="728" y="574"/>
                  </a:lnTo>
                  <a:lnTo>
                    <a:pt x="734" y="568"/>
                  </a:lnTo>
                  <a:lnTo>
                    <a:pt x="736" y="564"/>
                  </a:lnTo>
                  <a:lnTo>
                    <a:pt x="738" y="558"/>
                  </a:lnTo>
                  <a:lnTo>
                    <a:pt x="736" y="552"/>
                  </a:lnTo>
                  <a:lnTo>
                    <a:pt x="730" y="546"/>
                  </a:lnTo>
                  <a:lnTo>
                    <a:pt x="728" y="544"/>
                  </a:lnTo>
                  <a:lnTo>
                    <a:pt x="724" y="546"/>
                  </a:lnTo>
                  <a:lnTo>
                    <a:pt x="722" y="548"/>
                  </a:lnTo>
                  <a:lnTo>
                    <a:pt x="718" y="552"/>
                  </a:lnTo>
                  <a:lnTo>
                    <a:pt x="712" y="554"/>
                  </a:lnTo>
                  <a:lnTo>
                    <a:pt x="706" y="554"/>
                  </a:lnTo>
                  <a:lnTo>
                    <a:pt x="696" y="550"/>
                  </a:lnTo>
                  <a:close/>
                  <a:moveTo>
                    <a:pt x="936" y="688"/>
                  </a:moveTo>
                  <a:lnTo>
                    <a:pt x="936" y="688"/>
                  </a:lnTo>
                  <a:lnTo>
                    <a:pt x="938" y="696"/>
                  </a:lnTo>
                  <a:lnTo>
                    <a:pt x="940" y="696"/>
                  </a:lnTo>
                  <a:lnTo>
                    <a:pt x="942" y="696"/>
                  </a:lnTo>
                  <a:lnTo>
                    <a:pt x="946" y="692"/>
                  </a:lnTo>
                  <a:lnTo>
                    <a:pt x="950" y="684"/>
                  </a:lnTo>
                  <a:lnTo>
                    <a:pt x="950" y="680"/>
                  </a:lnTo>
                  <a:lnTo>
                    <a:pt x="950" y="678"/>
                  </a:lnTo>
                  <a:lnTo>
                    <a:pt x="946" y="676"/>
                  </a:lnTo>
                  <a:lnTo>
                    <a:pt x="942" y="676"/>
                  </a:lnTo>
                  <a:lnTo>
                    <a:pt x="940" y="676"/>
                  </a:lnTo>
                  <a:lnTo>
                    <a:pt x="936" y="680"/>
                  </a:lnTo>
                  <a:lnTo>
                    <a:pt x="934" y="684"/>
                  </a:lnTo>
                  <a:lnTo>
                    <a:pt x="936" y="688"/>
                  </a:lnTo>
                  <a:close/>
                  <a:moveTo>
                    <a:pt x="1610" y="556"/>
                  </a:moveTo>
                  <a:lnTo>
                    <a:pt x="1610" y="556"/>
                  </a:lnTo>
                  <a:lnTo>
                    <a:pt x="1616" y="560"/>
                  </a:lnTo>
                  <a:lnTo>
                    <a:pt x="1624" y="562"/>
                  </a:lnTo>
                  <a:lnTo>
                    <a:pt x="1632" y="564"/>
                  </a:lnTo>
                  <a:lnTo>
                    <a:pt x="1634" y="564"/>
                  </a:lnTo>
                  <a:lnTo>
                    <a:pt x="1634" y="562"/>
                  </a:lnTo>
                  <a:lnTo>
                    <a:pt x="1628" y="558"/>
                  </a:lnTo>
                  <a:lnTo>
                    <a:pt x="1618" y="552"/>
                  </a:lnTo>
                  <a:lnTo>
                    <a:pt x="1610" y="550"/>
                  </a:lnTo>
                  <a:lnTo>
                    <a:pt x="1610" y="552"/>
                  </a:lnTo>
                  <a:lnTo>
                    <a:pt x="1610" y="556"/>
                  </a:lnTo>
                  <a:close/>
                  <a:moveTo>
                    <a:pt x="1402" y="2052"/>
                  </a:moveTo>
                  <a:lnTo>
                    <a:pt x="1402" y="2052"/>
                  </a:lnTo>
                  <a:lnTo>
                    <a:pt x="1404" y="2054"/>
                  </a:lnTo>
                  <a:lnTo>
                    <a:pt x="1410" y="2056"/>
                  </a:lnTo>
                  <a:lnTo>
                    <a:pt x="1416" y="2056"/>
                  </a:lnTo>
                  <a:lnTo>
                    <a:pt x="1420" y="2054"/>
                  </a:lnTo>
                  <a:lnTo>
                    <a:pt x="1420" y="2052"/>
                  </a:lnTo>
                  <a:lnTo>
                    <a:pt x="1418" y="2048"/>
                  </a:lnTo>
                  <a:lnTo>
                    <a:pt x="1412" y="2048"/>
                  </a:lnTo>
                  <a:lnTo>
                    <a:pt x="1404" y="2048"/>
                  </a:lnTo>
                  <a:lnTo>
                    <a:pt x="1402" y="2050"/>
                  </a:lnTo>
                  <a:lnTo>
                    <a:pt x="1402" y="2052"/>
                  </a:lnTo>
                  <a:close/>
                  <a:moveTo>
                    <a:pt x="1610" y="1344"/>
                  </a:moveTo>
                  <a:lnTo>
                    <a:pt x="1610" y="1344"/>
                  </a:lnTo>
                  <a:lnTo>
                    <a:pt x="1612" y="1338"/>
                  </a:lnTo>
                  <a:lnTo>
                    <a:pt x="1614" y="1334"/>
                  </a:lnTo>
                  <a:lnTo>
                    <a:pt x="1612" y="1324"/>
                  </a:lnTo>
                  <a:lnTo>
                    <a:pt x="1610" y="1312"/>
                  </a:lnTo>
                  <a:lnTo>
                    <a:pt x="1608" y="1304"/>
                  </a:lnTo>
                  <a:lnTo>
                    <a:pt x="1610" y="1294"/>
                  </a:lnTo>
                  <a:lnTo>
                    <a:pt x="1610" y="1280"/>
                  </a:lnTo>
                  <a:lnTo>
                    <a:pt x="1608" y="1276"/>
                  </a:lnTo>
                  <a:lnTo>
                    <a:pt x="1606" y="1276"/>
                  </a:lnTo>
                  <a:lnTo>
                    <a:pt x="1604" y="1274"/>
                  </a:lnTo>
                  <a:lnTo>
                    <a:pt x="1600" y="1270"/>
                  </a:lnTo>
                  <a:lnTo>
                    <a:pt x="1598" y="1266"/>
                  </a:lnTo>
                  <a:lnTo>
                    <a:pt x="1596" y="1256"/>
                  </a:lnTo>
                  <a:lnTo>
                    <a:pt x="1594" y="1246"/>
                  </a:lnTo>
                  <a:lnTo>
                    <a:pt x="1590" y="1238"/>
                  </a:lnTo>
                  <a:lnTo>
                    <a:pt x="1582" y="1226"/>
                  </a:lnTo>
                  <a:lnTo>
                    <a:pt x="1570" y="1214"/>
                  </a:lnTo>
                  <a:lnTo>
                    <a:pt x="1560" y="1198"/>
                  </a:lnTo>
                  <a:lnTo>
                    <a:pt x="1550" y="1184"/>
                  </a:lnTo>
                  <a:lnTo>
                    <a:pt x="1548" y="1182"/>
                  </a:lnTo>
                  <a:lnTo>
                    <a:pt x="1546" y="1182"/>
                  </a:lnTo>
                  <a:lnTo>
                    <a:pt x="1542" y="1182"/>
                  </a:lnTo>
                  <a:lnTo>
                    <a:pt x="1538" y="1180"/>
                  </a:lnTo>
                  <a:lnTo>
                    <a:pt x="1534" y="1176"/>
                  </a:lnTo>
                  <a:lnTo>
                    <a:pt x="1526" y="1166"/>
                  </a:lnTo>
                  <a:lnTo>
                    <a:pt x="1518" y="1156"/>
                  </a:lnTo>
                  <a:lnTo>
                    <a:pt x="1514" y="1146"/>
                  </a:lnTo>
                  <a:lnTo>
                    <a:pt x="1514" y="1136"/>
                  </a:lnTo>
                  <a:lnTo>
                    <a:pt x="1514" y="1126"/>
                  </a:lnTo>
                  <a:lnTo>
                    <a:pt x="1514" y="1110"/>
                  </a:lnTo>
                  <a:lnTo>
                    <a:pt x="1514" y="1104"/>
                  </a:lnTo>
                  <a:lnTo>
                    <a:pt x="1510" y="1098"/>
                  </a:lnTo>
                  <a:lnTo>
                    <a:pt x="1508" y="1096"/>
                  </a:lnTo>
                  <a:lnTo>
                    <a:pt x="1506" y="1096"/>
                  </a:lnTo>
                  <a:lnTo>
                    <a:pt x="1502" y="1102"/>
                  </a:lnTo>
                  <a:lnTo>
                    <a:pt x="1502" y="1104"/>
                  </a:lnTo>
                  <a:lnTo>
                    <a:pt x="1498" y="1104"/>
                  </a:lnTo>
                  <a:lnTo>
                    <a:pt x="1494" y="1102"/>
                  </a:lnTo>
                  <a:lnTo>
                    <a:pt x="1490" y="1096"/>
                  </a:lnTo>
                  <a:lnTo>
                    <a:pt x="1484" y="1090"/>
                  </a:lnTo>
                  <a:lnTo>
                    <a:pt x="1480" y="1090"/>
                  </a:lnTo>
                  <a:lnTo>
                    <a:pt x="1480" y="1092"/>
                  </a:lnTo>
                  <a:lnTo>
                    <a:pt x="1480" y="1098"/>
                  </a:lnTo>
                  <a:lnTo>
                    <a:pt x="1478" y="1102"/>
                  </a:lnTo>
                  <a:lnTo>
                    <a:pt x="1478" y="1106"/>
                  </a:lnTo>
                  <a:lnTo>
                    <a:pt x="1474" y="1104"/>
                  </a:lnTo>
                  <a:lnTo>
                    <a:pt x="1470" y="1100"/>
                  </a:lnTo>
                  <a:lnTo>
                    <a:pt x="1464" y="1092"/>
                  </a:lnTo>
                  <a:lnTo>
                    <a:pt x="1462" y="1086"/>
                  </a:lnTo>
                  <a:lnTo>
                    <a:pt x="1462" y="1080"/>
                  </a:lnTo>
                  <a:lnTo>
                    <a:pt x="1462" y="1076"/>
                  </a:lnTo>
                  <a:lnTo>
                    <a:pt x="1464" y="1066"/>
                  </a:lnTo>
                  <a:lnTo>
                    <a:pt x="1462" y="1060"/>
                  </a:lnTo>
                  <a:lnTo>
                    <a:pt x="1462" y="1054"/>
                  </a:lnTo>
                  <a:lnTo>
                    <a:pt x="1458" y="1046"/>
                  </a:lnTo>
                  <a:lnTo>
                    <a:pt x="1452" y="1038"/>
                  </a:lnTo>
                  <a:lnTo>
                    <a:pt x="1440" y="1022"/>
                  </a:lnTo>
                  <a:lnTo>
                    <a:pt x="1430" y="1012"/>
                  </a:lnTo>
                  <a:lnTo>
                    <a:pt x="1428" y="1008"/>
                  </a:lnTo>
                  <a:lnTo>
                    <a:pt x="1432" y="1008"/>
                  </a:lnTo>
                  <a:lnTo>
                    <a:pt x="1436" y="1008"/>
                  </a:lnTo>
                  <a:lnTo>
                    <a:pt x="1438" y="1006"/>
                  </a:lnTo>
                  <a:lnTo>
                    <a:pt x="1440" y="1002"/>
                  </a:lnTo>
                  <a:lnTo>
                    <a:pt x="1438" y="998"/>
                  </a:lnTo>
                  <a:lnTo>
                    <a:pt x="1436" y="994"/>
                  </a:lnTo>
                  <a:lnTo>
                    <a:pt x="1430" y="988"/>
                  </a:lnTo>
                  <a:lnTo>
                    <a:pt x="1422" y="984"/>
                  </a:lnTo>
                  <a:lnTo>
                    <a:pt x="1410" y="978"/>
                  </a:lnTo>
                  <a:lnTo>
                    <a:pt x="1398" y="974"/>
                  </a:lnTo>
                  <a:lnTo>
                    <a:pt x="1392" y="968"/>
                  </a:lnTo>
                  <a:lnTo>
                    <a:pt x="1388" y="964"/>
                  </a:lnTo>
                  <a:lnTo>
                    <a:pt x="1386" y="960"/>
                  </a:lnTo>
                  <a:lnTo>
                    <a:pt x="1384" y="956"/>
                  </a:lnTo>
                  <a:lnTo>
                    <a:pt x="1380" y="952"/>
                  </a:lnTo>
                  <a:lnTo>
                    <a:pt x="1374" y="950"/>
                  </a:lnTo>
                  <a:lnTo>
                    <a:pt x="1364" y="946"/>
                  </a:lnTo>
                  <a:lnTo>
                    <a:pt x="1354" y="942"/>
                  </a:lnTo>
                  <a:lnTo>
                    <a:pt x="1346" y="938"/>
                  </a:lnTo>
                  <a:lnTo>
                    <a:pt x="1340" y="934"/>
                  </a:lnTo>
                  <a:lnTo>
                    <a:pt x="1338" y="928"/>
                  </a:lnTo>
                  <a:lnTo>
                    <a:pt x="1334" y="916"/>
                  </a:lnTo>
                  <a:lnTo>
                    <a:pt x="1332" y="908"/>
                  </a:lnTo>
                  <a:lnTo>
                    <a:pt x="1328" y="902"/>
                  </a:lnTo>
                  <a:lnTo>
                    <a:pt x="1324" y="896"/>
                  </a:lnTo>
                  <a:lnTo>
                    <a:pt x="1324" y="886"/>
                  </a:lnTo>
                  <a:lnTo>
                    <a:pt x="1322" y="864"/>
                  </a:lnTo>
                  <a:lnTo>
                    <a:pt x="1322" y="852"/>
                  </a:lnTo>
                  <a:lnTo>
                    <a:pt x="1320" y="840"/>
                  </a:lnTo>
                  <a:lnTo>
                    <a:pt x="1316" y="828"/>
                  </a:lnTo>
                  <a:lnTo>
                    <a:pt x="1308" y="818"/>
                  </a:lnTo>
                  <a:lnTo>
                    <a:pt x="1304" y="812"/>
                  </a:lnTo>
                  <a:lnTo>
                    <a:pt x="1302" y="806"/>
                  </a:lnTo>
                  <a:lnTo>
                    <a:pt x="1298" y="794"/>
                  </a:lnTo>
                  <a:lnTo>
                    <a:pt x="1296" y="780"/>
                  </a:lnTo>
                  <a:lnTo>
                    <a:pt x="1296" y="764"/>
                  </a:lnTo>
                  <a:lnTo>
                    <a:pt x="1296" y="750"/>
                  </a:lnTo>
                  <a:lnTo>
                    <a:pt x="1294" y="736"/>
                  </a:lnTo>
                  <a:lnTo>
                    <a:pt x="1290" y="726"/>
                  </a:lnTo>
                  <a:lnTo>
                    <a:pt x="1286" y="722"/>
                  </a:lnTo>
                  <a:lnTo>
                    <a:pt x="1282" y="718"/>
                  </a:lnTo>
                  <a:lnTo>
                    <a:pt x="1274" y="712"/>
                  </a:lnTo>
                  <a:lnTo>
                    <a:pt x="1268" y="704"/>
                  </a:lnTo>
                  <a:lnTo>
                    <a:pt x="1262" y="692"/>
                  </a:lnTo>
                  <a:lnTo>
                    <a:pt x="1258" y="690"/>
                  </a:lnTo>
                  <a:lnTo>
                    <a:pt x="1256" y="688"/>
                  </a:lnTo>
                  <a:lnTo>
                    <a:pt x="1254" y="690"/>
                  </a:lnTo>
                  <a:lnTo>
                    <a:pt x="1250" y="698"/>
                  </a:lnTo>
                  <a:lnTo>
                    <a:pt x="1244" y="702"/>
                  </a:lnTo>
                  <a:lnTo>
                    <a:pt x="1240" y="704"/>
                  </a:lnTo>
                  <a:lnTo>
                    <a:pt x="1236" y="702"/>
                  </a:lnTo>
                  <a:lnTo>
                    <a:pt x="1232" y="696"/>
                  </a:lnTo>
                  <a:lnTo>
                    <a:pt x="1228" y="690"/>
                  </a:lnTo>
                  <a:lnTo>
                    <a:pt x="1226" y="682"/>
                  </a:lnTo>
                  <a:lnTo>
                    <a:pt x="1224" y="664"/>
                  </a:lnTo>
                  <a:lnTo>
                    <a:pt x="1224" y="650"/>
                  </a:lnTo>
                  <a:lnTo>
                    <a:pt x="1224" y="634"/>
                  </a:lnTo>
                  <a:lnTo>
                    <a:pt x="1220" y="620"/>
                  </a:lnTo>
                  <a:lnTo>
                    <a:pt x="1216" y="614"/>
                  </a:lnTo>
                  <a:lnTo>
                    <a:pt x="1212" y="606"/>
                  </a:lnTo>
                  <a:lnTo>
                    <a:pt x="1208" y="600"/>
                  </a:lnTo>
                  <a:lnTo>
                    <a:pt x="1206" y="596"/>
                  </a:lnTo>
                  <a:lnTo>
                    <a:pt x="1206" y="588"/>
                  </a:lnTo>
                  <a:lnTo>
                    <a:pt x="1208" y="584"/>
                  </a:lnTo>
                  <a:lnTo>
                    <a:pt x="1206" y="582"/>
                  </a:lnTo>
                  <a:lnTo>
                    <a:pt x="1204" y="578"/>
                  </a:lnTo>
                  <a:lnTo>
                    <a:pt x="1200" y="576"/>
                  </a:lnTo>
                  <a:lnTo>
                    <a:pt x="1196" y="572"/>
                  </a:lnTo>
                  <a:lnTo>
                    <a:pt x="1194" y="562"/>
                  </a:lnTo>
                  <a:lnTo>
                    <a:pt x="1192" y="548"/>
                  </a:lnTo>
                  <a:lnTo>
                    <a:pt x="1190" y="534"/>
                  </a:lnTo>
                  <a:lnTo>
                    <a:pt x="1188" y="526"/>
                  </a:lnTo>
                  <a:lnTo>
                    <a:pt x="1184" y="522"/>
                  </a:lnTo>
                  <a:lnTo>
                    <a:pt x="1180" y="520"/>
                  </a:lnTo>
                  <a:lnTo>
                    <a:pt x="1176" y="520"/>
                  </a:lnTo>
                  <a:lnTo>
                    <a:pt x="1172" y="522"/>
                  </a:lnTo>
                  <a:lnTo>
                    <a:pt x="1170" y="526"/>
                  </a:lnTo>
                  <a:lnTo>
                    <a:pt x="1166" y="532"/>
                  </a:lnTo>
                  <a:lnTo>
                    <a:pt x="1166" y="538"/>
                  </a:lnTo>
                  <a:lnTo>
                    <a:pt x="1164" y="552"/>
                  </a:lnTo>
                  <a:lnTo>
                    <a:pt x="1162" y="564"/>
                  </a:lnTo>
                  <a:lnTo>
                    <a:pt x="1150" y="594"/>
                  </a:lnTo>
                  <a:lnTo>
                    <a:pt x="1146" y="602"/>
                  </a:lnTo>
                  <a:lnTo>
                    <a:pt x="1146" y="608"/>
                  </a:lnTo>
                  <a:lnTo>
                    <a:pt x="1146" y="612"/>
                  </a:lnTo>
                  <a:lnTo>
                    <a:pt x="1150" y="614"/>
                  </a:lnTo>
                  <a:lnTo>
                    <a:pt x="1152" y="616"/>
                  </a:lnTo>
                  <a:lnTo>
                    <a:pt x="1152" y="618"/>
                  </a:lnTo>
                  <a:lnTo>
                    <a:pt x="1150" y="622"/>
                  </a:lnTo>
                  <a:lnTo>
                    <a:pt x="1144" y="630"/>
                  </a:lnTo>
                  <a:lnTo>
                    <a:pt x="1144" y="636"/>
                  </a:lnTo>
                  <a:lnTo>
                    <a:pt x="1144" y="646"/>
                  </a:lnTo>
                  <a:lnTo>
                    <a:pt x="1138" y="658"/>
                  </a:lnTo>
                  <a:lnTo>
                    <a:pt x="1136" y="668"/>
                  </a:lnTo>
                  <a:lnTo>
                    <a:pt x="1136" y="676"/>
                  </a:lnTo>
                  <a:lnTo>
                    <a:pt x="1140" y="700"/>
                  </a:lnTo>
                  <a:lnTo>
                    <a:pt x="1144" y="724"/>
                  </a:lnTo>
                  <a:lnTo>
                    <a:pt x="1144" y="736"/>
                  </a:lnTo>
                  <a:lnTo>
                    <a:pt x="1142" y="748"/>
                  </a:lnTo>
                  <a:lnTo>
                    <a:pt x="1136" y="768"/>
                  </a:lnTo>
                  <a:lnTo>
                    <a:pt x="1136" y="780"/>
                  </a:lnTo>
                  <a:lnTo>
                    <a:pt x="1136" y="792"/>
                  </a:lnTo>
                  <a:lnTo>
                    <a:pt x="1130" y="806"/>
                  </a:lnTo>
                  <a:lnTo>
                    <a:pt x="1124" y="816"/>
                  </a:lnTo>
                  <a:lnTo>
                    <a:pt x="1120" y="826"/>
                  </a:lnTo>
                  <a:lnTo>
                    <a:pt x="1116" y="840"/>
                  </a:lnTo>
                  <a:lnTo>
                    <a:pt x="1114" y="850"/>
                  </a:lnTo>
                  <a:lnTo>
                    <a:pt x="1110" y="856"/>
                  </a:lnTo>
                  <a:lnTo>
                    <a:pt x="1102" y="862"/>
                  </a:lnTo>
                  <a:lnTo>
                    <a:pt x="1096" y="866"/>
                  </a:lnTo>
                  <a:lnTo>
                    <a:pt x="1088" y="866"/>
                  </a:lnTo>
                  <a:lnTo>
                    <a:pt x="1078" y="864"/>
                  </a:lnTo>
                  <a:lnTo>
                    <a:pt x="1068" y="860"/>
                  </a:lnTo>
                  <a:lnTo>
                    <a:pt x="1060" y="854"/>
                  </a:lnTo>
                  <a:lnTo>
                    <a:pt x="1052" y="848"/>
                  </a:lnTo>
                  <a:lnTo>
                    <a:pt x="1046" y="842"/>
                  </a:lnTo>
                  <a:lnTo>
                    <a:pt x="1044" y="836"/>
                  </a:lnTo>
                  <a:lnTo>
                    <a:pt x="1040" y="830"/>
                  </a:lnTo>
                  <a:lnTo>
                    <a:pt x="1036" y="826"/>
                  </a:lnTo>
                  <a:lnTo>
                    <a:pt x="1028" y="824"/>
                  </a:lnTo>
                  <a:lnTo>
                    <a:pt x="1022" y="822"/>
                  </a:lnTo>
                  <a:lnTo>
                    <a:pt x="1014" y="818"/>
                  </a:lnTo>
                  <a:lnTo>
                    <a:pt x="1004" y="812"/>
                  </a:lnTo>
                  <a:lnTo>
                    <a:pt x="990" y="800"/>
                  </a:lnTo>
                  <a:lnTo>
                    <a:pt x="978" y="788"/>
                  </a:lnTo>
                  <a:lnTo>
                    <a:pt x="968" y="782"/>
                  </a:lnTo>
                  <a:lnTo>
                    <a:pt x="962" y="780"/>
                  </a:lnTo>
                  <a:lnTo>
                    <a:pt x="956" y="778"/>
                  </a:lnTo>
                  <a:lnTo>
                    <a:pt x="948" y="776"/>
                  </a:lnTo>
                  <a:lnTo>
                    <a:pt x="942" y="772"/>
                  </a:lnTo>
                  <a:lnTo>
                    <a:pt x="934" y="764"/>
                  </a:lnTo>
                  <a:lnTo>
                    <a:pt x="922" y="752"/>
                  </a:lnTo>
                  <a:lnTo>
                    <a:pt x="912" y="744"/>
                  </a:lnTo>
                  <a:lnTo>
                    <a:pt x="898" y="732"/>
                  </a:lnTo>
                  <a:lnTo>
                    <a:pt x="896" y="728"/>
                  </a:lnTo>
                  <a:lnTo>
                    <a:pt x="896" y="722"/>
                  </a:lnTo>
                  <a:lnTo>
                    <a:pt x="900" y="712"/>
                  </a:lnTo>
                  <a:lnTo>
                    <a:pt x="908" y="700"/>
                  </a:lnTo>
                  <a:lnTo>
                    <a:pt x="916" y="684"/>
                  </a:lnTo>
                  <a:lnTo>
                    <a:pt x="920" y="674"/>
                  </a:lnTo>
                  <a:lnTo>
                    <a:pt x="920" y="670"/>
                  </a:lnTo>
                  <a:lnTo>
                    <a:pt x="918" y="670"/>
                  </a:lnTo>
                  <a:lnTo>
                    <a:pt x="916" y="668"/>
                  </a:lnTo>
                  <a:lnTo>
                    <a:pt x="914" y="666"/>
                  </a:lnTo>
                  <a:lnTo>
                    <a:pt x="914" y="662"/>
                  </a:lnTo>
                  <a:lnTo>
                    <a:pt x="918" y="652"/>
                  </a:lnTo>
                  <a:lnTo>
                    <a:pt x="924" y="644"/>
                  </a:lnTo>
                  <a:lnTo>
                    <a:pt x="928" y="640"/>
                  </a:lnTo>
                  <a:lnTo>
                    <a:pt x="930" y="642"/>
                  </a:lnTo>
                  <a:lnTo>
                    <a:pt x="934" y="646"/>
                  </a:lnTo>
                  <a:lnTo>
                    <a:pt x="936" y="648"/>
                  </a:lnTo>
                  <a:lnTo>
                    <a:pt x="936" y="650"/>
                  </a:lnTo>
                  <a:lnTo>
                    <a:pt x="938" y="646"/>
                  </a:lnTo>
                  <a:lnTo>
                    <a:pt x="940" y="638"/>
                  </a:lnTo>
                  <a:lnTo>
                    <a:pt x="942" y="626"/>
                  </a:lnTo>
                  <a:lnTo>
                    <a:pt x="946" y="618"/>
                  </a:lnTo>
                  <a:lnTo>
                    <a:pt x="950" y="612"/>
                  </a:lnTo>
                  <a:lnTo>
                    <a:pt x="956" y="606"/>
                  </a:lnTo>
                  <a:lnTo>
                    <a:pt x="958" y="604"/>
                  </a:lnTo>
                  <a:lnTo>
                    <a:pt x="960" y="602"/>
                  </a:lnTo>
                  <a:lnTo>
                    <a:pt x="960" y="598"/>
                  </a:lnTo>
                  <a:lnTo>
                    <a:pt x="956" y="596"/>
                  </a:lnTo>
                  <a:lnTo>
                    <a:pt x="950" y="590"/>
                  </a:lnTo>
                  <a:lnTo>
                    <a:pt x="946" y="586"/>
                  </a:lnTo>
                  <a:lnTo>
                    <a:pt x="942" y="580"/>
                  </a:lnTo>
                  <a:lnTo>
                    <a:pt x="942" y="578"/>
                  </a:lnTo>
                  <a:lnTo>
                    <a:pt x="940" y="578"/>
                  </a:lnTo>
                  <a:lnTo>
                    <a:pt x="934" y="582"/>
                  </a:lnTo>
                  <a:lnTo>
                    <a:pt x="930" y="584"/>
                  </a:lnTo>
                  <a:lnTo>
                    <a:pt x="928" y="588"/>
                  </a:lnTo>
                  <a:lnTo>
                    <a:pt x="928" y="594"/>
                  </a:lnTo>
                  <a:lnTo>
                    <a:pt x="930" y="598"/>
                  </a:lnTo>
                  <a:lnTo>
                    <a:pt x="928" y="600"/>
                  </a:lnTo>
                  <a:lnTo>
                    <a:pt x="926" y="602"/>
                  </a:lnTo>
                  <a:lnTo>
                    <a:pt x="922" y="604"/>
                  </a:lnTo>
                  <a:lnTo>
                    <a:pt x="920" y="604"/>
                  </a:lnTo>
                  <a:lnTo>
                    <a:pt x="918" y="598"/>
                  </a:lnTo>
                  <a:lnTo>
                    <a:pt x="918" y="592"/>
                  </a:lnTo>
                  <a:lnTo>
                    <a:pt x="918" y="590"/>
                  </a:lnTo>
                  <a:lnTo>
                    <a:pt x="916" y="590"/>
                  </a:lnTo>
                  <a:lnTo>
                    <a:pt x="914" y="588"/>
                  </a:lnTo>
                  <a:lnTo>
                    <a:pt x="914" y="586"/>
                  </a:lnTo>
                  <a:lnTo>
                    <a:pt x="914" y="578"/>
                  </a:lnTo>
                  <a:lnTo>
                    <a:pt x="914" y="574"/>
                  </a:lnTo>
                  <a:lnTo>
                    <a:pt x="912" y="574"/>
                  </a:lnTo>
                  <a:lnTo>
                    <a:pt x="906" y="576"/>
                  </a:lnTo>
                  <a:lnTo>
                    <a:pt x="898" y="584"/>
                  </a:lnTo>
                  <a:lnTo>
                    <a:pt x="888" y="590"/>
                  </a:lnTo>
                  <a:lnTo>
                    <a:pt x="882" y="594"/>
                  </a:lnTo>
                  <a:lnTo>
                    <a:pt x="878" y="594"/>
                  </a:lnTo>
                  <a:lnTo>
                    <a:pt x="874" y="592"/>
                  </a:lnTo>
                  <a:lnTo>
                    <a:pt x="870" y="586"/>
                  </a:lnTo>
                  <a:lnTo>
                    <a:pt x="866" y="584"/>
                  </a:lnTo>
                  <a:lnTo>
                    <a:pt x="860" y="584"/>
                  </a:lnTo>
                  <a:lnTo>
                    <a:pt x="854" y="586"/>
                  </a:lnTo>
                  <a:lnTo>
                    <a:pt x="848" y="586"/>
                  </a:lnTo>
                  <a:lnTo>
                    <a:pt x="844" y="584"/>
                  </a:lnTo>
                  <a:lnTo>
                    <a:pt x="842" y="580"/>
                  </a:lnTo>
                  <a:lnTo>
                    <a:pt x="834" y="572"/>
                  </a:lnTo>
                  <a:lnTo>
                    <a:pt x="830" y="570"/>
                  </a:lnTo>
                  <a:lnTo>
                    <a:pt x="822" y="570"/>
                  </a:lnTo>
                  <a:lnTo>
                    <a:pt x="814" y="570"/>
                  </a:lnTo>
                  <a:lnTo>
                    <a:pt x="808" y="568"/>
                  </a:lnTo>
                  <a:lnTo>
                    <a:pt x="804" y="564"/>
                  </a:lnTo>
                  <a:lnTo>
                    <a:pt x="802" y="560"/>
                  </a:lnTo>
                  <a:lnTo>
                    <a:pt x="798" y="554"/>
                  </a:lnTo>
                  <a:lnTo>
                    <a:pt x="796" y="554"/>
                  </a:lnTo>
                  <a:lnTo>
                    <a:pt x="792" y="554"/>
                  </a:lnTo>
                  <a:lnTo>
                    <a:pt x="788" y="554"/>
                  </a:lnTo>
                  <a:lnTo>
                    <a:pt x="784" y="554"/>
                  </a:lnTo>
                  <a:lnTo>
                    <a:pt x="782" y="550"/>
                  </a:lnTo>
                  <a:lnTo>
                    <a:pt x="776" y="546"/>
                  </a:lnTo>
                  <a:lnTo>
                    <a:pt x="774" y="544"/>
                  </a:lnTo>
                  <a:lnTo>
                    <a:pt x="768" y="542"/>
                  </a:lnTo>
                  <a:lnTo>
                    <a:pt x="758" y="542"/>
                  </a:lnTo>
                  <a:lnTo>
                    <a:pt x="752" y="544"/>
                  </a:lnTo>
                  <a:lnTo>
                    <a:pt x="750" y="546"/>
                  </a:lnTo>
                  <a:lnTo>
                    <a:pt x="750" y="548"/>
                  </a:lnTo>
                  <a:lnTo>
                    <a:pt x="754" y="556"/>
                  </a:lnTo>
                  <a:lnTo>
                    <a:pt x="756" y="558"/>
                  </a:lnTo>
                  <a:lnTo>
                    <a:pt x="762" y="560"/>
                  </a:lnTo>
                  <a:lnTo>
                    <a:pt x="774" y="560"/>
                  </a:lnTo>
                  <a:lnTo>
                    <a:pt x="778" y="560"/>
                  </a:lnTo>
                  <a:lnTo>
                    <a:pt x="782" y="564"/>
                  </a:lnTo>
                  <a:lnTo>
                    <a:pt x="784" y="570"/>
                  </a:lnTo>
                  <a:lnTo>
                    <a:pt x="782" y="580"/>
                  </a:lnTo>
                  <a:lnTo>
                    <a:pt x="778" y="594"/>
                  </a:lnTo>
                  <a:lnTo>
                    <a:pt x="778" y="596"/>
                  </a:lnTo>
                  <a:lnTo>
                    <a:pt x="776" y="596"/>
                  </a:lnTo>
                  <a:lnTo>
                    <a:pt x="768" y="594"/>
                  </a:lnTo>
                  <a:lnTo>
                    <a:pt x="760" y="594"/>
                  </a:lnTo>
                  <a:lnTo>
                    <a:pt x="750" y="596"/>
                  </a:lnTo>
                  <a:lnTo>
                    <a:pt x="742" y="596"/>
                  </a:lnTo>
                  <a:lnTo>
                    <a:pt x="736" y="596"/>
                  </a:lnTo>
                  <a:lnTo>
                    <a:pt x="728" y="592"/>
                  </a:lnTo>
                  <a:lnTo>
                    <a:pt x="726" y="592"/>
                  </a:lnTo>
                  <a:lnTo>
                    <a:pt x="720" y="594"/>
                  </a:lnTo>
                  <a:lnTo>
                    <a:pt x="700" y="608"/>
                  </a:lnTo>
                  <a:lnTo>
                    <a:pt x="688" y="620"/>
                  </a:lnTo>
                  <a:lnTo>
                    <a:pt x="680" y="628"/>
                  </a:lnTo>
                  <a:lnTo>
                    <a:pt x="678" y="634"/>
                  </a:lnTo>
                  <a:lnTo>
                    <a:pt x="676" y="638"/>
                  </a:lnTo>
                  <a:lnTo>
                    <a:pt x="676" y="644"/>
                  </a:lnTo>
                  <a:lnTo>
                    <a:pt x="674" y="652"/>
                  </a:lnTo>
                  <a:lnTo>
                    <a:pt x="670" y="662"/>
                  </a:lnTo>
                  <a:lnTo>
                    <a:pt x="662" y="674"/>
                  </a:lnTo>
                  <a:lnTo>
                    <a:pt x="654" y="688"/>
                  </a:lnTo>
                  <a:lnTo>
                    <a:pt x="650" y="698"/>
                  </a:lnTo>
                  <a:lnTo>
                    <a:pt x="652" y="706"/>
                  </a:lnTo>
                  <a:lnTo>
                    <a:pt x="654" y="710"/>
                  </a:lnTo>
                  <a:lnTo>
                    <a:pt x="662" y="716"/>
                  </a:lnTo>
                  <a:lnTo>
                    <a:pt x="662" y="720"/>
                  </a:lnTo>
                  <a:lnTo>
                    <a:pt x="658" y="724"/>
                  </a:lnTo>
                  <a:lnTo>
                    <a:pt x="652" y="728"/>
                  </a:lnTo>
                  <a:lnTo>
                    <a:pt x="648" y="730"/>
                  </a:lnTo>
                  <a:lnTo>
                    <a:pt x="644" y="730"/>
                  </a:lnTo>
                  <a:lnTo>
                    <a:pt x="640" y="728"/>
                  </a:lnTo>
                  <a:lnTo>
                    <a:pt x="630" y="722"/>
                  </a:lnTo>
                  <a:lnTo>
                    <a:pt x="626" y="722"/>
                  </a:lnTo>
                  <a:lnTo>
                    <a:pt x="618" y="722"/>
                  </a:lnTo>
                  <a:lnTo>
                    <a:pt x="612" y="722"/>
                  </a:lnTo>
                  <a:lnTo>
                    <a:pt x="608" y="718"/>
                  </a:lnTo>
                  <a:lnTo>
                    <a:pt x="596" y="712"/>
                  </a:lnTo>
                  <a:lnTo>
                    <a:pt x="574" y="688"/>
                  </a:lnTo>
                  <a:lnTo>
                    <a:pt x="562" y="676"/>
                  </a:lnTo>
                  <a:lnTo>
                    <a:pt x="554" y="670"/>
                  </a:lnTo>
                  <a:lnTo>
                    <a:pt x="550" y="668"/>
                  </a:lnTo>
                  <a:lnTo>
                    <a:pt x="548" y="668"/>
                  </a:lnTo>
                  <a:lnTo>
                    <a:pt x="546" y="670"/>
                  </a:lnTo>
                  <a:lnTo>
                    <a:pt x="544" y="674"/>
                  </a:lnTo>
                  <a:lnTo>
                    <a:pt x="542" y="682"/>
                  </a:lnTo>
                  <a:lnTo>
                    <a:pt x="540" y="684"/>
                  </a:lnTo>
                  <a:lnTo>
                    <a:pt x="536" y="684"/>
                  </a:lnTo>
                  <a:lnTo>
                    <a:pt x="532" y="682"/>
                  </a:lnTo>
                  <a:lnTo>
                    <a:pt x="526" y="678"/>
                  </a:lnTo>
                  <a:lnTo>
                    <a:pt x="522" y="678"/>
                  </a:lnTo>
                  <a:lnTo>
                    <a:pt x="518" y="682"/>
                  </a:lnTo>
                  <a:lnTo>
                    <a:pt x="516" y="690"/>
                  </a:lnTo>
                  <a:lnTo>
                    <a:pt x="516" y="698"/>
                  </a:lnTo>
                  <a:lnTo>
                    <a:pt x="514" y="700"/>
                  </a:lnTo>
                  <a:lnTo>
                    <a:pt x="510" y="700"/>
                  </a:lnTo>
                  <a:lnTo>
                    <a:pt x="508" y="698"/>
                  </a:lnTo>
                  <a:lnTo>
                    <a:pt x="502" y="696"/>
                  </a:lnTo>
                  <a:lnTo>
                    <a:pt x="498" y="698"/>
                  </a:lnTo>
                  <a:lnTo>
                    <a:pt x="490" y="704"/>
                  </a:lnTo>
                  <a:lnTo>
                    <a:pt x="482" y="718"/>
                  </a:lnTo>
                  <a:lnTo>
                    <a:pt x="474" y="732"/>
                  </a:lnTo>
                  <a:lnTo>
                    <a:pt x="468" y="742"/>
                  </a:lnTo>
                  <a:lnTo>
                    <a:pt x="458" y="752"/>
                  </a:lnTo>
                  <a:lnTo>
                    <a:pt x="454" y="756"/>
                  </a:lnTo>
                  <a:lnTo>
                    <a:pt x="452" y="762"/>
                  </a:lnTo>
                  <a:lnTo>
                    <a:pt x="450" y="768"/>
                  </a:lnTo>
                  <a:lnTo>
                    <a:pt x="448" y="780"/>
                  </a:lnTo>
                  <a:lnTo>
                    <a:pt x="448" y="794"/>
                  </a:lnTo>
                  <a:lnTo>
                    <a:pt x="446" y="798"/>
                  </a:lnTo>
                  <a:lnTo>
                    <a:pt x="444" y="800"/>
                  </a:lnTo>
                  <a:lnTo>
                    <a:pt x="440" y="798"/>
                  </a:lnTo>
                  <a:lnTo>
                    <a:pt x="434" y="794"/>
                  </a:lnTo>
                  <a:lnTo>
                    <a:pt x="428" y="792"/>
                  </a:lnTo>
                  <a:lnTo>
                    <a:pt x="426" y="792"/>
                  </a:lnTo>
                  <a:lnTo>
                    <a:pt x="422" y="794"/>
                  </a:lnTo>
                  <a:lnTo>
                    <a:pt x="420" y="798"/>
                  </a:lnTo>
                  <a:lnTo>
                    <a:pt x="418" y="804"/>
                  </a:lnTo>
                  <a:lnTo>
                    <a:pt x="416" y="824"/>
                  </a:lnTo>
                  <a:lnTo>
                    <a:pt x="414" y="840"/>
                  </a:lnTo>
                  <a:lnTo>
                    <a:pt x="414" y="842"/>
                  </a:lnTo>
                  <a:lnTo>
                    <a:pt x="412" y="842"/>
                  </a:lnTo>
                  <a:lnTo>
                    <a:pt x="408" y="828"/>
                  </a:lnTo>
                  <a:lnTo>
                    <a:pt x="402" y="818"/>
                  </a:lnTo>
                  <a:lnTo>
                    <a:pt x="400" y="812"/>
                  </a:lnTo>
                  <a:lnTo>
                    <a:pt x="396" y="810"/>
                  </a:lnTo>
                  <a:lnTo>
                    <a:pt x="392" y="810"/>
                  </a:lnTo>
                  <a:lnTo>
                    <a:pt x="386" y="812"/>
                  </a:lnTo>
                  <a:lnTo>
                    <a:pt x="382" y="816"/>
                  </a:lnTo>
                  <a:lnTo>
                    <a:pt x="376" y="822"/>
                  </a:lnTo>
                  <a:lnTo>
                    <a:pt x="366" y="840"/>
                  </a:lnTo>
                  <a:lnTo>
                    <a:pt x="360" y="852"/>
                  </a:lnTo>
                  <a:lnTo>
                    <a:pt x="360" y="864"/>
                  </a:lnTo>
                  <a:lnTo>
                    <a:pt x="362" y="872"/>
                  </a:lnTo>
                  <a:lnTo>
                    <a:pt x="362" y="880"/>
                  </a:lnTo>
                  <a:lnTo>
                    <a:pt x="362" y="886"/>
                  </a:lnTo>
                  <a:lnTo>
                    <a:pt x="358" y="894"/>
                  </a:lnTo>
                  <a:lnTo>
                    <a:pt x="350" y="902"/>
                  </a:lnTo>
                  <a:lnTo>
                    <a:pt x="344" y="908"/>
                  </a:lnTo>
                  <a:lnTo>
                    <a:pt x="338" y="916"/>
                  </a:lnTo>
                  <a:lnTo>
                    <a:pt x="334" y="930"/>
                  </a:lnTo>
                  <a:lnTo>
                    <a:pt x="330" y="940"/>
                  </a:lnTo>
                  <a:lnTo>
                    <a:pt x="324" y="948"/>
                  </a:lnTo>
                  <a:lnTo>
                    <a:pt x="316" y="958"/>
                  </a:lnTo>
                  <a:lnTo>
                    <a:pt x="304" y="968"/>
                  </a:lnTo>
                  <a:lnTo>
                    <a:pt x="290" y="976"/>
                  </a:lnTo>
                  <a:lnTo>
                    <a:pt x="276" y="980"/>
                  </a:lnTo>
                  <a:lnTo>
                    <a:pt x="266" y="982"/>
                  </a:lnTo>
                  <a:lnTo>
                    <a:pt x="256" y="980"/>
                  </a:lnTo>
                  <a:lnTo>
                    <a:pt x="240" y="980"/>
                  </a:lnTo>
                  <a:lnTo>
                    <a:pt x="234" y="982"/>
                  </a:lnTo>
                  <a:lnTo>
                    <a:pt x="232" y="986"/>
                  </a:lnTo>
                  <a:lnTo>
                    <a:pt x="228" y="990"/>
                  </a:lnTo>
                  <a:lnTo>
                    <a:pt x="224" y="994"/>
                  </a:lnTo>
                  <a:lnTo>
                    <a:pt x="212" y="998"/>
                  </a:lnTo>
                  <a:lnTo>
                    <a:pt x="198" y="1002"/>
                  </a:lnTo>
                  <a:lnTo>
                    <a:pt x="180" y="1012"/>
                  </a:lnTo>
                  <a:lnTo>
                    <a:pt x="170" y="1016"/>
                  </a:lnTo>
                  <a:lnTo>
                    <a:pt x="162" y="1016"/>
                  </a:lnTo>
                  <a:lnTo>
                    <a:pt x="150" y="1012"/>
                  </a:lnTo>
                  <a:lnTo>
                    <a:pt x="142" y="1012"/>
                  </a:lnTo>
                  <a:lnTo>
                    <a:pt x="134" y="1014"/>
                  </a:lnTo>
                  <a:lnTo>
                    <a:pt x="124" y="1020"/>
                  </a:lnTo>
                  <a:lnTo>
                    <a:pt x="110" y="1034"/>
                  </a:lnTo>
                  <a:lnTo>
                    <a:pt x="98" y="1048"/>
                  </a:lnTo>
                  <a:lnTo>
                    <a:pt x="86" y="1058"/>
                  </a:lnTo>
                  <a:lnTo>
                    <a:pt x="78" y="1062"/>
                  </a:lnTo>
                  <a:lnTo>
                    <a:pt x="72" y="1066"/>
                  </a:lnTo>
                  <a:lnTo>
                    <a:pt x="66" y="1068"/>
                  </a:lnTo>
                  <a:lnTo>
                    <a:pt x="60" y="1074"/>
                  </a:lnTo>
                  <a:lnTo>
                    <a:pt x="54" y="1082"/>
                  </a:lnTo>
                  <a:lnTo>
                    <a:pt x="50" y="1094"/>
                  </a:lnTo>
                  <a:lnTo>
                    <a:pt x="44" y="1104"/>
                  </a:lnTo>
                  <a:lnTo>
                    <a:pt x="42" y="1106"/>
                  </a:lnTo>
                  <a:lnTo>
                    <a:pt x="42" y="1104"/>
                  </a:lnTo>
                  <a:lnTo>
                    <a:pt x="40" y="1100"/>
                  </a:lnTo>
                  <a:lnTo>
                    <a:pt x="38" y="1092"/>
                  </a:lnTo>
                  <a:lnTo>
                    <a:pt x="38" y="1084"/>
                  </a:lnTo>
                  <a:lnTo>
                    <a:pt x="36" y="1078"/>
                  </a:lnTo>
                  <a:lnTo>
                    <a:pt x="34" y="1078"/>
                  </a:lnTo>
                  <a:lnTo>
                    <a:pt x="30" y="1078"/>
                  </a:lnTo>
                  <a:lnTo>
                    <a:pt x="24" y="1088"/>
                  </a:lnTo>
                  <a:lnTo>
                    <a:pt x="18" y="1100"/>
                  </a:lnTo>
                  <a:lnTo>
                    <a:pt x="16" y="1110"/>
                  </a:lnTo>
                  <a:lnTo>
                    <a:pt x="18" y="1118"/>
                  </a:lnTo>
                  <a:lnTo>
                    <a:pt x="20" y="1126"/>
                  </a:lnTo>
                  <a:lnTo>
                    <a:pt x="22" y="1134"/>
                  </a:lnTo>
                  <a:lnTo>
                    <a:pt x="22" y="1144"/>
                  </a:lnTo>
                  <a:lnTo>
                    <a:pt x="20" y="1154"/>
                  </a:lnTo>
                  <a:lnTo>
                    <a:pt x="12" y="1170"/>
                  </a:lnTo>
                  <a:lnTo>
                    <a:pt x="8" y="1180"/>
                  </a:lnTo>
                  <a:lnTo>
                    <a:pt x="4" y="1188"/>
                  </a:lnTo>
                  <a:lnTo>
                    <a:pt x="4" y="1196"/>
                  </a:lnTo>
                  <a:lnTo>
                    <a:pt x="4" y="1204"/>
                  </a:lnTo>
                  <a:lnTo>
                    <a:pt x="8" y="1220"/>
                  </a:lnTo>
                  <a:lnTo>
                    <a:pt x="16" y="1236"/>
                  </a:lnTo>
                  <a:lnTo>
                    <a:pt x="34" y="1266"/>
                  </a:lnTo>
                  <a:lnTo>
                    <a:pt x="40" y="1280"/>
                  </a:lnTo>
                  <a:lnTo>
                    <a:pt x="40" y="1288"/>
                  </a:lnTo>
                  <a:lnTo>
                    <a:pt x="42" y="1294"/>
                  </a:lnTo>
                  <a:lnTo>
                    <a:pt x="40" y="1304"/>
                  </a:lnTo>
                  <a:lnTo>
                    <a:pt x="38" y="1304"/>
                  </a:lnTo>
                  <a:lnTo>
                    <a:pt x="36" y="1304"/>
                  </a:lnTo>
                  <a:lnTo>
                    <a:pt x="32" y="1298"/>
                  </a:lnTo>
                  <a:lnTo>
                    <a:pt x="26" y="1288"/>
                  </a:lnTo>
                  <a:lnTo>
                    <a:pt x="14" y="1268"/>
                  </a:lnTo>
                  <a:lnTo>
                    <a:pt x="10" y="1264"/>
                  </a:lnTo>
                  <a:lnTo>
                    <a:pt x="8" y="1264"/>
                  </a:lnTo>
                  <a:lnTo>
                    <a:pt x="6" y="1270"/>
                  </a:lnTo>
                  <a:lnTo>
                    <a:pt x="8" y="1276"/>
                  </a:lnTo>
                  <a:lnTo>
                    <a:pt x="14" y="1290"/>
                  </a:lnTo>
                  <a:lnTo>
                    <a:pt x="20" y="1304"/>
                  </a:lnTo>
                  <a:lnTo>
                    <a:pt x="22" y="1310"/>
                  </a:lnTo>
                  <a:lnTo>
                    <a:pt x="22" y="1316"/>
                  </a:lnTo>
                  <a:lnTo>
                    <a:pt x="20" y="1316"/>
                  </a:lnTo>
                  <a:lnTo>
                    <a:pt x="16" y="1312"/>
                  </a:lnTo>
                  <a:lnTo>
                    <a:pt x="10" y="1298"/>
                  </a:lnTo>
                  <a:lnTo>
                    <a:pt x="6" y="1292"/>
                  </a:lnTo>
                  <a:lnTo>
                    <a:pt x="2" y="1288"/>
                  </a:lnTo>
                  <a:lnTo>
                    <a:pt x="0" y="1290"/>
                  </a:lnTo>
                  <a:lnTo>
                    <a:pt x="0" y="1298"/>
                  </a:lnTo>
                  <a:lnTo>
                    <a:pt x="0" y="1306"/>
                  </a:lnTo>
                  <a:lnTo>
                    <a:pt x="4" y="1316"/>
                  </a:lnTo>
                  <a:lnTo>
                    <a:pt x="18" y="1334"/>
                  </a:lnTo>
                  <a:lnTo>
                    <a:pt x="30" y="1354"/>
                  </a:lnTo>
                  <a:lnTo>
                    <a:pt x="34" y="1364"/>
                  </a:lnTo>
                  <a:lnTo>
                    <a:pt x="36" y="1374"/>
                  </a:lnTo>
                  <a:lnTo>
                    <a:pt x="36" y="1390"/>
                  </a:lnTo>
                  <a:lnTo>
                    <a:pt x="40" y="1402"/>
                  </a:lnTo>
                  <a:lnTo>
                    <a:pt x="48" y="1414"/>
                  </a:lnTo>
                  <a:lnTo>
                    <a:pt x="60" y="1438"/>
                  </a:lnTo>
                  <a:lnTo>
                    <a:pt x="66" y="1452"/>
                  </a:lnTo>
                  <a:lnTo>
                    <a:pt x="68" y="1462"/>
                  </a:lnTo>
                  <a:lnTo>
                    <a:pt x="68" y="1482"/>
                  </a:lnTo>
                  <a:lnTo>
                    <a:pt x="70" y="1494"/>
                  </a:lnTo>
                  <a:lnTo>
                    <a:pt x="72" y="1510"/>
                  </a:lnTo>
                  <a:lnTo>
                    <a:pt x="76" y="1530"/>
                  </a:lnTo>
                  <a:lnTo>
                    <a:pt x="86" y="1556"/>
                  </a:lnTo>
                  <a:lnTo>
                    <a:pt x="96" y="1580"/>
                  </a:lnTo>
                  <a:lnTo>
                    <a:pt x="100" y="1598"/>
                  </a:lnTo>
                  <a:lnTo>
                    <a:pt x="102" y="1610"/>
                  </a:lnTo>
                  <a:lnTo>
                    <a:pt x="100" y="1620"/>
                  </a:lnTo>
                  <a:lnTo>
                    <a:pt x="96" y="1632"/>
                  </a:lnTo>
                  <a:lnTo>
                    <a:pt x="94" y="1638"/>
                  </a:lnTo>
                  <a:lnTo>
                    <a:pt x="94" y="1646"/>
                  </a:lnTo>
                  <a:lnTo>
                    <a:pt x="96" y="1656"/>
                  </a:lnTo>
                  <a:lnTo>
                    <a:pt x="96" y="1664"/>
                  </a:lnTo>
                  <a:lnTo>
                    <a:pt x="94" y="1672"/>
                  </a:lnTo>
                  <a:lnTo>
                    <a:pt x="92" y="1678"/>
                  </a:lnTo>
                  <a:lnTo>
                    <a:pt x="88" y="1682"/>
                  </a:lnTo>
                  <a:lnTo>
                    <a:pt x="84" y="1684"/>
                  </a:lnTo>
                  <a:lnTo>
                    <a:pt x="80" y="1684"/>
                  </a:lnTo>
                  <a:lnTo>
                    <a:pt x="74" y="1684"/>
                  </a:lnTo>
                  <a:lnTo>
                    <a:pt x="70" y="1684"/>
                  </a:lnTo>
                  <a:lnTo>
                    <a:pt x="68" y="1688"/>
                  </a:lnTo>
                  <a:lnTo>
                    <a:pt x="66" y="1694"/>
                  </a:lnTo>
                  <a:lnTo>
                    <a:pt x="66" y="1702"/>
                  </a:lnTo>
                  <a:lnTo>
                    <a:pt x="68" y="1710"/>
                  </a:lnTo>
                  <a:lnTo>
                    <a:pt x="70" y="1716"/>
                  </a:lnTo>
                  <a:lnTo>
                    <a:pt x="76" y="1722"/>
                  </a:lnTo>
                  <a:lnTo>
                    <a:pt x="82" y="1722"/>
                  </a:lnTo>
                  <a:lnTo>
                    <a:pt x="88" y="1722"/>
                  </a:lnTo>
                  <a:lnTo>
                    <a:pt x="92" y="1726"/>
                  </a:lnTo>
                  <a:lnTo>
                    <a:pt x="104" y="1738"/>
                  </a:lnTo>
                  <a:lnTo>
                    <a:pt x="114" y="1746"/>
                  </a:lnTo>
                  <a:lnTo>
                    <a:pt x="124" y="1754"/>
                  </a:lnTo>
                  <a:lnTo>
                    <a:pt x="138" y="1760"/>
                  </a:lnTo>
                  <a:lnTo>
                    <a:pt x="156" y="1762"/>
                  </a:lnTo>
                  <a:lnTo>
                    <a:pt x="174" y="1764"/>
                  </a:lnTo>
                  <a:lnTo>
                    <a:pt x="188" y="1760"/>
                  </a:lnTo>
                  <a:lnTo>
                    <a:pt x="200" y="1756"/>
                  </a:lnTo>
                  <a:lnTo>
                    <a:pt x="208" y="1750"/>
                  </a:lnTo>
                  <a:lnTo>
                    <a:pt x="222" y="1736"/>
                  </a:lnTo>
                  <a:lnTo>
                    <a:pt x="230" y="1732"/>
                  </a:lnTo>
                  <a:lnTo>
                    <a:pt x="238" y="1730"/>
                  </a:lnTo>
                  <a:lnTo>
                    <a:pt x="246" y="1728"/>
                  </a:lnTo>
                  <a:lnTo>
                    <a:pt x="252" y="1724"/>
                  </a:lnTo>
                  <a:lnTo>
                    <a:pt x="254" y="1720"/>
                  </a:lnTo>
                  <a:lnTo>
                    <a:pt x="258" y="1714"/>
                  </a:lnTo>
                  <a:lnTo>
                    <a:pt x="260" y="1708"/>
                  </a:lnTo>
                  <a:lnTo>
                    <a:pt x="264" y="1704"/>
                  </a:lnTo>
                  <a:lnTo>
                    <a:pt x="270" y="1702"/>
                  </a:lnTo>
                  <a:lnTo>
                    <a:pt x="278" y="1700"/>
                  </a:lnTo>
                  <a:lnTo>
                    <a:pt x="290" y="1700"/>
                  </a:lnTo>
                  <a:lnTo>
                    <a:pt x="300" y="1700"/>
                  </a:lnTo>
                  <a:lnTo>
                    <a:pt x="316" y="1696"/>
                  </a:lnTo>
                  <a:lnTo>
                    <a:pt x="322" y="1694"/>
                  </a:lnTo>
                  <a:lnTo>
                    <a:pt x="328" y="1694"/>
                  </a:lnTo>
                  <a:lnTo>
                    <a:pt x="336" y="1694"/>
                  </a:lnTo>
                  <a:lnTo>
                    <a:pt x="344" y="1698"/>
                  </a:lnTo>
                  <a:lnTo>
                    <a:pt x="354" y="1702"/>
                  </a:lnTo>
                  <a:lnTo>
                    <a:pt x="360" y="1704"/>
                  </a:lnTo>
                  <a:lnTo>
                    <a:pt x="364" y="1704"/>
                  </a:lnTo>
                  <a:lnTo>
                    <a:pt x="368" y="1702"/>
                  </a:lnTo>
                  <a:lnTo>
                    <a:pt x="372" y="1698"/>
                  </a:lnTo>
                  <a:lnTo>
                    <a:pt x="378" y="1698"/>
                  </a:lnTo>
                  <a:lnTo>
                    <a:pt x="386" y="1698"/>
                  </a:lnTo>
                  <a:lnTo>
                    <a:pt x="398" y="1702"/>
                  </a:lnTo>
                  <a:lnTo>
                    <a:pt x="406" y="1702"/>
                  </a:lnTo>
                  <a:lnTo>
                    <a:pt x="410" y="1702"/>
                  </a:lnTo>
                  <a:lnTo>
                    <a:pt x="416" y="1702"/>
                  </a:lnTo>
                  <a:lnTo>
                    <a:pt x="420" y="1698"/>
                  </a:lnTo>
                  <a:lnTo>
                    <a:pt x="426" y="1690"/>
                  </a:lnTo>
                  <a:lnTo>
                    <a:pt x="430" y="1678"/>
                  </a:lnTo>
                  <a:lnTo>
                    <a:pt x="434" y="1668"/>
                  </a:lnTo>
                  <a:lnTo>
                    <a:pt x="438" y="1656"/>
                  </a:lnTo>
                  <a:lnTo>
                    <a:pt x="446" y="1650"/>
                  </a:lnTo>
                  <a:lnTo>
                    <a:pt x="450" y="1646"/>
                  </a:lnTo>
                  <a:lnTo>
                    <a:pt x="454" y="1646"/>
                  </a:lnTo>
                  <a:lnTo>
                    <a:pt x="464" y="1644"/>
                  </a:lnTo>
                  <a:lnTo>
                    <a:pt x="472" y="1640"/>
                  </a:lnTo>
                  <a:lnTo>
                    <a:pt x="484" y="1628"/>
                  </a:lnTo>
                  <a:lnTo>
                    <a:pt x="492" y="1622"/>
                  </a:lnTo>
                  <a:lnTo>
                    <a:pt x="502" y="1616"/>
                  </a:lnTo>
                  <a:lnTo>
                    <a:pt x="514" y="1614"/>
                  </a:lnTo>
                  <a:lnTo>
                    <a:pt x="530" y="1614"/>
                  </a:lnTo>
                  <a:lnTo>
                    <a:pt x="544" y="1614"/>
                  </a:lnTo>
                  <a:lnTo>
                    <a:pt x="556" y="1614"/>
                  </a:lnTo>
                  <a:lnTo>
                    <a:pt x="578" y="1610"/>
                  </a:lnTo>
                  <a:lnTo>
                    <a:pt x="596" y="1602"/>
                  </a:lnTo>
                  <a:lnTo>
                    <a:pt x="614" y="1594"/>
                  </a:lnTo>
                  <a:lnTo>
                    <a:pt x="630" y="1586"/>
                  </a:lnTo>
                  <a:lnTo>
                    <a:pt x="644" y="1580"/>
                  </a:lnTo>
                  <a:lnTo>
                    <a:pt x="660" y="1574"/>
                  </a:lnTo>
                  <a:lnTo>
                    <a:pt x="668" y="1574"/>
                  </a:lnTo>
                  <a:lnTo>
                    <a:pt x="676" y="1574"/>
                  </a:lnTo>
                  <a:lnTo>
                    <a:pt x="696" y="1578"/>
                  </a:lnTo>
                  <a:lnTo>
                    <a:pt x="706" y="1576"/>
                  </a:lnTo>
                  <a:lnTo>
                    <a:pt x="712" y="1574"/>
                  </a:lnTo>
                  <a:lnTo>
                    <a:pt x="716" y="1572"/>
                  </a:lnTo>
                  <a:lnTo>
                    <a:pt x="718" y="1570"/>
                  </a:lnTo>
                  <a:lnTo>
                    <a:pt x="724" y="1572"/>
                  </a:lnTo>
                  <a:lnTo>
                    <a:pt x="752" y="1586"/>
                  </a:lnTo>
                  <a:lnTo>
                    <a:pt x="772" y="1596"/>
                  </a:lnTo>
                  <a:lnTo>
                    <a:pt x="786" y="1602"/>
                  </a:lnTo>
                  <a:lnTo>
                    <a:pt x="798" y="1606"/>
                  </a:lnTo>
                  <a:lnTo>
                    <a:pt x="806" y="1606"/>
                  </a:lnTo>
                  <a:lnTo>
                    <a:pt x="822" y="1608"/>
                  </a:lnTo>
                  <a:lnTo>
                    <a:pt x="828" y="1612"/>
                  </a:lnTo>
                  <a:lnTo>
                    <a:pt x="838" y="1618"/>
                  </a:lnTo>
                  <a:lnTo>
                    <a:pt x="846" y="1626"/>
                  </a:lnTo>
                  <a:lnTo>
                    <a:pt x="848" y="1632"/>
                  </a:lnTo>
                  <a:lnTo>
                    <a:pt x="848" y="1636"/>
                  </a:lnTo>
                  <a:lnTo>
                    <a:pt x="846" y="1642"/>
                  </a:lnTo>
                  <a:lnTo>
                    <a:pt x="844" y="1646"/>
                  </a:lnTo>
                  <a:lnTo>
                    <a:pt x="844" y="1650"/>
                  </a:lnTo>
                  <a:lnTo>
                    <a:pt x="848" y="1656"/>
                  </a:lnTo>
                  <a:lnTo>
                    <a:pt x="860" y="1662"/>
                  </a:lnTo>
                  <a:lnTo>
                    <a:pt x="866" y="1666"/>
                  </a:lnTo>
                  <a:lnTo>
                    <a:pt x="870" y="1672"/>
                  </a:lnTo>
                  <a:lnTo>
                    <a:pt x="876" y="1682"/>
                  </a:lnTo>
                  <a:lnTo>
                    <a:pt x="880" y="1694"/>
                  </a:lnTo>
                  <a:lnTo>
                    <a:pt x="882" y="1708"/>
                  </a:lnTo>
                  <a:lnTo>
                    <a:pt x="884" y="1722"/>
                  </a:lnTo>
                  <a:lnTo>
                    <a:pt x="886" y="1732"/>
                  </a:lnTo>
                  <a:lnTo>
                    <a:pt x="892" y="1742"/>
                  </a:lnTo>
                  <a:lnTo>
                    <a:pt x="894" y="1746"/>
                  </a:lnTo>
                  <a:lnTo>
                    <a:pt x="900" y="1748"/>
                  </a:lnTo>
                  <a:lnTo>
                    <a:pt x="914" y="1756"/>
                  </a:lnTo>
                  <a:lnTo>
                    <a:pt x="914" y="1758"/>
                  </a:lnTo>
                  <a:lnTo>
                    <a:pt x="914" y="1756"/>
                  </a:lnTo>
                  <a:lnTo>
                    <a:pt x="914" y="1750"/>
                  </a:lnTo>
                  <a:lnTo>
                    <a:pt x="916" y="1742"/>
                  </a:lnTo>
                  <a:lnTo>
                    <a:pt x="920" y="1730"/>
                  </a:lnTo>
                  <a:lnTo>
                    <a:pt x="932" y="1716"/>
                  </a:lnTo>
                  <a:lnTo>
                    <a:pt x="944" y="1702"/>
                  </a:lnTo>
                  <a:lnTo>
                    <a:pt x="952" y="1694"/>
                  </a:lnTo>
                  <a:lnTo>
                    <a:pt x="958" y="1690"/>
                  </a:lnTo>
                  <a:lnTo>
                    <a:pt x="962" y="1690"/>
                  </a:lnTo>
                  <a:lnTo>
                    <a:pt x="964" y="1690"/>
                  </a:lnTo>
                  <a:lnTo>
                    <a:pt x="966" y="1680"/>
                  </a:lnTo>
                  <a:lnTo>
                    <a:pt x="968" y="1672"/>
                  </a:lnTo>
                  <a:lnTo>
                    <a:pt x="972" y="1666"/>
                  </a:lnTo>
                  <a:lnTo>
                    <a:pt x="980" y="1658"/>
                  </a:lnTo>
                  <a:lnTo>
                    <a:pt x="986" y="1650"/>
                  </a:lnTo>
                  <a:lnTo>
                    <a:pt x="988" y="1646"/>
                  </a:lnTo>
                  <a:lnTo>
                    <a:pt x="990" y="1640"/>
                  </a:lnTo>
                  <a:lnTo>
                    <a:pt x="990" y="1632"/>
                  </a:lnTo>
                  <a:lnTo>
                    <a:pt x="990" y="1630"/>
                  </a:lnTo>
                  <a:lnTo>
                    <a:pt x="990" y="1632"/>
                  </a:lnTo>
                  <a:lnTo>
                    <a:pt x="998" y="1646"/>
                  </a:lnTo>
                  <a:lnTo>
                    <a:pt x="998" y="1654"/>
                  </a:lnTo>
                  <a:lnTo>
                    <a:pt x="996" y="1664"/>
                  </a:lnTo>
                  <a:lnTo>
                    <a:pt x="988" y="1686"/>
                  </a:lnTo>
                  <a:lnTo>
                    <a:pt x="980" y="1710"/>
                  </a:lnTo>
                  <a:lnTo>
                    <a:pt x="978" y="1718"/>
                  </a:lnTo>
                  <a:lnTo>
                    <a:pt x="978" y="1726"/>
                  </a:lnTo>
                  <a:lnTo>
                    <a:pt x="980" y="1736"/>
                  </a:lnTo>
                  <a:lnTo>
                    <a:pt x="980" y="1746"/>
                  </a:lnTo>
                  <a:lnTo>
                    <a:pt x="976" y="1750"/>
                  </a:lnTo>
                  <a:lnTo>
                    <a:pt x="972" y="1752"/>
                  </a:lnTo>
                  <a:lnTo>
                    <a:pt x="968" y="1752"/>
                  </a:lnTo>
                  <a:lnTo>
                    <a:pt x="964" y="1754"/>
                  </a:lnTo>
                  <a:lnTo>
                    <a:pt x="960" y="1756"/>
                  </a:lnTo>
                  <a:lnTo>
                    <a:pt x="956" y="1758"/>
                  </a:lnTo>
                  <a:lnTo>
                    <a:pt x="954" y="1762"/>
                  </a:lnTo>
                  <a:lnTo>
                    <a:pt x="954" y="1766"/>
                  </a:lnTo>
                  <a:lnTo>
                    <a:pt x="958" y="1770"/>
                  </a:lnTo>
                  <a:lnTo>
                    <a:pt x="962" y="1770"/>
                  </a:lnTo>
                  <a:lnTo>
                    <a:pt x="972" y="1770"/>
                  </a:lnTo>
                  <a:lnTo>
                    <a:pt x="978" y="1770"/>
                  </a:lnTo>
                  <a:lnTo>
                    <a:pt x="982" y="1766"/>
                  </a:lnTo>
                  <a:lnTo>
                    <a:pt x="990" y="1758"/>
                  </a:lnTo>
                  <a:lnTo>
                    <a:pt x="994" y="1750"/>
                  </a:lnTo>
                  <a:lnTo>
                    <a:pt x="996" y="1740"/>
                  </a:lnTo>
                  <a:lnTo>
                    <a:pt x="1000" y="1730"/>
                  </a:lnTo>
                  <a:lnTo>
                    <a:pt x="1002" y="1726"/>
                  </a:lnTo>
                  <a:lnTo>
                    <a:pt x="1004" y="1726"/>
                  </a:lnTo>
                  <a:lnTo>
                    <a:pt x="1006" y="1726"/>
                  </a:lnTo>
                  <a:lnTo>
                    <a:pt x="1012" y="1734"/>
                  </a:lnTo>
                  <a:lnTo>
                    <a:pt x="1016" y="1744"/>
                  </a:lnTo>
                  <a:lnTo>
                    <a:pt x="1018" y="1754"/>
                  </a:lnTo>
                  <a:lnTo>
                    <a:pt x="1016" y="1762"/>
                  </a:lnTo>
                  <a:lnTo>
                    <a:pt x="1014" y="1770"/>
                  </a:lnTo>
                  <a:lnTo>
                    <a:pt x="1006" y="1784"/>
                  </a:lnTo>
                  <a:lnTo>
                    <a:pt x="1004" y="1788"/>
                  </a:lnTo>
                  <a:lnTo>
                    <a:pt x="1006" y="1792"/>
                  </a:lnTo>
                  <a:lnTo>
                    <a:pt x="1008" y="1794"/>
                  </a:lnTo>
                  <a:lnTo>
                    <a:pt x="1012" y="1794"/>
                  </a:lnTo>
                  <a:lnTo>
                    <a:pt x="1020" y="1792"/>
                  </a:lnTo>
                  <a:lnTo>
                    <a:pt x="1030" y="1792"/>
                  </a:lnTo>
                  <a:lnTo>
                    <a:pt x="1036" y="1792"/>
                  </a:lnTo>
                  <a:lnTo>
                    <a:pt x="1042" y="1794"/>
                  </a:lnTo>
                  <a:lnTo>
                    <a:pt x="1048" y="1800"/>
                  </a:lnTo>
                  <a:lnTo>
                    <a:pt x="1054" y="1806"/>
                  </a:lnTo>
                  <a:lnTo>
                    <a:pt x="1060" y="1814"/>
                  </a:lnTo>
                  <a:lnTo>
                    <a:pt x="1066" y="1824"/>
                  </a:lnTo>
                  <a:lnTo>
                    <a:pt x="1070" y="1832"/>
                  </a:lnTo>
                  <a:lnTo>
                    <a:pt x="1072" y="1842"/>
                  </a:lnTo>
                  <a:lnTo>
                    <a:pt x="1072" y="1850"/>
                  </a:lnTo>
                  <a:lnTo>
                    <a:pt x="1070" y="1858"/>
                  </a:lnTo>
                  <a:lnTo>
                    <a:pt x="1068" y="1866"/>
                  </a:lnTo>
                  <a:lnTo>
                    <a:pt x="1068" y="1874"/>
                  </a:lnTo>
                  <a:lnTo>
                    <a:pt x="1074" y="1886"/>
                  </a:lnTo>
                  <a:lnTo>
                    <a:pt x="1080" y="1896"/>
                  </a:lnTo>
                  <a:lnTo>
                    <a:pt x="1088" y="1904"/>
                  </a:lnTo>
                  <a:lnTo>
                    <a:pt x="1098" y="1914"/>
                  </a:lnTo>
                  <a:lnTo>
                    <a:pt x="1106" y="1920"/>
                  </a:lnTo>
                  <a:lnTo>
                    <a:pt x="1114" y="1924"/>
                  </a:lnTo>
                  <a:lnTo>
                    <a:pt x="1120" y="1926"/>
                  </a:lnTo>
                  <a:lnTo>
                    <a:pt x="1126" y="1930"/>
                  </a:lnTo>
                  <a:lnTo>
                    <a:pt x="1134" y="1938"/>
                  </a:lnTo>
                  <a:lnTo>
                    <a:pt x="1138" y="1944"/>
                  </a:lnTo>
                  <a:lnTo>
                    <a:pt x="1142" y="1944"/>
                  </a:lnTo>
                  <a:lnTo>
                    <a:pt x="1146" y="1942"/>
                  </a:lnTo>
                  <a:lnTo>
                    <a:pt x="1152" y="1936"/>
                  </a:lnTo>
                  <a:lnTo>
                    <a:pt x="1156" y="1936"/>
                  </a:lnTo>
                  <a:lnTo>
                    <a:pt x="1160" y="1936"/>
                  </a:lnTo>
                  <a:lnTo>
                    <a:pt x="1176" y="1942"/>
                  </a:lnTo>
                  <a:lnTo>
                    <a:pt x="1198" y="1956"/>
                  </a:lnTo>
                  <a:lnTo>
                    <a:pt x="1210" y="1962"/>
                  </a:lnTo>
                  <a:lnTo>
                    <a:pt x="1218" y="1964"/>
                  </a:lnTo>
                  <a:lnTo>
                    <a:pt x="1224" y="1964"/>
                  </a:lnTo>
                  <a:lnTo>
                    <a:pt x="1230" y="1960"/>
                  </a:lnTo>
                  <a:lnTo>
                    <a:pt x="1238" y="1952"/>
                  </a:lnTo>
                  <a:lnTo>
                    <a:pt x="1244" y="1946"/>
                  </a:lnTo>
                  <a:lnTo>
                    <a:pt x="1252" y="1940"/>
                  </a:lnTo>
                  <a:lnTo>
                    <a:pt x="1260" y="1936"/>
                  </a:lnTo>
                  <a:lnTo>
                    <a:pt x="1264" y="1930"/>
                  </a:lnTo>
                  <a:lnTo>
                    <a:pt x="1270" y="1920"/>
                  </a:lnTo>
                  <a:lnTo>
                    <a:pt x="1270" y="1918"/>
                  </a:lnTo>
                  <a:lnTo>
                    <a:pt x="1272" y="1916"/>
                  </a:lnTo>
                  <a:lnTo>
                    <a:pt x="1276" y="1916"/>
                  </a:lnTo>
                  <a:lnTo>
                    <a:pt x="1282" y="1918"/>
                  </a:lnTo>
                  <a:lnTo>
                    <a:pt x="1286" y="1924"/>
                  </a:lnTo>
                  <a:lnTo>
                    <a:pt x="1288" y="1928"/>
                  </a:lnTo>
                  <a:lnTo>
                    <a:pt x="1284" y="1930"/>
                  </a:lnTo>
                  <a:lnTo>
                    <a:pt x="1280" y="1934"/>
                  </a:lnTo>
                  <a:lnTo>
                    <a:pt x="1274" y="1940"/>
                  </a:lnTo>
                  <a:lnTo>
                    <a:pt x="1274" y="1944"/>
                  </a:lnTo>
                  <a:lnTo>
                    <a:pt x="1278" y="1946"/>
                  </a:lnTo>
                  <a:lnTo>
                    <a:pt x="1282" y="1948"/>
                  </a:lnTo>
                  <a:lnTo>
                    <a:pt x="1288" y="1948"/>
                  </a:lnTo>
                  <a:lnTo>
                    <a:pt x="1290" y="1944"/>
                  </a:lnTo>
                  <a:lnTo>
                    <a:pt x="1292" y="1942"/>
                  </a:lnTo>
                  <a:lnTo>
                    <a:pt x="1296" y="1936"/>
                  </a:lnTo>
                  <a:lnTo>
                    <a:pt x="1296" y="1942"/>
                  </a:lnTo>
                  <a:lnTo>
                    <a:pt x="1298" y="1948"/>
                  </a:lnTo>
                  <a:lnTo>
                    <a:pt x="1300" y="1952"/>
                  </a:lnTo>
                  <a:lnTo>
                    <a:pt x="1306" y="1956"/>
                  </a:lnTo>
                  <a:lnTo>
                    <a:pt x="1316" y="1964"/>
                  </a:lnTo>
                  <a:lnTo>
                    <a:pt x="1324" y="1970"/>
                  </a:lnTo>
                  <a:lnTo>
                    <a:pt x="1334" y="1982"/>
                  </a:lnTo>
                  <a:lnTo>
                    <a:pt x="1338" y="1988"/>
                  </a:lnTo>
                  <a:lnTo>
                    <a:pt x="1340" y="1988"/>
                  </a:lnTo>
                  <a:lnTo>
                    <a:pt x="1340" y="1980"/>
                  </a:lnTo>
                  <a:lnTo>
                    <a:pt x="1340" y="1974"/>
                  </a:lnTo>
                  <a:lnTo>
                    <a:pt x="1340" y="1968"/>
                  </a:lnTo>
                  <a:lnTo>
                    <a:pt x="1342" y="1962"/>
                  </a:lnTo>
                  <a:lnTo>
                    <a:pt x="1346" y="1960"/>
                  </a:lnTo>
                  <a:lnTo>
                    <a:pt x="1354" y="1956"/>
                  </a:lnTo>
                  <a:lnTo>
                    <a:pt x="1362" y="1950"/>
                  </a:lnTo>
                  <a:lnTo>
                    <a:pt x="1386" y="1930"/>
                  </a:lnTo>
                  <a:lnTo>
                    <a:pt x="1398" y="1920"/>
                  </a:lnTo>
                  <a:lnTo>
                    <a:pt x="1412" y="1912"/>
                  </a:lnTo>
                  <a:lnTo>
                    <a:pt x="1428" y="1908"/>
                  </a:lnTo>
                  <a:lnTo>
                    <a:pt x="1434" y="1908"/>
                  </a:lnTo>
                  <a:lnTo>
                    <a:pt x="1442" y="1908"/>
                  </a:lnTo>
                  <a:lnTo>
                    <a:pt x="1456" y="1910"/>
                  </a:lnTo>
                  <a:lnTo>
                    <a:pt x="1466" y="1906"/>
                  </a:lnTo>
                  <a:lnTo>
                    <a:pt x="1474" y="1902"/>
                  </a:lnTo>
                  <a:lnTo>
                    <a:pt x="1478" y="1896"/>
                  </a:lnTo>
                  <a:lnTo>
                    <a:pt x="1482" y="1890"/>
                  </a:lnTo>
                  <a:lnTo>
                    <a:pt x="1482" y="1884"/>
                  </a:lnTo>
                  <a:lnTo>
                    <a:pt x="1482" y="1878"/>
                  </a:lnTo>
                  <a:lnTo>
                    <a:pt x="1478" y="1874"/>
                  </a:lnTo>
                  <a:lnTo>
                    <a:pt x="1476" y="1870"/>
                  </a:lnTo>
                  <a:lnTo>
                    <a:pt x="1476" y="1866"/>
                  </a:lnTo>
                  <a:lnTo>
                    <a:pt x="1480" y="1856"/>
                  </a:lnTo>
                  <a:lnTo>
                    <a:pt x="1486" y="1842"/>
                  </a:lnTo>
                  <a:lnTo>
                    <a:pt x="1488" y="1836"/>
                  </a:lnTo>
                  <a:lnTo>
                    <a:pt x="1488" y="1828"/>
                  </a:lnTo>
                  <a:lnTo>
                    <a:pt x="1490" y="1812"/>
                  </a:lnTo>
                  <a:lnTo>
                    <a:pt x="1494" y="1794"/>
                  </a:lnTo>
                  <a:lnTo>
                    <a:pt x="1502" y="1776"/>
                  </a:lnTo>
                  <a:lnTo>
                    <a:pt x="1506" y="1770"/>
                  </a:lnTo>
                  <a:lnTo>
                    <a:pt x="1510" y="1766"/>
                  </a:lnTo>
                  <a:lnTo>
                    <a:pt x="1514" y="1760"/>
                  </a:lnTo>
                  <a:lnTo>
                    <a:pt x="1518" y="1750"/>
                  </a:lnTo>
                  <a:lnTo>
                    <a:pt x="1526" y="1718"/>
                  </a:lnTo>
                  <a:lnTo>
                    <a:pt x="1530" y="1700"/>
                  </a:lnTo>
                  <a:lnTo>
                    <a:pt x="1538" y="1680"/>
                  </a:lnTo>
                  <a:lnTo>
                    <a:pt x="1548" y="1662"/>
                  </a:lnTo>
                  <a:lnTo>
                    <a:pt x="1554" y="1654"/>
                  </a:lnTo>
                  <a:lnTo>
                    <a:pt x="1562" y="1646"/>
                  </a:lnTo>
                  <a:lnTo>
                    <a:pt x="1574" y="1634"/>
                  </a:lnTo>
                  <a:lnTo>
                    <a:pt x="1582" y="1626"/>
                  </a:lnTo>
                  <a:lnTo>
                    <a:pt x="1586" y="1618"/>
                  </a:lnTo>
                  <a:lnTo>
                    <a:pt x="1588" y="1612"/>
                  </a:lnTo>
                  <a:lnTo>
                    <a:pt x="1588" y="1604"/>
                  </a:lnTo>
                  <a:lnTo>
                    <a:pt x="1590" y="1598"/>
                  </a:lnTo>
                  <a:lnTo>
                    <a:pt x="1594" y="1590"/>
                  </a:lnTo>
                  <a:lnTo>
                    <a:pt x="1598" y="1576"/>
                  </a:lnTo>
                  <a:lnTo>
                    <a:pt x="1602" y="1566"/>
                  </a:lnTo>
                  <a:lnTo>
                    <a:pt x="1602" y="1556"/>
                  </a:lnTo>
                  <a:lnTo>
                    <a:pt x="1602" y="1546"/>
                  </a:lnTo>
                  <a:lnTo>
                    <a:pt x="1602" y="1532"/>
                  </a:lnTo>
                  <a:lnTo>
                    <a:pt x="1604" y="1524"/>
                  </a:lnTo>
                  <a:lnTo>
                    <a:pt x="1606" y="1516"/>
                  </a:lnTo>
                  <a:lnTo>
                    <a:pt x="1612" y="1504"/>
                  </a:lnTo>
                  <a:lnTo>
                    <a:pt x="1614" y="1494"/>
                  </a:lnTo>
                  <a:lnTo>
                    <a:pt x="1616" y="1476"/>
                  </a:lnTo>
                  <a:lnTo>
                    <a:pt x="1618" y="1458"/>
                  </a:lnTo>
                  <a:lnTo>
                    <a:pt x="1620" y="1448"/>
                  </a:lnTo>
                  <a:lnTo>
                    <a:pt x="1626" y="1438"/>
                  </a:lnTo>
                  <a:lnTo>
                    <a:pt x="1628" y="1432"/>
                  </a:lnTo>
                  <a:lnTo>
                    <a:pt x="1630" y="1426"/>
                  </a:lnTo>
                  <a:lnTo>
                    <a:pt x="1628" y="1412"/>
                  </a:lnTo>
                  <a:lnTo>
                    <a:pt x="1626" y="1398"/>
                  </a:lnTo>
                  <a:lnTo>
                    <a:pt x="1622" y="1384"/>
                  </a:lnTo>
                  <a:lnTo>
                    <a:pt x="1612" y="1358"/>
                  </a:lnTo>
                  <a:lnTo>
                    <a:pt x="1610" y="1350"/>
                  </a:lnTo>
                  <a:lnTo>
                    <a:pt x="1610" y="1344"/>
                  </a:lnTo>
                  <a:close/>
                  <a:moveTo>
                    <a:pt x="1412" y="2026"/>
                  </a:moveTo>
                  <a:lnTo>
                    <a:pt x="1412" y="2026"/>
                  </a:lnTo>
                  <a:lnTo>
                    <a:pt x="1408" y="2024"/>
                  </a:lnTo>
                  <a:lnTo>
                    <a:pt x="1406" y="2020"/>
                  </a:lnTo>
                  <a:lnTo>
                    <a:pt x="1404" y="2016"/>
                  </a:lnTo>
                  <a:lnTo>
                    <a:pt x="1402" y="2014"/>
                  </a:lnTo>
                  <a:lnTo>
                    <a:pt x="1400" y="2014"/>
                  </a:lnTo>
                  <a:lnTo>
                    <a:pt x="1396" y="2018"/>
                  </a:lnTo>
                  <a:lnTo>
                    <a:pt x="1392" y="2022"/>
                  </a:lnTo>
                  <a:lnTo>
                    <a:pt x="1392" y="2024"/>
                  </a:lnTo>
                  <a:lnTo>
                    <a:pt x="1394" y="2024"/>
                  </a:lnTo>
                  <a:lnTo>
                    <a:pt x="1396" y="2026"/>
                  </a:lnTo>
                  <a:lnTo>
                    <a:pt x="1398" y="2028"/>
                  </a:lnTo>
                  <a:lnTo>
                    <a:pt x="1400" y="2038"/>
                  </a:lnTo>
                  <a:lnTo>
                    <a:pt x="1402" y="2040"/>
                  </a:lnTo>
                  <a:lnTo>
                    <a:pt x="1404" y="2042"/>
                  </a:lnTo>
                  <a:lnTo>
                    <a:pt x="1410" y="2044"/>
                  </a:lnTo>
                  <a:lnTo>
                    <a:pt x="1414" y="2042"/>
                  </a:lnTo>
                  <a:lnTo>
                    <a:pt x="1414" y="2040"/>
                  </a:lnTo>
                  <a:lnTo>
                    <a:pt x="1414" y="2036"/>
                  </a:lnTo>
                  <a:lnTo>
                    <a:pt x="1412" y="2034"/>
                  </a:lnTo>
                  <a:lnTo>
                    <a:pt x="1412" y="2032"/>
                  </a:lnTo>
                  <a:lnTo>
                    <a:pt x="1414" y="2030"/>
                  </a:lnTo>
                  <a:lnTo>
                    <a:pt x="1416" y="2028"/>
                  </a:lnTo>
                  <a:lnTo>
                    <a:pt x="1412" y="2026"/>
                  </a:lnTo>
                  <a:close/>
                  <a:moveTo>
                    <a:pt x="1708" y="300"/>
                  </a:moveTo>
                  <a:lnTo>
                    <a:pt x="1708" y="300"/>
                  </a:lnTo>
                  <a:lnTo>
                    <a:pt x="1704" y="298"/>
                  </a:lnTo>
                  <a:lnTo>
                    <a:pt x="1700" y="294"/>
                  </a:lnTo>
                  <a:lnTo>
                    <a:pt x="1694" y="284"/>
                  </a:lnTo>
                  <a:lnTo>
                    <a:pt x="1688" y="274"/>
                  </a:lnTo>
                  <a:lnTo>
                    <a:pt x="1686" y="272"/>
                  </a:lnTo>
                  <a:lnTo>
                    <a:pt x="1682" y="268"/>
                  </a:lnTo>
                  <a:lnTo>
                    <a:pt x="1678" y="266"/>
                  </a:lnTo>
                  <a:lnTo>
                    <a:pt x="1676" y="262"/>
                  </a:lnTo>
                  <a:lnTo>
                    <a:pt x="1672" y="252"/>
                  </a:lnTo>
                  <a:lnTo>
                    <a:pt x="1668" y="244"/>
                  </a:lnTo>
                  <a:lnTo>
                    <a:pt x="1668" y="242"/>
                  </a:lnTo>
                  <a:lnTo>
                    <a:pt x="1664" y="244"/>
                  </a:lnTo>
                  <a:lnTo>
                    <a:pt x="1662" y="248"/>
                  </a:lnTo>
                  <a:lnTo>
                    <a:pt x="1662" y="250"/>
                  </a:lnTo>
                  <a:lnTo>
                    <a:pt x="1666" y="256"/>
                  </a:lnTo>
                  <a:lnTo>
                    <a:pt x="1670" y="264"/>
                  </a:lnTo>
                  <a:lnTo>
                    <a:pt x="1672" y="268"/>
                  </a:lnTo>
                  <a:lnTo>
                    <a:pt x="1672" y="276"/>
                  </a:lnTo>
                  <a:lnTo>
                    <a:pt x="1672" y="282"/>
                  </a:lnTo>
                  <a:lnTo>
                    <a:pt x="1672" y="288"/>
                  </a:lnTo>
                  <a:lnTo>
                    <a:pt x="1680" y="298"/>
                  </a:lnTo>
                  <a:lnTo>
                    <a:pt x="1688" y="306"/>
                  </a:lnTo>
                  <a:lnTo>
                    <a:pt x="1690" y="310"/>
                  </a:lnTo>
                  <a:lnTo>
                    <a:pt x="1692" y="316"/>
                  </a:lnTo>
                  <a:lnTo>
                    <a:pt x="1694" y="324"/>
                  </a:lnTo>
                  <a:lnTo>
                    <a:pt x="1700" y="330"/>
                  </a:lnTo>
                  <a:lnTo>
                    <a:pt x="1708" y="332"/>
                  </a:lnTo>
                  <a:lnTo>
                    <a:pt x="1716" y="330"/>
                  </a:lnTo>
                  <a:lnTo>
                    <a:pt x="1720" y="328"/>
                  </a:lnTo>
                  <a:lnTo>
                    <a:pt x="1722" y="326"/>
                  </a:lnTo>
                  <a:lnTo>
                    <a:pt x="1722" y="322"/>
                  </a:lnTo>
                  <a:lnTo>
                    <a:pt x="1720" y="316"/>
                  </a:lnTo>
                  <a:lnTo>
                    <a:pt x="1716" y="306"/>
                  </a:lnTo>
                  <a:lnTo>
                    <a:pt x="1712" y="304"/>
                  </a:lnTo>
                  <a:lnTo>
                    <a:pt x="1708" y="300"/>
                  </a:lnTo>
                  <a:close/>
                  <a:moveTo>
                    <a:pt x="1712" y="342"/>
                  </a:moveTo>
                  <a:lnTo>
                    <a:pt x="1712" y="342"/>
                  </a:lnTo>
                  <a:lnTo>
                    <a:pt x="1712" y="346"/>
                  </a:lnTo>
                  <a:lnTo>
                    <a:pt x="1716" y="346"/>
                  </a:lnTo>
                  <a:lnTo>
                    <a:pt x="1718" y="346"/>
                  </a:lnTo>
                  <a:lnTo>
                    <a:pt x="1720" y="344"/>
                  </a:lnTo>
                  <a:lnTo>
                    <a:pt x="1718" y="340"/>
                  </a:lnTo>
                  <a:lnTo>
                    <a:pt x="1716" y="338"/>
                  </a:lnTo>
                  <a:lnTo>
                    <a:pt x="1712" y="340"/>
                  </a:lnTo>
                  <a:lnTo>
                    <a:pt x="1712" y="342"/>
                  </a:lnTo>
                  <a:close/>
                  <a:moveTo>
                    <a:pt x="1238" y="2006"/>
                  </a:moveTo>
                  <a:lnTo>
                    <a:pt x="1238" y="2006"/>
                  </a:lnTo>
                  <a:lnTo>
                    <a:pt x="1236" y="2012"/>
                  </a:lnTo>
                  <a:lnTo>
                    <a:pt x="1234" y="2024"/>
                  </a:lnTo>
                  <a:lnTo>
                    <a:pt x="1236" y="2032"/>
                  </a:lnTo>
                  <a:lnTo>
                    <a:pt x="1240" y="2034"/>
                  </a:lnTo>
                  <a:lnTo>
                    <a:pt x="1242" y="2032"/>
                  </a:lnTo>
                  <a:lnTo>
                    <a:pt x="1244" y="2028"/>
                  </a:lnTo>
                  <a:lnTo>
                    <a:pt x="1246" y="2024"/>
                  </a:lnTo>
                  <a:lnTo>
                    <a:pt x="1246" y="2014"/>
                  </a:lnTo>
                  <a:lnTo>
                    <a:pt x="1242" y="2006"/>
                  </a:lnTo>
                  <a:lnTo>
                    <a:pt x="1240" y="2004"/>
                  </a:lnTo>
                  <a:lnTo>
                    <a:pt x="1238" y="2006"/>
                  </a:lnTo>
                  <a:close/>
                  <a:moveTo>
                    <a:pt x="1414" y="2116"/>
                  </a:moveTo>
                  <a:lnTo>
                    <a:pt x="1414" y="2116"/>
                  </a:lnTo>
                  <a:lnTo>
                    <a:pt x="1414" y="2106"/>
                  </a:lnTo>
                  <a:lnTo>
                    <a:pt x="1414" y="2096"/>
                  </a:lnTo>
                  <a:lnTo>
                    <a:pt x="1414" y="2088"/>
                  </a:lnTo>
                  <a:lnTo>
                    <a:pt x="1412" y="2082"/>
                  </a:lnTo>
                  <a:lnTo>
                    <a:pt x="1408" y="2076"/>
                  </a:lnTo>
                  <a:lnTo>
                    <a:pt x="1406" y="2072"/>
                  </a:lnTo>
                  <a:lnTo>
                    <a:pt x="1402" y="2072"/>
                  </a:lnTo>
                  <a:lnTo>
                    <a:pt x="1400" y="2074"/>
                  </a:lnTo>
                  <a:lnTo>
                    <a:pt x="1398" y="2078"/>
                  </a:lnTo>
                  <a:lnTo>
                    <a:pt x="1396" y="2078"/>
                  </a:lnTo>
                  <a:lnTo>
                    <a:pt x="1392" y="2076"/>
                  </a:lnTo>
                  <a:lnTo>
                    <a:pt x="1388" y="2076"/>
                  </a:lnTo>
                  <a:lnTo>
                    <a:pt x="1386" y="2078"/>
                  </a:lnTo>
                  <a:lnTo>
                    <a:pt x="1382" y="2080"/>
                  </a:lnTo>
                  <a:lnTo>
                    <a:pt x="1380" y="2082"/>
                  </a:lnTo>
                  <a:lnTo>
                    <a:pt x="1378" y="2082"/>
                  </a:lnTo>
                  <a:lnTo>
                    <a:pt x="1370" y="2082"/>
                  </a:lnTo>
                  <a:lnTo>
                    <a:pt x="1352" y="2088"/>
                  </a:lnTo>
                  <a:lnTo>
                    <a:pt x="1340" y="2092"/>
                  </a:lnTo>
                  <a:lnTo>
                    <a:pt x="1332" y="2094"/>
                  </a:lnTo>
                  <a:lnTo>
                    <a:pt x="1324" y="2092"/>
                  </a:lnTo>
                  <a:lnTo>
                    <a:pt x="1320" y="2088"/>
                  </a:lnTo>
                  <a:lnTo>
                    <a:pt x="1310" y="2080"/>
                  </a:lnTo>
                  <a:lnTo>
                    <a:pt x="1304" y="2076"/>
                  </a:lnTo>
                  <a:lnTo>
                    <a:pt x="1296" y="2076"/>
                  </a:lnTo>
                  <a:lnTo>
                    <a:pt x="1288" y="2074"/>
                  </a:lnTo>
                  <a:lnTo>
                    <a:pt x="1282" y="2072"/>
                  </a:lnTo>
                  <a:lnTo>
                    <a:pt x="1274" y="2066"/>
                  </a:lnTo>
                  <a:lnTo>
                    <a:pt x="1272" y="2064"/>
                  </a:lnTo>
                  <a:lnTo>
                    <a:pt x="1270" y="2064"/>
                  </a:lnTo>
                  <a:lnTo>
                    <a:pt x="1266" y="2078"/>
                  </a:lnTo>
                  <a:lnTo>
                    <a:pt x="1264" y="2086"/>
                  </a:lnTo>
                  <a:lnTo>
                    <a:pt x="1266" y="2094"/>
                  </a:lnTo>
                  <a:lnTo>
                    <a:pt x="1276" y="2118"/>
                  </a:lnTo>
                  <a:lnTo>
                    <a:pt x="1280" y="2130"/>
                  </a:lnTo>
                  <a:lnTo>
                    <a:pt x="1284" y="2134"/>
                  </a:lnTo>
                  <a:lnTo>
                    <a:pt x="1288" y="2136"/>
                  </a:lnTo>
                  <a:lnTo>
                    <a:pt x="1288" y="2144"/>
                  </a:lnTo>
                  <a:lnTo>
                    <a:pt x="1288" y="2158"/>
                  </a:lnTo>
                  <a:lnTo>
                    <a:pt x="1292" y="2174"/>
                  </a:lnTo>
                  <a:lnTo>
                    <a:pt x="1296" y="2186"/>
                  </a:lnTo>
                  <a:lnTo>
                    <a:pt x="1300" y="2192"/>
                  </a:lnTo>
                  <a:lnTo>
                    <a:pt x="1304" y="2198"/>
                  </a:lnTo>
                  <a:lnTo>
                    <a:pt x="1310" y="2202"/>
                  </a:lnTo>
                  <a:lnTo>
                    <a:pt x="1312" y="2206"/>
                  </a:lnTo>
                  <a:lnTo>
                    <a:pt x="1318" y="2216"/>
                  </a:lnTo>
                  <a:lnTo>
                    <a:pt x="1322" y="2224"/>
                  </a:lnTo>
                  <a:lnTo>
                    <a:pt x="1324" y="2226"/>
                  </a:lnTo>
                  <a:lnTo>
                    <a:pt x="1328" y="2226"/>
                  </a:lnTo>
                  <a:lnTo>
                    <a:pt x="1332" y="2226"/>
                  </a:lnTo>
                  <a:lnTo>
                    <a:pt x="1338" y="2226"/>
                  </a:lnTo>
                  <a:lnTo>
                    <a:pt x="1352" y="2230"/>
                  </a:lnTo>
                  <a:lnTo>
                    <a:pt x="1356" y="2232"/>
                  </a:lnTo>
                  <a:lnTo>
                    <a:pt x="1358" y="2230"/>
                  </a:lnTo>
                  <a:lnTo>
                    <a:pt x="1360" y="2226"/>
                  </a:lnTo>
                  <a:lnTo>
                    <a:pt x="1362" y="2220"/>
                  </a:lnTo>
                  <a:lnTo>
                    <a:pt x="1366" y="2214"/>
                  </a:lnTo>
                  <a:lnTo>
                    <a:pt x="1370" y="2212"/>
                  </a:lnTo>
                  <a:lnTo>
                    <a:pt x="1372" y="2208"/>
                  </a:lnTo>
                  <a:lnTo>
                    <a:pt x="1374" y="2200"/>
                  </a:lnTo>
                  <a:lnTo>
                    <a:pt x="1376" y="2194"/>
                  </a:lnTo>
                  <a:lnTo>
                    <a:pt x="1378" y="2194"/>
                  </a:lnTo>
                  <a:lnTo>
                    <a:pt x="1378" y="2196"/>
                  </a:lnTo>
                  <a:lnTo>
                    <a:pt x="1380" y="2198"/>
                  </a:lnTo>
                  <a:lnTo>
                    <a:pt x="1382" y="2198"/>
                  </a:lnTo>
                  <a:lnTo>
                    <a:pt x="1382" y="2194"/>
                  </a:lnTo>
                  <a:lnTo>
                    <a:pt x="1384" y="2190"/>
                  </a:lnTo>
                  <a:lnTo>
                    <a:pt x="1386" y="2188"/>
                  </a:lnTo>
                  <a:lnTo>
                    <a:pt x="1388" y="2188"/>
                  </a:lnTo>
                  <a:lnTo>
                    <a:pt x="1392" y="2192"/>
                  </a:lnTo>
                  <a:lnTo>
                    <a:pt x="1394" y="2194"/>
                  </a:lnTo>
                  <a:lnTo>
                    <a:pt x="1394" y="2196"/>
                  </a:lnTo>
                  <a:lnTo>
                    <a:pt x="1392" y="2196"/>
                  </a:lnTo>
                  <a:lnTo>
                    <a:pt x="1388" y="2198"/>
                  </a:lnTo>
                  <a:lnTo>
                    <a:pt x="1388" y="2202"/>
                  </a:lnTo>
                  <a:lnTo>
                    <a:pt x="1390" y="2206"/>
                  </a:lnTo>
                  <a:lnTo>
                    <a:pt x="1398" y="2210"/>
                  </a:lnTo>
                  <a:lnTo>
                    <a:pt x="1402" y="2208"/>
                  </a:lnTo>
                  <a:lnTo>
                    <a:pt x="1404" y="2206"/>
                  </a:lnTo>
                  <a:lnTo>
                    <a:pt x="1402" y="2194"/>
                  </a:lnTo>
                  <a:lnTo>
                    <a:pt x="1400" y="2180"/>
                  </a:lnTo>
                  <a:lnTo>
                    <a:pt x="1400" y="2174"/>
                  </a:lnTo>
                  <a:lnTo>
                    <a:pt x="1402" y="2170"/>
                  </a:lnTo>
                  <a:lnTo>
                    <a:pt x="1404" y="2168"/>
                  </a:lnTo>
                  <a:lnTo>
                    <a:pt x="1404" y="2166"/>
                  </a:lnTo>
                  <a:lnTo>
                    <a:pt x="1402" y="2160"/>
                  </a:lnTo>
                  <a:lnTo>
                    <a:pt x="1402" y="2152"/>
                  </a:lnTo>
                  <a:lnTo>
                    <a:pt x="1402" y="2150"/>
                  </a:lnTo>
                  <a:lnTo>
                    <a:pt x="1404" y="2146"/>
                  </a:lnTo>
                  <a:lnTo>
                    <a:pt x="1408" y="2144"/>
                  </a:lnTo>
                  <a:lnTo>
                    <a:pt x="1410" y="2144"/>
                  </a:lnTo>
                  <a:lnTo>
                    <a:pt x="1410" y="2150"/>
                  </a:lnTo>
                  <a:lnTo>
                    <a:pt x="1412" y="2154"/>
                  </a:lnTo>
                  <a:lnTo>
                    <a:pt x="1414" y="2152"/>
                  </a:lnTo>
                  <a:lnTo>
                    <a:pt x="1416" y="2148"/>
                  </a:lnTo>
                  <a:lnTo>
                    <a:pt x="1416" y="2146"/>
                  </a:lnTo>
                  <a:lnTo>
                    <a:pt x="1414" y="2140"/>
                  </a:lnTo>
                  <a:lnTo>
                    <a:pt x="1412" y="2132"/>
                  </a:lnTo>
                  <a:lnTo>
                    <a:pt x="1412" y="2124"/>
                  </a:lnTo>
                  <a:lnTo>
                    <a:pt x="1414" y="2116"/>
                  </a:lnTo>
                  <a:close/>
                  <a:moveTo>
                    <a:pt x="984" y="1792"/>
                  </a:moveTo>
                  <a:lnTo>
                    <a:pt x="984" y="1792"/>
                  </a:lnTo>
                  <a:lnTo>
                    <a:pt x="980" y="1788"/>
                  </a:lnTo>
                  <a:lnTo>
                    <a:pt x="974" y="1788"/>
                  </a:lnTo>
                  <a:lnTo>
                    <a:pt x="966" y="1788"/>
                  </a:lnTo>
                  <a:lnTo>
                    <a:pt x="958" y="1792"/>
                  </a:lnTo>
                  <a:lnTo>
                    <a:pt x="950" y="1794"/>
                  </a:lnTo>
                  <a:lnTo>
                    <a:pt x="944" y="1798"/>
                  </a:lnTo>
                  <a:lnTo>
                    <a:pt x="942" y="1804"/>
                  </a:lnTo>
                  <a:lnTo>
                    <a:pt x="940" y="1808"/>
                  </a:lnTo>
                  <a:lnTo>
                    <a:pt x="942" y="1810"/>
                  </a:lnTo>
                  <a:lnTo>
                    <a:pt x="948" y="1812"/>
                  </a:lnTo>
                  <a:lnTo>
                    <a:pt x="960" y="1814"/>
                  </a:lnTo>
                  <a:lnTo>
                    <a:pt x="974" y="1812"/>
                  </a:lnTo>
                  <a:lnTo>
                    <a:pt x="982" y="1810"/>
                  </a:lnTo>
                  <a:lnTo>
                    <a:pt x="990" y="1808"/>
                  </a:lnTo>
                  <a:lnTo>
                    <a:pt x="998" y="1808"/>
                  </a:lnTo>
                  <a:lnTo>
                    <a:pt x="1004" y="1806"/>
                  </a:lnTo>
                  <a:lnTo>
                    <a:pt x="1004" y="1804"/>
                  </a:lnTo>
                  <a:lnTo>
                    <a:pt x="1002" y="1800"/>
                  </a:lnTo>
                  <a:lnTo>
                    <a:pt x="1000" y="1798"/>
                  </a:lnTo>
                  <a:lnTo>
                    <a:pt x="994" y="1798"/>
                  </a:lnTo>
                  <a:lnTo>
                    <a:pt x="990" y="1796"/>
                  </a:lnTo>
                  <a:lnTo>
                    <a:pt x="984" y="1792"/>
                  </a:lnTo>
                  <a:close/>
                  <a:moveTo>
                    <a:pt x="2204" y="1064"/>
                  </a:moveTo>
                  <a:lnTo>
                    <a:pt x="2204" y="1064"/>
                  </a:lnTo>
                  <a:lnTo>
                    <a:pt x="2206" y="1066"/>
                  </a:lnTo>
                  <a:lnTo>
                    <a:pt x="2208" y="1066"/>
                  </a:lnTo>
                  <a:lnTo>
                    <a:pt x="2212" y="1066"/>
                  </a:lnTo>
                  <a:lnTo>
                    <a:pt x="2214" y="1060"/>
                  </a:lnTo>
                  <a:lnTo>
                    <a:pt x="2214" y="1058"/>
                  </a:lnTo>
                  <a:lnTo>
                    <a:pt x="2212" y="1054"/>
                  </a:lnTo>
                  <a:lnTo>
                    <a:pt x="2210" y="1050"/>
                  </a:lnTo>
                  <a:lnTo>
                    <a:pt x="2208" y="1048"/>
                  </a:lnTo>
                  <a:lnTo>
                    <a:pt x="2206" y="1048"/>
                  </a:lnTo>
                  <a:lnTo>
                    <a:pt x="2204" y="1050"/>
                  </a:lnTo>
                  <a:lnTo>
                    <a:pt x="2202" y="1054"/>
                  </a:lnTo>
                  <a:lnTo>
                    <a:pt x="2204" y="1064"/>
                  </a:lnTo>
                  <a:close/>
                  <a:moveTo>
                    <a:pt x="2218" y="862"/>
                  </a:moveTo>
                  <a:lnTo>
                    <a:pt x="2218" y="862"/>
                  </a:lnTo>
                  <a:lnTo>
                    <a:pt x="2216" y="866"/>
                  </a:lnTo>
                  <a:lnTo>
                    <a:pt x="2218" y="870"/>
                  </a:lnTo>
                  <a:lnTo>
                    <a:pt x="2222" y="872"/>
                  </a:lnTo>
                  <a:lnTo>
                    <a:pt x="2228" y="874"/>
                  </a:lnTo>
                  <a:lnTo>
                    <a:pt x="2230" y="872"/>
                  </a:lnTo>
                  <a:lnTo>
                    <a:pt x="2230" y="870"/>
                  </a:lnTo>
                  <a:lnTo>
                    <a:pt x="2228" y="864"/>
                  </a:lnTo>
                  <a:lnTo>
                    <a:pt x="2222" y="860"/>
                  </a:lnTo>
                  <a:lnTo>
                    <a:pt x="2220" y="860"/>
                  </a:lnTo>
                  <a:lnTo>
                    <a:pt x="2218" y="862"/>
                  </a:lnTo>
                  <a:close/>
                  <a:moveTo>
                    <a:pt x="2220" y="824"/>
                  </a:moveTo>
                  <a:lnTo>
                    <a:pt x="2220" y="824"/>
                  </a:lnTo>
                  <a:lnTo>
                    <a:pt x="2222" y="824"/>
                  </a:lnTo>
                  <a:lnTo>
                    <a:pt x="2222" y="822"/>
                  </a:lnTo>
                  <a:lnTo>
                    <a:pt x="2216" y="814"/>
                  </a:lnTo>
                  <a:lnTo>
                    <a:pt x="2216" y="812"/>
                  </a:lnTo>
                  <a:lnTo>
                    <a:pt x="2214" y="814"/>
                  </a:lnTo>
                  <a:lnTo>
                    <a:pt x="2212" y="816"/>
                  </a:lnTo>
                  <a:lnTo>
                    <a:pt x="2214" y="822"/>
                  </a:lnTo>
                  <a:lnTo>
                    <a:pt x="2216" y="822"/>
                  </a:lnTo>
                  <a:lnTo>
                    <a:pt x="2220" y="824"/>
                  </a:lnTo>
                  <a:close/>
                  <a:moveTo>
                    <a:pt x="2124" y="1064"/>
                  </a:moveTo>
                  <a:lnTo>
                    <a:pt x="2124" y="1064"/>
                  </a:lnTo>
                  <a:lnTo>
                    <a:pt x="2118" y="1060"/>
                  </a:lnTo>
                  <a:lnTo>
                    <a:pt x="2116" y="1060"/>
                  </a:lnTo>
                  <a:lnTo>
                    <a:pt x="2114" y="1062"/>
                  </a:lnTo>
                  <a:lnTo>
                    <a:pt x="2096" y="1042"/>
                  </a:lnTo>
                  <a:lnTo>
                    <a:pt x="2094" y="1038"/>
                  </a:lnTo>
                  <a:lnTo>
                    <a:pt x="2090" y="1032"/>
                  </a:lnTo>
                  <a:lnTo>
                    <a:pt x="2076" y="1018"/>
                  </a:lnTo>
                  <a:lnTo>
                    <a:pt x="2060" y="1008"/>
                  </a:lnTo>
                  <a:lnTo>
                    <a:pt x="2050" y="1000"/>
                  </a:lnTo>
                  <a:lnTo>
                    <a:pt x="2050" y="1004"/>
                  </a:lnTo>
                  <a:lnTo>
                    <a:pt x="2044" y="998"/>
                  </a:lnTo>
                  <a:lnTo>
                    <a:pt x="2040" y="994"/>
                  </a:lnTo>
                  <a:lnTo>
                    <a:pt x="2036" y="992"/>
                  </a:lnTo>
                  <a:lnTo>
                    <a:pt x="2040" y="1000"/>
                  </a:lnTo>
                  <a:lnTo>
                    <a:pt x="2050" y="1020"/>
                  </a:lnTo>
                  <a:lnTo>
                    <a:pt x="2052" y="1024"/>
                  </a:lnTo>
                  <a:lnTo>
                    <a:pt x="2052" y="1026"/>
                  </a:lnTo>
                  <a:lnTo>
                    <a:pt x="2064" y="1036"/>
                  </a:lnTo>
                  <a:lnTo>
                    <a:pt x="2070" y="1042"/>
                  </a:lnTo>
                  <a:lnTo>
                    <a:pt x="2076" y="1056"/>
                  </a:lnTo>
                  <a:lnTo>
                    <a:pt x="2076" y="1054"/>
                  </a:lnTo>
                  <a:lnTo>
                    <a:pt x="2078" y="1058"/>
                  </a:lnTo>
                  <a:lnTo>
                    <a:pt x="2082" y="1058"/>
                  </a:lnTo>
                  <a:lnTo>
                    <a:pt x="2088" y="1064"/>
                  </a:lnTo>
                  <a:lnTo>
                    <a:pt x="2094" y="1070"/>
                  </a:lnTo>
                  <a:lnTo>
                    <a:pt x="2102" y="1074"/>
                  </a:lnTo>
                  <a:lnTo>
                    <a:pt x="2110" y="1080"/>
                  </a:lnTo>
                  <a:lnTo>
                    <a:pt x="2116" y="1086"/>
                  </a:lnTo>
                  <a:lnTo>
                    <a:pt x="2136" y="1098"/>
                  </a:lnTo>
                  <a:lnTo>
                    <a:pt x="2136" y="1102"/>
                  </a:lnTo>
                  <a:lnTo>
                    <a:pt x="2136" y="1104"/>
                  </a:lnTo>
                  <a:lnTo>
                    <a:pt x="2154" y="1100"/>
                  </a:lnTo>
                  <a:lnTo>
                    <a:pt x="2158" y="1098"/>
                  </a:lnTo>
                  <a:lnTo>
                    <a:pt x="2158" y="1096"/>
                  </a:lnTo>
                  <a:lnTo>
                    <a:pt x="2148" y="1086"/>
                  </a:lnTo>
                  <a:lnTo>
                    <a:pt x="2124" y="1064"/>
                  </a:lnTo>
                  <a:close/>
                  <a:moveTo>
                    <a:pt x="2172" y="1036"/>
                  </a:moveTo>
                  <a:lnTo>
                    <a:pt x="2172" y="1036"/>
                  </a:lnTo>
                  <a:lnTo>
                    <a:pt x="2178" y="1038"/>
                  </a:lnTo>
                  <a:lnTo>
                    <a:pt x="2182" y="1040"/>
                  </a:lnTo>
                  <a:lnTo>
                    <a:pt x="2184" y="1038"/>
                  </a:lnTo>
                  <a:lnTo>
                    <a:pt x="2186" y="1036"/>
                  </a:lnTo>
                  <a:lnTo>
                    <a:pt x="2186" y="1030"/>
                  </a:lnTo>
                  <a:lnTo>
                    <a:pt x="2182" y="1024"/>
                  </a:lnTo>
                  <a:lnTo>
                    <a:pt x="2176" y="1018"/>
                  </a:lnTo>
                  <a:lnTo>
                    <a:pt x="2172" y="1016"/>
                  </a:lnTo>
                  <a:lnTo>
                    <a:pt x="2168" y="1018"/>
                  </a:lnTo>
                  <a:lnTo>
                    <a:pt x="2168" y="1020"/>
                  </a:lnTo>
                  <a:lnTo>
                    <a:pt x="2170" y="1020"/>
                  </a:lnTo>
                  <a:lnTo>
                    <a:pt x="2172" y="1022"/>
                  </a:lnTo>
                  <a:lnTo>
                    <a:pt x="2172" y="1024"/>
                  </a:lnTo>
                  <a:lnTo>
                    <a:pt x="2170" y="1028"/>
                  </a:lnTo>
                  <a:lnTo>
                    <a:pt x="2168" y="1032"/>
                  </a:lnTo>
                  <a:lnTo>
                    <a:pt x="2170" y="1034"/>
                  </a:lnTo>
                  <a:lnTo>
                    <a:pt x="2172" y="1036"/>
                  </a:lnTo>
                  <a:close/>
                  <a:moveTo>
                    <a:pt x="2152" y="752"/>
                  </a:moveTo>
                  <a:lnTo>
                    <a:pt x="2152" y="752"/>
                  </a:lnTo>
                  <a:lnTo>
                    <a:pt x="2154" y="760"/>
                  </a:lnTo>
                  <a:lnTo>
                    <a:pt x="2156" y="764"/>
                  </a:lnTo>
                  <a:lnTo>
                    <a:pt x="2160" y="766"/>
                  </a:lnTo>
                  <a:lnTo>
                    <a:pt x="2168" y="764"/>
                  </a:lnTo>
                  <a:lnTo>
                    <a:pt x="2172" y="762"/>
                  </a:lnTo>
                  <a:lnTo>
                    <a:pt x="2174" y="760"/>
                  </a:lnTo>
                  <a:lnTo>
                    <a:pt x="2176" y="758"/>
                  </a:lnTo>
                  <a:lnTo>
                    <a:pt x="2176" y="754"/>
                  </a:lnTo>
                  <a:lnTo>
                    <a:pt x="2174" y="746"/>
                  </a:lnTo>
                  <a:lnTo>
                    <a:pt x="2170" y="736"/>
                  </a:lnTo>
                  <a:lnTo>
                    <a:pt x="2168" y="732"/>
                  </a:lnTo>
                  <a:lnTo>
                    <a:pt x="2166" y="732"/>
                  </a:lnTo>
                  <a:lnTo>
                    <a:pt x="2164" y="734"/>
                  </a:lnTo>
                  <a:lnTo>
                    <a:pt x="2162" y="736"/>
                  </a:lnTo>
                  <a:lnTo>
                    <a:pt x="2158" y="730"/>
                  </a:lnTo>
                  <a:lnTo>
                    <a:pt x="2156" y="724"/>
                  </a:lnTo>
                  <a:lnTo>
                    <a:pt x="2154" y="718"/>
                  </a:lnTo>
                  <a:lnTo>
                    <a:pt x="2152" y="716"/>
                  </a:lnTo>
                  <a:lnTo>
                    <a:pt x="2148" y="716"/>
                  </a:lnTo>
                  <a:lnTo>
                    <a:pt x="2146" y="718"/>
                  </a:lnTo>
                  <a:lnTo>
                    <a:pt x="2146" y="722"/>
                  </a:lnTo>
                  <a:lnTo>
                    <a:pt x="2148" y="726"/>
                  </a:lnTo>
                  <a:lnTo>
                    <a:pt x="2152" y="736"/>
                  </a:lnTo>
                  <a:lnTo>
                    <a:pt x="2152" y="742"/>
                  </a:lnTo>
                  <a:lnTo>
                    <a:pt x="2152" y="746"/>
                  </a:lnTo>
                  <a:lnTo>
                    <a:pt x="2152" y="752"/>
                  </a:lnTo>
                  <a:close/>
                  <a:moveTo>
                    <a:pt x="2196" y="758"/>
                  </a:moveTo>
                  <a:lnTo>
                    <a:pt x="2196" y="758"/>
                  </a:lnTo>
                  <a:lnTo>
                    <a:pt x="2202" y="754"/>
                  </a:lnTo>
                  <a:lnTo>
                    <a:pt x="2206" y="750"/>
                  </a:lnTo>
                  <a:lnTo>
                    <a:pt x="2208" y="748"/>
                  </a:lnTo>
                  <a:lnTo>
                    <a:pt x="2206" y="746"/>
                  </a:lnTo>
                  <a:lnTo>
                    <a:pt x="2202" y="746"/>
                  </a:lnTo>
                  <a:lnTo>
                    <a:pt x="2198" y="748"/>
                  </a:lnTo>
                  <a:lnTo>
                    <a:pt x="2194" y="752"/>
                  </a:lnTo>
                  <a:lnTo>
                    <a:pt x="2194" y="754"/>
                  </a:lnTo>
                  <a:lnTo>
                    <a:pt x="2196" y="758"/>
                  </a:lnTo>
                  <a:close/>
                  <a:moveTo>
                    <a:pt x="2206" y="798"/>
                  </a:moveTo>
                  <a:lnTo>
                    <a:pt x="2206" y="798"/>
                  </a:lnTo>
                  <a:lnTo>
                    <a:pt x="2210" y="800"/>
                  </a:lnTo>
                  <a:lnTo>
                    <a:pt x="2214" y="800"/>
                  </a:lnTo>
                  <a:lnTo>
                    <a:pt x="2216" y="798"/>
                  </a:lnTo>
                  <a:lnTo>
                    <a:pt x="2216" y="792"/>
                  </a:lnTo>
                  <a:lnTo>
                    <a:pt x="2216" y="790"/>
                  </a:lnTo>
                  <a:lnTo>
                    <a:pt x="2214" y="788"/>
                  </a:lnTo>
                  <a:lnTo>
                    <a:pt x="2208" y="790"/>
                  </a:lnTo>
                  <a:lnTo>
                    <a:pt x="2204" y="794"/>
                  </a:lnTo>
                  <a:lnTo>
                    <a:pt x="2204" y="796"/>
                  </a:lnTo>
                  <a:lnTo>
                    <a:pt x="2206" y="798"/>
                  </a:lnTo>
                  <a:close/>
                  <a:moveTo>
                    <a:pt x="1762" y="382"/>
                  </a:moveTo>
                  <a:lnTo>
                    <a:pt x="1762" y="382"/>
                  </a:lnTo>
                  <a:lnTo>
                    <a:pt x="1762" y="386"/>
                  </a:lnTo>
                  <a:lnTo>
                    <a:pt x="1764" y="392"/>
                  </a:lnTo>
                  <a:lnTo>
                    <a:pt x="1768" y="394"/>
                  </a:lnTo>
                  <a:lnTo>
                    <a:pt x="1770" y="394"/>
                  </a:lnTo>
                  <a:lnTo>
                    <a:pt x="1772" y="392"/>
                  </a:lnTo>
                  <a:lnTo>
                    <a:pt x="1774" y="390"/>
                  </a:lnTo>
                  <a:lnTo>
                    <a:pt x="1772" y="386"/>
                  </a:lnTo>
                  <a:lnTo>
                    <a:pt x="1770" y="382"/>
                  </a:lnTo>
                  <a:lnTo>
                    <a:pt x="1766" y="378"/>
                  </a:lnTo>
                  <a:lnTo>
                    <a:pt x="1764" y="380"/>
                  </a:lnTo>
                  <a:lnTo>
                    <a:pt x="1762" y="382"/>
                  </a:lnTo>
                  <a:close/>
                  <a:moveTo>
                    <a:pt x="1786" y="386"/>
                  </a:moveTo>
                  <a:lnTo>
                    <a:pt x="1786" y="386"/>
                  </a:lnTo>
                  <a:lnTo>
                    <a:pt x="1784" y="386"/>
                  </a:lnTo>
                  <a:lnTo>
                    <a:pt x="1780" y="388"/>
                  </a:lnTo>
                  <a:lnTo>
                    <a:pt x="1776" y="396"/>
                  </a:lnTo>
                  <a:lnTo>
                    <a:pt x="1776" y="402"/>
                  </a:lnTo>
                  <a:lnTo>
                    <a:pt x="1778" y="404"/>
                  </a:lnTo>
                  <a:lnTo>
                    <a:pt x="1780" y="404"/>
                  </a:lnTo>
                  <a:lnTo>
                    <a:pt x="1784" y="402"/>
                  </a:lnTo>
                  <a:lnTo>
                    <a:pt x="1788" y="404"/>
                  </a:lnTo>
                  <a:lnTo>
                    <a:pt x="1790" y="410"/>
                  </a:lnTo>
                  <a:lnTo>
                    <a:pt x="1794" y="414"/>
                  </a:lnTo>
                  <a:lnTo>
                    <a:pt x="1796" y="416"/>
                  </a:lnTo>
                  <a:lnTo>
                    <a:pt x="1800" y="412"/>
                  </a:lnTo>
                  <a:lnTo>
                    <a:pt x="1798" y="408"/>
                  </a:lnTo>
                  <a:lnTo>
                    <a:pt x="1794" y="402"/>
                  </a:lnTo>
                  <a:lnTo>
                    <a:pt x="1790" y="396"/>
                  </a:lnTo>
                  <a:lnTo>
                    <a:pt x="1790" y="392"/>
                  </a:lnTo>
                  <a:lnTo>
                    <a:pt x="1790" y="390"/>
                  </a:lnTo>
                  <a:lnTo>
                    <a:pt x="1786" y="386"/>
                  </a:lnTo>
                  <a:close/>
                  <a:moveTo>
                    <a:pt x="1754" y="340"/>
                  </a:moveTo>
                  <a:lnTo>
                    <a:pt x="1754" y="340"/>
                  </a:lnTo>
                  <a:lnTo>
                    <a:pt x="1758" y="346"/>
                  </a:lnTo>
                  <a:lnTo>
                    <a:pt x="1766" y="354"/>
                  </a:lnTo>
                  <a:lnTo>
                    <a:pt x="1776" y="360"/>
                  </a:lnTo>
                  <a:lnTo>
                    <a:pt x="1780" y="360"/>
                  </a:lnTo>
                  <a:lnTo>
                    <a:pt x="1784" y="360"/>
                  </a:lnTo>
                  <a:lnTo>
                    <a:pt x="1788" y="358"/>
                  </a:lnTo>
                  <a:lnTo>
                    <a:pt x="1784" y="356"/>
                  </a:lnTo>
                  <a:lnTo>
                    <a:pt x="1776" y="352"/>
                  </a:lnTo>
                  <a:lnTo>
                    <a:pt x="1774" y="348"/>
                  </a:lnTo>
                  <a:lnTo>
                    <a:pt x="1772" y="344"/>
                  </a:lnTo>
                  <a:lnTo>
                    <a:pt x="1768" y="336"/>
                  </a:lnTo>
                  <a:lnTo>
                    <a:pt x="1764" y="332"/>
                  </a:lnTo>
                  <a:lnTo>
                    <a:pt x="1746" y="320"/>
                  </a:lnTo>
                  <a:lnTo>
                    <a:pt x="1742" y="318"/>
                  </a:lnTo>
                  <a:lnTo>
                    <a:pt x="1740" y="320"/>
                  </a:lnTo>
                  <a:lnTo>
                    <a:pt x="1742" y="328"/>
                  </a:lnTo>
                  <a:lnTo>
                    <a:pt x="1744" y="332"/>
                  </a:lnTo>
                  <a:lnTo>
                    <a:pt x="1748" y="334"/>
                  </a:lnTo>
                  <a:lnTo>
                    <a:pt x="1752" y="336"/>
                  </a:lnTo>
                  <a:lnTo>
                    <a:pt x="1754" y="340"/>
                  </a:lnTo>
                  <a:close/>
                  <a:moveTo>
                    <a:pt x="1744" y="368"/>
                  </a:moveTo>
                  <a:lnTo>
                    <a:pt x="1744" y="368"/>
                  </a:lnTo>
                  <a:lnTo>
                    <a:pt x="1744" y="374"/>
                  </a:lnTo>
                  <a:lnTo>
                    <a:pt x="1748" y="378"/>
                  </a:lnTo>
                  <a:lnTo>
                    <a:pt x="1752" y="382"/>
                  </a:lnTo>
                  <a:lnTo>
                    <a:pt x="1754" y="380"/>
                  </a:lnTo>
                  <a:lnTo>
                    <a:pt x="1756" y="380"/>
                  </a:lnTo>
                  <a:lnTo>
                    <a:pt x="1758" y="376"/>
                  </a:lnTo>
                  <a:lnTo>
                    <a:pt x="1758" y="374"/>
                  </a:lnTo>
                  <a:lnTo>
                    <a:pt x="1752" y="368"/>
                  </a:lnTo>
                  <a:lnTo>
                    <a:pt x="1746" y="366"/>
                  </a:lnTo>
                  <a:lnTo>
                    <a:pt x="1744" y="366"/>
                  </a:lnTo>
                  <a:lnTo>
                    <a:pt x="1744" y="368"/>
                  </a:lnTo>
                  <a:close/>
                  <a:moveTo>
                    <a:pt x="1802" y="416"/>
                  </a:moveTo>
                  <a:lnTo>
                    <a:pt x="1802" y="416"/>
                  </a:lnTo>
                  <a:lnTo>
                    <a:pt x="1800" y="420"/>
                  </a:lnTo>
                  <a:lnTo>
                    <a:pt x="1800" y="424"/>
                  </a:lnTo>
                  <a:lnTo>
                    <a:pt x="1804" y="426"/>
                  </a:lnTo>
                  <a:lnTo>
                    <a:pt x="1810" y="424"/>
                  </a:lnTo>
                  <a:lnTo>
                    <a:pt x="1810" y="422"/>
                  </a:lnTo>
                  <a:lnTo>
                    <a:pt x="1812" y="420"/>
                  </a:lnTo>
                  <a:lnTo>
                    <a:pt x="1810" y="416"/>
                  </a:lnTo>
                  <a:lnTo>
                    <a:pt x="1806" y="414"/>
                  </a:lnTo>
                  <a:lnTo>
                    <a:pt x="1804" y="414"/>
                  </a:lnTo>
                  <a:lnTo>
                    <a:pt x="1802" y="416"/>
                  </a:lnTo>
                  <a:close/>
                  <a:moveTo>
                    <a:pt x="1858" y="386"/>
                  </a:moveTo>
                  <a:lnTo>
                    <a:pt x="1858" y="386"/>
                  </a:lnTo>
                  <a:lnTo>
                    <a:pt x="1848" y="382"/>
                  </a:lnTo>
                  <a:lnTo>
                    <a:pt x="1844" y="378"/>
                  </a:lnTo>
                  <a:lnTo>
                    <a:pt x="1840" y="374"/>
                  </a:lnTo>
                  <a:lnTo>
                    <a:pt x="1832" y="368"/>
                  </a:lnTo>
                  <a:lnTo>
                    <a:pt x="1828" y="366"/>
                  </a:lnTo>
                  <a:lnTo>
                    <a:pt x="1826" y="368"/>
                  </a:lnTo>
                  <a:lnTo>
                    <a:pt x="1828" y="378"/>
                  </a:lnTo>
                  <a:lnTo>
                    <a:pt x="1830" y="382"/>
                  </a:lnTo>
                  <a:lnTo>
                    <a:pt x="1834" y="386"/>
                  </a:lnTo>
                  <a:lnTo>
                    <a:pt x="1848" y="394"/>
                  </a:lnTo>
                  <a:lnTo>
                    <a:pt x="1864" y="404"/>
                  </a:lnTo>
                  <a:lnTo>
                    <a:pt x="1878" y="414"/>
                  </a:lnTo>
                  <a:lnTo>
                    <a:pt x="1880" y="416"/>
                  </a:lnTo>
                  <a:lnTo>
                    <a:pt x="1882" y="416"/>
                  </a:lnTo>
                  <a:lnTo>
                    <a:pt x="1878" y="408"/>
                  </a:lnTo>
                  <a:lnTo>
                    <a:pt x="1870" y="396"/>
                  </a:lnTo>
                  <a:lnTo>
                    <a:pt x="1864" y="390"/>
                  </a:lnTo>
                  <a:lnTo>
                    <a:pt x="1858" y="386"/>
                  </a:lnTo>
                  <a:close/>
                  <a:moveTo>
                    <a:pt x="1882" y="456"/>
                  </a:moveTo>
                  <a:lnTo>
                    <a:pt x="1882" y="456"/>
                  </a:lnTo>
                  <a:lnTo>
                    <a:pt x="1876" y="450"/>
                  </a:lnTo>
                  <a:lnTo>
                    <a:pt x="1872" y="450"/>
                  </a:lnTo>
                  <a:lnTo>
                    <a:pt x="1870" y="454"/>
                  </a:lnTo>
                  <a:lnTo>
                    <a:pt x="1870" y="462"/>
                  </a:lnTo>
                  <a:lnTo>
                    <a:pt x="1870" y="468"/>
                  </a:lnTo>
                  <a:lnTo>
                    <a:pt x="1876" y="474"/>
                  </a:lnTo>
                  <a:lnTo>
                    <a:pt x="1882" y="478"/>
                  </a:lnTo>
                  <a:lnTo>
                    <a:pt x="1892" y="478"/>
                  </a:lnTo>
                  <a:lnTo>
                    <a:pt x="1900" y="476"/>
                  </a:lnTo>
                  <a:lnTo>
                    <a:pt x="1900" y="478"/>
                  </a:lnTo>
                  <a:lnTo>
                    <a:pt x="1902" y="480"/>
                  </a:lnTo>
                  <a:lnTo>
                    <a:pt x="1912" y="482"/>
                  </a:lnTo>
                  <a:lnTo>
                    <a:pt x="1916" y="482"/>
                  </a:lnTo>
                  <a:lnTo>
                    <a:pt x="1920" y="482"/>
                  </a:lnTo>
                  <a:lnTo>
                    <a:pt x="1920" y="480"/>
                  </a:lnTo>
                  <a:lnTo>
                    <a:pt x="1918" y="476"/>
                  </a:lnTo>
                  <a:lnTo>
                    <a:pt x="1914" y="468"/>
                  </a:lnTo>
                  <a:lnTo>
                    <a:pt x="1906" y="460"/>
                  </a:lnTo>
                  <a:lnTo>
                    <a:pt x="1902" y="458"/>
                  </a:lnTo>
                  <a:lnTo>
                    <a:pt x="1900" y="456"/>
                  </a:lnTo>
                  <a:lnTo>
                    <a:pt x="1892" y="456"/>
                  </a:lnTo>
                  <a:lnTo>
                    <a:pt x="1886" y="458"/>
                  </a:lnTo>
                  <a:lnTo>
                    <a:pt x="1884" y="456"/>
                  </a:lnTo>
                  <a:lnTo>
                    <a:pt x="1882" y="456"/>
                  </a:lnTo>
                  <a:close/>
                  <a:moveTo>
                    <a:pt x="1884" y="560"/>
                  </a:moveTo>
                  <a:lnTo>
                    <a:pt x="1884" y="560"/>
                  </a:lnTo>
                  <a:lnTo>
                    <a:pt x="1886" y="564"/>
                  </a:lnTo>
                  <a:lnTo>
                    <a:pt x="1894" y="570"/>
                  </a:lnTo>
                  <a:lnTo>
                    <a:pt x="1902" y="576"/>
                  </a:lnTo>
                  <a:lnTo>
                    <a:pt x="1906" y="576"/>
                  </a:lnTo>
                  <a:lnTo>
                    <a:pt x="1910" y="576"/>
                  </a:lnTo>
                  <a:lnTo>
                    <a:pt x="1910" y="574"/>
                  </a:lnTo>
                  <a:lnTo>
                    <a:pt x="1908" y="570"/>
                  </a:lnTo>
                  <a:lnTo>
                    <a:pt x="1900" y="562"/>
                  </a:lnTo>
                  <a:lnTo>
                    <a:pt x="1890" y="558"/>
                  </a:lnTo>
                  <a:lnTo>
                    <a:pt x="1886" y="558"/>
                  </a:lnTo>
                  <a:lnTo>
                    <a:pt x="1884" y="560"/>
                  </a:lnTo>
                  <a:close/>
                  <a:moveTo>
                    <a:pt x="1966" y="508"/>
                  </a:moveTo>
                  <a:lnTo>
                    <a:pt x="1966" y="508"/>
                  </a:lnTo>
                  <a:lnTo>
                    <a:pt x="1958" y="506"/>
                  </a:lnTo>
                  <a:lnTo>
                    <a:pt x="1950" y="502"/>
                  </a:lnTo>
                  <a:lnTo>
                    <a:pt x="1942" y="498"/>
                  </a:lnTo>
                  <a:lnTo>
                    <a:pt x="1938" y="498"/>
                  </a:lnTo>
                  <a:lnTo>
                    <a:pt x="1936" y="500"/>
                  </a:lnTo>
                  <a:lnTo>
                    <a:pt x="1934" y="500"/>
                  </a:lnTo>
                  <a:lnTo>
                    <a:pt x="1934" y="502"/>
                  </a:lnTo>
                  <a:lnTo>
                    <a:pt x="1938" y="504"/>
                  </a:lnTo>
                  <a:lnTo>
                    <a:pt x="1942" y="506"/>
                  </a:lnTo>
                  <a:lnTo>
                    <a:pt x="1944" y="510"/>
                  </a:lnTo>
                  <a:lnTo>
                    <a:pt x="1944" y="512"/>
                  </a:lnTo>
                  <a:lnTo>
                    <a:pt x="1946" y="516"/>
                  </a:lnTo>
                  <a:lnTo>
                    <a:pt x="1948" y="518"/>
                  </a:lnTo>
                  <a:lnTo>
                    <a:pt x="1956" y="524"/>
                  </a:lnTo>
                  <a:lnTo>
                    <a:pt x="1966" y="528"/>
                  </a:lnTo>
                  <a:lnTo>
                    <a:pt x="1974" y="528"/>
                  </a:lnTo>
                  <a:lnTo>
                    <a:pt x="1976" y="528"/>
                  </a:lnTo>
                  <a:lnTo>
                    <a:pt x="1978" y="526"/>
                  </a:lnTo>
                  <a:lnTo>
                    <a:pt x="1976" y="518"/>
                  </a:lnTo>
                  <a:lnTo>
                    <a:pt x="1972" y="512"/>
                  </a:lnTo>
                  <a:lnTo>
                    <a:pt x="1968" y="510"/>
                  </a:lnTo>
                  <a:lnTo>
                    <a:pt x="1966" y="508"/>
                  </a:lnTo>
                  <a:close/>
                  <a:moveTo>
                    <a:pt x="2174" y="784"/>
                  </a:moveTo>
                  <a:lnTo>
                    <a:pt x="2174" y="784"/>
                  </a:lnTo>
                  <a:lnTo>
                    <a:pt x="2174" y="788"/>
                  </a:lnTo>
                  <a:lnTo>
                    <a:pt x="2180" y="792"/>
                  </a:lnTo>
                  <a:lnTo>
                    <a:pt x="2182" y="794"/>
                  </a:lnTo>
                  <a:lnTo>
                    <a:pt x="2184" y="798"/>
                  </a:lnTo>
                  <a:lnTo>
                    <a:pt x="2186" y="804"/>
                  </a:lnTo>
                  <a:lnTo>
                    <a:pt x="2188" y="808"/>
                  </a:lnTo>
                  <a:lnTo>
                    <a:pt x="2192" y="808"/>
                  </a:lnTo>
                  <a:lnTo>
                    <a:pt x="2196" y="808"/>
                  </a:lnTo>
                  <a:lnTo>
                    <a:pt x="2198" y="806"/>
                  </a:lnTo>
                  <a:lnTo>
                    <a:pt x="2198" y="800"/>
                  </a:lnTo>
                  <a:lnTo>
                    <a:pt x="2196" y="794"/>
                  </a:lnTo>
                  <a:lnTo>
                    <a:pt x="2190" y="788"/>
                  </a:lnTo>
                  <a:lnTo>
                    <a:pt x="2186" y="784"/>
                  </a:lnTo>
                  <a:lnTo>
                    <a:pt x="2180" y="780"/>
                  </a:lnTo>
                  <a:lnTo>
                    <a:pt x="2176" y="780"/>
                  </a:lnTo>
                  <a:lnTo>
                    <a:pt x="2174" y="784"/>
                  </a:lnTo>
                  <a:close/>
                  <a:moveTo>
                    <a:pt x="1938" y="458"/>
                  </a:moveTo>
                  <a:lnTo>
                    <a:pt x="1938" y="458"/>
                  </a:lnTo>
                  <a:lnTo>
                    <a:pt x="1938" y="454"/>
                  </a:lnTo>
                  <a:lnTo>
                    <a:pt x="1938" y="448"/>
                  </a:lnTo>
                  <a:lnTo>
                    <a:pt x="1936" y="444"/>
                  </a:lnTo>
                  <a:lnTo>
                    <a:pt x="1930" y="438"/>
                  </a:lnTo>
                  <a:lnTo>
                    <a:pt x="1928" y="434"/>
                  </a:lnTo>
                  <a:lnTo>
                    <a:pt x="1926" y="428"/>
                  </a:lnTo>
                  <a:lnTo>
                    <a:pt x="1922" y="420"/>
                  </a:lnTo>
                  <a:lnTo>
                    <a:pt x="1920" y="410"/>
                  </a:lnTo>
                  <a:lnTo>
                    <a:pt x="1916" y="408"/>
                  </a:lnTo>
                  <a:lnTo>
                    <a:pt x="1910" y="406"/>
                  </a:lnTo>
                  <a:lnTo>
                    <a:pt x="1908" y="404"/>
                  </a:lnTo>
                  <a:lnTo>
                    <a:pt x="1906" y="406"/>
                  </a:lnTo>
                  <a:lnTo>
                    <a:pt x="1906" y="412"/>
                  </a:lnTo>
                  <a:lnTo>
                    <a:pt x="1912" y="422"/>
                  </a:lnTo>
                  <a:lnTo>
                    <a:pt x="1916" y="440"/>
                  </a:lnTo>
                  <a:lnTo>
                    <a:pt x="1918" y="446"/>
                  </a:lnTo>
                  <a:lnTo>
                    <a:pt x="1920" y="448"/>
                  </a:lnTo>
                  <a:lnTo>
                    <a:pt x="1926" y="452"/>
                  </a:lnTo>
                  <a:lnTo>
                    <a:pt x="1930" y="460"/>
                  </a:lnTo>
                  <a:lnTo>
                    <a:pt x="1936" y="466"/>
                  </a:lnTo>
                  <a:lnTo>
                    <a:pt x="1940" y="470"/>
                  </a:lnTo>
                  <a:lnTo>
                    <a:pt x="1942" y="468"/>
                  </a:lnTo>
                  <a:lnTo>
                    <a:pt x="1938" y="458"/>
                  </a:lnTo>
                  <a:close/>
                  <a:moveTo>
                    <a:pt x="2456" y="2102"/>
                  </a:moveTo>
                  <a:lnTo>
                    <a:pt x="2456" y="2102"/>
                  </a:lnTo>
                  <a:lnTo>
                    <a:pt x="2460" y="2096"/>
                  </a:lnTo>
                  <a:lnTo>
                    <a:pt x="2460" y="2090"/>
                  </a:lnTo>
                  <a:lnTo>
                    <a:pt x="2458" y="2084"/>
                  </a:lnTo>
                  <a:lnTo>
                    <a:pt x="2456" y="2082"/>
                  </a:lnTo>
                  <a:lnTo>
                    <a:pt x="2450" y="2082"/>
                  </a:lnTo>
                  <a:lnTo>
                    <a:pt x="2442" y="2084"/>
                  </a:lnTo>
                  <a:lnTo>
                    <a:pt x="2434" y="2088"/>
                  </a:lnTo>
                  <a:lnTo>
                    <a:pt x="2426" y="2094"/>
                  </a:lnTo>
                  <a:lnTo>
                    <a:pt x="2418" y="2100"/>
                  </a:lnTo>
                  <a:lnTo>
                    <a:pt x="2412" y="2100"/>
                  </a:lnTo>
                  <a:lnTo>
                    <a:pt x="2410" y="2098"/>
                  </a:lnTo>
                  <a:lnTo>
                    <a:pt x="2410" y="2094"/>
                  </a:lnTo>
                  <a:lnTo>
                    <a:pt x="2410" y="2080"/>
                  </a:lnTo>
                  <a:lnTo>
                    <a:pt x="2410" y="2076"/>
                  </a:lnTo>
                  <a:lnTo>
                    <a:pt x="2408" y="2074"/>
                  </a:lnTo>
                  <a:lnTo>
                    <a:pt x="2400" y="2072"/>
                  </a:lnTo>
                  <a:lnTo>
                    <a:pt x="2398" y="2070"/>
                  </a:lnTo>
                  <a:lnTo>
                    <a:pt x="2398" y="2068"/>
                  </a:lnTo>
                  <a:lnTo>
                    <a:pt x="2404" y="2064"/>
                  </a:lnTo>
                  <a:lnTo>
                    <a:pt x="2408" y="2062"/>
                  </a:lnTo>
                  <a:lnTo>
                    <a:pt x="2408" y="2058"/>
                  </a:lnTo>
                  <a:lnTo>
                    <a:pt x="2408" y="2056"/>
                  </a:lnTo>
                  <a:lnTo>
                    <a:pt x="2404" y="2054"/>
                  </a:lnTo>
                  <a:lnTo>
                    <a:pt x="2400" y="2054"/>
                  </a:lnTo>
                  <a:lnTo>
                    <a:pt x="2396" y="2056"/>
                  </a:lnTo>
                  <a:lnTo>
                    <a:pt x="2388" y="2060"/>
                  </a:lnTo>
                  <a:lnTo>
                    <a:pt x="2380" y="2068"/>
                  </a:lnTo>
                  <a:lnTo>
                    <a:pt x="2376" y="2074"/>
                  </a:lnTo>
                  <a:lnTo>
                    <a:pt x="2374" y="2080"/>
                  </a:lnTo>
                  <a:lnTo>
                    <a:pt x="2374" y="2096"/>
                  </a:lnTo>
                  <a:lnTo>
                    <a:pt x="2372" y="2104"/>
                  </a:lnTo>
                  <a:lnTo>
                    <a:pt x="2370" y="2110"/>
                  </a:lnTo>
                  <a:lnTo>
                    <a:pt x="2366" y="2116"/>
                  </a:lnTo>
                  <a:lnTo>
                    <a:pt x="2358" y="2120"/>
                  </a:lnTo>
                  <a:lnTo>
                    <a:pt x="2352" y="2126"/>
                  </a:lnTo>
                  <a:lnTo>
                    <a:pt x="2346" y="2134"/>
                  </a:lnTo>
                  <a:lnTo>
                    <a:pt x="2336" y="2156"/>
                  </a:lnTo>
                  <a:lnTo>
                    <a:pt x="2324" y="2180"/>
                  </a:lnTo>
                  <a:lnTo>
                    <a:pt x="2318" y="2190"/>
                  </a:lnTo>
                  <a:lnTo>
                    <a:pt x="2310" y="2196"/>
                  </a:lnTo>
                  <a:lnTo>
                    <a:pt x="2298" y="2206"/>
                  </a:lnTo>
                  <a:lnTo>
                    <a:pt x="2286" y="2218"/>
                  </a:lnTo>
                  <a:lnTo>
                    <a:pt x="2274" y="2228"/>
                  </a:lnTo>
                  <a:lnTo>
                    <a:pt x="2270" y="2230"/>
                  </a:lnTo>
                  <a:lnTo>
                    <a:pt x="2264" y="2232"/>
                  </a:lnTo>
                  <a:lnTo>
                    <a:pt x="2260" y="2234"/>
                  </a:lnTo>
                  <a:lnTo>
                    <a:pt x="2256" y="2236"/>
                  </a:lnTo>
                  <a:lnTo>
                    <a:pt x="2250" y="2242"/>
                  </a:lnTo>
                  <a:lnTo>
                    <a:pt x="2246" y="2248"/>
                  </a:lnTo>
                  <a:lnTo>
                    <a:pt x="2242" y="2250"/>
                  </a:lnTo>
                  <a:lnTo>
                    <a:pt x="2236" y="2250"/>
                  </a:lnTo>
                  <a:lnTo>
                    <a:pt x="2228" y="2250"/>
                  </a:lnTo>
                  <a:lnTo>
                    <a:pt x="2222" y="2254"/>
                  </a:lnTo>
                  <a:lnTo>
                    <a:pt x="2216" y="2260"/>
                  </a:lnTo>
                  <a:lnTo>
                    <a:pt x="2210" y="2266"/>
                  </a:lnTo>
                  <a:lnTo>
                    <a:pt x="2200" y="2282"/>
                  </a:lnTo>
                  <a:lnTo>
                    <a:pt x="2186" y="2298"/>
                  </a:lnTo>
                  <a:lnTo>
                    <a:pt x="2174" y="2310"/>
                  </a:lnTo>
                  <a:lnTo>
                    <a:pt x="2162" y="2322"/>
                  </a:lnTo>
                  <a:lnTo>
                    <a:pt x="2160" y="2328"/>
                  </a:lnTo>
                  <a:lnTo>
                    <a:pt x="2156" y="2334"/>
                  </a:lnTo>
                  <a:lnTo>
                    <a:pt x="2156" y="2338"/>
                  </a:lnTo>
                  <a:lnTo>
                    <a:pt x="2158" y="2344"/>
                  </a:lnTo>
                  <a:lnTo>
                    <a:pt x="2160" y="2348"/>
                  </a:lnTo>
                  <a:lnTo>
                    <a:pt x="2158" y="2352"/>
                  </a:lnTo>
                  <a:lnTo>
                    <a:pt x="2152" y="2356"/>
                  </a:lnTo>
                  <a:lnTo>
                    <a:pt x="2146" y="2360"/>
                  </a:lnTo>
                  <a:lnTo>
                    <a:pt x="2146" y="2362"/>
                  </a:lnTo>
                  <a:lnTo>
                    <a:pt x="2146" y="2368"/>
                  </a:lnTo>
                  <a:lnTo>
                    <a:pt x="2152" y="2376"/>
                  </a:lnTo>
                  <a:lnTo>
                    <a:pt x="2162" y="2382"/>
                  </a:lnTo>
                  <a:lnTo>
                    <a:pt x="2168" y="2384"/>
                  </a:lnTo>
                  <a:lnTo>
                    <a:pt x="2172" y="2384"/>
                  </a:lnTo>
                  <a:lnTo>
                    <a:pt x="2178" y="2382"/>
                  </a:lnTo>
                  <a:lnTo>
                    <a:pt x="2184" y="2378"/>
                  </a:lnTo>
                  <a:lnTo>
                    <a:pt x="2190" y="2376"/>
                  </a:lnTo>
                  <a:lnTo>
                    <a:pt x="2192" y="2374"/>
                  </a:lnTo>
                  <a:lnTo>
                    <a:pt x="2194" y="2376"/>
                  </a:lnTo>
                  <a:lnTo>
                    <a:pt x="2196" y="2378"/>
                  </a:lnTo>
                  <a:lnTo>
                    <a:pt x="2200" y="2384"/>
                  </a:lnTo>
                  <a:lnTo>
                    <a:pt x="2202" y="2386"/>
                  </a:lnTo>
                  <a:lnTo>
                    <a:pt x="2208" y="2386"/>
                  </a:lnTo>
                  <a:lnTo>
                    <a:pt x="2212" y="2386"/>
                  </a:lnTo>
                  <a:lnTo>
                    <a:pt x="2216" y="2388"/>
                  </a:lnTo>
                  <a:lnTo>
                    <a:pt x="2218" y="2392"/>
                  </a:lnTo>
                  <a:lnTo>
                    <a:pt x="2218" y="2396"/>
                  </a:lnTo>
                  <a:lnTo>
                    <a:pt x="2220" y="2398"/>
                  </a:lnTo>
                  <a:lnTo>
                    <a:pt x="2224" y="2402"/>
                  </a:lnTo>
                  <a:lnTo>
                    <a:pt x="2232" y="2402"/>
                  </a:lnTo>
                  <a:lnTo>
                    <a:pt x="2248" y="2404"/>
                  </a:lnTo>
                  <a:lnTo>
                    <a:pt x="2256" y="2404"/>
                  </a:lnTo>
                  <a:lnTo>
                    <a:pt x="2262" y="2404"/>
                  </a:lnTo>
                  <a:lnTo>
                    <a:pt x="2268" y="2402"/>
                  </a:lnTo>
                  <a:lnTo>
                    <a:pt x="2276" y="2398"/>
                  </a:lnTo>
                  <a:lnTo>
                    <a:pt x="2282" y="2390"/>
                  </a:lnTo>
                  <a:lnTo>
                    <a:pt x="2288" y="2380"/>
                  </a:lnTo>
                  <a:lnTo>
                    <a:pt x="2296" y="2372"/>
                  </a:lnTo>
                  <a:lnTo>
                    <a:pt x="2302" y="2366"/>
                  </a:lnTo>
                  <a:lnTo>
                    <a:pt x="2308" y="2362"/>
                  </a:lnTo>
                  <a:lnTo>
                    <a:pt x="2314" y="2360"/>
                  </a:lnTo>
                  <a:lnTo>
                    <a:pt x="2320" y="2358"/>
                  </a:lnTo>
                  <a:lnTo>
                    <a:pt x="2320" y="2356"/>
                  </a:lnTo>
                  <a:lnTo>
                    <a:pt x="2318" y="2352"/>
                  </a:lnTo>
                  <a:lnTo>
                    <a:pt x="2318" y="2346"/>
                  </a:lnTo>
                  <a:lnTo>
                    <a:pt x="2318" y="2340"/>
                  </a:lnTo>
                  <a:lnTo>
                    <a:pt x="2324" y="2328"/>
                  </a:lnTo>
                  <a:lnTo>
                    <a:pt x="2332" y="2312"/>
                  </a:lnTo>
                  <a:lnTo>
                    <a:pt x="2336" y="2300"/>
                  </a:lnTo>
                  <a:lnTo>
                    <a:pt x="2336" y="2288"/>
                  </a:lnTo>
                  <a:lnTo>
                    <a:pt x="2340" y="2276"/>
                  </a:lnTo>
                  <a:lnTo>
                    <a:pt x="2346" y="2266"/>
                  </a:lnTo>
                  <a:lnTo>
                    <a:pt x="2354" y="2258"/>
                  </a:lnTo>
                  <a:lnTo>
                    <a:pt x="2364" y="2252"/>
                  </a:lnTo>
                  <a:lnTo>
                    <a:pt x="2376" y="2248"/>
                  </a:lnTo>
                  <a:lnTo>
                    <a:pt x="2386" y="2246"/>
                  </a:lnTo>
                  <a:lnTo>
                    <a:pt x="2394" y="2244"/>
                  </a:lnTo>
                  <a:lnTo>
                    <a:pt x="2400" y="2246"/>
                  </a:lnTo>
                  <a:lnTo>
                    <a:pt x="2406" y="2246"/>
                  </a:lnTo>
                  <a:lnTo>
                    <a:pt x="2410" y="2246"/>
                  </a:lnTo>
                  <a:lnTo>
                    <a:pt x="2414" y="2244"/>
                  </a:lnTo>
                  <a:lnTo>
                    <a:pt x="2416" y="2242"/>
                  </a:lnTo>
                  <a:lnTo>
                    <a:pt x="2418" y="2238"/>
                  </a:lnTo>
                  <a:lnTo>
                    <a:pt x="2418" y="2236"/>
                  </a:lnTo>
                  <a:lnTo>
                    <a:pt x="2416" y="2232"/>
                  </a:lnTo>
                  <a:lnTo>
                    <a:pt x="2410" y="2230"/>
                  </a:lnTo>
                  <a:lnTo>
                    <a:pt x="2404" y="2228"/>
                  </a:lnTo>
                  <a:lnTo>
                    <a:pt x="2402" y="2224"/>
                  </a:lnTo>
                  <a:lnTo>
                    <a:pt x="2400" y="2218"/>
                  </a:lnTo>
                  <a:lnTo>
                    <a:pt x="2400" y="2214"/>
                  </a:lnTo>
                  <a:lnTo>
                    <a:pt x="2400" y="2208"/>
                  </a:lnTo>
                  <a:lnTo>
                    <a:pt x="2402" y="2204"/>
                  </a:lnTo>
                  <a:lnTo>
                    <a:pt x="2406" y="2200"/>
                  </a:lnTo>
                  <a:lnTo>
                    <a:pt x="2410" y="2198"/>
                  </a:lnTo>
                  <a:lnTo>
                    <a:pt x="2416" y="2196"/>
                  </a:lnTo>
                  <a:lnTo>
                    <a:pt x="2420" y="2192"/>
                  </a:lnTo>
                  <a:lnTo>
                    <a:pt x="2430" y="2178"/>
                  </a:lnTo>
                  <a:lnTo>
                    <a:pt x="2440" y="2160"/>
                  </a:lnTo>
                  <a:lnTo>
                    <a:pt x="2454" y="2138"/>
                  </a:lnTo>
                  <a:lnTo>
                    <a:pt x="2460" y="2130"/>
                  </a:lnTo>
                  <a:lnTo>
                    <a:pt x="2462" y="2124"/>
                  </a:lnTo>
                  <a:lnTo>
                    <a:pt x="2462" y="2120"/>
                  </a:lnTo>
                  <a:lnTo>
                    <a:pt x="2460" y="2118"/>
                  </a:lnTo>
                  <a:lnTo>
                    <a:pt x="2456" y="2116"/>
                  </a:lnTo>
                  <a:lnTo>
                    <a:pt x="2454" y="2114"/>
                  </a:lnTo>
                  <a:lnTo>
                    <a:pt x="2454" y="2110"/>
                  </a:lnTo>
                  <a:lnTo>
                    <a:pt x="2456" y="2102"/>
                  </a:lnTo>
                  <a:close/>
                  <a:moveTo>
                    <a:pt x="2684" y="808"/>
                  </a:moveTo>
                  <a:lnTo>
                    <a:pt x="2684" y="808"/>
                  </a:lnTo>
                  <a:lnTo>
                    <a:pt x="2680" y="812"/>
                  </a:lnTo>
                  <a:lnTo>
                    <a:pt x="2678" y="810"/>
                  </a:lnTo>
                  <a:lnTo>
                    <a:pt x="2682" y="802"/>
                  </a:lnTo>
                  <a:lnTo>
                    <a:pt x="2688" y="794"/>
                  </a:lnTo>
                  <a:lnTo>
                    <a:pt x="2690" y="792"/>
                  </a:lnTo>
                  <a:lnTo>
                    <a:pt x="2690" y="790"/>
                  </a:lnTo>
                  <a:lnTo>
                    <a:pt x="2688" y="788"/>
                  </a:lnTo>
                  <a:lnTo>
                    <a:pt x="2684" y="790"/>
                  </a:lnTo>
                  <a:lnTo>
                    <a:pt x="2676" y="794"/>
                  </a:lnTo>
                  <a:lnTo>
                    <a:pt x="2664" y="800"/>
                  </a:lnTo>
                  <a:lnTo>
                    <a:pt x="2658" y="804"/>
                  </a:lnTo>
                  <a:lnTo>
                    <a:pt x="2652" y="806"/>
                  </a:lnTo>
                  <a:lnTo>
                    <a:pt x="2648" y="806"/>
                  </a:lnTo>
                  <a:lnTo>
                    <a:pt x="2646" y="812"/>
                  </a:lnTo>
                  <a:lnTo>
                    <a:pt x="2644" y="814"/>
                  </a:lnTo>
                  <a:lnTo>
                    <a:pt x="2642" y="816"/>
                  </a:lnTo>
                  <a:lnTo>
                    <a:pt x="2636" y="814"/>
                  </a:lnTo>
                  <a:lnTo>
                    <a:pt x="2634" y="814"/>
                  </a:lnTo>
                  <a:lnTo>
                    <a:pt x="2634" y="816"/>
                  </a:lnTo>
                  <a:lnTo>
                    <a:pt x="2636" y="826"/>
                  </a:lnTo>
                  <a:lnTo>
                    <a:pt x="2640" y="832"/>
                  </a:lnTo>
                  <a:lnTo>
                    <a:pt x="2642" y="832"/>
                  </a:lnTo>
                  <a:lnTo>
                    <a:pt x="2656" y="822"/>
                  </a:lnTo>
                  <a:lnTo>
                    <a:pt x="2660" y="820"/>
                  </a:lnTo>
                  <a:lnTo>
                    <a:pt x="2662" y="820"/>
                  </a:lnTo>
                  <a:lnTo>
                    <a:pt x="2664" y="820"/>
                  </a:lnTo>
                  <a:lnTo>
                    <a:pt x="2666" y="822"/>
                  </a:lnTo>
                  <a:lnTo>
                    <a:pt x="2666" y="824"/>
                  </a:lnTo>
                  <a:lnTo>
                    <a:pt x="2668" y="824"/>
                  </a:lnTo>
                  <a:lnTo>
                    <a:pt x="2670" y="824"/>
                  </a:lnTo>
                  <a:lnTo>
                    <a:pt x="2678" y="820"/>
                  </a:lnTo>
                  <a:lnTo>
                    <a:pt x="2684" y="820"/>
                  </a:lnTo>
                  <a:lnTo>
                    <a:pt x="2690" y="820"/>
                  </a:lnTo>
                  <a:lnTo>
                    <a:pt x="2688" y="816"/>
                  </a:lnTo>
                  <a:lnTo>
                    <a:pt x="2688" y="810"/>
                  </a:lnTo>
                  <a:lnTo>
                    <a:pt x="2688" y="806"/>
                  </a:lnTo>
                  <a:lnTo>
                    <a:pt x="2684" y="808"/>
                  </a:lnTo>
                  <a:close/>
                  <a:moveTo>
                    <a:pt x="2600" y="1904"/>
                  </a:moveTo>
                  <a:lnTo>
                    <a:pt x="2600" y="1904"/>
                  </a:lnTo>
                  <a:lnTo>
                    <a:pt x="2596" y="1910"/>
                  </a:lnTo>
                  <a:lnTo>
                    <a:pt x="2592" y="1916"/>
                  </a:lnTo>
                  <a:lnTo>
                    <a:pt x="2586" y="1918"/>
                  </a:lnTo>
                  <a:lnTo>
                    <a:pt x="2580" y="1918"/>
                  </a:lnTo>
                  <a:lnTo>
                    <a:pt x="2574" y="1918"/>
                  </a:lnTo>
                  <a:lnTo>
                    <a:pt x="2566" y="1914"/>
                  </a:lnTo>
                  <a:lnTo>
                    <a:pt x="2548" y="1906"/>
                  </a:lnTo>
                  <a:lnTo>
                    <a:pt x="2540" y="1900"/>
                  </a:lnTo>
                  <a:lnTo>
                    <a:pt x="2534" y="1892"/>
                  </a:lnTo>
                  <a:lnTo>
                    <a:pt x="2530" y="1884"/>
                  </a:lnTo>
                  <a:lnTo>
                    <a:pt x="2528" y="1876"/>
                  </a:lnTo>
                  <a:lnTo>
                    <a:pt x="2522" y="1856"/>
                  </a:lnTo>
                  <a:lnTo>
                    <a:pt x="2518" y="1848"/>
                  </a:lnTo>
                  <a:lnTo>
                    <a:pt x="2514" y="1840"/>
                  </a:lnTo>
                  <a:lnTo>
                    <a:pt x="2508" y="1834"/>
                  </a:lnTo>
                  <a:lnTo>
                    <a:pt x="2504" y="1832"/>
                  </a:lnTo>
                  <a:lnTo>
                    <a:pt x="2504" y="1834"/>
                  </a:lnTo>
                  <a:lnTo>
                    <a:pt x="2504" y="1838"/>
                  </a:lnTo>
                  <a:lnTo>
                    <a:pt x="2506" y="1850"/>
                  </a:lnTo>
                  <a:lnTo>
                    <a:pt x="2512" y="1868"/>
                  </a:lnTo>
                  <a:lnTo>
                    <a:pt x="2514" y="1874"/>
                  </a:lnTo>
                  <a:lnTo>
                    <a:pt x="2512" y="1876"/>
                  </a:lnTo>
                  <a:lnTo>
                    <a:pt x="2506" y="1874"/>
                  </a:lnTo>
                  <a:lnTo>
                    <a:pt x="2498" y="1868"/>
                  </a:lnTo>
                  <a:lnTo>
                    <a:pt x="2490" y="1862"/>
                  </a:lnTo>
                  <a:lnTo>
                    <a:pt x="2484" y="1854"/>
                  </a:lnTo>
                  <a:lnTo>
                    <a:pt x="2482" y="1844"/>
                  </a:lnTo>
                  <a:lnTo>
                    <a:pt x="2482" y="1836"/>
                  </a:lnTo>
                  <a:lnTo>
                    <a:pt x="2482" y="1830"/>
                  </a:lnTo>
                  <a:lnTo>
                    <a:pt x="2482" y="1826"/>
                  </a:lnTo>
                  <a:lnTo>
                    <a:pt x="2478" y="1818"/>
                  </a:lnTo>
                  <a:lnTo>
                    <a:pt x="2474" y="1810"/>
                  </a:lnTo>
                  <a:lnTo>
                    <a:pt x="2472" y="1806"/>
                  </a:lnTo>
                  <a:lnTo>
                    <a:pt x="2472" y="1802"/>
                  </a:lnTo>
                  <a:lnTo>
                    <a:pt x="2472" y="1792"/>
                  </a:lnTo>
                  <a:lnTo>
                    <a:pt x="2470" y="1786"/>
                  </a:lnTo>
                  <a:lnTo>
                    <a:pt x="2466" y="1780"/>
                  </a:lnTo>
                  <a:lnTo>
                    <a:pt x="2462" y="1770"/>
                  </a:lnTo>
                  <a:lnTo>
                    <a:pt x="2454" y="1762"/>
                  </a:lnTo>
                  <a:lnTo>
                    <a:pt x="2448" y="1758"/>
                  </a:lnTo>
                  <a:lnTo>
                    <a:pt x="2440" y="1754"/>
                  </a:lnTo>
                  <a:lnTo>
                    <a:pt x="2428" y="1752"/>
                  </a:lnTo>
                  <a:lnTo>
                    <a:pt x="2424" y="1750"/>
                  </a:lnTo>
                  <a:lnTo>
                    <a:pt x="2422" y="1748"/>
                  </a:lnTo>
                  <a:lnTo>
                    <a:pt x="2418" y="1738"/>
                  </a:lnTo>
                  <a:lnTo>
                    <a:pt x="2412" y="1730"/>
                  </a:lnTo>
                  <a:lnTo>
                    <a:pt x="2408" y="1726"/>
                  </a:lnTo>
                  <a:lnTo>
                    <a:pt x="2402" y="1726"/>
                  </a:lnTo>
                  <a:lnTo>
                    <a:pt x="2394" y="1726"/>
                  </a:lnTo>
                  <a:lnTo>
                    <a:pt x="2394" y="1728"/>
                  </a:lnTo>
                  <a:lnTo>
                    <a:pt x="2394" y="1730"/>
                  </a:lnTo>
                  <a:lnTo>
                    <a:pt x="2400" y="1736"/>
                  </a:lnTo>
                  <a:lnTo>
                    <a:pt x="2410" y="1748"/>
                  </a:lnTo>
                  <a:lnTo>
                    <a:pt x="2414" y="1754"/>
                  </a:lnTo>
                  <a:lnTo>
                    <a:pt x="2416" y="1758"/>
                  </a:lnTo>
                  <a:lnTo>
                    <a:pt x="2416" y="1762"/>
                  </a:lnTo>
                  <a:lnTo>
                    <a:pt x="2416" y="1764"/>
                  </a:lnTo>
                  <a:lnTo>
                    <a:pt x="2414" y="1768"/>
                  </a:lnTo>
                  <a:lnTo>
                    <a:pt x="2420" y="1776"/>
                  </a:lnTo>
                  <a:lnTo>
                    <a:pt x="2426" y="1784"/>
                  </a:lnTo>
                  <a:lnTo>
                    <a:pt x="2430" y="1794"/>
                  </a:lnTo>
                  <a:lnTo>
                    <a:pt x="2440" y="1814"/>
                  </a:lnTo>
                  <a:lnTo>
                    <a:pt x="2444" y="1822"/>
                  </a:lnTo>
                  <a:lnTo>
                    <a:pt x="2448" y="1828"/>
                  </a:lnTo>
                  <a:lnTo>
                    <a:pt x="2452" y="1830"/>
                  </a:lnTo>
                  <a:lnTo>
                    <a:pt x="2454" y="1826"/>
                  </a:lnTo>
                  <a:lnTo>
                    <a:pt x="2456" y="1822"/>
                  </a:lnTo>
                  <a:lnTo>
                    <a:pt x="2460" y="1822"/>
                  </a:lnTo>
                  <a:lnTo>
                    <a:pt x="2464" y="1830"/>
                  </a:lnTo>
                  <a:lnTo>
                    <a:pt x="2466" y="1840"/>
                  </a:lnTo>
                  <a:lnTo>
                    <a:pt x="2466" y="1842"/>
                  </a:lnTo>
                  <a:lnTo>
                    <a:pt x="2464" y="1842"/>
                  </a:lnTo>
                  <a:lnTo>
                    <a:pt x="2458" y="1838"/>
                  </a:lnTo>
                  <a:lnTo>
                    <a:pt x="2458" y="1842"/>
                  </a:lnTo>
                  <a:lnTo>
                    <a:pt x="2474" y="1878"/>
                  </a:lnTo>
                  <a:lnTo>
                    <a:pt x="2480" y="1892"/>
                  </a:lnTo>
                  <a:lnTo>
                    <a:pt x="2482" y="1902"/>
                  </a:lnTo>
                  <a:lnTo>
                    <a:pt x="2482" y="1910"/>
                  </a:lnTo>
                  <a:lnTo>
                    <a:pt x="2482" y="1916"/>
                  </a:lnTo>
                  <a:lnTo>
                    <a:pt x="2478" y="1928"/>
                  </a:lnTo>
                  <a:lnTo>
                    <a:pt x="2476" y="1936"/>
                  </a:lnTo>
                  <a:lnTo>
                    <a:pt x="2476" y="1946"/>
                  </a:lnTo>
                  <a:lnTo>
                    <a:pt x="2476" y="1954"/>
                  </a:lnTo>
                  <a:lnTo>
                    <a:pt x="2472" y="1962"/>
                  </a:lnTo>
                  <a:lnTo>
                    <a:pt x="2466" y="1968"/>
                  </a:lnTo>
                  <a:lnTo>
                    <a:pt x="2460" y="1972"/>
                  </a:lnTo>
                  <a:lnTo>
                    <a:pt x="2446" y="1980"/>
                  </a:lnTo>
                  <a:lnTo>
                    <a:pt x="2442" y="1984"/>
                  </a:lnTo>
                  <a:lnTo>
                    <a:pt x="2440" y="1988"/>
                  </a:lnTo>
                  <a:lnTo>
                    <a:pt x="2440" y="1994"/>
                  </a:lnTo>
                  <a:lnTo>
                    <a:pt x="2444" y="2000"/>
                  </a:lnTo>
                  <a:lnTo>
                    <a:pt x="2456" y="2010"/>
                  </a:lnTo>
                  <a:lnTo>
                    <a:pt x="2474" y="2020"/>
                  </a:lnTo>
                  <a:lnTo>
                    <a:pt x="2488" y="2028"/>
                  </a:lnTo>
                  <a:lnTo>
                    <a:pt x="2494" y="2032"/>
                  </a:lnTo>
                  <a:lnTo>
                    <a:pt x="2496" y="2040"/>
                  </a:lnTo>
                  <a:lnTo>
                    <a:pt x="2498" y="2048"/>
                  </a:lnTo>
                  <a:lnTo>
                    <a:pt x="2496" y="2058"/>
                  </a:lnTo>
                  <a:lnTo>
                    <a:pt x="2492" y="2076"/>
                  </a:lnTo>
                  <a:lnTo>
                    <a:pt x="2488" y="2082"/>
                  </a:lnTo>
                  <a:lnTo>
                    <a:pt x="2484" y="2088"/>
                  </a:lnTo>
                  <a:lnTo>
                    <a:pt x="2478" y="2092"/>
                  </a:lnTo>
                  <a:lnTo>
                    <a:pt x="2474" y="2098"/>
                  </a:lnTo>
                  <a:lnTo>
                    <a:pt x="2474" y="2100"/>
                  </a:lnTo>
                  <a:lnTo>
                    <a:pt x="2476" y="2100"/>
                  </a:lnTo>
                  <a:lnTo>
                    <a:pt x="2488" y="2106"/>
                  </a:lnTo>
                  <a:lnTo>
                    <a:pt x="2492" y="2108"/>
                  </a:lnTo>
                  <a:lnTo>
                    <a:pt x="2494" y="2110"/>
                  </a:lnTo>
                  <a:lnTo>
                    <a:pt x="2498" y="2116"/>
                  </a:lnTo>
                  <a:lnTo>
                    <a:pt x="2498" y="2120"/>
                  </a:lnTo>
                  <a:lnTo>
                    <a:pt x="2502" y="2120"/>
                  </a:lnTo>
                  <a:lnTo>
                    <a:pt x="2506" y="2118"/>
                  </a:lnTo>
                  <a:lnTo>
                    <a:pt x="2512" y="2114"/>
                  </a:lnTo>
                  <a:lnTo>
                    <a:pt x="2520" y="2108"/>
                  </a:lnTo>
                  <a:lnTo>
                    <a:pt x="2530" y="2094"/>
                  </a:lnTo>
                  <a:lnTo>
                    <a:pt x="2552" y="2062"/>
                  </a:lnTo>
                  <a:lnTo>
                    <a:pt x="2560" y="2044"/>
                  </a:lnTo>
                  <a:lnTo>
                    <a:pt x="2568" y="2028"/>
                  </a:lnTo>
                  <a:lnTo>
                    <a:pt x="2570" y="2016"/>
                  </a:lnTo>
                  <a:lnTo>
                    <a:pt x="2570" y="2010"/>
                  </a:lnTo>
                  <a:lnTo>
                    <a:pt x="2568" y="2006"/>
                  </a:lnTo>
                  <a:lnTo>
                    <a:pt x="2566" y="2002"/>
                  </a:lnTo>
                  <a:lnTo>
                    <a:pt x="2568" y="1998"/>
                  </a:lnTo>
                  <a:lnTo>
                    <a:pt x="2570" y="1992"/>
                  </a:lnTo>
                  <a:lnTo>
                    <a:pt x="2574" y="1986"/>
                  </a:lnTo>
                  <a:lnTo>
                    <a:pt x="2580" y="1982"/>
                  </a:lnTo>
                  <a:lnTo>
                    <a:pt x="2586" y="1980"/>
                  </a:lnTo>
                  <a:lnTo>
                    <a:pt x="2594" y="1982"/>
                  </a:lnTo>
                  <a:lnTo>
                    <a:pt x="2602" y="1986"/>
                  </a:lnTo>
                  <a:lnTo>
                    <a:pt x="2608" y="1990"/>
                  </a:lnTo>
                  <a:lnTo>
                    <a:pt x="2610" y="1990"/>
                  </a:lnTo>
                  <a:lnTo>
                    <a:pt x="2612" y="1988"/>
                  </a:lnTo>
                  <a:lnTo>
                    <a:pt x="2612" y="1984"/>
                  </a:lnTo>
                  <a:lnTo>
                    <a:pt x="2610" y="1978"/>
                  </a:lnTo>
                  <a:lnTo>
                    <a:pt x="2608" y="1970"/>
                  </a:lnTo>
                  <a:lnTo>
                    <a:pt x="2608" y="1964"/>
                  </a:lnTo>
                  <a:lnTo>
                    <a:pt x="2610" y="1958"/>
                  </a:lnTo>
                  <a:lnTo>
                    <a:pt x="2612" y="1956"/>
                  </a:lnTo>
                  <a:lnTo>
                    <a:pt x="2614" y="1954"/>
                  </a:lnTo>
                  <a:lnTo>
                    <a:pt x="2620" y="1952"/>
                  </a:lnTo>
                  <a:lnTo>
                    <a:pt x="2624" y="1948"/>
                  </a:lnTo>
                  <a:lnTo>
                    <a:pt x="2626" y="1942"/>
                  </a:lnTo>
                  <a:lnTo>
                    <a:pt x="2626" y="1934"/>
                  </a:lnTo>
                  <a:lnTo>
                    <a:pt x="2628" y="1920"/>
                  </a:lnTo>
                  <a:lnTo>
                    <a:pt x="2628" y="1912"/>
                  </a:lnTo>
                  <a:lnTo>
                    <a:pt x="2630" y="1908"/>
                  </a:lnTo>
                  <a:lnTo>
                    <a:pt x="2632" y="1904"/>
                  </a:lnTo>
                  <a:lnTo>
                    <a:pt x="2630" y="1900"/>
                  </a:lnTo>
                  <a:lnTo>
                    <a:pt x="2626" y="1896"/>
                  </a:lnTo>
                  <a:lnTo>
                    <a:pt x="2620" y="1894"/>
                  </a:lnTo>
                  <a:lnTo>
                    <a:pt x="2614" y="1894"/>
                  </a:lnTo>
                  <a:lnTo>
                    <a:pt x="2608" y="1896"/>
                  </a:lnTo>
                  <a:lnTo>
                    <a:pt x="2604" y="1900"/>
                  </a:lnTo>
                  <a:lnTo>
                    <a:pt x="2600" y="1904"/>
                  </a:lnTo>
                  <a:close/>
                  <a:moveTo>
                    <a:pt x="2636" y="868"/>
                  </a:moveTo>
                  <a:lnTo>
                    <a:pt x="2636" y="868"/>
                  </a:lnTo>
                  <a:lnTo>
                    <a:pt x="2636" y="864"/>
                  </a:lnTo>
                  <a:lnTo>
                    <a:pt x="2634" y="860"/>
                  </a:lnTo>
                  <a:lnTo>
                    <a:pt x="2630" y="856"/>
                  </a:lnTo>
                  <a:lnTo>
                    <a:pt x="2626" y="854"/>
                  </a:lnTo>
                  <a:lnTo>
                    <a:pt x="2616" y="850"/>
                  </a:lnTo>
                  <a:lnTo>
                    <a:pt x="2606" y="852"/>
                  </a:lnTo>
                  <a:lnTo>
                    <a:pt x="2596" y="858"/>
                  </a:lnTo>
                  <a:lnTo>
                    <a:pt x="2588" y="864"/>
                  </a:lnTo>
                  <a:lnTo>
                    <a:pt x="2582" y="870"/>
                  </a:lnTo>
                  <a:lnTo>
                    <a:pt x="2580" y="876"/>
                  </a:lnTo>
                  <a:lnTo>
                    <a:pt x="2580" y="880"/>
                  </a:lnTo>
                  <a:lnTo>
                    <a:pt x="2580" y="882"/>
                  </a:lnTo>
                  <a:lnTo>
                    <a:pt x="2582" y="886"/>
                  </a:lnTo>
                  <a:lnTo>
                    <a:pt x="2586" y="888"/>
                  </a:lnTo>
                  <a:lnTo>
                    <a:pt x="2600" y="892"/>
                  </a:lnTo>
                  <a:lnTo>
                    <a:pt x="2610" y="896"/>
                  </a:lnTo>
                  <a:lnTo>
                    <a:pt x="2616" y="894"/>
                  </a:lnTo>
                  <a:lnTo>
                    <a:pt x="2620" y="890"/>
                  </a:lnTo>
                  <a:lnTo>
                    <a:pt x="2624" y="888"/>
                  </a:lnTo>
                  <a:lnTo>
                    <a:pt x="2626" y="886"/>
                  </a:lnTo>
                  <a:lnTo>
                    <a:pt x="2630" y="888"/>
                  </a:lnTo>
                  <a:lnTo>
                    <a:pt x="2636" y="890"/>
                  </a:lnTo>
                  <a:lnTo>
                    <a:pt x="2638" y="890"/>
                  </a:lnTo>
                  <a:lnTo>
                    <a:pt x="2640" y="888"/>
                  </a:lnTo>
                  <a:lnTo>
                    <a:pt x="2642" y="886"/>
                  </a:lnTo>
                  <a:lnTo>
                    <a:pt x="2640" y="882"/>
                  </a:lnTo>
                  <a:lnTo>
                    <a:pt x="2636" y="876"/>
                  </a:lnTo>
                  <a:lnTo>
                    <a:pt x="2636" y="872"/>
                  </a:lnTo>
                  <a:lnTo>
                    <a:pt x="2636" y="868"/>
                  </a:lnTo>
                  <a:close/>
                  <a:moveTo>
                    <a:pt x="2260" y="930"/>
                  </a:moveTo>
                  <a:lnTo>
                    <a:pt x="2260" y="930"/>
                  </a:lnTo>
                  <a:lnTo>
                    <a:pt x="2260" y="928"/>
                  </a:lnTo>
                  <a:lnTo>
                    <a:pt x="2262" y="924"/>
                  </a:lnTo>
                  <a:lnTo>
                    <a:pt x="2258" y="918"/>
                  </a:lnTo>
                  <a:lnTo>
                    <a:pt x="2254" y="912"/>
                  </a:lnTo>
                  <a:lnTo>
                    <a:pt x="2252" y="912"/>
                  </a:lnTo>
                  <a:lnTo>
                    <a:pt x="2248" y="914"/>
                  </a:lnTo>
                  <a:lnTo>
                    <a:pt x="2248" y="918"/>
                  </a:lnTo>
                  <a:lnTo>
                    <a:pt x="2248" y="920"/>
                  </a:lnTo>
                  <a:lnTo>
                    <a:pt x="2250" y="926"/>
                  </a:lnTo>
                  <a:lnTo>
                    <a:pt x="2256" y="930"/>
                  </a:lnTo>
                  <a:lnTo>
                    <a:pt x="2258" y="930"/>
                  </a:lnTo>
                  <a:lnTo>
                    <a:pt x="2260" y="930"/>
                  </a:lnTo>
                  <a:close/>
                  <a:moveTo>
                    <a:pt x="2258" y="948"/>
                  </a:moveTo>
                  <a:lnTo>
                    <a:pt x="2258" y="948"/>
                  </a:lnTo>
                  <a:lnTo>
                    <a:pt x="2256" y="950"/>
                  </a:lnTo>
                  <a:lnTo>
                    <a:pt x="2256" y="954"/>
                  </a:lnTo>
                  <a:lnTo>
                    <a:pt x="2258" y="960"/>
                  </a:lnTo>
                  <a:lnTo>
                    <a:pt x="2262" y="964"/>
                  </a:lnTo>
                  <a:lnTo>
                    <a:pt x="2266" y="966"/>
                  </a:lnTo>
                  <a:lnTo>
                    <a:pt x="2268" y="964"/>
                  </a:lnTo>
                  <a:lnTo>
                    <a:pt x="2268" y="962"/>
                  </a:lnTo>
                  <a:lnTo>
                    <a:pt x="2266" y="954"/>
                  </a:lnTo>
                  <a:lnTo>
                    <a:pt x="2262" y="948"/>
                  </a:lnTo>
                  <a:lnTo>
                    <a:pt x="2260" y="948"/>
                  </a:lnTo>
                  <a:lnTo>
                    <a:pt x="2258" y="948"/>
                  </a:lnTo>
                  <a:close/>
                  <a:moveTo>
                    <a:pt x="1490" y="460"/>
                  </a:moveTo>
                  <a:lnTo>
                    <a:pt x="1490" y="460"/>
                  </a:lnTo>
                  <a:lnTo>
                    <a:pt x="1492" y="462"/>
                  </a:lnTo>
                  <a:lnTo>
                    <a:pt x="1494" y="464"/>
                  </a:lnTo>
                  <a:lnTo>
                    <a:pt x="1496" y="462"/>
                  </a:lnTo>
                  <a:lnTo>
                    <a:pt x="1496" y="460"/>
                  </a:lnTo>
                  <a:lnTo>
                    <a:pt x="1496" y="454"/>
                  </a:lnTo>
                  <a:lnTo>
                    <a:pt x="1494" y="448"/>
                  </a:lnTo>
                  <a:lnTo>
                    <a:pt x="1490" y="446"/>
                  </a:lnTo>
                  <a:lnTo>
                    <a:pt x="1486" y="448"/>
                  </a:lnTo>
                  <a:lnTo>
                    <a:pt x="1486" y="452"/>
                  </a:lnTo>
                  <a:lnTo>
                    <a:pt x="1490" y="460"/>
                  </a:lnTo>
                  <a:close/>
                  <a:moveTo>
                    <a:pt x="1532" y="492"/>
                  </a:moveTo>
                  <a:lnTo>
                    <a:pt x="1532" y="492"/>
                  </a:lnTo>
                  <a:lnTo>
                    <a:pt x="1534" y="486"/>
                  </a:lnTo>
                  <a:lnTo>
                    <a:pt x="1534" y="482"/>
                  </a:lnTo>
                  <a:lnTo>
                    <a:pt x="1532" y="482"/>
                  </a:lnTo>
                  <a:lnTo>
                    <a:pt x="1530" y="482"/>
                  </a:lnTo>
                  <a:lnTo>
                    <a:pt x="1528" y="484"/>
                  </a:lnTo>
                  <a:lnTo>
                    <a:pt x="1526" y="484"/>
                  </a:lnTo>
                  <a:lnTo>
                    <a:pt x="1522" y="480"/>
                  </a:lnTo>
                  <a:lnTo>
                    <a:pt x="1518" y="478"/>
                  </a:lnTo>
                  <a:lnTo>
                    <a:pt x="1516" y="478"/>
                  </a:lnTo>
                  <a:lnTo>
                    <a:pt x="1518" y="486"/>
                  </a:lnTo>
                  <a:lnTo>
                    <a:pt x="1522" y="492"/>
                  </a:lnTo>
                  <a:lnTo>
                    <a:pt x="1528" y="496"/>
                  </a:lnTo>
                  <a:lnTo>
                    <a:pt x="1532" y="496"/>
                  </a:lnTo>
                  <a:lnTo>
                    <a:pt x="1532" y="492"/>
                  </a:lnTo>
                  <a:close/>
                  <a:moveTo>
                    <a:pt x="1520" y="466"/>
                  </a:moveTo>
                  <a:lnTo>
                    <a:pt x="1520" y="466"/>
                  </a:lnTo>
                  <a:lnTo>
                    <a:pt x="1516" y="458"/>
                  </a:lnTo>
                  <a:lnTo>
                    <a:pt x="1512" y="454"/>
                  </a:lnTo>
                  <a:lnTo>
                    <a:pt x="1508" y="454"/>
                  </a:lnTo>
                  <a:lnTo>
                    <a:pt x="1506" y="454"/>
                  </a:lnTo>
                  <a:lnTo>
                    <a:pt x="1504" y="456"/>
                  </a:lnTo>
                  <a:lnTo>
                    <a:pt x="1502" y="460"/>
                  </a:lnTo>
                  <a:lnTo>
                    <a:pt x="1500" y="468"/>
                  </a:lnTo>
                  <a:lnTo>
                    <a:pt x="1500" y="470"/>
                  </a:lnTo>
                  <a:lnTo>
                    <a:pt x="1504" y="470"/>
                  </a:lnTo>
                  <a:lnTo>
                    <a:pt x="1514" y="472"/>
                  </a:lnTo>
                  <a:lnTo>
                    <a:pt x="1518" y="470"/>
                  </a:lnTo>
                  <a:lnTo>
                    <a:pt x="1520" y="466"/>
                  </a:lnTo>
                  <a:close/>
                  <a:moveTo>
                    <a:pt x="1400" y="268"/>
                  </a:moveTo>
                  <a:lnTo>
                    <a:pt x="1400" y="268"/>
                  </a:lnTo>
                  <a:lnTo>
                    <a:pt x="1394" y="264"/>
                  </a:lnTo>
                  <a:lnTo>
                    <a:pt x="1392" y="264"/>
                  </a:lnTo>
                  <a:lnTo>
                    <a:pt x="1390" y="266"/>
                  </a:lnTo>
                  <a:lnTo>
                    <a:pt x="1392" y="272"/>
                  </a:lnTo>
                  <a:lnTo>
                    <a:pt x="1396" y="280"/>
                  </a:lnTo>
                  <a:lnTo>
                    <a:pt x="1398" y="282"/>
                  </a:lnTo>
                  <a:lnTo>
                    <a:pt x="1400" y="284"/>
                  </a:lnTo>
                  <a:lnTo>
                    <a:pt x="1402" y="282"/>
                  </a:lnTo>
                  <a:lnTo>
                    <a:pt x="1404" y="280"/>
                  </a:lnTo>
                  <a:lnTo>
                    <a:pt x="1404" y="274"/>
                  </a:lnTo>
                  <a:lnTo>
                    <a:pt x="1402" y="272"/>
                  </a:lnTo>
                  <a:lnTo>
                    <a:pt x="1400" y="268"/>
                  </a:lnTo>
                  <a:close/>
                  <a:moveTo>
                    <a:pt x="1360" y="254"/>
                  </a:moveTo>
                  <a:lnTo>
                    <a:pt x="1360" y="254"/>
                  </a:lnTo>
                  <a:lnTo>
                    <a:pt x="1360" y="256"/>
                  </a:lnTo>
                  <a:lnTo>
                    <a:pt x="1360" y="260"/>
                  </a:lnTo>
                  <a:lnTo>
                    <a:pt x="1362" y="264"/>
                  </a:lnTo>
                  <a:lnTo>
                    <a:pt x="1368" y="266"/>
                  </a:lnTo>
                  <a:lnTo>
                    <a:pt x="1372" y="264"/>
                  </a:lnTo>
                  <a:lnTo>
                    <a:pt x="1372" y="262"/>
                  </a:lnTo>
                  <a:lnTo>
                    <a:pt x="1372" y="260"/>
                  </a:lnTo>
                  <a:lnTo>
                    <a:pt x="1370" y="254"/>
                  </a:lnTo>
                  <a:lnTo>
                    <a:pt x="1366" y="252"/>
                  </a:lnTo>
                  <a:lnTo>
                    <a:pt x="1364" y="252"/>
                  </a:lnTo>
                  <a:lnTo>
                    <a:pt x="1360" y="254"/>
                  </a:lnTo>
                  <a:close/>
                  <a:moveTo>
                    <a:pt x="1320" y="218"/>
                  </a:moveTo>
                  <a:lnTo>
                    <a:pt x="1320" y="218"/>
                  </a:lnTo>
                  <a:lnTo>
                    <a:pt x="1318" y="216"/>
                  </a:lnTo>
                  <a:lnTo>
                    <a:pt x="1316" y="218"/>
                  </a:lnTo>
                  <a:lnTo>
                    <a:pt x="1314" y="220"/>
                  </a:lnTo>
                  <a:lnTo>
                    <a:pt x="1314" y="226"/>
                  </a:lnTo>
                  <a:lnTo>
                    <a:pt x="1316" y="232"/>
                  </a:lnTo>
                  <a:lnTo>
                    <a:pt x="1318" y="232"/>
                  </a:lnTo>
                  <a:lnTo>
                    <a:pt x="1320" y="232"/>
                  </a:lnTo>
                  <a:lnTo>
                    <a:pt x="1324" y="228"/>
                  </a:lnTo>
                  <a:lnTo>
                    <a:pt x="1324" y="224"/>
                  </a:lnTo>
                  <a:lnTo>
                    <a:pt x="1324" y="220"/>
                  </a:lnTo>
                  <a:lnTo>
                    <a:pt x="1320" y="218"/>
                  </a:lnTo>
                  <a:close/>
                  <a:moveTo>
                    <a:pt x="1360" y="106"/>
                  </a:moveTo>
                  <a:lnTo>
                    <a:pt x="1360" y="106"/>
                  </a:lnTo>
                  <a:lnTo>
                    <a:pt x="1370" y="106"/>
                  </a:lnTo>
                  <a:lnTo>
                    <a:pt x="1376" y="102"/>
                  </a:lnTo>
                  <a:lnTo>
                    <a:pt x="1376" y="100"/>
                  </a:lnTo>
                  <a:lnTo>
                    <a:pt x="1376" y="98"/>
                  </a:lnTo>
                  <a:lnTo>
                    <a:pt x="1374" y="98"/>
                  </a:lnTo>
                  <a:lnTo>
                    <a:pt x="1370" y="96"/>
                  </a:lnTo>
                  <a:lnTo>
                    <a:pt x="1362" y="94"/>
                  </a:lnTo>
                  <a:lnTo>
                    <a:pt x="1352" y="94"/>
                  </a:lnTo>
                  <a:lnTo>
                    <a:pt x="1344" y="96"/>
                  </a:lnTo>
                  <a:lnTo>
                    <a:pt x="1342" y="100"/>
                  </a:lnTo>
                  <a:lnTo>
                    <a:pt x="1340" y="102"/>
                  </a:lnTo>
                  <a:lnTo>
                    <a:pt x="1340" y="108"/>
                  </a:lnTo>
                  <a:lnTo>
                    <a:pt x="1344" y="108"/>
                  </a:lnTo>
                  <a:lnTo>
                    <a:pt x="1352" y="108"/>
                  </a:lnTo>
                  <a:lnTo>
                    <a:pt x="1360" y="106"/>
                  </a:lnTo>
                  <a:close/>
                  <a:moveTo>
                    <a:pt x="918" y="88"/>
                  </a:moveTo>
                  <a:lnTo>
                    <a:pt x="918" y="88"/>
                  </a:lnTo>
                  <a:lnTo>
                    <a:pt x="922" y="90"/>
                  </a:lnTo>
                  <a:lnTo>
                    <a:pt x="926" y="92"/>
                  </a:lnTo>
                  <a:lnTo>
                    <a:pt x="948" y="88"/>
                  </a:lnTo>
                  <a:lnTo>
                    <a:pt x="958" y="84"/>
                  </a:lnTo>
                  <a:lnTo>
                    <a:pt x="954" y="82"/>
                  </a:lnTo>
                  <a:lnTo>
                    <a:pt x="920" y="78"/>
                  </a:lnTo>
                  <a:lnTo>
                    <a:pt x="906" y="76"/>
                  </a:lnTo>
                  <a:lnTo>
                    <a:pt x="902" y="78"/>
                  </a:lnTo>
                  <a:lnTo>
                    <a:pt x="908" y="80"/>
                  </a:lnTo>
                  <a:lnTo>
                    <a:pt x="918" y="88"/>
                  </a:lnTo>
                  <a:close/>
                  <a:moveTo>
                    <a:pt x="910" y="44"/>
                  </a:moveTo>
                  <a:lnTo>
                    <a:pt x="910" y="44"/>
                  </a:lnTo>
                  <a:lnTo>
                    <a:pt x="912" y="46"/>
                  </a:lnTo>
                  <a:lnTo>
                    <a:pt x="914" y="48"/>
                  </a:lnTo>
                  <a:lnTo>
                    <a:pt x="914" y="54"/>
                  </a:lnTo>
                  <a:lnTo>
                    <a:pt x="916" y="56"/>
                  </a:lnTo>
                  <a:lnTo>
                    <a:pt x="918" y="56"/>
                  </a:lnTo>
                  <a:lnTo>
                    <a:pt x="922" y="58"/>
                  </a:lnTo>
                  <a:lnTo>
                    <a:pt x="930" y="56"/>
                  </a:lnTo>
                  <a:lnTo>
                    <a:pt x="936" y="54"/>
                  </a:lnTo>
                  <a:lnTo>
                    <a:pt x="938" y="52"/>
                  </a:lnTo>
                  <a:lnTo>
                    <a:pt x="936" y="50"/>
                  </a:lnTo>
                  <a:lnTo>
                    <a:pt x="928" y="46"/>
                  </a:lnTo>
                  <a:lnTo>
                    <a:pt x="924" y="44"/>
                  </a:lnTo>
                  <a:lnTo>
                    <a:pt x="920" y="38"/>
                  </a:lnTo>
                  <a:lnTo>
                    <a:pt x="916" y="34"/>
                  </a:lnTo>
                  <a:lnTo>
                    <a:pt x="906" y="30"/>
                  </a:lnTo>
                  <a:lnTo>
                    <a:pt x="896" y="30"/>
                  </a:lnTo>
                  <a:lnTo>
                    <a:pt x="894" y="30"/>
                  </a:lnTo>
                  <a:lnTo>
                    <a:pt x="896" y="32"/>
                  </a:lnTo>
                  <a:lnTo>
                    <a:pt x="902" y="38"/>
                  </a:lnTo>
                  <a:lnTo>
                    <a:pt x="910" y="44"/>
                  </a:lnTo>
                  <a:close/>
                  <a:moveTo>
                    <a:pt x="868" y="284"/>
                  </a:moveTo>
                  <a:lnTo>
                    <a:pt x="868" y="284"/>
                  </a:lnTo>
                  <a:lnTo>
                    <a:pt x="866" y="272"/>
                  </a:lnTo>
                  <a:lnTo>
                    <a:pt x="862" y="266"/>
                  </a:lnTo>
                  <a:lnTo>
                    <a:pt x="860" y="264"/>
                  </a:lnTo>
                  <a:lnTo>
                    <a:pt x="858" y="264"/>
                  </a:lnTo>
                  <a:lnTo>
                    <a:pt x="856" y="270"/>
                  </a:lnTo>
                  <a:lnTo>
                    <a:pt x="852" y="276"/>
                  </a:lnTo>
                  <a:lnTo>
                    <a:pt x="850" y="276"/>
                  </a:lnTo>
                  <a:lnTo>
                    <a:pt x="848" y="276"/>
                  </a:lnTo>
                  <a:lnTo>
                    <a:pt x="846" y="278"/>
                  </a:lnTo>
                  <a:lnTo>
                    <a:pt x="848" y="280"/>
                  </a:lnTo>
                  <a:lnTo>
                    <a:pt x="848" y="282"/>
                  </a:lnTo>
                  <a:lnTo>
                    <a:pt x="850" y="284"/>
                  </a:lnTo>
                  <a:lnTo>
                    <a:pt x="850" y="288"/>
                  </a:lnTo>
                  <a:lnTo>
                    <a:pt x="850" y="296"/>
                  </a:lnTo>
                  <a:lnTo>
                    <a:pt x="852" y="300"/>
                  </a:lnTo>
                  <a:lnTo>
                    <a:pt x="860" y="308"/>
                  </a:lnTo>
                  <a:lnTo>
                    <a:pt x="864" y="310"/>
                  </a:lnTo>
                  <a:lnTo>
                    <a:pt x="866" y="306"/>
                  </a:lnTo>
                  <a:lnTo>
                    <a:pt x="868" y="298"/>
                  </a:lnTo>
                  <a:lnTo>
                    <a:pt x="868" y="284"/>
                  </a:lnTo>
                  <a:close/>
                  <a:moveTo>
                    <a:pt x="852" y="306"/>
                  </a:moveTo>
                  <a:lnTo>
                    <a:pt x="852" y="306"/>
                  </a:lnTo>
                  <a:lnTo>
                    <a:pt x="848" y="302"/>
                  </a:lnTo>
                  <a:lnTo>
                    <a:pt x="846" y="298"/>
                  </a:lnTo>
                  <a:lnTo>
                    <a:pt x="844" y="296"/>
                  </a:lnTo>
                  <a:lnTo>
                    <a:pt x="844" y="302"/>
                  </a:lnTo>
                  <a:lnTo>
                    <a:pt x="846" y="304"/>
                  </a:lnTo>
                  <a:lnTo>
                    <a:pt x="852" y="310"/>
                  </a:lnTo>
                  <a:lnTo>
                    <a:pt x="858" y="318"/>
                  </a:lnTo>
                  <a:lnTo>
                    <a:pt x="858" y="314"/>
                  </a:lnTo>
                  <a:lnTo>
                    <a:pt x="856" y="310"/>
                  </a:lnTo>
                  <a:lnTo>
                    <a:pt x="852" y="306"/>
                  </a:lnTo>
                  <a:close/>
                  <a:moveTo>
                    <a:pt x="1028" y="396"/>
                  </a:moveTo>
                  <a:lnTo>
                    <a:pt x="1028" y="396"/>
                  </a:lnTo>
                  <a:lnTo>
                    <a:pt x="1032" y="394"/>
                  </a:lnTo>
                  <a:lnTo>
                    <a:pt x="1032" y="392"/>
                  </a:lnTo>
                  <a:lnTo>
                    <a:pt x="1036" y="380"/>
                  </a:lnTo>
                  <a:lnTo>
                    <a:pt x="1040" y="372"/>
                  </a:lnTo>
                  <a:lnTo>
                    <a:pt x="1040" y="370"/>
                  </a:lnTo>
                  <a:lnTo>
                    <a:pt x="1036" y="368"/>
                  </a:lnTo>
                  <a:lnTo>
                    <a:pt x="1034" y="366"/>
                  </a:lnTo>
                  <a:lnTo>
                    <a:pt x="1032" y="364"/>
                  </a:lnTo>
                  <a:lnTo>
                    <a:pt x="1032" y="362"/>
                  </a:lnTo>
                  <a:lnTo>
                    <a:pt x="1028" y="360"/>
                  </a:lnTo>
                  <a:lnTo>
                    <a:pt x="1024" y="358"/>
                  </a:lnTo>
                  <a:lnTo>
                    <a:pt x="1018" y="360"/>
                  </a:lnTo>
                  <a:lnTo>
                    <a:pt x="1008" y="366"/>
                  </a:lnTo>
                  <a:lnTo>
                    <a:pt x="998" y="374"/>
                  </a:lnTo>
                  <a:lnTo>
                    <a:pt x="994" y="378"/>
                  </a:lnTo>
                  <a:lnTo>
                    <a:pt x="994" y="384"/>
                  </a:lnTo>
                  <a:lnTo>
                    <a:pt x="992" y="388"/>
                  </a:lnTo>
                  <a:lnTo>
                    <a:pt x="988" y="396"/>
                  </a:lnTo>
                  <a:lnTo>
                    <a:pt x="984" y="402"/>
                  </a:lnTo>
                  <a:lnTo>
                    <a:pt x="984" y="408"/>
                  </a:lnTo>
                  <a:lnTo>
                    <a:pt x="984" y="410"/>
                  </a:lnTo>
                  <a:lnTo>
                    <a:pt x="984" y="412"/>
                  </a:lnTo>
                  <a:lnTo>
                    <a:pt x="988" y="410"/>
                  </a:lnTo>
                  <a:lnTo>
                    <a:pt x="996" y="408"/>
                  </a:lnTo>
                  <a:lnTo>
                    <a:pt x="1000" y="408"/>
                  </a:lnTo>
                  <a:lnTo>
                    <a:pt x="1006" y="410"/>
                  </a:lnTo>
                  <a:lnTo>
                    <a:pt x="1012" y="410"/>
                  </a:lnTo>
                  <a:lnTo>
                    <a:pt x="1016" y="410"/>
                  </a:lnTo>
                  <a:lnTo>
                    <a:pt x="1020" y="406"/>
                  </a:lnTo>
                  <a:lnTo>
                    <a:pt x="1024" y="400"/>
                  </a:lnTo>
                  <a:lnTo>
                    <a:pt x="1028" y="396"/>
                  </a:lnTo>
                  <a:close/>
                  <a:moveTo>
                    <a:pt x="1032" y="410"/>
                  </a:moveTo>
                  <a:lnTo>
                    <a:pt x="1032" y="410"/>
                  </a:lnTo>
                  <a:lnTo>
                    <a:pt x="1036" y="410"/>
                  </a:lnTo>
                  <a:lnTo>
                    <a:pt x="1036" y="406"/>
                  </a:lnTo>
                  <a:lnTo>
                    <a:pt x="1034" y="402"/>
                  </a:lnTo>
                  <a:lnTo>
                    <a:pt x="1032" y="400"/>
                  </a:lnTo>
                  <a:lnTo>
                    <a:pt x="1032" y="398"/>
                  </a:lnTo>
                  <a:lnTo>
                    <a:pt x="1030" y="398"/>
                  </a:lnTo>
                  <a:lnTo>
                    <a:pt x="1026" y="400"/>
                  </a:lnTo>
                  <a:lnTo>
                    <a:pt x="1024" y="404"/>
                  </a:lnTo>
                  <a:lnTo>
                    <a:pt x="1024" y="408"/>
                  </a:lnTo>
                  <a:lnTo>
                    <a:pt x="1024" y="410"/>
                  </a:lnTo>
                  <a:lnTo>
                    <a:pt x="1032" y="410"/>
                  </a:lnTo>
                  <a:close/>
                  <a:moveTo>
                    <a:pt x="1044" y="820"/>
                  </a:moveTo>
                  <a:lnTo>
                    <a:pt x="1044" y="820"/>
                  </a:lnTo>
                  <a:lnTo>
                    <a:pt x="1046" y="820"/>
                  </a:lnTo>
                  <a:lnTo>
                    <a:pt x="1050" y="820"/>
                  </a:lnTo>
                  <a:lnTo>
                    <a:pt x="1054" y="816"/>
                  </a:lnTo>
                  <a:lnTo>
                    <a:pt x="1056" y="812"/>
                  </a:lnTo>
                  <a:lnTo>
                    <a:pt x="1060" y="812"/>
                  </a:lnTo>
                  <a:lnTo>
                    <a:pt x="1064" y="810"/>
                  </a:lnTo>
                  <a:lnTo>
                    <a:pt x="1068" y="808"/>
                  </a:lnTo>
                  <a:lnTo>
                    <a:pt x="1068" y="806"/>
                  </a:lnTo>
                  <a:lnTo>
                    <a:pt x="1066" y="804"/>
                  </a:lnTo>
                  <a:lnTo>
                    <a:pt x="1064" y="802"/>
                  </a:lnTo>
                  <a:lnTo>
                    <a:pt x="1060" y="804"/>
                  </a:lnTo>
                  <a:lnTo>
                    <a:pt x="1052" y="808"/>
                  </a:lnTo>
                  <a:lnTo>
                    <a:pt x="1046" y="814"/>
                  </a:lnTo>
                  <a:lnTo>
                    <a:pt x="1044" y="818"/>
                  </a:lnTo>
                  <a:lnTo>
                    <a:pt x="1044" y="820"/>
                  </a:lnTo>
                  <a:close/>
                  <a:moveTo>
                    <a:pt x="844" y="336"/>
                  </a:moveTo>
                  <a:lnTo>
                    <a:pt x="844" y="336"/>
                  </a:lnTo>
                  <a:lnTo>
                    <a:pt x="852" y="332"/>
                  </a:lnTo>
                  <a:lnTo>
                    <a:pt x="856" y="326"/>
                  </a:lnTo>
                  <a:lnTo>
                    <a:pt x="854" y="320"/>
                  </a:lnTo>
                  <a:lnTo>
                    <a:pt x="850" y="312"/>
                  </a:lnTo>
                  <a:lnTo>
                    <a:pt x="846" y="306"/>
                  </a:lnTo>
                  <a:lnTo>
                    <a:pt x="842" y="306"/>
                  </a:lnTo>
                  <a:lnTo>
                    <a:pt x="840" y="310"/>
                  </a:lnTo>
                  <a:lnTo>
                    <a:pt x="840" y="316"/>
                  </a:lnTo>
                  <a:lnTo>
                    <a:pt x="840" y="330"/>
                  </a:lnTo>
                  <a:lnTo>
                    <a:pt x="842" y="336"/>
                  </a:lnTo>
                  <a:lnTo>
                    <a:pt x="844" y="336"/>
                  </a:lnTo>
                  <a:close/>
                  <a:moveTo>
                    <a:pt x="794" y="292"/>
                  </a:moveTo>
                  <a:lnTo>
                    <a:pt x="794" y="292"/>
                  </a:lnTo>
                  <a:lnTo>
                    <a:pt x="800" y="276"/>
                  </a:lnTo>
                  <a:lnTo>
                    <a:pt x="804" y="264"/>
                  </a:lnTo>
                  <a:lnTo>
                    <a:pt x="806" y="256"/>
                  </a:lnTo>
                  <a:lnTo>
                    <a:pt x="804" y="256"/>
                  </a:lnTo>
                  <a:lnTo>
                    <a:pt x="798" y="264"/>
                  </a:lnTo>
                  <a:lnTo>
                    <a:pt x="794" y="278"/>
                  </a:lnTo>
                  <a:lnTo>
                    <a:pt x="794" y="292"/>
                  </a:lnTo>
                  <a:close/>
                  <a:moveTo>
                    <a:pt x="1118" y="446"/>
                  </a:moveTo>
                  <a:lnTo>
                    <a:pt x="1118" y="446"/>
                  </a:lnTo>
                  <a:lnTo>
                    <a:pt x="1122" y="448"/>
                  </a:lnTo>
                  <a:lnTo>
                    <a:pt x="1128" y="450"/>
                  </a:lnTo>
                  <a:lnTo>
                    <a:pt x="1142" y="448"/>
                  </a:lnTo>
                  <a:lnTo>
                    <a:pt x="1158" y="448"/>
                  </a:lnTo>
                  <a:lnTo>
                    <a:pt x="1166" y="450"/>
                  </a:lnTo>
                  <a:lnTo>
                    <a:pt x="1172" y="452"/>
                  </a:lnTo>
                  <a:lnTo>
                    <a:pt x="1180" y="454"/>
                  </a:lnTo>
                  <a:lnTo>
                    <a:pt x="1186" y="454"/>
                  </a:lnTo>
                  <a:lnTo>
                    <a:pt x="1190" y="452"/>
                  </a:lnTo>
                  <a:lnTo>
                    <a:pt x="1194" y="450"/>
                  </a:lnTo>
                  <a:lnTo>
                    <a:pt x="1204" y="442"/>
                  </a:lnTo>
                  <a:lnTo>
                    <a:pt x="1208" y="440"/>
                  </a:lnTo>
                  <a:lnTo>
                    <a:pt x="1212" y="440"/>
                  </a:lnTo>
                  <a:lnTo>
                    <a:pt x="1216" y="440"/>
                  </a:lnTo>
                  <a:lnTo>
                    <a:pt x="1218" y="438"/>
                  </a:lnTo>
                  <a:lnTo>
                    <a:pt x="1218" y="434"/>
                  </a:lnTo>
                  <a:lnTo>
                    <a:pt x="1218" y="430"/>
                  </a:lnTo>
                  <a:lnTo>
                    <a:pt x="1214" y="420"/>
                  </a:lnTo>
                  <a:lnTo>
                    <a:pt x="1206" y="414"/>
                  </a:lnTo>
                  <a:lnTo>
                    <a:pt x="1200" y="410"/>
                  </a:lnTo>
                  <a:lnTo>
                    <a:pt x="1198" y="406"/>
                  </a:lnTo>
                  <a:lnTo>
                    <a:pt x="1200" y="406"/>
                  </a:lnTo>
                  <a:lnTo>
                    <a:pt x="1206" y="404"/>
                  </a:lnTo>
                  <a:lnTo>
                    <a:pt x="1218" y="402"/>
                  </a:lnTo>
                  <a:lnTo>
                    <a:pt x="1222" y="398"/>
                  </a:lnTo>
                  <a:lnTo>
                    <a:pt x="1222" y="394"/>
                  </a:lnTo>
                  <a:lnTo>
                    <a:pt x="1222" y="392"/>
                  </a:lnTo>
                  <a:lnTo>
                    <a:pt x="1224" y="390"/>
                  </a:lnTo>
                  <a:lnTo>
                    <a:pt x="1230" y="388"/>
                  </a:lnTo>
                  <a:lnTo>
                    <a:pt x="1232" y="388"/>
                  </a:lnTo>
                  <a:lnTo>
                    <a:pt x="1232" y="384"/>
                  </a:lnTo>
                  <a:lnTo>
                    <a:pt x="1232" y="376"/>
                  </a:lnTo>
                  <a:lnTo>
                    <a:pt x="1228" y="364"/>
                  </a:lnTo>
                  <a:lnTo>
                    <a:pt x="1234" y="372"/>
                  </a:lnTo>
                  <a:lnTo>
                    <a:pt x="1240" y="376"/>
                  </a:lnTo>
                  <a:lnTo>
                    <a:pt x="1246" y="378"/>
                  </a:lnTo>
                  <a:lnTo>
                    <a:pt x="1256" y="376"/>
                  </a:lnTo>
                  <a:lnTo>
                    <a:pt x="1268" y="372"/>
                  </a:lnTo>
                  <a:lnTo>
                    <a:pt x="1272" y="374"/>
                  </a:lnTo>
                  <a:lnTo>
                    <a:pt x="1272" y="376"/>
                  </a:lnTo>
                  <a:lnTo>
                    <a:pt x="1274" y="378"/>
                  </a:lnTo>
                  <a:lnTo>
                    <a:pt x="1278" y="382"/>
                  </a:lnTo>
                  <a:lnTo>
                    <a:pt x="1284" y="384"/>
                  </a:lnTo>
                  <a:lnTo>
                    <a:pt x="1296" y="386"/>
                  </a:lnTo>
                  <a:lnTo>
                    <a:pt x="1308" y="388"/>
                  </a:lnTo>
                  <a:lnTo>
                    <a:pt x="1316" y="392"/>
                  </a:lnTo>
                  <a:lnTo>
                    <a:pt x="1324" y="398"/>
                  </a:lnTo>
                  <a:lnTo>
                    <a:pt x="1330" y="406"/>
                  </a:lnTo>
                  <a:lnTo>
                    <a:pt x="1340" y="426"/>
                  </a:lnTo>
                  <a:lnTo>
                    <a:pt x="1348" y="438"/>
                  </a:lnTo>
                  <a:lnTo>
                    <a:pt x="1358" y="450"/>
                  </a:lnTo>
                  <a:lnTo>
                    <a:pt x="1374" y="472"/>
                  </a:lnTo>
                  <a:lnTo>
                    <a:pt x="1380" y="480"/>
                  </a:lnTo>
                  <a:lnTo>
                    <a:pt x="1384" y="486"/>
                  </a:lnTo>
                  <a:lnTo>
                    <a:pt x="1392" y="488"/>
                  </a:lnTo>
                  <a:lnTo>
                    <a:pt x="1400" y="492"/>
                  </a:lnTo>
                  <a:lnTo>
                    <a:pt x="1432" y="498"/>
                  </a:lnTo>
                  <a:lnTo>
                    <a:pt x="1450" y="502"/>
                  </a:lnTo>
                  <a:lnTo>
                    <a:pt x="1462" y="506"/>
                  </a:lnTo>
                  <a:lnTo>
                    <a:pt x="1470" y="510"/>
                  </a:lnTo>
                  <a:lnTo>
                    <a:pt x="1476" y="512"/>
                  </a:lnTo>
                  <a:lnTo>
                    <a:pt x="1482" y="518"/>
                  </a:lnTo>
                  <a:lnTo>
                    <a:pt x="1488" y="520"/>
                  </a:lnTo>
                  <a:lnTo>
                    <a:pt x="1492" y="520"/>
                  </a:lnTo>
                  <a:lnTo>
                    <a:pt x="1500" y="520"/>
                  </a:lnTo>
                  <a:lnTo>
                    <a:pt x="1506" y="518"/>
                  </a:lnTo>
                  <a:lnTo>
                    <a:pt x="1512" y="514"/>
                  </a:lnTo>
                  <a:lnTo>
                    <a:pt x="1514" y="510"/>
                  </a:lnTo>
                  <a:lnTo>
                    <a:pt x="1514" y="506"/>
                  </a:lnTo>
                  <a:lnTo>
                    <a:pt x="1512" y="502"/>
                  </a:lnTo>
                  <a:lnTo>
                    <a:pt x="1508" y="498"/>
                  </a:lnTo>
                  <a:lnTo>
                    <a:pt x="1498" y="494"/>
                  </a:lnTo>
                  <a:lnTo>
                    <a:pt x="1482" y="490"/>
                  </a:lnTo>
                  <a:lnTo>
                    <a:pt x="1474" y="484"/>
                  </a:lnTo>
                  <a:lnTo>
                    <a:pt x="1472" y="482"/>
                  </a:lnTo>
                  <a:lnTo>
                    <a:pt x="1472" y="480"/>
                  </a:lnTo>
                  <a:lnTo>
                    <a:pt x="1474" y="476"/>
                  </a:lnTo>
                  <a:lnTo>
                    <a:pt x="1478" y="472"/>
                  </a:lnTo>
                  <a:lnTo>
                    <a:pt x="1478" y="470"/>
                  </a:lnTo>
                  <a:lnTo>
                    <a:pt x="1476" y="468"/>
                  </a:lnTo>
                  <a:lnTo>
                    <a:pt x="1464" y="466"/>
                  </a:lnTo>
                  <a:lnTo>
                    <a:pt x="1454" y="464"/>
                  </a:lnTo>
                  <a:lnTo>
                    <a:pt x="1450" y="462"/>
                  </a:lnTo>
                  <a:lnTo>
                    <a:pt x="1448" y="458"/>
                  </a:lnTo>
                  <a:lnTo>
                    <a:pt x="1448" y="454"/>
                  </a:lnTo>
                  <a:lnTo>
                    <a:pt x="1450" y="448"/>
                  </a:lnTo>
                  <a:lnTo>
                    <a:pt x="1454" y="442"/>
                  </a:lnTo>
                  <a:lnTo>
                    <a:pt x="1454" y="438"/>
                  </a:lnTo>
                  <a:lnTo>
                    <a:pt x="1448" y="438"/>
                  </a:lnTo>
                  <a:lnTo>
                    <a:pt x="1436" y="440"/>
                  </a:lnTo>
                  <a:lnTo>
                    <a:pt x="1432" y="440"/>
                  </a:lnTo>
                  <a:lnTo>
                    <a:pt x="1428" y="440"/>
                  </a:lnTo>
                  <a:lnTo>
                    <a:pt x="1422" y="436"/>
                  </a:lnTo>
                  <a:lnTo>
                    <a:pt x="1416" y="428"/>
                  </a:lnTo>
                  <a:lnTo>
                    <a:pt x="1412" y="420"/>
                  </a:lnTo>
                  <a:lnTo>
                    <a:pt x="1408" y="400"/>
                  </a:lnTo>
                  <a:lnTo>
                    <a:pt x="1404" y="394"/>
                  </a:lnTo>
                  <a:lnTo>
                    <a:pt x="1400" y="390"/>
                  </a:lnTo>
                  <a:lnTo>
                    <a:pt x="1394" y="386"/>
                  </a:lnTo>
                  <a:lnTo>
                    <a:pt x="1386" y="378"/>
                  </a:lnTo>
                  <a:lnTo>
                    <a:pt x="1370" y="360"/>
                  </a:lnTo>
                  <a:lnTo>
                    <a:pt x="1364" y="350"/>
                  </a:lnTo>
                  <a:lnTo>
                    <a:pt x="1358" y="340"/>
                  </a:lnTo>
                  <a:lnTo>
                    <a:pt x="1356" y="334"/>
                  </a:lnTo>
                  <a:lnTo>
                    <a:pt x="1356" y="332"/>
                  </a:lnTo>
                  <a:lnTo>
                    <a:pt x="1358" y="330"/>
                  </a:lnTo>
                  <a:lnTo>
                    <a:pt x="1362" y="328"/>
                  </a:lnTo>
                  <a:lnTo>
                    <a:pt x="1366" y="326"/>
                  </a:lnTo>
                  <a:lnTo>
                    <a:pt x="1376" y="328"/>
                  </a:lnTo>
                  <a:lnTo>
                    <a:pt x="1388" y="328"/>
                  </a:lnTo>
                  <a:lnTo>
                    <a:pt x="1392" y="326"/>
                  </a:lnTo>
                  <a:lnTo>
                    <a:pt x="1394" y="324"/>
                  </a:lnTo>
                  <a:lnTo>
                    <a:pt x="1396" y="320"/>
                  </a:lnTo>
                  <a:lnTo>
                    <a:pt x="1396" y="314"/>
                  </a:lnTo>
                  <a:lnTo>
                    <a:pt x="1390" y="302"/>
                  </a:lnTo>
                  <a:lnTo>
                    <a:pt x="1386" y="296"/>
                  </a:lnTo>
                  <a:lnTo>
                    <a:pt x="1380" y="292"/>
                  </a:lnTo>
                  <a:lnTo>
                    <a:pt x="1374" y="290"/>
                  </a:lnTo>
                  <a:lnTo>
                    <a:pt x="1370" y="290"/>
                  </a:lnTo>
                  <a:lnTo>
                    <a:pt x="1364" y="290"/>
                  </a:lnTo>
                  <a:lnTo>
                    <a:pt x="1360" y="290"/>
                  </a:lnTo>
                  <a:lnTo>
                    <a:pt x="1354" y="284"/>
                  </a:lnTo>
                  <a:lnTo>
                    <a:pt x="1344" y="276"/>
                  </a:lnTo>
                  <a:lnTo>
                    <a:pt x="1338" y="272"/>
                  </a:lnTo>
                  <a:lnTo>
                    <a:pt x="1328" y="270"/>
                  </a:lnTo>
                  <a:lnTo>
                    <a:pt x="1312" y="264"/>
                  </a:lnTo>
                  <a:lnTo>
                    <a:pt x="1310" y="262"/>
                  </a:lnTo>
                  <a:lnTo>
                    <a:pt x="1308" y="260"/>
                  </a:lnTo>
                  <a:lnTo>
                    <a:pt x="1310" y="256"/>
                  </a:lnTo>
                  <a:lnTo>
                    <a:pt x="1312" y="246"/>
                  </a:lnTo>
                  <a:lnTo>
                    <a:pt x="1312" y="238"/>
                  </a:lnTo>
                  <a:lnTo>
                    <a:pt x="1306" y="230"/>
                  </a:lnTo>
                  <a:lnTo>
                    <a:pt x="1298" y="220"/>
                  </a:lnTo>
                  <a:lnTo>
                    <a:pt x="1288" y="210"/>
                  </a:lnTo>
                  <a:lnTo>
                    <a:pt x="1278" y="200"/>
                  </a:lnTo>
                  <a:lnTo>
                    <a:pt x="1266" y="192"/>
                  </a:lnTo>
                  <a:lnTo>
                    <a:pt x="1256" y="188"/>
                  </a:lnTo>
                  <a:lnTo>
                    <a:pt x="1248" y="186"/>
                  </a:lnTo>
                  <a:lnTo>
                    <a:pt x="1242" y="186"/>
                  </a:lnTo>
                  <a:lnTo>
                    <a:pt x="1238" y="184"/>
                  </a:lnTo>
                  <a:lnTo>
                    <a:pt x="1230" y="178"/>
                  </a:lnTo>
                  <a:lnTo>
                    <a:pt x="1220" y="170"/>
                  </a:lnTo>
                  <a:lnTo>
                    <a:pt x="1214" y="166"/>
                  </a:lnTo>
                  <a:lnTo>
                    <a:pt x="1202" y="162"/>
                  </a:lnTo>
                  <a:lnTo>
                    <a:pt x="1190" y="158"/>
                  </a:lnTo>
                  <a:lnTo>
                    <a:pt x="1174" y="152"/>
                  </a:lnTo>
                  <a:lnTo>
                    <a:pt x="1140" y="134"/>
                  </a:lnTo>
                  <a:lnTo>
                    <a:pt x="1106" y="120"/>
                  </a:lnTo>
                  <a:lnTo>
                    <a:pt x="1092" y="116"/>
                  </a:lnTo>
                  <a:lnTo>
                    <a:pt x="1078" y="116"/>
                  </a:lnTo>
                  <a:lnTo>
                    <a:pt x="1080" y="404"/>
                  </a:lnTo>
                  <a:lnTo>
                    <a:pt x="1094" y="414"/>
                  </a:lnTo>
                  <a:lnTo>
                    <a:pt x="1104" y="426"/>
                  </a:lnTo>
                  <a:lnTo>
                    <a:pt x="1118" y="446"/>
                  </a:lnTo>
                  <a:close/>
                  <a:moveTo>
                    <a:pt x="784" y="288"/>
                  </a:moveTo>
                  <a:lnTo>
                    <a:pt x="784" y="288"/>
                  </a:lnTo>
                  <a:lnTo>
                    <a:pt x="786" y="290"/>
                  </a:lnTo>
                  <a:lnTo>
                    <a:pt x="788" y="288"/>
                  </a:lnTo>
                  <a:lnTo>
                    <a:pt x="790" y="286"/>
                  </a:lnTo>
                  <a:lnTo>
                    <a:pt x="790" y="282"/>
                  </a:lnTo>
                  <a:lnTo>
                    <a:pt x="788" y="278"/>
                  </a:lnTo>
                  <a:lnTo>
                    <a:pt x="784" y="274"/>
                  </a:lnTo>
                  <a:lnTo>
                    <a:pt x="782" y="276"/>
                  </a:lnTo>
                  <a:lnTo>
                    <a:pt x="784" y="288"/>
                  </a:lnTo>
                  <a:close/>
                  <a:moveTo>
                    <a:pt x="1474" y="80"/>
                  </a:moveTo>
                  <a:lnTo>
                    <a:pt x="1474" y="80"/>
                  </a:lnTo>
                  <a:lnTo>
                    <a:pt x="1476" y="80"/>
                  </a:lnTo>
                  <a:lnTo>
                    <a:pt x="1476" y="78"/>
                  </a:lnTo>
                  <a:lnTo>
                    <a:pt x="1474" y="72"/>
                  </a:lnTo>
                  <a:lnTo>
                    <a:pt x="1468" y="68"/>
                  </a:lnTo>
                  <a:lnTo>
                    <a:pt x="1466" y="68"/>
                  </a:lnTo>
                  <a:lnTo>
                    <a:pt x="1464" y="68"/>
                  </a:lnTo>
                  <a:lnTo>
                    <a:pt x="1464" y="72"/>
                  </a:lnTo>
                  <a:lnTo>
                    <a:pt x="1464" y="76"/>
                  </a:lnTo>
                  <a:lnTo>
                    <a:pt x="1468" y="78"/>
                  </a:lnTo>
                  <a:lnTo>
                    <a:pt x="1474" y="80"/>
                  </a:lnTo>
                  <a:close/>
                  <a:moveTo>
                    <a:pt x="1436" y="292"/>
                  </a:moveTo>
                  <a:lnTo>
                    <a:pt x="1436" y="292"/>
                  </a:lnTo>
                  <a:lnTo>
                    <a:pt x="1442" y="296"/>
                  </a:lnTo>
                  <a:lnTo>
                    <a:pt x="1446" y="298"/>
                  </a:lnTo>
                  <a:lnTo>
                    <a:pt x="1448" y="298"/>
                  </a:lnTo>
                  <a:lnTo>
                    <a:pt x="1450" y="298"/>
                  </a:lnTo>
                  <a:lnTo>
                    <a:pt x="1452" y="296"/>
                  </a:lnTo>
                  <a:lnTo>
                    <a:pt x="1454" y="296"/>
                  </a:lnTo>
                  <a:lnTo>
                    <a:pt x="1458" y="298"/>
                  </a:lnTo>
                  <a:lnTo>
                    <a:pt x="1462" y="302"/>
                  </a:lnTo>
                  <a:lnTo>
                    <a:pt x="1468" y="306"/>
                  </a:lnTo>
                  <a:lnTo>
                    <a:pt x="1478" y="308"/>
                  </a:lnTo>
                  <a:lnTo>
                    <a:pt x="1490" y="306"/>
                  </a:lnTo>
                  <a:lnTo>
                    <a:pt x="1502" y="302"/>
                  </a:lnTo>
                  <a:lnTo>
                    <a:pt x="1514" y="298"/>
                  </a:lnTo>
                  <a:lnTo>
                    <a:pt x="1524" y="292"/>
                  </a:lnTo>
                  <a:lnTo>
                    <a:pt x="1534" y="284"/>
                  </a:lnTo>
                  <a:lnTo>
                    <a:pt x="1538" y="278"/>
                  </a:lnTo>
                  <a:lnTo>
                    <a:pt x="1542" y="272"/>
                  </a:lnTo>
                  <a:lnTo>
                    <a:pt x="1544" y="270"/>
                  </a:lnTo>
                  <a:lnTo>
                    <a:pt x="1548" y="270"/>
                  </a:lnTo>
                  <a:lnTo>
                    <a:pt x="1550" y="270"/>
                  </a:lnTo>
                  <a:lnTo>
                    <a:pt x="1556" y="272"/>
                  </a:lnTo>
                  <a:lnTo>
                    <a:pt x="1560" y="270"/>
                  </a:lnTo>
                  <a:lnTo>
                    <a:pt x="1566" y="268"/>
                  </a:lnTo>
                  <a:lnTo>
                    <a:pt x="1568" y="264"/>
                  </a:lnTo>
                  <a:lnTo>
                    <a:pt x="1570" y="260"/>
                  </a:lnTo>
                  <a:lnTo>
                    <a:pt x="1566" y="252"/>
                  </a:lnTo>
                  <a:lnTo>
                    <a:pt x="1564" y="246"/>
                  </a:lnTo>
                  <a:lnTo>
                    <a:pt x="1564" y="244"/>
                  </a:lnTo>
                  <a:lnTo>
                    <a:pt x="1566" y="242"/>
                  </a:lnTo>
                  <a:lnTo>
                    <a:pt x="1572" y="240"/>
                  </a:lnTo>
                  <a:lnTo>
                    <a:pt x="1574" y="238"/>
                  </a:lnTo>
                  <a:lnTo>
                    <a:pt x="1580" y="228"/>
                  </a:lnTo>
                  <a:lnTo>
                    <a:pt x="1580" y="216"/>
                  </a:lnTo>
                  <a:lnTo>
                    <a:pt x="1578" y="212"/>
                  </a:lnTo>
                  <a:lnTo>
                    <a:pt x="1576" y="208"/>
                  </a:lnTo>
                  <a:lnTo>
                    <a:pt x="1572" y="202"/>
                  </a:lnTo>
                  <a:lnTo>
                    <a:pt x="1566" y="202"/>
                  </a:lnTo>
                  <a:lnTo>
                    <a:pt x="1548" y="202"/>
                  </a:lnTo>
                  <a:lnTo>
                    <a:pt x="1546" y="204"/>
                  </a:lnTo>
                  <a:lnTo>
                    <a:pt x="1544" y="206"/>
                  </a:lnTo>
                  <a:lnTo>
                    <a:pt x="1542" y="210"/>
                  </a:lnTo>
                  <a:lnTo>
                    <a:pt x="1546" y="224"/>
                  </a:lnTo>
                  <a:lnTo>
                    <a:pt x="1550" y="236"/>
                  </a:lnTo>
                  <a:lnTo>
                    <a:pt x="1548" y="240"/>
                  </a:lnTo>
                  <a:lnTo>
                    <a:pt x="1542" y="240"/>
                  </a:lnTo>
                  <a:lnTo>
                    <a:pt x="1536" y="238"/>
                  </a:lnTo>
                  <a:lnTo>
                    <a:pt x="1530" y="242"/>
                  </a:lnTo>
                  <a:lnTo>
                    <a:pt x="1526" y="248"/>
                  </a:lnTo>
                  <a:lnTo>
                    <a:pt x="1522" y="254"/>
                  </a:lnTo>
                  <a:lnTo>
                    <a:pt x="1518" y="262"/>
                  </a:lnTo>
                  <a:lnTo>
                    <a:pt x="1514" y="266"/>
                  </a:lnTo>
                  <a:lnTo>
                    <a:pt x="1510" y="268"/>
                  </a:lnTo>
                  <a:lnTo>
                    <a:pt x="1504" y="266"/>
                  </a:lnTo>
                  <a:lnTo>
                    <a:pt x="1500" y="264"/>
                  </a:lnTo>
                  <a:lnTo>
                    <a:pt x="1498" y="264"/>
                  </a:lnTo>
                  <a:lnTo>
                    <a:pt x="1494" y="268"/>
                  </a:lnTo>
                  <a:lnTo>
                    <a:pt x="1490" y="270"/>
                  </a:lnTo>
                  <a:lnTo>
                    <a:pt x="1488" y="264"/>
                  </a:lnTo>
                  <a:lnTo>
                    <a:pt x="1486" y="256"/>
                  </a:lnTo>
                  <a:lnTo>
                    <a:pt x="1488" y="250"/>
                  </a:lnTo>
                  <a:lnTo>
                    <a:pt x="1490" y="248"/>
                  </a:lnTo>
                  <a:lnTo>
                    <a:pt x="1490" y="244"/>
                  </a:lnTo>
                  <a:lnTo>
                    <a:pt x="1488" y="242"/>
                  </a:lnTo>
                  <a:lnTo>
                    <a:pt x="1484" y="244"/>
                  </a:lnTo>
                  <a:lnTo>
                    <a:pt x="1480" y="250"/>
                  </a:lnTo>
                  <a:lnTo>
                    <a:pt x="1480" y="262"/>
                  </a:lnTo>
                  <a:lnTo>
                    <a:pt x="1478" y="266"/>
                  </a:lnTo>
                  <a:lnTo>
                    <a:pt x="1476" y="268"/>
                  </a:lnTo>
                  <a:lnTo>
                    <a:pt x="1470" y="270"/>
                  </a:lnTo>
                  <a:lnTo>
                    <a:pt x="1460" y="268"/>
                  </a:lnTo>
                  <a:lnTo>
                    <a:pt x="1448" y="266"/>
                  </a:lnTo>
                  <a:lnTo>
                    <a:pt x="1434" y="266"/>
                  </a:lnTo>
                  <a:lnTo>
                    <a:pt x="1424" y="264"/>
                  </a:lnTo>
                  <a:lnTo>
                    <a:pt x="1416" y="266"/>
                  </a:lnTo>
                  <a:lnTo>
                    <a:pt x="1414" y="268"/>
                  </a:lnTo>
                  <a:lnTo>
                    <a:pt x="1414" y="270"/>
                  </a:lnTo>
                  <a:lnTo>
                    <a:pt x="1416" y="278"/>
                  </a:lnTo>
                  <a:lnTo>
                    <a:pt x="1420" y="280"/>
                  </a:lnTo>
                  <a:lnTo>
                    <a:pt x="1428" y="284"/>
                  </a:lnTo>
                  <a:lnTo>
                    <a:pt x="1436" y="292"/>
                  </a:lnTo>
                  <a:close/>
                  <a:moveTo>
                    <a:pt x="1546" y="156"/>
                  </a:moveTo>
                  <a:lnTo>
                    <a:pt x="1546" y="156"/>
                  </a:lnTo>
                  <a:lnTo>
                    <a:pt x="1552" y="162"/>
                  </a:lnTo>
                  <a:lnTo>
                    <a:pt x="1562" y="170"/>
                  </a:lnTo>
                  <a:lnTo>
                    <a:pt x="1572" y="178"/>
                  </a:lnTo>
                  <a:lnTo>
                    <a:pt x="1582" y="190"/>
                  </a:lnTo>
                  <a:lnTo>
                    <a:pt x="1586" y="196"/>
                  </a:lnTo>
                  <a:lnTo>
                    <a:pt x="1588" y="202"/>
                  </a:lnTo>
                  <a:lnTo>
                    <a:pt x="1590" y="210"/>
                  </a:lnTo>
                  <a:lnTo>
                    <a:pt x="1590" y="220"/>
                  </a:lnTo>
                  <a:lnTo>
                    <a:pt x="1592" y="224"/>
                  </a:lnTo>
                  <a:lnTo>
                    <a:pt x="1594" y="232"/>
                  </a:lnTo>
                  <a:lnTo>
                    <a:pt x="1598" y="236"/>
                  </a:lnTo>
                  <a:lnTo>
                    <a:pt x="1602" y="234"/>
                  </a:lnTo>
                  <a:lnTo>
                    <a:pt x="1604" y="230"/>
                  </a:lnTo>
                  <a:lnTo>
                    <a:pt x="1608" y="222"/>
                  </a:lnTo>
                  <a:lnTo>
                    <a:pt x="1608" y="214"/>
                  </a:lnTo>
                  <a:lnTo>
                    <a:pt x="1608" y="206"/>
                  </a:lnTo>
                  <a:lnTo>
                    <a:pt x="1604" y="196"/>
                  </a:lnTo>
                  <a:lnTo>
                    <a:pt x="1596" y="190"/>
                  </a:lnTo>
                  <a:lnTo>
                    <a:pt x="1582" y="178"/>
                  </a:lnTo>
                  <a:lnTo>
                    <a:pt x="1574" y="168"/>
                  </a:lnTo>
                  <a:lnTo>
                    <a:pt x="1566" y="160"/>
                  </a:lnTo>
                  <a:lnTo>
                    <a:pt x="1556" y="154"/>
                  </a:lnTo>
                  <a:lnTo>
                    <a:pt x="1538" y="142"/>
                  </a:lnTo>
                  <a:lnTo>
                    <a:pt x="1526" y="132"/>
                  </a:lnTo>
                  <a:lnTo>
                    <a:pt x="1518" y="126"/>
                  </a:lnTo>
                  <a:lnTo>
                    <a:pt x="1516" y="126"/>
                  </a:lnTo>
                  <a:lnTo>
                    <a:pt x="1514" y="128"/>
                  </a:lnTo>
                  <a:lnTo>
                    <a:pt x="1510" y="132"/>
                  </a:lnTo>
                  <a:lnTo>
                    <a:pt x="1508" y="134"/>
                  </a:lnTo>
                  <a:lnTo>
                    <a:pt x="1510" y="136"/>
                  </a:lnTo>
                  <a:lnTo>
                    <a:pt x="1516" y="138"/>
                  </a:lnTo>
                  <a:lnTo>
                    <a:pt x="1530" y="144"/>
                  </a:lnTo>
                  <a:lnTo>
                    <a:pt x="1538" y="150"/>
                  </a:lnTo>
                  <a:lnTo>
                    <a:pt x="1546" y="156"/>
                  </a:lnTo>
                  <a:close/>
                  <a:moveTo>
                    <a:pt x="1500" y="128"/>
                  </a:moveTo>
                  <a:lnTo>
                    <a:pt x="1500" y="128"/>
                  </a:lnTo>
                  <a:lnTo>
                    <a:pt x="1502" y="126"/>
                  </a:lnTo>
                  <a:lnTo>
                    <a:pt x="1502" y="122"/>
                  </a:lnTo>
                  <a:lnTo>
                    <a:pt x="1496" y="116"/>
                  </a:lnTo>
                  <a:lnTo>
                    <a:pt x="1492" y="114"/>
                  </a:lnTo>
                  <a:lnTo>
                    <a:pt x="1490" y="114"/>
                  </a:lnTo>
                  <a:lnTo>
                    <a:pt x="1486" y="114"/>
                  </a:lnTo>
                  <a:lnTo>
                    <a:pt x="1484" y="118"/>
                  </a:lnTo>
                  <a:lnTo>
                    <a:pt x="1484" y="120"/>
                  </a:lnTo>
                  <a:lnTo>
                    <a:pt x="1484" y="124"/>
                  </a:lnTo>
                  <a:lnTo>
                    <a:pt x="1488" y="128"/>
                  </a:lnTo>
                  <a:lnTo>
                    <a:pt x="1494" y="130"/>
                  </a:lnTo>
                  <a:lnTo>
                    <a:pt x="1498" y="130"/>
                  </a:lnTo>
                  <a:lnTo>
                    <a:pt x="1500" y="128"/>
                  </a:lnTo>
                  <a:close/>
                  <a:moveTo>
                    <a:pt x="726" y="46"/>
                  </a:moveTo>
                  <a:lnTo>
                    <a:pt x="726" y="46"/>
                  </a:lnTo>
                  <a:lnTo>
                    <a:pt x="726" y="50"/>
                  </a:lnTo>
                  <a:lnTo>
                    <a:pt x="724" y="54"/>
                  </a:lnTo>
                  <a:lnTo>
                    <a:pt x="716" y="62"/>
                  </a:lnTo>
                  <a:lnTo>
                    <a:pt x="714" y="66"/>
                  </a:lnTo>
                  <a:lnTo>
                    <a:pt x="716" y="70"/>
                  </a:lnTo>
                  <a:lnTo>
                    <a:pt x="718" y="72"/>
                  </a:lnTo>
                  <a:lnTo>
                    <a:pt x="726" y="72"/>
                  </a:lnTo>
                  <a:lnTo>
                    <a:pt x="738" y="72"/>
                  </a:lnTo>
                  <a:lnTo>
                    <a:pt x="742" y="74"/>
                  </a:lnTo>
                  <a:lnTo>
                    <a:pt x="746" y="78"/>
                  </a:lnTo>
                  <a:lnTo>
                    <a:pt x="752" y="88"/>
                  </a:lnTo>
                  <a:lnTo>
                    <a:pt x="758" y="104"/>
                  </a:lnTo>
                  <a:lnTo>
                    <a:pt x="762" y="106"/>
                  </a:lnTo>
                  <a:lnTo>
                    <a:pt x="764" y="108"/>
                  </a:lnTo>
                  <a:lnTo>
                    <a:pt x="774" y="110"/>
                  </a:lnTo>
                  <a:lnTo>
                    <a:pt x="786" y="110"/>
                  </a:lnTo>
                  <a:lnTo>
                    <a:pt x="798" y="110"/>
                  </a:lnTo>
                  <a:lnTo>
                    <a:pt x="810" y="108"/>
                  </a:lnTo>
                  <a:lnTo>
                    <a:pt x="820" y="108"/>
                  </a:lnTo>
                  <a:lnTo>
                    <a:pt x="828" y="110"/>
                  </a:lnTo>
                  <a:lnTo>
                    <a:pt x="830" y="112"/>
                  </a:lnTo>
                  <a:lnTo>
                    <a:pt x="830" y="114"/>
                  </a:lnTo>
                  <a:lnTo>
                    <a:pt x="830" y="120"/>
                  </a:lnTo>
                  <a:lnTo>
                    <a:pt x="826" y="122"/>
                  </a:lnTo>
                  <a:lnTo>
                    <a:pt x="822" y="122"/>
                  </a:lnTo>
                  <a:lnTo>
                    <a:pt x="816" y="120"/>
                  </a:lnTo>
                  <a:lnTo>
                    <a:pt x="808" y="120"/>
                  </a:lnTo>
                  <a:lnTo>
                    <a:pt x="802" y="118"/>
                  </a:lnTo>
                  <a:lnTo>
                    <a:pt x="798" y="120"/>
                  </a:lnTo>
                  <a:lnTo>
                    <a:pt x="794" y="124"/>
                  </a:lnTo>
                  <a:lnTo>
                    <a:pt x="790" y="130"/>
                  </a:lnTo>
                  <a:lnTo>
                    <a:pt x="784" y="134"/>
                  </a:lnTo>
                  <a:lnTo>
                    <a:pt x="778" y="134"/>
                  </a:lnTo>
                  <a:lnTo>
                    <a:pt x="772" y="132"/>
                  </a:lnTo>
                  <a:lnTo>
                    <a:pt x="766" y="130"/>
                  </a:lnTo>
                  <a:lnTo>
                    <a:pt x="760" y="130"/>
                  </a:lnTo>
                  <a:lnTo>
                    <a:pt x="756" y="132"/>
                  </a:lnTo>
                  <a:lnTo>
                    <a:pt x="756" y="138"/>
                  </a:lnTo>
                  <a:lnTo>
                    <a:pt x="756" y="142"/>
                  </a:lnTo>
                  <a:lnTo>
                    <a:pt x="760" y="144"/>
                  </a:lnTo>
                  <a:lnTo>
                    <a:pt x="768" y="146"/>
                  </a:lnTo>
                  <a:lnTo>
                    <a:pt x="780" y="156"/>
                  </a:lnTo>
                  <a:lnTo>
                    <a:pt x="786" y="164"/>
                  </a:lnTo>
                  <a:lnTo>
                    <a:pt x="790" y="170"/>
                  </a:lnTo>
                  <a:lnTo>
                    <a:pt x="790" y="174"/>
                  </a:lnTo>
                  <a:lnTo>
                    <a:pt x="788" y="176"/>
                  </a:lnTo>
                  <a:lnTo>
                    <a:pt x="784" y="180"/>
                  </a:lnTo>
                  <a:lnTo>
                    <a:pt x="784" y="184"/>
                  </a:lnTo>
                  <a:lnTo>
                    <a:pt x="784" y="188"/>
                  </a:lnTo>
                  <a:lnTo>
                    <a:pt x="788" y="194"/>
                  </a:lnTo>
                  <a:lnTo>
                    <a:pt x="792" y="196"/>
                  </a:lnTo>
                  <a:lnTo>
                    <a:pt x="796" y="198"/>
                  </a:lnTo>
                  <a:lnTo>
                    <a:pt x="802" y="198"/>
                  </a:lnTo>
                  <a:lnTo>
                    <a:pt x="806" y="196"/>
                  </a:lnTo>
                  <a:lnTo>
                    <a:pt x="810" y="192"/>
                  </a:lnTo>
                  <a:lnTo>
                    <a:pt x="814" y="186"/>
                  </a:lnTo>
                  <a:lnTo>
                    <a:pt x="816" y="178"/>
                  </a:lnTo>
                  <a:lnTo>
                    <a:pt x="822" y="158"/>
                  </a:lnTo>
                  <a:lnTo>
                    <a:pt x="826" y="150"/>
                  </a:lnTo>
                  <a:lnTo>
                    <a:pt x="828" y="150"/>
                  </a:lnTo>
                  <a:lnTo>
                    <a:pt x="828" y="154"/>
                  </a:lnTo>
                  <a:lnTo>
                    <a:pt x="824" y="168"/>
                  </a:lnTo>
                  <a:lnTo>
                    <a:pt x="824" y="174"/>
                  </a:lnTo>
                  <a:lnTo>
                    <a:pt x="824" y="178"/>
                  </a:lnTo>
                  <a:lnTo>
                    <a:pt x="828" y="180"/>
                  </a:lnTo>
                  <a:lnTo>
                    <a:pt x="832" y="184"/>
                  </a:lnTo>
                  <a:lnTo>
                    <a:pt x="844" y="188"/>
                  </a:lnTo>
                  <a:lnTo>
                    <a:pt x="852" y="192"/>
                  </a:lnTo>
                  <a:lnTo>
                    <a:pt x="860" y="198"/>
                  </a:lnTo>
                  <a:lnTo>
                    <a:pt x="870" y="206"/>
                  </a:lnTo>
                  <a:lnTo>
                    <a:pt x="878" y="212"/>
                  </a:lnTo>
                  <a:lnTo>
                    <a:pt x="886" y="214"/>
                  </a:lnTo>
                  <a:lnTo>
                    <a:pt x="892" y="216"/>
                  </a:lnTo>
                  <a:lnTo>
                    <a:pt x="906" y="218"/>
                  </a:lnTo>
                  <a:lnTo>
                    <a:pt x="916" y="220"/>
                  </a:lnTo>
                  <a:lnTo>
                    <a:pt x="926" y="226"/>
                  </a:lnTo>
                  <a:lnTo>
                    <a:pt x="940" y="232"/>
                  </a:lnTo>
                  <a:lnTo>
                    <a:pt x="954" y="238"/>
                  </a:lnTo>
                  <a:lnTo>
                    <a:pt x="966" y="242"/>
                  </a:lnTo>
                  <a:lnTo>
                    <a:pt x="980" y="252"/>
                  </a:lnTo>
                  <a:lnTo>
                    <a:pt x="988" y="258"/>
                  </a:lnTo>
                  <a:lnTo>
                    <a:pt x="994" y="266"/>
                  </a:lnTo>
                  <a:lnTo>
                    <a:pt x="1004" y="284"/>
                  </a:lnTo>
                  <a:lnTo>
                    <a:pt x="1014" y="302"/>
                  </a:lnTo>
                  <a:lnTo>
                    <a:pt x="1024" y="318"/>
                  </a:lnTo>
                  <a:lnTo>
                    <a:pt x="1028" y="324"/>
                  </a:lnTo>
                  <a:lnTo>
                    <a:pt x="1030" y="328"/>
                  </a:lnTo>
                  <a:lnTo>
                    <a:pt x="1028" y="330"/>
                  </a:lnTo>
                  <a:lnTo>
                    <a:pt x="1026" y="332"/>
                  </a:lnTo>
                  <a:lnTo>
                    <a:pt x="1022" y="336"/>
                  </a:lnTo>
                  <a:lnTo>
                    <a:pt x="1020" y="338"/>
                  </a:lnTo>
                  <a:lnTo>
                    <a:pt x="1020" y="344"/>
                  </a:lnTo>
                  <a:lnTo>
                    <a:pt x="1024" y="350"/>
                  </a:lnTo>
                  <a:lnTo>
                    <a:pt x="1028" y="354"/>
                  </a:lnTo>
                  <a:lnTo>
                    <a:pt x="1036" y="360"/>
                  </a:lnTo>
                  <a:lnTo>
                    <a:pt x="1040" y="364"/>
                  </a:lnTo>
                  <a:lnTo>
                    <a:pt x="1044" y="368"/>
                  </a:lnTo>
                  <a:lnTo>
                    <a:pt x="1044" y="372"/>
                  </a:lnTo>
                  <a:lnTo>
                    <a:pt x="1040" y="380"/>
                  </a:lnTo>
                  <a:lnTo>
                    <a:pt x="1036" y="394"/>
                  </a:lnTo>
                  <a:lnTo>
                    <a:pt x="1036" y="396"/>
                  </a:lnTo>
                  <a:lnTo>
                    <a:pt x="1038" y="398"/>
                  </a:lnTo>
                  <a:lnTo>
                    <a:pt x="1044" y="396"/>
                  </a:lnTo>
                  <a:lnTo>
                    <a:pt x="1046" y="396"/>
                  </a:lnTo>
                  <a:lnTo>
                    <a:pt x="1050" y="396"/>
                  </a:lnTo>
                  <a:lnTo>
                    <a:pt x="1052" y="398"/>
                  </a:lnTo>
                  <a:lnTo>
                    <a:pt x="1054" y="398"/>
                  </a:lnTo>
                  <a:lnTo>
                    <a:pt x="1060" y="398"/>
                  </a:lnTo>
                  <a:lnTo>
                    <a:pt x="1068" y="398"/>
                  </a:lnTo>
                  <a:lnTo>
                    <a:pt x="1074" y="400"/>
                  </a:lnTo>
                  <a:lnTo>
                    <a:pt x="1080" y="404"/>
                  </a:lnTo>
                  <a:lnTo>
                    <a:pt x="1078" y="116"/>
                  </a:lnTo>
                  <a:lnTo>
                    <a:pt x="1070" y="114"/>
                  </a:lnTo>
                  <a:lnTo>
                    <a:pt x="1060" y="110"/>
                  </a:lnTo>
                  <a:lnTo>
                    <a:pt x="1038" y="100"/>
                  </a:lnTo>
                  <a:lnTo>
                    <a:pt x="1002" y="76"/>
                  </a:lnTo>
                  <a:lnTo>
                    <a:pt x="996" y="72"/>
                  </a:lnTo>
                  <a:lnTo>
                    <a:pt x="988" y="72"/>
                  </a:lnTo>
                  <a:lnTo>
                    <a:pt x="982" y="74"/>
                  </a:lnTo>
                  <a:lnTo>
                    <a:pt x="976" y="76"/>
                  </a:lnTo>
                  <a:lnTo>
                    <a:pt x="970" y="80"/>
                  </a:lnTo>
                  <a:lnTo>
                    <a:pt x="966" y="84"/>
                  </a:lnTo>
                  <a:lnTo>
                    <a:pt x="964" y="88"/>
                  </a:lnTo>
                  <a:lnTo>
                    <a:pt x="964" y="92"/>
                  </a:lnTo>
                  <a:lnTo>
                    <a:pt x="966" y="96"/>
                  </a:lnTo>
                  <a:lnTo>
                    <a:pt x="964" y="100"/>
                  </a:lnTo>
                  <a:lnTo>
                    <a:pt x="956" y="106"/>
                  </a:lnTo>
                  <a:lnTo>
                    <a:pt x="946" y="110"/>
                  </a:lnTo>
                  <a:lnTo>
                    <a:pt x="942" y="110"/>
                  </a:lnTo>
                  <a:lnTo>
                    <a:pt x="938" y="108"/>
                  </a:lnTo>
                  <a:lnTo>
                    <a:pt x="936" y="108"/>
                  </a:lnTo>
                  <a:lnTo>
                    <a:pt x="934" y="110"/>
                  </a:lnTo>
                  <a:lnTo>
                    <a:pt x="928" y="116"/>
                  </a:lnTo>
                  <a:lnTo>
                    <a:pt x="914" y="138"/>
                  </a:lnTo>
                  <a:lnTo>
                    <a:pt x="906" y="148"/>
                  </a:lnTo>
                  <a:lnTo>
                    <a:pt x="898" y="158"/>
                  </a:lnTo>
                  <a:lnTo>
                    <a:pt x="890" y="164"/>
                  </a:lnTo>
                  <a:lnTo>
                    <a:pt x="886" y="164"/>
                  </a:lnTo>
                  <a:lnTo>
                    <a:pt x="882" y="164"/>
                  </a:lnTo>
                  <a:lnTo>
                    <a:pt x="876" y="160"/>
                  </a:lnTo>
                  <a:lnTo>
                    <a:pt x="872" y="156"/>
                  </a:lnTo>
                  <a:lnTo>
                    <a:pt x="870" y="150"/>
                  </a:lnTo>
                  <a:lnTo>
                    <a:pt x="868" y="144"/>
                  </a:lnTo>
                  <a:lnTo>
                    <a:pt x="864" y="132"/>
                  </a:lnTo>
                  <a:lnTo>
                    <a:pt x="862" y="126"/>
                  </a:lnTo>
                  <a:lnTo>
                    <a:pt x="860" y="120"/>
                  </a:lnTo>
                  <a:lnTo>
                    <a:pt x="856" y="118"/>
                  </a:lnTo>
                  <a:lnTo>
                    <a:pt x="854" y="118"/>
                  </a:lnTo>
                  <a:lnTo>
                    <a:pt x="852" y="124"/>
                  </a:lnTo>
                  <a:lnTo>
                    <a:pt x="852" y="126"/>
                  </a:lnTo>
                  <a:lnTo>
                    <a:pt x="846" y="114"/>
                  </a:lnTo>
                  <a:lnTo>
                    <a:pt x="842" y="102"/>
                  </a:lnTo>
                  <a:lnTo>
                    <a:pt x="842" y="94"/>
                  </a:lnTo>
                  <a:lnTo>
                    <a:pt x="842" y="86"/>
                  </a:lnTo>
                  <a:lnTo>
                    <a:pt x="844" y="80"/>
                  </a:lnTo>
                  <a:lnTo>
                    <a:pt x="846" y="66"/>
                  </a:lnTo>
                  <a:lnTo>
                    <a:pt x="846" y="58"/>
                  </a:lnTo>
                  <a:lnTo>
                    <a:pt x="844" y="48"/>
                  </a:lnTo>
                  <a:lnTo>
                    <a:pt x="840" y="40"/>
                  </a:lnTo>
                  <a:lnTo>
                    <a:pt x="838" y="36"/>
                  </a:lnTo>
                  <a:lnTo>
                    <a:pt x="834" y="36"/>
                  </a:lnTo>
                  <a:lnTo>
                    <a:pt x="830" y="36"/>
                  </a:lnTo>
                  <a:lnTo>
                    <a:pt x="826" y="36"/>
                  </a:lnTo>
                  <a:lnTo>
                    <a:pt x="818" y="36"/>
                  </a:lnTo>
                  <a:lnTo>
                    <a:pt x="810" y="32"/>
                  </a:lnTo>
                  <a:lnTo>
                    <a:pt x="798" y="26"/>
                  </a:lnTo>
                  <a:lnTo>
                    <a:pt x="786" y="18"/>
                  </a:lnTo>
                  <a:lnTo>
                    <a:pt x="776" y="16"/>
                  </a:lnTo>
                  <a:lnTo>
                    <a:pt x="770" y="16"/>
                  </a:lnTo>
                  <a:lnTo>
                    <a:pt x="764" y="20"/>
                  </a:lnTo>
                  <a:lnTo>
                    <a:pt x="756" y="28"/>
                  </a:lnTo>
                  <a:lnTo>
                    <a:pt x="752" y="32"/>
                  </a:lnTo>
                  <a:lnTo>
                    <a:pt x="748" y="34"/>
                  </a:lnTo>
                  <a:lnTo>
                    <a:pt x="740" y="36"/>
                  </a:lnTo>
                  <a:lnTo>
                    <a:pt x="732" y="38"/>
                  </a:lnTo>
                  <a:lnTo>
                    <a:pt x="728" y="40"/>
                  </a:lnTo>
                  <a:lnTo>
                    <a:pt x="726" y="42"/>
                  </a:lnTo>
                  <a:lnTo>
                    <a:pt x="726" y="46"/>
                  </a:lnTo>
                  <a:close/>
                  <a:moveTo>
                    <a:pt x="1600" y="438"/>
                  </a:moveTo>
                  <a:lnTo>
                    <a:pt x="1600" y="438"/>
                  </a:lnTo>
                  <a:lnTo>
                    <a:pt x="1594" y="436"/>
                  </a:lnTo>
                  <a:lnTo>
                    <a:pt x="1588" y="434"/>
                  </a:lnTo>
                  <a:lnTo>
                    <a:pt x="1586" y="436"/>
                  </a:lnTo>
                  <a:lnTo>
                    <a:pt x="1588" y="438"/>
                  </a:lnTo>
                  <a:lnTo>
                    <a:pt x="1590" y="442"/>
                  </a:lnTo>
                  <a:lnTo>
                    <a:pt x="1590" y="444"/>
                  </a:lnTo>
                  <a:lnTo>
                    <a:pt x="1592" y="446"/>
                  </a:lnTo>
                  <a:lnTo>
                    <a:pt x="1596" y="448"/>
                  </a:lnTo>
                  <a:lnTo>
                    <a:pt x="1600" y="448"/>
                  </a:lnTo>
                  <a:lnTo>
                    <a:pt x="1604" y="446"/>
                  </a:lnTo>
                  <a:lnTo>
                    <a:pt x="1604" y="444"/>
                  </a:lnTo>
                  <a:lnTo>
                    <a:pt x="1600" y="438"/>
                  </a:lnTo>
                  <a:close/>
                  <a:moveTo>
                    <a:pt x="1606" y="1248"/>
                  </a:moveTo>
                  <a:lnTo>
                    <a:pt x="1606" y="1248"/>
                  </a:lnTo>
                  <a:lnTo>
                    <a:pt x="1606" y="1252"/>
                  </a:lnTo>
                  <a:lnTo>
                    <a:pt x="1604" y="1260"/>
                  </a:lnTo>
                  <a:lnTo>
                    <a:pt x="1604" y="1268"/>
                  </a:lnTo>
                  <a:lnTo>
                    <a:pt x="1604" y="1272"/>
                  </a:lnTo>
                  <a:lnTo>
                    <a:pt x="1606" y="1274"/>
                  </a:lnTo>
                  <a:lnTo>
                    <a:pt x="1608" y="1274"/>
                  </a:lnTo>
                  <a:lnTo>
                    <a:pt x="1610" y="1270"/>
                  </a:lnTo>
                  <a:lnTo>
                    <a:pt x="1610" y="1260"/>
                  </a:lnTo>
                  <a:lnTo>
                    <a:pt x="1614" y="1250"/>
                  </a:lnTo>
                  <a:lnTo>
                    <a:pt x="1620" y="1240"/>
                  </a:lnTo>
                  <a:lnTo>
                    <a:pt x="1620" y="1236"/>
                  </a:lnTo>
                  <a:lnTo>
                    <a:pt x="1618" y="1232"/>
                  </a:lnTo>
                  <a:lnTo>
                    <a:pt x="1618" y="1228"/>
                  </a:lnTo>
                  <a:lnTo>
                    <a:pt x="1616" y="1224"/>
                  </a:lnTo>
                  <a:lnTo>
                    <a:pt x="1616" y="1220"/>
                  </a:lnTo>
                  <a:lnTo>
                    <a:pt x="1614" y="1220"/>
                  </a:lnTo>
                  <a:lnTo>
                    <a:pt x="1612" y="1224"/>
                  </a:lnTo>
                  <a:lnTo>
                    <a:pt x="1612" y="1230"/>
                  </a:lnTo>
                  <a:lnTo>
                    <a:pt x="1612" y="1234"/>
                  </a:lnTo>
                  <a:lnTo>
                    <a:pt x="1612" y="1236"/>
                  </a:lnTo>
                  <a:lnTo>
                    <a:pt x="1608" y="1240"/>
                  </a:lnTo>
                  <a:lnTo>
                    <a:pt x="1606" y="1244"/>
                  </a:lnTo>
                  <a:lnTo>
                    <a:pt x="1604" y="1246"/>
                  </a:lnTo>
                  <a:lnTo>
                    <a:pt x="1606" y="1248"/>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6" name="Freeform 6153">
              <a:extLst>
                <a:ext uri="{FF2B5EF4-FFF2-40B4-BE49-F238E27FC236}">
                  <a16:creationId xmlns:a16="http://schemas.microsoft.com/office/drawing/2014/main" id="{4D198A2B-464C-63E6-5E6A-5618E306A2F0}"/>
                </a:ext>
              </a:extLst>
            </p:cNvPr>
            <p:cNvSpPr>
              <a:spLocks noEditPoints="1"/>
            </p:cNvSpPr>
            <p:nvPr/>
          </p:nvSpPr>
          <p:spPr bwMode="auto">
            <a:xfrm>
              <a:off x="3490913" y="2755900"/>
              <a:ext cx="1762125" cy="2303463"/>
            </a:xfrm>
            <a:custGeom>
              <a:avLst/>
              <a:gdLst>
                <a:gd name="T0" fmla="*/ 1666909 w 2776"/>
                <a:gd name="T1" fmla="*/ 1643154 h 3628"/>
                <a:gd name="T2" fmla="*/ 1572963 w 2776"/>
                <a:gd name="T3" fmla="*/ 1734581 h 3628"/>
                <a:gd name="T4" fmla="*/ 1567885 w 2776"/>
                <a:gd name="T5" fmla="*/ 1859024 h 3628"/>
                <a:gd name="T6" fmla="*/ 1595815 w 2776"/>
                <a:gd name="T7" fmla="*/ 1991086 h 3628"/>
                <a:gd name="T8" fmla="*/ 1712613 w 2776"/>
                <a:gd name="T9" fmla="*/ 1728232 h 3628"/>
                <a:gd name="T10" fmla="*/ 1736734 w 2776"/>
                <a:gd name="T11" fmla="*/ 1666011 h 3628"/>
                <a:gd name="T12" fmla="*/ 1698648 w 2776"/>
                <a:gd name="T13" fmla="*/ 844434 h 3628"/>
                <a:gd name="T14" fmla="*/ 1576772 w 2776"/>
                <a:gd name="T15" fmla="*/ 868560 h 3628"/>
                <a:gd name="T16" fmla="*/ 1533607 w 2776"/>
                <a:gd name="T17" fmla="*/ 784752 h 3628"/>
                <a:gd name="T18" fmla="*/ 1484095 w 2776"/>
                <a:gd name="T19" fmla="*/ 730150 h 3628"/>
                <a:gd name="T20" fmla="*/ 1434583 w 2776"/>
                <a:gd name="T21" fmla="*/ 633643 h 3628"/>
                <a:gd name="T22" fmla="*/ 1401575 w 2776"/>
                <a:gd name="T23" fmla="*/ 539676 h 3628"/>
                <a:gd name="T24" fmla="*/ 1353332 w 2776"/>
                <a:gd name="T25" fmla="*/ 454597 h 3628"/>
                <a:gd name="T26" fmla="*/ 1301281 w 2776"/>
                <a:gd name="T27" fmla="*/ 313647 h 3628"/>
                <a:gd name="T28" fmla="*/ 1263195 w 2776"/>
                <a:gd name="T29" fmla="*/ 199363 h 3628"/>
                <a:gd name="T30" fmla="*/ 1197179 w 2776"/>
                <a:gd name="T31" fmla="*/ 219680 h 3628"/>
                <a:gd name="T32" fmla="*/ 1090537 w 2776"/>
                <a:gd name="T33" fmla="*/ 195553 h 3628"/>
                <a:gd name="T34" fmla="*/ 983895 w 2776"/>
                <a:gd name="T35" fmla="*/ 156189 h 3628"/>
                <a:gd name="T36" fmla="*/ 873445 w 2776"/>
                <a:gd name="T37" fmla="*/ 208251 h 3628"/>
                <a:gd name="T38" fmla="*/ 743952 w 2776"/>
                <a:gd name="T39" fmla="*/ 142220 h 3628"/>
                <a:gd name="T40" fmla="*/ 731256 w 2776"/>
                <a:gd name="T41" fmla="*/ 69840 h 3628"/>
                <a:gd name="T42" fmla="*/ 712213 w 2776"/>
                <a:gd name="T43" fmla="*/ 20317 h 3628"/>
                <a:gd name="T44" fmla="*/ 633502 w 2776"/>
                <a:gd name="T45" fmla="*/ 8889 h 3628"/>
                <a:gd name="T46" fmla="*/ 534477 w 2776"/>
                <a:gd name="T47" fmla="*/ 17778 h 3628"/>
                <a:gd name="T48" fmla="*/ 424027 w 2776"/>
                <a:gd name="T49" fmla="*/ 54602 h 3628"/>
                <a:gd name="T50" fmla="*/ 344046 w 2776"/>
                <a:gd name="T51" fmla="*/ 72380 h 3628"/>
                <a:gd name="T52" fmla="*/ 210744 w 2776"/>
                <a:gd name="T53" fmla="*/ 162538 h 3628"/>
                <a:gd name="T54" fmla="*/ 124415 w 2776"/>
                <a:gd name="T55" fmla="*/ 312377 h 3628"/>
                <a:gd name="T56" fmla="*/ 38086 w 2776"/>
                <a:gd name="T57" fmla="*/ 453328 h 3628"/>
                <a:gd name="T58" fmla="*/ 15235 w 2776"/>
                <a:gd name="T59" fmla="*/ 537136 h 3628"/>
                <a:gd name="T60" fmla="*/ 38086 w 2776"/>
                <a:gd name="T61" fmla="*/ 626024 h 3628"/>
                <a:gd name="T62" fmla="*/ 25391 w 2776"/>
                <a:gd name="T63" fmla="*/ 775863 h 3628"/>
                <a:gd name="T64" fmla="*/ 34278 w 2776"/>
                <a:gd name="T65" fmla="*/ 802530 h 3628"/>
                <a:gd name="T66" fmla="*/ 34278 w 2776"/>
                <a:gd name="T67" fmla="*/ 825386 h 3628"/>
                <a:gd name="T68" fmla="*/ 54590 w 2776"/>
                <a:gd name="T69" fmla="*/ 848243 h 3628"/>
                <a:gd name="T70" fmla="*/ 71094 w 2776"/>
                <a:gd name="T71" fmla="*/ 863481 h 3628"/>
                <a:gd name="T72" fmla="*/ 106642 w 2776"/>
                <a:gd name="T73" fmla="*/ 909195 h 3628"/>
                <a:gd name="T74" fmla="*/ 115528 w 2776"/>
                <a:gd name="T75" fmla="*/ 940941 h 3628"/>
                <a:gd name="T76" fmla="*/ 171388 w 2776"/>
                <a:gd name="T77" fmla="*/ 996813 h 3628"/>
                <a:gd name="T78" fmla="*/ 319925 w 2776"/>
                <a:gd name="T79" fmla="*/ 1036177 h 3628"/>
                <a:gd name="T80" fmla="*/ 411332 w 2776"/>
                <a:gd name="T81" fmla="*/ 1038717 h 3628"/>
                <a:gd name="T82" fmla="*/ 535747 w 2776"/>
                <a:gd name="T83" fmla="*/ 993003 h 3628"/>
                <a:gd name="T84" fmla="*/ 632232 w 2776"/>
                <a:gd name="T85" fmla="*/ 1052685 h 3628"/>
                <a:gd name="T86" fmla="*/ 690631 w 2776"/>
                <a:gd name="T87" fmla="*/ 1069193 h 3628"/>
                <a:gd name="T88" fmla="*/ 686822 w 2776"/>
                <a:gd name="T89" fmla="*/ 1158081 h 3628"/>
                <a:gd name="T90" fmla="*/ 700787 w 2776"/>
                <a:gd name="T91" fmla="*/ 1193636 h 3628"/>
                <a:gd name="T92" fmla="*/ 690631 w 2776"/>
                <a:gd name="T93" fmla="*/ 1262206 h 3628"/>
                <a:gd name="T94" fmla="*/ 766804 w 2776"/>
                <a:gd name="T95" fmla="*/ 1376491 h 3628"/>
                <a:gd name="T96" fmla="*/ 797273 w 2776"/>
                <a:gd name="T97" fmla="*/ 1521251 h 3628"/>
                <a:gd name="T98" fmla="*/ 746491 w 2776"/>
                <a:gd name="T99" fmla="*/ 1737121 h 3628"/>
                <a:gd name="T100" fmla="*/ 846785 w 2776"/>
                <a:gd name="T101" fmla="*/ 2073625 h 3628"/>
                <a:gd name="T102" fmla="*/ 903914 w 2776"/>
                <a:gd name="T103" fmla="*/ 2242511 h 3628"/>
                <a:gd name="T104" fmla="*/ 934383 w 2776"/>
                <a:gd name="T105" fmla="*/ 2289495 h 3628"/>
                <a:gd name="T106" fmla="*/ 1009286 w 2776"/>
                <a:gd name="T107" fmla="*/ 2284416 h 3628"/>
                <a:gd name="T108" fmla="*/ 1104502 w 2776"/>
                <a:gd name="T109" fmla="*/ 2269178 h 3628"/>
                <a:gd name="T110" fmla="*/ 1280968 w 2776"/>
                <a:gd name="T111" fmla="*/ 2079974 h 3628"/>
                <a:gd name="T112" fmla="*/ 1354602 w 2776"/>
                <a:gd name="T113" fmla="*/ 1940293 h 3628"/>
                <a:gd name="T114" fmla="*/ 1338098 w 2776"/>
                <a:gd name="T115" fmla="*/ 1812041 h 3628"/>
                <a:gd name="T116" fmla="*/ 1482826 w 2776"/>
                <a:gd name="T117" fmla="*/ 1673630 h 3628"/>
                <a:gd name="T118" fmla="*/ 1475208 w 2776"/>
                <a:gd name="T119" fmla="*/ 1513632 h 3628"/>
                <a:gd name="T120" fmla="*/ 1448548 w 2776"/>
                <a:gd name="T121" fmla="*/ 1400617 h 3628"/>
                <a:gd name="T122" fmla="*/ 1491712 w 2776"/>
                <a:gd name="T123" fmla="*/ 1268555 h 3628"/>
                <a:gd name="T124" fmla="*/ 1679605 w 2776"/>
                <a:gd name="T125" fmla="*/ 1045066 h 36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776"/>
                <a:gd name="T190" fmla="*/ 0 h 3628"/>
                <a:gd name="T191" fmla="*/ 2776 w 2776"/>
                <a:gd name="T192" fmla="*/ 3628 h 36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776" h="3628">
                  <a:moveTo>
                    <a:pt x="2710" y="2504"/>
                  </a:moveTo>
                  <a:lnTo>
                    <a:pt x="2710" y="2504"/>
                  </a:lnTo>
                  <a:lnTo>
                    <a:pt x="2706" y="2498"/>
                  </a:lnTo>
                  <a:lnTo>
                    <a:pt x="2702" y="2492"/>
                  </a:lnTo>
                  <a:lnTo>
                    <a:pt x="2698" y="2476"/>
                  </a:lnTo>
                  <a:lnTo>
                    <a:pt x="2696" y="2470"/>
                  </a:lnTo>
                  <a:lnTo>
                    <a:pt x="2692" y="2466"/>
                  </a:lnTo>
                  <a:lnTo>
                    <a:pt x="2690" y="2468"/>
                  </a:lnTo>
                  <a:lnTo>
                    <a:pt x="2684" y="2472"/>
                  </a:lnTo>
                  <a:lnTo>
                    <a:pt x="2680" y="2480"/>
                  </a:lnTo>
                  <a:lnTo>
                    <a:pt x="2678" y="2486"/>
                  </a:lnTo>
                  <a:lnTo>
                    <a:pt x="2676" y="2508"/>
                  </a:lnTo>
                  <a:lnTo>
                    <a:pt x="2674" y="2518"/>
                  </a:lnTo>
                  <a:lnTo>
                    <a:pt x="2672" y="2526"/>
                  </a:lnTo>
                  <a:lnTo>
                    <a:pt x="2668" y="2532"/>
                  </a:lnTo>
                  <a:lnTo>
                    <a:pt x="2664" y="2536"/>
                  </a:lnTo>
                  <a:lnTo>
                    <a:pt x="2656" y="2542"/>
                  </a:lnTo>
                  <a:lnTo>
                    <a:pt x="2648" y="2544"/>
                  </a:lnTo>
                  <a:lnTo>
                    <a:pt x="2634" y="2546"/>
                  </a:lnTo>
                  <a:lnTo>
                    <a:pt x="2632" y="2548"/>
                  </a:lnTo>
                  <a:lnTo>
                    <a:pt x="2632" y="2554"/>
                  </a:lnTo>
                  <a:lnTo>
                    <a:pt x="2638" y="2566"/>
                  </a:lnTo>
                  <a:lnTo>
                    <a:pt x="2636" y="2572"/>
                  </a:lnTo>
                  <a:lnTo>
                    <a:pt x="2636" y="2576"/>
                  </a:lnTo>
                  <a:lnTo>
                    <a:pt x="2626" y="2588"/>
                  </a:lnTo>
                  <a:lnTo>
                    <a:pt x="2606" y="2608"/>
                  </a:lnTo>
                  <a:lnTo>
                    <a:pt x="2596" y="2618"/>
                  </a:lnTo>
                  <a:lnTo>
                    <a:pt x="2588" y="2628"/>
                  </a:lnTo>
                  <a:lnTo>
                    <a:pt x="2578" y="2640"/>
                  </a:lnTo>
                  <a:lnTo>
                    <a:pt x="2572" y="2646"/>
                  </a:lnTo>
                  <a:lnTo>
                    <a:pt x="2564" y="2650"/>
                  </a:lnTo>
                  <a:lnTo>
                    <a:pt x="2554" y="2652"/>
                  </a:lnTo>
                  <a:lnTo>
                    <a:pt x="2538" y="2656"/>
                  </a:lnTo>
                  <a:lnTo>
                    <a:pt x="2530" y="2658"/>
                  </a:lnTo>
                  <a:lnTo>
                    <a:pt x="2526" y="2660"/>
                  </a:lnTo>
                  <a:lnTo>
                    <a:pt x="2522" y="2664"/>
                  </a:lnTo>
                  <a:lnTo>
                    <a:pt x="2520" y="2668"/>
                  </a:lnTo>
                  <a:lnTo>
                    <a:pt x="2516" y="2670"/>
                  </a:lnTo>
                  <a:lnTo>
                    <a:pt x="2512" y="2670"/>
                  </a:lnTo>
                  <a:lnTo>
                    <a:pt x="2506" y="2670"/>
                  </a:lnTo>
                  <a:lnTo>
                    <a:pt x="2500" y="2670"/>
                  </a:lnTo>
                  <a:lnTo>
                    <a:pt x="2496" y="2670"/>
                  </a:lnTo>
                  <a:lnTo>
                    <a:pt x="2496" y="2672"/>
                  </a:lnTo>
                  <a:lnTo>
                    <a:pt x="2496" y="2676"/>
                  </a:lnTo>
                  <a:lnTo>
                    <a:pt x="2494" y="2690"/>
                  </a:lnTo>
                  <a:lnTo>
                    <a:pt x="2492" y="2700"/>
                  </a:lnTo>
                  <a:lnTo>
                    <a:pt x="2486" y="2712"/>
                  </a:lnTo>
                  <a:lnTo>
                    <a:pt x="2480" y="2724"/>
                  </a:lnTo>
                  <a:lnTo>
                    <a:pt x="2478" y="2732"/>
                  </a:lnTo>
                  <a:lnTo>
                    <a:pt x="2478" y="2738"/>
                  </a:lnTo>
                  <a:lnTo>
                    <a:pt x="2478" y="2742"/>
                  </a:lnTo>
                  <a:lnTo>
                    <a:pt x="2482" y="2750"/>
                  </a:lnTo>
                  <a:lnTo>
                    <a:pt x="2482" y="2754"/>
                  </a:lnTo>
                  <a:lnTo>
                    <a:pt x="2482" y="2762"/>
                  </a:lnTo>
                  <a:lnTo>
                    <a:pt x="2480" y="2772"/>
                  </a:lnTo>
                  <a:lnTo>
                    <a:pt x="2480" y="2778"/>
                  </a:lnTo>
                  <a:lnTo>
                    <a:pt x="2484" y="2790"/>
                  </a:lnTo>
                  <a:lnTo>
                    <a:pt x="2488" y="2798"/>
                  </a:lnTo>
                  <a:lnTo>
                    <a:pt x="2488" y="2802"/>
                  </a:lnTo>
                  <a:lnTo>
                    <a:pt x="2488" y="2806"/>
                  </a:lnTo>
                  <a:lnTo>
                    <a:pt x="2488" y="2814"/>
                  </a:lnTo>
                  <a:lnTo>
                    <a:pt x="2490" y="2820"/>
                  </a:lnTo>
                  <a:lnTo>
                    <a:pt x="2494" y="2832"/>
                  </a:lnTo>
                  <a:lnTo>
                    <a:pt x="2498" y="2848"/>
                  </a:lnTo>
                  <a:lnTo>
                    <a:pt x="2498" y="2860"/>
                  </a:lnTo>
                  <a:lnTo>
                    <a:pt x="2496" y="2868"/>
                  </a:lnTo>
                  <a:lnTo>
                    <a:pt x="2492" y="2876"/>
                  </a:lnTo>
                  <a:lnTo>
                    <a:pt x="2488" y="2884"/>
                  </a:lnTo>
                  <a:lnTo>
                    <a:pt x="2480" y="2900"/>
                  </a:lnTo>
                  <a:lnTo>
                    <a:pt x="2476" y="2908"/>
                  </a:lnTo>
                  <a:lnTo>
                    <a:pt x="2474" y="2916"/>
                  </a:lnTo>
                  <a:lnTo>
                    <a:pt x="2472" y="2924"/>
                  </a:lnTo>
                  <a:lnTo>
                    <a:pt x="2470" y="2928"/>
                  </a:lnTo>
                  <a:lnTo>
                    <a:pt x="2466" y="2928"/>
                  </a:lnTo>
                  <a:lnTo>
                    <a:pt x="2464" y="2928"/>
                  </a:lnTo>
                  <a:lnTo>
                    <a:pt x="2462" y="2930"/>
                  </a:lnTo>
                  <a:lnTo>
                    <a:pt x="2458" y="2934"/>
                  </a:lnTo>
                  <a:lnTo>
                    <a:pt x="2454" y="2942"/>
                  </a:lnTo>
                  <a:lnTo>
                    <a:pt x="2450" y="2954"/>
                  </a:lnTo>
                  <a:lnTo>
                    <a:pt x="2448" y="2968"/>
                  </a:lnTo>
                  <a:lnTo>
                    <a:pt x="2446" y="2980"/>
                  </a:lnTo>
                  <a:lnTo>
                    <a:pt x="2448" y="2990"/>
                  </a:lnTo>
                  <a:lnTo>
                    <a:pt x="2448" y="2998"/>
                  </a:lnTo>
                  <a:lnTo>
                    <a:pt x="2456" y="3012"/>
                  </a:lnTo>
                  <a:lnTo>
                    <a:pt x="2464" y="3026"/>
                  </a:lnTo>
                  <a:lnTo>
                    <a:pt x="2466" y="3034"/>
                  </a:lnTo>
                  <a:lnTo>
                    <a:pt x="2466" y="3040"/>
                  </a:lnTo>
                  <a:lnTo>
                    <a:pt x="2466" y="3054"/>
                  </a:lnTo>
                  <a:lnTo>
                    <a:pt x="2464" y="3062"/>
                  </a:lnTo>
                  <a:lnTo>
                    <a:pt x="2466" y="3072"/>
                  </a:lnTo>
                  <a:lnTo>
                    <a:pt x="2468" y="3084"/>
                  </a:lnTo>
                  <a:lnTo>
                    <a:pt x="2474" y="3100"/>
                  </a:lnTo>
                  <a:lnTo>
                    <a:pt x="2480" y="3114"/>
                  </a:lnTo>
                  <a:lnTo>
                    <a:pt x="2486" y="3122"/>
                  </a:lnTo>
                  <a:lnTo>
                    <a:pt x="2492" y="3126"/>
                  </a:lnTo>
                  <a:lnTo>
                    <a:pt x="2498" y="3130"/>
                  </a:lnTo>
                  <a:lnTo>
                    <a:pt x="2510" y="3134"/>
                  </a:lnTo>
                  <a:lnTo>
                    <a:pt x="2514" y="3136"/>
                  </a:lnTo>
                  <a:lnTo>
                    <a:pt x="2520" y="3142"/>
                  </a:lnTo>
                  <a:lnTo>
                    <a:pt x="2522" y="3144"/>
                  </a:lnTo>
                  <a:lnTo>
                    <a:pt x="2526" y="3146"/>
                  </a:lnTo>
                  <a:lnTo>
                    <a:pt x="2534" y="3146"/>
                  </a:lnTo>
                  <a:lnTo>
                    <a:pt x="2544" y="3144"/>
                  </a:lnTo>
                  <a:lnTo>
                    <a:pt x="2554" y="3140"/>
                  </a:lnTo>
                  <a:lnTo>
                    <a:pt x="2574" y="3128"/>
                  </a:lnTo>
                  <a:lnTo>
                    <a:pt x="2584" y="3124"/>
                  </a:lnTo>
                  <a:lnTo>
                    <a:pt x="2594" y="3122"/>
                  </a:lnTo>
                  <a:lnTo>
                    <a:pt x="2598" y="3120"/>
                  </a:lnTo>
                  <a:lnTo>
                    <a:pt x="2602" y="3116"/>
                  </a:lnTo>
                  <a:lnTo>
                    <a:pt x="2610" y="3096"/>
                  </a:lnTo>
                  <a:lnTo>
                    <a:pt x="2620" y="3068"/>
                  </a:lnTo>
                  <a:lnTo>
                    <a:pt x="2628" y="3034"/>
                  </a:lnTo>
                  <a:lnTo>
                    <a:pt x="2648" y="2952"/>
                  </a:lnTo>
                  <a:lnTo>
                    <a:pt x="2668" y="2870"/>
                  </a:lnTo>
                  <a:lnTo>
                    <a:pt x="2682" y="2822"/>
                  </a:lnTo>
                  <a:lnTo>
                    <a:pt x="2694" y="2792"/>
                  </a:lnTo>
                  <a:lnTo>
                    <a:pt x="2696" y="2780"/>
                  </a:lnTo>
                  <a:lnTo>
                    <a:pt x="2700" y="2768"/>
                  </a:lnTo>
                  <a:lnTo>
                    <a:pt x="2700" y="2756"/>
                  </a:lnTo>
                  <a:lnTo>
                    <a:pt x="2698" y="2742"/>
                  </a:lnTo>
                  <a:lnTo>
                    <a:pt x="2698" y="2730"/>
                  </a:lnTo>
                  <a:lnTo>
                    <a:pt x="2698" y="2722"/>
                  </a:lnTo>
                  <a:lnTo>
                    <a:pt x="2700" y="2718"/>
                  </a:lnTo>
                  <a:lnTo>
                    <a:pt x="2704" y="2714"/>
                  </a:lnTo>
                  <a:lnTo>
                    <a:pt x="2710" y="2710"/>
                  </a:lnTo>
                  <a:lnTo>
                    <a:pt x="2712" y="2706"/>
                  </a:lnTo>
                  <a:lnTo>
                    <a:pt x="2710" y="2700"/>
                  </a:lnTo>
                  <a:lnTo>
                    <a:pt x="2710" y="2690"/>
                  </a:lnTo>
                  <a:lnTo>
                    <a:pt x="2712" y="2684"/>
                  </a:lnTo>
                  <a:lnTo>
                    <a:pt x="2712" y="2674"/>
                  </a:lnTo>
                  <a:lnTo>
                    <a:pt x="2712" y="2670"/>
                  </a:lnTo>
                  <a:lnTo>
                    <a:pt x="2710" y="2662"/>
                  </a:lnTo>
                  <a:lnTo>
                    <a:pt x="2706" y="2654"/>
                  </a:lnTo>
                  <a:lnTo>
                    <a:pt x="2706" y="2648"/>
                  </a:lnTo>
                  <a:lnTo>
                    <a:pt x="2706" y="2642"/>
                  </a:lnTo>
                  <a:lnTo>
                    <a:pt x="2708" y="2638"/>
                  </a:lnTo>
                  <a:lnTo>
                    <a:pt x="2710" y="2636"/>
                  </a:lnTo>
                  <a:lnTo>
                    <a:pt x="2714" y="2640"/>
                  </a:lnTo>
                  <a:lnTo>
                    <a:pt x="2718" y="2646"/>
                  </a:lnTo>
                  <a:lnTo>
                    <a:pt x="2722" y="2658"/>
                  </a:lnTo>
                  <a:lnTo>
                    <a:pt x="2724" y="2662"/>
                  </a:lnTo>
                  <a:lnTo>
                    <a:pt x="2728" y="2662"/>
                  </a:lnTo>
                  <a:lnTo>
                    <a:pt x="2732" y="2658"/>
                  </a:lnTo>
                  <a:lnTo>
                    <a:pt x="2734" y="2652"/>
                  </a:lnTo>
                  <a:lnTo>
                    <a:pt x="2736" y="2644"/>
                  </a:lnTo>
                  <a:lnTo>
                    <a:pt x="2738" y="2634"/>
                  </a:lnTo>
                  <a:lnTo>
                    <a:pt x="2736" y="2624"/>
                  </a:lnTo>
                  <a:lnTo>
                    <a:pt x="2734" y="2614"/>
                  </a:lnTo>
                  <a:lnTo>
                    <a:pt x="2732" y="2604"/>
                  </a:lnTo>
                  <a:lnTo>
                    <a:pt x="2730" y="2590"/>
                  </a:lnTo>
                  <a:lnTo>
                    <a:pt x="2724" y="2556"/>
                  </a:lnTo>
                  <a:lnTo>
                    <a:pt x="2720" y="2522"/>
                  </a:lnTo>
                  <a:lnTo>
                    <a:pt x="2716" y="2510"/>
                  </a:lnTo>
                  <a:lnTo>
                    <a:pt x="2710" y="2504"/>
                  </a:lnTo>
                  <a:close/>
                  <a:moveTo>
                    <a:pt x="2770" y="1364"/>
                  </a:moveTo>
                  <a:lnTo>
                    <a:pt x="2770" y="1364"/>
                  </a:lnTo>
                  <a:lnTo>
                    <a:pt x="2764" y="1352"/>
                  </a:lnTo>
                  <a:lnTo>
                    <a:pt x="2762" y="1342"/>
                  </a:lnTo>
                  <a:lnTo>
                    <a:pt x="2764" y="1332"/>
                  </a:lnTo>
                  <a:lnTo>
                    <a:pt x="2766" y="1322"/>
                  </a:lnTo>
                  <a:lnTo>
                    <a:pt x="2770" y="1316"/>
                  </a:lnTo>
                  <a:lnTo>
                    <a:pt x="2770" y="1308"/>
                  </a:lnTo>
                  <a:lnTo>
                    <a:pt x="2768" y="1304"/>
                  </a:lnTo>
                  <a:lnTo>
                    <a:pt x="2762" y="1300"/>
                  </a:lnTo>
                  <a:lnTo>
                    <a:pt x="2752" y="1300"/>
                  </a:lnTo>
                  <a:lnTo>
                    <a:pt x="2746" y="1302"/>
                  </a:lnTo>
                  <a:lnTo>
                    <a:pt x="2730" y="1314"/>
                  </a:lnTo>
                  <a:lnTo>
                    <a:pt x="2720" y="1320"/>
                  </a:lnTo>
                  <a:lnTo>
                    <a:pt x="2708" y="1326"/>
                  </a:lnTo>
                  <a:lnTo>
                    <a:pt x="2694" y="1330"/>
                  </a:lnTo>
                  <a:lnTo>
                    <a:pt x="2676" y="1330"/>
                  </a:lnTo>
                  <a:lnTo>
                    <a:pt x="2660" y="1332"/>
                  </a:lnTo>
                  <a:lnTo>
                    <a:pt x="2650" y="1332"/>
                  </a:lnTo>
                  <a:lnTo>
                    <a:pt x="2646" y="1334"/>
                  </a:lnTo>
                  <a:lnTo>
                    <a:pt x="2646" y="1336"/>
                  </a:lnTo>
                  <a:lnTo>
                    <a:pt x="2646" y="1338"/>
                  </a:lnTo>
                  <a:lnTo>
                    <a:pt x="2644" y="1340"/>
                  </a:lnTo>
                  <a:lnTo>
                    <a:pt x="2640" y="1340"/>
                  </a:lnTo>
                  <a:lnTo>
                    <a:pt x="2630" y="1340"/>
                  </a:lnTo>
                  <a:lnTo>
                    <a:pt x="2618" y="1340"/>
                  </a:lnTo>
                  <a:lnTo>
                    <a:pt x="2608" y="1342"/>
                  </a:lnTo>
                  <a:lnTo>
                    <a:pt x="2602" y="1346"/>
                  </a:lnTo>
                  <a:lnTo>
                    <a:pt x="2596" y="1352"/>
                  </a:lnTo>
                  <a:lnTo>
                    <a:pt x="2590" y="1356"/>
                  </a:lnTo>
                  <a:lnTo>
                    <a:pt x="2584" y="1360"/>
                  </a:lnTo>
                  <a:lnTo>
                    <a:pt x="2574" y="1360"/>
                  </a:lnTo>
                  <a:lnTo>
                    <a:pt x="2564" y="1358"/>
                  </a:lnTo>
                  <a:lnTo>
                    <a:pt x="2552" y="1356"/>
                  </a:lnTo>
                  <a:lnTo>
                    <a:pt x="2542" y="1356"/>
                  </a:lnTo>
                  <a:lnTo>
                    <a:pt x="2534" y="1360"/>
                  </a:lnTo>
                  <a:lnTo>
                    <a:pt x="2528" y="1366"/>
                  </a:lnTo>
                  <a:lnTo>
                    <a:pt x="2520" y="1370"/>
                  </a:lnTo>
                  <a:lnTo>
                    <a:pt x="2512" y="1374"/>
                  </a:lnTo>
                  <a:lnTo>
                    <a:pt x="2504" y="1376"/>
                  </a:lnTo>
                  <a:lnTo>
                    <a:pt x="2494" y="1374"/>
                  </a:lnTo>
                  <a:lnTo>
                    <a:pt x="2484" y="1368"/>
                  </a:lnTo>
                  <a:lnTo>
                    <a:pt x="2476" y="1362"/>
                  </a:lnTo>
                  <a:lnTo>
                    <a:pt x="2470" y="1356"/>
                  </a:lnTo>
                  <a:lnTo>
                    <a:pt x="2466" y="1350"/>
                  </a:lnTo>
                  <a:lnTo>
                    <a:pt x="2458" y="1334"/>
                  </a:lnTo>
                  <a:lnTo>
                    <a:pt x="2454" y="1328"/>
                  </a:lnTo>
                  <a:lnTo>
                    <a:pt x="2448" y="1320"/>
                  </a:lnTo>
                  <a:lnTo>
                    <a:pt x="2444" y="1318"/>
                  </a:lnTo>
                  <a:lnTo>
                    <a:pt x="2438" y="1316"/>
                  </a:lnTo>
                  <a:lnTo>
                    <a:pt x="2428" y="1316"/>
                  </a:lnTo>
                  <a:lnTo>
                    <a:pt x="2426" y="1316"/>
                  </a:lnTo>
                  <a:lnTo>
                    <a:pt x="2428" y="1314"/>
                  </a:lnTo>
                  <a:lnTo>
                    <a:pt x="2444" y="1302"/>
                  </a:lnTo>
                  <a:lnTo>
                    <a:pt x="2450" y="1298"/>
                  </a:lnTo>
                  <a:lnTo>
                    <a:pt x="2452" y="1294"/>
                  </a:lnTo>
                  <a:lnTo>
                    <a:pt x="2452" y="1288"/>
                  </a:lnTo>
                  <a:lnTo>
                    <a:pt x="2452" y="1284"/>
                  </a:lnTo>
                  <a:lnTo>
                    <a:pt x="2448" y="1272"/>
                  </a:lnTo>
                  <a:lnTo>
                    <a:pt x="2440" y="1260"/>
                  </a:lnTo>
                  <a:lnTo>
                    <a:pt x="2436" y="1256"/>
                  </a:lnTo>
                  <a:lnTo>
                    <a:pt x="2432" y="1254"/>
                  </a:lnTo>
                  <a:lnTo>
                    <a:pt x="2426" y="1252"/>
                  </a:lnTo>
                  <a:lnTo>
                    <a:pt x="2422" y="1244"/>
                  </a:lnTo>
                  <a:lnTo>
                    <a:pt x="2418" y="1238"/>
                  </a:lnTo>
                  <a:lnTo>
                    <a:pt x="2416" y="1236"/>
                  </a:lnTo>
                  <a:lnTo>
                    <a:pt x="2414" y="1232"/>
                  </a:lnTo>
                  <a:lnTo>
                    <a:pt x="2410" y="1224"/>
                  </a:lnTo>
                  <a:lnTo>
                    <a:pt x="2404" y="1214"/>
                  </a:lnTo>
                  <a:lnTo>
                    <a:pt x="2402" y="1214"/>
                  </a:lnTo>
                  <a:lnTo>
                    <a:pt x="2402" y="1216"/>
                  </a:lnTo>
                  <a:lnTo>
                    <a:pt x="2396" y="1208"/>
                  </a:lnTo>
                  <a:lnTo>
                    <a:pt x="2394" y="1204"/>
                  </a:lnTo>
                  <a:lnTo>
                    <a:pt x="2392" y="1202"/>
                  </a:lnTo>
                  <a:lnTo>
                    <a:pt x="2388" y="1202"/>
                  </a:lnTo>
                  <a:lnTo>
                    <a:pt x="2384" y="1202"/>
                  </a:lnTo>
                  <a:lnTo>
                    <a:pt x="2382" y="1198"/>
                  </a:lnTo>
                  <a:lnTo>
                    <a:pt x="2378" y="1192"/>
                  </a:lnTo>
                  <a:lnTo>
                    <a:pt x="2372" y="1182"/>
                  </a:lnTo>
                  <a:lnTo>
                    <a:pt x="2366" y="1172"/>
                  </a:lnTo>
                  <a:lnTo>
                    <a:pt x="2362" y="1166"/>
                  </a:lnTo>
                  <a:lnTo>
                    <a:pt x="2358" y="1164"/>
                  </a:lnTo>
                  <a:lnTo>
                    <a:pt x="2356" y="1164"/>
                  </a:lnTo>
                  <a:lnTo>
                    <a:pt x="2354" y="1166"/>
                  </a:lnTo>
                  <a:lnTo>
                    <a:pt x="2352" y="1166"/>
                  </a:lnTo>
                  <a:lnTo>
                    <a:pt x="2348" y="1162"/>
                  </a:lnTo>
                  <a:lnTo>
                    <a:pt x="2344" y="1156"/>
                  </a:lnTo>
                  <a:lnTo>
                    <a:pt x="2340" y="1150"/>
                  </a:lnTo>
                  <a:lnTo>
                    <a:pt x="2338" y="1150"/>
                  </a:lnTo>
                  <a:lnTo>
                    <a:pt x="2334" y="1150"/>
                  </a:lnTo>
                  <a:lnTo>
                    <a:pt x="2332" y="1152"/>
                  </a:lnTo>
                  <a:lnTo>
                    <a:pt x="2330" y="1152"/>
                  </a:lnTo>
                  <a:lnTo>
                    <a:pt x="2326" y="1150"/>
                  </a:lnTo>
                  <a:lnTo>
                    <a:pt x="2322" y="1144"/>
                  </a:lnTo>
                  <a:lnTo>
                    <a:pt x="2316" y="1132"/>
                  </a:lnTo>
                  <a:lnTo>
                    <a:pt x="2312" y="1124"/>
                  </a:lnTo>
                  <a:lnTo>
                    <a:pt x="2310" y="1122"/>
                  </a:lnTo>
                  <a:lnTo>
                    <a:pt x="2308" y="1124"/>
                  </a:lnTo>
                  <a:lnTo>
                    <a:pt x="2308" y="1128"/>
                  </a:lnTo>
                  <a:lnTo>
                    <a:pt x="2308" y="1140"/>
                  </a:lnTo>
                  <a:lnTo>
                    <a:pt x="2308" y="1144"/>
                  </a:lnTo>
                  <a:lnTo>
                    <a:pt x="2306" y="1146"/>
                  </a:lnTo>
                  <a:lnTo>
                    <a:pt x="2304" y="1142"/>
                  </a:lnTo>
                  <a:lnTo>
                    <a:pt x="2300" y="1136"/>
                  </a:lnTo>
                  <a:lnTo>
                    <a:pt x="2298" y="1126"/>
                  </a:lnTo>
                  <a:lnTo>
                    <a:pt x="2290" y="1110"/>
                  </a:lnTo>
                  <a:lnTo>
                    <a:pt x="2286" y="1100"/>
                  </a:lnTo>
                  <a:lnTo>
                    <a:pt x="2284" y="1086"/>
                  </a:lnTo>
                  <a:lnTo>
                    <a:pt x="2280" y="1058"/>
                  </a:lnTo>
                  <a:lnTo>
                    <a:pt x="2276" y="1042"/>
                  </a:lnTo>
                  <a:lnTo>
                    <a:pt x="2272" y="1026"/>
                  </a:lnTo>
                  <a:lnTo>
                    <a:pt x="2268" y="1012"/>
                  </a:lnTo>
                  <a:lnTo>
                    <a:pt x="2260" y="998"/>
                  </a:lnTo>
                  <a:lnTo>
                    <a:pt x="2252" y="988"/>
                  </a:lnTo>
                  <a:lnTo>
                    <a:pt x="2248" y="984"/>
                  </a:lnTo>
                  <a:lnTo>
                    <a:pt x="2244" y="986"/>
                  </a:lnTo>
                  <a:lnTo>
                    <a:pt x="2242" y="986"/>
                  </a:lnTo>
                  <a:lnTo>
                    <a:pt x="2240" y="984"/>
                  </a:lnTo>
                  <a:lnTo>
                    <a:pt x="2236" y="976"/>
                  </a:lnTo>
                  <a:lnTo>
                    <a:pt x="2230" y="968"/>
                  </a:lnTo>
                  <a:lnTo>
                    <a:pt x="2226" y="966"/>
                  </a:lnTo>
                  <a:lnTo>
                    <a:pt x="2222" y="966"/>
                  </a:lnTo>
                  <a:lnTo>
                    <a:pt x="2220" y="966"/>
                  </a:lnTo>
                  <a:lnTo>
                    <a:pt x="2218" y="964"/>
                  </a:lnTo>
                  <a:lnTo>
                    <a:pt x="2212" y="956"/>
                  </a:lnTo>
                  <a:lnTo>
                    <a:pt x="2208" y="944"/>
                  </a:lnTo>
                  <a:lnTo>
                    <a:pt x="2206" y="928"/>
                  </a:lnTo>
                  <a:lnTo>
                    <a:pt x="2202" y="900"/>
                  </a:lnTo>
                  <a:lnTo>
                    <a:pt x="2200" y="890"/>
                  </a:lnTo>
                  <a:lnTo>
                    <a:pt x="2202" y="884"/>
                  </a:lnTo>
                  <a:lnTo>
                    <a:pt x="2204" y="876"/>
                  </a:lnTo>
                  <a:lnTo>
                    <a:pt x="2204" y="870"/>
                  </a:lnTo>
                  <a:lnTo>
                    <a:pt x="2200" y="858"/>
                  </a:lnTo>
                  <a:lnTo>
                    <a:pt x="2198" y="850"/>
                  </a:lnTo>
                  <a:lnTo>
                    <a:pt x="2200" y="848"/>
                  </a:lnTo>
                  <a:lnTo>
                    <a:pt x="2204" y="850"/>
                  </a:lnTo>
                  <a:lnTo>
                    <a:pt x="2208" y="850"/>
                  </a:lnTo>
                  <a:lnTo>
                    <a:pt x="2210" y="848"/>
                  </a:lnTo>
                  <a:lnTo>
                    <a:pt x="2204" y="842"/>
                  </a:lnTo>
                  <a:lnTo>
                    <a:pt x="2198" y="826"/>
                  </a:lnTo>
                  <a:lnTo>
                    <a:pt x="2194" y="816"/>
                  </a:lnTo>
                  <a:lnTo>
                    <a:pt x="2192" y="802"/>
                  </a:lnTo>
                  <a:lnTo>
                    <a:pt x="2190" y="794"/>
                  </a:lnTo>
                  <a:lnTo>
                    <a:pt x="2188" y="790"/>
                  </a:lnTo>
                  <a:lnTo>
                    <a:pt x="2184" y="786"/>
                  </a:lnTo>
                  <a:lnTo>
                    <a:pt x="2176" y="784"/>
                  </a:lnTo>
                  <a:lnTo>
                    <a:pt x="2174" y="782"/>
                  </a:lnTo>
                  <a:lnTo>
                    <a:pt x="2170" y="780"/>
                  </a:lnTo>
                  <a:lnTo>
                    <a:pt x="2166" y="772"/>
                  </a:lnTo>
                  <a:lnTo>
                    <a:pt x="2162" y="766"/>
                  </a:lnTo>
                  <a:lnTo>
                    <a:pt x="2160" y="764"/>
                  </a:lnTo>
                  <a:lnTo>
                    <a:pt x="2154" y="764"/>
                  </a:lnTo>
                  <a:lnTo>
                    <a:pt x="2150" y="762"/>
                  </a:lnTo>
                  <a:lnTo>
                    <a:pt x="2146" y="758"/>
                  </a:lnTo>
                  <a:lnTo>
                    <a:pt x="2138" y="746"/>
                  </a:lnTo>
                  <a:lnTo>
                    <a:pt x="2134" y="752"/>
                  </a:lnTo>
                  <a:lnTo>
                    <a:pt x="2138" y="746"/>
                  </a:lnTo>
                  <a:lnTo>
                    <a:pt x="2134" y="732"/>
                  </a:lnTo>
                  <a:lnTo>
                    <a:pt x="2132" y="716"/>
                  </a:lnTo>
                  <a:lnTo>
                    <a:pt x="2132" y="710"/>
                  </a:lnTo>
                  <a:lnTo>
                    <a:pt x="2134" y="706"/>
                  </a:lnTo>
                  <a:lnTo>
                    <a:pt x="2136" y="702"/>
                  </a:lnTo>
                  <a:lnTo>
                    <a:pt x="2142" y="702"/>
                  </a:lnTo>
                  <a:lnTo>
                    <a:pt x="2144" y="702"/>
                  </a:lnTo>
                  <a:lnTo>
                    <a:pt x="2138" y="698"/>
                  </a:lnTo>
                  <a:lnTo>
                    <a:pt x="2134" y="692"/>
                  </a:lnTo>
                  <a:lnTo>
                    <a:pt x="2128" y="684"/>
                  </a:lnTo>
                  <a:lnTo>
                    <a:pt x="2120" y="674"/>
                  </a:lnTo>
                  <a:lnTo>
                    <a:pt x="2116" y="662"/>
                  </a:lnTo>
                  <a:lnTo>
                    <a:pt x="2108" y="642"/>
                  </a:lnTo>
                  <a:lnTo>
                    <a:pt x="2098" y="624"/>
                  </a:lnTo>
                  <a:lnTo>
                    <a:pt x="2082" y="594"/>
                  </a:lnTo>
                  <a:lnTo>
                    <a:pt x="2072" y="572"/>
                  </a:lnTo>
                  <a:lnTo>
                    <a:pt x="2070" y="564"/>
                  </a:lnTo>
                  <a:lnTo>
                    <a:pt x="2070" y="556"/>
                  </a:lnTo>
                  <a:lnTo>
                    <a:pt x="2070" y="550"/>
                  </a:lnTo>
                  <a:lnTo>
                    <a:pt x="2070" y="544"/>
                  </a:lnTo>
                  <a:lnTo>
                    <a:pt x="2064" y="534"/>
                  </a:lnTo>
                  <a:lnTo>
                    <a:pt x="2058" y="526"/>
                  </a:lnTo>
                  <a:lnTo>
                    <a:pt x="2056" y="520"/>
                  </a:lnTo>
                  <a:lnTo>
                    <a:pt x="2056" y="512"/>
                  </a:lnTo>
                  <a:lnTo>
                    <a:pt x="2054" y="504"/>
                  </a:lnTo>
                  <a:lnTo>
                    <a:pt x="2050" y="494"/>
                  </a:lnTo>
                  <a:lnTo>
                    <a:pt x="2036" y="474"/>
                  </a:lnTo>
                  <a:lnTo>
                    <a:pt x="2022" y="452"/>
                  </a:lnTo>
                  <a:lnTo>
                    <a:pt x="2018" y="442"/>
                  </a:lnTo>
                  <a:lnTo>
                    <a:pt x="2016" y="434"/>
                  </a:lnTo>
                  <a:lnTo>
                    <a:pt x="2016" y="426"/>
                  </a:lnTo>
                  <a:lnTo>
                    <a:pt x="2014" y="422"/>
                  </a:lnTo>
                  <a:lnTo>
                    <a:pt x="2010" y="416"/>
                  </a:lnTo>
                  <a:lnTo>
                    <a:pt x="2008" y="412"/>
                  </a:lnTo>
                  <a:lnTo>
                    <a:pt x="2008" y="408"/>
                  </a:lnTo>
                  <a:lnTo>
                    <a:pt x="2010" y="402"/>
                  </a:lnTo>
                  <a:lnTo>
                    <a:pt x="2014" y="394"/>
                  </a:lnTo>
                  <a:lnTo>
                    <a:pt x="2000" y="332"/>
                  </a:lnTo>
                  <a:lnTo>
                    <a:pt x="1998" y="332"/>
                  </a:lnTo>
                  <a:lnTo>
                    <a:pt x="1996" y="328"/>
                  </a:lnTo>
                  <a:lnTo>
                    <a:pt x="1992" y="326"/>
                  </a:lnTo>
                  <a:lnTo>
                    <a:pt x="1990" y="326"/>
                  </a:lnTo>
                  <a:lnTo>
                    <a:pt x="1986" y="326"/>
                  </a:lnTo>
                  <a:lnTo>
                    <a:pt x="1984" y="324"/>
                  </a:lnTo>
                  <a:lnTo>
                    <a:pt x="1984" y="322"/>
                  </a:lnTo>
                  <a:lnTo>
                    <a:pt x="1984" y="320"/>
                  </a:lnTo>
                  <a:lnTo>
                    <a:pt x="1986" y="318"/>
                  </a:lnTo>
                  <a:lnTo>
                    <a:pt x="1988" y="316"/>
                  </a:lnTo>
                  <a:lnTo>
                    <a:pt x="1990" y="314"/>
                  </a:lnTo>
                  <a:lnTo>
                    <a:pt x="1992" y="316"/>
                  </a:lnTo>
                  <a:lnTo>
                    <a:pt x="1998" y="320"/>
                  </a:lnTo>
                  <a:lnTo>
                    <a:pt x="1996" y="316"/>
                  </a:lnTo>
                  <a:lnTo>
                    <a:pt x="1990" y="310"/>
                  </a:lnTo>
                  <a:lnTo>
                    <a:pt x="1988" y="308"/>
                  </a:lnTo>
                  <a:lnTo>
                    <a:pt x="1986" y="308"/>
                  </a:lnTo>
                  <a:lnTo>
                    <a:pt x="1980" y="312"/>
                  </a:lnTo>
                  <a:lnTo>
                    <a:pt x="1976" y="314"/>
                  </a:lnTo>
                  <a:lnTo>
                    <a:pt x="1974" y="314"/>
                  </a:lnTo>
                  <a:lnTo>
                    <a:pt x="1966" y="310"/>
                  </a:lnTo>
                  <a:lnTo>
                    <a:pt x="1958" y="306"/>
                  </a:lnTo>
                  <a:lnTo>
                    <a:pt x="1954" y="306"/>
                  </a:lnTo>
                  <a:lnTo>
                    <a:pt x="1948" y="308"/>
                  </a:lnTo>
                  <a:lnTo>
                    <a:pt x="1938" y="312"/>
                  </a:lnTo>
                  <a:lnTo>
                    <a:pt x="1932" y="312"/>
                  </a:lnTo>
                  <a:lnTo>
                    <a:pt x="1928" y="312"/>
                  </a:lnTo>
                  <a:lnTo>
                    <a:pt x="1922" y="318"/>
                  </a:lnTo>
                  <a:lnTo>
                    <a:pt x="1920" y="320"/>
                  </a:lnTo>
                  <a:lnTo>
                    <a:pt x="1916" y="322"/>
                  </a:lnTo>
                  <a:lnTo>
                    <a:pt x="1908" y="326"/>
                  </a:lnTo>
                  <a:lnTo>
                    <a:pt x="1892" y="340"/>
                  </a:lnTo>
                  <a:lnTo>
                    <a:pt x="1886" y="346"/>
                  </a:lnTo>
                  <a:lnTo>
                    <a:pt x="1880" y="346"/>
                  </a:lnTo>
                  <a:lnTo>
                    <a:pt x="1874" y="346"/>
                  </a:lnTo>
                  <a:lnTo>
                    <a:pt x="1866" y="344"/>
                  </a:lnTo>
                  <a:lnTo>
                    <a:pt x="1854" y="336"/>
                  </a:lnTo>
                  <a:lnTo>
                    <a:pt x="1848" y="334"/>
                  </a:lnTo>
                  <a:lnTo>
                    <a:pt x="1844" y="334"/>
                  </a:lnTo>
                  <a:lnTo>
                    <a:pt x="1836" y="332"/>
                  </a:lnTo>
                  <a:lnTo>
                    <a:pt x="1830" y="330"/>
                  </a:lnTo>
                  <a:lnTo>
                    <a:pt x="1826" y="326"/>
                  </a:lnTo>
                  <a:lnTo>
                    <a:pt x="1822" y="326"/>
                  </a:lnTo>
                  <a:lnTo>
                    <a:pt x="1818" y="326"/>
                  </a:lnTo>
                  <a:lnTo>
                    <a:pt x="1812" y="326"/>
                  </a:lnTo>
                  <a:lnTo>
                    <a:pt x="1812" y="324"/>
                  </a:lnTo>
                  <a:lnTo>
                    <a:pt x="1808" y="322"/>
                  </a:lnTo>
                  <a:lnTo>
                    <a:pt x="1804" y="318"/>
                  </a:lnTo>
                  <a:lnTo>
                    <a:pt x="1794" y="314"/>
                  </a:lnTo>
                  <a:lnTo>
                    <a:pt x="1778" y="310"/>
                  </a:lnTo>
                  <a:lnTo>
                    <a:pt x="1762" y="308"/>
                  </a:lnTo>
                  <a:lnTo>
                    <a:pt x="1750" y="306"/>
                  </a:lnTo>
                  <a:lnTo>
                    <a:pt x="1734" y="308"/>
                  </a:lnTo>
                  <a:lnTo>
                    <a:pt x="1724" y="310"/>
                  </a:lnTo>
                  <a:lnTo>
                    <a:pt x="1718" y="310"/>
                  </a:lnTo>
                  <a:lnTo>
                    <a:pt x="1718" y="308"/>
                  </a:lnTo>
                  <a:lnTo>
                    <a:pt x="1716" y="302"/>
                  </a:lnTo>
                  <a:lnTo>
                    <a:pt x="1714" y="292"/>
                  </a:lnTo>
                  <a:lnTo>
                    <a:pt x="1710" y="288"/>
                  </a:lnTo>
                  <a:lnTo>
                    <a:pt x="1706" y="286"/>
                  </a:lnTo>
                  <a:lnTo>
                    <a:pt x="1700" y="284"/>
                  </a:lnTo>
                  <a:lnTo>
                    <a:pt x="1692" y="284"/>
                  </a:lnTo>
                  <a:lnTo>
                    <a:pt x="1678" y="284"/>
                  </a:lnTo>
                  <a:lnTo>
                    <a:pt x="1672" y="282"/>
                  </a:lnTo>
                  <a:lnTo>
                    <a:pt x="1666" y="280"/>
                  </a:lnTo>
                  <a:lnTo>
                    <a:pt x="1654" y="278"/>
                  </a:lnTo>
                  <a:lnTo>
                    <a:pt x="1648" y="276"/>
                  </a:lnTo>
                  <a:lnTo>
                    <a:pt x="1644" y="274"/>
                  </a:lnTo>
                  <a:lnTo>
                    <a:pt x="1640" y="266"/>
                  </a:lnTo>
                  <a:lnTo>
                    <a:pt x="1638" y="262"/>
                  </a:lnTo>
                  <a:lnTo>
                    <a:pt x="1632" y="256"/>
                  </a:lnTo>
                  <a:lnTo>
                    <a:pt x="1624" y="250"/>
                  </a:lnTo>
                  <a:lnTo>
                    <a:pt x="1612" y="242"/>
                  </a:lnTo>
                  <a:lnTo>
                    <a:pt x="1596" y="236"/>
                  </a:lnTo>
                  <a:lnTo>
                    <a:pt x="1584" y="236"/>
                  </a:lnTo>
                  <a:lnTo>
                    <a:pt x="1574" y="238"/>
                  </a:lnTo>
                  <a:lnTo>
                    <a:pt x="1568" y="242"/>
                  </a:lnTo>
                  <a:lnTo>
                    <a:pt x="1564" y="244"/>
                  </a:lnTo>
                  <a:lnTo>
                    <a:pt x="1560" y="246"/>
                  </a:lnTo>
                  <a:lnTo>
                    <a:pt x="1550" y="246"/>
                  </a:lnTo>
                  <a:lnTo>
                    <a:pt x="1544" y="248"/>
                  </a:lnTo>
                  <a:lnTo>
                    <a:pt x="1536" y="252"/>
                  </a:lnTo>
                  <a:lnTo>
                    <a:pt x="1528" y="260"/>
                  </a:lnTo>
                  <a:lnTo>
                    <a:pt x="1516" y="274"/>
                  </a:lnTo>
                  <a:lnTo>
                    <a:pt x="1510" y="284"/>
                  </a:lnTo>
                  <a:lnTo>
                    <a:pt x="1508" y="292"/>
                  </a:lnTo>
                  <a:lnTo>
                    <a:pt x="1508" y="302"/>
                  </a:lnTo>
                  <a:lnTo>
                    <a:pt x="1510" y="314"/>
                  </a:lnTo>
                  <a:lnTo>
                    <a:pt x="1512" y="324"/>
                  </a:lnTo>
                  <a:lnTo>
                    <a:pt x="1514" y="334"/>
                  </a:lnTo>
                  <a:lnTo>
                    <a:pt x="1512" y="344"/>
                  </a:lnTo>
                  <a:lnTo>
                    <a:pt x="1506" y="354"/>
                  </a:lnTo>
                  <a:lnTo>
                    <a:pt x="1498" y="362"/>
                  </a:lnTo>
                  <a:lnTo>
                    <a:pt x="1492" y="368"/>
                  </a:lnTo>
                  <a:lnTo>
                    <a:pt x="1484" y="374"/>
                  </a:lnTo>
                  <a:lnTo>
                    <a:pt x="1478" y="376"/>
                  </a:lnTo>
                  <a:lnTo>
                    <a:pt x="1470" y="376"/>
                  </a:lnTo>
                  <a:lnTo>
                    <a:pt x="1464" y="374"/>
                  </a:lnTo>
                  <a:lnTo>
                    <a:pt x="1458" y="368"/>
                  </a:lnTo>
                  <a:lnTo>
                    <a:pt x="1452" y="362"/>
                  </a:lnTo>
                  <a:lnTo>
                    <a:pt x="1446" y="356"/>
                  </a:lnTo>
                  <a:lnTo>
                    <a:pt x="1438" y="350"/>
                  </a:lnTo>
                  <a:lnTo>
                    <a:pt x="1418" y="338"/>
                  </a:lnTo>
                  <a:lnTo>
                    <a:pt x="1398" y="330"/>
                  </a:lnTo>
                  <a:lnTo>
                    <a:pt x="1376" y="328"/>
                  </a:lnTo>
                  <a:lnTo>
                    <a:pt x="1358" y="326"/>
                  </a:lnTo>
                  <a:lnTo>
                    <a:pt x="1350" y="324"/>
                  </a:lnTo>
                  <a:lnTo>
                    <a:pt x="1344" y="320"/>
                  </a:lnTo>
                  <a:lnTo>
                    <a:pt x="1338" y="316"/>
                  </a:lnTo>
                  <a:lnTo>
                    <a:pt x="1334" y="310"/>
                  </a:lnTo>
                  <a:lnTo>
                    <a:pt x="1330" y="300"/>
                  </a:lnTo>
                  <a:lnTo>
                    <a:pt x="1326" y="288"/>
                  </a:lnTo>
                  <a:lnTo>
                    <a:pt x="1324" y="276"/>
                  </a:lnTo>
                  <a:lnTo>
                    <a:pt x="1320" y="268"/>
                  </a:lnTo>
                  <a:lnTo>
                    <a:pt x="1314" y="262"/>
                  </a:lnTo>
                  <a:lnTo>
                    <a:pt x="1306" y="260"/>
                  </a:lnTo>
                  <a:lnTo>
                    <a:pt x="1294" y="258"/>
                  </a:lnTo>
                  <a:lnTo>
                    <a:pt x="1288" y="256"/>
                  </a:lnTo>
                  <a:lnTo>
                    <a:pt x="1284" y="254"/>
                  </a:lnTo>
                  <a:lnTo>
                    <a:pt x="1272" y="248"/>
                  </a:lnTo>
                  <a:lnTo>
                    <a:pt x="1256" y="242"/>
                  </a:lnTo>
                  <a:lnTo>
                    <a:pt x="1238" y="240"/>
                  </a:lnTo>
                  <a:lnTo>
                    <a:pt x="1230" y="240"/>
                  </a:lnTo>
                  <a:lnTo>
                    <a:pt x="1224" y="240"/>
                  </a:lnTo>
                  <a:lnTo>
                    <a:pt x="1216" y="242"/>
                  </a:lnTo>
                  <a:lnTo>
                    <a:pt x="1210" y="242"/>
                  </a:lnTo>
                  <a:lnTo>
                    <a:pt x="1196" y="236"/>
                  </a:lnTo>
                  <a:lnTo>
                    <a:pt x="1182" y="230"/>
                  </a:lnTo>
                  <a:lnTo>
                    <a:pt x="1172" y="224"/>
                  </a:lnTo>
                  <a:lnTo>
                    <a:pt x="1160" y="218"/>
                  </a:lnTo>
                  <a:lnTo>
                    <a:pt x="1156" y="214"/>
                  </a:lnTo>
                  <a:lnTo>
                    <a:pt x="1154" y="206"/>
                  </a:lnTo>
                  <a:lnTo>
                    <a:pt x="1152" y="198"/>
                  </a:lnTo>
                  <a:lnTo>
                    <a:pt x="1150" y="198"/>
                  </a:lnTo>
                  <a:lnTo>
                    <a:pt x="1148" y="198"/>
                  </a:lnTo>
                  <a:lnTo>
                    <a:pt x="1144" y="200"/>
                  </a:lnTo>
                  <a:lnTo>
                    <a:pt x="1142" y="200"/>
                  </a:lnTo>
                  <a:lnTo>
                    <a:pt x="1140" y="198"/>
                  </a:lnTo>
                  <a:lnTo>
                    <a:pt x="1132" y="196"/>
                  </a:lnTo>
                  <a:lnTo>
                    <a:pt x="1124" y="194"/>
                  </a:lnTo>
                  <a:lnTo>
                    <a:pt x="1118" y="194"/>
                  </a:lnTo>
                  <a:lnTo>
                    <a:pt x="1114" y="190"/>
                  </a:lnTo>
                  <a:lnTo>
                    <a:pt x="1110" y="184"/>
                  </a:lnTo>
                  <a:lnTo>
                    <a:pt x="1108" y="176"/>
                  </a:lnTo>
                  <a:lnTo>
                    <a:pt x="1110" y="170"/>
                  </a:lnTo>
                  <a:lnTo>
                    <a:pt x="1116" y="162"/>
                  </a:lnTo>
                  <a:lnTo>
                    <a:pt x="1134" y="144"/>
                  </a:lnTo>
                  <a:lnTo>
                    <a:pt x="1142" y="134"/>
                  </a:lnTo>
                  <a:lnTo>
                    <a:pt x="1150" y="124"/>
                  </a:lnTo>
                  <a:lnTo>
                    <a:pt x="1154" y="116"/>
                  </a:lnTo>
                  <a:lnTo>
                    <a:pt x="1154" y="114"/>
                  </a:lnTo>
                  <a:lnTo>
                    <a:pt x="1152" y="110"/>
                  </a:lnTo>
                  <a:lnTo>
                    <a:pt x="1150" y="106"/>
                  </a:lnTo>
                  <a:lnTo>
                    <a:pt x="1148" y="102"/>
                  </a:lnTo>
                  <a:lnTo>
                    <a:pt x="1148" y="96"/>
                  </a:lnTo>
                  <a:lnTo>
                    <a:pt x="1148" y="92"/>
                  </a:lnTo>
                  <a:lnTo>
                    <a:pt x="1146" y="90"/>
                  </a:lnTo>
                  <a:lnTo>
                    <a:pt x="1142" y="86"/>
                  </a:lnTo>
                  <a:lnTo>
                    <a:pt x="1136" y="82"/>
                  </a:lnTo>
                  <a:lnTo>
                    <a:pt x="1132" y="78"/>
                  </a:lnTo>
                  <a:lnTo>
                    <a:pt x="1128" y="74"/>
                  </a:lnTo>
                  <a:lnTo>
                    <a:pt x="1124" y="64"/>
                  </a:lnTo>
                  <a:lnTo>
                    <a:pt x="1124" y="60"/>
                  </a:lnTo>
                  <a:lnTo>
                    <a:pt x="1124" y="56"/>
                  </a:lnTo>
                  <a:lnTo>
                    <a:pt x="1126" y="52"/>
                  </a:lnTo>
                  <a:lnTo>
                    <a:pt x="1130" y="50"/>
                  </a:lnTo>
                  <a:lnTo>
                    <a:pt x="1140" y="42"/>
                  </a:lnTo>
                  <a:lnTo>
                    <a:pt x="1148" y="34"/>
                  </a:lnTo>
                  <a:lnTo>
                    <a:pt x="1152" y="26"/>
                  </a:lnTo>
                  <a:lnTo>
                    <a:pt x="1152" y="20"/>
                  </a:lnTo>
                  <a:lnTo>
                    <a:pt x="1152" y="16"/>
                  </a:lnTo>
                  <a:lnTo>
                    <a:pt x="1148" y="14"/>
                  </a:lnTo>
                  <a:lnTo>
                    <a:pt x="1146" y="16"/>
                  </a:lnTo>
                  <a:lnTo>
                    <a:pt x="1136" y="22"/>
                  </a:lnTo>
                  <a:lnTo>
                    <a:pt x="1128" y="30"/>
                  </a:lnTo>
                  <a:lnTo>
                    <a:pt x="1124" y="32"/>
                  </a:lnTo>
                  <a:lnTo>
                    <a:pt x="1122" y="32"/>
                  </a:lnTo>
                  <a:lnTo>
                    <a:pt x="1120" y="30"/>
                  </a:lnTo>
                  <a:lnTo>
                    <a:pt x="1118" y="26"/>
                  </a:lnTo>
                  <a:lnTo>
                    <a:pt x="1118" y="18"/>
                  </a:lnTo>
                  <a:lnTo>
                    <a:pt x="1116" y="10"/>
                  </a:lnTo>
                  <a:lnTo>
                    <a:pt x="1112" y="6"/>
                  </a:lnTo>
                  <a:lnTo>
                    <a:pt x="1108" y="4"/>
                  </a:lnTo>
                  <a:lnTo>
                    <a:pt x="1096" y="0"/>
                  </a:lnTo>
                  <a:lnTo>
                    <a:pt x="1088" y="2"/>
                  </a:lnTo>
                  <a:lnTo>
                    <a:pt x="1080" y="4"/>
                  </a:lnTo>
                  <a:lnTo>
                    <a:pt x="1074" y="6"/>
                  </a:lnTo>
                  <a:lnTo>
                    <a:pt x="1064" y="16"/>
                  </a:lnTo>
                  <a:lnTo>
                    <a:pt x="1058" y="22"/>
                  </a:lnTo>
                  <a:lnTo>
                    <a:pt x="1052" y="22"/>
                  </a:lnTo>
                  <a:lnTo>
                    <a:pt x="1040" y="22"/>
                  </a:lnTo>
                  <a:lnTo>
                    <a:pt x="1034" y="22"/>
                  </a:lnTo>
                  <a:lnTo>
                    <a:pt x="1026" y="24"/>
                  </a:lnTo>
                  <a:lnTo>
                    <a:pt x="1022" y="28"/>
                  </a:lnTo>
                  <a:lnTo>
                    <a:pt x="1018" y="24"/>
                  </a:lnTo>
                  <a:lnTo>
                    <a:pt x="1014" y="20"/>
                  </a:lnTo>
                  <a:lnTo>
                    <a:pt x="1006" y="14"/>
                  </a:lnTo>
                  <a:lnTo>
                    <a:pt x="1002" y="12"/>
                  </a:lnTo>
                  <a:lnTo>
                    <a:pt x="998" y="14"/>
                  </a:lnTo>
                  <a:lnTo>
                    <a:pt x="994" y="18"/>
                  </a:lnTo>
                  <a:lnTo>
                    <a:pt x="992" y="20"/>
                  </a:lnTo>
                  <a:lnTo>
                    <a:pt x="988" y="22"/>
                  </a:lnTo>
                  <a:lnTo>
                    <a:pt x="984" y="22"/>
                  </a:lnTo>
                  <a:lnTo>
                    <a:pt x="978" y="20"/>
                  </a:lnTo>
                  <a:lnTo>
                    <a:pt x="966" y="16"/>
                  </a:lnTo>
                  <a:lnTo>
                    <a:pt x="962" y="16"/>
                  </a:lnTo>
                  <a:lnTo>
                    <a:pt x="960" y="18"/>
                  </a:lnTo>
                  <a:lnTo>
                    <a:pt x="954" y="22"/>
                  </a:lnTo>
                  <a:lnTo>
                    <a:pt x="942" y="26"/>
                  </a:lnTo>
                  <a:lnTo>
                    <a:pt x="936" y="28"/>
                  </a:lnTo>
                  <a:lnTo>
                    <a:pt x="930" y="30"/>
                  </a:lnTo>
                  <a:lnTo>
                    <a:pt x="924" y="36"/>
                  </a:lnTo>
                  <a:lnTo>
                    <a:pt x="920" y="38"/>
                  </a:lnTo>
                  <a:lnTo>
                    <a:pt x="918" y="38"/>
                  </a:lnTo>
                  <a:lnTo>
                    <a:pt x="914" y="36"/>
                  </a:lnTo>
                  <a:lnTo>
                    <a:pt x="910" y="32"/>
                  </a:lnTo>
                  <a:lnTo>
                    <a:pt x="906" y="28"/>
                  </a:lnTo>
                  <a:lnTo>
                    <a:pt x="900" y="26"/>
                  </a:lnTo>
                  <a:lnTo>
                    <a:pt x="886" y="22"/>
                  </a:lnTo>
                  <a:lnTo>
                    <a:pt x="870" y="24"/>
                  </a:lnTo>
                  <a:lnTo>
                    <a:pt x="854" y="26"/>
                  </a:lnTo>
                  <a:lnTo>
                    <a:pt x="848" y="28"/>
                  </a:lnTo>
                  <a:lnTo>
                    <a:pt x="842" y="28"/>
                  </a:lnTo>
                  <a:lnTo>
                    <a:pt x="832" y="28"/>
                  </a:lnTo>
                  <a:lnTo>
                    <a:pt x="822" y="28"/>
                  </a:lnTo>
                  <a:lnTo>
                    <a:pt x="820" y="30"/>
                  </a:lnTo>
                  <a:lnTo>
                    <a:pt x="816" y="32"/>
                  </a:lnTo>
                  <a:lnTo>
                    <a:pt x="812" y="38"/>
                  </a:lnTo>
                  <a:lnTo>
                    <a:pt x="804" y="40"/>
                  </a:lnTo>
                  <a:lnTo>
                    <a:pt x="776" y="42"/>
                  </a:lnTo>
                  <a:lnTo>
                    <a:pt x="754" y="46"/>
                  </a:lnTo>
                  <a:lnTo>
                    <a:pt x="732" y="52"/>
                  </a:lnTo>
                  <a:lnTo>
                    <a:pt x="724" y="58"/>
                  </a:lnTo>
                  <a:lnTo>
                    <a:pt x="716" y="64"/>
                  </a:lnTo>
                  <a:lnTo>
                    <a:pt x="710" y="70"/>
                  </a:lnTo>
                  <a:lnTo>
                    <a:pt x="706" y="76"/>
                  </a:lnTo>
                  <a:lnTo>
                    <a:pt x="704" y="82"/>
                  </a:lnTo>
                  <a:lnTo>
                    <a:pt x="700" y="86"/>
                  </a:lnTo>
                  <a:lnTo>
                    <a:pt x="698" y="86"/>
                  </a:lnTo>
                  <a:lnTo>
                    <a:pt x="696" y="84"/>
                  </a:lnTo>
                  <a:lnTo>
                    <a:pt x="690" y="80"/>
                  </a:lnTo>
                  <a:lnTo>
                    <a:pt x="686" y="82"/>
                  </a:lnTo>
                  <a:lnTo>
                    <a:pt x="682" y="84"/>
                  </a:lnTo>
                  <a:lnTo>
                    <a:pt x="680" y="86"/>
                  </a:lnTo>
                  <a:lnTo>
                    <a:pt x="676" y="88"/>
                  </a:lnTo>
                  <a:lnTo>
                    <a:pt x="670" y="86"/>
                  </a:lnTo>
                  <a:lnTo>
                    <a:pt x="668" y="86"/>
                  </a:lnTo>
                  <a:lnTo>
                    <a:pt x="664" y="88"/>
                  </a:lnTo>
                  <a:lnTo>
                    <a:pt x="662" y="90"/>
                  </a:lnTo>
                  <a:lnTo>
                    <a:pt x="656" y="96"/>
                  </a:lnTo>
                  <a:lnTo>
                    <a:pt x="650" y="104"/>
                  </a:lnTo>
                  <a:lnTo>
                    <a:pt x="640" y="114"/>
                  </a:lnTo>
                  <a:lnTo>
                    <a:pt x="634" y="118"/>
                  </a:lnTo>
                  <a:lnTo>
                    <a:pt x="628" y="120"/>
                  </a:lnTo>
                  <a:lnTo>
                    <a:pt x="622" y="120"/>
                  </a:lnTo>
                  <a:lnTo>
                    <a:pt x="616" y="120"/>
                  </a:lnTo>
                  <a:lnTo>
                    <a:pt x="600" y="120"/>
                  </a:lnTo>
                  <a:lnTo>
                    <a:pt x="596" y="118"/>
                  </a:lnTo>
                  <a:lnTo>
                    <a:pt x="592" y="116"/>
                  </a:lnTo>
                  <a:lnTo>
                    <a:pt x="588" y="112"/>
                  </a:lnTo>
                  <a:lnTo>
                    <a:pt x="586" y="108"/>
                  </a:lnTo>
                  <a:lnTo>
                    <a:pt x="586" y="104"/>
                  </a:lnTo>
                  <a:lnTo>
                    <a:pt x="584" y="104"/>
                  </a:lnTo>
                  <a:lnTo>
                    <a:pt x="580" y="108"/>
                  </a:lnTo>
                  <a:lnTo>
                    <a:pt x="578" y="110"/>
                  </a:lnTo>
                  <a:lnTo>
                    <a:pt x="574" y="112"/>
                  </a:lnTo>
                  <a:lnTo>
                    <a:pt x="570" y="114"/>
                  </a:lnTo>
                  <a:lnTo>
                    <a:pt x="562" y="112"/>
                  </a:lnTo>
                  <a:lnTo>
                    <a:pt x="558" y="110"/>
                  </a:lnTo>
                  <a:lnTo>
                    <a:pt x="552" y="110"/>
                  </a:lnTo>
                  <a:lnTo>
                    <a:pt x="542" y="114"/>
                  </a:lnTo>
                  <a:lnTo>
                    <a:pt x="536" y="116"/>
                  </a:lnTo>
                  <a:lnTo>
                    <a:pt x="530" y="118"/>
                  </a:lnTo>
                  <a:lnTo>
                    <a:pt x="520" y="116"/>
                  </a:lnTo>
                  <a:lnTo>
                    <a:pt x="510" y="112"/>
                  </a:lnTo>
                  <a:lnTo>
                    <a:pt x="502" y="108"/>
                  </a:lnTo>
                  <a:lnTo>
                    <a:pt x="498" y="102"/>
                  </a:lnTo>
                  <a:lnTo>
                    <a:pt x="494" y="98"/>
                  </a:lnTo>
                  <a:lnTo>
                    <a:pt x="492" y="94"/>
                  </a:lnTo>
                  <a:lnTo>
                    <a:pt x="464" y="96"/>
                  </a:lnTo>
                  <a:lnTo>
                    <a:pt x="454" y="122"/>
                  </a:lnTo>
                  <a:lnTo>
                    <a:pt x="444" y="152"/>
                  </a:lnTo>
                  <a:lnTo>
                    <a:pt x="436" y="166"/>
                  </a:lnTo>
                  <a:lnTo>
                    <a:pt x="426" y="180"/>
                  </a:lnTo>
                  <a:lnTo>
                    <a:pt x="414" y="190"/>
                  </a:lnTo>
                  <a:lnTo>
                    <a:pt x="400" y="200"/>
                  </a:lnTo>
                  <a:lnTo>
                    <a:pt x="380" y="206"/>
                  </a:lnTo>
                  <a:lnTo>
                    <a:pt x="368" y="212"/>
                  </a:lnTo>
                  <a:lnTo>
                    <a:pt x="360" y="218"/>
                  </a:lnTo>
                  <a:lnTo>
                    <a:pt x="356" y="222"/>
                  </a:lnTo>
                  <a:lnTo>
                    <a:pt x="352" y="232"/>
                  </a:lnTo>
                  <a:lnTo>
                    <a:pt x="348" y="238"/>
                  </a:lnTo>
                  <a:lnTo>
                    <a:pt x="342" y="244"/>
                  </a:lnTo>
                  <a:lnTo>
                    <a:pt x="334" y="252"/>
                  </a:lnTo>
                  <a:lnTo>
                    <a:pt x="332" y="256"/>
                  </a:lnTo>
                  <a:lnTo>
                    <a:pt x="330" y="260"/>
                  </a:lnTo>
                  <a:lnTo>
                    <a:pt x="330" y="264"/>
                  </a:lnTo>
                  <a:lnTo>
                    <a:pt x="330" y="270"/>
                  </a:lnTo>
                  <a:lnTo>
                    <a:pt x="330" y="274"/>
                  </a:lnTo>
                  <a:lnTo>
                    <a:pt x="326" y="282"/>
                  </a:lnTo>
                  <a:lnTo>
                    <a:pt x="320" y="292"/>
                  </a:lnTo>
                  <a:lnTo>
                    <a:pt x="312" y="306"/>
                  </a:lnTo>
                  <a:lnTo>
                    <a:pt x="308" y="320"/>
                  </a:lnTo>
                  <a:lnTo>
                    <a:pt x="308" y="336"/>
                  </a:lnTo>
                  <a:lnTo>
                    <a:pt x="310" y="350"/>
                  </a:lnTo>
                  <a:lnTo>
                    <a:pt x="314" y="376"/>
                  </a:lnTo>
                  <a:lnTo>
                    <a:pt x="314" y="388"/>
                  </a:lnTo>
                  <a:lnTo>
                    <a:pt x="310" y="398"/>
                  </a:lnTo>
                  <a:lnTo>
                    <a:pt x="298" y="420"/>
                  </a:lnTo>
                  <a:lnTo>
                    <a:pt x="288" y="434"/>
                  </a:lnTo>
                  <a:lnTo>
                    <a:pt x="282" y="442"/>
                  </a:lnTo>
                  <a:lnTo>
                    <a:pt x="276" y="446"/>
                  </a:lnTo>
                  <a:lnTo>
                    <a:pt x="264" y="452"/>
                  </a:lnTo>
                  <a:lnTo>
                    <a:pt x="258" y="456"/>
                  </a:lnTo>
                  <a:lnTo>
                    <a:pt x="250" y="466"/>
                  </a:lnTo>
                  <a:lnTo>
                    <a:pt x="240" y="478"/>
                  </a:lnTo>
                  <a:lnTo>
                    <a:pt x="228" y="484"/>
                  </a:lnTo>
                  <a:lnTo>
                    <a:pt x="218" y="488"/>
                  </a:lnTo>
                  <a:lnTo>
                    <a:pt x="206" y="490"/>
                  </a:lnTo>
                  <a:lnTo>
                    <a:pt x="196" y="492"/>
                  </a:lnTo>
                  <a:lnTo>
                    <a:pt x="188" y="496"/>
                  </a:lnTo>
                  <a:lnTo>
                    <a:pt x="180" y="500"/>
                  </a:lnTo>
                  <a:lnTo>
                    <a:pt x="174" y="510"/>
                  </a:lnTo>
                  <a:lnTo>
                    <a:pt x="164" y="538"/>
                  </a:lnTo>
                  <a:lnTo>
                    <a:pt x="156" y="556"/>
                  </a:lnTo>
                  <a:lnTo>
                    <a:pt x="148" y="566"/>
                  </a:lnTo>
                  <a:lnTo>
                    <a:pt x="140" y="572"/>
                  </a:lnTo>
                  <a:lnTo>
                    <a:pt x="134" y="574"/>
                  </a:lnTo>
                  <a:lnTo>
                    <a:pt x="128" y="578"/>
                  </a:lnTo>
                  <a:lnTo>
                    <a:pt x="124" y="584"/>
                  </a:lnTo>
                  <a:lnTo>
                    <a:pt x="120" y="596"/>
                  </a:lnTo>
                  <a:lnTo>
                    <a:pt x="116" y="610"/>
                  </a:lnTo>
                  <a:lnTo>
                    <a:pt x="114" y="614"/>
                  </a:lnTo>
                  <a:lnTo>
                    <a:pt x="110" y="620"/>
                  </a:lnTo>
                  <a:lnTo>
                    <a:pt x="108" y="640"/>
                  </a:lnTo>
                  <a:lnTo>
                    <a:pt x="104" y="660"/>
                  </a:lnTo>
                  <a:lnTo>
                    <a:pt x="102" y="666"/>
                  </a:lnTo>
                  <a:lnTo>
                    <a:pt x="98" y="670"/>
                  </a:lnTo>
                  <a:lnTo>
                    <a:pt x="90" y="678"/>
                  </a:lnTo>
                  <a:lnTo>
                    <a:pt x="78" y="692"/>
                  </a:lnTo>
                  <a:lnTo>
                    <a:pt x="64" y="706"/>
                  </a:lnTo>
                  <a:lnTo>
                    <a:pt x="58" y="712"/>
                  </a:lnTo>
                  <a:lnTo>
                    <a:pt x="58" y="714"/>
                  </a:lnTo>
                  <a:lnTo>
                    <a:pt x="60" y="714"/>
                  </a:lnTo>
                  <a:lnTo>
                    <a:pt x="64" y="714"/>
                  </a:lnTo>
                  <a:lnTo>
                    <a:pt x="66" y="714"/>
                  </a:lnTo>
                  <a:lnTo>
                    <a:pt x="66" y="716"/>
                  </a:lnTo>
                  <a:lnTo>
                    <a:pt x="60" y="726"/>
                  </a:lnTo>
                  <a:lnTo>
                    <a:pt x="54" y="740"/>
                  </a:lnTo>
                  <a:lnTo>
                    <a:pt x="52" y="750"/>
                  </a:lnTo>
                  <a:lnTo>
                    <a:pt x="50" y="762"/>
                  </a:lnTo>
                  <a:lnTo>
                    <a:pt x="48" y="772"/>
                  </a:lnTo>
                  <a:lnTo>
                    <a:pt x="46" y="778"/>
                  </a:lnTo>
                  <a:lnTo>
                    <a:pt x="42" y="782"/>
                  </a:lnTo>
                  <a:lnTo>
                    <a:pt x="36" y="786"/>
                  </a:lnTo>
                  <a:lnTo>
                    <a:pt x="32" y="788"/>
                  </a:lnTo>
                  <a:lnTo>
                    <a:pt x="28" y="794"/>
                  </a:lnTo>
                  <a:lnTo>
                    <a:pt x="24" y="800"/>
                  </a:lnTo>
                  <a:lnTo>
                    <a:pt x="20" y="812"/>
                  </a:lnTo>
                  <a:lnTo>
                    <a:pt x="16" y="834"/>
                  </a:lnTo>
                  <a:lnTo>
                    <a:pt x="14" y="850"/>
                  </a:lnTo>
                  <a:lnTo>
                    <a:pt x="16" y="858"/>
                  </a:lnTo>
                  <a:lnTo>
                    <a:pt x="16" y="860"/>
                  </a:lnTo>
                  <a:lnTo>
                    <a:pt x="18" y="860"/>
                  </a:lnTo>
                  <a:lnTo>
                    <a:pt x="20" y="860"/>
                  </a:lnTo>
                  <a:lnTo>
                    <a:pt x="22" y="858"/>
                  </a:lnTo>
                  <a:lnTo>
                    <a:pt x="22" y="852"/>
                  </a:lnTo>
                  <a:lnTo>
                    <a:pt x="24" y="846"/>
                  </a:lnTo>
                  <a:lnTo>
                    <a:pt x="24" y="844"/>
                  </a:lnTo>
                  <a:lnTo>
                    <a:pt x="26" y="844"/>
                  </a:lnTo>
                  <a:lnTo>
                    <a:pt x="30" y="846"/>
                  </a:lnTo>
                  <a:lnTo>
                    <a:pt x="30" y="850"/>
                  </a:lnTo>
                  <a:lnTo>
                    <a:pt x="32" y="860"/>
                  </a:lnTo>
                  <a:lnTo>
                    <a:pt x="34" y="868"/>
                  </a:lnTo>
                  <a:lnTo>
                    <a:pt x="36" y="868"/>
                  </a:lnTo>
                  <a:lnTo>
                    <a:pt x="38" y="868"/>
                  </a:lnTo>
                  <a:lnTo>
                    <a:pt x="42" y="868"/>
                  </a:lnTo>
                  <a:lnTo>
                    <a:pt x="44" y="868"/>
                  </a:lnTo>
                  <a:lnTo>
                    <a:pt x="48" y="878"/>
                  </a:lnTo>
                  <a:lnTo>
                    <a:pt x="50" y="890"/>
                  </a:lnTo>
                  <a:lnTo>
                    <a:pt x="50" y="902"/>
                  </a:lnTo>
                  <a:lnTo>
                    <a:pt x="50" y="910"/>
                  </a:lnTo>
                  <a:lnTo>
                    <a:pt x="46" y="918"/>
                  </a:lnTo>
                  <a:lnTo>
                    <a:pt x="42" y="926"/>
                  </a:lnTo>
                  <a:lnTo>
                    <a:pt x="38" y="930"/>
                  </a:lnTo>
                  <a:lnTo>
                    <a:pt x="40" y="932"/>
                  </a:lnTo>
                  <a:lnTo>
                    <a:pt x="42" y="936"/>
                  </a:lnTo>
                  <a:lnTo>
                    <a:pt x="46" y="940"/>
                  </a:lnTo>
                  <a:lnTo>
                    <a:pt x="50" y="948"/>
                  </a:lnTo>
                  <a:lnTo>
                    <a:pt x="54" y="958"/>
                  </a:lnTo>
                  <a:lnTo>
                    <a:pt x="58" y="972"/>
                  </a:lnTo>
                  <a:lnTo>
                    <a:pt x="60" y="986"/>
                  </a:lnTo>
                  <a:lnTo>
                    <a:pt x="60" y="1002"/>
                  </a:lnTo>
                  <a:lnTo>
                    <a:pt x="58" y="1016"/>
                  </a:lnTo>
                  <a:lnTo>
                    <a:pt x="54" y="1030"/>
                  </a:lnTo>
                  <a:lnTo>
                    <a:pt x="42" y="1066"/>
                  </a:lnTo>
                  <a:lnTo>
                    <a:pt x="40" y="1076"/>
                  </a:lnTo>
                  <a:lnTo>
                    <a:pt x="40" y="1086"/>
                  </a:lnTo>
                  <a:lnTo>
                    <a:pt x="40" y="1102"/>
                  </a:lnTo>
                  <a:lnTo>
                    <a:pt x="34" y="1122"/>
                  </a:lnTo>
                  <a:lnTo>
                    <a:pt x="28" y="1132"/>
                  </a:lnTo>
                  <a:lnTo>
                    <a:pt x="22" y="1142"/>
                  </a:lnTo>
                  <a:lnTo>
                    <a:pt x="16" y="1150"/>
                  </a:lnTo>
                  <a:lnTo>
                    <a:pt x="6" y="1156"/>
                  </a:lnTo>
                  <a:lnTo>
                    <a:pt x="2" y="1160"/>
                  </a:lnTo>
                  <a:lnTo>
                    <a:pt x="0" y="1162"/>
                  </a:lnTo>
                  <a:lnTo>
                    <a:pt x="2" y="1164"/>
                  </a:lnTo>
                  <a:lnTo>
                    <a:pt x="10" y="1164"/>
                  </a:lnTo>
                  <a:lnTo>
                    <a:pt x="14" y="1164"/>
                  </a:lnTo>
                  <a:lnTo>
                    <a:pt x="16" y="1168"/>
                  </a:lnTo>
                  <a:lnTo>
                    <a:pt x="22" y="1184"/>
                  </a:lnTo>
                  <a:lnTo>
                    <a:pt x="30" y="1202"/>
                  </a:lnTo>
                  <a:lnTo>
                    <a:pt x="34" y="1210"/>
                  </a:lnTo>
                  <a:lnTo>
                    <a:pt x="38" y="1218"/>
                  </a:lnTo>
                  <a:lnTo>
                    <a:pt x="40" y="1222"/>
                  </a:lnTo>
                  <a:lnTo>
                    <a:pt x="44" y="1224"/>
                  </a:lnTo>
                  <a:lnTo>
                    <a:pt x="46" y="1226"/>
                  </a:lnTo>
                  <a:lnTo>
                    <a:pt x="52" y="1226"/>
                  </a:lnTo>
                  <a:lnTo>
                    <a:pt x="64" y="1224"/>
                  </a:lnTo>
                  <a:lnTo>
                    <a:pt x="80" y="1224"/>
                  </a:lnTo>
                  <a:lnTo>
                    <a:pt x="62" y="1228"/>
                  </a:lnTo>
                  <a:lnTo>
                    <a:pt x="50" y="1232"/>
                  </a:lnTo>
                  <a:lnTo>
                    <a:pt x="40" y="1232"/>
                  </a:lnTo>
                  <a:lnTo>
                    <a:pt x="38" y="1232"/>
                  </a:lnTo>
                  <a:lnTo>
                    <a:pt x="36" y="1228"/>
                  </a:lnTo>
                  <a:lnTo>
                    <a:pt x="34" y="1226"/>
                  </a:lnTo>
                  <a:lnTo>
                    <a:pt x="32" y="1224"/>
                  </a:lnTo>
                  <a:lnTo>
                    <a:pt x="28" y="1228"/>
                  </a:lnTo>
                  <a:lnTo>
                    <a:pt x="26" y="1234"/>
                  </a:lnTo>
                  <a:lnTo>
                    <a:pt x="28" y="1242"/>
                  </a:lnTo>
                  <a:lnTo>
                    <a:pt x="30" y="1252"/>
                  </a:lnTo>
                  <a:lnTo>
                    <a:pt x="30" y="1260"/>
                  </a:lnTo>
                  <a:lnTo>
                    <a:pt x="30" y="1264"/>
                  </a:lnTo>
                  <a:lnTo>
                    <a:pt x="32" y="1264"/>
                  </a:lnTo>
                  <a:lnTo>
                    <a:pt x="34" y="1264"/>
                  </a:lnTo>
                  <a:lnTo>
                    <a:pt x="40" y="1262"/>
                  </a:lnTo>
                  <a:lnTo>
                    <a:pt x="44" y="1264"/>
                  </a:lnTo>
                  <a:lnTo>
                    <a:pt x="48" y="1266"/>
                  </a:lnTo>
                  <a:lnTo>
                    <a:pt x="54" y="1264"/>
                  </a:lnTo>
                  <a:lnTo>
                    <a:pt x="60" y="1264"/>
                  </a:lnTo>
                  <a:lnTo>
                    <a:pt x="64" y="1264"/>
                  </a:lnTo>
                  <a:lnTo>
                    <a:pt x="70" y="1268"/>
                  </a:lnTo>
                  <a:lnTo>
                    <a:pt x="76" y="1268"/>
                  </a:lnTo>
                  <a:lnTo>
                    <a:pt x="64" y="1270"/>
                  </a:lnTo>
                  <a:lnTo>
                    <a:pt x="54" y="1270"/>
                  </a:lnTo>
                  <a:lnTo>
                    <a:pt x="44" y="1268"/>
                  </a:lnTo>
                  <a:lnTo>
                    <a:pt x="38" y="1266"/>
                  </a:lnTo>
                  <a:lnTo>
                    <a:pt x="36" y="1268"/>
                  </a:lnTo>
                  <a:lnTo>
                    <a:pt x="32" y="1270"/>
                  </a:lnTo>
                  <a:lnTo>
                    <a:pt x="30" y="1274"/>
                  </a:lnTo>
                  <a:lnTo>
                    <a:pt x="30" y="1276"/>
                  </a:lnTo>
                  <a:lnTo>
                    <a:pt x="34" y="1278"/>
                  </a:lnTo>
                  <a:lnTo>
                    <a:pt x="38" y="1282"/>
                  </a:lnTo>
                  <a:lnTo>
                    <a:pt x="40" y="1286"/>
                  </a:lnTo>
                  <a:lnTo>
                    <a:pt x="42" y="1286"/>
                  </a:lnTo>
                  <a:lnTo>
                    <a:pt x="48" y="1284"/>
                  </a:lnTo>
                  <a:lnTo>
                    <a:pt x="52" y="1284"/>
                  </a:lnTo>
                  <a:lnTo>
                    <a:pt x="50" y="1290"/>
                  </a:lnTo>
                  <a:lnTo>
                    <a:pt x="46" y="1296"/>
                  </a:lnTo>
                  <a:lnTo>
                    <a:pt x="48" y="1298"/>
                  </a:lnTo>
                  <a:lnTo>
                    <a:pt x="48" y="1300"/>
                  </a:lnTo>
                  <a:lnTo>
                    <a:pt x="54" y="1300"/>
                  </a:lnTo>
                  <a:lnTo>
                    <a:pt x="60" y="1300"/>
                  </a:lnTo>
                  <a:lnTo>
                    <a:pt x="64" y="1298"/>
                  </a:lnTo>
                  <a:lnTo>
                    <a:pt x="64" y="1300"/>
                  </a:lnTo>
                  <a:lnTo>
                    <a:pt x="64" y="1306"/>
                  </a:lnTo>
                  <a:lnTo>
                    <a:pt x="64" y="1312"/>
                  </a:lnTo>
                  <a:lnTo>
                    <a:pt x="66" y="1312"/>
                  </a:lnTo>
                  <a:lnTo>
                    <a:pt x="70" y="1310"/>
                  </a:lnTo>
                  <a:lnTo>
                    <a:pt x="78" y="1304"/>
                  </a:lnTo>
                  <a:lnTo>
                    <a:pt x="86" y="1300"/>
                  </a:lnTo>
                  <a:lnTo>
                    <a:pt x="88" y="1300"/>
                  </a:lnTo>
                  <a:lnTo>
                    <a:pt x="88" y="1302"/>
                  </a:lnTo>
                  <a:lnTo>
                    <a:pt x="82" y="1304"/>
                  </a:lnTo>
                  <a:lnTo>
                    <a:pt x="80" y="1306"/>
                  </a:lnTo>
                  <a:lnTo>
                    <a:pt x="78" y="1308"/>
                  </a:lnTo>
                  <a:lnTo>
                    <a:pt x="80" y="1312"/>
                  </a:lnTo>
                  <a:lnTo>
                    <a:pt x="82" y="1318"/>
                  </a:lnTo>
                  <a:lnTo>
                    <a:pt x="84" y="1320"/>
                  </a:lnTo>
                  <a:lnTo>
                    <a:pt x="82" y="1324"/>
                  </a:lnTo>
                  <a:lnTo>
                    <a:pt x="80" y="1328"/>
                  </a:lnTo>
                  <a:lnTo>
                    <a:pt x="82" y="1328"/>
                  </a:lnTo>
                  <a:lnTo>
                    <a:pt x="84" y="1328"/>
                  </a:lnTo>
                  <a:lnTo>
                    <a:pt x="86" y="1332"/>
                  </a:lnTo>
                  <a:lnTo>
                    <a:pt x="86" y="1336"/>
                  </a:lnTo>
                  <a:lnTo>
                    <a:pt x="88" y="1336"/>
                  </a:lnTo>
                  <a:lnTo>
                    <a:pt x="90" y="1338"/>
                  </a:lnTo>
                  <a:lnTo>
                    <a:pt x="90" y="1342"/>
                  </a:lnTo>
                  <a:lnTo>
                    <a:pt x="92" y="1346"/>
                  </a:lnTo>
                  <a:lnTo>
                    <a:pt x="94" y="1344"/>
                  </a:lnTo>
                  <a:lnTo>
                    <a:pt x="100" y="1336"/>
                  </a:lnTo>
                  <a:lnTo>
                    <a:pt x="98" y="1344"/>
                  </a:lnTo>
                  <a:lnTo>
                    <a:pt x="100" y="1348"/>
                  </a:lnTo>
                  <a:lnTo>
                    <a:pt x="98" y="1352"/>
                  </a:lnTo>
                  <a:lnTo>
                    <a:pt x="100" y="1356"/>
                  </a:lnTo>
                  <a:lnTo>
                    <a:pt x="102" y="1356"/>
                  </a:lnTo>
                  <a:lnTo>
                    <a:pt x="104" y="1352"/>
                  </a:lnTo>
                  <a:lnTo>
                    <a:pt x="108" y="1346"/>
                  </a:lnTo>
                  <a:lnTo>
                    <a:pt x="110" y="1344"/>
                  </a:lnTo>
                  <a:lnTo>
                    <a:pt x="114" y="1344"/>
                  </a:lnTo>
                  <a:lnTo>
                    <a:pt x="116" y="1344"/>
                  </a:lnTo>
                  <a:lnTo>
                    <a:pt x="112" y="1346"/>
                  </a:lnTo>
                  <a:lnTo>
                    <a:pt x="110" y="1350"/>
                  </a:lnTo>
                  <a:lnTo>
                    <a:pt x="110" y="1354"/>
                  </a:lnTo>
                  <a:lnTo>
                    <a:pt x="110" y="1358"/>
                  </a:lnTo>
                  <a:lnTo>
                    <a:pt x="112" y="1360"/>
                  </a:lnTo>
                  <a:lnTo>
                    <a:pt x="114" y="1360"/>
                  </a:lnTo>
                  <a:lnTo>
                    <a:pt x="118" y="1356"/>
                  </a:lnTo>
                  <a:lnTo>
                    <a:pt x="118" y="1354"/>
                  </a:lnTo>
                  <a:lnTo>
                    <a:pt x="118" y="1362"/>
                  </a:lnTo>
                  <a:lnTo>
                    <a:pt x="118" y="1372"/>
                  </a:lnTo>
                  <a:lnTo>
                    <a:pt x="120" y="1378"/>
                  </a:lnTo>
                  <a:lnTo>
                    <a:pt x="124" y="1384"/>
                  </a:lnTo>
                  <a:lnTo>
                    <a:pt x="128" y="1386"/>
                  </a:lnTo>
                  <a:lnTo>
                    <a:pt x="134" y="1388"/>
                  </a:lnTo>
                  <a:lnTo>
                    <a:pt x="140" y="1392"/>
                  </a:lnTo>
                  <a:lnTo>
                    <a:pt x="146" y="1398"/>
                  </a:lnTo>
                  <a:lnTo>
                    <a:pt x="154" y="1402"/>
                  </a:lnTo>
                  <a:lnTo>
                    <a:pt x="158" y="1404"/>
                  </a:lnTo>
                  <a:lnTo>
                    <a:pt x="158" y="1406"/>
                  </a:lnTo>
                  <a:lnTo>
                    <a:pt x="158" y="1408"/>
                  </a:lnTo>
                  <a:lnTo>
                    <a:pt x="156" y="1414"/>
                  </a:lnTo>
                  <a:lnTo>
                    <a:pt x="154" y="1418"/>
                  </a:lnTo>
                  <a:lnTo>
                    <a:pt x="156" y="1420"/>
                  </a:lnTo>
                  <a:lnTo>
                    <a:pt x="162" y="1424"/>
                  </a:lnTo>
                  <a:lnTo>
                    <a:pt x="166" y="1426"/>
                  </a:lnTo>
                  <a:lnTo>
                    <a:pt x="166" y="1430"/>
                  </a:lnTo>
                  <a:lnTo>
                    <a:pt x="168" y="1432"/>
                  </a:lnTo>
                  <a:lnTo>
                    <a:pt x="170" y="1434"/>
                  </a:lnTo>
                  <a:lnTo>
                    <a:pt x="172" y="1436"/>
                  </a:lnTo>
                  <a:lnTo>
                    <a:pt x="170" y="1438"/>
                  </a:lnTo>
                  <a:lnTo>
                    <a:pt x="170" y="1440"/>
                  </a:lnTo>
                  <a:lnTo>
                    <a:pt x="170" y="1442"/>
                  </a:lnTo>
                  <a:lnTo>
                    <a:pt x="176" y="1448"/>
                  </a:lnTo>
                  <a:lnTo>
                    <a:pt x="176" y="1450"/>
                  </a:lnTo>
                  <a:lnTo>
                    <a:pt x="174" y="1450"/>
                  </a:lnTo>
                  <a:lnTo>
                    <a:pt x="172" y="1452"/>
                  </a:lnTo>
                  <a:lnTo>
                    <a:pt x="170" y="1454"/>
                  </a:lnTo>
                  <a:lnTo>
                    <a:pt x="172" y="1458"/>
                  </a:lnTo>
                  <a:lnTo>
                    <a:pt x="174" y="1462"/>
                  </a:lnTo>
                  <a:lnTo>
                    <a:pt x="176" y="1462"/>
                  </a:lnTo>
                  <a:lnTo>
                    <a:pt x="180" y="1462"/>
                  </a:lnTo>
                  <a:lnTo>
                    <a:pt x="186" y="1464"/>
                  </a:lnTo>
                  <a:lnTo>
                    <a:pt x="182" y="1468"/>
                  </a:lnTo>
                  <a:lnTo>
                    <a:pt x="178" y="1470"/>
                  </a:lnTo>
                  <a:lnTo>
                    <a:pt x="172" y="1470"/>
                  </a:lnTo>
                  <a:lnTo>
                    <a:pt x="170" y="1468"/>
                  </a:lnTo>
                  <a:lnTo>
                    <a:pt x="170" y="1472"/>
                  </a:lnTo>
                  <a:lnTo>
                    <a:pt x="174" y="1480"/>
                  </a:lnTo>
                  <a:lnTo>
                    <a:pt x="178" y="1482"/>
                  </a:lnTo>
                  <a:lnTo>
                    <a:pt x="182" y="1482"/>
                  </a:lnTo>
                  <a:lnTo>
                    <a:pt x="184" y="1486"/>
                  </a:lnTo>
                  <a:lnTo>
                    <a:pt x="186" y="1492"/>
                  </a:lnTo>
                  <a:lnTo>
                    <a:pt x="184" y="1494"/>
                  </a:lnTo>
                  <a:lnTo>
                    <a:pt x="182" y="1496"/>
                  </a:lnTo>
                  <a:lnTo>
                    <a:pt x="182" y="1498"/>
                  </a:lnTo>
                  <a:lnTo>
                    <a:pt x="186" y="1502"/>
                  </a:lnTo>
                  <a:lnTo>
                    <a:pt x="192" y="1504"/>
                  </a:lnTo>
                  <a:lnTo>
                    <a:pt x="196" y="1506"/>
                  </a:lnTo>
                  <a:lnTo>
                    <a:pt x="202" y="1510"/>
                  </a:lnTo>
                  <a:lnTo>
                    <a:pt x="204" y="1512"/>
                  </a:lnTo>
                  <a:lnTo>
                    <a:pt x="204" y="1514"/>
                  </a:lnTo>
                  <a:lnTo>
                    <a:pt x="202" y="1518"/>
                  </a:lnTo>
                  <a:lnTo>
                    <a:pt x="200" y="1520"/>
                  </a:lnTo>
                  <a:lnTo>
                    <a:pt x="202" y="1520"/>
                  </a:lnTo>
                  <a:lnTo>
                    <a:pt x="208" y="1524"/>
                  </a:lnTo>
                  <a:lnTo>
                    <a:pt x="228" y="1534"/>
                  </a:lnTo>
                  <a:lnTo>
                    <a:pt x="236" y="1538"/>
                  </a:lnTo>
                  <a:lnTo>
                    <a:pt x="242" y="1546"/>
                  </a:lnTo>
                  <a:lnTo>
                    <a:pt x="246" y="1552"/>
                  </a:lnTo>
                  <a:lnTo>
                    <a:pt x="250" y="1556"/>
                  </a:lnTo>
                  <a:lnTo>
                    <a:pt x="260" y="1562"/>
                  </a:lnTo>
                  <a:lnTo>
                    <a:pt x="268" y="1566"/>
                  </a:lnTo>
                  <a:lnTo>
                    <a:pt x="270" y="1570"/>
                  </a:lnTo>
                  <a:lnTo>
                    <a:pt x="272" y="1574"/>
                  </a:lnTo>
                  <a:lnTo>
                    <a:pt x="272" y="1576"/>
                  </a:lnTo>
                  <a:lnTo>
                    <a:pt x="274" y="1578"/>
                  </a:lnTo>
                  <a:lnTo>
                    <a:pt x="282" y="1582"/>
                  </a:lnTo>
                  <a:lnTo>
                    <a:pt x="294" y="1590"/>
                  </a:lnTo>
                  <a:lnTo>
                    <a:pt x="302" y="1596"/>
                  </a:lnTo>
                  <a:lnTo>
                    <a:pt x="310" y="1606"/>
                  </a:lnTo>
                  <a:lnTo>
                    <a:pt x="328" y="1626"/>
                  </a:lnTo>
                  <a:lnTo>
                    <a:pt x="346" y="1644"/>
                  </a:lnTo>
                  <a:lnTo>
                    <a:pt x="364" y="1654"/>
                  </a:lnTo>
                  <a:lnTo>
                    <a:pt x="380" y="1660"/>
                  </a:lnTo>
                  <a:lnTo>
                    <a:pt x="388" y="1664"/>
                  </a:lnTo>
                  <a:lnTo>
                    <a:pt x="392" y="1668"/>
                  </a:lnTo>
                  <a:lnTo>
                    <a:pt x="396" y="1670"/>
                  </a:lnTo>
                  <a:lnTo>
                    <a:pt x="402" y="1672"/>
                  </a:lnTo>
                  <a:lnTo>
                    <a:pt x="408" y="1670"/>
                  </a:lnTo>
                  <a:lnTo>
                    <a:pt x="412" y="1666"/>
                  </a:lnTo>
                  <a:lnTo>
                    <a:pt x="422" y="1658"/>
                  </a:lnTo>
                  <a:lnTo>
                    <a:pt x="436" y="1648"/>
                  </a:lnTo>
                  <a:lnTo>
                    <a:pt x="448" y="1642"/>
                  </a:lnTo>
                  <a:lnTo>
                    <a:pt x="462" y="1638"/>
                  </a:lnTo>
                  <a:lnTo>
                    <a:pt x="488" y="1634"/>
                  </a:lnTo>
                  <a:lnTo>
                    <a:pt x="504" y="1632"/>
                  </a:lnTo>
                  <a:lnTo>
                    <a:pt x="516" y="1632"/>
                  </a:lnTo>
                  <a:lnTo>
                    <a:pt x="530" y="1630"/>
                  </a:lnTo>
                  <a:lnTo>
                    <a:pt x="540" y="1628"/>
                  </a:lnTo>
                  <a:lnTo>
                    <a:pt x="554" y="1630"/>
                  </a:lnTo>
                  <a:lnTo>
                    <a:pt x="566" y="1630"/>
                  </a:lnTo>
                  <a:lnTo>
                    <a:pt x="572" y="1630"/>
                  </a:lnTo>
                  <a:lnTo>
                    <a:pt x="576" y="1630"/>
                  </a:lnTo>
                  <a:lnTo>
                    <a:pt x="580" y="1630"/>
                  </a:lnTo>
                  <a:lnTo>
                    <a:pt x="590" y="1632"/>
                  </a:lnTo>
                  <a:lnTo>
                    <a:pt x="592" y="1632"/>
                  </a:lnTo>
                  <a:lnTo>
                    <a:pt x="590" y="1632"/>
                  </a:lnTo>
                  <a:lnTo>
                    <a:pt x="582" y="1634"/>
                  </a:lnTo>
                  <a:lnTo>
                    <a:pt x="578" y="1634"/>
                  </a:lnTo>
                  <a:lnTo>
                    <a:pt x="576" y="1636"/>
                  </a:lnTo>
                  <a:lnTo>
                    <a:pt x="578" y="1636"/>
                  </a:lnTo>
                  <a:lnTo>
                    <a:pt x="594" y="1640"/>
                  </a:lnTo>
                  <a:lnTo>
                    <a:pt x="606" y="1644"/>
                  </a:lnTo>
                  <a:lnTo>
                    <a:pt x="618" y="1650"/>
                  </a:lnTo>
                  <a:lnTo>
                    <a:pt x="622" y="1652"/>
                  </a:lnTo>
                  <a:lnTo>
                    <a:pt x="626" y="1652"/>
                  </a:lnTo>
                  <a:lnTo>
                    <a:pt x="636" y="1644"/>
                  </a:lnTo>
                  <a:lnTo>
                    <a:pt x="648" y="1636"/>
                  </a:lnTo>
                  <a:lnTo>
                    <a:pt x="656" y="1632"/>
                  </a:lnTo>
                  <a:lnTo>
                    <a:pt x="664" y="1630"/>
                  </a:lnTo>
                  <a:lnTo>
                    <a:pt x="674" y="1628"/>
                  </a:lnTo>
                  <a:lnTo>
                    <a:pt x="680" y="1624"/>
                  </a:lnTo>
                  <a:lnTo>
                    <a:pt x="690" y="1614"/>
                  </a:lnTo>
                  <a:lnTo>
                    <a:pt x="698" y="1610"/>
                  </a:lnTo>
                  <a:lnTo>
                    <a:pt x="706" y="1606"/>
                  </a:lnTo>
                  <a:lnTo>
                    <a:pt x="716" y="1602"/>
                  </a:lnTo>
                  <a:lnTo>
                    <a:pt x="730" y="1600"/>
                  </a:lnTo>
                  <a:lnTo>
                    <a:pt x="742" y="1598"/>
                  </a:lnTo>
                  <a:lnTo>
                    <a:pt x="746" y="1596"/>
                  </a:lnTo>
                  <a:lnTo>
                    <a:pt x="746" y="1594"/>
                  </a:lnTo>
                  <a:lnTo>
                    <a:pt x="748" y="1590"/>
                  </a:lnTo>
                  <a:lnTo>
                    <a:pt x="754" y="1586"/>
                  </a:lnTo>
                  <a:lnTo>
                    <a:pt x="760" y="1582"/>
                  </a:lnTo>
                  <a:lnTo>
                    <a:pt x="774" y="1578"/>
                  </a:lnTo>
                  <a:lnTo>
                    <a:pt x="796" y="1574"/>
                  </a:lnTo>
                  <a:lnTo>
                    <a:pt x="814" y="1572"/>
                  </a:lnTo>
                  <a:lnTo>
                    <a:pt x="832" y="1572"/>
                  </a:lnTo>
                  <a:lnTo>
                    <a:pt x="838" y="1570"/>
                  </a:lnTo>
                  <a:lnTo>
                    <a:pt x="840" y="1568"/>
                  </a:lnTo>
                  <a:lnTo>
                    <a:pt x="844" y="1564"/>
                  </a:lnTo>
                  <a:lnTo>
                    <a:pt x="846" y="1566"/>
                  </a:lnTo>
                  <a:lnTo>
                    <a:pt x="850" y="1570"/>
                  </a:lnTo>
                  <a:lnTo>
                    <a:pt x="860" y="1570"/>
                  </a:lnTo>
                  <a:lnTo>
                    <a:pt x="874" y="1570"/>
                  </a:lnTo>
                  <a:lnTo>
                    <a:pt x="884" y="1574"/>
                  </a:lnTo>
                  <a:lnTo>
                    <a:pt x="890" y="1578"/>
                  </a:lnTo>
                  <a:lnTo>
                    <a:pt x="896" y="1584"/>
                  </a:lnTo>
                  <a:lnTo>
                    <a:pt x="908" y="1600"/>
                  </a:lnTo>
                  <a:lnTo>
                    <a:pt x="916" y="1616"/>
                  </a:lnTo>
                  <a:lnTo>
                    <a:pt x="924" y="1642"/>
                  </a:lnTo>
                  <a:lnTo>
                    <a:pt x="930" y="1654"/>
                  </a:lnTo>
                  <a:lnTo>
                    <a:pt x="936" y="1664"/>
                  </a:lnTo>
                  <a:lnTo>
                    <a:pt x="944" y="1670"/>
                  </a:lnTo>
                  <a:lnTo>
                    <a:pt x="948" y="1672"/>
                  </a:lnTo>
                  <a:lnTo>
                    <a:pt x="954" y="1672"/>
                  </a:lnTo>
                  <a:lnTo>
                    <a:pt x="970" y="1672"/>
                  </a:lnTo>
                  <a:lnTo>
                    <a:pt x="976" y="1672"/>
                  </a:lnTo>
                  <a:lnTo>
                    <a:pt x="984" y="1670"/>
                  </a:lnTo>
                  <a:lnTo>
                    <a:pt x="990" y="1668"/>
                  </a:lnTo>
                  <a:lnTo>
                    <a:pt x="992" y="1664"/>
                  </a:lnTo>
                  <a:lnTo>
                    <a:pt x="992" y="1662"/>
                  </a:lnTo>
                  <a:lnTo>
                    <a:pt x="992" y="1658"/>
                  </a:lnTo>
                  <a:lnTo>
                    <a:pt x="992" y="1656"/>
                  </a:lnTo>
                  <a:lnTo>
                    <a:pt x="996" y="1658"/>
                  </a:lnTo>
                  <a:lnTo>
                    <a:pt x="1002" y="1660"/>
                  </a:lnTo>
                  <a:lnTo>
                    <a:pt x="1008" y="1662"/>
                  </a:lnTo>
                  <a:lnTo>
                    <a:pt x="1018" y="1662"/>
                  </a:lnTo>
                  <a:lnTo>
                    <a:pt x="1028" y="1662"/>
                  </a:lnTo>
                  <a:lnTo>
                    <a:pt x="1036" y="1660"/>
                  </a:lnTo>
                  <a:lnTo>
                    <a:pt x="1040" y="1656"/>
                  </a:lnTo>
                  <a:lnTo>
                    <a:pt x="1042" y="1654"/>
                  </a:lnTo>
                  <a:lnTo>
                    <a:pt x="1042" y="1650"/>
                  </a:lnTo>
                  <a:lnTo>
                    <a:pt x="1036" y="1640"/>
                  </a:lnTo>
                  <a:lnTo>
                    <a:pt x="1048" y="1650"/>
                  </a:lnTo>
                  <a:lnTo>
                    <a:pt x="1048" y="1658"/>
                  </a:lnTo>
                  <a:lnTo>
                    <a:pt x="1050" y="1662"/>
                  </a:lnTo>
                  <a:lnTo>
                    <a:pt x="1052" y="1662"/>
                  </a:lnTo>
                  <a:lnTo>
                    <a:pt x="1056" y="1662"/>
                  </a:lnTo>
                  <a:lnTo>
                    <a:pt x="1060" y="1660"/>
                  </a:lnTo>
                  <a:lnTo>
                    <a:pt x="1062" y="1662"/>
                  </a:lnTo>
                  <a:lnTo>
                    <a:pt x="1064" y="1666"/>
                  </a:lnTo>
                  <a:lnTo>
                    <a:pt x="1066" y="1682"/>
                  </a:lnTo>
                  <a:lnTo>
                    <a:pt x="1070" y="1684"/>
                  </a:lnTo>
                  <a:lnTo>
                    <a:pt x="1076" y="1688"/>
                  </a:lnTo>
                  <a:lnTo>
                    <a:pt x="1082" y="1690"/>
                  </a:lnTo>
                  <a:lnTo>
                    <a:pt x="1084" y="1690"/>
                  </a:lnTo>
                  <a:lnTo>
                    <a:pt x="1086" y="1686"/>
                  </a:lnTo>
                  <a:lnTo>
                    <a:pt x="1088" y="1684"/>
                  </a:lnTo>
                  <a:lnTo>
                    <a:pt x="1090" y="1684"/>
                  </a:lnTo>
                  <a:lnTo>
                    <a:pt x="1094" y="1684"/>
                  </a:lnTo>
                  <a:lnTo>
                    <a:pt x="1096" y="1688"/>
                  </a:lnTo>
                  <a:lnTo>
                    <a:pt x="1096" y="1690"/>
                  </a:lnTo>
                  <a:lnTo>
                    <a:pt x="1094" y="1694"/>
                  </a:lnTo>
                  <a:lnTo>
                    <a:pt x="1090" y="1698"/>
                  </a:lnTo>
                  <a:lnTo>
                    <a:pt x="1090" y="1700"/>
                  </a:lnTo>
                  <a:lnTo>
                    <a:pt x="1092" y="1704"/>
                  </a:lnTo>
                  <a:lnTo>
                    <a:pt x="1096" y="1708"/>
                  </a:lnTo>
                  <a:lnTo>
                    <a:pt x="1094" y="1708"/>
                  </a:lnTo>
                  <a:lnTo>
                    <a:pt x="1094" y="1712"/>
                  </a:lnTo>
                  <a:lnTo>
                    <a:pt x="1100" y="1718"/>
                  </a:lnTo>
                  <a:lnTo>
                    <a:pt x="1102" y="1724"/>
                  </a:lnTo>
                  <a:lnTo>
                    <a:pt x="1104" y="1730"/>
                  </a:lnTo>
                  <a:lnTo>
                    <a:pt x="1104" y="1742"/>
                  </a:lnTo>
                  <a:lnTo>
                    <a:pt x="1100" y="1756"/>
                  </a:lnTo>
                  <a:lnTo>
                    <a:pt x="1100" y="1770"/>
                  </a:lnTo>
                  <a:lnTo>
                    <a:pt x="1100" y="1782"/>
                  </a:lnTo>
                  <a:lnTo>
                    <a:pt x="1098" y="1790"/>
                  </a:lnTo>
                  <a:lnTo>
                    <a:pt x="1094" y="1798"/>
                  </a:lnTo>
                  <a:lnTo>
                    <a:pt x="1090" y="1804"/>
                  </a:lnTo>
                  <a:lnTo>
                    <a:pt x="1084" y="1814"/>
                  </a:lnTo>
                  <a:lnTo>
                    <a:pt x="1082" y="1820"/>
                  </a:lnTo>
                  <a:lnTo>
                    <a:pt x="1082" y="1824"/>
                  </a:lnTo>
                  <a:lnTo>
                    <a:pt x="1082" y="1828"/>
                  </a:lnTo>
                  <a:lnTo>
                    <a:pt x="1084" y="1828"/>
                  </a:lnTo>
                  <a:lnTo>
                    <a:pt x="1088" y="1828"/>
                  </a:lnTo>
                  <a:lnTo>
                    <a:pt x="1092" y="1828"/>
                  </a:lnTo>
                  <a:lnTo>
                    <a:pt x="1090" y="1834"/>
                  </a:lnTo>
                  <a:lnTo>
                    <a:pt x="1090" y="1838"/>
                  </a:lnTo>
                  <a:lnTo>
                    <a:pt x="1092" y="1844"/>
                  </a:lnTo>
                  <a:lnTo>
                    <a:pt x="1094" y="1848"/>
                  </a:lnTo>
                  <a:lnTo>
                    <a:pt x="1092" y="1852"/>
                  </a:lnTo>
                  <a:lnTo>
                    <a:pt x="1090" y="1852"/>
                  </a:lnTo>
                  <a:lnTo>
                    <a:pt x="1088" y="1850"/>
                  </a:lnTo>
                  <a:lnTo>
                    <a:pt x="1086" y="1848"/>
                  </a:lnTo>
                  <a:lnTo>
                    <a:pt x="1082" y="1852"/>
                  </a:lnTo>
                  <a:lnTo>
                    <a:pt x="1082" y="1854"/>
                  </a:lnTo>
                  <a:lnTo>
                    <a:pt x="1082" y="1858"/>
                  </a:lnTo>
                  <a:lnTo>
                    <a:pt x="1086" y="1864"/>
                  </a:lnTo>
                  <a:lnTo>
                    <a:pt x="1094" y="1868"/>
                  </a:lnTo>
                  <a:lnTo>
                    <a:pt x="1106" y="1872"/>
                  </a:lnTo>
                  <a:lnTo>
                    <a:pt x="1110" y="1872"/>
                  </a:lnTo>
                  <a:lnTo>
                    <a:pt x="1110" y="1874"/>
                  </a:lnTo>
                  <a:lnTo>
                    <a:pt x="1110" y="1876"/>
                  </a:lnTo>
                  <a:lnTo>
                    <a:pt x="1106" y="1878"/>
                  </a:lnTo>
                  <a:lnTo>
                    <a:pt x="1104" y="1880"/>
                  </a:lnTo>
                  <a:lnTo>
                    <a:pt x="1098" y="1880"/>
                  </a:lnTo>
                  <a:lnTo>
                    <a:pt x="1094" y="1878"/>
                  </a:lnTo>
                  <a:lnTo>
                    <a:pt x="1090" y="1874"/>
                  </a:lnTo>
                  <a:lnTo>
                    <a:pt x="1084" y="1868"/>
                  </a:lnTo>
                  <a:lnTo>
                    <a:pt x="1082" y="1866"/>
                  </a:lnTo>
                  <a:lnTo>
                    <a:pt x="1080" y="1866"/>
                  </a:lnTo>
                  <a:lnTo>
                    <a:pt x="1080" y="1872"/>
                  </a:lnTo>
                  <a:lnTo>
                    <a:pt x="1080" y="1882"/>
                  </a:lnTo>
                  <a:lnTo>
                    <a:pt x="1078" y="1898"/>
                  </a:lnTo>
                  <a:lnTo>
                    <a:pt x="1074" y="1910"/>
                  </a:lnTo>
                  <a:lnTo>
                    <a:pt x="1072" y="1914"/>
                  </a:lnTo>
                  <a:lnTo>
                    <a:pt x="1068" y="1918"/>
                  </a:lnTo>
                  <a:lnTo>
                    <a:pt x="1066" y="1918"/>
                  </a:lnTo>
                  <a:lnTo>
                    <a:pt x="1062" y="1914"/>
                  </a:lnTo>
                  <a:lnTo>
                    <a:pt x="1056" y="1910"/>
                  </a:lnTo>
                  <a:lnTo>
                    <a:pt x="1056" y="1912"/>
                  </a:lnTo>
                  <a:lnTo>
                    <a:pt x="1058" y="1922"/>
                  </a:lnTo>
                  <a:lnTo>
                    <a:pt x="1064" y="1936"/>
                  </a:lnTo>
                  <a:lnTo>
                    <a:pt x="1076" y="1964"/>
                  </a:lnTo>
                  <a:lnTo>
                    <a:pt x="1080" y="1974"/>
                  </a:lnTo>
                  <a:lnTo>
                    <a:pt x="1084" y="1982"/>
                  </a:lnTo>
                  <a:lnTo>
                    <a:pt x="1088" y="1988"/>
                  </a:lnTo>
                  <a:lnTo>
                    <a:pt x="1094" y="1996"/>
                  </a:lnTo>
                  <a:lnTo>
                    <a:pt x="1100" y="2006"/>
                  </a:lnTo>
                  <a:lnTo>
                    <a:pt x="1110" y="2018"/>
                  </a:lnTo>
                  <a:lnTo>
                    <a:pt x="1132" y="2042"/>
                  </a:lnTo>
                  <a:lnTo>
                    <a:pt x="1140" y="2052"/>
                  </a:lnTo>
                  <a:lnTo>
                    <a:pt x="1142" y="2058"/>
                  </a:lnTo>
                  <a:lnTo>
                    <a:pt x="1150" y="2070"/>
                  </a:lnTo>
                  <a:lnTo>
                    <a:pt x="1172" y="2092"/>
                  </a:lnTo>
                  <a:lnTo>
                    <a:pt x="1178" y="2100"/>
                  </a:lnTo>
                  <a:lnTo>
                    <a:pt x="1180" y="2110"/>
                  </a:lnTo>
                  <a:lnTo>
                    <a:pt x="1184" y="2118"/>
                  </a:lnTo>
                  <a:lnTo>
                    <a:pt x="1190" y="2128"/>
                  </a:lnTo>
                  <a:lnTo>
                    <a:pt x="1194" y="2136"/>
                  </a:lnTo>
                  <a:lnTo>
                    <a:pt x="1196" y="2142"/>
                  </a:lnTo>
                  <a:lnTo>
                    <a:pt x="1194" y="2148"/>
                  </a:lnTo>
                  <a:lnTo>
                    <a:pt x="1194" y="2156"/>
                  </a:lnTo>
                  <a:lnTo>
                    <a:pt x="1194" y="2158"/>
                  </a:lnTo>
                  <a:lnTo>
                    <a:pt x="1196" y="2160"/>
                  </a:lnTo>
                  <a:lnTo>
                    <a:pt x="1198" y="2164"/>
                  </a:lnTo>
                  <a:lnTo>
                    <a:pt x="1200" y="2168"/>
                  </a:lnTo>
                  <a:lnTo>
                    <a:pt x="1204" y="2170"/>
                  </a:lnTo>
                  <a:lnTo>
                    <a:pt x="1208" y="2168"/>
                  </a:lnTo>
                  <a:lnTo>
                    <a:pt x="1216" y="2164"/>
                  </a:lnTo>
                  <a:lnTo>
                    <a:pt x="1222" y="2162"/>
                  </a:lnTo>
                  <a:lnTo>
                    <a:pt x="1226" y="2162"/>
                  </a:lnTo>
                  <a:lnTo>
                    <a:pt x="1234" y="2162"/>
                  </a:lnTo>
                  <a:lnTo>
                    <a:pt x="1226" y="2168"/>
                  </a:lnTo>
                  <a:lnTo>
                    <a:pt x="1220" y="2172"/>
                  </a:lnTo>
                  <a:lnTo>
                    <a:pt x="1208" y="2174"/>
                  </a:lnTo>
                  <a:lnTo>
                    <a:pt x="1202" y="2176"/>
                  </a:lnTo>
                  <a:lnTo>
                    <a:pt x="1200" y="2178"/>
                  </a:lnTo>
                  <a:lnTo>
                    <a:pt x="1202" y="2182"/>
                  </a:lnTo>
                  <a:lnTo>
                    <a:pt x="1212" y="2202"/>
                  </a:lnTo>
                  <a:lnTo>
                    <a:pt x="1226" y="2240"/>
                  </a:lnTo>
                  <a:lnTo>
                    <a:pt x="1232" y="2260"/>
                  </a:lnTo>
                  <a:lnTo>
                    <a:pt x="1238" y="2278"/>
                  </a:lnTo>
                  <a:lnTo>
                    <a:pt x="1238" y="2294"/>
                  </a:lnTo>
                  <a:lnTo>
                    <a:pt x="1236" y="2300"/>
                  </a:lnTo>
                  <a:lnTo>
                    <a:pt x="1234" y="2306"/>
                  </a:lnTo>
                  <a:lnTo>
                    <a:pt x="1230" y="2314"/>
                  </a:lnTo>
                  <a:lnTo>
                    <a:pt x="1230" y="2324"/>
                  </a:lnTo>
                  <a:lnTo>
                    <a:pt x="1230" y="2336"/>
                  </a:lnTo>
                  <a:lnTo>
                    <a:pt x="1234" y="2346"/>
                  </a:lnTo>
                  <a:lnTo>
                    <a:pt x="1246" y="2372"/>
                  </a:lnTo>
                  <a:lnTo>
                    <a:pt x="1256" y="2396"/>
                  </a:lnTo>
                  <a:lnTo>
                    <a:pt x="1260" y="2408"/>
                  </a:lnTo>
                  <a:lnTo>
                    <a:pt x="1262" y="2422"/>
                  </a:lnTo>
                  <a:lnTo>
                    <a:pt x="1262" y="2436"/>
                  </a:lnTo>
                  <a:lnTo>
                    <a:pt x="1262" y="2450"/>
                  </a:lnTo>
                  <a:lnTo>
                    <a:pt x="1258" y="2464"/>
                  </a:lnTo>
                  <a:lnTo>
                    <a:pt x="1254" y="2476"/>
                  </a:lnTo>
                  <a:lnTo>
                    <a:pt x="1246" y="2486"/>
                  </a:lnTo>
                  <a:lnTo>
                    <a:pt x="1238" y="2494"/>
                  </a:lnTo>
                  <a:lnTo>
                    <a:pt x="1230" y="2502"/>
                  </a:lnTo>
                  <a:lnTo>
                    <a:pt x="1222" y="2510"/>
                  </a:lnTo>
                  <a:lnTo>
                    <a:pt x="1218" y="2518"/>
                  </a:lnTo>
                  <a:lnTo>
                    <a:pt x="1212" y="2528"/>
                  </a:lnTo>
                  <a:lnTo>
                    <a:pt x="1206" y="2548"/>
                  </a:lnTo>
                  <a:lnTo>
                    <a:pt x="1202" y="2570"/>
                  </a:lnTo>
                  <a:lnTo>
                    <a:pt x="1196" y="2610"/>
                  </a:lnTo>
                  <a:lnTo>
                    <a:pt x="1192" y="2626"/>
                  </a:lnTo>
                  <a:lnTo>
                    <a:pt x="1188" y="2640"/>
                  </a:lnTo>
                  <a:lnTo>
                    <a:pt x="1182" y="2652"/>
                  </a:lnTo>
                  <a:lnTo>
                    <a:pt x="1178" y="2662"/>
                  </a:lnTo>
                  <a:lnTo>
                    <a:pt x="1176" y="2670"/>
                  </a:lnTo>
                  <a:lnTo>
                    <a:pt x="1176" y="2680"/>
                  </a:lnTo>
                  <a:lnTo>
                    <a:pt x="1178" y="2700"/>
                  </a:lnTo>
                  <a:lnTo>
                    <a:pt x="1178" y="2712"/>
                  </a:lnTo>
                  <a:lnTo>
                    <a:pt x="1178" y="2726"/>
                  </a:lnTo>
                  <a:lnTo>
                    <a:pt x="1176" y="2736"/>
                  </a:lnTo>
                  <a:lnTo>
                    <a:pt x="1176" y="2746"/>
                  </a:lnTo>
                  <a:lnTo>
                    <a:pt x="1180" y="2764"/>
                  </a:lnTo>
                  <a:lnTo>
                    <a:pt x="1188" y="2784"/>
                  </a:lnTo>
                  <a:lnTo>
                    <a:pt x="1200" y="2804"/>
                  </a:lnTo>
                  <a:lnTo>
                    <a:pt x="1222" y="2850"/>
                  </a:lnTo>
                  <a:lnTo>
                    <a:pt x="1234" y="2876"/>
                  </a:lnTo>
                  <a:lnTo>
                    <a:pt x="1242" y="2904"/>
                  </a:lnTo>
                  <a:lnTo>
                    <a:pt x="1250" y="2930"/>
                  </a:lnTo>
                  <a:lnTo>
                    <a:pt x="1260" y="2946"/>
                  </a:lnTo>
                  <a:lnTo>
                    <a:pt x="1268" y="2958"/>
                  </a:lnTo>
                  <a:lnTo>
                    <a:pt x="1276" y="2966"/>
                  </a:lnTo>
                  <a:lnTo>
                    <a:pt x="1284" y="2976"/>
                  </a:lnTo>
                  <a:lnTo>
                    <a:pt x="1288" y="2990"/>
                  </a:lnTo>
                  <a:lnTo>
                    <a:pt x="1288" y="3008"/>
                  </a:lnTo>
                  <a:lnTo>
                    <a:pt x="1286" y="3038"/>
                  </a:lnTo>
                  <a:lnTo>
                    <a:pt x="1284" y="3052"/>
                  </a:lnTo>
                  <a:lnTo>
                    <a:pt x="1286" y="3070"/>
                  </a:lnTo>
                  <a:lnTo>
                    <a:pt x="1294" y="3112"/>
                  </a:lnTo>
                  <a:lnTo>
                    <a:pt x="1304" y="3156"/>
                  </a:lnTo>
                  <a:lnTo>
                    <a:pt x="1308" y="3178"/>
                  </a:lnTo>
                  <a:lnTo>
                    <a:pt x="1310" y="3200"/>
                  </a:lnTo>
                  <a:lnTo>
                    <a:pt x="1312" y="3220"/>
                  </a:lnTo>
                  <a:lnTo>
                    <a:pt x="1318" y="3238"/>
                  </a:lnTo>
                  <a:lnTo>
                    <a:pt x="1326" y="3254"/>
                  </a:lnTo>
                  <a:lnTo>
                    <a:pt x="1334" y="3266"/>
                  </a:lnTo>
                  <a:lnTo>
                    <a:pt x="1342" y="3278"/>
                  </a:lnTo>
                  <a:lnTo>
                    <a:pt x="1352" y="3286"/>
                  </a:lnTo>
                  <a:lnTo>
                    <a:pt x="1366" y="3302"/>
                  </a:lnTo>
                  <a:lnTo>
                    <a:pt x="1376" y="3316"/>
                  </a:lnTo>
                  <a:lnTo>
                    <a:pt x="1384" y="3330"/>
                  </a:lnTo>
                  <a:lnTo>
                    <a:pt x="1388" y="3344"/>
                  </a:lnTo>
                  <a:lnTo>
                    <a:pt x="1392" y="3358"/>
                  </a:lnTo>
                  <a:lnTo>
                    <a:pt x="1396" y="3374"/>
                  </a:lnTo>
                  <a:lnTo>
                    <a:pt x="1402" y="3392"/>
                  </a:lnTo>
                  <a:lnTo>
                    <a:pt x="1410" y="3414"/>
                  </a:lnTo>
                  <a:lnTo>
                    <a:pt x="1424" y="3436"/>
                  </a:lnTo>
                  <a:lnTo>
                    <a:pt x="1436" y="3458"/>
                  </a:lnTo>
                  <a:lnTo>
                    <a:pt x="1444" y="3474"/>
                  </a:lnTo>
                  <a:lnTo>
                    <a:pt x="1446" y="3490"/>
                  </a:lnTo>
                  <a:lnTo>
                    <a:pt x="1446" y="3502"/>
                  </a:lnTo>
                  <a:lnTo>
                    <a:pt x="1442" y="3510"/>
                  </a:lnTo>
                  <a:lnTo>
                    <a:pt x="1438" y="3516"/>
                  </a:lnTo>
                  <a:lnTo>
                    <a:pt x="1434" y="3518"/>
                  </a:lnTo>
                  <a:lnTo>
                    <a:pt x="1432" y="3518"/>
                  </a:lnTo>
                  <a:lnTo>
                    <a:pt x="1430" y="3516"/>
                  </a:lnTo>
                  <a:lnTo>
                    <a:pt x="1426" y="3518"/>
                  </a:lnTo>
                  <a:lnTo>
                    <a:pt x="1424" y="3518"/>
                  </a:lnTo>
                  <a:lnTo>
                    <a:pt x="1424" y="3522"/>
                  </a:lnTo>
                  <a:lnTo>
                    <a:pt x="1424" y="3526"/>
                  </a:lnTo>
                  <a:lnTo>
                    <a:pt x="1424" y="3532"/>
                  </a:lnTo>
                  <a:lnTo>
                    <a:pt x="1428" y="3538"/>
                  </a:lnTo>
                  <a:lnTo>
                    <a:pt x="1432" y="3546"/>
                  </a:lnTo>
                  <a:lnTo>
                    <a:pt x="1442" y="3558"/>
                  </a:lnTo>
                  <a:lnTo>
                    <a:pt x="1446" y="3568"/>
                  </a:lnTo>
                  <a:lnTo>
                    <a:pt x="1448" y="3574"/>
                  </a:lnTo>
                  <a:lnTo>
                    <a:pt x="1444" y="3580"/>
                  </a:lnTo>
                  <a:lnTo>
                    <a:pt x="1442" y="3582"/>
                  </a:lnTo>
                  <a:lnTo>
                    <a:pt x="1442" y="3588"/>
                  </a:lnTo>
                  <a:lnTo>
                    <a:pt x="1442" y="3596"/>
                  </a:lnTo>
                  <a:lnTo>
                    <a:pt x="1446" y="3602"/>
                  </a:lnTo>
                  <a:lnTo>
                    <a:pt x="1448" y="3602"/>
                  </a:lnTo>
                  <a:lnTo>
                    <a:pt x="1448" y="3598"/>
                  </a:lnTo>
                  <a:lnTo>
                    <a:pt x="1450" y="3594"/>
                  </a:lnTo>
                  <a:lnTo>
                    <a:pt x="1452" y="3590"/>
                  </a:lnTo>
                  <a:lnTo>
                    <a:pt x="1454" y="3588"/>
                  </a:lnTo>
                  <a:lnTo>
                    <a:pt x="1458" y="3588"/>
                  </a:lnTo>
                  <a:lnTo>
                    <a:pt x="1460" y="3588"/>
                  </a:lnTo>
                  <a:lnTo>
                    <a:pt x="1462" y="3590"/>
                  </a:lnTo>
                  <a:lnTo>
                    <a:pt x="1464" y="3592"/>
                  </a:lnTo>
                  <a:lnTo>
                    <a:pt x="1464" y="3596"/>
                  </a:lnTo>
                  <a:lnTo>
                    <a:pt x="1464" y="3602"/>
                  </a:lnTo>
                  <a:lnTo>
                    <a:pt x="1466" y="3604"/>
                  </a:lnTo>
                  <a:lnTo>
                    <a:pt x="1470" y="3606"/>
                  </a:lnTo>
                  <a:lnTo>
                    <a:pt x="1472" y="3606"/>
                  </a:lnTo>
                  <a:lnTo>
                    <a:pt x="1478" y="3606"/>
                  </a:lnTo>
                  <a:lnTo>
                    <a:pt x="1480" y="3608"/>
                  </a:lnTo>
                  <a:lnTo>
                    <a:pt x="1482" y="3612"/>
                  </a:lnTo>
                  <a:lnTo>
                    <a:pt x="1484" y="3618"/>
                  </a:lnTo>
                  <a:lnTo>
                    <a:pt x="1486" y="3620"/>
                  </a:lnTo>
                  <a:lnTo>
                    <a:pt x="1490" y="3620"/>
                  </a:lnTo>
                  <a:lnTo>
                    <a:pt x="1494" y="3624"/>
                  </a:lnTo>
                  <a:lnTo>
                    <a:pt x="1496" y="3628"/>
                  </a:lnTo>
                  <a:lnTo>
                    <a:pt x="1500" y="3626"/>
                  </a:lnTo>
                  <a:lnTo>
                    <a:pt x="1506" y="3626"/>
                  </a:lnTo>
                  <a:lnTo>
                    <a:pt x="1510" y="3626"/>
                  </a:lnTo>
                  <a:lnTo>
                    <a:pt x="1514" y="3628"/>
                  </a:lnTo>
                  <a:lnTo>
                    <a:pt x="1516" y="3626"/>
                  </a:lnTo>
                  <a:lnTo>
                    <a:pt x="1520" y="3620"/>
                  </a:lnTo>
                  <a:lnTo>
                    <a:pt x="1526" y="3612"/>
                  </a:lnTo>
                  <a:lnTo>
                    <a:pt x="1532" y="3610"/>
                  </a:lnTo>
                  <a:lnTo>
                    <a:pt x="1540" y="3608"/>
                  </a:lnTo>
                  <a:lnTo>
                    <a:pt x="1552" y="3606"/>
                  </a:lnTo>
                  <a:lnTo>
                    <a:pt x="1558" y="3608"/>
                  </a:lnTo>
                  <a:lnTo>
                    <a:pt x="1564" y="3608"/>
                  </a:lnTo>
                  <a:lnTo>
                    <a:pt x="1576" y="3604"/>
                  </a:lnTo>
                  <a:lnTo>
                    <a:pt x="1584" y="3602"/>
                  </a:lnTo>
                  <a:lnTo>
                    <a:pt x="1590" y="3598"/>
                  </a:lnTo>
                  <a:lnTo>
                    <a:pt x="1594" y="3592"/>
                  </a:lnTo>
                  <a:lnTo>
                    <a:pt x="1600" y="3586"/>
                  </a:lnTo>
                  <a:lnTo>
                    <a:pt x="1602" y="3586"/>
                  </a:lnTo>
                  <a:lnTo>
                    <a:pt x="1608" y="3584"/>
                  </a:lnTo>
                  <a:lnTo>
                    <a:pt x="1620" y="3584"/>
                  </a:lnTo>
                  <a:lnTo>
                    <a:pt x="1632" y="3588"/>
                  </a:lnTo>
                  <a:lnTo>
                    <a:pt x="1642" y="3590"/>
                  </a:lnTo>
                  <a:lnTo>
                    <a:pt x="1648" y="3590"/>
                  </a:lnTo>
                  <a:lnTo>
                    <a:pt x="1652" y="3586"/>
                  </a:lnTo>
                  <a:lnTo>
                    <a:pt x="1656" y="3586"/>
                  </a:lnTo>
                  <a:lnTo>
                    <a:pt x="1664" y="3586"/>
                  </a:lnTo>
                  <a:lnTo>
                    <a:pt x="1678" y="3592"/>
                  </a:lnTo>
                  <a:lnTo>
                    <a:pt x="1686" y="3594"/>
                  </a:lnTo>
                  <a:lnTo>
                    <a:pt x="1694" y="3594"/>
                  </a:lnTo>
                  <a:lnTo>
                    <a:pt x="1702" y="3594"/>
                  </a:lnTo>
                  <a:lnTo>
                    <a:pt x="1706" y="3590"/>
                  </a:lnTo>
                  <a:lnTo>
                    <a:pt x="1712" y="3584"/>
                  </a:lnTo>
                  <a:lnTo>
                    <a:pt x="1718" y="3582"/>
                  </a:lnTo>
                  <a:lnTo>
                    <a:pt x="1724" y="3584"/>
                  </a:lnTo>
                  <a:lnTo>
                    <a:pt x="1730" y="3584"/>
                  </a:lnTo>
                  <a:lnTo>
                    <a:pt x="1738" y="3586"/>
                  </a:lnTo>
                  <a:lnTo>
                    <a:pt x="1740" y="3584"/>
                  </a:lnTo>
                  <a:lnTo>
                    <a:pt x="1740" y="3580"/>
                  </a:lnTo>
                  <a:lnTo>
                    <a:pt x="1740" y="3574"/>
                  </a:lnTo>
                  <a:lnTo>
                    <a:pt x="1742" y="3572"/>
                  </a:lnTo>
                  <a:lnTo>
                    <a:pt x="1748" y="3572"/>
                  </a:lnTo>
                  <a:lnTo>
                    <a:pt x="1756" y="3572"/>
                  </a:lnTo>
                  <a:lnTo>
                    <a:pt x="1764" y="3572"/>
                  </a:lnTo>
                  <a:lnTo>
                    <a:pt x="1774" y="3570"/>
                  </a:lnTo>
                  <a:lnTo>
                    <a:pt x="1782" y="3568"/>
                  </a:lnTo>
                  <a:lnTo>
                    <a:pt x="1792" y="3562"/>
                  </a:lnTo>
                  <a:lnTo>
                    <a:pt x="1810" y="3550"/>
                  </a:lnTo>
                  <a:lnTo>
                    <a:pt x="1832" y="3532"/>
                  </a:lnTo>
                  <a:lnTo>
                    <a:pt x="1858" y="3506"/>
                  </a:lnTo>
                  <a:lnTo>
                    <a:pt x="1870" y="3490"/>
                  </a:lnTo>
                  <a:lnTo>
                    <a:pt x="1884" y="3472"/>
                  </a:lnTo>
                  <a:lnTo>
                    <a:pt x="1892" y="3462"/>
                  </a:lnTo>
                  <a:lnTo>
                    <a:pt x="1898" y="3456"/>
                  </a:lnTo>
                  <a:lnTo>
                    <a:pt x="1912" y="3442"/>
                  </a:lnTo>
                  <a:lnTo>
                    <a:pt x="1920" y="3432"/>
                  </a:lnTo>
                  <a:lnTo>
                    <a:pt x="1930" y="3418"/>
                  </a:lnTo>
                  <a:lnTo>
                    <a:pt x="1940" y="3398"/>
                  </a:lnTo>
                  <a:lnTo>
                    <a:pt x="1952" y="3372"/>
                  </a:lnTo>
                  <a:lnTo>
                    <a:pt x="1968" y="3344"/>
                  </a:lnTo>
                  <a:lnTo>
                    <a:pt x="1980" y="3324"/>
                  </a:lnTo>
                  <a:lnTo>
                    <a:pt x="1992" y="3314"/>
                  </a:lnTo>
                  <a:lnTo>
                    <a:pt x="2002" y="3304"/>
                  </a:lnTo>
                  <a:lnTo>
                    <a:pt x="2010" y="3294"/>
                  </a:lnTo>
                  <a:lnTo>
                    <a:pt x="2018" y="3276"/>
                  </a:lnTo>
                  <a:lnTo>
                    <a:pt x="2026" y="3250"/>
                  </a:lnTo>
                  <a:lnTo>
                    <a:pt x="2030" y="3210"/>
                  </a:lnTo>
                  <a:lnTo>
                    <a:pt x="2034" y="3182"/>
                  </a:lnTo>
                  <a:lnTo>
                    <a:pt x="2032" y="3176"/>
                  </a:lnTo>
                  <a:lnTo>
                    <a:pt x="2030" y="3176"/>
                  </a:lnTo>
                  <a:lnTo>
                    <a:pt x="2026" y="3176"/>
                  </a:lnTo>
                  <a:lnTo>
                    <a:pt x="2024" y="3176"/>
                  </a:lnTo>
                  <a:lnTo>
                    <a:pt x="2022" y="3170"/>
                  </a:lnTo>
                  <a:lnTo>
                    <a:pt x="2020" y="3164"/>
                  </a:lnTo>
                  <a:lnTo>
                    <a:pt x="2024" y="3156"/>
                  </a:lnTo>
                  <a:lnTo>
                    <a:pt x="2028" y="3148"/>
                  </a:lnTo>
                  <a:lnTo>
                    <a:pt x="2036" y="3140"/>
                  </a:lnTo>
                  <a:lnTo>
                    <a:pt x="2046" y="3132"/>
                  </a:lnTo>
                  <a:lnTo>
                    <a:pt x="2056" y="3126"/>
                  </a:lnTo>
                  <a:lnTo>
                    <a:pt x="2070" y="3118"/>
                  </a:lnTo>
                  <a:lnTo>
                    <a:pt x="2084" y="3114"/>
                  </a:lnTo>
                  <a:lnTo>
                    <a:pt x="2096" y="3108"/>
                  </a:lnTo>
                  <a:lnTo>
                    <a:pt x="2108" y="3100"/>
                  </a:lnTo>
                  <a:lnTo>
                    <a:pt x="2118" y="3094"/>
                  </a:lnTo>
                  <a:lnTo>
                    <a:pt x="2126" y="3086"/>
                  </a:lnTo>
                  <a:lnTo>
                    <a:pt x="2132" y="3078"/>
                  </a:lnTo>
                  <a:lnTo>
                    <a:pt x="2136" y="3070"/>
                  </a:lnTo>
                  <a:lnTo>
                    <a:pt x="2136" y="3062"/>
                  </a:lnTo>
                  <a:lnTo>
                    <a:pt x="2134" y="3056"/>
                  </a:lnTo>
                  <a:lnTo>
                    <a:pt x="2130" y="3050"/>
                  </a:lnTo>
                  <a:lnTo>
                    <a:pt x="2130" y="3044"/>
                  </a:lnTo>
                  <a:lnTo>
                    <a:pt x="2132" y="3034"/>
                  </a:lnTo>
                  <a:lnTo>
                    <a:pt x="2136" y="3016"/>
                  </a:lnTo>
                  <a:lnTo>
                    <a:pt x="2138" y="3006"/>
                  </a:lnTo>
                  <a:lnTo>
                    <a:pt x="2138" y="2990"/>
                  </a:lnTo>
                  <a:lnTo>
                    <a:pt x="2136" y="2972"/>
                  </a:lnTo>
                  <a:lnTo>
                    <a:pt x="2136" y="2970"/>
                  </a:lnTo>
                  <a:lnTo>
                    <a:pt x="2134" y="2972"/>
                  </a:lnTo>
                  <a:lnTo>
                    <a:pt x="2132" y="2974"/>
                  </a:lnTo>
                  <a:lnTo>
                    <a:pt x="2130" y="2974"/>
                  </a:lnTo>
                  <a:lnTo>
                    <a:pt x="2128" y="2972"/>
                  </a:lnTo>
                  <a:lnTo>
                    <a:pt x="2126" y="2962"/>
                  </a:lnTo>
                  <a:lnTo>
                    <a:pt x="2120" y="2934"/>
                  </a:lnTo>
                  <a:lnTo>
                    <a:pt x="2120" y="2920"/>
                  </a:lnTo>
                  <a:lnTo>
                    <a:pt x="2118" y="2910"/>
                  </a:lnTo>
                  <a:lnTo>
                    <a:pt x="2108" y="2896"/>
                  </a:lnTo>
                  <a:lnTo>
                    <a:pt x="2104" y="2890"/>
                  </a:lnTo>
                  <a:lnTo>
                    <a:pt x="2102" y="2886"/>
                  </a:lnTo>
                  <a:lnTo>
                    <a:pt x="2102" y="2878"/>
                  </a:lnTo>
                  <a:lnTo>
                    <a:pt x="2104" y="2870"/>
                  </a:lnTo>
                  <a:lnTo>
                    <a:pt x="2104" y="2860"/>
                  </a:lnTo>
                  <a:lnTo>
                    <a:pt x="2104" y="2854"/>
                  </a:lnTo>
                  <a:lnTo>
                    <a:pt x="2108" y="2854"/>
                  </a:lnTo>
                  <a:lnTo>
                    <a:pt x="2114" y="2852"/>
                  </a:lnTo>
                  <a:lnTo>
                    <a:pt x="2120" y="2848"/>
                  </a:lnTo>
                  <a:lnTo>
                    <a:pt x="2126" y="2842"/>
                  </a:lnTo>
                  <a:lnTo>
                    <a:pt x="2136" y="2832"/>
                  </a:lnTo>
                  <a:lnTo>
                    <a:pt x="2144" y="2822"/>
                  </a:lnTo>
                  <a:lnTo>
                    <a:pt x="2150" y="2816"/>
                  </a:lnTo>
                  <a:lnTo>
                    <a:pt x="2160" y="2812"/>
                  </a:lnTo>
                  <a:lnTo>
                    <a:pt x="2166" y="2808"/>
                  </a:lnTo>
                  <a:lnTo>
                    <a:pt x="2170" y="2804"/>
                  </a:lnTo>
                  <a:lnTo>
                    <a:pt x="2178" y="2794"/>
                  </a:lnTo>
                  <a:lnTo>
                    <a:pt x="2186" y="2780"/>
                  </a:lnTo>
                  <a:lnTo>
                    <a:pt x="2196" y="2764"/>
                  </a:lnTo>
                  <a:lnTo>
                    <a:pt x="2206" y="2750"/>
                  </a:lnTo>
                  <a:lnTo>
                    <a:pt x="2216" y="2740"/>
                  </a:lnTo>
                  <a:lnTo>
                    <a:pt x="2226" y="2734"/>
                  </a:lnTo>
                  <a:lnTo>
                    <a:pt x="2236" y="2728"/>
                  </a:lnTo>
                  <a:lnTo>
                    <a:pt x="2246" y="2724"/>
                  </a:lnTo>
                  <a:lnTo>
                    <a:pt x="2266" y="2718"/>
                  </a:lnTo>
                  <a:lnTo>
                    <a:pt x="2276" y="2714"/>
                  </a:lnTo>
                  <a:lnTo>
                    <a:pt x="2284" y="2708"/>
                  </a:lnTo>
                  <a:lnTo>
                    <a:pt x="2294" y="2700"/>
                  </a:lnTo>
                  <a:lnTo>
                    <a:pt x="2302" y="2690"/>
                  </a:lnTo>
                  <a:lnTo>
                    <a:pt x="2320" y="2666"/>
                  </a:lnTo>
                  <a:lnTo>
                    <a:pt x="2336" y="2636"/>
                  </a:lnTo>
                  <a:lnTo>
                    <a:pt x="2344" y="2622"/>
                  </a:lnTo>
                  <a:lnTo>
                    <a:pt x="2344" y="2620"/>
                  </a:lnTo>
                  <a:lnTo>
                    <a:pt x="2344" y="2616"/>
                  </a:lnTo>
                  <a:lnTo>
                    <a:pt x="2348" y="2606"/>
                  </a:lnTo>
                  <a:lnTo>
                    <a:pt x="2350" y="2598"/>
                  </a:lnTo>
                  <a:lnTo>
                    <a:pt x="2352" y="2594"/>
                  </a:lnTo>
                  <a:lnTo>
                    <a:pt x="2350" y="2590"/>
                  </a:lnTo>
                  <a:lnTo>
                    <a:pt x="2348" y="2586"/>
                  </a:lnTo>
                  <a:lnTo>
                    <a:pt x="2344" y="2582"/>
                  </a:lnTo>
                  <a:lnTo>
                    <a:pt x="2340" y="2576"/>
                  </a:lnTo>
                  <a:lnTo>
                    <a:pt x="2338" y="2566"/>
                  </a:lnTo>
                  <a:lnTo>
                    <a:pt x="2338" y="2552"/>
                  </a:lnTo>
                  <a:lnTo>
                    <a:pt x="2338" y="2500"/>
                  </a:lnTo>
                  <a:lnTo>
                    <a:pt x="2338" y="2478"/>
                  </a:lnTo>
                  <a:lnTo>
                    <a:pt x="2334" y="2454"/>
                  </a:lnTo>
                  <a:lnTo>
                    <a:pt x="2334" y="2440"/>
                  </a:lnTo>
                  <a:lnTo>
                    <a:pt x="2334" y="2432"/>
                  </a:lnTo>
                  <a:lnTo>
                    <a:pt x="2338" y="2426"/>
                  </a:lnTo>
                  <a:lnTo>
                    <a:pt x="2342" y="2424"/>
                  </a:lnTo>
                  <a:lnTo>
                    <a:pt x="2344" y="2420"/>
                  </a:lnTo>
                  <a:lnTo>
                    <a:pt x="2344" y="2414"/>
                  </a:lnTo>
                  <a:lnTo>
                    <a:pt x="2340" y="2406"/>
                  </a:lnTo>
                  <a:lnTo>
                    <a:pt x="2334" y="2394"/>
                  </a:lnTo>
                  <a:lnTo>
                    <a:pt x="2324" y="2384"/>
                  </a:lnTo>
                  <a:lnTo>
                    <a:pt x="2318" y="2380"/>
                  </a:lnTo>
                  <a:lnTo>
                    <a:pt x="2312" y="2376"/>
                  </a:lnTo>
                  <a:lnTo>
                    <a:pt x="2308" y="2368"/>
                  </a:lnTo>
                  <a:lnTo>
                    <a:pt x="2304" y="2358"/>
                  </a:lnTo>
                  <a:lnTo>
                    <a:pt x="2302" y="2348"/>
                  </a:lnTo>
                  <a:lnTo>
                    <a:pt x="2300" y="2334"/>
                  </a:lnTo>
                  <a:lnTo>
                    <a:pt x="2292" y="2310"/>
                  </a:lnTo>
                  <a:lnTo>
                    <a:pt x="2288" y="2298"/>
                  </a:lnTo>
                  <a:lnTo>
                    <a:pt x="2288" y="2290"/>
                  </a:lnTo>
                  <a:lnTo>
                    <a:pt x="2288" y="2286"/>
                  </a:lnTo>
                  <a:lnTo>
                    <a:pt x="2290" y="2280"/>
                  </a:lnTo>
                  <a:lnTo>
                    <a:pt x="2292" y="2278"/>
                  </a:lnTo>
                  <a:lnTo>
                    <a:pt x="2294" y="2274"/>
                  </a:lnTo>
                  <a:lnTo>
                    <a:pt x="2294" y="2268"/>
                  </a:lnTo>
                  <a:lnTo>
                    <a:pt x="2292" y="2258"/>
                  </a:lnTo>
                  <a:lnTo>
                    <a:pt x="2288" y="2248"/>
                  </a:lnTo>
                  <a:lnTo>
                    <a:pt x="2288" y="2240"/>
                  </a:lnTo>
                  <a:lnTo>
                    <a:pt x="2290" y="2236"/>
                  </a:lnTo>
                  <a:lnTo>
                    <a:pt x="2292" y="2232"/>
                  </a:lnTo>
                  <a:lnTo>
                    <a:pt x="2294" y="2230"/>
                  </a:lnTo>
                  <a:lnTo>
                    <a:pt x="2296" y="2228"/>
                  </a:lnTo>
                  <a:lnTo>
                    <a:pt x="2296" y="2226"/>
                  </a:lnTo>
                  <a:lnTo>
                    <a:pt x="2294" y="2220"/>
                  </a:lnTo>
                  <a:lnTo>
                    <a:pt x="2282" y="2206"/>
                  </a:lnTo>
                  <a:lnTo>
                    <a:pt x="2272" y="2192"/>
                  </a:lnTo>
                  <a:lnTo>
                    <a:pt x="2268" y="2184"/>
                  </a:lnTo>
                  <a:lnTo>
                    <a:pt x="2266" y="2174"/>
                  </a:lnTo>
                  <a:lnTo>
                    <a:pt x="2268" y="2164"/>
                  </a:lnTo>
                  <a:lnTo>
                    <a:pt x="2272" y="2150"/>
                  </a:lnTo>
                  <a:lnTo>
                    <a:pt x="2276" y="2138"/>
                  </a:lnTo>
                  <a:lnTo>
                    <a:pt x="2278" y="2130"/>
                  </a:lnTo>
                  <a:lnTo>
                    <a:pt x="2282" y="2122"/>
                  </a:lnTo>
                  <a:lnTo>
                    <a:pt x="2288" y="2108"/>
                  </a:lnTo>
                  <a:lnTo>
                    <a:pt x="2304" y="2084"/>
                  </a:lnTo>
                  <a:lnTo>
                    <a:pt x="2308" y="2074"/>
                  </a:lnTo>
                  <a:lnTo>
                    <a:pt x="2310" y="2058"/>
                  </a:lnTo>
                  <a:lnTo>
                    <a:pt x="2312" y="2052"/>
                  </a:lnTo>
                  <a:lnTo>
                    <a:pt x="2314" y="2048"/>
                  </a:lnTo>
                  <a:lnTo>
                    <a:pt x="2320" y="2046"/>
                  </a:lnTo>
                  <a:lnTo>
                    <a:pt x="2322" y="2044"/>
                  </a:lnTo>
                  <a:lnTo>
                    <a:pt x="2324" y="2042"/>
                  </a:lnTo>
                  <a:lnTo>
                    <a:pt x="2324" y="2036"/>
                  </a:lnTo>
                  <a:lnTo>
                    <a:pt x="2322" y="2026"/>
                  </a:lnTo>
                  <a:lnTo>
                    <a:pt x="2324" y="2016"/>
                  </a:lnTo>
                  <a:lnTo>
                    <a:pt x="2326" y="2008"/>
                  </a:lnTo>
                  <a:lnTo>
                    <a:pt x="2332" y="2004"/>
                  </a:lnTo>
                  <a:lnTo>
                    <a:pt x="2338" y="2002"/>
                  </a:lnTo>
                  <a:lnTo>
                    <a:pt x="2350" y="1998"/>
                  </a:lnTo>
                  <a:lnTo>
                    <a:pt x="2354" y="1994"/>
                  </a:lnTo>
                  <a:lnTo>
                    <a:pt x="2354" y="1988"/>
                  </a:lnTo>
                  <a:lnTo>
                    <a:pt x="2352" y="1980"/>
                  </a:lnTo>
                  <a:lnTo>
                    <a:pt x="2356" y="1980"/>
                  </a:lnTo>
                  <a:lnTo>
                    <a:pt x="2360" y="1980"/>
                  </a:lnTo>
                  <a:lnTo>
                    <a:pt x="2366" y="1978"/>
                  </a:lnTo>
                  <a:lnTo>
                    <a:pt x="2372" y="1972"/>
                  </a:lnTo>
                  <a:lnTo>
                    <a:pt x="2380" y="1962"/>
                  </a:lnTo>
                  <a:lnTo>
                    <a:pt x="2388" y="1950"/>
                  </a:lnTo>
                  <a:lnTo>
                    <a:pt x="2390" y="1944"/>
                  </a:lnTo>
                  <a:lnTo>
                    <a:pt x="2394" y="1932"/>
                  </a:lnTo>
                  <a:lnTo>
                    <a:pt x="2396" y="1926"/>
                  </a:lnTo>
                  <a:lnTo>
                    <a:pt x="2400" y="1918"/>
                  </a:lnTo>
                  <a:lnTo>
                    <a:pt x="2408" y="1908"/>
                  </a:lnTo>
                  <a:lnTo>
                    <a:pt x="2422" y="1892"/>
                  </a:lnTo>
                  <a:lnTo>
                    <a:pt x="2450" y="1860"/>
                  </a:lnTo>
                  <a:lnTo>
                    <a:pt x="2470" y="1836"/>
                  </a:lnTo>
                  <a:lnTo>
                    <a:pt x="2494" y="1812"/>
                  </a:lnTo>
                  <a:lnTo>
                    <a:pt x="2532" y="1780"/>
                  </a:lnTo>
                  <a:lnTo>
                    <a:pt x="2556" y="1760"/>
                  </a:lnTo>
                  <a:lnTo>
                    <a:pt x="2580" y="1736"/>
                  </a:lnTo>
                  <a:lnTo>
                    <a:pt x="2604" y="1710"/>
                  </a:lnTo>
                  <a:lnTo>
                    <a:pt x="2626" y="1680"/>
                  </a:lnTo>
                  <a:lnTo>
                    <a:pt x="2646" y="1646"/>
                  </a:lnTo>
                  <a:lnTo>
                    <a:pt x="2666" y="1610"/>
                  </a:lnTo>
                  <a:lnTo>
                    <a:pt x="2686" y="1570"/>
                  </a:lnTo>
                  <a:lnTo>
                    <a:pt x="2702" y="1526"/>
                  </a:lnTo>
                  <a:lnTo>
                    <a:pt x="2712" y="1502"/>
                  </a:lnTo>
                  <a:lnTo>
                    <a:pt x="2722" y="1482"/>
                  </a:lnTo>
                  <a:lnTo>
                    <a:pt x="2738" y="1452"/>
                  </a:lnTo>
                  <a:lnTo>
                    <a:pt x="2750" y="1426"/>
                  </a:lnTo>
                  <a:lnTo>
                    <a:pt x="2752" y="1416"/>
                  </a:lnTo>
                  <a:lnTo>
                    <a:pt x="2754" y="1404"/>
                  </a:lnTo>
                  <a:lnTo>
                    <a:pt x="2758" y="1388"/>
                  </a:lnTo>
                  <a:lnTo>
                    <a:pt x="2762" y="1378"/>
                  </a:lnTo>
                  <a:lnTo>
                    <a:pt x="2768" y="1376"/>
                  </a:lnTo>
                  <a:lnTo>
                    <a:pt x="2772" y="1376"/>
                  </a:lnTo>
                  <a:lnTo>
                    <a:pt x="2776" y="1376"/>
                  </a:lnTo>
                  <a:lnTo>
                    <a:pt x="2770" y="1364"/>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7" name="Freeform 6155">
              <a:extLst>
                <a:ext uri="{FF2B5EF4-FFF2-40B4-BE49-F238E27FC236}">
                  <a16:creationId xmlns:a16="http://schemas.microsoft.com/office/drawing/2014/main" id="{30020787-C65A-66BE-00C3-BC99AE0598DE}"/>
                </a:ext>
              </a:extLst>
            </p:cNvPr>
            <p:cNvSpPr>
              <a:spLocks noEditPoints="1"/>
            </p:cNvSpPr>
            <p:nvPr/>
          </p:nvSpPr>
          <p:spPr bwMode="auto">
            <a:xfrm>
              <a:off x="3668697" y="954107"/>
              <a:ext cx="1798643" cy="2608252"/>
            </a:xfrm>
            <a:custGeom>
              <a:avLst/>
              <a:gdLst>
                <a:gd name="T0" fmla="*/ 794599 w 2834"/>
                <a:gd name="T1" fmla="*/ 115556 h 4108"/>
                <a:gd name="T2" fmla="*/ 750173 w 2834"/>
                <a:gd name="T3" fmla="*/ 64762 h 4108"/>
                <a:gd name="T4" fmla="*/ 742557 w 2834"/>
                <a:gd name="T5" fmla="*/ 528256 h 4108"/>
                <a:gd name="T6" fmla="*/ 842833 w 2834"/>
                <a:gd name="T7" fmla="*/ 165080 h 4108"/>
                <a:gd name="T8" fmla="*/ 708285 w 2834"/>
                <a:gd name="T9" fmla="*/ 563811 h 4108"/>
                <a:gd name="T10" fmla="*/ 635933 w 2834"/>
                <a:gd name="T11" fmla="*/ 595557 h 4108"/>
                <a:gd name="T12" fmla="*/ 684167 w 2834"/>
                <a:gd name="T13" fmla="*/ 565081 h 4108"/>
                <a:gd name="T14" fmla="*/ 836487 w 2834"/>
                <a:gd name="T15" fmla="*/ 25397 h 4108"/>
                <a:gd name="T16" fmla="*/ 91392 w 2834"/>
                <a:gd name="T17" fmla="*/ 1043813 h 4108"/>
                <a:gd name="T18" fmla="*/ 44426 w 2834"/>
                <a:gd name="T19" fmla="*/ 1184766 h 4108"/>
                <a:gd name="T20" fmla="*/ 107893 w 2834"/>
                <a:gd name="T21" fmla="*/ 1048892 h 4108"/>
                <a:gd name="T22" fmla="*/ 119317 w 2834"/>
                <a:gd name="T23" fmla="*/ 1116194 h 4108"/>
                <a:gd name="T24" fmla="*/ 171359 w 2834"/>
                <a:gd name="T25" fmla="*/ 1036194 h 4108"/>
                <a:gd name="T26" fmla="*/ 129471 w 2834"/>
                <a:gd name="T27" fmla="*/ 1116194 h 4108"/>
                <a:gd name="T28" fmla="*/ 148511 w 2834"/>
                <a:gd name="T29" fmla="*/ 1240639 h 4108"/>
                <a:gd name="T30" fmla="*/ 200554 w 2834"/>
                <a:gd name="T31" fmla="*/ 1323179 h 4108"/>
                <a:gd name="T32" fmla="*/ 397299 w 2834"/>
                <a:gd name="T33" fmla="*/ 877463 h 4108"/>
                <a:gd name="T34" fmla="*/ 224671 w 2834"/>
                <a:gd name="T35" fmla="*/ 943495 h 4108"/>
                <a:gd name="T36" fmla="*/ 331294 w 2834"/>
                <a:gd name="T37" fmla="*/ 721272 h 4108"/>
                <a:gd name="T38" fmla="*/ 114239 w 2834"/>
                <a:gd name="T39" fmla="*/ 665399 h 4108"/>
                <a:gd name="T40" fmla="*/ 151050 w 2834"/>
                <a:gd name="T41" fmla="*/ 1219051 h 4108"/>
                <a:gd name="T42" fmla="*/ 576275 w 2834"/>
                <a:gd name="T43" fmla="*/ 1158099 h 4108"/>
                <a:gd name="T44" fmla="*/ 580083 w 2834"/>
                <a:gd name="T45" fmla="*/ 1159369 h 4108"/>
                <a:gd name="T46" fmla="*/ 694322 w 2834"/>
                <a:gd name="T47" fmla="*/ 1079368 h 4108"/>
                <a:gd name="T48" fmla="*/ 401107 w 2834"/>
                <a:gd name="T49" fmla="*/ 961273 h 4108"/>
                <a:gd name="T50" fmla="*/ 840295 w 2834"/>
                <a:gd name="T51" fmla="*/ 1010797 h 4108"/>
                <a:gd name="T52" fmla="*/ 605469 w 2834"/>
                <a:gd name="T53" fmla="*/ 1771434 h 4108"/>
                <a:gd name="T54" fmla="*/ 799676 w 2834"/>
                <a:gd name="T55" fmla="*/ 1789212 h 4108"/>
                <a:gd name="T56" fmla="*/ 858065 w 2834"/>
                <a:gd name="T57" fmla="*/ 1842545 h 4108"/>
                <a:gd name="T58" fmla="*/ 1586659 w 2834"/>
                <a:gd name="T59" fmla="*/ 2201912 h 4108"/>
                <a:gd name="T60" fmla="*/ 1488921 w 2834"/>
                <a:gd name="T61" fmla="*/ 2069848 h 4108"/>
                <a:gd name="T62" fmla="*/ 1391183 w 2834"/>
                <a:gd name="T63" fmla="*/ 620954 h 4108"/>
                <a:gd name="T64" fmla="*/ 1212208 w 2834"/>
                <a:gd name="T65" fmla="*/ 568891 h 4108"/>
                <a:gd name="T66" fmla="*/ 974843 w 2834"/>
                <a:gd name="T67" fmla="*/ 468573 h 4108"/>
                <a:gd name="T68" fmla="*/ 856796 w 2834"/>
                <a:gd name="T69" fmla="*/ 514287 h 4108"/>
                <a:gd name="T70" fmla="*/ 732402 w 2834"/>
                <a:gd name="T71" fmla="*/ 544764 h 4108"/>
                <a:gd name="T72" fmla="*/ 657512 w 2834"/>
                <a:gd name="T73" fmla="*/ 642542 h 4108"/>
                <a:gd name="T74" fmla="*/ 562312 w 2834"/>
                <a:gd name="T75" fmla="*/ 758098 h 4108"/>
                <a:gd name="T76" fmla="*/ 446803 w 2834"/>
                <a:gd name="T77" fmla="*/ 830479 h 4108"/>
                <a:gd name="T78" fmla="*/ 396030 w 2834"/>
                <a:gd name="T79" fmla="*/ 911749 h 4108"/>
                <a:gd name="T80" fmla="*/ 482344 w 2834"/>
                <a:gd name="T81" fmla="*/ 1027305 h 4108"/>
                <a:gd name="T82" fmla="*/ 679090 w 2834"/>
                <a:gd name="T83" fmla="*/ 1102226 h 4108"/>
                <a:gd name="T84" fmla="*/ 728594 w 2834"/>
                <a:gd name="T85" fmla="*/ 845717 h 4108"/>
                <a:gd name="T86" fmla="*/ 818716 w 2834"/>
                <a:gd name="T87" fmla="*/ 825399 h 4108"/>
                <a:gd name="T88" fmla="*/ 984998 w 2834"/>
                <a:gd name="T89" fmla="*/ 975241 h 4108"/>
                <a:gd name="T90" fmla="*/ 748903 w 2834"/>
                <a:gd name="T91" fmla="*/ 1168258 h 4108"/>
                <a:gd name="T92" fmla="*/ 514078 w 2834"/>
                <a:gd name="T93" fmla="*/ 1158099 h 4108"/>
                <a:gd name="T94" fmla="*/ 486152 w 2834"/>
                <a:gd name="T95" fmla="*/ 1146670 h 4108"/>
                <a:gd name="T96" fmla="*/ 392222 w 2834"/>
                <a:gd name="T97" fmla="*/ 1235559 h 4108"/>
                <a:gd name="T98" fmla="*/ 185322 w 2834"/>
                <a:gd name="T99" fmla="*/ 1389211 h 4108"/>
                <a:gd name="T100" fmla="*/ 171359 w 2834"/>
                <a:gd name="T101" fmla="*/ 1584767 h 4108"/>
                <a:gd name="T102" fmla="*/ 180244 w 2834"/>
                <a:gd name="T103" fmla="*/ 1823498 h 4108"/>
                <a:gd name="T104" fmla="*/ 542003 w 2834"/>
                <a:gd name="T105" fmla="*/ 1610164 h 4108"/>
                <a:gd name="T106" fmla="*/ 628317 w 2834"/>
                <a:gd name="T107" fmla="*/ 1615243 h 4108"/>
                <a:gd name="T108" fmla="*/ 786983 w 2834"/>
                <a:gd name="T109" fmla="*/ 1730799 h 4108"/>
                <a:gd name="T110" fmla="*/ 884721 w 2834"/>
                <a:gd name="T111" fmla="*/ 1789212 h 4108"/>
                <a:gd name="T112" fmla="*/ 972305 w 2834"/>
                <a:gd name="T113" fmla="*/ 1674926 h 4108"/>
                <a:gd name="T114" fmla="*/ 1124624 w 2834"/>
                <a:gd name="T115" fmla="*/ 1530163 h 4108"/>
                <a:gd name="T116" fmla="*/ 1213477 w 2834"/>
                <a:gd name="T117" fmla="*/ 1530163 h 4108"/>
                <a:gd name="T118" fmla="*/ 976113 w 2834"/>
                <a:gd name="T119" fmla="*/ 1692704 h 4108"/>
                <a:gd name="T120" fmla="*/ 1042118 w 2834"/>
                <a:gd name="T121" fmla="*/ 1838736 h 4108"/>
                <a:gd name="T122" fmla="*/ 1153819 w 2834"/>
                <a:gd name="T123" fmla="*/ 2114292 h 4108"/>
                <a:gd name="T124" fmla="*/ 1426724 w 2834"/>
                <a:gd name="T125" fmla="*/ 2595564 h 41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34"/>
                <a:gd name="T190" fmla="*/ 0 h 4108"/>
                <a:gd name="T191" fmla="*/ 2834 w 2834"/>
                <a:gd name="T192" fmla="*/ 4108 h 410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34" h="4108">
                  <a:moveTo>
                    <a:pt x="1216" y="808"/>
                  </a:moveTo>
                  <a:lnTo>
                    <a:pt x="1216" y="808"/>
                  </a:lnTo>
                  <a:lnTo>
                    <a:pt x="1216" y="806"/>
                  </a:lnTo>
                  <a:lnTo>
                    <a:pt x="1212" y="804"/>
                  </a:lnTo>
                  <a:lnTo>
                    <a:pt x="1208" y="804"/>
                  </a:lnTo>
                  <a:lnTo>
                    <a:pt x="1206" y="804"/>
                  </a:lnTo>
                  <a:lnTo>
                    <a:pt x="1206" y="806"/>
                  </a:lnTo>
                  <a:lnTo>
                    <a:pt x="1210" y="808"/>
                  </a:lnTo>
                  <a:lnTo>
                    <a:pt x="1214" y="808"/>
                  </a:lnTo>
                  <a:lnTo>
                    <a:pt x="1216" y="808"/>
                  </a:lnTo>
                  <a:close/>
                  <a:moveTo>
                    <a:pt x="1202" y="798"/>
                  </a:moveTo>
                  <a:lnTo>
                    <a:pt x="1202" y="798"/>
                  </a:lnTo>
                  <a:lnTo>
                    <a:pt x="1198" y="798"/>
                  </a:lnTo>
                  <a:lnTo>
                    <a:pt x="1194" y="802"/>
                  </a:lnTo>
                  <a:lnTo>
                    <a:pt x="1194" y="806"/>
                  </a:lnTo>
                  <a:lnTo>
                    <a:pt x="1196" y="806"/>
                  </a:lnTo>
                  <a:lnTo>
                    <a:pt x="1200" y="806"/>
                  </a:lnTo>
                  <a:lnTo>
                    <a:pt x="1202" y="802"/>
                  </a:lnTo>
                  <a:lnTo>
                    <a:pt x="1202" y="800"/>
                  </a:lnTo>
                  <a:lnTo>
                    <a:pt x="1202" y="798"/>
                  </a:lnTo>
                  <a:close/>
                  <a:moveTo>
                    <a:pt x="1082" y="898"/>
                  </a:moveTo>
                  <a:lnTo>
                    <a:pt x="1082" y="898"/>
                  </a:lnTo>
                  <a:lnTo>
                    <a:pt x="1078" y="896"/>
                  </a:lnTo>
                  <a:lnTo>
                    <a:pt x="1074" y="900"/>
                  </a:lnTo>
                  <a:lnTo>
                    <a:pt x="1072" y="902"/>
                  </a:lnTo>
                  <a:lnTo>
                    <a:pt x="1072" y="906"/>
                  </a:lnTo>
                  <a:lnTo>
                    <a:pt x="1072" y="910"/>
                  </a:lnTo>
                  <a:lnTo>
                    <a:pt x="1066" y="914"/>
                  </a:lnTo>
                  <a:lnTo>
                    <a:pt x="1062" y="916"/>
                  </a:lnTo>
                  <a:lnTo>
                    <a:pt x="1064" y="914"/>
                  </a:lnTo>
                  <a:lnTo>
                    <a:pt x="1066" y="910"/>
                  </a:lnTo>
                  <a:lnTo>
                    <a:pt x="1064" y="908"/>
                  </a:lnTo>
                  <a:lnTo>
                    <a:pt x="1062" y="908"/>
                  </a:lnTo>
                  <a:lnTo>
                    <a:pt x="1060" y="908"/>
                  </a:lnTo>
                  <a:lnTo>
                    <a:pt x="1060" y="906"/>
                  </a:lnTo>
                  <a:lnTo>
                    <a:pt x="1062" y="902"/>
                  </a:lnTo>
                  <a:lnTo>
                    <a:pt x="1066" y="896"/>
                  </a:lnTo>
                  <a:lnTo>
                    <a:pt x="1066" y="894"/>
                  </a:lnTo>
                  <a:lnTo>
                    <a:pt x="1064" y="892"/>
                  </a:lnTo>
                  <a:lnTo>
                    <a:pt x="1058" y="892"/>
                  </a:lnTo>
                  <a:lnTo>
                    <a:pt x="1054" y="896"/>
                  </a:lnTo>
                  <a:lnTo>
                    <a:pt x="1048" y="900"/>
                  </a:lnTo>
                  <a:lnTo>
                    <a:pt x="1046" y="906"/>
                  </a:lnTo>
                  <a:lnTo>
                    <a:pt x="1046" y="912"/>
                  </a:lnTo>
                  <a:lnTo>
                    <a:pt x="1046" y="916"/>
                  </a:lnTo>
                  <a:lnTo>
                    <a:pt x="1046" y="918"/>
                  </a:lnTo>
                  <a:lnTo>
                    <a:pt x="1042" y="920"/>
                  </a:lnTo>
                  <a:lnTo>
                    <a:pt x="1036" y="922"/>
                  </a:lnTo>
                  <a:lnTo>
                    <a:pt x="1036" y="924"/>
                  </a:lnTo>
                  <a:lnTo>
                    <a:pt x="1036" y="928"/>
                  </a:lnTo>
                  <a:lnTo>
                    <a:pt x="1032" y="938"/>
                  </a:lnTo>
                  <a:lnTo>
                    <a:pt x="1030" y="942"/>
                  </a:lnTo>
                  <a:lnTo>
                    <a:pt x="1034" y="940"/>
                  </a:lnTo>
                  <a:lnTo>
                    <a:pt x="1040" y="938"/>
                  </a:lnTo>
                  <a:lnTo>
                    <a:pt x="1044" y="938"/>
                  </a:lnTo>
                  <a:lnTo>
                    <a:pt x="1048" y="940"/>
                  </a:lnTo>
                  <a:lnTo>
                    <a:pt x="1050" y="940"/>
                  </a:lnTo>
                  <a:lnTo>
                    <a:pt x="1052" y="940"/>
                  </a:lnTo>
                  <a:lnTo>
                    <a:pt x="1054" y="936"/>
                  </a:lnTo>
                  <a:lnTo>
                    <a:pt x="1056" y="934"/>
                  </a:lnTo>
                  <a:lnTo>
                    <a:pt x="1058" y="932"/>
                  </a:lnTo>
                  <a:lnTo>
                    <a:pt x="1060" y="934"/>
                  </a:lnTo>
                  <a:lnTo>
                    <a:pt x="1062" y="936"/>
                  </a:lnTo>
                  <a:lnTo>
                    <a:pt x="1064" y="936"/>
                  </a:lnTo>
                  <a:lnTo>
                    <a:pt x="1068" y="930"/>
                  </a:lnTo>
                  <a:lnTo>
                    <a:pt x="1070" y="926"/>
                  </a:lnTo>
                  <a:lnTo>
                    <a:pt x="1072" y="924"/>
                  </a:lnTo>
                  <a:lnTo>
                    <a:pt x="1076" y="920"/>
                  </a:lnTo>
                  <a:lnTo>
                    <a:pt x="1084" y="920"/>
                  </a:lnTo>
                  <a:lnTo>
                    <a:pt x="1088" y="918"/>
                  </a:lnTo>
                  <a:lnTo>
                    <a:pt x="1090" y="916"/>
                  </a:lnTo>
                  <a:lnTo>
                    <a:pt x="1090" y="914"/>
                  </a:lnTo>
                  <a:lnTo>
                    <a:pt x="1090" y="910"/>
                  </a:lnTo>
                  <a:lnTo>
                    <a:pt x="1086" y="904"/>
                  </a:lnTo>
                  <a:lnTo>
                    <a:pt x="1082" y="898"/>
                  </a:lnTo>
                  <a:close/>
                  <a:moveTo>
                    <a:pt x="1190" y="808"/>
                  </a:moveTo>
                  <a:lnTo>
                    <a:pt x="1190" y="808"/>
                  </a:lnTo>
                  <a:lnTo>
                    <a:pt x="1188" y="808"/>
                  </a:lnTo>
                  <a:lnTo>
                    <a:pt x="1186" y="808"/>
                  </a:lnTo>
                  <a:lnTo>
                    <a:pt x="1184" y="808"/>
                  </a:lnTo>
                  <a:lnTo>
                    <a:pt x="1182" y="808"/>
                  </a:lnTo>
                  <a:lnTo>
                    <a:pt x="1180" y="808"/>
                  </a:lnTo>
                  <a:lnTo>
                    <a:pt x="1178" y="810"/>
                  </a:lnTo>
                  <a:lnTo>
                    <a:pt x="1176" y="814"/>
                  </a:lnTo>
                  <a:lnTo>
                    <a:pt x="1178" y="814"/>
                  </a:lnTo>
                  <a:lnTo>
                    <a:pt x="1178" y="816"/>
                  </a:lnTo>
                  <a:lnTo>
                    <a:pt x="1184" y="814"/>
                  </a:lnTo>
                  <a:lnTo>
                    <a:pt x="1188" y="810"/>
                  </a:lnTo>
                  <a:lnTo>
                    <a:pt x="1190" y="808"/>
                  </a:lnTo>
                  <a:close/>
                  <a:moveTo>
                    <a:pt x="1400" y="746"/>
                  </a:moveTo>
                  <a:lnTo>
                    <a:pt x="1400" y="746"/>
                  </a:lnTo>
                  <a:lnTo>
                    <a:pt x="1394" y="744"/>
                  </a:lnTo>
                  <a:lnTo>
                    <a:pt x="1390" y="744"/>
                  </a:lnTo>
                  <a:lnTo>
                    <a:pt x="1388" y="744"/>
                  </a:lnTo>
                  <a:lnTo>
                    <a:pt x="1390" y="748"/>
                  </a:lnTo>
                  <a:lnTo>
                    <a:pt x="1394" y="750"/>
                  </a:lnTo>
                  <a:lnTo>
                    <a:pt x="1398" y="750"/>
                  </a:lnTo>
                  <a:lnTo>
                    <a:pt x="1400" y="748"/>
                  </a:lnTo>
                  <a:lnTo>
                    <a:pt x="1400" y="746"/>
                  </a:lnTo>
                  <a:close/>
                  <a:moveTo>
                    <a:pt x="1252" y="182"/>
                  </a:moveTo>
                  <a:lnTo>
                    <a:pt x="1252" y="182"/>
                  </a:lnTo>
                  <a:lnTo>
                    <a:pt x="1256" y="186"/>
                  </a:lnTo>
                  <a:lnTo>
                    <a:pt x="1256" y="188"/>
                  </a:lnTo>
                  <a:lnTo>
                    <a:pt x="1258" y="190"/>
                  </a:lnTo>
                  <a:lnTo>
                    <a:pt x="1258" y="192"/>
                  </a:lnTo>
                  <a:lnTo>
                    <a:pt x="1262" y="192"/>
                  </a:lnTo>
                  <a:lnTo>
                    <a:pt x="1272" y="190"/>
                  </a:lnTo>
                  <a:lnTo>
                    <a:pt x="1290" y="186"/>
                  </a:lnTo>
                  <a:lnTo>
                    <a:pt x="1306" y="186"/>
                  </a:lnTo>
                  <a:lnTo>
                    <a:pt x="1312" y="184"/>
                  </a:lnTo>
                  <a:lnTo>
                    <a:pt x="1316" y="182"/>
                  </a:lnTo>
                  <a:lnTo>
                    <a:pt x="1318" y="178"/>
                  </a:lnTo>
                  <a:lnTo>
                    <a:pt x="1318" y="172"/>
                  </a:lnTo>
                  <a:lnTo>
                    <a:pt x="1316" y="166"/>
                  </a:lnTo>
                  <a:lnTo>
                    <a:pt x="1312" y="162"/>
                  </a:lnTo>
                  <a:lnTo>
                    <a:pt x="1306" y="160"/>
                  </a:lnTo>
                  <a:lnTo>
                    <a:pt x="1300" y="158"/>
                  </a:lnTo>
                  <a:lnTo>
                    <a:pt x="1284" y="158"/>
                  </a:lnTo>
                  <a:lnTo>
                    <a:pt x="1266" y="162"/>
                  </a:lnTo>
                  <a:lnTo>
                    <a:pt x="1250" y="166"/>
                  </a:lnTo>
                  <a:lnTo>
                    <a:pt x="1238" y="168"/>
                  </a:lnTo>
                  <a:lnTo>
                    <a:pt x="1238" y="170"/>
                  </a:lnTo>
                  <a:lnTo>
                    <a:pt x="1238" y="174"/>
                  </a:lnTo>
                  <a:lnTo>
                    <a:pt x="1252" y="182"/>
                  </a:lnTo>
                  <a:close/>
                  <a:moveTo>
                    <a:pt x="1236" y="808"/>
                  </a:moveTo>
                  <a:lnTo>
                    <a:pt x="1236" y="808"/>
                  </a:lnTo>
                  <a:lnTo>
                    <a:pt x="1238" y="806"/>
                  </a:lnTo>
                  <a:lnTo>
                    <a:pt x="1236" y="804"/>
                  </a:lnTo>
                  <a:lnTo>
                    <a:pt x="1228" y="802"/>
                  </a:lnTo>
                  <a:lnTo>
                    <a:pt x="1224" y="798"/>
                  </a:lnTo>
                  <a:lnTo>
                    <a:pt x="1220" y="796"/>
                  </a:lnTo>
                  <a:lnTo>
                    <a:pt x="1216" y="794"/>
                  </a:lnTo>
                  <a:lnTo>
                    <a:pt x="1216" y="798"/>
                  </a:lnTo>
                  <a:lnTo>
                    <a:pt x="1216" y="802"/>
                  </a:lnTo>
                  <a:lnTo>
                    <a:pt x="1220" y="806"/>
                  </a:lnTo>
                  <a:lnTo>
                    <a:pt x="1228" y="810"/>
                  </a:lnTo>
                  <a:lnTo>
                    <a:pt x="1236" y="808"/>
                  </a:lnTo>
                  <a:close/>
                  <a:moveTo>
                    <a:pt x="902" y="108"/>
                  </a:moveTo>
                  <a:lnTo>
                    <a:pt x="902" y="108"/>
                  </a:lnTo>
                  <a:lnTo>
                    <a:pt x="902" y="114"/>
                  </a:lnTo>
                  <a:lnTo>
                    <a:pt x="904" y="120"/>
                  </a:lnTo>
                  <a:lnTo>
                    <a:pt x="906" y="124"/>
                  </a:lnTo>
                  <a:lnTo>
                    <a:pt x="910" y="126"/>
                  </a:lnTo>
                  <a:lnTo>
                    <a:pt x="912" y="128"/>
                  </a:lnTo>
                  <a:lnTo>
                    <a:pt x="910" y="128"/>
                  </a:lnTo>
                  <a:lnTo>
                    <a:pt x="900" y="130"/>
                  </a:lnTo>
                  <a:lnTo>
                    <a:pt x="886" y="130"/>
                  </a:lnTo>
                  <a:lnTo>
                    <a:pt x="884" y="132"/>
                  </a:lnTo>
                  <a:lnTo>
                    <a:pt x="886" y="136"/>
                  </a:lnTo>
                  <a:lnTo>
                    <a:pt x="898" y="148"/>
                  </a:lnTo>
                  <a:lnTo>
                    <a:pt x="922" y="172"/>
                  </a:lnTo>
                  <a:lnTo>
                    <a:pt x="936" y="184"/>
                  </a:lnTo>
                  <a:lnTo>
                    <a:pt x="948" y="192"/>
                  </a:lnTo>
                  <a:lnTo>
                    <a:pt x="960" y="194"/>
                  </a:lnTo>
                  <a:lnTo>
                    <a:pt x="970" y="192"/>
                  </a:lnTo>
                  <a:lnTo>
                    <a:pt x="980" y="188"/>
                  </a:lnTo>
                  <a:lnTo>
                    <a:pt x="990" y="182"/>
                  </a:lnTo>
                  <a:lnTo>
                    <a:pt x="1018" y="164"/>
                  </a:lnTo>
                  <a:lnTo>
                    <a:pt x="1038" y="152"/>
                  </a:lnTo>
                  <a:lnTo>
                    <a:pt x="1040" y="152"/>
                  </a:lnTo>
                  <a:lnTo>
                    <a:pt x="1042" y="154"/>
                  </a:lnTo>
                  <a:lnTo>
                    <a:pt x="1042" y="158"/>
                  </a:lnTo>
                  <a:lnTo>
                    <a:pt x="1048" y="160"/>
                  </a:lnTo>
                  <a:lnTo>
                    <a:pt x="1056" y="164"/>
                  </a:lnTo>
                  <a:lnTo>
                    <a:pt x="1072" y="166"/>
                  </a:lnTo>
                  <a:lnTo>
                    <a:pt x="1088" y="168"/>
                  </a:lnTo>
                  <a:lnTo>
                    <a:pt x="1096" y="170"/>
                  </a:lnTo>
                  <a:lnTo>
                    <a:pt x="1094" y="172"/>
                  </a:lnTo>
                  <a:lnTo>
                    <a:pt x="1088" y="176"/>
                  </a:lnTo>
                  <a:lnTo>
                    <a:pt x="1058" y="186"/>
                  </a:lnTo>
                  <a:lnTo>
                    <a:pt x="1014" y="198"/>
                  </a:lnTo>
                  <a:lnTo>
                    <a:pt x="994" y="206"/>
                  </a:lnTo>
                  <a:lnTo>
                    <a:pt x="980" y="210"/>
                  </a:lnTo>
                  <a:lnTo>
                    <a:pt x="972" y="216"/>
                  </a:lnTo>
                  <a:lnTo>
                    <a:pt x="970" y="218"/>
                  </a:lnTo>
                  <a:lnTo>
                    <a:pt x="970" y="220"/>
                  </a:lnTo>
                  <a:lnTo>
                    <a:pt x="976" y="222"/>
                  </a:lnTo>
                  <a:lnTo>
                    <a:pt x="988" y="224"/>
                  </a:lnTo>
                  <a:lnTo>
                    <a:pt x="1008" y="224"/>
                  </a:lnTo>
                  <a:lnTo>
                    <a:pt x="1034" y="222"/>
                  </a:lnTo>
                  <a:lnTo>
                    <a:pt x="1058" y="220"/>
                  </a:lnTo>
                  <a:lnTo>
                    <a:pt x="1072" y="220"/>
                  </a:lnTo>
                  <a:lnTo>
                    <a:pt x="1074" y="222"/>
                  </a:lnTo>
                  <a:lnTo>
                    <a:pt x="1076" y="222"/>
                  </a:lnTo>
                  <a:lnTo>
                    <a:pt x="1072" y="226"/>
                  </a:lnTo>
                  <a:lnTo>
                    <a:pt x="1064" y="232"/>
                  </a:lnTo>
                  <a:lnTo>
                    <a:pt x="1050" y="236"/>
                  </a:lnTo>
                  <a:lnTo>
                    <a:pt x="1036" y="242"/>
                  </a:lnTo>
                  <a:lnTo>
                    <a:pt x="1018" y="244"/>
                  </a:lnTo>
                  <a:lnTo>
                    <a:pt x="994" y="250"/>
                  </a:lnTo>
                  <a:lnTo>
                    <a:pt x="988" y="252"/>
                  </a:lnTo>
                  <a:lnTo>
                    <a:pt x="984" y="256"/>
                  </a:lnTo>
                  <a:lnTo>
                    <a:pt x="986" y="260"/>
                  </a:lnTo>
                  <a:lnTo>
                    <a:pt x="990" y="264"/>
                  </a:lnTo>
                  <a:lnTo>
                    <a:pt x="1014" y="274"/>
                  </a:lnTo>
                  <a:lnTo>
                    <a:pt x="1028" y="280"/>
                  </a:lnTo>
                  <a:lnTo>
                    <a:pt x="1036" y="286"/>
                  </a:lnTo>
                  <a:lnTo>
                    <a:pt x="1048" y="296"/>
                  </a:lnTo>
                  <a:lnTo>
                    <a:pt x="1052" y="302"/>
                  </a:lnTo>
                  <a:lnTo>
                    <a:pt x="1060" y="308"/>
                  </a:lnTo>
                  <a:lnTo>
                    <a:pt x="1072" y="312"/>
                  </a:lnTo>
                  <a:lnTo>
                    <a:pt x="1090" y="318"/>
                  </a:lnTo>
                  <a:lnTo>
                    <a:pt x="1098" y="320"/>
                  </a:lnTo>
                  <a:lnTo>
                    <a:pt x="1104" y="320"/>
                  </a:lnTo>
                  <a:lnTo>
                    <a:pt x="1110" y="318"/>
                  </a:lnTo>
                  <a:lnTo>
                    <a:pt x="1114" y="316"/>
                  </a:lnTo>
                  <a:lnTo>
                    <a:pt x="1116" y="312"/>
                  </a:lnTo>
                  <a:lnTo>
                    <a:pt x="1116" y="306"/>
                  </a:lnTo>
                  <a:lnTo>
                    <a:pt x="1118" y="294"/>
                  </a:lnTo>
                  <a:lnTo>
                    <a:pt x="1120" y="282"/>
                  </a:lnTo>
                  <a:lnTo>
                    <a:pt x="1124" y="268"/>
                  </a:lnTo>
                  <a:lnTo>
                    <a:pt x="1128" y="262"/>
                  </a:lnTo>
                  <a:lnTo>
                    <a:pt x="1132" y="256"/>
                  </a:lnTo>
                  <a:lnTo>
                    <a:pt x="1138" y="252"/>
                  </a:lnTo>
                  <a:lnTo>
                    <a:pt x="1146" y="248"/>
                  </a:lnTo>
                  <a:lnTo>
                    <a:pt x="1160" y="242"/>
                  </a:lnTo>
                  <a:lnTo>
                    <a:pt x="1166" y="236"/>
                  </a:lnTo>
                  <a:lnTo>
                    <a:pt x="1166" y="230"/>
                  </a:lnTo>
                  <a:lnTo>
                    <a:pt x="1164" y="224"/>
                  </a:lnTo>
                  <a:lnTo>
                    <a:pt x="1162" y="218"/>
                  </a:lnTo>
                  <a:lnTo>
                    <a:pt x="1162" y="214"/>
                  </a:lnTo>
                  <a:lnTo>
                    <a:pt x="1162" y="212"/>
                  </a:lnTo>
                  <a:lnTo>
                    <a:pt x="1166" y="208"/>
                  </a:lnTo>
                  <a:lnTo>
                    <a:pt x="1176" y="204"/>
                  </a:lnTo>
                  <a:lnTo>
                    <a:pt x="1182" y="202"/>
                  </a:lnTo>
                  <a:lnTo>
                    <a:pt x="1188" y="200"/>
                  </a:lnTo>
                  <a:lnTo>
                    <a:pt x="1190" y="196"/>
                  </a:lnTo>
                  <a:lnTo>
                    <a:pt x="1192" y="192"/>
                  </a:lnTo>
                  <a:lnTo>
                    <a:pt x="1194" y="186"/>
                  </a:lnTo>
                  <a:lnTo>
                    <a:pt x="1194" y="178"/>
                  </a:lnTo>
                  <a:lnTo>
                    <a:pt x="1196" y="170"/>
                  </a:lnTo>
                  <a:lnTo>
                    <a:pt x="1198" y="166"/>
                  </a:lnTo>
                  <a:lnTo>
                    <a:pt x="1202" y="164"/>
                  </a:lnTo>
                  <a:lnTo>
                    <a:pt x="1206" y="160"/>
                  </a:lnTo>
                  <a:lnTo>
                    <a:pt x="1212" y="158"/>
                  </a:lnTo>
                  <a:lnTo>
                    <a:pt x="1234" y="156"/>
                  </a:lnTo>
                  <a:lnTo>
                    <a:pt x="1272" y="152"/>
                  </a:lnTo>
                  <a:lnTo>
                    <a:pt x="1284" y="148"/>
                  </a:lnTo>
                  <a:lnTo>
                    <a:pt x="1290" y="146"/>
                  </a:lnTo>
                  <a:lnTo>
                    <a:pt x="1290" y="144"/>
                  </a:lnTo>
                  <a:lnTo>
                    <a:pt x="1290" y="142"/>
                  </a:lnTo>
                  <a:lnTo>
                    <a:pt x="1284" y="138"/>
                  </a:lnTo>
                  <a:lnTo>
                    <a:pt x="1274" y="136"/>
                  </a:lnTo>
                  <a:lnTo>
                    <a:pt x="1260" y="130"/>
                  </a:lnTo>
                  <a:lnTo>
                    <a:pt x="1244" y="126"/>
                  </a:lnTo>
                  <a:lnTo>
                    <a:pt x="1236" y="124"/>
                  </a:lnTo>
                  <a:lnTo>
                    <a:pt x="1226" y="118"/>
                  </a:lnTo>
                  <a:lnTo>
                    <a:pt x="1224" y="116"/>
                  </a:lnTo>
                  <a:lnTo>
                    <a:pt x="1220" y="114"/>
                  </a:lnTo>
                  <a:lnTo>
                    <a:pt x="1202" y="114"/>
                  </a:lnTo>
                  <a:lnTo>
                    <a:pt x="1190" y="112"/>
                  </a:lnTo>
                  <a:lnTo>
                    <a:pt x="1186" y="110"/>
                  </a:lnTo>
                  <a:lnTo>
                    <a:pt x="1184" y="106"/>
                  </a:lnTo>
                  <a:lnTo>
                    <a:pt x="1182" y="102"/>
                  </a:lnTo>
                  <a:lnTo>
                    <a:pt x="1182" y="96"/>
                  </a:lnTo>
                  <a:lnTo>
                    <a:pt x="1182" y="90"/>
                  </a:lnTo>
                  <a:lnTo>
                    <a:pt x="1178" y="84"/>
                  </a:lnTo>
                  <a:lnTo>
                    <a:pt x="1170" y="78"/>
                  </a:lnTo>
                  <a:lnTo>
                    <a:pt x="1162" y="74"/>
                  </a:lnTo>
                  <a:lnTo>
                    <a:pt x="1156" y="76"/>
                  </a:lnTo>
                  <a:lnTo>
                    <a:pt x="1152" y="82"/>
                  </a:lnTo>
                  <a:lnTo>
                    <a:pt x="1148" y="88"/>
                  </a:lnTo>
                  <a:lnTo>
                    <a:pt x="1144" y="96"/>
                  </a:lnTo>
                  <a:lnTo>
                    <a:pt x="1144" y="98"/>
                  </a:lnTo>
                  <a:lnTo>
                    <a:pt x="1142" y="94"/>
                  </a:lnTo>
                  <a:lnTo>
                    <a:pt x="1140" y="84"/>
                  </a:lnTo>
                  <a:lnTo>
                    <a:pt x="1140" y="78"/>
                  </a:lnTo>
                  <a:lnTo>
                    <a:pt x="1142" y="74"/>
                  </a:lnTo>
                  <a:lnTo>
                    <a:pt x="1144" y="70"/>
                  </a:lnTo>
                  <a:lnTo>
                    <a:pt x="1150" y="66"/>
                  </a:lnTo>
                  <a:lnTo>
                    <a:pt x="1152" y="64"/>
                  </a:lnTo>
                  <a:lnTo>
                    <a:pt x="1132" y="54"/>
                  </a:lnTo>
                  <a:lnTo>
                    <a:pt x="1124" y="50"/>
                  </a:lnTo>
                  <a:lnTo>
                    <a:pt x="1108" y="50"/>
                  </a:lnTo>
                  <a:lnTo>
                    <a:pt x="1100" y="50"/>
                  </a:lnTo>
                  <a:lnTo>
                    <a:pt x="1092" y="48"/>
                  </a:lnTo>
                  <a:lnTo>
                    <a:pt x="1084" y="42"/>
                  </a:lnTo>
                  <a:lnTo>
                    <a:pt x="1080" y="40"/>
                  </a:lnTo>
                  <a:lnTo>
                    <a:pt x="1076" y="40"/>
                  </a:lnTo>
                  <a:lnTo>
                    <a:pt x="1070" y="40"/>
                  </a:lnTo>
                  <a:lnTo>
                    <a:pt x="1062" y="44"/>
                  </a:lnTo>
                  <a:lnTo>
                    <a:pt x="1058" y="48"/>
                  </a:lnTo>
                  <a:lnTo>
                    <a:pt x="1056" y="54"/>
                  </a:lnTo>
                  <a:lnTo>
                    <a:pt x="1054" y="58"/>
                  </a:lnTo>
                  <a:lnTo>
                    <a:pt x="1056" y="66"/>
                  </a:lnTo>
                  <a:lnTo>
                    <a:pt x="1060" y="80"/>
                  </a:lnTo>
                  <a:lnTo>
                    <a:pt x="1068" y="94"/>
                  </a:lnTo>
                  <a:lnTo>
                    <a:pt x="1084" y="120"/>
                  </a:lnTo>
                  <a:lnTo>
                    <a:pt x="1086" y="130"/>
                  </a:lnTo>
                  <a:lnTo>
                    <a:pt x="1086" y="132"/>
                  </a:lnTo>
                  <a:lnTo>
                    <a:pt x="1084" y="132"/>
                  </a:lnTo>
                  <a:lnTo>
                    <a:pt x="1080" y="132"/>
                  </a:lnTo>
                  <a:lnTo>
                    <a:pt x="1076" y="130"/>
                  </a:lnTo>
                  <a:lnTo>
                    <a:pt x="1068" y="122"/>
                  </a:lnTo>
                  <a:lnTo>
                    <a:pt x="1048" y="96"/>
                  </a:lnTo>
                  <a:lnTo>
                    <a:pt x="1036" y="82"/>
                  </a:lnTo>
                  <a:lnTo>
                    <a:pt x="1026" y="72"/>
                  </a:lnTo>
                  <a:lnTo>
                    <a:pt x="1020" y="68"/>
                  </a:lnTo>
                  <a:lnTo>
                    <a:pt x="1014" y="66"/>
                  </a:lnTo>
                  <a:lnTo>
                    <a:pt x="1008" y="64"/>
                  </a:lnTo>
                  <a:lnTo>
                    <a:pt x="1004" y="66"/>
                  </a:lnTo>
                  <a:lnTo>
                    <a:pt x="998" y="68"/>
                  </a:lnTo>
                  <a:lnTo>
                    <a:pt x="994" y="70"/>
                  </a:lnTo>
                  <a:lnTo>
                    <a:pt x="990" y="78"/>
                  </a:lnTo>
                  <a:lnTo>
                    <a:pt x="988" y="88"/>
                  </a:lnTo>
                  <a:lnTo>
                    <a:pt x="986" y="96"/>
                  </a:lnTo>
                  <a:lnTo>
                    <a:pt x="986" y="108"/>
                  </a:lnTo>
                  <a:lnTo>
                    <a:pt x="984" y="106"/>
                  </a:lnTo>
                  <a:lnTo>
                    <a:pt x="980" y="100"/>
                  </a:lnTo>
                  <a:lnTo>
                    <a:pt x="974" y="90"/>
                  </a:lnTo>
                  <a:lnTo>
                    <a:pt x="968" y="84"/>
                  </a:lnTo>
                  <a:lnTo>
                    <a:pt x="960" y="80"/>
                  </a:lnTo>
                  <a:lnTo>
                    <a:pt x="954" y="78"/>
                  </a:lnTo>
                  <a:lnTo>
                    <a:pt x="950" y="76"/>
                  </a:lnTo>
                  <a:lnTo>
                    <a:pt x="948" y="76"/>
                  </a:lnTo>
                  <a:lnTo>
                    <a:pt x="960" y="72"/>
                  </a:lnTo>
                  <a:lnTo>
                    <a:pt x="972" y="70"/>
                  </a:lnTo>
                  <a:lnTo>
                    <a:pt x="978" y="66"/>
                  </a:lnTo>
                  <a:lnTo>
                    <a:pt x="984" y="62"/>
                  </a:lnTo>
                  <a:lnTo>
                    <a:pt x="984" y="60"/>
                  </a:lnTo>
                  <a:lnTo>
                    <a:pt x="982" y="56"/>
                  </a:lnTo>
                  <a:lnTo>
                    <a:pt x="978" y="56"/>
                  </a:lnTo>
                  <a:lnTo>
                    <a:pt x="970" y="56"/>
                  </a:lnTo>
                  <a:lnTo>
                    <a:pt x="958" y="60"/>
                  </a:lnTo>
                  <a:lnTo>
                    <a:pt x="946" y="62"/>
                  </a:lnTo>
                  <a:lnTo>
                    <a:pt x="938" y="62"/>
                  </a:lnTo>
                  <a:lnTo>
                    <a:pt x="934" y="62"/>
                  </a:lnTo>
                  <a:lnTo>
                    <a:pt x="930" y="58"/>
                  </a:lnTo>
                  <a:lnTo>
                    <a:pt x="928" y="56"/>
                  </a:lnTo>
                  <a:lnTo>
                    <a:pt x="926" y="56"/>
                  </a:lnTo>
                  <a:lnTo>
                    <a:pt x="922" y="58"/>
                  </a:lnTo>
                  <a:lnTo>
                    <a:pt x="916" y="60"/>
                  </a:lnTo>
                  <a:lnTo>
                    <a:pt x="908" y="64"/>
                  </a:lnTo>
                  <a:lnTo>
                    <a:pt x="904" y="64"/>
                  </a:lnTo>
                  <a:lnTo>
                    <a:pt x="902" y="64"/>
                  </a:lnTo>
                  <a:lnTo>
                    <a:pt x="900" y="60"/>
                  </a:lnTo>
                  <a:lnTo>
                    <a:pt x="896" y="58"/>
                  </a:lnTo>
                  <a:lnTo>
                    <a:pt x="892" y="58"/>
                  </a:lnTo>
                  <a:lnTo>
                    <a:pt x="884" y="60"/>
                  </a:lnTo>
                  <a:lnTo>
                    <a:pt x="874" y="64"/>
                  </a:lnTo>
                  <a:lnTo>
                    <a:pt x="862" y="72"/>
                  </a:lnTo>
                  <a:lnTo>
                    <a:pt x="856" y="78"/>
                  </a:lnTo>
                  <a:lnTo>
                    <a:pt x="854" y="82"/>
                  </a:lnTo>
                  <a:lnTo>
                    <a:pt x="854" y="88"/>
                  </a:lnTo>
                  <a:lnTo>
                    <a:pt x="858" y="92"/>
                  </a:lnTo>
                  <a:lnTo>
                    <a:pt x="862" y="98"/>
                  </a:lnTo>
                  <a:lnTo>
                    <a:pt x="872" y="112"/>
                  </a:lnTo>
                  <a:lnTo>
                    <a:pt x="878" y="116"/>
                  </a:lnTo>
                  <a:lnTo>
                    <a:pt x="884" y="118"/>
                  </a:lnTo>
                  <a:lnTo>
                    <a:pt x="890" y="114"/>
                  </a:lnTo>
                  <a:lnTo>
                    <a:pt x="894" y="110"/>
                  </a:lnTo>
                  <a:lnTo>
                    <a:pt x="902" y="104"/>
                  </a:lnTo>
                  <a:lnTo>
                    <a:pt x="902" y="108"/>
                  </a:lnTo>
                  <a:close/>
                  <a:moveTo>
                    <a:pt x="1272" y="818"/>
                  </a:moveTo>
                  <a:lnTo>
                    <a:pt x="1272" y="818"/>
                  </a:lnTo>
                  <a:lnTo>
                    <a:pt x="1272" y="816"/>
                  </a:lnTo>
                  <a:lnTo>
                    <a:pt x="1270" y="814"/>
                  </a:lnTo>
                  <a:lnTo>
                    <a:pt x="1266" y="812"/>
                  </a:lnTo>
                  <a:lnTo>
                    <a:pt x="1264" y="814"/>
                  </a:lnTo>
                  <a:lnTo>
                    <a:pt x="1264" y="818"/>
                  </a:lnTo>
                  <a:lnTo>
                    <a:pt x="1264" y="820"/>
                  </a:lnTo>
                  <a:lnTo>
                    <a:pt x="1272" y="818"/>
                  </a:lnTo>
                  <a:close/>
                  <a:moveTo>
                    <a:pt x="1168" y="848"/>
                  </a:moveTo>
                  <a:lnTo>
                    <a:pt x="1168" y="848"/>
                  </a:lnTo>
                  <a:lnTo>
                    <a:pt x="1176" y="848"/>
                  </a:lnTo>
                  <a:lnTo>
                    <a:pt x="1180" y="848"/>
                  </a:lnTo>
                  <a:lnTo>
                    <a:pt x="1182" y="844"/>
                  </a:lnTo>
                  <a:lnTo>
                    <a:pt x="1184" y="840"/>
                  </a:lnTo>
                  <a:lnTo>
                    <a:pt x="1190" y="836"/>
                  </a:lnTo>
                  <a:lnTo>
                    <a:pt x="1192" y="834"/>
                  </a:lnTo>
                  <a:lnTo>
                    <a:pt x="1192" y="832"/>
                  </a:lnTo>
                  <a:lnTo>
                    <a:pt x="1192" y="830"/>
                  </a:lnTo>
                  <a:lnTo>
                    <a:pt x="1188" y="828"/>
                  </a:lnTo>
                  <a:lnTo>
                    <a:pt x="1182" y="826"/>
                  </a:lnTo>
                  <a:lnTo>
                    <a:pt x="1180" y="826"/>
                  </a:lnTo>
                  <a:lnTo>
                    <a:pt x="1180" y="828"/>
                  </a:lnTo>
                  <a:lnTo>
                    <a:pt x="1176" y="830"/>
                  </a:lnTo>
                  <a:lnTo>
                    <a:pt x="1174" y="830"/>
                  </a:lnTo>
                  <a:lnTo>
                    <a:pt x="1172" y="832"/>
                  </a:lnTo>
                  <a:lnTo>
                    <a:pt x="1170" y="832"/>
                  </a:lnTo>
                  <a:lnTo>
                    <a:pt x="1166" y="832"/>
                  </a:lnTo>
                  <a:lnTo>
                    <a:pt x="1164" y="832"/>
                  </a:lnTo>
                  <a:lnTo>
                    <a:pt x="1162" y="834"/>
                  </a:lnTo>
                  <a:lnTo>
                    <a:pt x="1162" y="838"/>
                  </a:lnTo>
                  <a:lnTo>
                    <a:pt x="1160" y="842"/>
                  </a:lnTo>
                  <a:lnTo>
                    <a:pt x="1156" y="842"/>
                  </a:lnTo>
                  <a:lnTo>
                    <a:pt x="1154" y="842"/>
                  </a:lnTo>
                  <a:lnTo>
                    <a:pt x="1152" y="844"/>
                  </a:lnTo>
                  <a:lnTo>
                    <a:pt x="1152" y="846"/>
                  </a:lnTo>
                  <a:lnTo>
                    <a:pt x="1154" y="848"/>
                  </a:lnTo>
                  <a:lnTo>
                    <a:pt x="1168" y="848"/>
                  </a:lnTo>
                  <a:close/>
                  <a:moveTo>
                    <a:pt x="1214" y="822"/>
                  </a:moveTo>
                  <a:lnTo>
                    <a:pt x="1214" y="822"/>
                  </a:lnTo>
                  <a:lnTo>
                    <a:pt x="1218" y="816"/>
                  </a:lnTo>
                  <a:lnTo>
                    <a:pt x="1218" y="814"/>
                  </a:lnTo>
                  <a:lnTo>
                    <a:pt x="1216" y="814"/>
                  </a:lnTo>
                  <a:lnTo>
                    <a:pt x="1212" y="812"/>
                  </a:lnTo>
                  <a:lnTo>
                    <a:pt x="1208" y="814"/>
                  </a:lnTo>
                  <a:lnTo>
                    <a:pt x="1206" y="814"/>
                  </a:lnTo>
                  <a:lnTo>
                    <a:pt x="1202" y="812"/>
                  </a:lnTo>
                  <a:lnTo>
                    <a:pt x="1198" y="810"/>
                  </a:lnTo>
                  <a:lnTo>
                    <a:pt x="1196" y="812"/>
                  </a:lnTo>
                  <a:lnTo>
                    <a:pt x="1192" y="814"/>
                  </a:lnTo>
                  <a:lnTo>
                    <a:pt x="1190" y="814"/>
                  </a:lnTo>
                  <a:lnTo>
                    <a:pt x="1188" y="814"/>
                  </a:lnTo>
                  <a:lnTo>
                    <a:pt x="1188" y="816"/>
                  </a:lnTo>
                  <a:lnTo>
                    <a:pt x="1184" y="820"/>
                  </a:lnTo>
                  <a:lnTo>
                    <a:pt x="1182" y="822"/>
                  </a:lnTo>
                  <a:lnTo>
                    <a:pt x="1184" y="824"/>
                  </a:lnTo>
                  <a:lnTo>
                    <a:pt x="1190" y="824"/>
                  </a:lnTo>
                  <a:lnTo>
                    <a:pt x="1196" y="828"/>
                  </a:lnTo>
                  <a:lnTo>
                    <a:pt x="1200" y="830"/>
                  </a:lnTo>
                  <a:lnTo>
                    <a:pt x="1204" y="830"/>
                  </a:lnTo>
                  <a:lnTo>
                    <a:pt x="1214" y="822"/>
                  </a:lnTo>
                  <a:close/>
                  <a:moveTo>
                    <a:pt x="1352" y="792"/>
                  </a:moveTo>
                  <a:lnTo>
                    <a:pt x="1352" y="792"/>
                  </a:lnTo>
                  <a:lnTo>
                    <a:pt x="1348" y="790"/>
                  </a:lnTo>
                  <a:lnTo>
                    <a:pt x="1344" y="788"/>
                  </a:lnTo>
                  <a:lnTo>
                    <a:pt x="1338" y="788"/>
                  </a:lnTo>
                  <a:lnTo>
                    <a:pt x="1330" y="790"/>
                  </a:lnTo>
                  <a:lnTo>
                    <a:pt x="1328" y="792"/>
                  </a:lnTo>
                  <a:lnTo>
                    <a:pt x="1330" y="794"/>
                  </a:lnTo>
                  <a:lnTo>
                    <a:pt x="1340" y="798"/>
                  </a:lnTo>
                  <a:lnTo>
                    <a:pt x="1350" y="796"/>
                  </a:lnTo>
                  <a:lnTo>
                    <a:pt x="1352" y="796"/>
                  </a:lnTo>
                  <a:lnTo>
                    <a:pt x="1352" y="792"/>
                  </a:lnTo>
                  <a:close/>
                  <a:moveTo>
                    <a:pt x="1326" y="780"/>
                  </a:moveTo>
                  <a:lnTo>
                    <a:pt x="1326" y="780"/>
                  </a:lnTo>
                  <a:lnTo>
                    <a:pt x="1330" y="778"/>
                  </a:lnTo>
                  <a:lnTo>
                    <a:pt x="1334" y="776"/>
                  </a:lnTo>
                  <a:lnTo>
                    <a:pt x="1338" y="776"/>
                  </a:lnTo>
                  <a:lnTo>
                    <a:pt x="1342" y="776"/>
                  </a:lnTo>
                  <a:lnTo>
                    <a:pt x="1346" y="778"/>
                  </a:lnTo>
                  <a:lnTo>
                    <a:pt x="1350" y="776"/>
                  </a:lnTo>
                  <a:lnTo>
                    <a:pt x="1364" y="766"/>
                  </a:lnTo>
                  <a:lnTo>
                    <a:pt x="1372" y="760"/>
                  </a:lnTo>
                  <a:lnTo>
                    <a:pt x="1372" y="758"/>
                  </a:lnTo>
                  <a:lnTo>
                    <a:pt x="1372" y="756"/>
                  </a:lnTo>
                  <a:lnTo>
                    <a:pt x="1368" y="756"/>
                  </a:lnTo>
                  <a:lnTo>
                    <a:pt x="1362" y="756"/>
                  </a:lnTo>
                  <a:lnTo>
                    <a:pt x="1356" y="758"/>
                  </a:lnTo>
                  <a:lnTo>
                    <a:pt x="1358" y="760"/>
                  </a:lnTo>
                  <a:lnTo>
                    <a:pt x="1358" y="762"/>
                  </a:lnTo>
                  <a:lnTo>
                    <a:pt x="1356" y="764"/>
                  </a:lnTo>
                  <a:lnTo>
                    <a:pt x="1350" y="762"/>
                  </a:lnTo>
                  <a:lnTo>
                    <a:pt x="1348" y="762"/>
                  </a:lnTo>
                  <a:lnTo>
                    <a:pt x="1346" y="762"/>
                  </a:lnTo>
                  <a:lnTo>
                    <a:pt x="1342" y="766"/>
                  </a:lnTo>
                  <a:lnTo>
                    <a:pt x="1342" y="770"/>
                  </a:lnTo>
                  <a:lnTo>
                    <a:pt x="1340" y="768"/>
                  </a:lnTo>
                  <a:lnTo>
                    <a:pt x="1338" y="766"/>
                  </a:lnTo>
                  <a:lnTo>
                    <a:pt x="1332" y="766"/>
                  </a:lnTo>
                  <a:lnTo>
                    <a:pt x="1318" y="770"/>
                  </a:lnTo>
                  <a:lnTo>
                    <a:pt x="1314" y="774"/>
                  </a:lnTo>
                  <a:lnTo>
                    <a:pt x="1318" y="776"/>
                  </a:lnTo>
                  <a:lnTo>
                    <a:pt x="1320" y="776"/>
                  </a:lnTo>
                  <a:lnTo>
                    <a:pt x="1322" y="778"/>
                  </a:lnTo>
                  <a:lnTo>
                    <a:pt x="1320" y="780"/>
                  </a:lnTo>
                  <a:lnTo>
                    <a:pt x="1326" y="780"/>
                  </a:lnTo>
                  <a:close/>
                  <a:moveTo>
                    <a:pt x="1414" y="220"/>
                  </a:moveTo>
                  <a:lnTo>
                    <a:pt x="1414" y="220"/>
                  </a:lnTo>
                  <a:lnTo>
                    <a:pt x="1408" y="216"/>
                  </a:lnTo>
                  <a:lnTo>
                    <a:pt x="1402" y="216"/>
                  </a:lnTo>
                  <a:lnTo>
                    <a:pt x="1392" y="218"/>
                  </a:lnTo>
                  <a:lnTo>
                    <a:pt x="1388" y="220"/>
                  </a:lnTo>
                  <a:lnTo>
                    <a:pt x="1382" y="220"/>
                  </a:lnTo>
                  <a:lnTo>
                    <a:pt x="1374" y="218"/>
                  </a:lnTo>
                  <a:lnTo>
                    <a:pt x="1364" y="214"/>
                  </a:lnTo>
                  <a:lnTo>
                    <a:pt x="1356" y="208"/>
                  </a:lnTo>
                  <a:lnTo>
                    <a:pt x="1354" y="204"/>
                  </a:lnTo>
                  <a:lnTo>
                    <a:pt x="1356" y="200"/>
                  </a:lnTo>
                  <a:lnTo>
                    <a:pt x="1360" y="198"/>
                  </a:lnTo>
                  <a:lnTo>
                    <a:pt x="1370" y="194"/>
                  </a:lnTo>
                  <a:lnTo>
                    <a:pt x="1370" y="192"/>
                  </a:lnTo>
                  <a:lnTo>
                    <a:pt x="1366" y="190"/>
                  </a:lnTo>
                  <a:lnTo>
                    <a:pt x="1354" y="188"/>
                  </a:lnTo>
                  <a:lnTo>
                    <a:pt x="1336" y="188"/>
                  </a:lnTo>
                  <a:lnTo>
                    <a:pt x="1316" y="188"/>
                  </a:lnTo>
                  <a:lnTo>
                    <a:pt x="1296" y="190"/>
                  </a:lnTo>
                  <a:lnTo>
                    <a:pt x="1280" y="194"/>
                  </a:lnTo>
                  <a:lnTo>
                    <a:pt x="1274" y="196"/>
                  </a:lnTo>
                  <a:lnTo>
                    <a:pt x="1270" y="198"/>
                  </a:lnTo>
                  <a:lnTo>
                    <a:pt x="1270" y="202"/>
                  </a:lnTo>
                  <a:lnTo>
                    <a:pt x="1272" y="204"/>
                  </a:lnTo>
                  <a:lnTo>
                    <a:pt x="1276" y="208"/>
                  </a:lnTo>
                  <a:lnTo>
                    <a:pt x="1286" y="212"/>
                  </a:lnTo>
                  <a:lnTo>
                    <a:pt x="1292" y="214"/>
                  </a:lnTo>
                  <a:lnTo>
                    <a:pt x="1292" y="216"/>
                  </a:lnTo>
                  <a:lnTo>
                    <a:pt x="1292" y="218"/>
                  </a:lnTo>
                  <a:lnTo>
                    <a:pt x="1286" y="224"/>
                  </a:lnTo>
                  <a:lnTo>
                    <a:pt x="1272" y="236"/>
                  </a:lnTo>
                  <a:lnTo>
                    <a:pt x="1264" y="242"/>
                  </a:lnTo>
                  <a:lnTo>
                    <a:pt x="1262" y="246"/>
                  </a:lnTo>
                  <a:lnTo>
                    <a:pt x="1264" y="248"/>
                  </a:lnTo>
                  <a:lnTo>
                    <a:pt x="1270" y="250"/>
                  </a:lnTo>
                  <a:lnTo>
                    <a:pt x="1288" y="250"/>
                  </a:lnTo>
                  <a:lnTo>
                    <a:pt x="1314" y="246"/>
                  </a:lnTo>
                  <a:lnTo>
                    <a:pt x="1324" y="248"/>
                  </a:lnTo>
                  <a:lnTo>
                    <a:pt x="1328" y="248"/>
                  </a:lnTo>
                  <a:lnTo>
                    <a:pt x="1328" y="250"/>
                  </a:lnTo>
                  <a:lnTo>
                    <a:pt x="1328" y="256"/>
                  </a:lnTo>
                  <a:lnTo>
                    <a:pt x="1328" y="260"/>
                  </a:lnTo>
                  <a:lnTo>
                    <a:pt x="1326" y="264"/>
                  </a:lnTo>
                  <a:lnTo>
                    <a:pt x="1326" y="266"/>
                  </a:lnTo>
                  <a:lnTo>
                    <a:pt x="1328" y="266"/>
                  </a:lnTo>
                  <a:lnTo>
                    <a:pt x="1336" y="266"/>
                  </a:lnTo>
                  <a:lnTo>
                    <a:pt x="1350" y="260"/>
                  </a:lnTo>
                  <a:lnTo>
                    <a:pt x="1376" y="250"/>
                  </a:lnTo>
                  <a:lnTo>
                    <a:pt x="1402" y="238"/>
                  </a:lnTo>
                  <a:lnTo>
                    <a:pt x="1412" y="234"/>
                  </a:lnTo>
                  <a:lnTo>
                    <a:pt x="1418" y="228"/>
                  </a:lnTo>
                  <a:lnTo>
                    <a:pt x="1420" y="226"/>
                  </a:lnTo>
                  <a:lnTo>
                    <a:pt x="1420" y="224"/>
                  </a:lnTo>
                  <a:lnTo>
                    <a:pt x="1418" y="222"/>
                  </a:lnTo>
                  <a:lnTo>
                    <a:pt x="1414" y="220"/>
                  </a:lnTo>
                  <a:close/>
                  <a:moveTo>
                    <a:pt x="1370" y="792"/>
                  </a:moveTo>
                  <a:lnTo>
                    <a:pt x="1370" y="792"/>
                  </a:lnTo>
                  <a:lnTo>
                    <a:pt x="1378" y="782"/>
                  </a:lnTo>
                  <a:lnTo>
                    <a:pt x="1380" y="776"/>
                  </a:lnTo>
                  <a:lnTo>
                    <a:pt x="1378" y="774"/>
                  </a:lnTo>
                  <a:lnTo>
                    <a:pt x="1376" y="772"/>
                  </a:lnTo>
                  <a:lnTo>
                    <a:pt x="1372" y="770"/>
                  </a:lnTo>
                  <a:lnTo>
                    <a:pt x="1370" y="774"/>
                  </a:lnTo>
                  <a:lnTo>
                    <a:pt x="1362" y="776"/>
                  </a:lnTo>
                  <a:lnTo>
                    <a:pt x="1354" y="780"/>
                  </a:lnTo>
                  <a:lnTo>
                    <a:pt x="1350" y="784"/>
                  </a:lnTo>
                  <a:lnTo>
                    <a:pt x="1350" y="786"/>
                  </a:lnTo>
                  <a:lnTo>
                    <a:pt x="1350" y="788"/>
                  </a:lnTo>
                  <a:lnTo>
                    <a:pt x="1356" y="792"/>
                  </a:lnTo>
                  <a:lnTo>
                    <a:pt x="1364" y="794"/>
                  </a:lnTo>
                  <a:lnTo>
                    <a:pt x="1366" y="794"/>
                  </a:lnTo>
                  <a:lnTo>
                    <a:pt x="1370" y="792"/>
                  </a:lnTo>
                  <a:close/>
                  <a:moveTo>
                    <a:pt x="1388" y="762"/>
                  </a:moveTo>
                  <a:lnTo>
                    <a:pt x="1388" y="762"/>
                  </a:lnTo>
                  <a:lnTo>
                    <a:pt x="1384" y="762"/>
                  </a:lnTo>
                  <a:lnTo>
                    <a:pt x="1380" y="764"/>
                  </a:lnTo>
                  <a:lnTo>
                    <a:pt x="1380" y="766"/>
                  </a:lnTo>
                  <a:lnTo>
                    <a:pt x="1380" y="770"/>
                  </a:lnTo>
                  <a:lnTo>
                    <a:pt x="1384" y="776"/>
                  </a:lnTo>
                  <a:lnTo>
                    <a:pt x="1386" y="778"/>
                  </a:lnTo>
                  <a:lnTo>
                    <a:pt x="1388" y="778"/>
                  </a:lnTo>
                  <a:lnTo>
                    <a:pt x="1394" y="776"/>
                  </a:lnTo>
                  <a:lnTo>
                    <a:pt x="1396" y="772"/>
                  </a:lnTo>
                  <a:lnTo>
                    <a:pt x="1396" y="770"/>
                  </a:lnTo>
                  <a:lnTo>
                    <a:pt x="1396" y="766"/>
                  </a:lnTo>
                  <a:lnTo>
                    <a:pt x="1392" y="764"/>
                  </a:lnTo>
                  <a:lnTo>
                    <a:pt x="1388" y="762"/>
                  </a:lnTo>
                  <a:close/>
                  <a:moveTo>
                    <a:pt x="1264" y="804"/>
                  </a:moveTo>
                  <a:lnTo>
                    <a:pt x="1264" y="804"/>
                  </a:lnTo>
                  <a:lnTo>
                    <a:pt x="1264" y="800"/>
                  </a:lnTo>
                  <a:lnTo>
                    <a:pt x="1262" y="798"/>
                  </a:lnTo>
                  <a:lnTo>
                    <a:pt x="1258" y="798"/>
                  </a:lnTo>
                  <a:lnTo>
                    <a:pt x="1252" y="802"/>
                  </a:lnTo>
                  <a:lnTo>
                    <a:pt x="1248" y="804"/>
                  </a:lnTo>
                  <a:lnTo>
                    <a:pt x="1248" y="808"/>
                  </a:lnTo>
                  <a:lnTo>
                    <a:pt x="1250" y="810"/>
                  </a:lnTo>
                  <a:lnTo>
                    <a:pt x="1254" y="812"/>
                  </a:lnTo>
                  <a:lnTo>
                    <a:pt x="1260" y="814"/>
                  </a:lnTo>
                  <a:lnTo>
                    <a:pt x="1262" y="812"/>
                  </a:lnTo>
                  <a:lnTo>
                    <a:pt x="1264" y="804"/>
                  </a:lnTo>
                  <a:close/>
                  <a:moveTo>
                    <a:pt x="1102" y="904"/>
                  </a:moveTo>
                  <a:lnTo>
                    <a:pt x="1102" y="904"/>
                  </a:lnTo>
                  <a:lnTo>
                    <a:pt x="1102" y="908"/>
                  </a:lnTo>
                  <a:lnTo>
                    <a:pt x="1104" y="908"/>
                  </a:lnTo>
                  <a:lnTo>
                    <a:pt x="1112" y="908"/>
                  </a:lnTo>
                  <a:lnTo>
                    <a:pt x="1114" y="906"/>
                  </a:lnTo>
                  <a:lnTo>
                    <a:pt x="1112" y="902"/>
                  </a:lnTo>
                  <a:lnTo>
                    <a:pt x="1106" y="902"/>
                  </a:lnTo>
                  <a:lnTo>
                    <a:pt x="1104" y="902"/>
                  </a:lnTo>
                  <a:lnTo>
                    <a:pt x="1102" y="904"/>
                  </a:lnTo>
                  <a:close/>
                  <a:moveTo>
                    <a:pt x="1116" y="898"/>
                  </a:moveTo>
                  <a:lnTo>
                    <a:pt x="1116" y="898"/>
                  </a:lnTo>
                  <a:lnTo>
                    <a:pt x="1120" y="900"/>
                  </a:lnTo>
                  <a:lnTo>
                    <a:pt x="1122" y="898"/>
                  </a:lnTo>
                  <a:lnTo>
                    <a:pt x="1124" y="896"/>
                  </a:lnTo>
                  <a:lnTo>
                    <a:pt x="1124" y="894"/>
                  </a:lnTo>
                  <a:lnTo>
                    <a:pt x="1120" y="892"/>
                  </a:lnTo>
                  <a:lnTo>
                    <a:pt x="1116" y="894"/>
                  </a:lnTo>
                  <a:lnTo>
                    <a:pt x="1114" y="896"/>
                  </a:lnTo>
                  <a:lnTo>
                    <a:pt x="1116" y="898"/>
                  </a:lnTo>
                  <a:close/>
                  <a:moveTo>
                    <a:pt x="1150" y="850"/>
                  </a:moveTo>
                  <a:lnTo>
                    <a:pt x="1150" y="850"/>
                  </a:lnTo>
                  <a:lnTo>
                    <a:pt x="1148" y="850"/>
                  </a:lnTo>
                  <a:lnTo>
                    <a:pt x="1148" y="848"/>
                  </a:lnTo>
                  <a:lnTo>
                    <a:pt x="1146" y="846"/>
                  </a:lnTo>
                  <a:lnTo>
                    <a:pt x="1144" y="846"/>
                  </a:lnTo>
                  <a:lnTo>
                    <a:pt x="1142" y="848"/>
                  </a:lnTo>
                  <a:lnTo>
                    <a:pt x="1140" y="846"/>
                  </a:lnTo>
                  <a:lnTo>
                    <a:pt x="1138" y="844"/>
                  </a:lnTo>
                  <a:lnTo>
                    <a:pt x="1136" y="846"/>
                  </a:lnTo>
                  <a:lnTo>
                    <a:pt x="1136" y="848"/>
                  </a:lnTo>
                  <a:lnTo>
                    <a:pt x="1132" y="848"/>
                  </a:lnTo>
                  <a:lnTo>
                    <a:pt x="1130" y="846"/>
                  </a:lnTo>
                  <a:lnTo>
                    <a:pt x="1130" y="850"/>
                  </a:lnTo>
                  <a:lnTo>
                    <a:pt x="1130" y="852"/>
                  </a:lnTo>
                  <a:lnTo>
                    <a:pt x="1128" y="850"/>
                  </a:lnTo>
                  <a:lnTo>
                    <a:pt x="1124" y="850"/>
                  </a:lnTo>
                  <a:lnTo>
                    <a:pt x="1120" y="850"/>
                  </a:lnTo>
                  <a:lnTo>
                    <a:pt x="1118" y="854"/>
                  </a:lnTo>
                  <a:lnTo>
                    <a:pt x="1120" y="856"/>
                  </a:lnTo>
                  <a:lnTo>
                    <a:pt x="1124" y="856"/>
                  </a:lnTo>
                  <a:lnTo>
                    <a:pt x="1124" y="858"/>
                  </a:lnTo>
                  <a:lnTo>
                    <a:pt x="1120" y="860"/>
                  </a:lnTo>
                  <a:lnTo>
                    <a:pt x="1114" y="860"/>
                  </a:lnTo>
                  <a:lnTo>
                    <a:pt x="1108" y="860"/>
                  </a:lnTo>
                  <a:lnTo>
                    <a:pt x="1108" y="862"/>
                  </a:lnTo>
                  <a:lnTo>
                    <a:pt x="1110" y="862"/>
                  </a:lnTo>
                  <a:lnTo>
                    <a:pt x="1110" y="864"/>
                  </a:lnTo>
                  <a:lnTo>
                    <a:pt x="1108" y="866"/>
                  </a:lnTo>
                  <a:lnTo>
                    <a:pt x="1106" y="866"/>
                  </a:lnTo>
                  <a:lnTo>
                    <a:pt x="1108" y="868"/>
                  </a:lnTo>
                  <a:lnTo>
                    <a:pt x="1110" y="870"/>
                  </a:lnTo>
                  <a:lnTo>
                    <a:pt x="1108" y="870"/>
                  </a:lnTo>
                  <a:lnTo>
                    <a:pt x="1108" y="872"/>
                  </a:lnTo>
                  <a:lnTo>
                    <a:pt x="1108" y="874"/>
                  </a:lnTo>
                  <a:lnTo>
                    <a:pt x="1108" y="876"/>
                  </a:lnTo>
                  <a:lnTo>
                    <a:pt x="1108" y="878"/>
                  </a:lnTo>
                  <a:lnTo>
                    <a:pt x="1106" y="880"/>
                  </a:lnTo>
                  <a:lnTo>
                    <a:pt x="1104" y="882"/>
                  </a:lnTo>
                  <a:lnTo>
                    <a:pt x="1108" y="884"/>
                  </a:lnTo>
                  <a:lnTo>
                    <a:pt x="1114" y="884"/>
                  </a:lnTo>
                  <a:lnTo>
                    <a:pt x="1114" y="886"/>
                  </a:lnTo>
                  <a:lnTo>
                    <a:pt x="1114" y="888"/>
                  </a:lnTo>
                  <a:lnTo>
                    <a:pt x="1116" y="888"/>
                  </a:lnTo>
                  <a:lnTo>
                    <a:pt x="1120" y="884"/>
                  </a:lnTo>
                  <a:lnTo>
                    <a:pt x="1122" y="880"/>
                  </a:lnTo>
                  <a:lnTo>
                    <a:pt x="1126" y="876"/>
                  </a:lnTo>
                  <a:lnTo>
                    <a:pt x="1130" y="874"/>
                  </a:lnTo>
                  <a:lnTo>
                    <a:pt x="1132" y="876"/>
                  </a:lnTo>
                  <a:lnTo>
                    <a:pt x="1132" y="878"/>
                  </a:lnTo>
                  <a:lnTo>
                    <a:pt x="1134" y="878"/>
                  </a:lnTo>
                  <a:lnTo>
                    <a:pt x="1142" y="878"/>
                  </a:lnTo>
                  <a:lnTo>
                    <a:pt x="1146" y="876"/>
                  </a:lnTo>
                  <a:lnTo>
                    <a:pt x="1148" y="874"/>
                  </a:lnTo>
                  <a:lnTo>
                    <a:pt x="1146" y="870"/>
                  </a:lnTo>
                  <a:lnTo>
                    <a:pt x="1146" y="866"/>
                  </a:lnTo>
                  <a:lnTo>
                    <a:pt x="1148" y="864"/>
                  </a:lnTo>
                  <a:lnTo>
                    <a:pt x="1150" y="862"/>
                  </a:lnTo>
                  <a:lnTo>
                    <a:pt x="1150" y="860"/>
                  </a:lnTo>
                  <a:lnTo>
                    <a:pt x="1152" y="852"/>
                  </a:lnTo>
                  <a:lnTo>
                    <a:pt x="1152" y="850"/>
                  </a:lnTo>
                  <a:lnTo>
                    <a:pt x="1150" y="850"/>
                  </a:lnTo>
                  <a:close/>
                  <a:moveTo>
                    <a:pt x="1254" y="830"/>
                  </a:moveTo>
                  <a:lnTo>
                    <a:pt x="1254" y="830"/>
                  </a:lnTo>
                  <a:lnTo>
                    <a:pt x="1260" y="826"/>
                  </a:lnTo>
                  <a:lnTo>
                    <a:pt x="1262" y="824"/>
                  </a:lnTo>
                  <a:lnTo>
                    <a:pt x="1260" y="820"/>
                  </a:lnTo>
                  <a:lnTo>
                    <a:pt x="1258" y="822"/>
                  </a:lnTo>
                  <a:lnTo>
                    <a:pt x="1256" y="826"/>
                  </a:lnTo>
                  <a:lnTo>
                    <a:pt x="1254" y="830"/>
                  </a:lnTo>
                  <a:close/>
                  <a:moveTo>
                    <a:pt x="1226" y="818"/>
                  </a:moveTo>
                  <a:lnTo>
                    <a:pt x="1226" y="818"/>
                  </a:lnTo>
                  <a:lnTo>
                    <a:pt x="1222" y="818"/>
                  </a:lnTo>
                  <a:lnTo>
                    <a:pt x="1218" y="820"/>
                  </a:lnTo>
                  <a:lnTo>
                    <a:pt x="1214" y="826"/>
                  </a:lnTo>
                  <a:lnTo>
                    <a:pt x="1216" y="826"/>
                  </a:lnTo>
                  <a:lnTo>
                    <a:pt x="1220" y="824"/>
                  </a:lnTo>
                  <a:lnTo>
                    <a:pt x="1224" y="822"/>
                  </a:lnTo>
                  <a:lnTo>
                    <a:pt x="1226" y="818"/>
                  </a:lnTo>
                  <a:close/>
                  <a:moveTo>
                    <a:pt x="1074" y="928"/>
                  </a:moveTo>
                  <a:lnTo>
                    <a:pt x="1074" y="928"/>
                  </a:lnTo>
                  <a:lnTo>
                    <a:pt x="1074" y="930"/>
                  </a:lnTo>
                  <a:lnTo>
                    <a:pt x="1074" y="932"/>
                  </a:lnTo>
                  <a:lnTo>
                    <a:pt x="1078" y="932"/>
                  </a:lnTo>
                  <a:lnTo>
                    <a:pt x="1082" y="930"/>
                  </a:lnTo>
                  <a:lnTo>
                    <a:pt x="1084" y="926"/>
                  </a:lnTo>
                  <a:lnTo>
                    <a:pt x="1084" y="924"/>
                  </a:lnTo>
                  <a:lnTo>
                    <a:pt x="1080" y="924"/>
                  </a:lnTo>
                  <a:lnTo>
                    <a:pt x="1076" y="924"/>
                  </a:lnTo>
                  <a:lnTo>
                    <a:pt x="1074" y="928"/>
                  </a:lnTo>
                  <a:close/>
                  <a:moveTo>
                    <a:pt x="772" y="1274"/>
                  </a:moveTo>
                  <a:lnTo>
                    <a:pt x="772" y="1274"/>
                  </a:lnTo>
                  <a:lnTo>
                    <a:pt x="784" y="1270"/>
                  </a:lnTo>
                  <a:lnTo>
                    <a:pt x="788" y="1270"/>
                  </a:lnTo>
                  <a:lnTo>
                    <a:pt x="790" y="1268"/>
                  </a:lnTo>
                  <a:lnTo>
                    <a:pt x="790" y="1266"/>
                  </a:lnTo>
                  <a:lnTo>
                    <a:pt x="788" y="1264"/>
                  </a:lnTo>
                  <a:lnTo>
                    <a:pt x="786" y="1264"/>
                  </a:lnTo>
                  <a:lnTo>
                    <a:pt x="784" y="1262"/>
                  </a:lnTo>
                  <a:lnTo>
                    <a:pt x="784" y="1260"/>
                  </a:lnTo>
                  <a:lnTo>
                    <a:pt x="778" y="1262"/>
                  </a:lnTo>
                  <a:lnTo>
                    <a:pt x="768" y="1266"/>
                  </a:lnTo>
                  <a:lnTo>
                    <a:pt x="760" y="1268"/>
                  </a:lnTo>
                  <a:lnTo>
                    <a:pt x="758" y="1270"/>
                  </a:lnTo>
                  <a:lnTo>
                    <a:pt x="756" y="1274"/>
                  </a:lnTo>
                  <a:lnTo>
                    <a:pt x="758" y="1276"/>
                  </a:lnTo>
                  <a:lnTo>
                    <a:pt x="760" y="1276"/>
                  </a:lnTo>
                  <a:lnTo>
                    <a:pt x="772" y="1274"/>
                  </a:lnTo>
                  <a:close/>
                  <a:moveTo>
                    <a:pt x="776" y="1258"/>
                  </a:moveTo>
                  <a:lnTo>
                    <a:pt x="776" y="1258"/>
                  </a:lnTo>
                  <a:lnTo>
                    <a:pt x="780" y="1256"/>
                  </a:lnTo>
                  <a:lnTo>
                    <a:pt x="778" y="1252"/>
                  </a:lnTo>
                  <a:lnTo>
                    <a:pt x="776" y="1250"/>
                  </a:lnTo>
                  <a:lnTo>
                    <a:pt x="774" y="1252"/>
                  </a:lnTo>
                  <a:lnTo>
                    <a:pt x="772" y="1254"/>
                  </a:lnTo>
                  <a:lnTo>
                    <a:pt x="764" y="1256"/>
                  </a:lnTo>
                  <a:lnTo>
                    <a:pt x="760" y="1258"/>
                  </a:lnTo>
                  <a:lnTo>
                    <a:pt x="758" y="1258"/>
                  </a:lnTo>
                  <a:lnTo>
                    <a:pt x="758" y="1260"/>
                  </a:lnTo>
                  <a:lnTo>
                    <a:pt x="764" y="1260"/>
                  </a:lnTo>
                  <a:lnTo>
                    <a:pt x="776" y="1258"/>
                  </a:lnTo>
                  <a:close/>
                  <a:moveTo>
                    <a:pt x="892" y="180"/>
                  </a:moveTo>
                  <a:lnTo>
                    <a:pt x="892" y="180"/>
                  </a:lnTo>
                  <a:lnTo>
                    <a:pt x="904" y="186"/>
                  </a:lnTo>
                  <a:lnTo>
                    <a:pt x="912" y="188"/>
                  </a:lnTo>
                  <a:lnTo>
                    <a:pt x="912" y="186"/>
                  </a:lnTo>
                  <a:lnTo>
                    <a:pt x="910" y="182"/>
                  </a:lnTo>
                  <a:lnTo>
                    <a:pt x="906" y="176"/>
                  </a:lnTo>
                  <a:lnTo>
                    <a:pt x="900" y="170"/>
                  </a:lnTo>
                  <a:lnTo>
                    <a:pt x="894" y="164"/>
                  </a:lnTo>
                  <a:lnTo>
                    <a:pt x="888" y="164"/>
                  </a:lnTo>
                  <a:lnTo>
                    <a:pt x="882" y="162"/>
                  </a:lnTo>
                  <a:lnTo>
                    <a:pt x="878" y="158"/>
                  </a:lnTo>
                  <a:lnTo>
                    <a:pt x="870" y="144"/>
                  </a:lnTo>
                  <a:lnTo>
                    <a:pt x="866" y="138"/>
                  </a:lnTo>
                  <a:lnTo>
                    <a:pt x="860" y="134"/>
                  </a:lnTo>
                  <a:lnTo>
                    <a:pt x="856" y="132"/>
                  </a:lnTo>
                  <a:lnTo>
                    <a:pt x="850" y="132"/>
                  </a:lnTo>
                  <a:lnTo>
                    <a:pt x="846" y="136"/>
                  </a:lnTo>
                  <a:lnTo>
                    <a:pt x="846" y="142"/>
                  </a:lnTo>
                  <a:lnTo>
                    <a:pt x="860" y="164"/>
                  </a:lnTo>
                  <a:lnTo>
                    <a:pt x="866" y="174"/>
                  </a:lnTo>
                  <a:lnTo>
                    <a:pt x="868" y="174"/>
                  </a:lnTo>
                  <a:lnTo>
                    <a:pt x="870" y="174"/>
                  </a:lnTo>
                  <a:lnTo>
                    <a:pt x="872" y="172"/>
                  </a:lnTo>
                  <a:lnTo>
                    <a:pt x="876" y="172"/>
                  </a:lnTo>
                  <a:lnTo>
                    <a:pt x="884" y="174"/>
                  </a:lnTo>
                  <a:lnTo>
                    <a:pt x="892" y="180"/>
                  </a:lnTo>
                  <a:close/>
                  <a:moveTo>
                    <a:pt x="1006" y="948"/>
                  </a:moveTo>
                  <a:lnTo>
                    <a:pt x="1006" y="948"/>
                  </a:lnTo>
                  <a:lnTo>
                    <a:pt x="1016" y="944"/>
                  </a:lnTo>
                  <a:lnTo>
                    <a:pt x="1026" y="934"/>
                  </a:lnTo>
                  <a:lnTo>
                    <a:pt x="1030" y="932"/>
                  </a:lnTo>
                  <a:lnTo>
                    <a:pt x="1030" y="930"/>
                  </a:lnTo>
                  <a:lnTo>
                    <a:pt x="1026" y="930"/>
                  </a:lnTo>
                  <a:lnTo>
                    <a:pt x="1018" y="930"/>
                  </a:lnTo>
                  <a:lnTo>
                    <a:pt x="1008" y="932"/>
                  </a:lnTo>
                  <a:lnTo>
                    <a:pt x="1004" y="934"/>
                  </a:lnTo>
                  <a:lnTo>
                    <a:pt x="1006" y="936"/>
                  </a:lnTo>
                  <a:lnTo>
                    <a:pt x="1006" y="938"/>
                  </a:lnTo>
                  <a:lnTo>
                    <a:pt x="1002" y="938"/>
                  </a:lnTo>
                  <a:lnTo>
                    <a:pt x="998" y="938"/>
                  </a:lnTo>
                  <a:lnTo>
                    <a:pt x="998" y="940"/>
                  </a:lnTo>
                  <a:lnTo>
                    <a:pt x="1000" y="942"/>
                  </a:lnTo>
                  <a:lnTo>
                    <a:pt x="998" y="946"/>
                  </a:lnTo>
                  <a:lnTo>
                    <a:pt x="996" y="948"/>
                  </a:lnTo>
                  <a:lnTo>
                    <a:pt x="1000" y="948"/>
                  </a:lnTo>
                  <a:lnTo>
                    <a:pt x="1006" y="948"/>
                  </a:lnTo>
                  <a:close/>
                  <a:moveTo>
                    <a:pt x="1028" y="900"/>
                  </a:moveTo>
                  <a:lnTo>
                    <a:pt x="1028" y="900"/>
                  </a:lnTo>
                  <a:lnTo>
                    <a:pt x="1024" y="900"/>
                  </a:lnTo>
                  <a:lnTo>
                    <a:pt x="1022" y="902"/>
                  </a:lnTo>
                  <a:lnTo>
                    <a:pt x="1022" y="904"/>
                  </a:lnTo>
                  <a:lnTo>
                    <a:pt x="1018" y="906"/>
                  </a:lnTo>
                  <a:lnTo>
                    <a:pt x="1016" y="904"/>
                  </a:lnTo>
                  <a:lnTo>
                    <a:pt x="1014" y="902"/>
                  </a:lnTo>
                  <a:lnTo>
                    <a:pt x="1012" y="902"/>
                  </a:lnTo>
                  <a:lnTo>
                    <a:pt x="1010" y="904"/>
                  </a:lnTo>
                  <a:lnTo>
                    <a:pt x="1008" y="904"/>
                  </a:lnTo>
                  <a:lnTo>
                    <a:pt x="1006" y="904"/>
                  </a:lnTo>
                  <a:lnTo>
                    <a:pt x="1004" y="906"/>
                  </a:lnTo>
                  <a:lnTo>
                    <a:pt x="1004" y="910"/>
                  </a:lnTo>
                  <a:lnTo>
                    <a:pt x="1002" y="912"/>
                  </a:lnTo>
                  <a:lnTo>
                    <a:pt x="1002" y="914"/>
                  </a:lnTo>
                  <a:lnTo>
                    <a:pt x="1004" y="916"/>
                  </a:lnTo>
                  <a:lnTo>
                    <a:pt x="1008" y="918"/>
                  </a:lnTo>
                  <a:lnTo>
                    <a:pt x="1012" y="916"/>
                  </a:lnTo>
                  <a:lnTo>
                    <a:pt x="1016" y="914"/>
                  </a:lnTo>
                  <a:lnTo>
                    <a:pt x="1026" y="910"/>
                  </a:lnTo>
                  <a:lnTo>
                    <a:pt x="1030" y="910"/>
                  </a:lnTo>
                  <a:lnTo>
                    <a:pt x="1026" y="914"/>
                  </a:lnTo>
                  <a:lnTo>
                    <a:pt x="1020" y="918"/>
                  </a:lnTo>
                  <a:lnTo>
                    <a:pt x="1020" y="920"/>
                  </a:lnTo>
                  <a:lnTo>
                    <a:pt x="1030" y="918"/>
                  </a:lnTo>
                  <a:lnTo>
                    <a:pt x="1040" y="916"/>
                  </a:lnTo>
                  <a:lnTo>
                    <a:pt x="1042" y="914"/>
                  </a:lnTo>
                  <a:lnTo>
                    <a:pt x="1042" y="912"/>
                  </a:lnTo>
                  <a:lnTo>
                    <a:pt x="1042" y="910"/>
                  </a:lnTo>
                  <a:lnTo>
                    <a:pt x="1040" y="906"/>
                  </a:lnTo>
                  <a:lnTo>
                    <a:pt x="1040" y="904"/>
                  </a:lnTo>
                  <a:lnTo>
                    <a:pt x="1042" y="902"/>
                  </a:lnTo>
                  <a:lnTo>
                    <a:pt x="1042" y="900"/>
                  </a:lnTo>
                  <a:lnTo>
                    <a:pt x="1038" y="896"/>
                  </a:lnTo>
                  <a:lnTo>
                    <a:pt x="1034" y="890"/>
                  </a:lnTo>
                  <a:lnTo>
                    <a:pt x="1032" y="890"/>
                  </a:lnTo>
                  <a:lnTo>
                    <a:pt x="1030" y="890"/>
                  </a:lnTo>
                  <a:lnTo>
                    <a:pt x="1028" y="890"/>
                  </a:lnTo>
                  <a:lnTo>
                    <a:pt x="1028" y="892"/>
                  </a:lnTo>
                  <a:lnTo>
                    <a:pt x="1030" y="896"/>
                  </a:lnTo>
                  <a:lnTo>
                    <a:pt x="1032" y="900"/>
                  </a:lnTo>
                  <a:lnTo>
                    <a:pt x="1028" y="900"/>
                  </a:lnTo>
                  <a:close/>
                  <a:moveTo>
                    <a:pt x="996" y="942"/>
                  </a:moveTo>
                  <a:lnTo>
                    <a:pt x="996" y="942"/>
                  </a:lnTo>
                  <a:lnTo>
                    <a:pt x="996" y="940"/>
                  </a:lnTo>
                  <a:lnTo>
                    <a:pt x="994" y="938"/>
                  </a:lnTo>
                  <a:lnTo>
                    <a:pt x="990" y="938"/>
                  </a:lnTo>
                  <a:lnTo>
                    <a:pt x="988" y="938"/>
                  </a:lnTo>
                  <a:lnTo>
                    <a:pt x="990" y="940"/>
                  </a:lnTo>
                  <a:lnTo>
                    <a:pt x="992" y="942"/>
                  </a:lnTo>
                  <a:lnTo>
                    <a:pt x="994" y="942"/>
                  </a:lnTo>
                  <a:lnTo>
                    <a:pt x="996" y="942"/>
                  </a:lnTo>
                  <a:close/>
                  <a:moveTo>
                    <a:pt x="942" y="966"/>
                  </a:moveTo>
                  <a:lnTo>
                    <a:pt x="942" y="966"/>
                  </a:lnTo>
                  <a:lnTo>
                    <a:pt x="940" y="974"/>
                  </a:lnTo>
                  <a:lnTo>
                    <a:pt x="946" y="970"/>
                  </a:lnTo>
                  <a:lnTo>
                    <a:pt x="948" y="968"/>
                  </a:lnTo>
                  <a:lnTo>
                    <a:pt x="950" y="964"/>
                  </a:lnTo>
                  <a:lnTo>
                    <a:pt x="950" y="958"/>
                  </a:lnTo>
                  <a:lnTo>
                    <a:pt x="950" y="956"/>
                  </a:lnTo>
                  <a:lnTo>
                    <a:pt x="948" y="956"/>
                  </a:lnTo>
                  <a:lnTo>
                    <a:pt x="942" y="966"/>
                  </a:lnTo>
                  <a:close/>
                  <a:moveTo>
                    <a:pt x="970" y="956"/>
                  </a:moveTo>
                  <a:lnTo>
                    <a:pt x="970" y="956"/>
                  </a:lnTo>
                  <a:lnTo>
                    <a:pt x="972" y="956"/>
                  </a:lnTo>
                  <a:lnTo>
                    <a:pt x="974" y="956"/>
                  </a:lnTo>
                  <a:lnTo>
                    <a:pt x="976" y="956"/>
                  </a:lnTo>
                  <a:lnTo>
                    <a:pt x="978" y="954"/>
                  </a:lnTo>
                  <a:lnTo>
                    <a:pt x="982" y="952"/>
                  </a:lnTo>
                  <a:lnTo>
                    <a:pt x="984" y="950"/>
                  </a:lnTo>
                  <a:lnTo>
                    <a:pt x="988" y="946"/>
                  </a:lnTo>
                  <a:lnTo>
                    <a:pt x="992" y="946"/>
                  </a:lnTo>
                  <a:lnTo>
                    <a:pt x="990" y="944"/>
                  </a:lnTo>
                  <a:lnTo>
                    <a:pt x="980" y="942"/>
                  </a:lnTo>
                  <a:lnTo>
                    <a:pt x="976" y="940"/>
                  </a:lnTo>
                  <a:lnTo>
                    <a:pt x="972" y="942"/>
                  </a:lnTo>
                  <a:lnTo>
                    <a:pt x="970" y="944"/>
                  </a:lnTo>
                  <a:lnTo>
                    <a:pt x="966" y="948"/>
                  </a:lnTo>
                  <a:lnTo>
                    <a:pt x="966" y="952"/>
                  </a:lnTo>
                  <a:lnTo>
                    <a:pt x="966" y="954"/>
                  </a:lnTo>
                  <a:lnTo>
                    <a:pt x="964" y="956"/>
                  </a:lnTo>
                  <a:lnTo>
                    <a:pt x="966" y="958"/>
                  </a:lnTo>
                  <a:lnTo>
                    <a:pt x="968" y="958"/>
                  </a:lnTo>
                  <a:lnTo>
                    <a:pt x="970" y="956"/>
                  </a:lnTo>
                  <a:close/>
                  <a:moveTo>
                    <a:pt x="958" y="954"/>
                  </a:moveTo>
                  <a:lnTo>
                    <a:pt x="958" y="954"/>
                  </a:lnTo>
                  <a:lnTo>
                    <a:pt x="958" y="956"/>
                  </a:lnTo>
                  <a:lnTo>
                    <a:pt x="956" y="956"/>
                  </a:lnTo>
                  <a:lnTo>
                    <a:pt x="954" y="956"/>
                  </a:lnTo>
                  <a:lnTo>
                    <a:pt x="954" y="960"/>
                  </a:lnTo>
                  <a:lnTo>
                    <a:pt x="956" y="962"/>
                  </a:lnTo>
                  <a:lnTo>
                    <a:pt x="962" y="958"/>
                  </a:lnTo>
                  <a:lnTo>
                    <a:pt x="964" y="954"/>
                  </a:lnTo>
                  <a:lnTo>
                    <a:pt x="962" y="950"/>
                  </a:lnTo>
                  <a:lnTo>
                    <a:pt x="960" y="950"/>
                  </a:lnTo>
                  <a:lnTo>
                    <a:pt x="958" y="954"/>
                  </a:lnTo>
                  <a:close/>
                  <a:moveTo>
                    <a:pt x="1028" y="966"/>
                  </a:moveTo>
                  <a:lnTo>
                    <a:pt x="1028" y="966"/>
                  </a:lnTo>
                  <a:lnTo>
                    <a:pt x="1032" y="966"/>
                  </a:lnTo>
                  <a:lnTo>
                    <a:pt x="1034" y="964"/>
                  </a:lnTo>
                  <a:lnTo>
                    <a:pt x="1030" y="962"/>
                  </a:lnTo>
                  <a:lnTo>
                    <a:pt x="1028" y="962"/>
                  </a:lnTo>
                  <a:lnTo>
                    <a:pt x="1026" y="964"/>
                  </a:lnTo>
                  <a:lnTo>
                    <a:pt x="1026" y="966"/>
                  </a:lnTo>
                  <a:lnTo>
                    <a:pt x="1028" y="966"/>
                  </a:lnTo>
                  <a:close/>
                  <a:moveTo>
                    <a:pt x="1078" y="890"/>
                  </a:moveTo>
                  <a:lnTo>
                    <a:pt x="1078" y="890"/>
                  </a:lnTo>
                  <a:lnTo>
                    <a:pt x="1080" y="892"/>
                  </a:lnTo>
                  <a:lnTo>
                    <a:pt x="1082" y="894"/>
                  </a:lnTo>
                  <a:lnTo>
                    <a:pt x="1088" y="896"/>
                  </a:lnTo>
                  <a:lnTo>
                    <a:pt x="1092" y="896"/>
                  </a:lnTo>
                  <a:lnTo>
                    <a:pt x="1092" y="894"/>
                  </a:lnTo>
                  <a:lnTo>
                    <a:pt x="1088" y="892"/>
                  </a:lnTo>
                  <a:lnTo>
                    <a:pt x="1082" y="890"/>
                  </a:lnTo>
                  <a:lnTo>
                    <a:pt x="1078" y="890"/>
                  </a:lnTo>
                  <a:close/>
                  <a:moveTo>
                    <a:pt x="1054" y="890"/>
                  </a:moveTo>
                  <a:lnTo>
                    <a:pt x="1054" y="890"/>
                  </a:lnTo>
                  <a:lnTo>
                    <a:pt x="1060" y="890"/>
                  </a:lnTo>
                  <a:lnTo>
                    <a:pt x="1062" y="888"/>
                  </a:lnTo>
                  <a:lnTo>
                    <a:pt x="1068" y="878"/>
                  </a:lnTo>
                  <a:lnTo>
                    <a:pt x="1072" y="872"/>
                  </a:lnTo>
                  <a:lnTo>
                    <a:pt x="1074" y="868"/>
                  </a:lnTo>
                  <a:lnTo>
                    <a:pt x="1072" y="868"/>
                  </a:lnTo>
                  <a:lnTo>
                    <a:pt x="1066" y="870"/>
                  </a:lnTo>
                  <a:lnTo>
                    <a:pt x="1054" y="878"/>
                  </a:lnTo>
                  <a:lnTo>
                    <a:pt x="1050" y="882"/>
                  </a:lnTo>
                  <a:lnTo>
                    <a:pt x="1046" y="890"/>
                  </a:lnTo>
                  <a:lnTo>
                    <a:pt x="1044" y="894"/>
                  </a:lnTo>
                  <a:lnTo>
                    <a:pt x="1044" y="896"/>
                  </a:lnTo>
                  <a:lnTo>
                    <a:pt x="1046" y="898"/>
                  </a:lnTo>
                  <a:lnTo>
                    <a:pt x="1048" y="898"/>
                  </a:lnTo>
                  <a:lnTo>
                    <a:pt x="1048" y="894"/>
                  </a:lnTo>
                  <a:lnTo>
                    <a:pt x="1050" y="892"/>
                  </a:lnTo>
                  <a:lnTo>
                    <a:pt x="1054" y="890"/>
                  </a:lnTo>
                  <a:close/>
                  <a:moveTo>
                    <a:pt x="752" y="1276"/>
                  </a:moveTo>
                  <a:lnTo>
                    <a:pt x="752" y="1276"/>
                  </a:lnTo>
                  <a:lnTo>
                    <a:pt x="750" y="1274"/>
                  </a:lnTo>
                  <a:lnTo>
                    <a:pt x="742" y="1274"/>
                  </a:lnTo>
                  <a:lnTo>
                    <a:pt x="738" y="1276"/>
                  </a:lnTo>
                  <a:lnTo>
                    <a:pt x="736" y="1278"/>
                  </a:lnTo>
                  <a:lnTo>
                    <a:pt x="742" y="1282"/>
                  </a:lnTo>
                  <a:lnTo>
                    <a:pt x="748" y="1282"/>
                  </a:lnTo>
                  <a:lnTo>
                    <a:pt x="750" y="1278"/>
                  </a:lnTo>
                  <a:lnTo>
                    <a:pt x="752" y="1276"/>
                  </a:lnTo>
                  <a:close/>
                  <a:moveTo>
                    <a:pt x="1156" y="42"/>
                  </a:moveTo>
                  <a:lnTo>
                    <a:pt x="1156" y="42"/>
                  </a:lnTo>
                  <a:lnTo>
                    <a:pt x="1164" y="44"/>
                  </a:lnTo>
                  <a:lnTo>
                    <a:pt x="1166" y="46"/>
                  </a:lnTo>
                  <a:lnTo>
                    <a:pt x="1164" y="48"/>
                  </a:lnTo>
                  <a:lnTo>
                    <a:pt x="1162" y="48"/>
                  </a:lnTo>
                  <a:lnTo>
                    <a:pt x="1160" y="50"/>
                  </a:lnTo>
                  <a:lnTo>
                    <a:pt x="1162" y="52"/>
                  </a:lnTo>
                  <a:lnTo>
                    <a:pt x="1166" y="56"/>
                  </a:lnTo>
                  <a:lnTo>
                    <a:pt x="1176" y="62"/>
                  </a:lnTo>
                  <a:lnTo>
                    <a:pt x="1186" y="66"/>
                  </a:lnTo>
                  <a:lnTo>
                    <a:pt x="1194" y="68"/>
                  </a:lnTo>
                  <a:lnTo>
                    <a:pt x="1204" y="68"/>
                  </a:lnTo>
                  <a:lnTo>
                    <a:pt x="1214" y="66"/>
                  </a:lnTo>
                  <a:lnTo>
                    <a:pt x="1238" y="62"/>
                  </a:lnTo>
                  <a:lnTo>
                    <a:pt x="1252" y="60"/>
                  </a:lnTo>
                  <a:lnTo>
                    <a:pt x="1270" y="58"/>
                  </a:lnTo>
                  <a:lnTo>
                    <a:pt x="1296" y="58"/>
                  </a:lnTo>
                  <a:lnTo>
                    <a:pt x="1298" y="60"/>
                  </a:lnTo>
                  <a:lnTo>
                    <a:pt x="1294" y="62"/>
                  </a:lnTo>
                  <a:lnTo>
                    <a:pt x="1274" y="66"/>
                  </a:lnTo>
                  <a:lnTo>
                    <a:pt x="1236" y="74"/>
                  </a:lnTo>
                  <a:lnTo>
                    <a:pt x="1220" y="78"/>
                  </a:lnTo>
                  <a:lnTo>
                    <a:pt x="1216" y="80"/>
                  </a:lnTo>
                  <a:lnTo>
                    <a:pt x="1216" y="82"/>
                  </a:lnTo>
                  <a:lnTo>
                    <a:pt x="1216" y="84"/>
                  </a:lnTo>
                  <a:lnTo>
                    <a:pt x="1220" y="86"/>
                  </a:lnTo>
                  <a:lnTo>
                    <a:pt x="1232" y="88"/>
                  </a:lnTo>
                  <a:lnTo>
                    <a:pt x="1270" y="92"/>
                  </a:lnTo>
                  <a:lnTo>
                    <a:pt x="1308" y="94"/>
                  </a:lnTo>
                  <a:lnTo>
                    <a:pt x="1324" y="96"/>
                  </a:lnTo>
                  <a:lnTo>
                    <a:pt x="1336" y="100"/>
                  </a:lnTo>
                  <a:lnTo>
                    <a:pt x="1360" y="110"/>
                  </a:lnTo>
                  <a:lnTo>
                    <a:pt x="1370" y="114"/>
                  </a:lnTo>
                  <a:lnTo>
                    <a:pt x="1380" y="114"/>
                  </a:lnTo>
                  <a:lnTo>
                    <a:pt x="1390" y="112"/>
                  </a:lnTo>
                  <a:lnTo>
                    <a:pt x="1402" y="106"/>
                  </a:lnTo>
                  <a:lnTo>
                    <a:pt x="1412" y="98"/>
                  </a:lnTo>
                  <a:lnTo>
                    <a:pt x="1420" y="96"/>
                  </a:lnTo>
                  <a:lnTo>
                    <a:pt x="1424" y="94"/>
                  </a:lnTo>
                  <a:lnTo>
                    <a:pt x="1430" y="96"/>
                  </a:lnTo>
                  <a:lnTo>
                    <a:pt x="1438" y="98"/>
                  </a:lnTo>
                  <a:lnTo>
                    <a:pt x="1446" y="98"/>
                  </a:lnTo>
                  <a:lnTo>
                    <a:pt x="1456" y="96"/>
                  </a:lnTo>
                  <a:lnTo>
                    <a:pt x="1464" y="92"/>
                  </a:lnTo>
                  <a:lnTo>
                    <a:pt x="1468" y="88"/>
                  </a:lnTo>
                  <a:lnTo>
                    <a:pt x="1468" y="84"/>
                  </a:lnTo>
                  <a:lnTo>
                    <a:pt x="1468" y="80"/>
                  </a:lnTo>
                  <a:lnTo>
                    <a:pt x="1470" y="76"/>
                  </a:lnTo>
                  <a:lnTo>
                    <a:pt x="1476" y="72"/>
                  </a:lnTo>
                  <a:lnTo>
                    <a:pt x="1488" y="66"/>
                  </a:lnTo>
                  <a:lnTo>
                    <a:pt x="1506" y="58"/>
                  </a:lnTo>
                  <a:lnTo>
                    <a:pt x="1516" y="54"/>
                  </a:lnTo>
                  <a:lnTo>
                    <a:pt x="1522" y="48"/>
                  </a:lnTo>
                  <a:lnTo>
                    <a:pt x="1520" y="42"/>
                  </a:lnTo>
                  <a:lnTo>
                    <a:pt x="1516" y="38"/>
                  </a:lnTo>
                  <a:lnTo>
                    <a:pt x="1510" y="34"/>
                  </a:lnTo>
                  <a:lnTo>
                    <a:pt x="1502" y="30"/>
                  </a:lnTo>
                  <a:lnTo>
                    <a:pt x="1492" y="28"/>
                  </a:lnTo>
                  <a:lnTo>
                    <a:pt x="1484" y="28"/>
                  </a:lnTo>
                  <a:lnTo>
                    <a:pt x="1468" y="28"/>
                  </a:lnTo>
                  <a:lnTo>
                    <a:pt x="1450" y="24"/>
                  </a:lnTo>
                  <a:lnTo>
                    <a:pt x="1430" y="18"/>
                  </a:lnTo>
                  <a:lnTo>
                    <a:pt x="1406" y="14"/>
                  </a:lnTo>
                  <a:lnTo>
                    <a:pt x="1394" y="12"/>
                  </a:lnTo>
                  <a:lnTo>
                    <a:pt x="1388" y="14"/>
                  </a:lnTo>
                  <a:lnTo>
                    <a:pt x="1384" y="16"/>
                  </a:lnTo>
                  <a:lnTo>
                    <a:pt x="1382" y="20"/>
                  </a:lnTo>
                  <a:lnTo>
                    <a:pt x="1378" y="28"/>
                  </a:lnTo>
                  <a:lnTo>
                    <a:pt x="1374" y="30"/>
                  </a:lnTo>
                  <a:lnTo>
                    <a:pt x="1366" y="30"/>
                  </a:lnTo>
                  <a:lnTo>
                    <a:pt x="1360" y="28"/>
                  </a:lnTo>
                  <a:lnTo>
                    <a:pt x="1358" y="24"/>
                  </a:lnTo>
                  <a:lnTo>
                    <a:pt x="1358" y="20"/>
                  </a:lnTo>
                  <a:lnTo>
                    <a:pt x="1360" y="16"/>
                  </a:lnTo>
                  <a:lnTo>
                    <a:pt x="1362" y="10"/>
                  </a:lnTo>
                  <a:lnTo>
                    <a:pt x="1362" y="6"/>
                  </a:lnTo>
                  <a:lnTo>
                    <a:pt x="1360" y="4"/>
                  </a:lnTo>
                  <a:lnTo>
                    <a:pt x="1350" y="0"/>
                  </a:lnTo>
                  <a:lnTo>
                    <a:pt x="1344" y="0"/>
                  </a:lnTo>
                  <a:lnTo>
                    <a:pt x="1340" y="2"/>
                  </a:lnTo>
                  <a:lnTo>
                    <a:pt x="1334" y="4"/>
                  </a:lnTo>
                  <a:lnTo>
                    <a:pt x="1332" y="8"/>
                  </a:lnTo>
                  <a:lnTo>
                    <a:pt x="1328" y="14"/>
                  </a:lnTo>
                  <a:lnTo>
                    <a:pt x="1326" y="22"/>
                  </a:lnTo>
                  <a:lnTo>
                    <a:pt x="1324" y="36"/>
                  </a:lnTo>
                  <a:lnTo>
                    <a:pt x="1322" y="40"/>
                  </a:lnTo>
                  <a:lnTo>
                    <a:pt x="1320" y="40"/>
                  </a:lnTo>
                  <a:lnTo>
                    <a:pt x="1318" y="40"/>
                  </a:lnTo>
                  <a:lnTo>
                    <a:pt x="1314" y="36"/>
                  </a:lnTo>
                  <a:lnTo>
                    <a:pt x="1306" y="24"/>
                  </a:lnTo>
                  <a:lnTo>
                    <a:pt x="1300" y="20"/>
                  </a:lnTo>
                  <a:lnTo>
                    <a:pt x="1296" y="18"/>
                  </a:lnTo>
                  <a:lnTo>
                    <a:pt x="1292" y="18"/>
                  </a:lnTo>
                  <a:lnTo>
                    <a:pt x="1286" y="18"/>
                  </a:lnTo>
                  <a:lnTo>
                    <a:pt x="1278" y="20"/>
                  </a:lnTo>
                  <a:lnTo>
                    <a:pt x="1268" y="18"/>
                  </a:lnTo>
                  <a:lnTo>
                    <a:pt x="1252" y="16"/>
                  </a:lnTo>
                  <a:lnTo>
                    <a:pt x="1232" y="8"/>
                  </a:lnTo>
                  <a:lnTo>
                    <a:pt x="1216" y="2"/>
                  </a:lnTo>
                  <a:lnTo>
                    <a:pt x="1208" y="2"/>
                  </a:lnTo>
                  <a:lnTo>
                    <a:pt x="1208" y="4"/>
                  </a:lnTo>
                  <a:lnTo>
                    <a:pt x="1212" y="10"/>
                  </a:lnTo>
                  <a:lnTo>
                    <a:pt x="1216" y="16"/>
                  </a:lnTo>
                  <a:lnTo>
                    <a:pt x="1216" y="20"/>
                  </a:lnTo>
                  <a:lnTo>
                    <a:pt x="1216" y="22"/>
                  </a:lnTo>
                  <a:lnTo>
                    <a:pt x="1212" y="22"/>
                  </a:lnTo>
                  <a:lnTo>
                    <a:pt x="1200" y="16"/>
                  </a:lnTo>
                  <a:lnTo>
                    <a:pt x="1188" y="12"/>
                  </a:lnTo>
                  <a:lnTo>
                    <a:pt x="1182" y="12"/>
                  </a:lnTo>
                  <a:lnTo>
                    <a:pt x="1184" y="14"/>
                  </a:lnTo>
                  <a:lnTo>
                    <a:pt x="1188" y="18"/>
                  </a:lnTo>
                  <a:lnTo>
                    <a:pt x="1192" y="24"/>
                  </a:lnTo>
                  <a:lnTo>
                    <a:pt x="1194" y="28"/>
                  </a:lnTo>
                  <a:lnTo>
                    <a:pt x="1194" y="30"/>
                  </a:lnTo>
                  <a:lnTo>
                    <a:pt x="1190" y="30"/>
                  </a:lnTo>
                  <a:lnTo>
                    <a:pt x="1180" y="28"/>
                  </a:lnTo>
                  <a:lnTo>
                    <a:pt x="1166" y="26"/>
                  </a:lnTo>
                  <a:lnTo>
                    <a:pt x="1154" y="24"/>
                  </a:lnTo>
                  <a:lnTo>
                    <a:pt x="1148" y="24"/>
                  </a:lnTo>
                  <a:lnTo>
                    <a:pt x="1142" y="26"/>
                  </a:lnTo>
                  <a:lnTo>
                    <a:pt x="1142" y="30"/>
                  </a:lnTo>
                  <a:lnTo>
                    <a:pt x="1144" y="34"/>
                  </a:lnTo>
                  <a:lnTo>
                    <a:pt x="1148" y="38"/>
                  </a:lnTo>
                  <a:lnTo>
                    <a:pt x="1156" y="42"/>
                  </a:lnTo>
                  <a:close/>
                  <a:moveTo>
                    <a:pt x="388" y="1446"/>
                  </a:moveTo>
                  <a:lnTo>
                    <a:pt x="388" y="1446"/>
                  </a:lnTo>
                  <a:lnTo>
                    <a:pt x="384" y="1448"/>
                  </a:lnTo>
                  <a:lnTo>
                    <a:pt x="384" y="1450"/>
                  </a:lnTo>
                  <a:lnTo>
                    <a:pt x="384" y="1452"/>
                  </a:lnTo>
                  <a:lnTo>
                    <a:pt x="386" y="1456"/>
                  </a:lnTo>
                  <a:lnTo>
                    <a:pt x="388" y="1454"/>
                  </a:lnTo>
                  <a:lnTo>
                    <a:pt x="390" y="1452"/>
                  </a:lnTo>
                  <a:lnTo>
                    <a:pt x="390" y="1448"/>
                  </a:lnTo>
                  <a:lnTo>
                    <a:pt x="388" y="1446"/>
                  </a:lnTo>
                  <a:close/>
                  <a:moveTo>
                    <a:pt x="164" y="1358"/>
                  </a:moveTo>
                  <a:lnTo>
                    <a:pt x="164" y="1358"/>
                  </a:lnTo>
                  <a:lnTo>
                    <a:pt x="166" y="1356"/>
                  </a:lnTo>
                  <a:lnTo>
                    <a:pt x="168" y="1358"/>
                  </a:lnTo>
                  <a:lnTo>
                    <a:pt x="170" y="1356"/>
                  </a:lnTo>
                  <a:lnTo>
                    <a:pt x="172" y="1354"/>
                  </a:lnTo>
                  <a:lnTo>
                    <a:pt x="170" y="1354"/>
                  </a:lnTo>
                  <a:lnTo>
                    <a:pt x="168" y="1350"/>
                  </a:lnTo>
                  <a:lnTo>
                    <a:pt x="164" y="1346"/>
                  </a:lnTo>
                  <a:lnTo>
                    <a:pt x="164" y="1348"/>
                  </a:lnTo>
                  <a:lnTo>
                    <a:pt x="164" y="1350"/>
                  </a:lnTo>
                  <a:lnTo>
                    <a:pt x="164" y="1352"/>
                  </a:lnTo>
                  <a:lnTo>
                    <a:pt x="164" y="1354"/>
                  </a:lnTo>
                  <a:lnTo>
                    <a:pt x="164" y="1358"/>
                  </a:lnTo>
                  <a:close/>
                  <a:moveTo>
                    <a:pt x="148" y="1644"/>
                  </a:moveTo>
                  <a:lnTo>
                    <a:pt x="148" y="1644"/>
                  </a:lnTo>
                  <a:lnTo>
                    <a:pt x="150" y="1642"/>
                  </a:lnTo>
                  <a:lnTo>
                    <a:pt x="150" y="1640"/>
                  </a:lnTo>
                  <a:lnTo>
                    <a:pt x="152" y="1636"/>
                  </a:lnTo>
                  <a:lnTo>
                    <a:pt x="156" y="1634"/>
                  </a:lnTo>
                  <a:lnTo>
                    <a:pt x="160" y="1634"/>
                  </a:lnTo>
                  <a:lnTo>
                    <a:pt x="162" y="1634"/>
                  </a:lnTo>
                  <a:lnTo>
                    <a:pt x="162" y="1632"/>
                  </a:lnTo>
                  <a:lnTo>
                    <a:pt x="162" y="1630"/>
                  </a:lnTo>
                  <a:lnTo>
                    <a:pt x="164" y="1630"/>
                  </a:lnTo>
                  <a:lnTo>
                    <a:pt x="166" y="1628"/>
                  </a:lnTo>
                  <a:lnTo>
                    <a:pt x="166" y="1626"/>
                  </a:lnTo>
                  <a:lnTo>
                    <a:pt x="164" y="1624"/>
                  </a:lnTo>
                  <a:lnTo>
                    <a:pt x="166" y="1622"/>
                  </a:lnTo>
                  <a:lnTo>
                    <a:pt x="164" y="1620"/>
                  </a:lnTo>
                  <a:lnTo>
                    <a:pt x="166" y="1618"/>
                  </a:lnTo>
                  <a:lnTo>
                    <a:pt x="168" y="1618"/>
                  </a:lnTo>
                  <a:lnTo>
                    <a:pt x="170" y="1618"/>
                  </a:lnTo>
                  <a:lnTo>
                    <a:pt x="174" y="1616"/>
                  </a:lnTo>
                  <a:lnTo>
                    <a:pt x="176" y="1614"/>
                  </a:lnTo>
                  <a:lnTo>
                    <a:pt x="172" y="1614"/>
                  </a:lnTo>
                  <a:lnTo>
                    <a:pt x="168" y="1614"/>
                  </a:lnTo>
                  <a:lnTo>
                    <a:pt x="172" y="1610"/>
                  </a:lnTo>
                  <a:lnTo>
                    <a:pt x="174" y="1606"/>
                  </a:lnTo>
                  <a:lnTo>
                    <a:pt x="174" y="1600"/>
                  </a:lnTo>
                  <a:lnTo>
                    <a:pt x="172" y="1598"/>
                  </a:lnTo>
                  <a:lnTo>
                    <a:pt x="170" y="1598"/>
                  </a:lnTo>
                  <a:lnTo>
                    <a:pt x="164" y="1602"/>
                  </a:lnTo>
                  <a:lnTo>
                    <a:pt x="158" y="1606"/>
                  </a:lnTo>
                  <a:lnTo>
                    <a:pt x="150" y="1610"/>
                  </a:lnTo>
                  <a:lnTo>
                    <a:pt x="148" y="1612"/>
                  </a:lnTo>
                  <a:lnTo>
                    <a:pt x="148" y="1614"/>
                  </a:lnTo>
                  <a:lnTo>
                    <a:pt x="148" y="1616"/>
                  </a:lnTo>
                  <a:lnTo>
                    <a:pt x="148" y="1620"/>
                  </a:lnTo>
                  <a:lnTo>
                    <a:pt x="146" y="1620"/>
                  </a:lnTo>
                  <a:lnTo>
                    <a:pt x="144" y="1618"/>
                  </a:lnTo>
                  <a:lnTo>
                    <a:pt x="142" y="1616"/>
                  </a:lnTo>
                  <a:lnTo>
                    <a:pt x="140" y="1616"/>
                  </a:lnTo>
                  <a:lnTo>
                    <a:pt x="136" y="1622"/>
                  </a:lnTo>
                  <a:lnTo>
                    <a:pt x="136" y="1624"/>
                  </a:lnTo>
                  <a:lnTo>
                    <a:pt x="138" y="1628"/>
                  </a:lnTo>
                  <a:lnTo>
                    <a:pt x="140" y="1630"/>
                  </a:lnTo>
                  <a:lnTo>
                    <a:pt x="138" y="1632"/>
                  </a:lnTo>
                  <a:lnTo>
                    <a:pt x="144" y="1636"/>
                  </a:lnTo>
                  <a:lnTo>
                    <a:pt x="146" y="1636"/>
                  </a:lnTo>
                  <a:lnTo>
                    <a:pt x="142" y="1638"/>
                  </a:lnTo>
                  <a:lnTo>
                    <a:pt x="138" y="1642"/>
                  </a:lnTo>
                  <a:lnTo>
                    <a:pt x="136" y="1644"/>
                  </a:lnTo>
                  <a:lnTo>
                    <a:pt x="138" y="1646"/>
                  </a:lnTo>
                  <a:lnTo>
                    <a:pt x="140" y="1648"/>
                  </a:lnTo>
                  <a:lnTo>
                    <a:pt x="142" y="1648"/>
                  </a:lnTo>
                  <a:lnTo>
                    <a:pt x="144" y="1644"/>
                  </a:lnTo>
                  <a:lnTo>
                    <a:pt x="148" y="1644"/>
                  </a:lnTo>
                  <a:close/>
                  <a:moveTo>
                    <a:pt x="84" y="2020"/>
                  </a:moveTo>
                  <a:lnTo>
                    <a:pt x="84" y="2020"/>
                  </a:lnTo>
                  <a:lnTo>
                    <a:pt x="88" y="2008"/>
                  </a:lnTo>
                  <a:lnTo>
                    <a:pt x="90" y="2008"/>
                  </a:lnTo>
                  <a:lnTo>
                    <a:pt x="92" y="2012"/>
                  </a:lnTo>
                  <a:lnTo>
                    <a:pt x="94" y="2014"/>
                  </a:lnTo>
                  <a:lnTo>
                    <a:pt x="96" y="2014"/>
                  </a:lnTo>
                  <a:lnTo>
                    <a:pt x="106" y="2008"/>
                  </a:lnTo>
                  <a:lnTo>
                    <a:pt x="120" y="2000"/>
                  </a:lnTo>
                  <a:lnTo>
                    <a:pt x="126" y="1996"/>
                  </a:lnTo>
                  <a:lnTo>
                    <a:pt x="132" y="1994"/>
                  </a:lnTo>
                  <a:lnTo>
                    <a:pt x="142" y="1992"/>
                  </a:lnTo>
                  <a:lnTo>
                    <a:pt x="148" y="1990"/>
                  </a:lnTo>
                  <a:lnTo>
                    <a:pt x="152" y="1990"/>
                  </a:lnTo>
                  <a:lnTo>
                    <a:pt x="160" y="1990"/>
                  </a:lnTo>
                  <a:lnTo>
                    <a:pt x="166" y="1992"/>
                  </a:lnTo>
                  <a:lnTo>
                    <a:pt x="168" y="1988"/>
                  </a:lnTo>
                  <a:lnTo>
                    <a:pt x="168" y="1980"/>
                  </a:lnTo>
                  <a:lnTo>
                    <a:pt x="168" y="1974"/>
                  </a:lnTo>
                  <a:lnTo>
                    <a:pt x="172" y="1966"/>
                  </a:lnTo>
                  <a:lnTo>
                    <a:pt x="176" y="1958"/>
                  </a:lnTo>
                  <a:lnTo>
                    <a:pt x="178" y="1950"/>
                  </a:lnTo>
                  <a:lnTo>
                    <a:pt x="180" y="1934"/>
                  </a:lnTo>
                  <a:lnTo>
                    <a:pt x="178" y="1920"/>
                  </a:lnTo>
                  <a:lnTo>
                    <a:pt x="174" y="1906"/>
                  </a:lnTo>
                  <a:lnTo>
                    <a:pt x="168" y="1888"/>
                  </a:lnTo>
                  <a:lnTo>
                    <a:pt x="166" y="1884"/>
                  </a:lnTo>
                  <a:lnTo>
                    <a:pt x="170" y="1884"/>
                  </a:lnTo>
                  <a:lnTo>
                    <a:pt x="172" y="1882"/>
                  </a:lnTo>
                  <a:lnTo>
                    <a:pt x="172" y="1880"/>
                  </a:lnTo>
                  <a:lnTo>
                    <a:pt x="168" y="1874"/>
                  </a:lnTo>
                  <a:lnTo>
                    <a:pt x="172" y="1874"/>
                  </a:lnTo>
                  <a:lnTo>
                    <a:pt x="176" y="1876"/>
                  </a:lnTo>
                  <a:lnTo>
                    <a:pt x="178" y="1878"/>
                  </a:lnTo>
                  <a:lnTo>
                    <a:pt x="180" y="1878"/>
                  </a:lnTo>
                  <a:lnTo>
                    <a:pt x="186" y="1870"/>
                  </a:lnTo>
                  <a:lnTo>
                    <a:pt x="190" y="1866"/>
                  </a:lnTo>
                  <a:lnTo>
                    <a:pt x="194" y="1866"/>
                  </a:lnTo>
                  <a:lnTo>
                    <a:pt x="196" y="1864"/>
                  </a:lnTo>
                  <a:lnTo>
                    <a:pt x="198" y="1862"/>
                  </a:lnTo>
                  <a:lnTo>
                    <a:pt x="196" y="1858"/>
                  </a:lnTo>
                  <a:lnTo>
                    <a:pt x="194" y="1858"/>
                  </a:lnTo>
                  <a:lnTo>
                    <a:pt x="192" y="1858"/>
                  </a:lnTo>
                  <a:lnTo>
                    <a:pt x="194" y="1854"/>
                  </a:lnTo>
                  <a:lnTo>
                    <a:pt x="196" y="1850"/>
                  </a:lnTo>
                  <a:lnTo>
                    <a:pt x="196" y="1848"/>
                  </a:lnTo>
                  <a:lnTo>
                    <a:pt x="196" y="1850"/>
                  </a:lnTo>
                  <a:lnTo>
                    <a:pt x="200" y="1858"/>
                  </a:lnTo>
                  <a:lnTo>
                    <a:pt x="202" y="1858"/>
                  </a:lnTo>
                  <a:lnTo>
                    <a:pt x="204" y="1856"/>
                  </a:lnTo>
                  <a:lnTo>
                    <a:pt x="204" y="1850"/>
                  </a:lnTo>
                  <a:lnTo>
                    <a:pt x="202" y="1844"/>
                  </a:lnTo>
                  <a:lnTo>
                    <a:pt x="198" y="1840"/>
                  </a:lnTo>
                  <a:lnTo>
                    <a:pt x="196" y="1838"/>
                  </a:lnTo>
                  <a:lnTo>
                    <a:pt x="194" y="1838"/>
                  </a:lnTo>
                  <a:lnTo>
                    <a:pt x="186" y="1840"/>
                  </a:lnTo>
                  <a:lnTo>
                    <a:pt x="184" y="1840"/>
                  </a:lnTo>
                  <a:lnTo>
                    <a:pt x="186" y="1838"/>
                  </a:lnTo>
                  <a:lnTo>
                    <a:pt x="192" y="1834"/>
                  </a:lnTo>
                  <a:lnTo>
                    <a:pt x="194" y="1832"/>
                  </a:lnTo>
                  <a:lnTo>
                    <a:pt x="192" y="1828"/>
                  </a:lnTo>
                  <a:lnTo>
                    <a:pt x="190" y="1828"/>
                  </a:lnTo>
                  <a:lnTo>
                    <a:pt x="186" y="1826"/>
                  </a:lnTo>
                  <a:lnTo>
                    <a:pt x="182" y="1820"/>
                  </a:lnTo>
                  <a:lnTo>
                    <a:pt x="176" y="1808"/>
                  </a:lnTo>
                  <a:lnTo>
                    <a:pt x="174" y="1806"/>
                  </a:lnTo>
                  <a:lnTo>
                    <a:pt x="172" y="1804"/>
                  </a:lnTo>
                  <a:lnTo>
                    <a:pt x="164" y="1806"/>
                  </a:lnTo>
                  <a:lnTo>
                    <a:pt x="156" y="1808"/>
                  </a:lnTo>
                  <a:lnTo>
                    <a:pt x="148" y="1808"/>
                  </a:lnTo>
                  <a:lnTo>
                    <a:pt x="142" y="1810"/>
                  </a:lnTo>
                  <a:lnTo>
                    <a:pt x="140" y="1812"/>
                  </a:lnTo>
                  <a:lnTo>
                    <a:pt x="138" y="1814"/>
                  </a:lnTo>
                  <a:lnTo>
                    <a:pt x="130" y="1816"/>
                  </a:lnTo>
                  <a:lnTo>
                    <a:pt x="126" y="1818"/>
                  </a:lnTo>
                  <a:lnTo>
                    <a:pt x="124" y="1822"/>
                  </a:lnTo>
                  <a:lnTo>
                    <a:pt x="122" y="1828"/>
                  </a:lnTo>
                  <a:lnTo>
                    <a:pt x="120" y="1834"/>
                  </a:lnTo>
                  <a:lnTo>
                    <a:pt x="116" y="1836"/>
                  </a:lnTo>
                  <a:lnTo>
                    <a:pt x="112" y="1836"/>
                  </a:lnTo>
                  <a:lnTo>
                    <a:pt x="116" y="1836"/>
                  </a:lnTo>
                  <a:lnTo>
                    <a:pt x="120" y="1832"/>
                  </a:lnTo>
                  <a:lnTo>
                    <a:pt x="122" y="1826"/>
                  </a:lnTo>
                  <a:lnTo>
                    <a:pt x="124" y="1818"/>
                  </a:lnTo>
                  <a:lnTo>
                    <a:pt x="128" y="1816"/>
                  </a:lnTo>
                  <a:lnTo>
                    <a:pt x="132" y="1814"/>
                  </a:lnTo>
                  <a:lnTo>
                    <a:pt x="132" y="1810"/>
                  </a:lnTo>
                  <a:lnTo>
                    <a:pt x="134" y="1808"/>
                  </a:lnTo>
                  <a:lnTo>
                    <a:pt x="138" y="1806"/>
                  </a:lnTo>
                  <a:lnTo>
                    <a:pt x="140" y="1804"/>
                  </a:lnTo>
                  <a:lnTo>
                    <a:pt x="134" y="1798"/>
                  </a:lnTo>
                  <a:lnTo>
                    <a:pt x="130" y="1796"/>
                  </a:lnTo>
                  <a:lnTo>
                    <a:pt x="126" y="1796"/>
                  </a:lnTo>
                  <a:lnTo>
                    <a:pt x="124" y="1798"/>
                  </a:lnTo>
                  <a:lnTo>
                    <a:pt x="122" y="1800"/>
                  </a:lnTo>
                  <a:lnTo>
                    <a:pt x="118" y="1804"/>
                  </a:lnTo>
                  <a:lnTo>
                    <a:pt x="116" y="1804"/>
                  </a:lnTo>
                  <a:lnTo>
                    <a:pt x="112" y="1804"/>
                  </a:lnTo>
                  <a:lnTo>
                    <a:pt x="104" y="1806"/>
                  </a:lnTo>
                  <a:lnTo>
                    <a:pt x="94" y="1810"/>
                  </a:lnTo>
                  <a:lnTo>
                    <a:pt x="86" y="1816"/>
                  </a:lnTo>
                  <a:lnTo>
                    <a:pt x="84" y="1820"/>
                  </a:lnTo>
                  <a:lnTo>
                    <a:pt x="84" y="1824"/>
                  </a:lnTo>
                  <a:lnTo>
                    <a:pt x="84" y="1828"/>
                  </a:lnTo>
                  <a:lnTo>
                    <a:pt x="82" y="1830"/>
                  </a:lnTo>
                  <a:lnTo>
                    <a:pt x="76" y="1834"/>
                  </a:lnTo>
                  <a:lnTo>
                    <a:pt x="70" y="1836"/>
                  </a:lnTo>
                  <a:lnTo>
                    <a:pt x="68" y="1838"/>
                  </a:lnTo>
                  <a:lnTo>
                    <a:pt x="68" y="1840"/>
                  </a:lnTo>
                  <a:lnTo>
                    <a:pt x="70" y="1842"/>
                  </a:lnTo>
                  <a:lnTo>
                    <a:pt x="76" y="1842"/>
                  </a:lnTo>
                  <a:lnTo>
                    <a:pt x="86" y="1842"/>
                  </a:lnTo>
                  <a:lnTo>
                    <a:pt x="94" y="1844"/>
                  </a:lnTo>
                  <a:lnTo>
                    <a:pt x="94" y="1846"/>
                  </a:lnTo>
                  <a:lnTo>
                    <a:pt x="90" y="1848"/>
                  </a:lnTo>
                  <a:lnTo>
                    <a:pt x="82" y="1856"/>
                  </a:lnTo>
                  <a:lnTo>
                    <a:pt x="78" y="1862"/>
                  </a:lnTo>
                  <a:lnTo>
                    <a:pt x="74" y="1866"/>
                  </a:lnTo>
                  <a:lnTo>
                    <a:pt x="70" y="1866"/>
                  </a:lnTo>
                  <a:lnTo>
                    <a:pt x="62" y="1864"/>
                  </a:lnTo>
                  <a:lnTo>
                    <a:pt x="58" y="1866"/>
                  </a:lnTo>
                  <a:lnTo>
                    <a:pt x="54" y="1866"/>
                  </a:lnTo>
                  <a:lnTo>
                    <a:pt x="48" y="1864"/>
                  </a:lnTo>
                  <a:lnTo>
                    <a:pt x="40" y="1860"/>
                  </a:lnTo>
                  <a:lnTo>
                    <a:pt x="30" y="1860"/>
                  </a:lnTo>
                  <a:lnTo>
                    <a:pt x="22" y="1862"/>
                  </a:lnTo>
                  <a:lnTo>
                    <a:pt x="14" y="1868"/>
                  </a:lnTo>
                  <a:lnTo>
                    <a:pt x="14" y="1870"/>
                  </a:lnTo>
                  <a:lnTo>
                    <a:pt x="18" y="1870"/>
                  </a:lnTo>
                  <a:lnTo>
                    <a:pt x="20" y="1870"/>
                  </a:lnTo>
                  <a:lnTo>
                    <a:pt x="20" y="1872"/>
                  </a:lnTo>
                  <a:lnTo>
                    <a:pt x="20" y="1874"/>
                  </a:lnTo>
                  <a:lnTo>
                    <a:pt x="18" y="1878"/>
                  </a:lnTo>
                  <a:lnTo>
                    <a:pt x="16" y="1884"/>
                  </a:lnTo>
                  <a:lnTo>
                    <a:pt x="18" y="1886"/>
                  </a:lnTo>
                  <a:lnTo>
                    <a:pt x="22" y="1888"/>
                  </a:lnTo>
                  <a:lnTo>
                    <a:pt x="28" y="1888"/>
                  </a:lnTo>
                  <a:lnTo>
                    <a:pt x="38" y="1888"/>
                  </a:lnTo>
                  <a:lnTo>
                    <a:pt x="38" y="1890"/>
                  </a:lnTo>
                  <a:lnTo>
                    <a:pt x="34" y="1892"/>
                  </a:lnTo>
                  <a:lnTo>
                    <a:pt x="24" y="1898"/>
                  </a:lnTo>
                  <a:lnTo>
                    <a:pt x="22" y="1900"/>
                  </a:lnTo>
                  <a:lnTo>
                    <a:pt x="20" y="1904"/>
                  </a:lnTo>
                  <a:lnTo>
                    <a:pt x="16" y="1908"/>
                  </a:lnTo>
                  <a:lnTo>
                    <a:pt x="14" y="1912"/>
                  </a:lnTo>
                  <a:lnTo>
                    <a:pt x="16" y="1914"/>
                  </a:lnTo>
                  <a:lnTo>
                    <a:pt x="24" y="1922"/>
                  </a:lnTo>
                  <a:lnTo>
                    <a:pt x="36" y="1928"/>
                  </a:lnTo>
                  <a:lnTo>
                    <a:pt x="40" y="1928"/>
                  </a:lnTo>
                  <a:lnTo>
                    <a:pt x="44" y="1928"/>
                  </a:lnTo>
                  <a:lnTo>
                    <a:pt x="52" y="1926"/>
                  </a:lnTo>
                  <a:lnTo>
                    <a:pt x="58" y="1928"/>
                  </a:lnTo>
                  <a:lnTo>
                    <a:pt x="60" y="1928"/>
                  </a:lnTo>
                  <a:lnTo>
                    <a:pt x="60" y="1930"/>
                  </a:lnTo>
                  <a:lnTo>
                    <a:pt x="50" y="1934"/>
                  </a:lnTo>
                  <a:lnTo>
                    <a:pt x="44" y="1936"/>
                  </a:lnTo>
                  <a:lnTo>
                    <a:pt x="42" y="1938"/>
                  </a:lnTo>
                  <a:lnTo>
                    <a:pt x="42" y="1940"/>
                  </a:lnTo>
                  <a:lnTo>
                    <a:pt x="42" y="1944"/>
                  </a:lnTo>
                  <a:lnTo>
                    <a:pt x="42" y="1948"/>
                  </a:lnTo>
                  <a:lnTo>
                    <a:pt x="40" y="1952"/>
                  </a:lnTo>
                  <a:lnTo>
                    <a:pt x="36" y="1956"/>
                  </a:lnTo>
                  <a:lnTo>
                    <a:pt x="28" y="1962"/>
                  </a:lnTo>
                  <a:lnTo>
                    <a:pt x="22" y="1966"/>
                  </a:lnTo>
                  <a:lnTo>
                    <a:pt x="22" y="1968"/>
                  </a:lnTo>
                  <a:lnTo>
                    <a:pt x="26" y="1968"/>
                  </a:lnTo>
                  <a:lnTo>
                    <a:pt x="30" y="1968"/>
                  </a:lnTo>
                  <a:lnTo>
                    <a:pt x="58" y="1960"/>
                  </a:lnTo>
                  <a:lnTo>
                    <a:pt x="64" y="1960"/>
                  </a:lnTo>
                  <a:lnTo>
                    <a:pt x="66" y="1960"/>
                  </a:lnTo>
                  <a:lnTo>
                    <a:pt x="66" y="1962"/>
                  </a:lnTo>
                  <a:lnTo>
                    <a:pt x="66" y="1964"/>
                  </a:lnTo>
                  <a:lnTo>
                    <a:pt x="62" y="1966"/>
                  </a:lnTo>
                  <a:lnTo>
                    <a:pt x="50" y="1968"/>
                  </a:lnTo>
                  <a:lnTo>
                    <a:pt x="36" y="1970"/>
                  </a:lnTo>
                  <a:lnTo>
                    <a:pt x="28" y="1974"/>
                  </a:lnTo>
                  <a:lnTo>
                    <a:pt x="24" y="1978"/>
                  </a:lnTo>
                  <a:lnTo>
                    <a:pt x="26" y="1982"/>
                  </a:lnTo>
                  <a:lnTo>
                    <a:pt x="28" y="1984"/>
                  </a:lnTo>
                  <a:lnTo>
                    <a:pt x="26" y="1986"/>
                  </a:lnTo>
                  <a:lnTo>
                    <a:pt x="22" y="1984"/>
                  </a:lnTo>
                  <a:lnTo>
                    <a:pt x="14" y="1984"/>
                  </a:lnTo>
                  <a:lnTo>
                    <a:pt x="10" y="1986"/>
                  </a:lnTo>
                  <a:lnTo>
                    <a:pt x="4" y="1988"/>
                  </a:lnTo>
                  <a:lnTo>
                    <a:pt x="0" y="1994"/>
                  </a:lnTo>
                  <a:lnTo>
                    <a:pt x="0" y="1996"/>
                  </a:lnTo>
                  <a:lnTo>
                    <a:pt x="2" y="1996"/>
                  </a:lnTo>
                  <a:lnTo>
                    <a:pt x="6" y="1996"/>
                  </a:lnTo>
                  <a:lnTo>
                    <a:pt x="10" y="1996"/>
                  </a:lnTo>
                  <a:lnTo>
                    <a:pt x="14" y="1996"/>
                  </a:lnTo>
                  <a:lnTo>
                    <a:pt x="14" y="2000"/>
                  </a:lnTo>
                  <a:lnTo>
                    <a:pt x="10" y="2004"/>
                  </a:lnTo>
                  <a:lnTo>
                    <a:pt x="6" y="2010"/>
                  </a:lnTo>
                  <a:lnTo>
                    <a:pt x="4" y="2012"/>
                  </a:lnTo>
                  <a:lnTo>
                    <a:pt x="8" y="2014"/>
                  </a:lnTo>
                  <a:lnTo>
                    <a:pt x="12" y="2016"/>
                  </a:lnTo>
                  <a:lnTo>
                    <a:pt x="18" y="2018"/>
                  </a:lnTo>
                  <a:lnTo>
                    <a:pt x="20" y="2020"/>
                  </a:lnTo>
                  <a:lnTo>
                    <a:pt x="16" y="2024"/>
                  </a:lnTo>
                  <a:lnTo>
                    <a:pt x="14" y="2026"/>
                  </a:lnTo>
                  <a:lnTo>
                    <a:pt x="16" y="2026"/>
                  </a:lnTo>
                  <a:lnTo>
                    <a:pt x="28" y="2022"/>
                  </a:lnTo>
                  <a:lnTo>
                    <a:pt x="36" y="2020"/>
                  </a:lnTo>
                  <a:lnTo>
                    <a:pt x="36" y="2022"/>
                  </a:lnTo>
                  <a:lnTo>
                    <a:pt x="30" y="2026"/>
                  </a:lnTo>
                  <a:lnTo>
                    <a:pt x="28" y="2030"/>
                  </a:lnTo>
                  <a:lnTo>
                    <a:pt x="28" y="2032"/>
                  </a:lnTo>
                  <a:lnTo>
                    <a:pt x="30" y="2034"/>
                  </a:lnTo>
                  <a:lnTo>
                    <a:pt x="38" y="2034"/>
                  </a:lnTo>
                  <a:lnTo>
                    <a:pt x="48" y="2032"/>
                  </a:lnTo>
                  <a:lnTo>
                    <a:pt x="70" y="2028"/>
                  </a:lnTo>
                  <a:lnTo>
                    <a:pt x="78" y="2024"/>
                  </a:lnTo>
                  <a:lnTo>
                    <a:pt x="84" y="2020"/>
                  </a:lnTo>
                  <a:close/>
                  <a:moveTo>
                    <a:pt x="154" y="1672"/>
                  </a:moveTo>
                  <a:lnTo>
                    <a:pt x="154" y="1672"/>
                  </a:lnTo>
                  <a:lnTo>
                    <a:pt x="156" y="1672"/>
                  </a:lnTo>
                  <a:lnTo>
                    <a:pt x="158" y="1670"/>
                  </a:lnTo>
                  <a:lnTo>
                    <a:pt x="162" y="1672"/>
                  </a:lnTo>
                  <a:lnTo>
                    <a:pt x="162" y="1674"/>
                  </a:lnTo>
                  <a:lnTo>
                    <a:pt x="162" y="1676"/>
                  </a:lnTo>
                  <a:lnTo>
                    <a:pt x="162" y="1678"/>
                  </a:lnTo>
                  <a:lnTo>
                    <a:pt x="164" y="1682"/>
                  </a:lnTo>
                  <a:lnTo>
                    <a:pt x="168" y="1684"/>
                  </a:lnTo>
                  <a:lnTo>
                    <a:pt x="170" y="1684"/>
                  </a:lnTo>
                  <a:lnTo>
                    <a:pt x="174" y="1682"/>
                  </a:lnTo>
                  <a:lnTo>
                    <a:pt x="180" y="1682"/>
                  </a:lnTo>
                  <a:lnTo>
                    <a:pt x="182" y="1684"/>
                  </a:lnTo>
                  <a:lnTo>
                    <a:pt x="182" y="1688"/>
                  </a:lnTo>
                  <a:lnTo>
                    <a:pt x="180" y="1692"/>
                  </a:lnTo>
                  <a:lnTo>
                    <a:pt x="180" y="1694"/>
                  </a:lnTo>
                  <a:lnTo>
                    <a:pt x="182" y="1692"/>
                  </a:lnTo>
                  <a:lnTo>
                    <a:pt x="186" y="1688"/>
                  </a:lnTo>
                  <a:lnTo>
                    <a:pt x="192" y="1678"/>
                  </a:lnTo>
                  <a:lnTo>
                    <a:pt x="192" y="1676"/>
                  </a:lnTo>
                  <a:lnTo>
                    <a:pt x="190" y="1676"/>
                  </a:lnTo>
                  <a:lnTo>
                    <a:pt x="184" y="1678"/>
                  </a:lnTo>
                  <a:lnTo>
                    <a:pt x="180" y="1676"/>
                  </a:lnTo>
                  <a:lnTo>
                    <a:pt x="178" y="1674"/>
                  </a:lnTo>
                  <a:lnTo>
                    <a:pt x="176" y="1672"/>
                  </a:lnTo>
                  <a:lnTo>
                    <a:pt x="174" y="1662"/>
                  </a:lnTo>
                  <a:lnTo>
                    <a:pt x="172" y="1654"/>
                  </a:lnTo>
                  <a:lnTo>
                    <a:pt x="170" y="1652"/>
                  </a:lnTo>
                  <a:lnTo>
                    <a:pt x="168" y="1650"/>
                  </a:lnTo>
                  <a:lnTo>
                    <a:pt x="166" y="1650"/>
                  </a:lnTo>
                  <a:lnTo>
                    <a:pt x="166" y="1652"/>
                  </a:lnTo>
                  <a:lnTo>
                    <a:pt x="166" y="1656"/>
                  </a:lnTo>
                  <a:lnTo>
                    <a:pt x="166" y="1662"/>
                  </a:lnTo>
                  <a:lnTo>
                    <a:pt x="166" y="1664"/>
                  </a:lnTo>
                  <a:lnTo>
                    <a:pt x="162" y="1664"/>
                  </a:lnTo>
                  <a:lnTo>
                    <a:pt x="160" y="1660"/>
                  </a:lnTo>
                  <a:lnTo>
                    <a:pt x="158" y="1658"/>
                  </a:lnTo>
                  <a:lnTo>
                    <a:pt x="154" y="1656"/>
                  </a:lnTo>
                  <a:lnTo>
                    <a:pt x="154" y="1658"/>
                  </a:lnTo>
                  <a:lnTo>
                    <a:pt x="154" y="1660"/>
                  </a:lnTo>
                  <a:lnTo>
                    <a:pt x="156" y="1664"/>
                  </a:lnTo>
                  <a:lnTo>
                    <a:pt x="154" y="1666"/>
                  </a:lnTo>
                  <a:lnTo>
                    <a:pt x="150" y="1666"/>
                  </a:lnTo>
                  <a:lnTo>
                    <a:pt x="150" y="1668"/>
                  </a:lnTo>
                  <a:lnTo>
                    <a:pt x="154" y="1672"/>
                  </a:lnTo>
                  <a:close/>
                  <a:moveTo>
                    <a:pt x="146" y="1346"/>
                  </a:moveTo>
                  <a:lnTo>
                    <a:pt x="146" y="1346"/>
                  </a:lnTo>
                  <a:lnTo>
                    <a:pt x="142" y="1346"/>
                  </a:lnTo>
                  <a:lnTo>
                    <a:pt x="144" y="1352"/>
                  </a:lnTo>
                  <a:lnTo>
                    <a:pt x="148" y="1358"/>
                  </a:lnTo>
                  <a:lnTo>
                    <a:pt x="154" y="1362"/>
                  </a:lnTo>
                  <a:lnTo>
                    <a:pt x="158" y="1364"/>
                  </a:lnTo>
                  <a:lnTo>
                    <a:pt x="160" y="1364"/>
                  </a:lnTo>
                  <a:lnTo>
                    <a:pt x="162" y="1362"/>
                  </a:lnTo>
                  <a:lnTo>
                    <a:pt x="160" y="1360"/>
                  </a:lnTo>
                  <a:lnTo>
                    <a:pt x="158" y="1358"/>
                  </a:lnTo>
                  <a:lnTo>
                    <a:pt x="160" y="1358"/>
                  </a:lnTo>
                  <a:lnTo>
                    <a:pt x="160" y="1356"/>
                  </a:lnTo>
                  <a:lnTo>
                    <a:pt x="158" y="1356"/>
                  </a:lnTo>
                  <a:lnTo>
                    <a:pt x="154" y="1354"/>
                  </a:lnTo>
                  <a:lnTo>
                    <a:pt x="154" y="1352"/>
                  </a:lnTo>
                  <a:lnTo>
                    <a:pt x="154" y="1350"/>
                  </a:lnTo>
                  <a:lnTo>
                    <a:pt x="152" y="1350"/>
                  </a:lnTo>
                  <a:lnTo>
                    <a:pt x="148" y="1350"/>
                  </a:lnTo>
                  <a:lnTo>
                    <a:pt x="148" y="1348"/>
                  </a:lnTo>
                  <a:lnTo>
                    <a:pt x="148" y="1346"/>
                  </a:lnTo>
                  <a:lnTo>
                    <a:pt x="146" y="1346"/>
                  </a:lnTo>
                  <a:close/>
                  <a:moveTo>
                    <a:pt x="166" y="1740"/>
                  </a:moveTo>
                  <a:lnTo>
                    <a:pt x="166" y="1740"/>
                  </a:lnTo>
                  <a:lnTo>
                    <a:pt x="166" y="1742"/>
                  </a:lnTo>
                  <a:lnTo>
                    <a:pt x="168" y="1742"/>
                  </a:lnTo>
                  <a:lnTo>
                    <a:pt x="174" y="1740"/>
                  </a:lnTo>
                  <a:lnTo>
                    <a:pt x="188" y="1736"/>
                  </a:lnTo>
                  <a:lnTo>
                    <a:pt x="194" y="1734"/>
                  </a:lnTo>
                  <a:lnTo>
                    <a:pt x="192" y="1732"/>
                  </a:lnTo>
                  <a:lnTo>
                    <a:pt x="190" y="1728"/>
                  </a:lnTo>
                  <a:lnTo>
                    <a:pt x="184" y="1724"/>
                  </a:lnTo>
                  <a:lnTo>
                    <a:pt x="178" y="1722"/>
                  </a:lnTo>
                  <a:lnTo>
                    <a:pt x="176" y="1718"/>
                  </a:lnTo>
                  <a:lnTo>
                    <a:pt x="174" y="1718"/>
                  </a:lnTo>
                  <a:lnTo>
                    <a:pt x="170" y="1720"/>
                  </a:lnTo>
                  <a:lnTo>
                    <a:pt x="168" y="1722"/>
                  </a:lnTo>
                  <a:lnTo>
                    <a:pt x="166" y="1724"/>
                  </a:lnTo>
                  <a:lnTo>
                    <a:pt x="174" y="1728"/>
                  </a:lnTo>
                  <a:lnTo>
                    <a:pt x="176" y="1730"/>
                  </a:lnTo>
                  <a:lnTo>
                    <a:pt x="174" y="1730"/>
                  </a:lnTo>
                  <a:lnTo>
                    <a:pt x="172" y="1732"/>
                  </a:lnTo>
                  <a:lnTo>
                    <a:pt x="172" y="1734"/>
                  </a:lnTo>
                  <a:lnTo>
                    <a:pt x="172" y="1736"/>
                  </a:lnTo>
                  <a:lnTo>
                    <a:pt x="170" y="1736"/>
                  </a:lnTo>
                  <a:lnTo>
                    <a:pt x="168" y="1738"/>
                  </a:lnTo>
                  <a:lnTo>
                    <a:pt x="166" y="1740"/>
                  </a:lnTo>
                  <a:close/>
                  <a:moveTo>
                    <a:pt x="362" y="2084"/>
                  </a:moveTo>
                  <a:lnTo>
                    <a:pt x="362" y="2084"/>
                  </a:lnTo>
                  <a:lnTo>
                    <a:pt x="370" y="2088"/>
                  </a:lnTo>
                  <a:lnTo>
                    <a:pt x="376" y="2088"/>
                  </a:lnTo>
                  <a:lnTo>
                    <a:pt x="380" y="2086"/>
                  </a:lnTo>
                  <a:lnTo>
                    <a:pt x="378" y="2082"/>
                  </a:lnTo>
                  <a:lnTo>
                    <a:pt x="376" y="2080"/>
                  </a:lnTo>
                  <a:lnTo>
                    <a:pt x="372" y="2078"/>
                  </a:lnTo>
                  <a:lnTo>
                    <a:pt x="366" y="2080"/>
                  </a:lnTo>
                  <a:lnTo>
                    <a:pt x="362" y="2084"/>
                  </a:lnTo>
                  <a:close/>
                  <a:moveTo>
                    <a:pt x="174" y="1354"/>
                  </a:moveTo>
                  <a:lnTo>
                    <a:pt x="174" y="1354"/>
                  </a:lnTo>
                  <a:lnTo>
                    <a:pt x="176" y="1352"/>
                  </a:lnTo>
                  <a:lnTo>
                    <a:pt x="176" y="1350"/>
                  </a:lnTo>
                  <a:lnTo>
                    <a:pt x="174" y="1348"/>
                  </a:lnTo>
                  <a:lnTo>
                    <a:pt x="174" y="1350"/>
                  </a:lnTo>
                  <a:lnTo>
                    <a:pt x="172" y="1350"/>
                  </a:lnTo>
                  <a:lnTo>
                    <a:pt x="172" y="1352"/>
                  </a:lnTo>
                  <a:lnTo>
                    <a:pt x="174" y="1354"/>
                  </a:lnTo>
                  <a:close/>
                  <a:moveTo>
                    <a:pt x="168" y="1784"/>
                  </a:moveTo>
                  <a:lnTo>
                    <a:pt x="168" y="1784"/>
                  </a:lnTo>
                  <a:lnTo>
                    <a:pt x="170" y="1784"/>
                  </a:lnTo>
                  <a:lnTo>
                    <a:pt x="176" y="1780"/>
                  </a:lnTo>
                  <a:lnTo>
                    <a:pt x="178" y="1776"/>
                  </a:lnTo>
                  <a:lnTo>
                    <a:pt x="178" y="1772"/>
                  </a:lnTo>
                  <a:lnTo>
                    <a:pt x="176" y="1768"/>
                  </a:lnTo>
                  <a:lnTo>
                    <a:pt x="176" y="1764"/>
                  </a:lnTo>
                  <a:lnTo>
                    <a:pt x="176" y="1762"/>
                  </a:lnTo>
                  <a:lnTo>
                    <a:pt x="174" y="1762"/>
                  </a:lnTo>
                  <a:lnTo>
                    <a:pt x="172" y="1764"/>
                  </a:lnTo>
                  <a:lnTo>
                    <a:pt x="170" y="1766"/>
                  </a:lnTo>
                  <a:lnTo>
                    <a:pt x="168" y="1766"/>
                  </a:lnTo>
                  <a:lnTo>
                    <a:pt x="166" y="1764"/>
                  </a:lnTo>
                  <a:lnTo>
                    <a:pt x="166" y="1766"/>
                  </a:lnTo>
                  <a:lnTo>
                    <a:pt x="162" y="1768"/>
                  </a:lnTo>
                  <a:lnTo>
                    <a:pt x="158" y="1772"/>
                  </a:lnTo>
                  <a:lnTo>
                    <a:pt x="158" y="1774"/>
                  </a:lnTo>
                  <a:lnTo>
                    <a:pt x="160" y="1776"/>
                  </a:lnTo>
                  <a:lnTo>
                    <a:pt x="162" y="1776"/>
                  </a:lnTo>
                  <a:lnTo>
                    <a:pt x="166" y="1774"/>
                  </a:lnTo>
                  <a:lnTo>
                    <a:pt x="168" y="1774"/>
                  </a:lnTo>
                  <a:lnTo>
                    <a:pt x="170" y="1776"/>
                  </a:lnTo>
                  <a:lnTo>
                    <a:pt x="170" y="1778"/>
                  </a:lnTo>
                  <a:lnTo>
                    <a:pt x="168" y="1780"/>
                  </a:lnTo>
                  <a:lnTo>
                    <a:pt x="166" y="1782"/>
                  </a:lnTo>
                  <a:lnTo>
                    <a:pt x="168" y="1784"/>
                  </a:lnTo>
                  <a:close/>
                  <a:moveTo>
                    <a:pt x="190" y="1748"/>
                  </a:moveTo>
                  <a:lnTo>
                    <a:pt x="190" y="1748"/>
                  </a:lnTo>
                  <a:lnTo>
                    <a:pt x="186" y="1752"/>
                  </a:lnTo>
                  <a:lnTo>
                    <a:pt x="182" y="1756"/>
                  </a:lnTo>
                  <a:lnTo>
                    <a:pt x="178" y="1762"/>
                  </a:lnTo>
                  <a:lnTo>
                    <a:pt x="178" y="1768"/>
                  </a:lnTo>
                  <a:lnTo>
                    <a:pt x="180" y="1768"/>
                  </a:lnTo>
                  <a:lnTo>
                    <a:pt x="182" y="1766"/>
                  </a:lnTo>
                  <a:lnTo>
                    <a:pt x="188" y="1758"/>
                  </a:lnTo>
                  <a:lnTo>
                    <a:pt x="192" y="1750"/>
                  </a:lnTo>
                  <a:lnTo>
                    <a:pt x="192" y="1748"/>
                  </a:lnTo>
                  <a:lnTo>
                    <a:pt x="190" y="1748"/>
                  </a:lnTo>
                  <a:close/>
                  <a:moveTo>
                    <a:pt x="700" y="1324"/>
                  </a:moveTo>
                  <a:lnTo>
                    <a:pt x="700" y="1324"/>
                  </a:lnTo>
                  <a:lnTo>
                    <a:pt x="698" y="1322"/>
                  </a:lnTo>
                  <a:lnTo>
                    <a:pt x="694" y="1322"/>
                  </a:lnTo>
                  <a:lnTo>
                    <a:pt x="690" y="1324"/>
                  </a:lnTo>
                  <a:lnTo>
                    <a:pt x="690" y="1326"/>
                  </a:lnTo>
                  <a:lnTo>
                    <a:pt x="692" y="1326"/>
                  </a:lnTo>
                  <a:lnTo>
                    <a:pt x="696" y="1326"/>
                  </a:lnTo>
                  <a:lnTo>
                    <a:pt x="700" y="1326"/>
                  </a:lnTo>
                  <a:lnTo>
                    <a:pt x="700" y="1324"/>
                  </a:lnTo>
                  <a:close/>
                  <a:moveTo>
                    <a:pt x="494" y="1970"/>
                  </a:moveTo>
                  <a:lnTo>
                    <a:pt x="494" y="1970"/>
                  </a:lnTo>
                  <a:lnTo>
                    <a:pt x="492" y="1962"/>
                  </a:lnTo>
                  <a:lnTo>
                    <a:pt x="486" y="1954"/>
                  </a:lnTo>
                  <a:lnTo>
                    <a:pt x="478" y="1948"/>
                  </a:lnTo>
                  <a:lnTo>
                    <a:pt x="470" y="1944"/>
                  </a:lnTo>
                  <a:lnTo>
                    <a:pt x="460" y="1942"/>
                  </a:lnTo>
                  <a:lnTo>
                    <a:pt x="452" y="1942"/>
                  </a:lnTo>
                  <a:lnTo>
                    <a:pt x="446" y="1944"/>
                  </a:lnTo>
                  <a:lnTo>
                    <a:pt x="442" y="1948"/>
                  </a:lnTo>
                  <a:lnTo>
                    <a:pt x="438" y="1954"/>
                  </a:lnTo>
                  <a:lnTo>
                    <a:pt x="434" y="1954"/>
                  </a:lnTo>
                  <a:lnTo>
                    <a:pt x="432" y="1952"/>
                  </a:lnTo>
                  <a:lnTo>
                    <a:pt x="428" y="1950"/>
                  </a:lnTo>
                  <a:lnTo>
                    <a:pt x="424" y="1948"/>
                  </a:lnTo>
                  <a:lnTo>
                    <a:pt x="424" y="1946"/>
                  </a:lnTo>
                  <a:lnTo>
                    <a:pt x="428" y="1942"/>
                  </a:lnTo>
                  <a:lnTo>
                    <a:pt x="434" y="1938"/>
                  </a:lnTo>
                  <a:lnTo>
                    <a:pt x="436" y="1936"/>
                  </a:lnTo>
                  <a:lnTo>
                    <a:pt x="438" y="1932"/>
                  </a:lnTo>
                  <a:lnTo>
                    <a:pt x="434" y="1924"/>
                  </a:lnTo>
                  <a:lnTo>
                    <a:pt x="428" y="1914"/>
                  </a:lnTo>
                  <a:lnTo>
                    <a:pt x="418" y="1906"/>
                  </a:lnTo>
                  <a:lnTo>
                    <a:pt x="410" y="1902"/>
                  </a:lnTo>
                  <a:lnTo>
                    <a:pt x="408" y="1898"/>
                  </a:lnTo>
                  <a:lnTo>
                    <a:pt x="410" y="1898"/>
                  </a:lnTo>
                  <a:lnTo>
                    <a:pt x="418" y="1902"/>
                  </a:lnTo>
                  <a:lnTo>
                    <a:pt x="424" y="1906"/>
                  </a:lnTo>
                  <a:lnTo>
                    <a:pt x="428" y="1906"/>
                  </a:lnTo>
                  <a:lnTo>
                    <a:pt x="430" y="1904"/>
                  </a:lnTo>
                  <a:lnTo>
                    <a:pt x="428" y="1902"/>
                  </a:lnTo>
                  <a:lnTo>
                    <a:pt x="422" y="1894"/>
                  </a:lnTo>
                  <a:lnTo>
                    <a:pt x="418" y="1888"/>
                  </a:lnTo>
                  <a:lnTo>
                    <a:pt x="416" y="1884"/>
                  </a:lnTo>
                  <a:lnTo>
                    <a:pt x="416" y="1876"/>
                  </a:lnTo>
                  <a:lnTo>
                    <a:pt x="416" y="1872"/>
                  </a:lnTo>
                  <a:lnTo>
                    <a:pt x="416" y="1870"/>
                  </a:lnTo>
                  <a:lnTo>
                    <a:pt x="412" y="1868"/>
                  </a:lnTo>
                  <a:lnTo>
                    <a:pt x="408" y="1866"/>
                  </a:lnTo>
                  <a:lnTo>
                    <a:pt x="406" y="1864"/>
                  </a:lnTo>
                  <a:lnTo>
                    <a:pt x="404" y="1858"/>
                  </a:lnTo>
                  <a:lnTo>
                    <a:pt x="400" y="1852"/>
                  </a:lnTo>
                  <a:lnTo>
                    <a:pt x="396" y="1850"/>
                  </a:lnTo>
                  <a:lnTo>
                    <a:pt x="390" y="1848"/>
                  </a:lnTo>
                  <a:lnTo>
                    <a:pt x="380" y="1844"/>
                  </a:lnTo>
                  <a:lnTo>
                    <a:pt x="376" y="1842"/>
                  </a:lnTo>
                  <a:lnTo>
                    <a:pt x="372" y="1836"/>
                  </a:lnTo>
                  <a:lnTo>
                    <a:pt x="366" y="1822"/>
                  </a:lnTo>
                  <a:lnTo>
                    <a:pt x="360" y="1806"/>
                  </a:lnTo>
                  <a:lnTo>
                    <a:pt x="358" y="1794"/>
                  </a:lnTo>
                  <a:lnTo>
                    <a:pt x="356" y="1786"/>
                  </a:lnTo>
                  <a:lnTo>
                    <a:pt x="354" y="1782"/>
                  </a:lnTo>
                  <a:lnTo>
                    <a:pt x="352" y="1780"/>
                  </a:lnTo>
                  <a:lnTo>
                    <a:pt x="346" y="1774"/>
                  </a:lnTo>
                  <a:lnTo>
                    <a:pt x="342" y="1768"/>
                  </a:lnTo>
                  <a:lnTo>
                    <a:pt x="336" y="1762"/>
                  </a:lnTo>
                  <a:lnTo>
                    <a:pt x="322" y="1756"/>
                  </a:lnTo>
                  <a:lnTo>
                    <a:pt x="314" y="1754"/>
                  </a:lnTo>
                  <a:lnTo>
                    <a:pt x="310" y="1754"/>
                  </a:lnTo>
                  <a:lnTo>
                    <a:pt x="308" y="1754"/>
                  </a:lnTo>
                  <a:lnTo>
                    <a:pt x="306" y="1756"/>
                  </a:lnTo>
                  <a:lnTo>
                    <a:pt x="302" y="1758"/>
                  </a:lnTo>
                  <a:lnTo>
                    <a:pt x="298" y="1760"/>
                  </a:lnTo>
                  <a:lnTo>
                    <a:pt x="290" y="1758"/>
                  </a:lnTo>
                  <a:lnTo>
                    <a:pt x="286" y="1758"/>
                  </a:lnTo>
                  <a:lnTo>
                    <a:pt x="288" y="1756"/>
                  </a:lnTo>
                  <a:lnTo>
                    <a:pt x="294" y="1754"/>
                  </a:lnTo>
                  <a:lnTo>
                    <a:pt x="300" y="1748"/>
                  </a:lnTo>
                  <a:lnTo>
                    <a:pt x="302" y="1746"/>
                  </a:lnTo>
                  <a:lnTo>
                    <a:pt x="304" y="1746"/>
                  </a:lnTo>
                  <a:lnTo>
                    <a:pt x="308" y="1746"/>
                  </a:lnTo>
                  <a:lnTo>
                    <a:pt x="316" y="1742"/>
                  </a:lnTo>
                  <a:lnTo>
                    <a:pt x="318" y="1742"/>
                  </a:lnTo>
                  <a:lnTo>
                    <a:pt x="318" y="1740"/>
                  </a:lnTo>
                  <a:lnTo>
                    <a:pt x="316" y="1738"/>
                  </a:lnTo>
                  <a:lnTo>
                    <a:pt x="310" y="1736"/>
                  </a:lnTo>
                  <a:lnTo>
                    <a:pt x="308" y="1734"/>
                  </a:lnTo>
                  <a:lnTo>
                    <a:pt x="308" y="1730"/>
                  </a:lnTo>
                  <a:lnTo>
                    <a:pt x="304" y="1728"/>
                  </a:lnTo>
                  <a:lnTo>
                    <a:pt x="304" y="1726"/>
                  </a:lnTo>
                  <a:lnTo>
                    <a:pt x="306" y="1728"/>
                  </a:lnTo>
                  <a:lnTo>
                    <a:pt x="312" y="1728"/>
                  </a:lnTo>
                  <a:lnTo>
                    <a:pt x="314" y="1728"/>
                  </a:lnTo>
                  <a:lnTo>
                    <a:pt x="318" y="1726"/>
                  </a:lnTo>
                  <a:lnTo>
                    <a:pt x="326" y="1716"/>
                  </a:lnTo>
                  <a:lnTo>
                    <a:pt x="334" y="1696"/>
                  </a:lnTo>
                  <a:lnTo>
                    <a:pt x="342" y="1678"/>
                  </a:lnTo>
                  <a:lnTo>
                    <a:pt x="348" y="1668"/>
                  </a:lnTo>
                  <a:lnTo>
                    <a:pt x="350" y="1664"/>
                  </a:lnTo>
                  <a:lnTo>
                    <a:pt x="348" y="1656"/>
                  </a:lnTo>
                  <a:lnTo>
                    <a:pt x="346" y="1652"/>
                  </a:lnTo>
                  <a:lnTo>
                    <a:pt x="342" y="1650"/>
                  </a:lnTo>
                  <a:lnTo>
                    <a:pt x="332" y="1650"/>
                  </a:lnTo>
                  <a:lnTo>
                    <a:pt x="320" y="1650"/>
                  </a:lnTo>
                  <a:lnTo>
                    <a:pt x="302" y="1650"/>
                  </a:lnTo>
                  <a:lnTo>
                    <a:pt x="286" y="1650"/>
                  </a:lnTo>
                  <a:lnTo>
                    <a:pt x="274" y="1652"/>
                  </a:lnTo>
                  <a:lnTo>
                    <a:pt x="268" y="1656"/>
                  </a:lnTo>
                  <a:lnTo>
                    <a:pt x="262" y="1658"/>
                  </a:lnTo>
                  <a:lnTo>
                    <a:pt x="258" y="1658"/>
                  </a:lnTo>
                  <a:lnTo>
                    <a:pt x="258" y="1654"/>
                  </a:lnTo>
                  <a:lnTo>
                    <a:pt x="268" y="1644"/>
                  </a:lnTo>
                  <a:lnTo>
                    <a:pt x="270" y="1642"/>
                  </a:lnTo>
                  <a:lnTo>
                    <a:pt x="268" y="1642"/>
                  </a:lnTo>
                  <a:lnTo>
                    <a:pt x="264" y="1642"/>
                  </a:lnTo>
                  <a:lnTo>
                    <a:pt x="258" y="1642"/>
                  </a:lnTo>
                  <a:lnTo>
                    <a:pt x="260" y="1640"/>
                  </a:lnTo>
                  <a:lnTo>
                    <a:pt x="270" y="1632"/>
                  </a:lnTo>
                  <a:lnTo>
                    <a:pt x="284" y="1620"/>
                  </a:lnTo>
                  <a:lnTo>
                    <a:pt x="296" y="1608"/>
                  </a:lnTo>
                  <a:lnTo>
                    <a:pt x="300" y="1604"/>
                  </a:lnTo>
                  <a:lnTo>
                    <a:pt x="300" y="1600"/>
                  </a:lnTo>
                  <a:lnTo>
                    <a:pt x="298" y="1598"/>
                  </a:lnTo>
                  <a:lnTo>
                    <a:pt x="298" y="1596"/>
                  </a:lnTo>
                  <a:lnTo>
                    <a:pt x="300" y="1592"/>
                  </a:lnTo>
                  <a:lnTo>
                    <a:pt x="300" y="1590"/>
                  </a:lnTo>
                  <a:lnTo>
                    <a:pt x="292" y="1588"/>
                  </a:lnTo>
                  <a:lnTo>
                    <a:pt x="286" y="1588"/>
                  </a:lnTo>
                  <a:lnTo>
                    <a:pt x="284" y="1590"/>
                  </a:lnTo>
                  <a:lnTo>
                    <a:pt x="284" y="1592"/>
                  </a:lnTo>
                  <a:lnTo>
                    <a:pt x="280" y="1592"/>
                  </a:lnTo>
                  <a:lnTo>
                    <a:pt x="272" y="1592"/>
                  </a:lnTo>
                  <a:lnTo>
                    <a:pt x="262" y="1594"/>
                  </a:lnTo>
                  <a:lnTo>
                    <a:pt x="254" y="1596"/>
                  </a:lnTo>
                  <a:lnTo>
                    <a:pt x="246" y="1596"/>
                  </a:lnTo>
                  <a:lnTo>
                    <a:pt x="242" y="1594"/>
                  </a:lnTo>
                  <a:lnTo>
                    <a:pt x="238" y="1596"/>
                  </a:lnTo>
                  <a:lnTo>
                    <a:pt x="236" y="1596"/>
                  </a:lnTo>
                  <a:lnTo>
                    <a:pt x="232" y="1594"/>
                  </a:lnTo>
                  <a:lnTo>
                    <a:pt x="226" y="1592"/>
                  </a:lnTo>
                  <a:lnTo>
                    <a:pt x="222" y="1590"/>
                  </a:lnTo>
                  <a:lnTo>
                    <a:pt x="218" y="1594"/>
                  </a:lnTo>
                  <a:lnTo>
                    <a:pt x="218" y="1600"/>
                  </a:lnTo>
                  <a:lnTo>
                    <a:pt x="218" y="1602"/>
                  </a:lnTo>
                  <a:lnTo>
                    <a:pt x="218" y="1604"/>
                  </a:lnTo>
                  <a:lnTo>
                    <a:pt x="214" y="1606"/>
                  </a:lnTo>
                  <a:lnTo>
                    <a:pt x="212" y="1606"/>
                  </a:lnTo>
                  <a:lnTo>
                    <a:pt x="216" y="1612"/>
                  </a:lnTo>
                  <a:lnTo>
                    <a:pt x="218" y="1616"/>
                  </a:lnTo>
                  <a:lnTo>
                    <a:pt x="212" y="1616"/>
                  </a:lnTo>
                  <a:lnTo>
                    <a:pt x="206" y="1614"/>
                  </a:lnTo>
                  <a:lnTo>
                    <a:pt x="206" y="1618"/>
                  </a:lnTo>
                  <a:lnTo>
                    <a:pt x="210" y="1622"/>
                  </a:lnTo>
                  <a:lnTo>
                    <a:pt x="210" y="1624"/>
                  </a:lnTo>
                  <a:lnTo>
                    <a:pt x="210" y="1626"/>
                  </a:lnTo>
                  <a:lnTo>
                    <a:pt x="208" y="1626"/>
                  </a:lnTo>
                  <a:lnTo>
                    <a:pt x="204" y="1626"/>
                  </a:lnTo>
                  <a:lnTo>
                    <a:pt x="202" y="1626"/>
                  </a:lnTo>
                  <a:lnTo>
                    <a:pt x="204" y="1628"/>
                  </a:lnTo>
                  <a:lnTo>
                    <a:pt x="206" y="1632"/>
                  </a:lnTo>
                  <a:lnTo>
                    <a:pt x="206" y="1636"/>
                  </a:lnTo>
                  <a:lnTo>
                    <a:pt x="206" y="1638"/>
                  </a:lnTo>
                  <a:lnTo>
                    <a:pt x="202" y="1638"/>
                  </a:lnTo>
                  <a:lnTo>
                    <a:pt x="190" y="1638"/>
                  </a:lnTo>
                  <a:lnTo>
                    <a:pt x="188" y="1640"/>
                  </a:lnTo>
                  <a:lnTo>
                    <a:pt x="188" y="1646"/>
                  </a:lnTo>
                  <a:lnTo>
                    <a:pt x="190" y="1650"/>
                  </a:lnTo>
                  <a:lnTo>
                    <a:pt x="190" y="1654"/>
                  </a:lnTo>
                  <a:lnTo>
                    <a:pt x="188" y="1660"/>
                  </a:lnTo>
                  <a:lnTo>
                    <a:pt x="188" y="1668"/>
                  </a:lnTo>
                  <a:lnTo>
                    <a:pt x="188" y="1672"/>
                  </a:lnTo>
                  <a:lnTo>
                    <a:pt x="190" y="1674"/>
                  </a:lnTo>
                  <a:lnTo>
                    <a:pt x="194" y="1674"/>
                  </a:lnTo>
                  <a:lnTo>
                    <a:pt x="196" y="1676"/>
                  </a:lnTo>
                  <a:lnTo>
                    <a:pt x="194" y="1682"/>
                  </a:lnTo>
                  <a:lnTo>
                    <a:pt x="192" y="1686"/>
                  </a:lnTo>
                  <a:lnTo>
                    <a:pt x="190" y="1690"/>
                  </a:lnTo>
                  <a:lnTo>
                    <a:pt x="188" y="1690"/>
                  </a:lnTo>
                  <a:lnTo>
                    <a:pt x="190" y="1692"/>
                  </a:lnTo>
                  <a:lnTo>
                    <a:pt x="190" y="1694"/>
                  </a:lnTo>
                  <a:lnTo>
                    <a:pt x="190" y="1696"/>
                  </a:lnTo>
                  <a:lnTo>
                    <a:pt x="186" y="1698"/>
                  </a:lnTo>
                  <a:lnTo>
                    <a:pt x="184" y="1700"/>
                  </a:lnTo>
                  <a:lnTo>
                    <a:pt x="188" y="1702"/>
                  </a:lnTo>
                  <a:lnTo>
                    <a:pt x="188" y="1704"/>
                  </a:lnTo>
                  <a:lnTo>
                    <a:pt x="186" y="1706"/>
                  </a:lnTo>
                  <a:lnTo>
                    <a:pt x="182" y="1708"/>
                  </a:lnTo>
                  <a:lnTo>
                    <a:pt x="178" y="1708"/>
                  </a:lnTo>
                  <a:lnTo>
                    <a:pt x="174" y="1708"/>
                  </a:lnTo>
                  <a:lnTo>
                    <a:pt x="172" y="1710"/>
                  </a:lnTo>
                  <a:lnTo>
                    <a:pt x="172" y="1712"/>
                  </a:lnTo>
                  <a:lnTo>
                    <a:pt x="174" y="1714"/>
                  </a:lnTo>
                  <a:lnTo>
                    <a:pt x="182" y="1714"/>
                  </a:lnTo>
                  <a:lnTo>
                    <a:pt x="190" y="1712"/>
                  </a:lnTo>
                  <a:lnTo>
                    <a:pt x="192" y="1714"/>
                  </a:lnTo>
                  <a:lnTo>
                    <a:pt x="184" y="1716"/>
                  </a:lnTo>
                  <a:lnTo>
                    <a:pt x="180" y="1718"/>
                  </a:lnTo>
                  <a:lnTo>
                    <a:pt x="180" y="1720"/>
                  </a:lnTo>
                  <a:lnTo>
                    <a:pt x="184" y="1722"/>
                  </a:lnTo>
                  <a:lnTo>
                    <a:pt x="188" y="1722"/>
                  </a:lnTo>
                  <a:lnTo>
                    <a:pt x="190" y="1722"/>
                  </a:lnTo>
                  <a:lnTo>
                    <a:pt x="192" y="1724"/>
                  </a:lnTo>
                  <a:lnTo>
                    <a:pt x="196" y="1724"/>
                  </a:lnTo>
                  <a:lnTo>
                    <a:pt x="200" y="1720"/>
                  </a:lnTo>
                  <a:lnTo>
                    <a:pt x="208" y="1714"/>
                  </a:lnTo>
                  <a:lnTo>
                    <a:pt x="206" y="1720"/>
                  </a:lnTo>
                  <a:lnTo>
                    <a:pt x="202" y="1726"/>
                  </a:lnTo>
                  <a:lnTo>
                    <a:pt x="202" y="1730"/>
                  </a:lnTo>
                  <a:lnTo>
                    <a:pt x="202" y="1734"/>
                  </a:lnTo>
                  <a:lnTo>
                    <a:pt x="198" y="1738"/>
                  </a:lnTo>
                  <a:lnTo>
                    <a:pt x="196" y="1740"/>
                  </a:lnTo>
                  <a:lnTo>
                    <a:pt x="196" y="1744"/>
                  </a:lnTo>
                  <a:lnTo>
                    <a:pt x="198" y="1748"/>
                  </a:lnTo>
                  <a:lnTo>
                    <a:pt x="194" y="1754"/>
                  </a:lnTo>
                  <a:lnTo>
                    <a:pt x="192" y="1758"/>
                  </a:lnTo>
                  <a:lnTo>
                    <a:pt x="192" y="1762"/>
                  </a:lnTo>
                  <a:lnTo>
                    <a:pt x="194" y="1764"/>
                  </a:lnTo>
                  <a:lnTo>
                    <a:pt x="194" y="1768"/>
                  </a:lnTo>
                  <a:lnTo>
                    <a:pt x="194" y="1772"/>
                  </a:lnTo>
                  <a:lnTo>
                    <a:pt x="194" y="1774"/>
                  </a:lnTo>
                  <a:lnTo>
                    <a:pt x="200" y="1770"/>
                  </a:lnTo>
                  <a:lnTo>
                    <a:pt x="198" y="1774"/>
                  </a:lnTo>
                  <a:lnTo>
                    <a:pt x="194" y="1784"/>
                  </a:lnTo>
                  <a:lnTo>
                    <a:pt x="188" y="1794"/>
                  </a:lnTo>
                  <a:lnTo>
                    <a:pt x="188" y="1800"/>
                  </a:lnTo>
                  <a:lnTo>
                    <a:pt x="192" y="1802"/>
                  </a:lnTo>
                  <a:lnTo>
                    <a:pt x="194" y="1802"/>
                  </a:lnTo>
                  <a:lnTo>
                    <a:pt x="196" y="1800"/>
                  </a:lnTo>
                  <a:lnTo>
                    <a:pt x="198" y="1792"/>
                  </a:lnTo>
                  <a:lnTo>
                    <a:pt x="202" y="1780"/>
                  </a:lnTo>
                  <a:lnTo>
                    <a:pt x="204" y="1776"/>
                  </a:lnTo>
                  <a:lnTo>
                    <a:pt x="206" y="1772"/>
                  </a:lnTo>
                  <a:lnTo>
                    <a:pt x="208" y="1770"/>
                  </a:lnTo>
                  <a:lnTo>
                    <a:pt x="208" y="1768"/>
                  </a:lnTo>
                  <a:lnTo>
                    <a:pt x="204" y="1764"/>
                  </a:lnTo>
                  <a:lnTo>
                    <a:pt x="202" y="1760"/>
                  </a:lnTo>
                  <a:lnTo>
                    <a:pt x="204" y="1758"/>
                  </a:lnTo>
                  <a:lnTo>
                    <a:pt x="206" y="1756"/>
                  </a:lnTo>
                  <a:lnTo>
                    <a:pt x="210" y="1754"/>
                  </a:lnTo>
                  <a:lnTo>
                    <a:pt x="208" y="1756"/>
                  </a:lnTo>
                  <a:lnTo>
                    <a:pt x="208" y="1762"/>
                  </a:lnTo>
                  <a:lnTo>
                    <a:pt x="208" y="1764"/>
                  </a:lnTo>
                  <a:lnTo>
                    <a:pt x="210" y="1766"/>
                  </a:lnTo>
                  <a:lnTo>
                    <a:pt x="214" y="1766"/>
                  </a:lnTo>
                  <a:lnTo>
                    <a:pt x="216" y="1764"/>
                  </a:lnTo>
                  <a:lnTo>
                    <a:pt x="216" y="1762"/>
                  </a:lnTo>
                  <a:lnTo>
                    <a:pt x="220" y="1764"/>
                  </a:lnTo>
                  <a:lnTo>
                    <a:pt x="222" y="1764"/>
                  </a:lnTo>
                  <a:lnTo>
                    <a:pt x="224" y="1758"/>
                  </a:lnTo>
                  <a:lnTo>
                    <a:pt x="224" y="1756"/>
                  </a:lnTo>
                  <a:lnTo>
                    <a:pt x="228" y="1756"/>
                  </a:lnTo>
                  <a:lnTo>
                    <a:pt x="232" y="1758"/>
                  </a:lnTo>
                  <a:lnTo>
                    <a:pt x="238" y="1762"/>
                  </a:lnTo>
                  <a:lnTo>
                    <a:pt x="230" y="1764"/>
                  </a:lnTo>
                  <a:lnTo>
                    <a:pt x="224" y="1766"/>
                  </a:lnTo>
                  <a:lnTo>
                    <a:pt x="224" y="1768"/>
                  </a:lnTo>
                  <a:lnTo>
                    <a:pt x="224" y="1772"/>
                  </a:lnTo>
                  <a:lnTo>
                    <a:pt x="230" y="1780"/>
                  </a:lnTo>
                  <a:lnTo>
                    <a:pt x="234" y="1786"/>
                  </a:lnTo>
                  <a:lnTo>
                    <a:pt x="234" y="1790"/>
                  </a:lnTo>
                  <a:lnTo>
                    <a:pt x="234" y="1794"/>
                  </a:lnTo>
                  <a:lnTo>
                    <a:pt x="230" y="1798"/>
                  </a:lnTo>
                  <a:lnTo>
                    <a:pt x="224" y="1806"/>
                  </a:lnTo>
                  <a:lnTo>
                    <a:pt x="222" y="1810"/>
                  </a:lnTo>
                  <a:lnTo>
                    <a:pt x="220" y="1816"/>
                  </a:lnTo>
                  <a:lnTo>
                    <a:pt x="222" y="1822"/>
                  </a:lnTo>
                  <a:lnTo>
                    <a:pt x="220" y="1822"/>
                  </a:lnTo>
                  <a:lnTo>
                    <a:pt x="216" y="1818"/>
                  </a:lnTo>
                  <a:lnTo>
                    <a:pt x="214" y="1820"/>
                  </a:lnTo>
                  <a:lnTo>
                    <a:pt x="214" y="1822"/>
                  </a:lnTo>
                  <a:lnTo>
                    <a:pt x="214" y="1826"/>
                  </a:lnTo>
                  <a:lnTo>
                    <a:pt x="220" y="1834"/>
                  </a:lnTo>
                  <a:lnTo>
                    <a:pt x="224" y="1840"/>
                  </a:lnTo>
                  <a:lnTo>
                    <a:pt x="224" y="1838"/>
                  </a:lnTo>
                  <a:lnTo>
                    <a:pt x="224" y="1836"/>
                  </a:lnTo>
                  <a:lnTo>
                    <a:pt x="222" y="1830"/>
                  </a:lnTo>
                  <a:lnTo>
                    <a:pt x="224" y="1828"/>
                  </a:lnTo>
                  <a:lnTo>
                    <a:pt x="228" y="1828"/>
                  </a:lnTo>
                  <a:lnTo>
                    <a:pt x="234" y="1832"/>
                  </a:lnTo>
                  <a:lnTo>
                    <a:pt x="240" y="1838"/>
                  </a:lnTo>
                  <a:lnTo>
                    <a:pt x="244" y="1840"/>
                  </a:lnTo>
                  <a:lnTo>
                    <a:pt x="246" y="1838"/>
                  </a:lnTo>
                  <a:lnTo>
                    <a:pt x="246" y="1834"/>
                  </a:lnTo>
                  <a:lnTo>
                    <a:pt x="246" y="1828"/>
                  </a:lnTo>
                  <a:lnTo>
                    <a:pt x="246" y="1826"/>
                  </a:lnTo>
                  <a:lnTo>
                    <a:pt x="246" y="1828"/>
                  </a:lnTo>
                  <a:lnTo>
                    <a:pt x="252" y="1830"/>
                  </a:lnTo>
                  <a:lnTo>
                    <a:pt x="260" y="1834"/>
                  </a:lnTo>
                  <a:lnTo>
                    <a:pt x="264" y="1834"/>
                  </a:lnTo>
                  <a:lnTo>
                    <a:pt x="266" y="1830"/>
                  </a:lnTo>
                  <a:lnTo>
                    <a:pt x="270" y="1826"/>
                  </a:lnTo>
                  <a:lnTo>
                    <a:pt x="274" y="1826"/>
                  </a:lnTo>
                  <a:lnTo>
                    <a:pt x="276" y="1828"/>
                  </a:lnTo>
                  <a:lnTo>
                    <a:pt x="278" y="1824"/>
                  </a:lnTo>
                  <a:lnTo>
                    <a:pt x="282" y="1822"/>
                  </a:lnTo>
                  <a:lnTo>
                    <a:pt x="286" y="1820"/>
                  </a:lnTo>
                  <a:lnTo>
                    <a:pt x="292" y="1820"/>
                  </a:lnTo>
                  <a:lnTo>
                    <a:pt x="292" y="1822"/>
                  </a:lnTo>
                  <a:lnTo>
                    <a:pt x="288" y="1826"/>
                  </a:lnTo>
                  <a:lnTo>
                    <a:pt x="280" y="1838"/>
                  </a:lnTo>
                  <a:lnTo>
                    <a:pt x="276" y="1844"/>
                  </a:lnTo>
                  <a:lnTo>
                    <a:pt x="276" y="1850"/>
                  </a:lnTo>
                  <a:lnTo>
                    <a:pt x="276" y="1854"/>
                  </a:lnTo>
                  <a:lnTo>
                    <a:pt x="278" y="1858"/>
                  </a:lnTo>
                  <a:lnTo>
                    <a:pt x="286" y="1866"/>
                  </a:lnTo>
                  <a:lnTo>
                    <a:pt x="292" y="1872"/>
                  </a:lnTo>
                  <a:lnTo>
                    <a:pt x="294" y="1876"/>
                  </a:lnTo>
                  <a:lnTo>
                    <a:pt x="296" y="1874"/>
                  </a:lnTo>
                  <a:lnTo>
                    <a:pt x="300" y="1872"/>
                  </a:lnTo>
                  <a:lnTo>
                    <a:pt x="302" y="1870"/>
                  </a:lnTo>
                  <a:lnTo>
                    <a:pt x="304" y="1870"/>
                  </a:lnTo>
                  <a:lnTo>
                    <a:pt x="308" y="1870"/>
                  </a:lnTo>
                  <a:lnTo>
                    <a:pt x="308" y="1872"/>
                  </a:lnTo>
                  <a:lnTo>
                    <a:pt x="308" y="1874"/>
                  </a:lnTo>
                  <a:lnTo>
                    <a:pt x="306" y="1878"/>
                  </a:lnTo>
                  <a:lnTo>
                    <a:pt x="306" y="1880"/>
                  </a:lnTo>
                  <a:lnTo>
                    <a:pt x="306" y="1882"/>
                  </a:lnTo>
                  <a:lnTo>
                    <a:pt x="308" y="1882"/>
                  </a:lnTo>
                  <a:lnTo>
                    <a:pt x="306" y="1884"/>
                  </a:lnTo>
                  <a:lnTo>
                    <a:pt x="300" y="1888"/>
                  </a:lnTo>
                  <a:lnTo>
                    <a:pt x="298" y="1890"/>
                  </a:lnTo>
                  <a:lnTo>
                    <a:pt x="298" y="1892"/>
                  </a:lnTo>
                  <a:lnTo>
                    <a:pt x="298" y="1894"/>
                  </a:lnTo>
                  <a:lnTo>
                    <a:pt x="302" y="1896"/>
                  </a:lnTo>
                  <a:lnTo>
                    <a:pt x="304" y="1898"/>
                  </a:lnTo>
                  <a:lnTo>
                    <a:pt x="302" y="1900"/>
                  </a:lnTo>
                  <a:lnTo>
                    <a:pt x="300" y="1902"/>
                  </a:lnTo>
                  <a:lnTo>
                    <a:pt x="300" y="1906"/>
                  </a:lnTo>
                  <a:lnTo>
                    <a:pt x="300" y="1910"/>
                  </a:lnTo>
                  <a:lnTo>
                    <a:pt x="302" y="1916"/>
                  </a:lnTo>
                  <a:lnTo>
                    <a:pt x="308" y="1924"/>
                  </a:lnTo>
                  <a:lnTo>
                    <a:pt x="304" y="1922"/>
                  </a:lnTo>
                  <a:lnTo>
                    <a:pt x="300" y="1918"/>
                  </a:lnTo>
                  <a:lnTo>
                    <a:pt x="296" y="1916"/>
                  </a:lnTo>
                  <a:lnTo>
                    <a:pt x="294" y="1918"/>
                  </a:lnTo>
                  <a:lnTo>
                    <a:pt x="296" y="1922"/>
                  </a:lnTo>
                  <a:lnTo>
                    <a:pt x="298" y="1926"/>
                  </a:lnTo>
                  <a:lnTo>
                    <a:pt x="294" y="1924"/>
                  </a:lnTo>
                  <a:lnTo>
                    <a:pt x="290" y="1922"/>
                  </a:lnTo>
                  <a:lnTo>
                    <a:pt x="286" y="1922"/>
                  </a:lnTo>
                  <a:lnTo>
                    <a:pt x="282" y="1922"/>
                  </a:lnTo>
                  <a:lnTo>
                    <a:pt x="276" y="1924"/>
                  </a:lnTo>
                  <a:lnTo>
                    <a:pt x="272" y="1924"/>
                  </a:lnTo>
                  <a:lnTo>
                    <a:pt x="270" y="1922"/>
                  </a:lnTo>
                  <a:lnTo>
                    <a:pt x="266" y="1924"/>
                  </a:lnTo>
                  <a:lnTo>
                    <a:pt x="264" y="1926"/>
                  </a:lnTo>
                  <a:lnTo>
                    <a:pt x="260" y="1926"/>
                  </a:lnTo>
                  <a:lnTo>
                    <a:pt x="256" y="1928"/>
                  </a:lnTo>
                  <a:lnTo>
                    <a:pt x="252" y="1932"/>
                  </a:lnTo>
                  <a:lnTo>
                    <a:pt x="246" y="1940"/>
                  </a:lnTo>
                  <a:lnTo>
                    <a:pt x="240" y="1944"/>
                  </a:lnTo>
                  <a:lnTo>
                    <a:pt x="236" y="1946"/>
                  </a:lnTo>
                  <a:lnTo>
                    <a:pt x="232" y="1950"/>
                  </a:lnTo>
                  <a:lnTo>
                    <a:pt x="230" y="1956"/>
                  </a:lnTo>
                  <a:lnTo>
                    <a:pt x="234" y="1954"/>
                  </a:lnTo>
                  <a:lnTo>
                    <a:pt x="238" y="1954"/>
                  </a:lnTo>
                  <a:lnTo>
                    <a:pt x="240" y="1954"/>
                  </a:lnTo>
                  <a:lnTo>
                    <a:pt x="244" y="1952"/>
                  </a:lnTo>
                  <a:lnTo>
                    <a:pt x="252" y="1948"/>
                  </a:lnTo>
                  <a:lnTo>
                    <a:pt x="256" y="1946"/>
                  </a:lnTo>
                  <a:lnTo>
                    <a:pt x="258" y="1946"/>
                  </a:lnTo>
                  <a:lnTo>
                    <a:pt x="256" y="1948"/>
                  </a:lnTo>
                  <a:lnTo>
                    <a:pt x="256" y="1954"/>
                  </a:lnTo>
                  <a:lnTo>
                    <a:pt x="258" y="1954"/>
                  </a:lnTo>
                  <a:lnTo>
                    <a:pt x="260" y="1956"/>
                  </a:lnTo>
                  <a:lnTo>
                    <a:pt x="258" y="1960"/>
                  </a:lnTo>
                  <a:lnTo>
                    <a:pt x="256" y="1964"/>
                  </a:lnTo>
                  <a:lnTo>
                    <a:pt x="256" y="1968"/>
                  </a:lnTo>
                  <a:lnTo>
                    <a:pt x="258" y="1974"/>
                  </a:lnTo>
                  <a:lnTo>
                    <a:pt x="258" y="1978"/>
                  </a:lnTo>
                  <a:lnTo>
                    <a:pt x="256" y="1982"/>
                  </a:lnTo>
                  <a:lnTo>
                    <a:pt x="252" y="1986"/>
                  </a:lnTo>
                  <a:lnTo>
                    <a:pt x="246" y="1990"/>
                  </a:lnTo>
                  <a:lnTo>
                    <a:pt x="232" y="1998"/>
                  </a:lnTo>
                  <a:lnTo>
                    <a:pt x="222" y="2000"/>
                  </a:lnTo>
                  <a:lnTo>
                    <a:pt x="216" y="2000"/>
                  </a:lnTo>
                  <a:lnTo>
                    <a:pt x="210" y="2006"/>
                  </a:lnTo>
                  <a:lnTo>
                    <a:pt x="208" y="2008"/>
                  </a:lnTo>
                  <a:lnTo>
                    <a:pt x="208" y="2010"/>
                  </a:lnTo>
                  <a:lnTo>
                    <a:pt x="212" y="2012"/>
                  </a:lnTo>
                  <a:lnTo>
                    <a:pt x="216" y="2012"/>
                  </a:lnTo>
                  <a:lnTo>
                    <a:pt x="216" y="2014"/>
                  </a:lnTo>
                  <a:lnTo>
                    <a:pt x="214" y="2016"/>
                  </a:lnTo>
                  <a:lnTo>
                    <a:pt x="214" y="2020"/>
                  </a:lnTo>
                  <a:lnTo>
                    <a:pt x="216" y="2024"/>
                  </a:lnTo>
                  <a:lnTo>
                    <a:pt x="224" y="2024"/>
                  </a:lnTo>
                  <a:lnTo>
                    <a:pt x="232" y="2022"/>
                  </a:lnTo>
                  <a:lnTo>
                    <a:pt x="240" y="2018"/>
                  </a:lnTo>
                  <a:lnTo>
                    <a:pt x="246" y="2018"/>
                  </a:lnTo>
                  <a:lnTo>
                    <a:pt x="250" y="2022"/>
                  </a:lnTo>
                  <a:lnTo>
                    <a:pt x="250" y="2026"/>
                  </a:lnTo>
                  <a:lnTo>
                    <a:pt x="248" y="2028"/>
                  </a:lnTo>
                  <a:lnTo>
                    <a:pt x="250" y="2030"/>
                  </a:lnTo>
                  <a:lnTo>
                    <a:pt x="256" y="2028"/>
                  </a:lnTo>
                  <a:lnTo>
                    <a:pt x="260" y="2028"/>
                  </a:lnTo>
                  <a:lnTo>
                    <a:pt x="264" y="2028"/>
                  </a:lnTo>
                  <a:lnTo>
                    <a:pt x="270" y="2030"/>
                  </a:lnTo>
                  <a:lnTo>
                    <a:pt x="274" y="2034"/>
                  </a:lnTo>
                  <a:lnTo>
                    <a:pt x="280" y="2038"/>
                  </a:lnTo>
                  <a:lnTo>
                    <a:pt x="284" y="2040"/>
                  </a:lnTo>
                  <a:lnTo>
                    <a:pt x="288" y="2040"/>
                  </a:lnTo>
                  <a:lnTo>
                    <a:pt x="292" y="2038"/>
                  </a:lnTo>
                  <a:lnTo>
                    <a:pt x="298" y="2032"/>
                  </a:lnTo>
                  <a:lnTo>
                    <a:pt x="302" y="2030"/>
                  </a:lnTo>
                  <a:lnTo>
                    <a:pt x="304" y="2028"/>
                  </a:lnTo>
                  <a:lnTo>
                    <a:pt x="310" y="2026"/>
                  </a:lnTo>
                  <a:lnTo>
                    <a:pt x="314" y="2024"/>
                  </a:lnTo>
                  <a:lnTo>
                    <a:pt x="320" y="2020"/>
                  </a:lnTo>
                  <a:lnTo>
                    <a:pt x="326" y="2016"/>
                  </a:lnTo>
                  <a:lnTo>
                    <a:pt x="322" y="2022"/>
                  </a:lnTo>
                  <a:lnTo>
                    <a:pt x="318" y="2026"/>
                  </a:lnTo>
                  <a:lnTo>
                    <a:pt x="312" y="2032"/>
                  </a:lnTo>
                  <a:lnTo>
                    <a:pt x="306" y="2036"/>
                  </a:lnTo>
                  <a:lnTo>
                    <a:pt x="304" y="2044"/>
                  </a:lnTo>
                  <a:lnTo>
                    <a:pt x="302" y="2048"/>
                  </a:lnTo>
                  <a:lnTo>
                    <a:pt x="294" y="2050"/>
                  </a:lnTo>
                  <a:lnTo>
                    <a:pt x="284" y="2050"/>
                  </a:lnTo>
                  <a:lnTo>
                    <a:pt x="280" y="2050"/>
                  </a:lnTo>
                  <a:lnTo>
                    <a:pt x="274" y="2048"/>
                  </a:lnTo>
                  <a:lnTo>
                    <a:pt x="262" y="2048"/>
                  </a:lnTo>
                  <a:lnTo>
                    <a:pt x="256" y="2048"/>
                  </a:lnTo>
                  <a:lnTo>
                    <a:pt x="252" y="2050"/>
                  </a:lnTo>
                  <a:lnTo>
                    <a:pt x="252" y="2052"/>
                  </a:lnTo>
                  <a:lnTo>
                    <a:pt x="252" y="2054"/>
                  </a:lnTo>
                  <a:lnTo>
                    <a:pt x="252" y="2058"/>
                  </a:lnTo>
                  <a:lnTo>
                    <a:pt x="250" y="2058"/>
                  </a:lnTo>
                  <a:lnTo>
                    <a:pt x="246" y="2060"/>
                  </a:lnTo>
                  <a:lnTo>
                    <a:pt x="242" y="2060"/>
                  </a:lnTo>
                  <a:lnTo>
                    <a:pt x="238" y="2062"/>
                  </a:lnTo>
                  <a:lnTo>
                    <a:pt x="238" y="2066"/>
                  </a:lnTo>
                  <a:lnTo>
                    <a:pt x="238" y="2070"/>
                  </a:lnTo>
                  <a:lnTo>
                    <a:pt x="238" y="2074"/>
                  </a:lnTo>
                  <a:lnTo>
                    <a:pt x="236" y="2076"/>
                  </a:lnTo>
                  <a:lnTo>
                    <a:pt x="232" y="2078"/>
                  </a:lnTo>
                  <a:lnTo>
                    <a:pt x="230" y="2082"/>
                  </a:lnTo>
                  <a:lnTo>
                    <a:pt x="230" y="2084"/>
                  </a:lnTo>
                  <a:lnTo>
                    <a:pt x="226" y="2086"/>
                  </a:lnTo>
                  <a:lnTo>
                    <a:pt x="220" y="2092"/>
                  </a:lnTo>
                  <a:lnTo>
                    <a:pt x="214" y="2100"/>
                  </a:lnTo>
                  <a:lnTo>
                    <a:pt x="210" y="2106"/>
                  </a:lnTo>
                  <a:lnTo>
                    <a:pt x="206" y="2106"/>
                  </a:lnTo>
                  <a:lnTo>
                    <a:pt x="202" y="2108"/>
                  </a:lnTo>
                  <a:lnTo>
                    <a:pt x="198" y="2108"/>
                  </a:lnTo>
                  <a:lnTo>
                    <a:pt x="194" y="2108"/>
                  </a:lnTo>
                  <a:lnTo>
                    <a:pt x="192" y="2112"/>
                  </a:lnTo>
                  <a:lnTo>
                    <a:pt x="192" y="2114"/>
                  </a:lnTo>
                  <a:lnTo>
                    <a:pt x="192" y="2118"/>
                  </a:lnTo>
                  <a:lnTo>
                    <a:pt x="194" y="2118"/>
                  </a:lnTo>
                  <a:lnTo>
                    <a:pt x="196" y="2118"/>
                  </a:lnTo>
                  <a:lnTo>
                    <a:pt x="200" y="2116"/>
                  </a:lnTo>
                  <a:lnTo>
                    <a:pt x="202" y="2116"/>
                  </a:lnTo>
                  <a:lnTo>
                    <a:pt x="206" y="2118"/>
                  </a:lnTo>
                  <a:lnTo>
                    <a:pt x="210" y="2122"/>
                  </a:lnTo>
                  <a:lnTo>
                    <a:pt x="212" y="2122"/>
                  </a:lnTo>
                  <a:lnTo>
                    <a:pt x="214" y="2122"/>
                  </a:lnTo>
                  <a:lnTo>
                    <a:pt x="216" y="2120"/>
                  </a:lnTo>
                  <a:lnTo>
                    <a:pt x="216" y="2118"/>
                  </a:lnTo>
                  <a:lnTo>
                    <a:pt x="218" y="2116"/>
                  </a:lnTo>
                  <a:lnTo>
                    <a:pt x="222" y="2112"/>
                  </a:lnTo>
                  <a:lnTo>
                    <a:pt x="226" y="2110"/>
                  </a:lnTo>
                  <a:lnTo>
                    <a:pt x="230" y="2106"/>
                  </a:lnTo>
                  <a:lnTo>
                    <a:pt x="234" y="2102"/>
                  </a:lnTo>
                  <a:lnTo>
                    <a:pt x="244" y="2100"/>
                  </a:lnTo>
                  <a:lnTo>
                    <a:pt x="252" y="2100"/>
                  </a:lnTo>
                  <a:lnTo>
                    <a:pt x="258" y="2102"/>
                  </a:lnTo>
                  <a:lnTo>
                    <a:pt x="270" y="2108"/>
                  </a:lnTo>
                  <a:lnTo>
                    <a:pt x="274" y="2110"/>
                  </a:lnTo>
                  <a:lnTo>
                    <a:pt x="276" y="2108"/>
                  </a:lnTo>
                  <a:lnTo>
                    <a:pt x="280" y="2098"/>
                  </a:lnTo>
                  <a:lnTo>
                    <a:pt x="282" y="2088"/>
                  </a:lnTo>
                  <a:lnTo>
                    <a:pt x="284" y="2086"/>
                  </a:lnTo>
                  <a:lnTo>
                    <a:pt x="286" y="2084"/>
                  </a:lnTo>
                  <a:lnTo>
                    <a:pt x="288" y="2086"/>
                  </a:lnTo>
                  <a:lnTo>
                    <a:pt x="290" y="2084"/>
                  </a:lnTo>
                  <a:lnTo>
                    <a:pt x="298" y="2080"/>
                  </a:lnTo>
                  <a:lnTo>
                    <a:pt x="302" y="2078"/>
                  </a:lnTo>
                  <a:lnTo>
                    <a:pt x="306" y="2078"/>
                  </a:lnTo>
                  <a:lnTo>
                    <a:pt x="312" y="2080"/>
                  </a:lnTo>
                  <a:lnTo>
                    <a:pt x="316" y="2084"/>
                  </a:lnTo>
                  <a:lnTo>
                    <a:pt x="322" y="2088"/>
                  </a:lnTo>
                  <a:lnTo>
                    <a:pt x="324" y="2088"/>
                  </a:lnTo>
                  <a:lnTo>
                    <a:pt x="328" y="2086"/>
                  </a:lnTo>
                  <a:lnTo>
                    <a:pt x="330" y="2086"/>
                  </a:lnTo>
                  <a:lnTo>
                    <a:pt x="334" y="2086"/>
                  </a:lnTo>
                  <a:lnTo>
                    <a:pt x="342" y="2086"/>
                  </a:lnTo>
                  <a:lnTo>
                    <a:pt x="344" y="2084"/>
                  </a:lnTo>
                  <a:lnTo>
                    <a:pt x="346" y="2082"/>
                  </a:lnTo>
                  <a:lnTo>
                    <a:pt x="356" y="2078"/>
                  </a:lnTo>
                  <a:lnTo>
                    <a:pt x="366" y="2076"/>
                  </a:lnTo>
                  <a:lnTo>
                    <a:pt x="368" y="2074"/>
                  </a:lnTo>
                  <a:lnTo>
                    <a:pt x="368" y="2072"/>
                  </a:lnTo>
                  <a:lnTo>
                    <a:pt x="374" y="2074"/>
                  </a:lnTo>
                  <a:lnTo>
                    <a:pt x="380" y="2076"/>
                  </a:lnTo>
                  <a:lnTo>
                    <a:pt x="382" y="2076"/>
                  </a:lnTo>
                  <a:lnTo>
                    <a:pt x="384" y="2074"/>
                  </a:lnTo>
                  <a:lnTo>
                    <a:pt x="386" y="2076"/>
                  </a:lnTo>
                  <a:lnTo>
                    <a:pt x="388" y="2078"/>
                  </a:lnTo>
                  <a:lnTo>
                    <a:pt x="392" y="2078"/>
                  </a:lnTo>
                  <a:lnTo>
                    <a:pt x="400" y="2074"/>
                  </a:lnTo>
                  <a:lnTo>
                    <a:pt x="410" y="2072"/>
                  </a:lnTo>
                  <a:lnTo>
                    <a:pt x="416" y="2074"/>
                  </a:lnTo>
                  <a:lnTo>
                    <a:pt x="422" y="2074"/>
                  </a:lnTo>
                  <a:lnTo>
                    <a:pt x="428" y="2076"/>
                  </a:lnTo>
                  <a:lnTo>
                    <a:pt x="432" y="2076"/>
                  </a:lnTo>
                  <a:lnTo>
                    <a:pt x="440" y="2074"/>
                  </a:lnTo>
                  <a:lnTo>
                    <a:pt x="448" y="2070"/>
                  </a:lnTo>
                  <a:lnTo>
                    <a:pt x="456" y="2068"/>
                  </a:lnTo>
                  <a:lnTo>
                    <a:pt x="460" y="2068"/>
                  </a:lnTo>
                  <a:lnTo>
                    <a:pt x="462" y="2064"/>
                  </a:lnTo>
                  <a:lnTo>
                    <a:pt x="464" y="2060"/>
                  </a:lnTo>
                  <a:lnTo>
                    <a:pt x="470" y="2056"/>
                  </a:lnTo>
                  <a:lnTo>
                    <a:pt x="478" y="2052"/>
                  </a:lnTo>
                  <a:lnTo>
                    <a:pt x="480" y="2048"/>
                  </a:lnTo>
                  <a:lnTo>
                    <a:pt x="480" y="2044"/>
                  </a:lnTo>
                  <a:lnTo>
                    <a:pt x="480" y="2040"/>
                  </a:lnTo>
                  <a:lnTo>
                    <a:pt x="480" y="2038"/>
                  </a:lnTo>
                  <a:lnTo>
                    <a:pt x="478" y="2038"/>
                  </a:lnTo>
                  <a:lnTo>
                    <a:pt x="472" y="2038"/>
                  </a:lnTo>
                  <a:lnTo>
                    <a:pt x="462" y="2040"/>
                  </a:lnTo>
                  <a:lnTo>
                    <a:pt x="456" y="2040"/>
                  </a:lnTo>
                  <a:lnTo>
                    <a:pt x="450" y="2038"/>
                  </a:lnTo>
                  <a:lnTo>
                    <a:pt x="448" y="2036"/>
                  </a:lnTo>
                  <a:lnTo>
                    <a:pt x="450" y="2036"/>
                  </a:lnTo>
                  <a:lnTo>
                    <a:pt x="446" y="2034"/>
                  </a:lnTo>
                  <a:lnTo>
                    <a:pt x="444" y="2032"/>
                  </a:lnTo>
                  <a:lnTo>
                    <a:pt x="448" y="2030"/>
                  </a:lnTo>
                  <a:lnTo>
                    <a:pt x="456" y="2030"/>
                  </a:lnTo>
                  <a:lnTo>
                    <a:pt x="458" y="2028"/>
                  </a:lnTo>
                  <a:lnTo>
                    <a:pt x="460" y="2026"/>
                  </a:lnTo>
                  <a:lnTo>
                    <a:pt x="460" y="2020"/>
                  </a:lnTo>
                  <a:lnTo>
                    <a:pt x="458" y="2020"/>
                  </a:lnTo>
                  <a:lnTo>
                    <a:pt x="456" y="2020"/>
                  </a:lnTo>
                  <a:lnTo>
                    <a:pt x="458" y="2016"/>
                  </a:lnTo>
                  <a:lnTo>
                    <a:pt x="462" y="2014"/>
                  </a:lnTo>
                  <a:lnTo>
                    <a:pt x="464" y="2014"/>
                  </a:lnTo>
                  <a:lnTo>
                    <a:pt x="472" y="2014"/>
                  </a:lnTo>
                  <a:lnTo>
                    <a:pt x="476" y="2014"/>
                  </a:lnTo>
                  <a:lnTo>
                    <a:pt x="476" y="2012"/>
                  </a:lnTo>
                  <a:lnTo>
                    <a:pt x="474" y="2010"/>
                  </a:lnTo>
                  <a:lnTo>
                    <a:pt x="474" y="2008"/>
                  </a:lnTo>
                  <a:lnTo>
                    <a:pt x="474" y="2006"/>
                  </a:lnTo>
                  <a:lnTo>
                    <a:pt x="482" y="2000"/>
                  </a:lnTo>
                  <a:lnTo>
                    <a:pt x="486" y="1996"/>
                  </a:lnTo>
                  <a:lnTo>
                    <a:pt x="490" y="1990"/>
                  </a:lnTo>
                  <a:lnTo>
                    <a:pt x="494" y="1982"/>
                  </a:lnTo>
                  <a:lnTo>
                    <a:pt x="494" y="1970"/>
                  </a:lnTo>
                  <a:close/>
                  <a:moveTo>
                    <a:pt x="662" y="1344"/>
                  </a:moveTo>
                  <a:lnTo>
                    <a:pt x="662" y="1344"/>
                  </a:lnTo>
                  <a:lnTo>
                    <a:pt x="660" y="1344"/>
                  </a:lnTo>
                  <a:lnTo>
                    <a:pt x="656" y="1346"/>
                  </a:lnTo>
                  <a:lnTo>
                    <a:pt x="656" y="1350"/>
                  </a:lnTo>
                  <a:lnTo>
                    <a:pt x="656" y="1354"/>
                  </a:lnTo>
                  <a:lnTo>
                    <a:pt x="660" y="1354"/>
                  </a:lnTo>
                  <a:lnTo>
                    <a:pt x="662" y="1352"/>
                  </a:lnTo>
                  <a:lnTo>
                    <a:pt x="664" y="1348"/>
                  </a:lnTo>
                  <a:lnTo>
                    <a:pt x="664" y="1346"/>
                  </a:lnTo>
                  <a:lnTo>
                    <a:pt x="662" y="1344"/>
                  </a:lnTo>
                  <a:close/>
                  <a:moveTo>
                    <a:pt x="652" y="1354"/>
                  </a:moveTo>
                  <a:lnTo>
                    <a:pt x="652" y="1354"/>
                  </a:lnTo>
                  <a:lnTo>
                    <a:pt x="650" y="1352"/>
                  </a:lnTo>
                  <a:lnTo>
                    <a:pt x="648" y="1352"/>
                  </a:lnTo>
                  <a:lnTo>
                    <a:pt x="646" y="1352"/>
                  </a:lnTo>
                  <a:lnTo>
                    <a:pt x="644" y="1356"/>
                  </a:lnTo>
                  <a:lnTo>
                    <a:pt x="646" y="1358"/>
                  </a:lnTo>
                  <a:lnTo>
                    <a:pt x="648" y="1358"/>
                  </a:lnTo>
                  <a:lnTo>
                    <a:pt x="652" y="1356"/>
                  </a:lnTo>
                  <a:lnTo>
                    <a:pt x="652" y="1354"/>
                  </a:lnTo>
                  <a:close/>
                  <a:moveTo>
                    <a:pt x="150" y="1398"/>
                  </a:moveTo>
                  <a:lnTo>
                    <a:pt x="150" y="1398"/>
                  </a:lnTo>
                  <a:lnTo>
                    <a:pt x="148" y="1396"/>
                  </a:lnTo>
                  <a:lnTo>
                    <a:pt x="146" y="1394"/>
                  </a:lnTo>
                  <a:lnTo>
                    <a:pt x="146" y="1396"/>
                  </a:lnTo>
                  <a:lnTo>
                    <a:pt x="144" y="1398"/>
                  </a:lnTo>
                  <a:lnTo>
                    <a:pt x="146" y="1402"/>
                  </a:lnTo>
                  <a:lnTo>
                    <a:pt x="152" y="1410"/>
                  </a:lnTo>
                  <a:lnTo>
                    <a:pt x="154" y="1412"/>
                  </a:lnTo>
                  <a:lnTo>
                    <a:pt x="156" y="1412"/>
                  </a:lnTo>
                  <a:lnTo>
                    <a:pt x="158" y="1412"/>
                  </a:lnTo>
                  <a:lnTo>
                    <a:pt x="156" y="1410"/>
                  </a:lnTo>
                  <a:lnTo>
                    <a:pt x="154" y="1404"/>
                  </a:lnTo>
                  <a:lnTo>
                    <a:pt x="154" y="1400"/>
                  </a:lnTo>
                  <a:lnTo>
                    <a:pt x="150" y="1398"/>
                  </a:lnTo>
                  <a:close/>
                  <a:moveTo>
                    <a:pt x="732" y="1304"/>
                  </a:moveTo>
                  <a:lnTo>
                    <a:pt x="732" y="1304"/>
                  </a:lnTo>
                  <a:lnTo>
                    <a:pt x="734" y="1302"/>
                  </a:lnTo>
                  <a:lnTo>
                    <a:pt x="732" y="1300"/>
                  </a:lnTo>
                  <a:lnTo>
                    <a:pt x="730" y="1298"/>
                  </a:lnTo>
                  <a:lnTo>
                    <a:pt x="728" y="1300"/>
                  </a:lnTo>
                  <a:lnTo>
                    <a:pt x="726" y="1302"/>
                  </a:lnTo>
                  <a:lnTo>
                    <a:pt x="724" y="1302"/>
                  </a:lnTo>
                  <a:lnTo>
                    <a:pt x="722" y="1300"/>
                  </a:lnTo>
                  <a:lnTo>
                    <a:pt x="720" y="1302"/>
                  </a:lnTo>
                  <a:lnTo>
                    <a:pt x="720" y="1304"/>
                  </a:lnTo>
                  <a:lnTo>
                    <a:pt x="724" y="1306"/>
                  </a:lnTo>
                  <a:lnTo>
                    <a:pt x="732" y="1304"/>
                  </a:lnTo>
                  <a:close/>
                  <a:moveTo>
                    <a:pt x="618" y="1384"/>
                  </a:moveTo>
                  <a:lnTo>
                    <a:pt x="618" y="1384"/>
                  </a:lnTo>
                  <a:lnTo>
                    <a:pt x="622" y="1384"/>
                  </a:lnTo>
                  <a:lnTo>
                    <a:pt x="626" y="1382"/>
                  </a:lnTo>
                  <a:lnTo>
                    <a:pt x="628" y="1380"/>
                  </a:lnTo>
                  <a:lnTo>
                    <a:pt x="628" y="1378"/>
                  </a:lnTo>
                  <a:lnTo>
                    <a:pt x="622" y="1378"/>
                  </a:lnTo>
                  <a:lnTo>
                    <a:pt x="618" y="1378"/>
                  </a:lnTo>
                  <a:lnTo>
                    <a:pt x="616" y="1380"/>
                  </a:lnTo>
                  <a:lnTo>
                    <a:pt x="618" y="1384"/>
                  </a:lnTo>
                  <a:close/>
                  <a:moveTo>
                    <a:pt x="620" y="1456"/>
                  </a:moveTo>
                  <a:lnTo>
                    <a:pt x="620" y="1456"/>
                  </a:lnTo>
                  <a:lnTo>
                    <a:pt x="616" y="1454"/>
                  </a:lnTo>
                  <a:lnTo>
                    <a:pt x="618" y="1456"/>
                  </a:lnTo>
                  <a:lnTo>
                    <a:pt x="622" y="1462"/>
                  </a:lnTo>
                  <a:lnTo>
                    <a:pt x="624" y="1462"/>
                  </a:lnTo>
                  <a:lnTo>
                    <a:pt x="626" y="1464"/>
                  </a:lnTo>
                  <a:lnTo>
                    <a:pt x="624" y="1462"/>
                  </a:lnTo>
                  <a:lnTo>
                    <a:pt x="622" y="1458"/>
                  </a:lnTo>
                  <a:lnTo>
                    <a:pt x="620" y="1456"/>
                  </a:lnTo>
                  <a:close/>
                  <a:moveTo>
                    <a:pt x="630" y="1474"/>
                  </a:moveTo>
                  <a:lnTo>
                    <a:pt x="630" y="1474"/>
                  </a:lnTo>
                  <a:lnTo>
                    <a:pt x="626" y="1468"/>
                  </a:lnTo>
                  <a:lnTo>
                    <a:pt x="622" y="1466"/>
                  </a:lnTo>
                  <a:lnTo>
                    <a:pt x="622" y="1468"/>
                  </a:lnTo>
                  <a:lnTo>
                    <a:pt x="626" y="1474"/>
                  </a:lnTo>
                  <a:lnTo>
                    <a:pt x="628" y="1476"/>
                  </a:lnTo>
                  <a:lnTo>
                    <a:pt x="630" y="1474"/>
                  </a:lnTo>
                  <a:close/>
                  <a:moveTo>
                    <a:pt x="624" y="1490"/>
                  </a:moveTo>
                  <a:lnTo>
                    <a:pt x="624" y="1490"/>
                  </a:lnTo>
                  <a:lnTo>
                    <a:pt x="626" y="1490"/>
                  </a:lnTo>
                  <a:lnTo>
                    <a:pt x="626" y="1486"/>
                  </a:lnTo>
                  <a:lnTo>
                    <a:pt x="624" y="1476"/>
                  </a:lnTo>
                  <a:lnTo>
                    <a:pt x="622" y="1474"/>
                  </a:lnTo>
                  <a:lnTo>
                    <a:pt x="622" y="1476"/>
                  </a:lnTo>
                  <a:lnTo>
                    <a:pt x="622" y="1480"/>
                  </a:lnTo>
                  <a:lnTo>
                    <a:pt x="622" y="1486"/>
                  </a:lnTo>
                  <a:lnTo>
                    <a:pt x="622" y="1490"/>
                  </a:lnTo>
                  <a:lnTo>
                    <a:pt x="624" y="1490"/>
                  </a:lnTo>
                  <a:close/>
                  <a:moveTo>
                    <a:pt x="302" y="1578"/>
                  </a:moveTo>
                  <a:lnTo>
                    <a:pt x="302" y="1578"/>
                  </a:lnTo>
                  <a:lnTo>
                    <a:pt x="300" y="1580"/>
                  </a:lnTo>
                  <a:lnTo>
                    <a:pt x="300" y="1582"/>
                  </a:lnTo>
                  <a:lnTo>
                    <a:pt x="302" y="1582"/>
                  </a:lnTo>
                  <a:lnTo>
                    <a:pt x="304" y="1584"/>
                  </a:lnTo>
                  <a:lnTo>
                    <a:pt x="306" y="1582"/>
                  </a:lnTo>
                  <a:lnTo>
                    <a:pt x="306" y="1580"/>
                  </a:lnTo>
                  <a:lnTo>
                    <a:pt x="304" y="1578"/>
                  </a:lnTo>
                  <a:lnTo>
                    <a:pt x="302" y="1578"/>
                  </a:lnTo>
                  <a:close/>
                  <a:moveTo>
                    <a:pt x="160" y="1386"/>
                  </a:moveTo>
                  <a:lnTo>
                    <a:pt x="160" y="1386"/>
                  </a:lnTo>
                  <a:lnTo>
                    <a:pt x="158" y="1382"/>
                  </a:lnTo>
                  <a:lnTo>
                    <a:pt x="154" y="1378"/>
                  </a:lnTo>
                  <a:lnTo>
                    <a:pt x="150" y="1378"/>
                  </a:lnTo>
                  <a:lnTo>
                    <a:pt x="148" y="1378"/>
                  </a:lnTo>
                  <a:lnTo>
                    <a:pt x="148" y="1380"/>
                  </a:lnTo>
                  <a:lnTo>
                    <a:pt x="148" y="1382"/>
                  </a:lnTo>
                  <a:lnTo>
                    <a:pt x="152" y="1384"/>
                  </a:lnTo>
                  <a:lnTo>
                    <a:pt x="156" y="1386"/>
                  </a:lnTo>
                  <a:lnTo>
                    <a:pt x="160" y="1386"/>
                  </a:lnTo>
                  <a:close/>
                  <a:moveTo>
                    <a:pt x="320" y="1546"/>
                  </a:moveTo>
                  <a:lnTo>
                    <a:pt x="320" y="1546"/>
                  </a:lnTo>
                  <a:lnTo>
                    <a:pt x="318" y="1546"/>
                  </a:lnTo>
                  <a:lnTo>
                    <a:pt x="316" y="1546"/>
                  </a:lnTo>
                  <a:lnTo>
                    <a:pt x="314" y="1548"/>
                  </a:lnTo>
                  <a:lnTo>
                    <a:pt x="312" y="1552"/>
                  </a:lnTo>
                  <a:lnTo>
                    <a:pt x="314" y="1552"/>
                  </a:lnTo>
                  <a:lnTo>
                    <a:pt x="318" y="1552"/>
                  </a:lnTo>
                  <a:lnTo>
                    <a:pt x="318" y="1550"/>
                  </a:lnTo>
                  <a:lnTo>
                    <a:pt x="320" y="1548"/>
                  </a:lnTo>
                  <a:lnTo>
                    <a:pt x="322" y="1546"/>
                  </a:lnTo>
                  <a:lnTo>
                    <a:pt x="320" y="1546"/>
                  </a:lnTo>
                  <a:close/>
                  <a:moveTo>
                    <a:pt x="354" y="1486"/>
                  </a:moveTo>
                  <a:lnTo>
                    <a:pt x="354" y="1486"/>
                  </a:lnTo>
                  <a:lnTo>
                    <a:pt x="356" y="1488"/>
                  </a:lnTo>
                  <a:lnTo>
                    <a:pt x="356" y="1490"/>
                  </a:lnTo>
                  <a:lnTo>
                    <a:pt x="358" y="1488"/>
                  </a:lnTo>
                  <a:lnTo>
                    <a:pt x="362" y="1490"/>
                  </a:lnTo>
                  <a:lnTo>
                    <a:pt x="364" y="1492"/>
                  </a:lnTo>
                  <a:lnTo>
                    <a:pt x="364" y="1490"/>
                  </a:lnTo>
                  <a:lnTo>
                    <a:pt x="366" y="1488"/>
                  </a:lnTo>
                  <a:lnTo>
                    <a:pt x="370" y="1490"/>
                  </a:lnTo>
                  <a:lnTo>
                    <a:pt x="372" y="1492"/>
                  </a:lnTo>
                  <a:lnTo>
                    <a:pt x="372" y="1494"/>
                  </a:lnTo>
                  <a:lnTo>
                    <a:pt x="370" y="1500"/>
                  </a:lnTo>
                  <a:lnTo>
                    <a:pt x="368" y="1506"/>
                  </a:lnTo>
                  <a:lnTo>
                    <a:pt x="368" y="1508"/>
                  </a:lnTo>
                  <a:lnTo>
                    <a:pt x="370" y="1512"/>
                  </a:lnTo>
                  <a:lnTo>
                    <a:pt x="372" y="1512"/>
                  </a:lnTo>
                  <a:lnTo>
                    <a:pt x="372" y="1510"/>
                  </a:lnTo>
                  <a:lnTo>
                    <a:pt x="374" y="1502"/>
                  </a:lnTo>
                  <a:lnTo>
                    <a:pt x="376" y="1496"/>
                  </a:lnTo>
                  <a:lnTo>
                    <a:pt x="374" y="1490"/>
                  </a:lnTo>
                  <a:lnTo>
                    <a:pt x="374" y="1488"/>
                  </a:lnTo>
                  <a:lnTo>
                    <a:pt x="376" y="1484"/>
                  </a:lnTo>
                  <a:lnTo>
                    <a:pt x="380" y="1476"/>
                  </a:lnTo>
                  <a:lnTo>
                    <a:pt x="380" y="1472"/>
                  </a:lnTo>
                  <a:lnTo>
                    <a:pt x="378" y="1474"/>
                  </a:lnTo>
                  <a:lnTo>
                    <a:pt x="376" y="1476"/>
                  </a:lnTo>
                  <a:lnTo>
                    <a:pt x="376" y="1474"/>
                  </a:lnTo>
                  <a:lnTo>
                    <a:pt x="376" y="1472"/>
                  </a:lnTo>
                  <a:lnTo>
                    <a:pt x="374" y="1470"/>
                  </a:lnTo>
                  <a:lnTo>
                    <a:pt x="372" y="1470"/>
                  </a:lnTo>
                  <a:lnTo>
                    <a:pt x="372" y="1472"/>
                  </a:lnTo>
                  <a:lnTo>
                    <a:pt x="370" y="1474"/>
                  </a:lnTo>
                  <a:lnTo>
                    <a:pt x="370" y="1472"/>
                  </a:lnTo>
                  <a:lnTo>
                    <a:pt x="370" y="1462"/>
                  </a:lnTo>
                  <a:lnTo>
                    <a:pt x="370" y="1460"/>
                  </a:lnTo>
                  <a:lnTo>
                    <a:pt x="368" y="1460"/>
                  </a:lnTo>
                  <a:lnTo>
                    <a:pt x="364" y="1464"/>
                  </a:lnTo>
                  <a:lnTo>
                    <a:pt x="358" y="1468"/>
                  </a:lnTo>
                  <a:lnTo>
                    <a:pt x="358" y="1470"/>
                  </a:lnTo>
                  <a:lnTo>
                    <a:pt x="364" y="1474"/>
                  </a:lnTo>
                  <a:lnTo>
                    <a:pt x="368" y="1476"/>
                  </a:lnTo>
                  <a:lnTo>
                    <a:pt x="368" y="1480"/>
                  </a:lnTo>
                  <a:lnTo>
                    <a:pt x="366" y="1482"/>
                  </a:lnTo>
                  <a:lnTo>
                    <a:pt x="360" y="1482"/>
                  </a:lnTo>
                  <a:lnTo>
                    <a:pt x="356" y="1482"/>
                  </a:lnTo>
                  <a:lnTo>
                    <a:pt x="356" y="1484"/>
                  </a:lnTo>
                  <a:lnTo>
                    <a:pt x="354" y="1486"/>
                  </a:lnTo>
                  <a:close/>
                  <a:moveTo>
                    <a:pt x="312" y="1560"/>
                  </a:moveTo>
                  <a:lnTo>
                    <a:pt x="312" y="1560"/>
                  </a:lnTo>
                  <a:lnTo>
                    <a:pt x="312" y="1562"/>
                  </a:lnTo>
                  <a:lnTo>
                    <a:pt x="314" y="1562"/>
                  </a:lnTo>
                  <a:lnTo>
                    <a:pt x="318" y="1560"/>
                  </a:lnTo>
                  <a:lnTo>
                    <a:pt x="316" y="1558"/>
                  </a:lnTo>
                  <a:lnTo>
                    <a:pt x="314" y="1556"/>
                  </a:lnTo>
                  <a:lnTo>
                    <a:pt x="312" y="1560"/>
                  </a:lnTo>
                  <a:close/>
                  <a:moveTo>
                    <a:pt x="744" y="1294"/>
                  </a:moveTo>
                  <a:lnTo>
                    <a:pt x="744" y="1294"/>
                  </a:lnTo>
                  <a:lnTo>
                    <a:pt x="746" y="1296"/>
                  </a:lnTo>
                  <a:lnTo>
                    <a:pt x="748" y="1296"/>
                  </a:lnTo>
                  <a:lnTo>
                    <a:pt x="750" y="1294"/>
                  </a:lnTo>
                  <a:lnTo>
                    <a:pt x="752" y="1292"/>
                  </a:lnTo>
                  <a:lnTo>
                    <a:pt x="748" y="1288"/>
                  </a:lnTo>
                  <a:lnTo>
                    <a:pt x="746" y="1288"/>
                  </a:lnTo>
                  <a:lnTo>
                    <a:pt x="744" y="1290"/>
                  </a:lnTo>
                  <a:lnTo>
                    <a:pt x="744" y="1294"/>
                  </a:lnTo>
                  <a:close/>
                  <a:moveTo>
                    <a:pt x="380" y="1462"/>
                  </a:moveTo>
                  <a:lnTo>
                    <a:pt x="380" y="1462"/>
                  </a:lnTo>
                  <a:lnTo>
                    <a:pt x="382" y="1460"/>
                  </a:lnTo>
                  <a:lnTo>
                    <a:pt x="382" y="1456"/>
                  </a:lnTo>
                  <a:lnTo>
                    <a:pt x="382" y="1454"/>
                  </a:lnTo>
                  <a:lnTo>
                    <a:pt x="380" y="1454"/>
                  </a:lnTo>
                  <a:lnTo>
                    <a:pt x="378" y="1454"/>
                  </a:lnTo>
                  <a:lnTo>
                    <a:pt x="378" y="1456"/>
                  </a:lnTo>
                  <a:lnTo>
                    <a:pt x="376" y="1460"/>
                  </a:lnTo>
                  <a:lnTo>
                    <a:pt x="374" y="1462"/>
                  </a:lnTo>
                  <a:lnTo>
                    <a:pt x="376" y="1468"/>
                  </a:lnTo>
                  <a:lnTo>
                    <a:pt x="378" y="1468"/>
                  </a:lnTo>
                  <a:lnTo>
                    <a:pt x="378" y="1466"/>
                  </a:lnTo>
                  <a:lnTo>
                    <a:pt x="380" y="1464"/>
                  </a:lnTo>
                  <a:lnTo>
                    <a:pt x="380" y="1462"/>
                  </a:lnTo>
                  <a:close/>
                  <a:moveTo>
                    <a:pt x="134" y="1090"/>
                  </a:moveTo>
                  <a:lnTo>
                    <a:pt x="134" y="1090"/>
                  </a:lnTo>
                  <a:lnTo>
                    <a:pt x="148" y="1086"/>
                  </a:lnTo>
                  <a:lnTo>
                    <a:pt x="158" y="1086"/>
                  </a:lnTo>
                  <a:lnTo>
                    <a:pt x="190" y="1088"/>
                  </a:lnTo>
                  <a:lnTo>
                    <a:pt x="200" y="1088"/>
                  </a:lnTo>
                  <a:lnTo>
                    <a:pt x="202" y="1090"/>
                  </a:lnTo>
                  <a:lnTo>
                    <a:pt x="202" y="1092"/>
                  </a:lnTo>
                  <a:lnTo>
                    <a:pt x="198" y="1094"/>
                  </a:lnTo>
                  <a:lnTo>
                    <a:pt x="186" y="1100"/>
                  </a:lnTo>
                  <a:lnTo>
                    <a:pt x="182" y="1104"/>
                  </a:lnTo>
                  <a:lnTo>
                    <a:pt x="180" y="1108"/>
                  </a:lnTo>
                  <a:lnTo>
                    <a:pt x="182" y="1110"/>
                  </a:lnTo>
                  <a:lnTo>
                    <a:pt x="186" y="1112"/>
                  </a:lnTo>
                  <a:lnTo>
                    <a:pt x="196" y="1112"/>
                  </a:lnTo>
                  <a:lnTo>
                    <a:pt x="204" y="1114"/>
                  </a:lnTo>
                  <a:lnTo>
                    <a:pt x="198" y="1118"/>
                  </a:lnTo>
                  <a:lnTo>
                    <a:pt x="190" y="1120"/>
                  </a:lnTo>
                  <a:lnTo>
                    <a:pt x="182" y="1120"/>
                  </a:lnTo>
                  <a:lnTo>
                    <a:pt x="174" y="1118"/>
                  </a:lnTo>
                  <a:lnTo>
                    <a:pt x="166" y="1116"/>
                  </a:lnTo>
                  <a:lnTo>
                    <a:pt x="162" y="1116"/>
                  </a:lnTo>
                  <a:lnTo>
                    <a:pt x="156" y="1120"/>
                  </a:lnTo>
                  <a:lnTo>
                    <a:pt x="150" y="1122"/>
                  </a:lnTo>
                  <a:lnTo>
                    <a:pt x="144" y="1124"/>
                  </a:lnTo>
                  <a:lnTo>
                    <a:pt x="132" y="1124"/>
                  </a:lnTo>
                  <a:lnTo>
                    <a:pt x="122" y="1126"/>
                  </a:lnTo>
                  <a:lnTo>
                    <a:pt x="120" y="1130"/>
                  </a:lnTo>
                  <a:lnTo>
                    <a:pt x="120" y="1132"/>
                  </a:lnTo>
                  <a:lnTo>
                    <a:pt x="122" y="1136"/>
                  </a:lnTo>
                  <a:lnTo>
                    <a:pt x="124" y="1138"/>
                  </a:lnTo>
                  <a:lnTo>
                    <a:pt x="134" y="1136"/>
                  </a:lnTo>
                  <a:lnTo>
                    <a:pt x="152" y="1134"/>
                  </a:lnTo>
                  <a:lnTo>
                    <a:pt x="162" y="1134"/>
                  </a:lnTo>
                  <a:lnTo>
                    <a:pt x="174" y="1136"/>
                  </a:lnTo>
                  <a:lnTo>
                    <a:pt x="180" y="1138"/>
                  </a:lnTo>
                  <a:lnTo>
                    <a:pt x="184" y="1140"/>
                  </a:lnTo>
                  <a:lnTo>
                    <a:pt x="186" y="1142"/>
                  </a:lnTo>
                  <a:lnTo>
                    <a:pt x="186" y="1146"/>
                  </a:lnTo>
                  <a:lnTo>
                    <a:pt x="186" y="1152"/>
                  </a:lnTo>
                  <a:lnTo>
                    <a:pt x="188" y="1154"/>
                  </a:lnTo>
                  <a:lnTo>
                    <a:pt x="190" y="1156"/>
                  </a:lnTo>
                  <a:lnTo>
                    <a:pt x="198" y="1160"/>
                  </a:lnTo>
                  <a:lnTo>
                    <a:pt x="202" y="1166"/>
                  </a:lnTo>
                  <a:lnTo>
                    <a:pt x="202" y="1174"/>
                  </a:lnTo>
                  <a:lnTo>
                    <a:pt x="198" y="1184"/>
                  </a:lnTo>
                  <a:lnTo>
                    <a:pt x="196" y="1186"/>
                  </a:lnTo>
                  <a:lnTo>
                    <a:pt x="190" y="1186"/>
                  </a:lnTo>
                  <a:lnTo>
                    <a:pt x="180" y="1184"/>
                  </a:lnTo>
                  <a:lnTo>
                    <a:pt x="172" y="1184"/>
                  </a:lnTo>
                  <a:lnTo>
                    <a:pt x="170" y="1186"/>
                  </a:lnTo>
                  <a:lnTo>
                    <a:pt x="170" y="1190"/>
                  </a:lnTo>
                  <a:lnTo>
                    <a:pt x="172" y="1196"/>
                  </a:lnTo>
                  <a:lnTo>
                    <a:pt x="174" y="1198"/>
                  </a:lnTo>
                  <a:lnTo>
                    <a:pt x="176" y="1200"/>
                  </a:lnTo>
                  <a:lnTo>
                    <a:pt x="182" y="1202"/>
                  </a:lnTo>
                  <a:lnTo>
                    <a:pt x="196" y="1202"/>
                  </a:lnTo>
                  <a:lnTo>
                    <a:pt x="220" y="1200"/>
                  </a:lnTo>
                  <a:lnTo>
                    <a:pt x="232" y="1200"/>
                  </a:lnTo>
                  <a:lnTo>
                    <a:pt x="242" y="1202"/>
                  </a:lnTo>
                  <a:lnTo>
                    <a:pt x="252" y="1206"/>
                  </a:lnTo>
                  <a:lnTo>
                    <a:pt x="260" y="1208"/>
                  </a:lnTo>
                  <a:lnTo>
                    <a:pt x="274" y="1216"/>
                  </a:lnTo>
                  <a:lnTo>
                    <a:pt x="282" y="1218"/>
                  </a:lnTo>
                  <a:lnTo>
                    <a:pt x="292" y="1220"/>
                  </a:lnTo>
                  <a:lnTo>
                    <a:pt x="300" y="1220"/>
                  </a:lnTo>
                  <a:lnTo>
                    <a:pt x="308" y="1224"/>
                  </a:lnTo>
                  <a:lnTo>
                    <a:pt x="318" y="1228"/>
                  </a:lnTo>
                  <a:lnTo>
                    <a:pt x="322" y="1230"/>
                  </a:lnTo>
                  <a:lnTo>
                    <a:pt x="328" y="1232"/>
                  </a:lnTo>
                  <a:lnTo>
                    <a:pt x="336" y="1232"/>
                  </a:lnTo>
                  <a:lnTo>
                    <a:pt x="346" y="1230"/>
                  </a:lnTo>
                  <a:lnTo>
                    <a:pt x="356" y="1226"/>
                  </a:lnTo>
                  <a:lnTo>
                    <a:pt x="362" y="1222"/>
                  </a:lnTo>
                  <a:lnTo>
                    <a:pt x="368" y="1214"/>
                  </a:lnTo>
                  <a:lnTo>
                    <a:pt x="370" y="1210"/>
                  </a:lnTo>
                  <a:lnTo>
                    <a:pt x="374" y="1206"/>
                  </a:lnTo>
                  <a:lnTo>
                    <a:pt x="380" y="1206"/>
                  </a:lnTo>
                  <a:lnTo>
                    <a:pt x="388" y="1206"/>
                  </a:lnTo>
                  <a:lnTo>
                    <a:pt x="396" y="1204"/>
                  </a:lnTo>
                  <a:lnTo>
                    <a:pt x="404" y="1204"/>
                  </a:lnTo>
                  <a:lnTo>
                    <a:pt x="418" y="1198"/>
                  </a:lnTo>
                  <a:lnTo>
                    <a:pt x="452" y="1176"/>
                  </a:lnTo>
                  <a:lnTo>
                    <a:pt x="462" y="1172"/>
                  </a:lnTo>
                  <a:lnTo>
                    <a:pt x="470" y="1170"/>
                  </a:lnTo>
                  <a:lnTo>
                    <a:pt x="484" y="1168"/>
                  </a:lnTo>
                  <a:lnTo>
                    <a:pt x="488" y="1166"/>
                  </a:lnTo>
                  <a:lnTo>
                    <a:pt x="494" y="1164"/>
                  </a:lnTo>
                  <a:lnTo>
                    <a:pt x="500" y="1160"/>
                  </a:lnTo>
                  <a:lnTo>
                    <a:pt x="504" y="1154"/>
                  </a:lnTo>
                  <a:lnTo>
                    <a:pt x="514" y="1142"/>
                  </a:lnTo>
                  <a:lnTo>
                    <a:pt x="522" y="1136"/>
                  </a:lnTo>
                  <a:lnTo>
                    <a:pt x="528" y="1134"/>
                  </a:lnTo>
                  <a:lnTo>
                    <a:pt x="534" y="1126"/>
                  </a:lnTo>
                  <a:lnTo>
                    <a:pt x="540" y="1112"/>
                  </a:lnTo>
                  <a:lnTo>
                    <a:pt x="542" y="1104"/>
                  </a:lnTo>
                  <a:lnTo>
                    <a:pt x="542" y="1098"/>
                  </a:lnTo>
                  <a:lnTo>
                    <a:pt x="542" y="1090"/>
                  </a:lnTo>
                  <a:lnTo>
                    <a:pt x="538" y="1086"/>
                  </a:lnTo>
                  <a:lnTo>
                    <a:pt x="532" y="1082"/>
                  </a:lnTo>
                  <a:lnTo>
                    <a:pt x="526" y="1080"/>
                  </a:lnTo>
                  <a:lnTo>
                    <a:pt x="518" y="1078"/>
                  </a:lnTo>
                  <a:lnTo>
                    <a:pt x="514" y="1076"/>
                  </a:lnTo>
                  <a:lnTo>
                    <a:pt x="510" y="1072"/>
                  </a:lnTo>
                  <a:lnTo>
                    <a:pt x="506" y="1068"/>
                  </a:lnTo>
                  <a:lnTo>
                    <a:pt x="502" y="1066"/>
                  </a:lnTo>
                  <a:lnTo>
                    <a:pt x="496" y="1068"/>
                  </a:lnTo>
                  <a:lnTo>
                    <a:pt x="494" y="1066"/>
                  </a:lnTo>
                  <a:lnTo>
                    <a:pt x="492" y="1064"/>
                  </a:lnTo>
                  <a:lnTo>
                    <a:pt x="496" y="1058"/>
                  </a:lnTo>
                  <a:lnTo>
                    <a:pt x="500" y="1052"/>
                  </a:lnTo>
                  <a:lnTo>
                    <a:pt x="500" y="1048"/>
                  </a:lnTo>
                  <a:lnTo>
                    <a:pt x="496" y="1046"/>
                  </a:lnTo>
                  <a:lnTo>
                    <a:pt x="492" y="1046"/>
                  </a:lnTo>
                  <a:lnTo>
                    <a:pt x="486" y="1044"/>
                  </a:lnTo>
                  <a:lnTo>
                    <a:pt x="484" y="1044"/>
                  </a:lnTo>
                  <a:lnTo>
                    <a:pt x="484" y="1040"/>
                  </a:lnTo>
                  <a:lnTo>
                    <a:pt x="488" y="1036"/>
                  </a:lnTo>
                  <a:lnTo>
                    <a:pt x="500" y="1028"/>
                  </a:lnTo>
                  <a:lnTo>
                    <a:pt x="500" y="1024"/>
                  </a:lnTo>
                  <a:lnTo>
                    <a:pt x="500" y="1022"/>
                  </a:lnTo>
                  <a:lnTo>
                    <a:pt x="494" y="1022"/>
                  </a:lnTo>
                  <a:lnTo>
                    <a:pt x="484" y="1026"/>
                  </a:lnTo>
                  <a:lnTo>
                    <a:pt x="474" y="1032"/>
                  </a:lnTo>
                  <a:lnTo>
                    <a:pt x="466" y="1036"/>
                  </a:lnTo>
                  <a:lnTo>
                    <a:pt x="462" y="1036"/>
                  </a:lnTo>
                  <a:lnTo>
                    <a:pt x="460" y="1034"/>
                  </a:lnTo>
                  <a:lnTo>
                    <a:pt x="456" y="1028"/>
                  </a:lnTo>
                  <a:lnTo>
                    <a:pt x="450" y="1020"/>
                  </a:lnTo>
                  <a:lnTo>
                    <a:pt x="446" y="1016"/>
                  </a:lnTo>
                  <a:lnTo>
                    <a:pt x="442" y="1012"/>
                  </a:lnTo>
                  <a:lnTo>
                    <a:pt x="436" y="1012"/>
                  </a:lnTo>
                  <a:lnTo>
                    <a:pt x="430" y="1012"/>
                  </a:lnTo>
                  <a:lnTo>
                    <a:pt x="424" y="1014"/>
                  </a:lnTo>
                  <a:lnTo>
                    <a:pt x="420" y="1018"/>
                  </a:lnTo>
                  <a:lnTo>
                    <a:pt x="418" y="1022"/>
                  </a:lnTo>
                  <a:lnTo>
                    <a:pt x="420" y="1026"/>
                  </a:lnTo>
                  <a:lnTo>
                    <a:pt x="424" y="1034"/>
                  </a:lnTo>
                  <a:lnTo>
                    <a:pt x="424" y="1038"/>
                  </a:lnTo>
                  <a:lnTo>
                    <a:pt x="424" y="1040"/>
                  </a:lnTo>
                  <a:lnTo>
                    <a:pt x="420" y="1042"/>
                  </a:lnTo>
                  <a:lnTo>
                    <a:pt x="418" y="1042"/>
                  </a:lnTo>
                  <a:lnTo>
                    <a:pt x="406" y="1038"/>
                  </a:lnTo>
                  <a:lnTo>
                    <a:pt x="402" y="1036"/>
                  </a:lnTo>
                  <a:lnTo>
                    <a:pt x="396" y="1038"/>
                  </a:lnTo>
                  <a:lnTo>
                    <a:pt x="390" y="1046"/>
                  </a:lnTo>
                  <a:lnTo>
                    <a:pt x="386" y="1050"/>
                  </a:lnTo>
                  <a:lnTo>
                    <a:pt x="382" y="1052"/>
                  </a:lnTo>
                  <a:lnTo>
                    <a:pt x="378" y="1052"/>
                  </a:lnTo>
                  <a:lnTo>
                    <a:pt x="374" y="1048"/>
                  </a:lnTo>
                  <a:lnTo>
                    <a:pt x="362" y="1038"/>
                  </a:lnTo>
                  <a:lnTo>
                    <a:pt x="358" y="1038"/>
                  </a:lnTo>
                  <a:lnTo>
                    <a:pt x="356" y="1038"/>
                  </a:lnTo>
                  <a:lnTo>
                    <a:pt x="354" y="1038"/>
                  </a:lnTo>
                  <a:lnTo>
                    <a:pt x="352" y="1042"/>
                  </a:lnTo>
                  <a:lnTo>
                    <a:pt x="352" y="1052"/>
                  </a:lnTo>
                  <a:lnTo>
                    <a:pt x="352" y="1056"/>
                  </a:lnTo>
                  <a:lnTo>
                    <a:pt x="350" y="1058"/>
                  </a:lnTo>
                  <a:lnTo>
                    <a:pt x="350" y="1060"/>
                  </a:lnTo>
                  <a:lnTo>
                    <a:pt x="346" y="1058"/>
                  </a:lnTo>
                  <a:lnTo>
                    <a:pt x="342" y="1052"/>
                  </a:lnTo>
                  <a:lnTo>
                    <a:pt x="338" y="1042"/>
                  </a:lnTo>
                  <a:lnTo>
                    <a:pt x="336" y="1038"/>
                  </a:lnTo>
                  <a:lnTo>
                    <a:pt x="330" y="1036"/>
                  </a:lnTo>
                  <a:lnTo>
                    <a:pt x="326" y="1036"/>
                  </a:lnTo>
                  <a:lnTo>
                    <a:pt x="320" y="1038"/>
                  </a:lnTo>
                  <a:lnTo>
                    <a:pt x="314" y="1042"/>
                  </a:lnTo>
                  <a:lnTo>
                    <a:pt x="308" y="1048"/>
                  </a:lnTo>
                  <a:lnTo>
                    <a:pt x="306" y="1054"/>
                  </a:lnTo>
                  <a:lnTo>
                    <a:pt x="306" y="1060"/>
                  </a:lnTo>
                  <a:lnTo>
                    <a:pt x="304" y="1070"/>
                  </a:lnTo>
                  <a:lnTo>
                    <a:pt x="304" y="1072"/>
                  </a:lnTo>
                  <a:lnTo>
                    <a:pt x="302" y="1072"/>
                  </a:lnTo>
                  <a:lnTo>
                    <a:pt x="294" y="1066"/>
                  </a:lnTo>
                  <a:lnTo>
                    <a:pt x="286" y="1052"/>
                  </a:lnTo>
                  <a:lnTo>
                    <a:pt x="280" y="1044"/>
                  </a:lnTo>
                  <a:lnTo>
                    <a:pt x="276" y="1042"/>
                  </a:lnTo>
                  <a:lnTo>
                    <a:pt x="272" y="1040"/>
                  </a:lnTo>
                  <a:lnTo>
                    <a:pt x="268" y="1042"/>
                  </a:lnTo>
                  <a:lnTo>
                    <a:pt x="266" y="1046"/>
                  </a:lnTo>
                  <a:lnTo>
                    <a:pt x="266" y="1052"/>
                  </a:lnTo>
                  <a:lnTo>
                    <a:pt x="266" y="1056"/>
                  </a:lnTo>
                  <a:lnTo>
                    <a:pt x="268" y="1062"/>
                  </a:lnTo>
                  <a:lnTo>
                    <a:pt x="270" y="1074"/>
                  </a:lnTo>
                  <a:lnTo>
                    <a:pt x="270" y="1078"/>
                  </a:lnTo>
                  <a:lnTo>
                    <a:pt x="270" y="1080"/>
                  </a:lnTo>
                  <a:lnTo>
                    <a:pt x="266" y="1082"/>
                  </a:lnTo>
                  <a:lnTo>
                    <a:pt x="264" y="1082"/>
                  </a:lnTo>
                  <a:lnTo>
                    <a:pt x="260" y="1080"/>
                  </a:lnTo>
                  <a:lnTo>
                    <a:pt x="256" y="1074"/>
                  </a:lnTo>
                  <a:lnTo>
                    <a:pt x="252" y="1070"/>
                  </a:lnTo>
                  <a:lnTo>
                    <a:pt x="248" y="1072"/>
                  </a:lnTo>
                  <a:lnTo>
                    <a:pt x="246" y="1076"/>
                  </a:lnTo>
                  <a:lnTo>
                    <a:pt x="242" y="1082"/>
                  </a:lnTo>
                  <a:lnTo>
                    <a:pt x="240" y="1088"/>
                  </a:lnTo>
                  <a:lnTo>
                    <a:pt x="236" y="1090"/>
                  </a:lnTo>
                  <a:lnTo>
                    <a:pt x="234" y="1092"/>
                  </a:lnTo>
                  <a:lnTo>
                    <a:pt x="232" y="1090"/>
                  </a:lnTo>
                  <a:lnTo>
                    <a:pt x="228" y="1084"/>
                  </a:lnTo>
                  <a:lnTo>
                    <a:pt x="226" y="1076"/>
                  </a:lnTo>
                  <a:lnTo>
                    <a:pt x="226" y="1070"/>
                  </a:lnTo>
                  <a:lnTo>
                    <a:pt x="228" y="1060"/>
                  </a:lnTo>
                  <a:lnTo>
                    <a:pt x="228" y="1058"/>
                  </a:lnTo>
                  <a:lnTo>
                    <a:pt x="228" y="1054"/>
                  </a:lnTo>
                  <a:lnTo>
                    <a:pt x="224" y="1050"/>
                  </a:lnTo>
                  <a:lnTo>
                    <a:pt x="216" y="1046"/>
                  </a:lnTo>
                  <a:lnTo>
                    <a:pt x="204" y="1036"/>
                  </a:lnTo>
                  <a:lnTo>
                    <a:pt x="200" y="1030"/>
                  </a:lnTo>
                  <a:lnTo>
                    <a:pt x="194" y="1026"/>
                  </a:lnTo>
                  <a:lnTo>
                    <a:pt x="184" y="1020"/>
                  </a:lnTo>
                  <a:lnTo>
                    <a:pt x="174" y="1018"/>
                  </a:lnTo>
                  <a:lnTo>
                    <a:pt x="168" y="1018"/>
                  </a:lnTo>
                  <a:lnTo>
                    <a:pt x="162" y="1018"/>
                  </a:lnTo>
                  <a:lnTo>
                    <a:pt x="158" y="1020"/>
                  </a:lnTo>
                  <a:lnTo>
                    <a:pt x="154" y="1024"/>
                  </a:lnTo>
                  <a:lnTo>
                    <a:pt x="152" y="1026"/>
                  </a:lnTo>
                  <a:lnTo>
                    <a:pt x="152" y="1030"/>
                  </a:lnTo>
                  <a:lnTo>
                    <a:pt x="154" y="1032"/>
                  </a:lnTo>
                  <a:lnTo>
                    <a:pt x="162" y="1038"/>
                  </a:lnTo>
                  <a:lnTo>
                    <a:pt x="170" y="1042"/>
                  </a:lnTo>
                  <a:lnTo>
                    <a:pt x="180" y="1048"/>
                  </a:lnTo>
                  <a:lnTo>
                    <a:pt x="186" y="1054"/>
                  </a:lnTo>
                  <a:lnTo>
                    <a:pt x="188" y="1058"/>
                  </a:lnTo>
                  <a:lnTo>
                    <a:pt x="186" y="1058"/>
                  </a:lnTo>
                  <a:lnTo>
                    <a:pt x="178" y="1056"/>
                  </a:lnTo>
                  <a:lnTo>
                    <a:pt x="166" y="1048"/>
                  </a:lnTo>
                  <a:lnTo>
                    <a:pt x="154" y="1040"/>
                  </a:lnTo>
                  <a:lnTo>
                    <a:pt x="148" y="1038"/>
                  </a:lnTo>
                  <a:lnTo>
                    <a:pt x="144" y="1036"/>
                  </a:lnTo>
                  <a:lnTo>
                    <a:pt x="140" y="1038"/>
                  </a:lnTo>
                  <a:lnTo>
                    <a:pt x="136" y="1040"/>
                  </a:lnTo>
                  <a:lnTo>
                    <a:pt x="130" y="1048"/>
                  </a:lnTo>
                  <a:lnTo>
                    <a:pt x="128" y="1058"/>
                  </a:lnTo>
                  <a:lnTo>
                    <a:pt x="128" y="1064"/>
                  </a:lnTo>
                  <a:lnTo>
                    <a:pt x="126" y="1066"/>
                  </a:lnTo>
                  <a:lnTo>
                    <a:pt x="122" y="1068"/>
                  </a:lnTo>
                  <a:lnTo>
                    <a:pt x="118" y="1068"/>
                  </a:lnTo>
                  <a:lnTo>
                    <a:pt x="116" y="1070"/>
                  </a:lnTo>
                  <a:lnTo>
                    <a:pt x="116" y="1074"/>
                  </a:lnTo>
                  <a:lnTo>
                    <a:pt x="114" y="1080"/>
                  </a:lnTo>
                  <a:lnTo>
                    <a:pt x="112" y="1080"/>
                  </a:lnTo>
                  <a:lnTo>
                    <a:pt x="106" y="1078"/>
                  </a:lnTo>
                  <a:lnTo>
                    <a:pt x="102" y="1078"/>
                  </a:lnTo>
                  <a:lnTo>
                    <a:pt x="98" y="1080"/>
                  </a:lnTo>
                  <a:lnTo>
                    <a:pt x="96" y="1082"/>
                  </a:lnTo>
                  <a:lnTo>
                    <a:pt x="96" y="1084"/>
                  </a:lnTo>
                  <a:lnTo>
                    <a:pt x="100" y="1086"/>
                  </a:lnTo>
                  <a:lnTo>
                    <a:pt x="104" y="1090"/>
                  </a:lnTo>
                  <a:lnTo>
                    <a:pt x="118" y="1092"/>
                  </a:lnTo>
                  <a:lnTo>
                    <a:pt x="126" y="1092"/>
                  </a:lnTo>
                  <a:lnTo>
                    <a:pt x="134" y="1090"/>
                  </a:lnTo>
                  <a:close/>
                  <a:moveTo>
                    <a:pt x="306" y="1550"/>
                  </a:moveTo>
                  <a:lnTo>
                    <a:pt x="306" y="1550"/>
                  </a:lnTo>
                  <a:lnTo>
                    <a:pt x="304" y="1546"/>
                  </a:lnTo>
                  <a:lnTo>
                    <a:pt x="302" y="1544"/>
                  </a:lnTo>
                  <a:lnTo>
                    <a:pt x="300" y="1544"/>
                  </a:lnTo>
                  <a:lnTo>
                    <a:pt x="300" y="1546"/>
                  </a:lnTo>
                  <a:lnTo>
                    <a:pt x="302" y="1548"/>
                  </a:lnTo>
                  <a:lnTo>
                    <a:pt x="306" y="1550"/>
                  </a:lnTo>
                  <a:close/>
                  <a:moveTo>
                    <a:pt x="294" y="1582"/>
                  </a:moveTo>
                  <a:lnTo>
                    <a:pt x="294" y="1582"/>
                  </a:lnTo>
                  <a:lnTo>
                    <a:pt x="296" y="1580"/>
                  </a:lnTo>
                  <a:lnTo>
                    <a:pt x="294" y="1576"/>
                  </a:lnTo>
                  <a:lnTo>
                    <a:pt x="290" y="1572"/>
                  </a:lnTo>
                  <a:lnTo>
                    <a:pt x="288" y="1572"/>
                  </a:lnTo>
                  <a:lnTo>
                    <a:pt x="286" y="1574"/>
                  </a:lnTo>
                  <a:lnTo>
                    <a:pt x="286" y="1576"/>
                  </a:lnTo>
                  <a:lnTo>
                    <a:pt x="290" y="1580"/>
                  </a:lnTo>
                  <a:lnTo>
                    <a:pt x="294" y="1582"/>
                  </a:lnTo>
                  <a:close/>
                  <a:moveTo>
                    <a:pt x="134" y="1350"/>
                  </a:moveTo>
                  <a:lnTo>
                    <a:pt x="134" y="1350"/>
                  </a:lnTo>
                  <a:lnTo>
                    <a:pt x="134" y="1354"/>
                  </a:lnTo>
                  <a:lnTo>
                    <a:pt x="134" y="1356"/>
                  </a:lnTo>
                  <a:lnTo>
                    <a:pt x="138" y="1360"/>
                  </a:lnTo>
                  <a:lnTo>
                    <a:pt x="140" y="1362"/>
                  </a:lnTo>
                  <a:lnTo>
                    <a:pt x="144" y="1364"/>
                  </a:lnTo>
                  <a:lnTo>
                    <a:pt x="150" y="1372"/>
                  </a:lnTo>
                  <a:lnTo>
                    <a:pt x="154" y="1374"/>
                  </a:lnTo>
                  <a:lnTo>
                    <a:pt x="154" y="1370"/>
                  </a:lnTo>
                  <a:lnTo>
                    <a:pt x="152" y="1364"/>
                  </a:lnTo>
                  <a:lnTo>
                    <a:pt x="148" y="1360"/>
                  </a:lnTo>
                  <a:lnTo>
                    <a:pt x="146" y="1358"/>
                  </a:lnTo>
                  <a:lnTo>
                    <a:pt x="144" y="1358"/>
                  </a:lnTo>
                  <a:lnTo>
                    <a:pt x="142" y="1354"/>
                  </a:lnTo>
                  <a:lnTo>
                    <a:pt x="140" y="1350"/>
                  </a:lnTo>
                  <a:lnTo>
                    <a:pt x="136" y="1348"/>
                  </a:lnTo>
                  <a:lnTo>
                    <a:pt x="134" y="1348"/>
                  </a:lnTo>
                  <a:lnTo>
                    <a:pt x="134" y="1350"/>
                  </a:lnTo>
                  <a:close/>
                  <a:moveTo>
                    <a:pt x="138" y="1658"/>
                  </a:moveTo>
                  <a:lnTo>
                    <a:pt x="138" y="1658"/>
                  </a:lnTo>
                  <a:lnTo>
                    <a:pt x="140" y="1652"/>
                  </a:lnTo>
                  <a:lnTo>
                    <a:pt x="138" y="1650"/>
                  </a:lnTo>
                  <a:lnTo>
                    <a:pt x="136" y="1650"/>
                  </a:lnTo>
                  <a:lnTo>
                    <a:pt x="132" y="1652"/>
                  </a:lnTo>
                  <a:lnTo>
                    <a:pt x="128" y="1652"/>
                  </a:lnTo>
                  <a:lnTo>
                    <a:pt x="124" y="1652"/>
                  </a:lnTo>
                  <a:lnTo>
                    <a:pt x="122" y="1654"/>
                  </a:lnTo>
                  <a:lnTo>
                    <a:pt x="120" y="1656"/>
                  </a:lnTo>
                  <a:lnTo>
                    <a:pt x="122" y="1656"/>
                  </a:lnTo>
                  <a:lnTo>
                    <a:pt x="126" y="1660"/>
                  </a:lnTo>
                  <a:lnTo>
                    <a:pt x="134" y="1660"/>
                  </a:lnTo>
                  <a:lnTo>
                    <a:pt x="136" y="1660"/>
                  </a:lnTo>
                  <a:lnTo>
                    <a:pt x="138" y="1658"/>
                  </a:lnTo>
                  <a:close/>
                  <a:moveTo>
                    <a:pt x="124" y="1360"/>
                  </a:moveTo>
                  <a:lnTo>
                    <a:pt x="124" y="1360"/>
                  </a:lnTo>
                  <a:lnTo>
                    <a:pt x="122" y="1360"/>
                  </a:lnTo>
                  <a:lnTo>
                    <a:pt x="124" y="1362"/>
                  </a:lnTo>
                  <a:lnTo>
                    <a:pt x="132" y="1368"/>
                  </a:lnTo>
                  <a:lnTo>
                    <a:pt x="134" y="1370"/>
                  </a:lnTo>
                  <a:lnTo>
                    <a:pt x="138" y="1368"/>
                  </a:lnTo>
                  <a:lnTo>
                    <a:pt x="138" y="1366"/>
                  </a:lnTo>
                  <a:lnTo>
                    <a:pt x="136" y="1362"/>
                  </a:lnTo>
                  <a:lnTo>
                    <a:pt x="132" y="1358"/>
                  </a:lnTo>
                  <a:lnTo>
                    <a:pt x="130" y="1358"/>
                  </a:lnTo>
                  <a:lnTo>
                    <a:pt x="124" y="1360"/>
                  </a:lnTo>
                  <a:close/>
                  <a:moveTo>
                    <a:pt x="162" y="1352"/>
                  </a:moveTo>
                  <a:lnTo>
                    <a:pt x="162" y="1352"/>
                  </a:lnTo>
                  <a:lnTo>
                    <a:pt x="162" y="1348"/>
                  </a:lnTo>
                  <a:lnTo>
                    <a:pt x="160" y="1344"/>
                  </a:lnTo>
                  <a:lnTo>
                    <a:pt x="160" y="1350"/>
                  </a:lnTo>
                  <a:lnTo>
                    <a:pt x="160" y="1352"/>
                  </a:lnTo>
                  <a:lnTo>
                    <a:pt x="162" y="1352"/>
                  </a:lnTo>
                  <a:close/>
                  <a:moveTo>
                    <a:pt x="128" y="1670"/>
                  </a:moveTo>
                  <a:lnTo>
                    <a:pt x="128" y="1670"/>
                  </a:lnTo>
                  <a:lnTo>
                    <a:pt x="126" y="1670"/>
                  </a:lnTo>
                  <a:lnTo>
                    <a:pt x="124" y="1672"/>
                  </a:lnTo>
                  <a:lnTo>
                    <a:pt x="122" y="1678"/>
                  </a:lnTo>
                  <a:lnTo>
                    <a:pt x="124" y="1686"/>
                  </a:lnTo>
                  <a:lnTo>
                    <a:pt x="126" y="1688"/>
                  </a:lnTo>
                  <a:lnTo>
                    <a:pt x="128" y="1688"/>
                  </a:lnTo>
                  <a:lnTo>
                    <a:pt x="130" y="1688"/>
                  </a:lnTo>
                  <a:lnTo>
                    <a:pt x="130" y="1684"/>
                  </a:lnTo>
                  <a:lnTo>
                    <a:pt x="128" y="1682"/>
                  </a:lnTo>
                  <a:lnTo>
                    <a:pt x="128" y="1680"/>
                  </a:lnTo>
                  <a:lnTo>
                    <a:pt x="130" y="1678"/>
                  </a:lnTo>
                  <a:lnTo>
                    <a:pt x="132" y="1674"/>
                  </a:lnTo>
                  <a:lnTo>
                    <a:pt x="130" y="1672"/>
                  </a:lnTo>
                  <a:lnTo>
                    <a:pt x="128" y="1670"/>
                  </a:lnTo>
                  <a:close/>
                  <a:moveTo>
                    <a:pt x="238" y="1920"/>
                  </a:moveTo>
                  <a:lnTo>
                    <a:pt x="238" y="1920"/>
                  </a:lnTo>
                  <a:lnTo>
                    <a:pt x="236" y="1924"/>
                  </a:lnTo>
                  <a:lnTo>
                    <a:pt x="238" y="1926"/>
                  </a:lnTo>
                  <a:lnTo>
                    <a:pt x="240" y="1930"/>
                  </a:lnTo>
                  <a:lnTo>
                    <a:pt x="246" y="1930"/>
                  </a:lnTo>
                  <a:lnTo>
                    <a:pt x="248" y="1930"/>
                  </a:lnTo>
                  <a:lnTo>
                    <a:pt x="252" y="1926"/>
                  </a:lnTo>
                  <a:lnTo>
                    <a:pt x="252" y="1924"/>
                  </a:lnTo>
                  <a:lnTo>
                    <a:pt x="254" y="1920"/>
                  </a:lnTo>
                  <a:lnTo>
                    <a:pt x="252" y="1918"/>
                  </a:lnTo>
                  <a:lnTo>
                    <a:pt x="250" y="1916"/>
                  </a:lnTo>
                  <a:lnTo>
                    <a:pt x="248" y="1914"/>
                  </a:lnTo>
                  <a:lnTo>
                    <a:pt x="244" y="1916"/>
                  </a:lnTo>
                  <a:lnTo>
                    <a:pt x="240" y="1916"/>
                  </a:lnTo>
                  <a:lnTo>
                    <a:pt x="238" y="1920"/>
                  </a:lnTo>
                  <a:close/>
                  <a:moveTo>
                    <a:pt x="232" y="1878"/>
                  </a:moveTo>
                  <a:lnTo>
                    <a:pt x="232" y="1878"/>
                  </a:lnTo>
                  <a:lnTo>
                    <a:pt x="236" y="1878"/>
                  </a:lnTo>
                  <a:lnTo>
                    <a:pt x="240" y="1876"/>
                  </a:lnTo>
                  <a:lnTo>
                    <a:pt x="246" y="1870"/>
                  </a:lnTo>
                  <a:lnTo>
                    <a:pt x="248" y="1862"/>
                  </a:lnTo>
                  <a:lnTo>
                    <a:pt x="246" y="1858"/>
                  </a:lnTo>
                  <a:lnTo>
                    <a:pt x="244" y="1856"/>
                  </a:lnTo>
                  <a:lnTo>
                    <a:pt x="240" y="1858"/>
                  </a:lnTo>
                  <a:lnTo>
                    <a:pt x="234" y="1866"/>
                  </a:lnTo>
                  <a:lnTo>
                    <a:pt x="230" y="1874"/>
                  </a:lnTo>
                  <a:lnTo>
                    <a:pt x="230" y="1876"/>
                  </a:lnTo>
                  <a:lnTo>
                    <a:pt x="232" y="1878"/>
                  </a:lnTo>
                  <a:close/>
                  <a:moveTo>
                    <a:pt x="290" y="1568"/>
                  </a:moveTo>
                  <a:lnTo>
                    <a:pt x="290" y="1568"/>
                  </a:lnTo>
                  <a:lnTo>
                    <a:pt x="294" y="1572"/>
                  </a:lnTo>
                  <a:lnTo>
                    <a:pt x="298" y="1572"/>
                  </a:lnTo>
                  <a:lnTo>
                    <a:pt x="302" y="1572"/>
                  </a:lnTo>
                  <a:lnTo>
                    <a:pt x="304" y="1572"/>
                  </a:lnTo>
                  <a:lnTo>
                    <a:pt x="306" y="1574"/>
                  </a:lnTo>
                  <a:lnTo>
                    <a:pt x="310" y="1574"/>
                  </a:lnTo>
                  <a:lnTo>
                    <a:pt x="312" y="1572"/>
                  </a:lnTo>
                  <a:lnTo>
                    <a:pt x="312" y="1570"/>
                  </a:lnTo>
                  <a:lnTo>
                    <a:pt x="310" y="1568"/>
                  </a:lnTo>
                  <a:lnTo>
                    <a:pt x="310" y="1570"/>
                  </a:lnTo>
                  <a:lnTo>
                    <a:pt x="308" y="1570"/>
                  </a:lnTo>
                  <a:lnTo>
                    <a:pt x="308" y="1568"/>
                  </a:lnTo>
                  <a:lnTo>
                    <a:pt x="304" y="1566"/>
                  </a:lnTo>
                  <a:lnTo>
                    <a:pt x="302" y="1566"/>
                  </a:lnTo>
                  <a:lnTo>
                    <a:pt x="300" y="1566"/>
                  </a:lnTo>
                  <a:lnTo>
                    <a:pt x="300" y="1564"/>
                  </a:lnTo>
                  <a:lnTo>
                    <a:pt x="302" y="1560"/>
                  </a:lnTo>
                  <a:lnTo>
                    <a:pt x="300" y="1560"/>
                  </a:lnTo>
                  <a:lnTo>
                    <a:pt x="296" y="1556"/>
                  </a:lnTo>
                  <a:lnTo>
                    <a:pt x="292" y="1556"/>
                  </a:lnTo>
                  <a:lnTo>
                    <a:pt x="290" y="1560"/>
                  </a:lnTo>
                  <a:lnTo>
                    <a:pt x="288" y="1564"/>
                  </a:lnTo>
                  <a:lnTo>
                    <a:pt x="290" y="1568"/>
                  </a:lnTo>
                  <a:close/>
                  <a:moveTo>
                    <a:pt x="208" y="1778"/>
                  </a:moveTo>
                  <a:lnTo>
                    <a:pt x="208" y="1778"/>
                  </a:lnTo>
                  <a:lnTo>
                    <a:pt x="206" y="1784"/>
                  </a:lnTo>
                  <a:lnTo>
                    <a:pt x="206" y="1788"/>
                  </a:lnTo>
                  <a:lnTo>
                    <a:pt x="210" y="1792"/>
                  </a:lnTo>
                  <a:lnTo>
                    <a:pt x="214" y="1792"/>
                  </a:lnTo>
                  <a:lnTo>
                    <a:pt x="216" y="1792"/>
                  </a:lnTo>
                  <a:lnTo>
                    <a:pt x="218" y="1788"/>
                  </a:lnTo>
                  <a:lnTo>
                    <a:pt x="216" y="1782"/>
                  </a:lnTo>
                  <a:lnTo>
                    <a:pt x="212" y="1776"/>
                  </a:lnTo>
                  <a:lnTo>
                    <a:pt x="210" y="1776"/>
                  </a:lnTo>
                  <a:lnTo>
                    <a:pt x="208" y="1778"/>
                  </a:lnTo>
                  <a:close/>
                  <a:moveTo>
                    <a:pt x="618" y="1434"/>
                  </a:moveTo>
                  <a:lnTo>
                    <a:pt x="618" y="1434"/>
                  </a:lnTo>
                  <a:lnTo>
                    <a:pt x="620" y="1434"/>
                  </a:lnTo>
                  <a:lnTo>
                    <a:pt x="622" y="1430"/>
                  </a:lnTo>
                  <a:lnTo>
                    <a:pt x="622" y="1428"/>
                  </a:lnTo>
                  <a:lnTo>
                    <a:pt x="620" y="1426"/>
                  </a:lnTo>
                  <a:lnTo>
                    <a:pt x="616" y="1430"/>
                  </a:lnTo>
                  <a:lnTo>
                    <a:pt x="616" y="1432"/>
                  </a:lnTo>
                  <a:lnTo>
                    <a:pt x="618" y="1434"/>
                  </a:lnTo>
                  <a:close/>
                  <a:moveTo>
                    <a:pt x="882" y="1770"/>
                  </a:moveTo>
                  <a:lnTo>
                    <a:pt x="882" y="1770"/>
                  </a:lnTo>
                  <a:lnTo>
                    <a:pt x="876" y="1774"/>
                  </a:lnTo>
                  <a:lnTo>
                    <a:pt x="870" y="1774"/>
                  </a:lnTo>
                  <a:lnTo>
                    <a:pt x="866" y="1772"/>
                  </a:lnTo>
                  <a:lnTo>
                    <a:pt x="860" y="1774"/>
                  </a:lnTo>
                  <a:lnTo>
                    <a:pt x="860" y="1776"/>
                  </a:lnTo>
                  <a:lnTo>
                    <a:pt x="864" y="1778"/>
                  </a:lnTo>
                  <a:lnTo>
                    <a:pt x="870" y="1782"/>
                  </a:lnTo>
                  <a:lnTo>
                    <a:pt x="870" y="1784"/>
                  </a:lnTo>
                  <a:lnTo>
                    <a:pt x="870" y="1786"/>
                  </a:lnTo>
                  <a:lnTo>
                    <a:pt x="870" y="1788"/>
                  </a:lnTo>
                  <a:lnTo>
                    <a:pt x="872" y="1790"/>
                  </a:lnTo>
                  <a:lnTo>
                    <a:pt x="874" y="1792"/>
                  </a:lnTo>
                  <a:lnTo>
                    <a:pt x="872" y="1796"/>
                  </a:lnTo>
                  <a:lnTo>
                    <a:pt x="870" y="1798"/>
                  </a:lnTo>
                  <a:lnTo>
                    <a:pt x="872" y="1800"/>
                  </a:lnTo>
                  <a:lnTo>
                    <a:pt x="874" y="1800"/>
                  </a:lnTo>
                  <a:lnTo>
                    <a:pt x="876" y="1804"/>
                  </a:lnTo>
                  <a:lnTo>
                    <a:pt x="876" y="1806"/>
                  </a:lnTo>
                  <a:lnTo>
                    <a:pt x="878" y="1806"/>
                  </a:lnTo>
                  <a:lnTo>
                    <a:pt x="882" y="1806"/>
                  </a:lnTo>
                  <a:lnTo>
                    <a:pt x="886" y="1806"/>
                  </a:lnTo>
                  <a:lnTo>
                    <a:pt x="888" y="1808"/>
                  </a:lnTo>
                  <a:lnTo>
                    <a:pt x="892" y="1806"/>
                  </a:lnTo>
                  <a:lnTo>
                    <a:pt x="894" y="1808"/>
                  </a:lnTo>
                  <a:lnTo>
                    <a:pt x="896" y="1810"/>
                  </a:lnTo>
                  <a:lnTo>
                    <a:pt x="896" y="1814"/>
                  </a:lnTo>
                  <a:lnTo>
                    <a:pt x="894" y="1814"/>
                  </a:lnTo>
                  <a:lnTo>
                    <a:pt x="892" y="1814"/>
                  </a:lnTo>
                  <a:lnTo>
                    <a:pt x="890" y="1816"/>
                  </a:lnTo>
                  <a:lnTo>
                    <a:pt x="892" y="1816"/>
                  </a:lnTo>
                  <a:lnTo>
                    <a:pt x="894" y="1818"/>
                  </a:lnTo>
                  <a:lnTo>
                    <a:pt x="898" y="1820"/>
                  </a:lnTo>
                  <a:lnTo>
                    <a:pt x="898" y="1822"/>
                  </a:lnTo>
                  <a:lnTo>
                    <a:pt x="896" y="1824"/>
                  </a:lnTo>
                  <a:lnTo>
                    <a:pt x="896" y="1826"/>
                  </a:lnTo>
                  <a:lnTo>
                    <a:pt x="900" y="1832"/>
                  </a:lnTo>
                  <a:lnTo>
                    <a:pt x="902" y="1836"/>
                  </a:lnTo>
                  <a:lnTo>
                    <a:pt x="904" y="1840"/>
                  </a:lnTo>
                  <a:lnTo>
                    <a:pt x="904" y="1844"/>
                  </a:lnTo>
                  <a:lnTo>
                    <a:pt x="906" y="1846"/>
                  </a:lnTo>
                  <a:lnTo>
                    <a:pt x="906" y="1848"/>
                  </a:lnTo>
                  <a:lnTo>
                    <a:pt x="908" y="1848"/>
                  </a:lnTo>
                  <a:lnTo>
                    <a:pt x="908" y="1844"/>
                  </a:lnTo>
                  <a:lnTo>
                    <a:pt x="908" y="1838"/>
                  </a:lnTo>
                  <a:lnTo>
                    <a:pt x="910" y="1834"/>
                  </a:lnTo>
                  <a:lnTo>
                    <a:pt x="912" y="1832"/>
                  </a:lnTo>
                  <a:lnTo>
                    <a:pt x="912" y="1828"/>
                  </a:lnTo>
                  <a:lnTo>
                    <a:pt x="908" y="1824"/>
                  </a:lnTo>
                  <a:lnTo>
                    <a:pt x="902" y="1822"/>
                  </a:lnTo>
                  <a:lnTo>
                    <a:pt x="904" y="1822"/>
                  </a:lnTo>
                  <a:lnTo>
                    <a:pt x="906" y="1820"/>
                  </a:lnTo>
                  <a:lnTo>
                    <a:pt x="910" y="1820"/>
                  </a:lnTo>
                  <a:lnTo>
                    <a:pt x="912" y="1818"/>
                  </a:lnTo>
                  <a:lnTo>
                    <a:pt x="912" y="1816"/>
                  </a:lnTo>
                  <a:lnTo>
                    <a:pt x="912" y="1812"/>
                  </a:lnTo>
                  <a:lnTo>
                    <a:pt x="912" y="1810"/>
                  </a:lnTo>
                  <a:lnTo>
                    <a:pt x="912" y="1808"/>
                  </a:lnTo>
                  <a:lnTo>
                    <a:pt x="918" y="1804"/>
                  </a:lnTo>
                  <a:lnTo>
                    <a:pt x="924" y="1802"/>
                  </a:lnTo>
                  <a:lnTo>
                    <a:pt x="926" y="1800"/>
                  </a:lnTo>
                  <a:lnTo>
                    <a:pt x="924" y="1798"/>
                  </a:lnTo>
                  <a:lnTo>
                    <a:pt x="918" y="1794"/>
                  </a:lnTo>
                  <a:lnTo>
                    <a:pt x="914" y="1790"/>
                  </a:lnTo>
                  <a:lnTo>
                    <a:pt x="914" y="1788"/>
                  </a:lnTo>
                  <a:lnTo>
                    <a:pt x="916" y="1784"/>
                  </a:lnTo>
                  <a:lnTo>
                    <a:pt x="922" y="1782"/>
                  </a:lnTo>
                  <a:lnTo>
                    <a:pt x="926" y="1782"/>
                  </a:lnTo>
                  <a:lnTo>
                    <a:pt x="928" y="1778"/>
                  </a:lnTo>
                  <a:lnTo>
                    <a:pt x="928" y="1772"/>
                  </a:lnTo>
                  <a:lnTo>
                    <a:pt x="928" y="1764"/>
                  </a:lnTo>
                  <a:lnTo>
                    <a:pt x="930" y="1758"/>
                  </a:lnTo>
                  <a:lnTo>
                    <a:pt x="932" y="1754"/>
                  </a:lnTo>
                  <a:lnTo>
                    <a:pt x="930" y="1752"/>
                  </a:lnTo>
                  <a:lnTo>
                    <a:pt x="920" y="1750"/>
                  </a:lnTo>
                  <a:lnTo>
                    <a:pt x="914" y="1750"/>
                  </a:lnTo>
                  <a:lnTo>
                    <a:pt x="908" y="1752"/>
                  </a:lnTo>
                  <a:lnTo>
                    <a:pt x="904" y="1756"/>
                  </a:lnTo>
                  <a:lnTo>
                    <a:pt x="902" y="1760"/>
                  </a:lnTo>
                  <a:lnTo>
                    <a:pt x="904" y="1762"/>
                  </a:lnTo>
                  <a:lnTo>
                    <a:pt x="904" y="1764"/>
                  </a:lnTo>
                  <a:lnTo>
                    <a:pt x="900" y="1772"/>
                  </a:lnTo>
                  <a:lnTo>
                    <a:pt x="898" y="1776"/>
                  </a:lnTo>
                  <a:lnTo>
                    <a:pt x="896" y="1774"/>
                  </a:lnTo>
                  <a:lnTo>
                    <a:pt x="896" y="1770"/>
                  </a:lnTo>
                  <a:lnTo>
                    <a:pt x="898" y="1762"/>
                  </a:lnTo>
                  <a:lnTo>
                    <a:pt x="896" y="1760"/>
                  </a:lnTo>
                  <a:lnTo>
                    <a:pt x="894" y="1760"/>
                  </a:lnTo>
                  <a:lnTo>
                    <a:pt x="890" y="1760"/>
                  </a:lnTo>
                  <a:lnTo>
                    <a:pt x="884" y="1758"/>
                  </a:lnTo>
                  <a:lnTo>
                    <a:pt x="880" y="1758"/>
                  </a:lnTo>
                  <a:lnTo>
                    <a:pt x="876" y="1758"/>
                  </a:lnTo>
                  <a:lnTo>
                    <a:pt x="878" y="1760"/>
                  </a:lnTo>
                  <a:lnTo>
                    <a:pt x="882" y="1762"/>
                  </a:lnTo>
                  <a:lnTo>
                    <a:pt x="886" y="1764"/>
                  </a:lnTo>
                  <a:lnTo>
                    <a:pt x="884" y="1768"/>
                  </a:lnTo>
                  <a:lnTo>
                    <a:pt x="882" y="1770"/>
                  </a:lnTo>
                  <a:close/>
                  <a:moveTo>
                    <a:pt x="850" y="1762"/>
                  </a:moveTo>
                  <a:lnTo>
                    <a:pt x="850" y="1762"/>
                  </a:lnTo>
                  <a:lnTo>
                    <a:pt x="848" y="1760"/>
                  </a:lnTo>
                  <a:lnTo>
                    <a:pt x="846" y="1764"/>
                  </a:lnTo>
                  <a:lnTo>
                    <a:pt x="848" y="1768"/>
                  </a:lnTo>
                  <a:lnTo>
                    <a:pt x="848" y="1772"/>
                  </a:lnTo>
                  <a:lnTo>
                    <a:pt x="850" y="1772"/>
                  </a:lnTo>
                  <a:lnTo>
                    <a:pt x="850" y="1770"/>
                  </a:lnTo>
                  <a:lnTo>
                    <a:pt x="852" y="1766"/>
                  </a:lnTo>
                  <a:lnTo>
                    <a:pt x="850" y="1762"/>
                  </a:lnTo>
                  <a:close/>
                  <a:moveTo>
                    <a:pt x="834" y="1814"/>
                  </a:moveTo>
                  <a:lnTo>
                    <a:pt x="834" y="1814"/>
                  </a:lnTo>
                  <a:lnTo>
                    <a:pt x="846" y="1816"/>
                  </a:lnTo>
                  <a:lnTo>
                    <a:pt x="852" y="1814"/>
                  </a:lnTo>
                  <a:lnTo>
                    <a:pt x="856" y="1812"/>
                  </a:lnTo>
                  <a:lnTo>
                    <a:pt x="858" y="1808"/>
                  </a:lnTo>
                  <a:lnTo>
                    <a:pt x="858" y="1806"/>
                  </a:lnTo>
                  <a:lnTo>
                    <a:pt x="858" y="1800"/>
                  </a:lnTo>
                  <a:lnTo>
                    <a:pt x="856" y="1794"/>
                  </a:lnTo>
                  <a:lnTo>
                    <a:pt x="856" y="1790"/>
                  </a:lnTo>
                  <a:lnTo>
                    <a:pt x="856" y="1788"/>
                  </a:lnTo>
                  <a:lnTo>
                    <a:pt x="852" y="1784"/>
                  </a:lnTo>
                  <a:lnTo>
                    <a:pt x="850" y="1782"/>
                  </a:lnTo>
                  <a:lnTo>
                    <a:pt x="850" y="1784"/>
                  </a:lnTo>
                  <a:lnTo>
                    <a:pt x="848" y="1786"/>
                  </a:lnTo>
                  <a:lnTo>
                    <a:pt x="840" y="1782"/>
                  </a:lnTo>
                  <a:lnTo>
                    <a:pt x="836" y="1782"/>
                  </a:lnTo>
                  <a:lnTo>
                    <a:pt x="830" y="1784"/>
                  </a:lnTo>
                  <a:lnTo>
                    <a:pt x="824" y="1786"/>
                  </a:lnTo>
                  <a:lnTo>
                    <a:pt x="818" y="1786"/>
                  </a:lnTo>
                  <a:lnTo>
                    <a:pt x="816" y="1786"/>
                  </a:lnTo>
                  <a:lnTo>
                    <a:pt x="814" y="1788"/>
                  </a:lnTo>
                  <a:lnTo>
                    <a:pt x="814" y="1790"/>
                  </a:lnTo>
                  <a:lnTo>
                    <a:pt x="816" y="1792"/>
                  </a:lnTo>
                  <a:lnTo>
                    <a:pt x="820" y="1798"/>
                  </a:lnTo>
                  <a:lnTo>
                    <a:pt x="824" y="1806"/>
                  </a:lnTo>
                  <a:lnTo>
                    <a:pt x="824" y="1810"/>
                  </a:lnTo>
                  <a:lnTo>
                    <a:pt x="826" y="1808"/>
                  </a:lnTo>
                  <a:lnTo>
                    <a:pt x="828" y="1808"/>
                  </a:lnTo>
                  <a:lnTo>
                    <a:pt x="830" y="1808"/>
                  </a:lnTo>
                  <a:lnTo>
                    <a:pt x="830" y="1810"/>
                  </a:lnTo>
                  <a:lnTo>
                    <a:pt x="830" y="1812"/>
                  </a:lnTo>
                  <a:lnTo>
                    <a:pt x="830" y="1814"/>
                  </a:lnTo>
                  <a:lnTo>
                    <a:pt x="834" y="1814"/>
                  </a:lnTo>
                  <a:close/>
                  <a:moveTo>
                    <a:pt x="898" y="1832"/>
                  </a:moveTo>
                  <a:lnTo>
                    <a:pt x="898" y="1832"/>
                  </a:lnTo>
                  <a:lnTo>
                    <a:pt x="894" y="1826"/>
                  </a:lnTo>
                  <a:lnTo>
                    <a:pt x="892" y="1826"/>
                  </a:lnTo>
                  <a:lnTo>
                    <a:pt x="890" y="1828"/>
                  </a:lnTo>
                  <a:lnTo>
                    <a:pt x="890" y="1830"/>
                  </a:lnTo>
                  <a:lnTo>
                    <a:pt x="888" y="1830"/>
                  </a:lnTo>
                  <a:lnTo>
                    <a:pt x="878" y="1824"/>
                  </a:lnTo>
                  <a:lnTo>
                    <a:pt x="872" y="1822"/>
                  </a:lnTo>
                  <a:lnTo>
                    <a:pt x="868" y="1822"/>
                  </a:lnTo>
                  <a:lnTo>
                    <a:pt x="866" y="1826"/>
                  </a:lnTo>
                  <a:lnTo>
                    <a:pt x="866" y="1830"/>
                  </a:lnTo>
                  <a:lnTo>
                    <a:pt x="870" y="1834"/>
                  </a:lnTo>
                  <a:lnTo>
                    <a:pt x="876" y="1838"/>
                  </a:lnTo>
                  <a:lnTo>
                    <a:pt x="886" y="1840"/>
                  </a:lnTo>
                  <a:lnTo>
                    <a:pt x="894" y="1842"/>
                  </a:lnTo>
                  <a:lnTo>
                    <a:pt x="898" y="1842"/>
                  </a:lnTo>
                  <a:lnTo>
                    <a:pt x="900" y="1840"/>
                  </a:lnTo>
                  <a:lnTo>
                    <a:pt x="898" y="1832"/>
                  </a:lnTo>
                  <a:close/>
                  <a:moveTo>
                    <a:pt x="914" y="1822"/>
                  </a:moveTo>
                  <a:lnTo>
                    <a:pt x="914" y="1822"/>
                  </a:lnTo>
                  <a:lnTo>
                    <a:pt x="912" y="1824"/>
                  </a:lnTo>
                  <a:lnTo>
                    <a:pt x="914" y="1826"/>
                  </a:lnTo>
                  <a:lnTo>
                    <a:pt x="918" y="1824"/>
                  </a:lnTo>
                  <a:lnTo>
                    <a:pt x="924" y="1820"/>
                  </a:lnTo>
                  <a:lnTo>
                    <a:pt x="926" y="1820"/>
                  </a:lnTo>
                  <a:lnTo>
                    <a:pt x="926" y="1818"/>
                  </a:lnTo>
                  <a:lnTo>
                    <a:pt x="922" y="1816"/>
                  </a:lnTo>
                  <a:lnTo>
                    <a:pt x="918" y="1816"/>
                  </a:lnTo>
                  <a:lnTo>
                    <a:pt x="914" y="1822"/>
                  </a:lnTo>
                  <a:close/>
                  <a:moveTo>
                    <a:pt x="868" y="1848"/>
                  </a:moveTo>
                  <a:lnTo>
                    <a:pt x="868" y="1848"/>
                  </a:lnTo>
                  <a:lnTo>
                    <a:pt x="866" y="1850"/>
                  </a:lnTo>
                  <a:lnTo>
                    <a:pt x="868" y="1852"/>
                  </a:lnTo>
                  <a:lnTo>
                    <a:pt x="872" y="1854"/>
                  </a:lnTo>
                  <a:lnTo>
                    <a:pt x="876" y="1854"/>
                  </a:lnTo>
                  <a:lnTo>
                    <a:pt x="880" y="1854"/>
                  </a:lnTo>
                  <a:lnTo>
                    <a:pt x="878" y="1852"/>
                  </a:lnTo>
                  <a:lnTo>
                    <a:pt x="876" y="1848"/>
                  </a:lnTo>
                  <a:lnTo>
                    <a:pt x="872" y="1848"/>
                  </a:lnTo>
                  <a:lnTo>
                    <a:pt x="868" y="1848"/>
                  </a:lnTo>
                  <a:close/>
                  <a:moveTo>
                    <a:pt x="1030" y="1820"/>
                  </a:moveTo>
                  <a:lnTo>
                    <a:pt x="1030" y="1820"/>
                  </a:lnTo>
                  <a:lnTo>
                    <a:pt x="1032" y="1818"/>
                  </a:lnTo>
                  <a:lnTo>
                    <a:pt x="1034" y="1814"/>
                  </a:lnTo>
                  <a:lnTo>
                    <a:pt x="1032" y="1810"/>
                  </a:lnTo>
                  <a:lnTo>
                    <a:pt x="1030" y="1808"/>
                  </a:lnTo>
                  <a:lnTo>
                    <a:pt x="1022" y="1802"/>
                  </a:lnTo>
                  <a:lnTo>
                    <a:pt x="1018" y="1800"/>
                  </a:lnTo>
                  <a:lnTo>
                    <a:pt x="1016" y="1802"/>
                  </a:lnTo>
                  <a:lnTo>
                    <a:pt x="1014" y="1806"/>
                  </a:lnTo>
                  <a:lnTo>
                    <a:pt x="1016" y="1812"/>
                  </a:lnTo>
                  <a:lnTo>
                    <a:pt x="1022" y="1818"/>
                  </a:lnTo>
                  <a:lnTo>
                    <a:pt x="1026" y="1820"/>
                  </a:lnTo>
                  <a:lnTo>
                    <a:pt x="1030" y="1820"/>
                  </a:lnTo>
                  <a:close/>
                  <a:moveTo>
                    <a:pt x="952" y="1846"/>
                  </a:moveTo>
                  <a:lnTo>
                    <a:pt x="952" y="1846"/>
                  </a:lnTo>
                  <a:lnTo>
                    <a:pt x="952" y="1848"/>
                  </a:lnTo>
                  <a:lnTo>
                    <a:pt x="954" y="1850"/>
                  </a:lnTo>
                  <a:lnTo>
                    <a:pt x="954" y="1854"/>
                  </a:lnTo>
                  <a:lnTo>
                    <a:pt x="954" y="1856"/>
                  </a:lnTo>
                  <a:lnTo>
                    <a:pt x="952" y="1858"/>
                  </a:lnTo>
                  <a:lnTo>
                    <a:pt x="952" y="1860"/>
                  </a:lnTo>
                  <a:lnTo>
                    <a:pt x="960" y="1866"/>
                  </a:lnTo>
                  <a:lnTo>
                    <a:pt x="962" y="1866"/>
                  </a:lnTo>
                  <a:lnTo>
                    <a:pt x="964" y="1866"/>
                  </a:lnTo>
                  <a:lnTo>
                    <a:pt x="964" y="1864"/>
                  </a:lnTo>
                  <a:lnTo>
                    <a:pt x="964" y="1862"/>
                  </a:lnTo>
                  <a:lnTo>
                    <a:pt x="966" y="1860"/>
                  </a:lnTo>
                  <a:lnTo>
                    <a:pt x="968" y="1858"/>
                  </a:lnTo>
                  <a:lnTo>
                    <a:pt x="972" y="1862"/>
                  </a:lnTo>
                  <a:lnTo>
                    <a:pt x="976" y="1864"/>
                  </a:lnTo>
                  <a:lnTo>
                    <a:pt x="976" y="1862"/>
                  </a:lnTo>
                  <a:lnTo>
                    <a:pt x="976" y="1860"/>
                  </a:lnTo>
                  <a:lnTo>
                    <a:pt x="972" y="1858"/>
                  </a:lnTo>
                  <a:lnTo>
                    <a:pt x="972" y="1856"/>
                  </a:lnTo>
                  <a:lnTo>
                    <a:pt x="972" y="1854"/>
                  </a:lnTo>
                  <a:lnTo>
                    <a:pt x="974" y="1850"/>
                  </a:lnTo>
                  <a:lnTo>
                    <a:pt x="974" y="1846"/>
                  </a:lnTo>
                  <a:lnTo>
                    <a:pt x="972" y="1846"/>
                  </a:lnTo>
                  <a:lnTo>
                    <a:pt x="970" y="1844"/>
                  </a:lnTo>
                  <a:lnTo>
                    <a:pt x="966" y="1842"/>
                  </a:lnTo>
                  <a:lnTo>
                    <a:pt x="964" y="1840"/>
                  </a:lnTo>
                  <a:lnTo>
                    <a:pt x="960" y="1838"/>
                  </a:lnTo>
                  <a:lnTo>
                    <a:pt x="956" y="1840"/>
                  </a:lnTo>
                  <a:lnTo>
                    <a:pt x="954" y="1842"/>
                  </a:lnTo>
                  <a:lnTo>
                    <a:pt x="958" y="1844"/>
                  </a:lnTo>
                  <a:lnTo>
                    <a:pt x="964" y="1846"/>
                  </a:lnTo>
                  <a:lnTo>
                    <a:pt x="966" y="1848"/>
                  </a:lnTo>
                  <a:lnTo>
                    <a:pt x="964" y="1850"/>
                  </a:lnTo>
                  <a:lnTo>
                    <a:pt x="960" y="1850"/>
                  </a:lnTo>
                  <a:lnTo>
                    <a:pt x="952" y="1846"/>
                  </a:lnTo>
                  <a:close/>
                  <a:moveTo>
                    <a:pt x="862" y="1678"/>
                  </a:moveTo>
                  <a:lnTo>
                    <a:pt x="862" y="1678"/>
                  </a:lnTo>
                  <a:lnTo>
                    <a:pt x="864" y="1678"/>
                  </a:lnTo>
                  <a:lnTo>
                    <a:pt x="868" y="1678"/>
                  </a:lnTo>
                  <a:lnTo>
                    <a:pt x="872" y="1674"/>
                  </a:lnTo>
                  <a:lnTo>
                    <a:pt x="872" y="1672"/>
                  </a:lnTo>
                  <a:lnTo>
                    <a:pt x="868" y="1672"/>
                  </a:lnTo>
                  <a:lnTo>
                    <a:pt x="864" y="1674"/>
                  </a:lnTo>
                  <a:lnTo>
                    <a:pt x="862" y="1678"/>
                  </a:lnTo>
                  <a:close/>
                  <a:moveTo>
                    <a:pt x="860" y="1816"/>
                  </a:moveTo>
                  <a:lnTo>
                    <a:pt x="860" y="1816"/>
                  </a:lnTo>
                  <a:lnTo>
                    <a:pt x="860" y="1814"/>
                  </a:lnTo>
                  <a:lnTo>
                    <a:pt x="860" y="1812"/>
                  </a:lnTo>
                  <a:lnTo>
                    <a:pt x="858" y="1814"/>
                  </a:lnTo>
                  <a:lnTo>
                    <a:pt x="856" y="1818"/>
                  </a:lnTo>
                  <a:lnTo>
                    <a:pt x="850" y="1826"/>
                  </a:lnTo>
                  <a:lnTo>
                    <a:pt x="848" y="1830"/>
                  </a:lnTo>
                  <a:lnTo>
                    <a:pt x="848" y="1834"/>
                  </a:lnTo>
                  <a:lnTo>
                    <a:pt x="850" y="1836"/>
                  </a:lnTo>
                  <a:lnTo>
                    <a:pt x="852" y="1836"/>
                  </a:lnTo>
                  <a:lnTo>
                    <a:pt x="854" y="1830"/>
                  </a:lnTo>
                  <a:lnTo>
                    <a:pt x="860" y="1816"/>
                  </a:lnTo>
                  <a:close/>
                  <a:moveTo>
                    <a:pt x="1100" y="2508"/>
                  </a:moveTo>
                  <a:lnTo>
                    <a:pt x="1100" y="2508"/>
                  </a:lnTo>
                  <a:lnTo>
                    <a:pt x="1102" y="2508"/>
                  </a:lnTo>
                  <a:lnTo>
                    <a:pt x="1100" y="2506"/>
                  </a:lnTo>
                  <a:lnTo>
                    <a:pt x="1094" y="2504"/>
                  </a:lnTo>
                  <a:lnTo>
                    <a:pt x="1086" y="2504"/>
                  </a:lnTo>
                  <a:lnTo>
                    <a:pt x="1084" y="2504"/>
                  </a:lnTo>
                  <a:lnTo>
                    <a:pt x="1084" y="2506"/>
                  </a:lnTo>
                  <a:lnTo>
                    <a:pt x="1086" y="2508"/>
                  </a:lnTo>
                  <a:lnTo>
                    <a:pt x="1092" y="2510"/>
                  </a:lnTo>
                  <a:lnTo>
                    <a:pt x="1096" y="2510"/>
                  </a:lnTo>
                  <a:lnTo>
                    <a:pt x="1100" y="2508"/>
                  </a:lnTo>
                  <a:close/>
                  <a:moveTo>
                    <a:pt x="1092" y="2518"/>
                  </a:moveTo>
                  <a:lnTo>
                    <a:pt x="1092" y="2518"/>
                  </a:lnTo>
                  <a:lnTo>
                    <a:pt x="1108" y="2520"/>
                  </a:lnTo>
                  <a:lnTo>
                    <a:pt x="1110" y="2518"/>
                  </a:lnTo>
                  <a:lnTo>
                    <a:pt x="1108" y="2516"/>
                  </a:lnTo>
                  <a:lnTo>
                    <a:pt x="1100" y="2514"/>
                  </a:lnTo>
                  <a:lnTo>
                    <a:pt x="1086" y="2514"/>
                  </a:lnTo>
                  <a:lnTo>
                    <a:pt x="1084" y="2514"/>
                  </a:lnTo>
                  <a:lnTo>
                    <a:pt x="1082" y="2516"/>
                  </a:lnTo>
                  <a:lnTo>
                    <a:pt x="1092" y="2518"/>
                  </a:lnTo>
                  <a:close/>
                  <a:moveTo>
                    <a:pt x="1108" y="1672"/>
                  </a:moveTo>
                  <a:lnTo>
                    <a:pt x="1108" y="1672"/>
                  </a:lnTo>
                  <a:lnTo>
                    <a:pt x="1106" y="1672"/>
                  </a:lnTo>
                  <a:lnTo>
                    <a:pt x="1104" y="1674"/>
                  </a:lnTo>
                  <a:lnTo>
                    <a:pt x="1102" y="1682"/>
                  </a:lnTo>
                  <a:lnTo>
                    <a:pt x="1100" y="1692"/>
                  </a:lnTo>
                  <a:lnTo>
                    <a:pt x="1094" y="1700"/>
                  </a:lnTo>
                  <a:lnTo>
                    <a:pt x="1090" y="1710"/>
                  </a:lnTo>
                  <a:lnTo>
                    <a:pt x="1086" y="1722"/>
                  </a:lnTo>
                  <a:lnTo>
                    <a:pt x="1084" y="1734"/>
                  </a:lnTo>
                  <a:lnTo>
                    <a:pt x="1084" y="1740"/>
                  </a:lnTo>
                  <a:lnTo>
                    <a:pt x="1086" y="1744"/>
                  </a:lnTo>
                  <a:lnTo>
                    <a:pt x="1090" y="1734"/>
                  </a:lnTo>
                  <a:lnTo>
                    <a:pt x="1100" y="1708"/>
                  </a:lnTo>
                  <a:lnTo>
                    <a:pt x="1108" y="1684"/>
                  </a:lnTo>
                  <a:lnTo>
                    <a:pt x="1110" y="1676"/>
                  </a:lnTo>
                  <a:lnTo>
                    <a:pt x="1110" y="1674"/>
                  </a:lnTo>
                  <a:lnTo>
                    <a:pt x="1108" y="1672"/>
                  </a:lnTo>
                  <a:close/>
                  <a:moveTo>
                    <a:pt x="1804" y="2938"/>
                  </a:moveTo>
                  <a:lnTo>
                    <a:pt x="1804" y="2938"/>
                  </a:lnTo>
                  <a:lnTo>
                    <a:pt x="1810" y="2932"/>
                  </a:lnTo>
                  <a:lnTo>
                    <a:pt x="1812" y="2928"/>
                  </a:lnTo>
                  <a:lnTo>
                    <a:pt x="1808" y="2930"/>
                  </a:lnTo>
                  <a:lnTo>
                    <a:pt x="1800" y="2934"/>
                  </a:lnTo>
                  <a:lnTo>
                    <a:pt x="1790" y="2940"/>
                  </a:lnTo>
                  <a:lnTo>
                    <a:pt x="1776" y="2946"/>
                  </a:lnTo>
                  <a:lnTo>
                    <a:pt x="1768" y="2946"/>
                  </a:lnTo>
                  <a:lnTo>
                    <a:pt x="1760" y="2944"/>
                  </a:lnTo>
                  <a:lnTo>
                    <a:pt x="1754" y="2944"/>
                  </a:lnTo>
                  <a:lnTo>
                    <a:pt x="1750" y="2944"/>
                  </a:lnTo>
                  <a:lnTo>
                    <a:pt x="1748" y="2946"/>
                  </a:lnTo>
                  <a:lnTo>
                    <a:pt x="1748" y="2948"/>
                  </a:lnTo>
                  <a:lnTo>
                    <a:pt x="1748" y="2954"/>
                  </a:lnTo>
                  <a:lnTo>
                    <a:pt x="1746" y="2954"/>
                  </a:lnTo>
                  <a:lnTo>
                    <a:pt x="1742" y="2954"/>
                  </a:lnTo>
                  <a:lnTo>
                    <a:pt x="1736" y="2954"/>
                  </a:lnTo>
                  <a:lnTo>
                    <a:pt x="1732" y="2958"/>
                  </a:lnTo>
                  <a:lnTo>
                    <a:pt x="1730" y="2960"/>
                  </a:lnTo>
                  <a:lnTo>
                    <a:pt x="1726" y="2960"/>
                  </a:lnTo>
                  <a:lnTo>
                    <a:pt x="1722" y="2960"/>
                  </a:lnTo>
                  <a:lnTo>
                    <a:pt x="1722" y="2962"/>
                  </a:lnTo>
                  <a:lnTo>
                    <a:pt x="1726" y="2974"/>
                  </a:lnTo>
                  <a:lnTo>
                    <a:pt x="1728" y="2978"/>
                  </a:lnTo>
                  <a:lnTo>
                    <a:pt x="1732" y="2980"/>
                  </a:lnTo>
                  <a:lnTo>
                    <a:pt x="1736" y="2982"/>
                  </a:lnTo>
                  <a:lnTo>
                    <a:pt x="1742" y="2982"/>
                  </a:lnTo>
                  <a:lnTo>
                    <a:pt x="1748" y="2982"/>
                  </a:lnTo>
                  <a:lnTo>
                    <a:pt x="1750" y="2984"/>
                  </a:lnTo>
                  <a:lnTo>
                    <a:pt x="1752" y="2986"/>
                  </a:lnTo>
                  <a:lnTo>
                    <a:pt x="1754" y="2984"/>
                  </a:lnTo>
                  <a:lnTo>
                    <a:pt x="1754" y="2982"/>
                  </a:lnTo>
                  <a:lnTo>
                    <a:pt x="1756" y="2980"/>
                  </a:lnTo>
                  <a:lnTo>
                    <a:pt x="1764" y="2978"/>
                  </a:lnTo>
                  <a:lnTo>
                    <a:pt x="1770" y="2976"/>
                  </a:lnTo>
                  <a:lnTo>
                    <a:pt x="1774" y="2974"/>
                  </a:lnTo>
                  <a:lnTo>
                    <a:pt x="1776" y="2970"/>
                  </a:lnTo>
                  <a:lnTo>
                    <a:pt x="1780" y="2966"/>
                  </a:lnTo>
                  <a:lnTo>
                    <a:pt x="1782" y="2964"/>
                  </a:lnTo>
                  <a:lnTo>
                    <a:pt x="1790" y="2964"/>
                  </a:lnTo>
                  <a:lnTo>
                    <a:pt x="1794" y="2964"/>
                  </a:lnTo>
                  <a:lnTo>
                    <a:pt x="1796" y="2962"/>
                  </a:lnTo>
                  <a:lnTo>
                    <a:pt x="1794" y="2960"/>
                  </a:lnTo>
                  <a:lnTo>
                    <a:pt x="1790" y="2954"/>
                  </a:lnTo>
                  <a:lnTo>
                    <a:pt x="1790" y="2950"/>
                  </a:lnTo>
                  <a:lnTo>
                    <a:pt x="1796" y="2944"/>
                  </a:lnTo>
                  <a:lnTo>
                    <a:pt x="1804" y="2938"/>
                  </a:lnTo>
                  <a:close/>
                  <a:moveTo>
                    <a:pt x="1538" y="2902"/>
                  </a:moveTo>
                  <a:lnTo>
                    <a:pt x="1538" y="2902"/>
                  </a:lnTo>
                  <a:lnTo>
                    <a:pt x="1540" y="2906"/>
                  </a:lnTo>
                  <a:lnTo>
                    <a:pt x="1538" y="2910"/>
                  </a:lnTo>
                  <a:lnTo>
                    <a:pt x="1538" y="2914"/>
                  </a:lnTo>
                  <a:lnTo>
                    <a:pt x="1542" y="2918"/>
                  </a:lnTo>
                  <a:lnTo>
                    <a:pt x="1544" y="2918"/>
                  </a:lnTo>
                  <a:lnTo>
                    <a:pt x="1548" y="2914"/>
                  </a:lnTo>
                  <a:lnTo>
                    <a:pt x="1554" y="2904"/>
                  </a:lnTo>
                  <a:lnTo>
                    <a:pt x="1558" y="2894"/>
                  </a:lnTo>
                  <a:lnTo>
                    <a:pt x="1560" y="2888"/>
                  </a:lnTo>
                  <a:lnTo>
                    <a:pt x="1560" y="2886"/>
                  </a:lnTo>
                  <a:lnTo>
                    <a:pt x="1558" y="2886"/>
                  </a:lnTo>
                  <a:lnTo>
                    <a:pt x="1554" y="2886"/>
                  </a:lnTo>
                  <a:lnTo>
                    <a:pt x="1546" y="2892"/>
                  </a:lnTo>
                  <a:lnTo>
                    <a:pt x="1540" y="2898"/>
                  </a:lnTo>
                  <a:lnTo>
                    <a:pt x="1538" y="2900"/>
                  </a:lnTo>
                  <a:lnTo>
                    <a:pt x="1538" y="2902"/>
                  </a:lnTo>
                  <a:close/>
                  <a:moveTo>
                    <a:pt x="644" y="1508"/>
                  </a:moveTo>
                  <a:lnTo>
                    <a:pt x="644" y="1508"/>
                  </a:lnTo>
                  <a:lnTo>
                    <a:pt x="646" y="1510"/>
                  </a:lnTo>
                  <a:lnTo>
                    <a:pt x="648" y="1508"/>
                  </a:lnTo>
                  <a:lnTo>
                    <a:pt x="650" y="1500"/>
                  </a:lnTo>
                  <a:lnTo>
                    <a:pt x="650" y="1498"/>
                  </a:lnTo>
                  <a:lnTo>
                    <a:pt x="646" y="1498"/>
                  </a:lnTo>
                  <a:lnTo>
                    <a:pt x="640" y="1500"/>
                  </a:lnTo>
                  <a:lnTo>
                    <a:pt x="636" y="1504"/>
                  </a:lnTo>
                  <a:lnTo>
                    <a:pt x="634" y="1510"/>
                  </a:lnTo>
                  <a:lnTo>
                    <a:pt x="636" y="1514"/>
                  </a:lnTo>
                  <a:lnTo>
                    <a:pt x="638" y="1516"/>
                  </a:lnTo>
                  <a:lnTo>
                    <a:pt x="642" y="1518"/>
                  </a:lnTo>
                  <a:lnTo>
                    <a:pt x="644" y="1516"/>
                  </a:lnTo>
                  <a:lnTo>
                    <a:pt x="644" y="1514"/>
                  </a:lnTo>
                  <a:lnTo>
                    <a:pt x="642" y="1508"/>
                  </a:lnTo>
                  <a:lnTo>
                    <a:pt x="640" y="1506"/>
                  </a:lnTo>
                  <a:lnTo>
                    <a:pt x="644" y="1508"/>
                  </a:lnTo>
                  <a:close/>
                  <a:moveTo>
                    <a:pt x="632" y="1558"/>
                  </a:moveTo>
                  <a:lnTo>
                    <a:pt x="632" y="1558"/>
                  </a:lnTo>
                  <a:lnTo>
                    <a:pt x="634" y="1556"/>
                  </a:lnTo>
                  <a:lnTo>
                    <a:pt x="634" y="1554"/>
                  </a:lnTo>
                  <a:lnTo>
                    <a:pt x="634" y="1548"/>
                  </a:lnTo>
                  <a:lnTo>
                    <a:pt x="630" y="1544"/>
                  </a:lnTo>
                  <a:lnTo>
                    <a:pt x="630" y="1546"/>
                  </a:lnTo>
                  <a:lnTo>
                    <a:pt x="630" y="1554"/>
                  </a:lnTo>
                  <a:lnTo>
                    <a:pt x="630" y="1558"/>
                  </a:lnTo>
                  <a:lnTo>
                    <a:pt x="632" y="1558"/>
                  </a:lnTo>
                  <a:close/>
                  <a:moveTo>
                    <a:pt x="628" y="1528"/>
                  </a:moveTo>
                  <a:lnTo>
                    <a:pt x="628" y="1528"/>
                  </a:lnTo>
                  <a:lnTo>
                    <a:pt x="630" y="1528"/>
                  </a:lnTo>
                  <a:lnTo>
                    <a:pt x="630" y="1526"/>
                  </a:lnTo>
                  <a:lnTo>
                    <a:pt x="632" y="1522"/>
                  </a:lnTo>
                  <a:lnTo>
                    <a:pt x="632" y="1520"/>
                  </a:lnTo>
                  <a:lnTo>
                    <a:pt x="634" y="1520"/>
                  </a:lnTo>
                  <a:lnTo>
                    <a:pt x="634" y="1522"/>
                  </a:lnTo>
                  <a:lnTo>
                    <a:pt x="636" y="1522"/>
                  </a:lnTo>
                  <a:lnTo>
                    <a:pt x="638" y="1522"/>
                  </a:lnTo>
                  <a:lnTo>
                    <a:pt x="638" y="1520"/>
                  </a:lnTo>
                  <a:lnTo>
                    <a:pt x="636" y="1518"/>
                  </a:lnTo>
                  <a:lnTo>
                    <a:pt x="632" y="1514"/>
                  </a:lnTo>
                  <a:lnTo>
                    <a:pt x="628" y="1512"/>
                  </a:lnTo>
                  <a:lnTo>
                    <a:pt x="628" y="1516"/>
                  </a:lnTo>
                  <a:lnTo>
                    <a:pt x="628" y="1528"/>
                  </a:lnTo>
                  <a:close/>
                  <a:moveTo>
                    <a:pt x="1186" y="1636"/>
                  </a:moveTo>
                  <a:lnTo>
                    <a:pt x="1186" y="1636"/>
                  </a:lnTo>
                  <a:lnTo>
                    <a:pt x="1180" y="1640"/>
                  </a:lnTo>
                  <a:lnTo>
                    <a:pt x="1176" y="1638"/>
                  </a:lnTo>
                  <a:lnTo>
                    <a:pt x="1174" y="1638"/>
                  </a:lnTo>
                  <a:lnTo>
                    <a:pt x="1164" y="1646"/>
                  </a:lnTo>
                  <a:lnTo>
                    <a:pt x="1156" y="1656"/>
                  </a:lnTo>
                  <a:lnTo>
                    <a:pt x="1150" y="1666"/>
                  </a:lnTo>
                  <a:lnTo>
                    <a:pt x="1150" y="1676"/>
                  </a:lnTo>
                  <a:lnTo>
                    <a:pt x="1154" y="1682"/>
                  </a:lnTo>
                  <a:lnTo>
                    <a:pt x="1154" y="1686"/>
                  </a:lnTo>
                  <a:lnTo>
                    <a:pt x="1154" y="1690"/>
                  </a:lnTo>
                  <a:lnTo>
                    <a:pt x="1154" y="1696"/>
                  </a:lnTo>
                  <a:lnTo>
                    <a:pt x="1154" y="1700"/>
                  </a:lnTo>
                  <a:lnTo>
                    <a:pt x="1158" y="1700"/>
                  </a:lnTo>
                  <a:lnTo>
                    <a:pt x="1162" y="1696"/>
                  </a:lnTo>
                  <a:lnTo>
                    <a:pt x="1166" y="1690"/>
                  </a:lnTo>
                  <a:lnTo>
                    <a:pt x="1170" y="1682"/>
                  </a:lnTo>
                  <a:lnTo>
                    <a:pt x="1178" y="1674"/>
                  </a:lnTo>
                  <a:lnTo>
                    <a:pt x="1182" y="1670"/>
                  </a:lnTo>
                  <a:lnTo>
                    <a:pt x="1184" y="1666"/>
                  </a:lnTo>
                  <a:lnTo>
                    <a:pt x="1182" y="1662"/>
                  </a:lnTo>
                  <a:lnTo>
                    <a:pt x="1180" y="1658"/>
                  </a:lnTo>
                  <a:lnTo>
                    <a:pt x="1180" y="1656"/>
                  </a:lnTo>
                  <a:lnTo>
                    <a:pt x="1182" y="1652"/>
                  </a:lnTo>
                  <a:lnTo>
                    <a:pt x="1186" y="1646"/>
                  </a:lnTo>
                  <a:lnTo>
                    <a:pt x="1194" y="1638"/>
                  </a:lnTo>
                  <a:lnTo>
                    <a:pt x="1198" y="1632"/>
                  </a:lnTo>
                  <a:lnTo>
                    <a:pt x="1196" y="1630"/>
                  </a:lnTo>
                  <a:lnTo>
                    <a:pt x="1194" y="1632"/>
                  </a:lnTo>
                  <a:lnTo>
                    <a:pt x="1186" y="1636"/>
                  </a:lnTo>
                  <a:close/>
                  <a:moveTo>
                    <a:pt x="1058" y="962"/>
                  </a:moveTo>
                  <a:lnTo>
                    <a:pt x="1058" y="962"/>
                  </a:lnTo>
                  <a:lnTo>
                    <a:pt x="1050" y="960"/>
                  </a:lnTo>
                  <a:lnTo>
                    <a:pt x="1048" y="962"/>
                  </a:lnTo>
                  <a:lnTo>
                    <a:pt x="1046" y="964"/>
                  </a:lnTo>
                  <a:lnTo>
                    <a:pt x="1048" y="964"/>
                  </a:lnTo>
                  <a:lnTo>
                    <a:pt x="1054" y="964"/>
                  </a:lnTo>
                  <a:lnTo>
                    <a:pt x="1058" y="962"/>
                  </a:lnTo>
                  <a:close/>
                  <a:moveTo>
                    <a:pt x="1366" y="1568"/>
                  </a:moveTo>
                  <a:lnTo>
                    <a:pt x="1366" y="1568"/>
                  </a:lnTo>
                  <a:lnTo>
                    <a:pt x="1364" y="1566"/>
                  </a:lnTo>
                  <a:lnTo>
                    <a:pt x="1360" y="1564"/>
                  </a:lnTo>
                  <a:lnTo>
                    <a:pt x="1356" y="1564"/>
                  </a:lnTo>
                  <a:lnTo>
                    <a:pt x="1354" y="1566"/>
                  </a:lnTo>
                  <a:lnTo>
                    <a:pt x="1356" y="1568"/>
                  </a:lnTo>
                  <a:lnTo>
                    <a:pt x="1360" y="1570"/>
                  </a:lnTo>
                  <a:lnTo>
                    <a:pt x="1364" y="1570"/>
                  </a:lnTo>
                  <a:lnTo>
                    <a:pt x="1366" y="1568"/>
                  </a:lnTo>
                  <a:close/>
                  <a:moveTo>
                    <a:pt x="1332" y="1588"/>
                  </a:moveTo>
                  <a:lnTo>
                    <a:pt x="1332" y="1588"/>
                  </a:lnTo>
                  <a:lnTo>
                    <a:pt x="1336" y="1586"/>
                  </a:lnTo>
                  <a:lnTo>
                    <a:pt x="1338" y="1584"/>
                  </a:lnTo>
                  <a:lnTo>
                    <a:pt x="1338" y="1582"/>
                  </a:lnTo>
                  <a:lnTo>
                    <a:pt x="1342" y="1580"/>
                  </a:lnTo>
                  <a:lnTo>
                    <a:pt x="1344" y="1582"/>
                  </a:lnTo>
                  <a:lnTo>
                    <a:pt x="1346" y="1580"/>
                  </a:lnTo>
                  <a:lnTo>
                    <a:pt x="1346" y="1578"/>
                  </a:lnTo>
                  <a:lnTo>
                    <a:pt x="1348" y="1578"/>
                  </a:lnTo>
                  <a:lnTo>
                    <a:pt x="1350" y="1578"/>
                  </a:lnTo>
                  <a:lnTo>
                    <a:pt x="1352" y="1576"/>
                  </a:lnTo>
                  <a:lnTo>
                    <a:pt x="1350" y="1574"/>
                  </a:lnTo>
                  <a:lnTo>
                    <a:pt x="1346" y="1570"/>
                  </a:lnTo>
                  <a:lnTo>
                    <a:pt x="1336" y="1562"/>
                  </a:lnTo>
                  <a:lnTo>
                    <a:pt x="1334" y="1562"/>
                  </a:lnTo>
                  <a:lnTo>
                    <a:pt x="1330" y="1566"/>
                  </a:lnTo>
                  <a:lnTo>
                    <a:pt x="1326" y="1568"/>
                  </a:lnTo>
                  <a:lnTo>
                    <a:pt x="1320" y="1570"/>
                  </a:lnTo>
                  <a:lnTo>
                    <a:pt x="1316" y="1570"/>
                  </a:lnTo>
                  <a:lnTo>
                    <a:pt x="1312" y="1570"/>
                  </a:lnTo>
                  <a:lnTo>
                    <a:pt x="1310" y="1572"/>
                  </a:lnTo>
                  <a:lnTo>
                    <a:pt x="1312" y="1574"/>
                  </a:lnTo>
                  <a:lnTo>
                    <a:pt x="1322" y="1574"/>
                  </a:lnTo>
                  <a:lnTo>
                    <a:pt x="1324" y="1574"/>
                  </a:lnTo>
                  <a:lnTo>
                    <a:pt x="1326" y="1576"/>
                  </a:lnTo>
                  <a:lnTo>
                    <a:pt x="1326" y="1580"/>
                  </a:lnTo>
                  <a:lnTo>
                    <a:pt x="1328" y="1584"/>
                  </a:lnTo>
                  <a:lnTo>
                    <a:pt x="1330" y="1586"/>
                  </a:lnTo>
                  <a:lnTo>
                    <a:pt x="1332" y="1588"/>
                  </a:lnTo>
                  <a:close/>
                  <a:moveTo>
                    <a:pt x="1306" y="1608"/>
                  </a:moveTo>
                  <a:lnTo>
                    <a:pt x="1306" y="1608"/>
                  </a:lnTo>
                  <a:lnTo>
                    <a:pt x="1304" y="1610"/>
                  </a:lnTo>
                  <a:lnTo>
                    <a:pt x="1302" y="1612"/>
                  </a:lnTo>
                  <a:lnTo>
                    <a:pt x="1304" y="1616"/>
                  </a:lnTo>
                  <a:lnTo>
                    <a:pt x="1310" y="1618"/>
                  </a:lnTo>
                  <a:lnTo>
                    <a:pt x="1316" y="1622"/>
                  </a:lnTo>
                  <a:lnTo>
                    <a:pt x="1316" y="1624"/>
                  </a:lnTo>
                  <a:lnTo>
                    <a:pt x="1312" y="1628"/>
                  </a:lnTo>
                  <a:lnTo>
                    <a:pt x="1308" y="1630"/>
                  </a:lnTo>
                  <a:lnTo>
                    <a:pt x="1308" y="1634"/>
                  </a:lnTo>
                  <a:lnTo>
                    <a:pt x="1308" y="1636"/>
                  </a:lnTo>
                  <a:lnTo>
                    <a:pt x="1314" y="1636"/>
                  </a:lnTo>
                  <a:lnTo>
                    <a:pt x="1316" y="1634"/>
                  </a:lnTo>
                  <a:lnTo>
                    <a:pt x="1318" y="1630"/>
                  </a:lnTo>
                  <a:lnTo>
                    <a:pt x="1322" y="1620"/>
                  </a:lnTo>
                  <a:lnTo>
                    <a:pt x="1326" y="1618"/>
                  </a:lnTo>
                  <a:lnTo>
                    <a:pt x="1328" y="1616"/>
                  </a:lnTo>
                  <a:lnTo>
                    <a:pt x="1330" y="1616"/>
                  </a:lnTo>
                  <a:lnTo>
                    <a:pt x="1334" y="1618"/>
                  </a:lnTo>
                  <a:lnTo>
                    <a:pt x="1340" y="1614"/>
                  </a:lnTo>
                  <a:lnTo>
                    <a:pt x="1348" y="1610"/>
                  </a:lnTo>
                  <a:lnTo>
                    <a:pt x="1352" y="1604"/>
                  </a:lnTo>
                  <a:lnTo>
                    <a:pt x="1356" y="1602"/>
                  </a:lnTo>
                  <a:lnTo>
                    <a:pt x="1358" y="1602"/>
                  </a:lnTo>
                  <a:lnTo>
                    <a:pt x="1358" y="1604"/>
                  </a:lnTo>
                  <a:lnTo>
                    <a:pt x="1362" y="1604"/>
                  </a:lnTo>
                  <a:lnTo>
                    <a:pt x="1364" y="1602"/>
                  </a:lnTo>
                  <a:lnTo>
                    <a:pt x="1362" y="1602"/>
                  </a:lnTo>
                  <a:lnTo>
                    <a:pt x="1354" y="1596"/>
                  </a:lnTo>
                  <a:lnTo>
                    <a:pt x="1348" y="1594"/>
                  </a:lnTo>
                  <a:lnTo>
                    <a:pt x="1342" y="1594"/>
                  </a:lnTo>
                  <a:lnTo>
                    <a:pt x="1338" y="1594"/>
                  </a:lnTo>
                  <a:lnTo>
                    <a:pt x="1334" y="1592"/>
                  </a:lnTo>
                  <a:lnTo>
                    <a:pt x="1330" y="1590"/>
                  </a:lnTo>
                  <a:lnTo>
                    <a:pt x="1324" y="1592"/>
                  </a:lnTo>
                  <a:lnTo>
                    <a:pt x="1318" y="1594"/>
                  </a:lnTo>
                  <a:lnTo>
                    <a:pt x="1314" y="1600"/>
                  </a:lnTo>
                  <a:lnTo>
                    <a:pt x="1312" y="1602"/>
                  </a:lnTo>
                  <a:lnTo>
                    <a:pt x="1310" y="1602"/>
                  </a:lnTo>
                  <a:lnTo>
                    <a:pt x="1308" y="1598"/>
                  </a:lnTo>
                  <a:lnTo>
                    <a:pt x="1304" y="1598"/>
                  </a:lnTo>
                  <a:lnTo>
                    <a:pt x="1304" y="1600"/>
                  </a:lnTo>
                  <a:lnTo>
                    <a:pt x="1306" y="1604"/>
                  </a:lnTo>
                  <a:lnTo>
                    <a:pt x="1308" y="1606"/>
                  </a:lnTo>
                  <a:lnTo>
                    <a:pt x="1308" y="1608"/>
                  </a:lnTo>
                  <a:lnTo>
                    <a:pt x="1306" y="1608"/>
                  </a:lnTo>
                  <a:close/>
                  <a:moveTo>
                    <a:pt x="1364" y="1596"/>
                  </a:moveTo>
                  <a:lnTo>
                    <a:pt x="1364" y="1596"/>
                  </a:lnTo>
                  <a:lnTo>
                    <a:pt x="1364" y="1592"/>
                  </a:lnTo>
                  <a:lnTo>
                    <a:pt x="1360" y="1590"/>
                  </a:lnTo>
                  <a:lnTo>
                    <a:pt x="1356" y="1588"/>
                  </a:lnTo>
                  <a:lnTo>
                    <a:pt x="1354" y="1588"/>
                  </a:lnTo>
                  <a:lnTo>
                    <a:pt x="1354" y="1592"/>
                  </a:lnTo>
                  <a:lnTo>
                    <a:pt x="1356" y="1596"/>
                  </a:lnTo>
                  <a:lnTo>
                    <a:pt x="1360" y="1598"/>
                  </a:lnTo>
                  <a:lnTo>
                    <a:pt x="1364" y="1596"/>
                  </a:lnTo>
                  <a:close/>
                  <a:moveTo>
                    <a:pt x="1102" y="2532"/>
                  </a:moveTo>
                  <a:lnTo>
                    <a:pt x="1102" y="2532"/>
                  </a:lnTo>
                  <a:lnTo>
                    <a:pt x="1110" y="2530"/>
                  </a:lnTo>
                  <a:lnTo>
                    <a:pt x="1112" y="2530"/>
                  </a:lnTo>
                  <a:lnTo>
                    <a:pt x="1110" y="2528"/>
                  </a:lnTo>
                  <a:lnTo>
                    <a:pt x="1098" y="2526"/>
                  </a:lnTo>
                  <a:lnTo>
                    <a:pt x="1092" y="2528"/>
                  </a:lnTo>
                  <a:lnTo>
                    <a:pt x="1094" y="2530"/>
                  </a:lnTo>
                  <a:lnTo>
                    <a:pt x="1096" y="2532"/>
                  </a:lnTo>
                  <a:lnTo>
                    <a:pt x="1102" y="2532"/>
                  </a:lnTo>
                  <a:close/>
                  <a:moveTo>
                    <a:pt x="470" y="2754"/>
                  </a:moveTo>
                  <a:lnTo>
                    <a:pt x="470" y="2754"/>
                  </a:lnTo>
                  <a:lnTo>
                    <a:pt x="472" y="2756"/>
                  </a:lnTo>
                  <a:lnTo>
                    <a:pt x="476" y="2756"/>
                  </a:lnTo>
                  <a:lnTo>
                    <a:pt x="482" y="2752"/>
                  </a:lnTo>
                  <a:lnTo>
                    <a:pt x="486" y="2746"/>
                  </a:lnTo>
                  <a:lnTo>
                    <a:pt x="486" y="2744"/>
                  </a:lnTo>
                  <a:lnTo>
                    <a:pt x="484" y="2740"/>
                  </a:lnTo>
                  <a:lnTo>
                    <a:pt x="482" y="2740"/>
                  </a:lnTo>
                  <a:lnTo>
                    <a:pt x="480" y="2740"/>
                  </a:lnTo>
                  <a:lnTo>
                    <a:pt x="474" y="2744"/>
                  </a:lnTo>
                  <a:lnTo>
                    <a:pt x="470" y="2750"/>
                  </a:lnTo>
                  <a:lnTo>
                    <a:pt x="470" y="2752"/>
                  </a:lnTo>
                  <a:lnTo>
                    <a:pt x="470" y="2754"/>
                  </a:lnTo>
                  <a:close/>
                  <a:moveTo>
                    <a:pt x="808" y="2632"/>
                  </a:moveTo>
                  <a:lnTo>
                    <a:pt x="808" y="2632"/>
                  </a:lnTo>
                  <a:lnTo>
                    <a:pt x="804" y="2628"/>
                  </a:lnTo>
                  <a:lnTo>
                    <a:pt x="802" y="2626"/>
                  </a:lnTo>
                  <a:lnTo>
                    <a:pt x="798" y="2624"/>
                  </a:lnTo>
                  <a:lnTo>
                    <a:pt x="794" y="2626"/>
                  </a:lnTo>
                  <a:lnTo>
                    <a:pt x="790" y="2628"/>
                  </a:lnTo>
                  <a:lnTo>
                    <a:pt x="776" y="2638"/>
                  </a:lnTo>
                  <a:lnTo>
                    <a:pt x="768" y="2644"/>
                  </a:lnTo>
                  <a:lnTo>
                    <a:pt x="762" y="2646"/>
                  </a:lnTo>
                  <a:lnTo>
                    <a:pt x="758" y="2644"/>
                  </a:lnTo>
                  <a:lnTo>
                    <a:pt x="756" y="2642"/>
                  </a:lnTo>
                  <a:lnTo>
                    <a:pt x="752" y="2640"/>
                  </a:lnTo>
                  <a:lnTo>
                    <a:pt x="750" y="2650"/>
                  </a:lnTo>
                  <a:lnTo>
                    <a:pt x="752" y="2654"/>
                  </a:lnTo>
                  <a:lnTo>
                    <a:pt x="752" y="2658"/>
                  </a:lnTo>
                  <a:lnTo>
                    <a:pt x="756" y="2664"/>
                  </a:lnTo>
                  <a:lnTo>
                    <a:pt x="760" y="2672"/>
                  </a:lnTo>
                  <a:lnTo>
                    <a:pt x="762" y="2678"/>
                  </a:lnTo>
                  <a:lnTo>
                    <a:pt x="762" y="2686"/>
                  </a:lnTo>
                  <a:lnTo>
                    <a:pt x="762" y="2694"/>
                  </a:lnTo>
                  <a:lnTo>
                    <a:pt x="764" y="2698"/>
                  </a:lnTo>
                  <a:lnTo>
                    <a:pt x="764" y="2702"/>
                  </a:lnTo>
                  <a:lnTo>
                    <a:pt x="762" y="2714"/>
                  </a:lnTo>
                  <a:lnTo>
                    <a:pt x="760" y="2728"/>
                  </a:lnTo>
                  <a:lnTo>
                    <a:pt x="764" y="2742"/>
                  </a:lnTo>
                  <a:lnTo>
                    <a:pt x="766" y="2746"/>
                  </a:lnTo>
                  <a:lnTo>
                    <a:pt x="770" y="2750"/>
                  </a:lnTo>
                  <a:lnTo>
                    <a:pt x="774" y="2752"/>
                  </a:lnTo>
                  <a:lnTo>
                    <a:pt x="778" y="2752"/>
                  </a:lnTo>
                  <a:lnTo>
                    <a:pt x="782" y="2752"/>
                  </a:lnTo>
                  <a:lnTo>
                    <a:pt x="784" y="2748"/>
                  </a:lnTo>
                  <a:lnTo>
                    <a:pt x="788" y="2742"/>
                  </a:lnTo>
                  <a:lnTo>
                    <a:pt x="790" y="2738"/>
                  </a:lnTo>
                  <a:lnTo>
                    <a:pt x="792" y="2736"/>
                  </a:lnTo>
                  <a:lnTo>
                    <a:pt x="796" y="2738"/>
                  </a:lnTo>
                  <a:lnTo>
                    <a:pt x="802" y="2740"/>
                  </a:lnTo>
                  <a:lnTo>
                    <a:pt x="806" y="2740"/>
                  </a:lnTo>
                  <a:lnTo>
                    <a:pt x="808" y="2736"/>
                  </a:lnTo>
                  <a:lnTo>
                    <a:pt x="810" y="2726"/>
                  </a:lnTo>
                  <a:lnTo>
                    <a:pt x="814" y="2708"/>
                  </a:lnTo>
                  <a:lnTo>
                    <a:pt x="816" y="2698"/>
                  </a:lnTo>
                  <a:lnTo>
                    <a:pt x="814" y="2690"/>
                  </a:lnTo>
                  <a:lnTo>
                    <a:pt x="812" y="2682"/>
                  </a:lnTo>
                  <a:lnTo>
                    <a:pt x="810" y="2678"/>
                  </a:lnTo>
                  <a:lnTo>
                    <a:pt x="814" y="2672"/>
                  </a:lnTo>
                  <a:lnTo>
                    <a:pt x="818" y="2668"/>
                  </a:lnTo>
                  <a:lnTo>
                    <a:pt x="818" y="2662"/>
                  </a:lnTo>
                  <a:lnTo>
                    <a:pt x="818" y="2652"/>
                  </a:lnTo>
                  <a:lnTo>
                    <a:pt x="814" y="2642"/>
                  </a:lnTo>
                  <a:lnTo>
                    <a:pt x="808" y="2632"/>
                  </a:lnTo>
                  <a:close/>
                  <a:moveTo>
                    <a:pt x="576" y="2694"/>
                  </a:moveTo>
                  <a:lnTo>
                    <a:pt x="576" y="2694"/>
                  </a:lnTo>
                  <a:lnTo>
                    <a:pt x="578" y="2696"/>
                  </a:lnTo>
                  <a:lnTo>
                    <a:pt x="580" y="2696"/>
                  </a:lnTo>
                  <a:lnTo>
                    <a:pt x="584" y="2696"/>
                  </a:lnTo>
                  <a:lnTo>
                    <a:pt x="588" y="2698"/>
                  </a:lnTo>
                  <a:lnTo>
                    <a:pt x="592" y="2702"/>
                  </a:lnTo>
                  <a:lnTo>
                    <a:pt x="594" y="2700"/>
                  </a:lnTo>
                  <a:lnTo>
                    <a:pt x="596" y="2698"/>
                  </a:lnTo>
                  <a:lnTo>
                    <a:pt x="594" y="2692"/>
                  </a:lnTo>
                  <a:lnTo>
                    <a:pt x="594" y="2690"/>
                  </a:lnTo>
                  <a:lnTo>
                    <a:pt x="590" y="2688"/>
                  </a:lnTo>
                  <a:lnTo>
                    <a:pt x="584" y="2686"/>
                  </a:lnTo>
                  <a:lnTo>
                    <a:pt x="578" y="2688"/>
                  </a:lnTo>
                  <a:lnTo>
                    <a:pt x="576" y="2690"/>
                  </a:lnTo>
                  <a:lnTo>
                    <a:pt x="576" y="2694"/>
                  </a:lnTo>
                  <a:close/>
                  <a:moveTo>
                    <a:pt x="1022" y="2792"/>
                  </a:moveTo>
                  <a:lnTo>
                    <a:pt x="1022" y="2792"/>
                  </a:lnTo>
                  <a:lnTo>
                    <a:pt x="1016" y="2792"/>
                  </a:lnTo>
                  <a:lnTo>
                    <a:pt x="1010" y="2794"/>
                  </a:lnTo>
                  <a:lnTo>
                    <a:pt x="998" y="2800"/>
                  </a:lnTo>
                  <a:lnTo>
                    <a:pt x="990" y="2802"/>
                  </a:lnTo>
                  <a:lnTo>
                    <a:pt x="982" y="2802"/>
                  </a:lnTo>
                  <a:lnTo>
                    <a:pt x="974" y="2800"/>
                  </a:lnTo>
                  <a:lnTo>
                    <a:pt x="966" y="2796"/>
                  </a:lnTo>
                  <a:lnTo>
                    <a:pt x="960" y="2790"/>
                  </a:lnTo>
                  <a:lnTo>
                    <a:pt x="954" y="2790"/>
                  </a:lnTo>
                  <a:lnTo>
                    <a:pt x="950" y="2792"/>
                  </a:lnTo>
                  <a:lnTo>
                    <a:pt x="948" y="2794"/>
                  </a:lnTo>
                  <a:lnTo>
                    <a:pt x="944" y="2800"/>
                  </a:lnTo>
                  <a:lnTo>
                    <a:pt x="942" y="2800"/>
                  </a:lnTo>
                  <a:lnTo>
                    <a:pt x="938" y="2794"/>
                  </a:lnTo>
                  <a:lnTo>
                    <a:pt x="936" y="2794"/>
                  </a:lnTo>
                  <a:lnTo>
                    <a:pt x="934" y="2792"/>
                  </a:lnTo>
                  <a:lnTo>
                    <a:pt x="930" y="2796"/>
                  </a:lnTo>
                  <a:lnTo>
                    <a:pt x="926" y="2802"/>
                  </a:lnTo>
                  <a:lnTo>
                    <a:pt x="924" y="2814"/>
                  </a:lnTo>
                  <a:lnTo>
                    <a:pt x="926" y="2820"/>
                  </a:lnTo>
                  <a:lnTo>
                    <a:pt x="930" y="2822"/>
                  </a:lnTo>
                  <a:lnTo>
                    <a:pt x="944" y="2828"/>
                  </a:lnTo>
                  <a:lnTo>
                    <a:pt x="954" y="2832"/>
                  </a:lnTo>
                  <a:lnTo>
                    <a:pt x="966" y="2840"/>
                  </a:lnTo>
                  <a:lnTo>
                    <a:pt x="976" y="2848"/>
                  </a:lnTo>
                  <a:lnTo>
                    <a:pt x="982" y="2850"/>
                  </a:lnTo>
                  <a:lnTo>
                    <a:pt x="986" y="2850"/>
                  </a:lnTo>
                  <a:lnTo>
                    <a:pt x="994" y="2852"/>
                  </a:lnTo>
                  <a:lnTo>
                    <a:pt x="1000" y="2858"/>
                  </a:lnTo>
                  <a:lnTo>
                    <a:pt x="1008" y="2864"/>
                  </a:lnTo>
                  <a:lnTo>
                    <a:pt x="1016" y="2870"/>
                  </a:lnTo>
                  <a:lnTo>
                    <a:pt x="1030" y="2874"/>
                  </a:lnTo>
                  <a:lnTo>
                    <a:pt x="1032" y="2874"/>
                  </a:lnTo>
                  <a:lnTo>
                    <a:pt x="1032" y="2870"/>
                  </a:lnTo>
                  <a:lnTo>
                    <a:pt x="1034" y="2862"/>
                  </a:lnTo>
                  <a:lnTo>
                    <a:pt x="1036" y="2852"/>
                  </a:lnTo>
                  <a:lnTo>
                    <a:pt x="1036" y="2844"/>
                  </a:lnTo>
                  <a:lnTo>
                    <a:pt x="1034" y="2840"/>
                  </a:lnTo>
                  <a:lnTo>
                    <a:pt x="1032" y="2838"/>
                  </a:lnTo>
                  <a:lnTo>
                    <a:pt x="1030" y="2834"/>
                  </a:lnTo>
                  <a:lnTo>
                    <a:pt x="1030" y="2828"/>
                  </a:lnTo>
                  <a:lnTo>
                    <a:pt x="1036" y="2814"/>
                  </a:lnTo>
                  <a:lnTo>
                    <a:pt x="1050" y="2788"/>
                  </a:lnTo>
                  <a:lnTo>
                    <a:pt x="1052" y="2786"/>
                  </a:lnTo>
                  <a:lnTo>
                    <a:pt x="1050" y="2784"/>
                  </a:lnTo>
                  <a:lnTo>
                    <a:pt x="1042" y="2788"/>
                  </a:lnTo>
                  <a:lnTo>
                    <a:pt x="1032" y="2792"/>
                  </a:lnTo>
                  <a:lnTo>
                    <a:pt x="1026" y="2792"/>
                  </a:lnTo>
                  <a:lnTo>
                    <a:pt x="1022" y="2792"/>
                  </a:lnTo>
                  <a:close/>
                  <a:moveTo>
                    <a:pt x="802" y="2526"/>
                  </a:moveTo>
                  <a:lnTo>
                    <a:pt x="802" y="2526"/>
                  </a:lnTo>
                  <a:lnTo>
                    <a:pt x="800" y="2524"/>
                  </a:lnTo>
                  <a:lnTo>
                    <a:pt x="800" y="2526"/>
                  </a:lnTo>
                  <a:lnTo>
                    <a:pt x="798" y="2534"/>
                  </a:lnTo>
                  <a:lnTo>
                    <a:pt x="798" y="2540"/>
                  </a:lnTo>
                  <a:lnTo>
                    <a:pt x="798" y="2542"/>
                  </a:lnTo>
                  <a:lnTo>
                    <a:pt x="794" y="2542"/>
                  </a:lnTo>
                  <a:lnTo>
                    <a:pt x="790" y="2542"/>
                  </a:lnTo>
                  <a:lnTo>
                    <a:pt x="788" y="2542"/>
                  </a:lnTo>
                  <a:lnTo>
                    <a:pt x="782" y="2546"/>
                  </a:lnTo>
                  <a:lnTo>
                    <a:pt x="778" y="2548"/>
                  </a:lnTo>
                  <a:lnTo>
                    <a:pt x="774" y="2550"/>
                  </a:lnTo>
                  <a:lnTo>
                    <a:pt x="772" y="2550"/>
                  </a:lnTo>
                  <a:lnTo>
                    <a:pt x="772" y="2554"/>
                  </a:lnTo>
                  <a:lnTo>
                    <a:pt x="770" y="2568"/>
                  </a:lnTo>
                  <a:lnTo>
                    <a:pt x="770" y="2580"/>
                  </a:lnTo>
                  <a:lnTo>
                    <a:pt x="770" y="2584"/>
                  </a:lnTo>
                  <a:lnTo>
                    <a:pt x="772" y="2586"/>
                  </a:lnTo>
                  <a:lnTo>
                    <a:pt x="776" y="2586"/>
                  </a:lnTo>
                  <a:lnTo>
                    <a:pt x="776" y="2588"/>
                  </a:lnTo>
                  <a:lnTo>
                    <a:pt x="774" y="2592"/>
                  </a:lnTo>
                  <a:lnTo>
                    <a:pt x="772" y="2594"/>
                  </a:lnTo>
                  <a:lnTo>
                    <a:pt x="772" y="2596"/>
                  </a:lnTo>
                  <a:lnTo>
                    <a:pt x="778" y="2596"/>
                  </a:lnTo>
                  <a:lnTo>
                    <a:pt x="780" y="2598"/>
                  </a:lnTo>
                  <a:lnTo>
                    <a:pt x="778" y="2602"/>
                  </a:lnTo>
                  <a:lnTo>
                    <a:pt x="776" y="2604"/>
                  </a:lnTo>
                  <a:lnTo>
                    <a:pt x="776" y="2606"/>
                  </a:lnTo>
                  <a:lnTo>
                    <a:pt x="778" y="2608"/>
                  </a:lnTo>
                  <a:lnTo>
                    <a:pt x="786" y="2612"/>
                  </a:lnTo>
                  <a:lnTo>
                    <a:pt x="788" y="2614"/>
                  </a:lnTo>
                  <a:lnTo>
                    <a:pt x="790" y="2616"/>
                  </a:lnTo>
                  <a:lnTo>
                    <a:pt x="792" y="2616"/>
                  </a:lnTo>
                  <a:lnTo>
                    <a:pt x="794" y="2616"/>
                  </a:lnTo>
                  <a:lnTo>
                    <a:pt x="794" y="2612"/>
                  </a:lnTo>
                  <a:lnTo>
                    <a:pt x="794" y="2610"/>
                  </a:lnTo>
                  <a:lnTo>
                    <a:pt x="796" y="2606"/>
                  </a:lnTo>
                  <a:lnTo>
                    <a:pt x="800" y="2604"/>
                  </a:lnTo>
                  <a:lnTo>
                    <a:pt x="800" y="2600"/>
                  </a:lnTo>
                  <a:lnTo>
                    <a:pt x="802" y="2588"/>
                  </a:lnTo>
                  <a:lnTo>
                    <a:pt x="802" y="2582"/>
                  </a:lnTo>
                  <a:lnTo>
                    <a:pt x="804" y="2578"/>
                  </a:lnTo>
                  <a:lnTo>
                    <a:pt x="808" y="2574"/>
                  </a:lnTo>
                  <a:lnTo>
                    <a:pt x="808" y="2562"/>
                  </a:lnTo>
                  <a:lnTo>
                    <a:pt x="806" y="2552"/>
                  </a:lnTo>
                  <a:lnTo>
                    <a:pt x="804" y="2546"/>
                  </a:lnTo>
                  <a:lnTo>
                    <a:pt x="804" y="2544"/>
                  </a:lnTo>
                  <a:lnTo>
                    <a:pt x="804" y="2540"/>
                  </a:lnTo>
                  <a:lnTo>
                    <a:pt x="804" y="2530"/>
                  </a:lnTo>
                  <a:lnTo>
                    <a:pt x="804" y="2528"/>
                  </a:lnTo>
                  <a:lnTo>
                    <a:pt x="802" y="2526"/>
                  </a:lnTo>
                  <a:close/>
                  <a:moveTo>
                    <a:pt x="550" y="2700"/>
                  </a:moveTo>
                  <a:lnTo>
                    <a:pt x="550" y="2700"/>
                  </a:lnTo>
                  <a:lnTo>
                    <a:pt x="548" y="2696"/>
                  </a:lnTo>
                  <a:lnTo>
                    <a:pt x="544" y="2696"/>
                  </a:lnTo>
                  <a:lnTo>
                    <a:pt x="538" y="2698"/>
                  </a:lnTo>
                  <a:lnTo>
                    <a:pt x="532" y="2702"/>
                  </a:lnTo>
                  <a:lnTo>
                    <a:pt x="520" y="2712"/>
                  </a:lnTo>
                  <a:lnTo>
                    <a:pt x="518" y="2716"/>
                  </a:lnTo>
                  <a:lnTo>
                    <a:pt x="520" y="2718"/>
                  </a:lnTo>
                  <a:lnTo>
                    <a:pt x="520" y="2720"/>
                  </a:lnTo>
                  <a:lnTo>
                    <a:pt x="526" y="2718"/>
                  </a:lnTo>
                  <a:lnTo>
                    <a:pt x="530" y="2718"/>
                  </a:lnTo>
                  <a:lnTo>
                    <a:pt x="532" y="2720"/>
                  </a:lnTo>
                  <a:lnTo>
                    <a:pt x="536" y="2726"/>
                  </a:lnTo>
                  <a:lnTo>
                    <a:pt x="542" y="2730"/>
                  </a:lnTo>
                  <a:lnTo>
                    <a:pt x="546" y="2732"/>
                  </a:lnTo>
                  <a:lnTo>
                    <a:pt x="548" y="2732"/>
                  </a:lnTo>
                  <a:lnTo>
                    <a:pt x="554" y="2726"/>
                  </a:lnTo>
                  <a:lnTo>
                    <a:pt x="562" y="2708"/>
                  </a:lnTo>
                  <a:lnTo>
                    <a:pt x="564" y="2706"/>
                  </a:lnTo>
                  <a:lnTo>
                    <a:pt x="564" y="2704"/>
                  </a:lnTo>
                  <a:lnTo>
                    <a:pt x="558" y="2704"/>
                  </a:lnTo>
                  <a:lnTo>
                    <a:pt x="552" y="2706"/>
                  </a:lnTo>
                  <a:lnTo>
                    <a:pt x="550" y="2704"/>
                  </a:lnTo>
                  <a:lnTo>
                    <a:pt x="550" y="2700"/>
                  </a:lnTo>
                  <a:close/>
                  <a:moveTo>
                    <a:pt x="1254" y="2806"/>
                  </a:moveTo>
                  <a:lnTo>
                    <a:pt x="1254" y="2806"/>
                  </a:lnTo>
                  <a:lnTo>
                    <a:pt x="1252" y="2810"/>
                  </a:lnTo>
                  <a:lnTo>
                    <a:pt x="1254" y="2814"/>
                  </a:lnTo>
                  <a:lnTo>
                    <a:pt x="1260" y="2818"/>
                  </a:lnTo>
                  <a:lnTo>
                    <a:pt x="1264" y="2820"/>
                  </a:lnTo>
                  <a:lnTo>
                    <a:pt x="1266" y="2818"/>
                  </a:lnTo>
                  <a:lnTo>
                    <a:pt x="1266" y="2816"/>
                  </a:lnTo>
                  <a:lnTo>
                    <a:pt x="1264" y="2812"/>
                  </a:lnTo>
                  <a:lnTo>
                    <a:pt x="1258" y="2808"/>
                  </a:lnTo>
                  <a:lnTo>
                    <a:pt x="1254" y="2806"/>
                  </a:lnTo>
                  <a:close/>
                  <a:moveTo>
                    <a:pt x="1410" y="2874"/>
                  </a:moveTo>
                  <a:lnTo>
                    <a:pt x="1410" y="2874"/>
                  </a:lnTo>
                  <a:lnTo>
                    <a:pt x="1412" y="2870"/>
                  </a:lnTo>
                  <a:lnTo>
                    <a:pt x="1410" y="2868"/>
                  </a:lnTo>
                  <a:lnTo>
                    <a:pt x="1408" y="2868"/>
                  </a:lnTo>
                  <a:lnTo>
                    <a:pt x="1402" y="2870"/>
                  </a:lnTo>
                  <a:lnTo>
                    <a:pt x="1402" y="2872"/>
                  </a:lnTo>
                  <a:lnTo>
                    <a:pt x="1400" y="2874"/>
                  </a:lnTo>
                  <a:lnTo>
                    <a:pt x="1402" y="2876"/>
                  </a:lnTo>
                  <a:lnTo>
                    <a:pt x="1406" y="2876"/>
                  </a:lnTo>
                  <a:lnTo>
                    <a:pt x="1410" y="2874"/>
                  </a:lnTo>
                  <a:close/>
                  <a:moveTo>
                    <a:pt x="1214" y="2706"/>
                  </a:moveTo>
                  <a:lnTo>
                    <a:pt x="1214" y="2706"/>
                  </a:lnTo>
                  <a:lnTo>
                    <a:pt x="1214" y="2712"/>
                  </a:lnTo>
                  <a:lnTo>
                    <a:pt x="1218" y="2718"/>
                  </a:lnTo>
                  <a:lnTo>
                    <a:pt x="1224" y="2722"/>
                  </a:lnTo>
                  <a:lnTo>
                    <a:pt x="1230" y="2726"/>
                  </a:lnTo>
                  <a:lnTo>
                    <a:pt x="1232" y="2726"/>
                  </a:lnTo>
                  <a:lnTo>
                    <a:pt x="1230" y="2724"/>
                  </a:lnTo>
                  <a:lnTo>
                    <a:pt x="1228" y="2720"/>
                  </a:lnTo>
                  <a:lnTo>
                    <a:pt x="1224" y="2714"/>
                  </a:lnTo>
                  <a:lnTo>
                    <a:pt x="1222" y="2708"/>
                  </a:lnTo>
                  <a:lnTo>
                    <a:pt x="1222" y="2704"/>
                  </a:lnTo>
                  <a:lnTo>
                    <a:pt x="1218" y="2702"/>
                  </a:lnTo>
                  <a:lnTo>
                    <a:pt x="1216" y="2702"/>
                  </a:lnTo>
                  <a:lnTo>
                    <a:pt x="1214" y="2706"/>
                  </a:lnTo>
                  <a:close/>
                  <a:moveTo>
                    <a:pt x="1468" y="2954"/>
                  </a:moveTo>
                  <a:lnTo>
                    <a:pt x="1468" y="2954"/>
                  </a:lnTo>
                  <a:lnTo>
                    <a:pt x="1464" y="2956"/>
                  </a:lnTo>
                  <a:lnTo>
                    <a:pt x="1462" y="2956"/>
                  </a:lnTo>
                  <a:lnTo>
                    <a:pt x="1460" y="2952"/>
                  </a:lnTo>
                  <a:lnTo>
                    <a:pt x="1460" y="2948"/>
                  </a:lnTo>
                  <a:lnTo>
                    <a:pt x="1456" y="2946"/>
                  </a:lnTo>
                  <a:lnTo>
                    <a:pt x="1452" y="2946"/>
                  </a:lnTo>
                  <a:lnTo>
                    <a:pt x="1446" y="2948"/>
                  </a:lnTo>
                  <a:lnTo>
                    <a:pt x="1442" y="2946"/>
                  </a:lnTo>
                  <a:lnTo>
                    <a:pt x="1434" y="2944"/>
                  </a:lnTo>
                  <a:lnTo>
                    <a:pt x="1424" y="2942"/>
                  </a:lnTo>
                  <a:lnTo>
                    <a:pt x="1418" y="2942"/>
                  </a:lnTo>
                  <a:lnTo>
                    <a:pt x="1410" y="2944"/>
                  </a:lnTo>
                  <a:lnTo>
                    <a:pt x="1406" y="2944"/>
                  </a:lnTo>
                  <a:lnTo>
                    <a:pt x="1402" y="2942"/>
                  </a:lnTo>
                  <a:lnTo>
                    <a:pt x="1398" y="2938"/>
                  </a:lnTo>
                  <a:lnTo>
                    <a:pt x="1396" y="2934"/>
                  </a:lnTo>
                  <a:lnTo>
                    <a:pt x="1394" y="2932"/>
                  </a:lnTo>
                  <a:lnTo>
                    <a:pt x="1392" y="2934"/>
                  </a:lnTo>
                  <a:lnTo>
                    <a:pt x="1390" y="2934"/>
                  </a:lnTo>
                  <a:lnTo>
                    <a:pt x="1386" y="2934"/>
                  </a:lnTo>
                  <a:lnTo>
                    <a:pt x="1382" y="2932"/>
                  </a:lnTo>
                  <a:lnTo>
                    <a:pt x="1380" y="2928"/>
                  </a:lnTo>
                  <a:lnTo>
                    <a:pt x="1378" y="2928"/>
                  </a:lnTo>
                  <a:lnTo>
                    <a:pt x="1378" y="2930"/>
                  </a:lnTo>
                  <a:lnTo>
                    <a:pt x="1376" y="2934"/>
                  </a:lnTo>
                  <a:lnTo>
                    <a:pt x="1374" y="2936"/>
                  </a:lnTo>
                  <a:lnTo>
                    <a:pt x="1372" y="2938"/>
                  </a:lnTo>
                  <a:lnTo>
                    <a:pt x="1372" y="2946"/>
                  </a:lnTo>
                  <a:lnTo>
                    <a:pt x="1372" y="2950"/>
                  </a:lnTo>
                  <a:lnTo>
                    <a:pt x="1376" y="2952"/>
                  </a:lnTo>
                  <a:lnTo>
                    <a:pt x="1388" y="2952"/>
                  </a:lnTo>
                  <a:lnTo>
                    <a:pt x="1402" y="2954"/>
                  </a:lnTo>
                  <a:lnTo>
                    <a:pt x="1410" y="2958"/>
                  </a:lnTo>
                  <a:lnTo>
                    <a:pt x="1418" y="2962"/>
                  </a:lnTo>
                  <a:lnTo>
                    <a:pt x="1422" y="2964"/>
                  </a:lnTo>
                  <a:lnTo>
                    <a:pt x="1428" y="2966"/>
                  </a:lnTo>
                  <a:lnTo>
                    <a:pt x="1440" y="2966"/>
                  </a:lnTo>
                  <a:lnTo>
                    <a:pt x="1452" y="2964"/>
                  </a:lnTo>
                  <a:lnTo>
                    <a:pt x="1468" y="2964"/>
                  </a:lnTo>
                  <a:lnTo>
                    <a:pt x="1476" y="2962"/>
                  </a:lnTo>
                  <a:lnTo>
                    <a:pt x="1480" y="2960"/>
                  </a:lnTo>
                  <a:lnTo>
                    <a:pt x="1482" y="2958"/>
                  </a:lnTo>
                  <a:lnTo>
                    <a:pt x="1484" y="2954"/>
                  </a:lnTo>
                  <a:lnTo>
                    <a:pt x="1482" y="2952"/>
                  </a:lnTo>
                  <a:lnTo>
                    <a:pt x="1478" y="2950"/>
                  </a:lnTo>
                  <a:lnTo>
                    <a:pt x="1474" y="2950"/>
                  </a:lnTo>
                  <a:lnTo>
                    <a:pt x="1468" y="2954"/>
                  </a:lnTo>
                  <a:close/>
                  <a:moveTo>
                    <a:pt x="1518" y="2942"/>
                  </a:moveTo>
                  <a:lnTo>
                    <a:pt x="1518" y="2942"/>
                  </a:lnTo>
                  <a:lnTo>
                    <a:pt x="1520" y="2940"/>
                  </a:lnTo>
                  <a:lnTo>
                    <a:pt x="1520" y="2938"/>
                  </a:lnTo>
                  <a:lnTo>
                    <a:pt x="1518" y="2926"/>
                  </a:lnTo>
                  <a:lnTo>
                    <a:pt x="1516" y="2924"/>
                  </a:lnTo>
                  <a:lnTo>
                    <a:pt x="1516" y="2926"/>
                  </a:lnTo>
                  <a:lnTo>
                    <a:pt x="1514" y="2932"/>
                  </a:lnTo>
                  <a:lnTo>
                    <a:pt x="1514" y="2938"/>
                  </a:lnTo>
                  <a:lnTo>
                    <a:pt x="1516" y="2940"/>
                  </a:lnTo>
                  <a:lnTo>
                    <a:pt x="1518" y="2942"/>
                  </a:lnTo>
                  <a:close/>
                  <a:moveTo>
                    <a:pt x="1252" y="2768"/>
                  </a:moveTo>
                  <a:lnTo>
                    <a:pt x="1252" y="2768"/>
                  </a:lnTo>
                  <a:lnTo>
                    <a:pt x="1254" y="2768"/>
                  </a:lnTo>
                  <a:lnTo>
                    <a:pt x="1256" y="2766"/>
                  </a:lnTo>
                  <a:lnTo>
                    <a:pt x="1256" y="2764"/>
                  </a:lnTo>
                  <a:lnTo>
                    <a:pt x="1254" y="2760"/>
                  </a:lnTo>
                  <a:lnTo>
                    <a:pt x="1254" y="2758"/>
                  </a:lnTo>
                  <a:lnTo>
                    <a:pt x="1252" y="2758"/>
                  </a:lnTo>
                  <a:lnTo>
                    <a:pt x="1250" y="2762"/>
                  </a:lnTo>
                  <a:lnTo>
                    <a:pt x="1248" y="2766"/>
                  </a:lnTo>
                  <a:lnTo>
                    <a:pt x="1250" y="2768"/>
                  </a:lnTo>
                  <a:lnTo>
                    <a:pt x="1252" y="2768"/>
                  </a:lnTo>
                  <a:close/>
                  <a:moveTo>
                    <a:pt x="1256" y="2790"/>
                  </a:moveTo>
                  <a:lnTo>
                    <a:pt x="1256" y="2790"/>
                  </a:lnTo>
                  <a:lnTo>
                    <a:pt x="1254" y="2786"/>
                  </a:lnTo>
                  <a:lnTo>
                    <a:pt x="1252" y="2782"/>
                  </a:lnTo>
                  <a:lnTo>
                    <a:pt x="1252" y="2780"/>
                  </a:lnTo>
                  <a:lnTo>
                    <a:pt x="1250" y="2780"/>
                  </a:lnTo>
                  <a:lnTo>
                    <a:pt x="1248" y="2782"/>
                  </a:lnTo>
                  <a:lnTo>
                    <a:pt x="1244" y="2782"/>
                  </a:lnTo>
                  <a:lnTo>
                    <a:pt x="1242" y="2784"/>
                  </a:lnTo>
                  <a:lnTo>
                    <a:pt x="1242" y="2790"/>
                  </a:lnTo>
                  <a:lnTo>
                    <a:pt x="1244" y="2794"/>
                  </a:lnTo>
                  <a:lnTo>
                    <a:pt x="1246" y="2794"/>
                  </a:lnTo>
                  <a:lnTo>
                    <a:pt x="1250" y="2794"/>
                  </a:lnTo>
                  <a:lnTo>
                    <a:pt x="1256" y="2796"/>
                  </a:lnTo>
                  <a:lnTo>
                    <a:pt x="1260" y="2798"/>
                  </a:lnTo>
                  <a:lnTo>
                    <a:pt x="1260" y="2794"/>
                  </a:lnTo>
                  <a:lnTo>
                    <a:pt x="1256" y="2790"/>
                  </a:lnTo>
                  <a:close/>
                  <a:moveTo>
                    <a:pt x="1348" y="2902"/>
                  </a:moveTo>
                  <a:lnTo>
                    <a:pt x="1348" y="2902"/>
                  </a:lnTo>
                  <a:lnTo>
                    <a:pt x="1352" y="2904"/>
                  </a:lnTo>
                  <a:lnTo>
                    <a:pt x="1352" y="2902"/>
                  </a:lnTo>
                  <a:lnTo>
                    <a:pt x="1352" y="2898"/>
                  </a:lnTo>
                  <a:lnTo>
                    <a:pt x="1350" y="2892"/>
                  </a:lnTo>
                  <a:lnTo>
                    <a:pt x="1346" y="2890"/>
                  </a:lnTo>
                  <a:lnTo>
                    <a:pt x="1344" y="2892"/>
                  </a:lnTo>
                  <a:lnTo>
                    <a:pt x="1346" y="2896"/>
                  </a:lnTo>
                  <a:lnTo>
                    <a:pt x="1348" y="2902"/>
                  </a:lnTo>
                  <a:close/>
                  <a:moveTo>
                    <a:pt x="1448" y="2860"/>
                  </a:moveTo>
                  <a:lnTo>
                    <a:pt x="1448" y="2860"/>
                  </a:lnTo>
                  <a:lnTo>
                    <a:pt x="1450" y="2860"/>
                  </a:lnTo>
                  <a:lnTo>
                    <a:pt x="1452" y="2860"/>
                  </a:lnTo>
                  <a:lnTo>
                    <a:pt x="1454" y="2854"/>
                  </a:lnTo>
                  <a:lnTo>
                    <a:pt x="1452" y="2848"/>
                  </a:lnTo>
                  <a:lnTo>
                    <a:pt x="1452" y="2846"/>
                  </a:lnTo>
                  <a:lnTo>
                    <a:pt x="1448" y="2846"/>
                  </a:lnTo>
                  <a:lnTo>
                    <a:pt x="1446" y="2850"/>
                  </a:lnTo>
                  <a:lnTo>
                    <a:pt x="1444" y="2852"/>
                  </a:lnTo>
                  <a:lnTo>
                    <a:pt x="1446" y="2856"/>
                  </a:lnTo>
                  <a:lnTo>
                    <a:pt x="1448" y="2860"/>
                  </a:lnTo>
                  <a:close/>
                  <a:moveTo>
                    <a:pt x="1440" y="2848"/>
                  </a:moveTo>
                  <a:lnTo>
                    <a:pt x="1440" y="2848"/>
                  </a:lnTo>
                  <a:lnTo>
                    <a:pt x="1438" y="2848"/>
                  </a:lnTo>
                  <a:lnTo>
                    <a:pt x="1434" y="2850"/>
                  </a:lnTo>
                  <a:lnTo>
                    <a:pt x="1434" y="2854"/>
                  </a:lnTo>
                  <a:lnTo>
                    <a:pt x="1436" y="2856"/>
                  </a:lnTo>
                  <a:lnTo>
                    <a:pt x="1438" y="2856"/>
                  </a:lnTo>
                  <a:lnTo>
                    <a:pt x="1440" y="2854"/>
                  </a:lnTo>
                  <a:lnTo>
                    <a:pt x="1440" y="2850"/>
                  </a:lnTo>
                  <a:lnTo>
                    <a:pt x="1440" y="2848"/>
                  </a:lnTo>
                  <a:close/>
                  <a:moveTo>
                    <a:pt x="2822" y="3608"/>
                  </a:moveTo>
                  <a:lnTo>
                    <a:pt x="2822" y="3608"/>
                  </a:lnTo>
                  <a:lnTo>
                    <a:pt x="2818" y="3606"/>
                  </a:lnTo>
                  <a:lnTo>
                    <a:pt x="2814" y="3598"/>
                  </a:lnTo>
                  <a:lnTo>
                    <a:pt x="2802" y="3578"/>
                  </a:lnTo>
                  <a:lnTo>
                    <a:pt x="2798" y="3570"/>
                  </a:lnTo>
                  <a:lnTo>
                    <a:pt x="2792" y="3562"/>
                  </a:lnTo>
                  <a:lnTo>
                    <a:pt x="2786" y="3558"/>
                  </a:lnTo>
                  <a:lnTo>
                    <a:pt x="2782" y="3556"/>
                  </a:lnTo>
                  <a:lnTo>
                    <a:pt x="2780" y="3558"/>
                  </a:lnTo>
                  <a:lnTo>
                    <a:pt x="2776" y="3558"/>
                  </a:lnTo>
                  <a:lnTo>
                    <a:pt x="2774" y="3558"/>
                  </a:lnTo>
                  <a:lnTo>
                    <a:pt x="2768" y="3554"/>
                  </a:lnTo>
                  <a:lnTo>
                    <a:pt x="2762" y="3550"/>
                  </a:lnTo>
                  <a:lnTo>
                    <a:pt x="2756" y="3548"/>
                  </a:lnTo>
                  <a:lnTo>
                    <a:pt x="2746" y="3546"/>
                  </a:lnTo>
                  <a:lnTo>
                    <a:pt x="2738" y="3544"/>
                  </a:lnTo>
                  <a:lnTo>
                    <a:pt x="2728" y="3540"/>
                  </a:lnTo>
                  <a:lnTo>
                    <a:pt x="2720" y="3532"/>
                  </a:lnTo>
                  <a:lnTo>
                    <a:pt x="2712" y="3524"/>
                  </a:lnTo>
                  <a:lnTo>
                    <a:pt x="2706" y="3516"/>
                  </a:lnTo>
                  <a:lnTo>
                    <a:pt x="2700" y="3506"/>
                  </a:lnTo>
                  <a:lnTo>
                    <a:pt x="2696" y="3496"/>
                  </a:lnTo>
                  <a:lnTo>
                    <a:pt x="2694" y="3488"/>
                  </a:lnTo>
                  <a:lnTo>
                    <a:pt x="2694" y="3464"/>
                  </a:lnTo>
                  <a:lnTo>
                    <a:pt x="2694" y="3458"/>
                  </a:lnTo>
                  <a:lnTo>
                    <a:pt x="2692" y="3454"/>
                  </a:lnTo>
                  <a:lnTo>
                    <a:pt x="2692" y="3448"/>
                  </a:lnTo>
                  <a:lnTo>
                    <a:pt x="2694" y="3442"/>
                  </a:lnTo>
                  <a:lnTo>
                    <a:pt x="2696" y="3438"/>
                  </a:lnTo>
                  <a:lnTo>
                    <a:pt x="2696" y="3434"/>
                  </a:lnTo>
                  <a:lnTo>
                    <a:pt x="2696" y="3430"/>
                  </a:lnTo>
                  <a:lnTo>
                    <a:pt x="2698" y="3422"/>
                  </a:lnTo>
                  <a:lnTo>
                    <a:pt x="2700" y="3418"/>
                  </a:lnTo>
                  <a:lnTo>
                    <a:pt x="2698" y="3416"/>
                  </a:lnTo>
                  <a:lnTo>
                    <a:pt x="2696" y="3414"/>
                  </a:lnTo>
                  <a:lnTo>
                    <a:pt x="2694" y="3416"/>
                  </a:lnTo>
                  <a:lnTo>
                    <a:pt x="2692" y="3416"/>
                  </a:lnTo>
                  <a:lnTo>
                    <a:pt x="2692" y="3420"/>
                  </a:lnTo>
                  <a:lnTo>
                    <a:pt x="2694" y="3424"/>
                  </a:lnTo>
                  <a:lnTo>
                    <a:pt x="2692" y="3424"/>
                  </a:lnTo>
                  <a:lnTo>
                    <a:pt x="2688" y="3422"/>
                  </a:lnTo>
                  <a:lnTo>
                    <a:pt x="2686" y="3422"/>
                  </a:lnTo>
                  <a:lnTo>
                    <a:pt x="2684" y="3432"/>
                  </a:lnTo>
                  <a:lnTo>
                    <a:pt x="2680" y="3444"/>
                  </a:lnTo>
                  <a:lnTo>
                    <a:pt x="2678" y="3444"/>
                  </a:lnTo>
                  <a:lnTo>
                    <a:pt x="2676" y="3444"/>
                  </a:lnTo>
                  <a:lnTo>
                    <a:pt x="2674" y="3444"/>
                  </a:lnTo>
                  <a:lnTo>
                    <a:pt x="2670" y="3452"/>
                  </a:lnTo>
                  <a:lnTo>
                    <a:pt x="2666" y="3458"/>
                  </a:lnTo>
                  <a:lnTo>
                    <a:pt x="2660" y="3462"/>
                  </a:lnTo>
                  <a:lnTo>
                    <a:pt x="2654" y="3468"/>
                  </a:lnTo>
                  <a:lnTo>
                    <a:pt x="2646" y="3476"/>
                  </a:lnTo>
                  <a:lnTo>
                    <a:pt x="2638" y="3488"/>
                  </a:lnTo>
                  <a:lnTo>
                    <a:pt x="2628" y="3496"/>
                  </a:lnTo>
                  <a:lnTo>
                    <a:pt x="2614" y="3508"/>
                  </a:lnTo>
                  <a:lnTo>
                    <a:pt x="2616" y="3510"/>
                  </a:lnTo>
                  <a:lnTo>
                    <a:pt x="2618" y="3512"/>
                  </a:lnTo>
                  <a:lnTo>
                    <a:pt x="2618" y="3516"/>
                  </a:lnTo>
                  <a:lnTo>
                    <a:pt x="2614" y="3524"/>
                  </a:lnTo>
                  <a:lnTo>
                    <a:pt x="2606" y="3530"/>
                  </a:lnTo>
                  <a:lnTo>
                    <a:pt x="2598" y="3532"/>
                  </a:lnTo>
                  <a:lnTo>
                    <a:pt x="2588" y="3534"/>
                  </a:lnTo>
                  <a:lnTo>
                    <a:pt x="2578" y="3532"/>
                  </a:lnTo>
                  <a:lnTo>
                    <a:pt x="2558" y="3528"/>
                  </a:lnTo>
                  <a:lnTo>
                    <a:pt x="2546" y="3528"/>
                  </a:lnTo>
                  <a:lnTo>
                    <a:pt x="2538" y="3532"/>
                  </a:lnTo>
                  <a:lnTo>
                    <a:pt x="2522" y="3538"/>
                  </a:lnTo>
                  <a:lnTo>
                    <a:pt x="2514" y="3538"/>
                  </a:lnTo>
                  <a:lnTo>
                    <a:pt x="2512" y="3538"/>
                  </a:lnTo>
                  <a:lnTo>
                    <a:pt x="2510" y="3536"/>
                  </a:lnTo>
                  <a:lnTo>
                    <a:pt x="2510" y="3528"/>
                  </a:lnTo>
                  <a:lnTo>
                    <a:pt x="2510" y="3522"/>
                  </a:lnTo>
                  <a:lnTo>
                    <a:pt x="2506" y="3522"/>
                  </a:lnTo>
                  <a:lnTo>
                    <a:pt x="2502" y="3522"/>
                  </a:lnTo>
                  <a:lnTo>
                    <a:pt x="2496" y="3522"/>
                  </a:lnTo>
                  <a:lnTo>
                    <a:pt x="2492" y="3520"/>
                  </a:lnTo>
                  <a:lnTo>
                    <a:pt x="2490" y="3518"/>
                  </a:lnTo>
                  <a:lnTo>
                    <a:pt x="2492" y="3514"/>
                  </a:lnTo>
                  <a:lnTo>
                    <a:pt x="2496" y="3510"/>
                  </a:lnTo>
                  <a:lnTo>
                    <a:pt x="2496" y="3506"/>
                  </a:lnTo>
                  <a:lnTo>
                    <a:pt x="2492" y="3508"/>
                  </a:lnTo>
                  <a:lnTo>
                    <a:pt x="2490" y="3508"/>
                  </a:lnTo>
                  <a:lnTo>
                    <a:pt x="2488" y="3508"/>
                  </a:lnTo>
                  <a:lnTo>
                    <a:pt x="2486" y="3506"/>
                  </a:lnTo>
                  <a:lnTo>
                    <a:pt x="2488" y="3504"/>
                  </a:lnTo>
                  <a:lnTo>
                    <a:pt x="2490" y="3504"/>
                  </a:lnTo>
                  <a:lnTo>
                    <a:pt x="2494" y="3504"/>
                  </a:lnTo>
                  <a:lnTo>
                    <a:pt x="2496" y="3502"/>
                  </a:lnTo>
                  <a:lnTo>
                    <a:pt x="2498" y="3496"/>
                  </a:lnTo>
                  <a:lnTo>
                    <a:pt x="2502" y="3480"/>
                  </a:lnTo>
                  <a:lnTo>
                    <a:pt x="2502" y="3474"/>
                  </a:lnTo>
                  <a:lnTo>
                    <a:pt x="2500" y="3468"/>
                  </a:lnTo>
                  <a:lnTo>
                    <a:pt x="2496" y="3462"/>
                  </a:lnTo>
                  <a:lnTo>
                    <a:pt x="2496" y="3458"/>
                  </a:lnTo>
                  <a:lnTo>
                    <a:pt x="2498" y="3454"/>
                  </a:lnTo>
                  <a:lnTo>
                    <a:pt x="2500" y="3448"/>
                  </a:lnTo>
                  <a:lnTo>
                    <a:pt x="2498" y="3440"/>
                  </a:lnTo>
                  <a:lnTo>
                    <a:pt x="2494" y="3434"/>
                  </a:lnTo>
                  <a:lnTo>
                    <a:pt x="2490" y="3428"/>
                  </a:lnTo>
                  <a:lnTo>
                    <a:pt x="2486" y="3426"/>
                  </a:lnTo>
                  <a:lnTo>
                    <a:pt x="2484" y="3426"/>
                  </a:lnTo>
                  <a:lnTo>
                    <a:pt x="2480" y="3430"/>
                  </a:lnTo>
                  <a:lnTo>
                    <a:pt x="2476" y="3444"/>
                  </a:lnTo>
                  <a:lnTo>
                    <a:pt x="2470" y="3456"/>
                  </a:lnTo>
                  <a:lnTo>
                    <a:pt x="2470" y="3466"/>
                  </a:lnTo>
                  <a:lnTo>
                    <a:pt x="2468" y="3498"/>
                  </a:lnTo>
                  <a:lnTo>
                    <a:pt x="2464" y="3486"/>
                  </a:lnTo>
                  <a:lnTo>
                    <a:pt x="2460" y="3478"/>
                  </a:lnTo>
                  <a:lnTo>
                    <a:pt x="2458" y="3468"/>
                  </a:lnTo>
                  <a:lnTo>
                    <a:pt x="2452" y="3462"/>
                  </a:lnTo>
                  <a:lnTo>
                    <a:pt x="2448" y="3456"/>
                  </a:lnTo>
                  <a:lnTo>
                    <a:pt x="2448" y="3454"/>
                  </a:lnTo>
                  <a:lnTo>
                    <a:pt x="2448" y="3450"/>
                  </a:lnTo>
                  <a:lnTo>
                    <a:pt x="2444" y="3444"/>
                  </a:lnTo>
                  <a:lnTo>
                    <a:pt x="2442" y="3438"/>
                  </a:lnTo>
                  <a:lnTo>
                    <a:pt x="2442" y="3434"/>
                  </a:lnTo>
                  <a:lnTo>
                    <a:pt x="2442" y="3428"/>
                  </a:lnTo>
                  <a:lnTo>
                    <a:pt x="2444" y="3420"/>
                  </a:lnTo>
                  <a:lnTo>
                    <a:pt x="2442" y="3414"/>
                  </a:lnTo>
                  <a:lnTo>
                    <a:pt x="2440" y="3408"/>
                  </a:lnTo>
                  <a:lnTo>
                    <a:pt x="2438" y="3402"/>
                  </a:lnTo>
                  <a:lnTo>
                    <a:pt x="2438" y="3400"/>
                  </a:lnTo>
                  <a:lnTo>
                    <a:pt x="2442" y="3400"/>
                  </a:lnTo>
                  <a:lnTo>
                    <a:pt x="2444" y="3404"/>
                  </a:lnTo>
                  <a:lnTo>
                    <a:pt x="2448" y="3404"/>
                  </a:lnTo>
                  <a:lnTo>
                    <a:pt x="2448" y="3406"/>
                  </a:lnTo>
                  <a:lnTo>
                    <a:pt x="2446" y="3408"/>
                  </a:lnTo>
                  <a:lnTo>
                    <a:pt x="2444" y="3410"/>
                  </a:lnTo>
                  <a:lnTo>
                    <a:pt x="2448" y="3410"/>
                  </a:lnTo>
                  <a:lnTo>
                    <a:pt x="2450" y="3412"/>
                  </a:lnTo>
                  <a:lnTo>
                    <a:pt x="2448" y="3414"/>
                  </a:lnTo>
                  <a:lnTo>
                    <a:pt x="2450" y="3416"/>
                  </a:lnTo>
                  <a:lnTo>
                    <a:pt x="2454" y="3420"/>
                  </a:lnTo>
                  <a:lnTo>
                    <a:pt x="2456" y="3422"/>
                  </a:lnTo>
                  <a:lnTo>
                    <a:pt x="2458" y="3422"/>
                  </a:lnTo>
                  <a:lnTo>
                    <a:pt x="2460" y="3422"/>
                  </a:lnTo>
                  <a:lnTo>
                    <a:pt x="2460" y="3420"/>
                  </a:lnTo>
                  <a:lnTo>
                    <a:pt x="2460" y="3418"/>
                  </a:lnTo>
                  <a:lnTo>
                    <a:pt x="2462" y="3416"/>
                  </a:lnTo>
                  <a:lnTo>
                    <a:pt x="2464" y="3412"/>
                  </a:lnTo>
                  <a:lnTo>
                    <a:pt x="2466" y="3406"/>
                  </a:lnTo>
                  <a:lnTo>
                    <a:pt x="2466" y="3402"/>
                  </a:lnTo>
                  <a:lnTo>
                    <a:pt x="2468" y="3400"/>
                  </a:lnTo>
                  <a:lnTo>
                    <a:pt x="2468" y="3402"/>
                  </a:lnTo>
                  <a:lnTo>
                    <a:pt x="2474" y="3404"/>
                  </a:lnTo>
                  <a:lnTo>
                    <a:pt x="2476" y="3404"/>
                  </a:lnTo>
                  <a:lnTo>
                    <a:pt x="2476" y="3402"/>
                  </a:lnTo>
                  <a:lnTo>
                    <a:pt x="2478" y="3402"/>
                  </a:lnTo>
                  <a:lnTo>
                    <a:pt x="2480" y="3400"/>
                  </a:lnTo>
                  <a:lnTo>
                    <a:pt x="2480" y="3398"/>
                  </a:lnTo>
                  <a:lnTo>
                    <a:pt x="2482" y="3396"/>
                  </a:lnTo>
                  <a:lnTo>
                    <a:pt x="2482" y="3394"/>
                  </a:lnTo>
                  <a:lnTo>
                    <a:pt x="2482" y="3392"/>
                  </a:lnTo>
                  <a:lnTo>
                    <a:pt x="2482" y="3388"/>
                  </a:lnTo>
                  <a:lnTo>
                    <a:pt x="2480" y="3386"/>
                  </a:lnTo>
                  <a:lnTo>
                    <a:pt x="2482" y="3384"/>
                  </a:lnTo>
                  <a:lnTo>
                    <a:pt x="2480" y="3384"/>
                  </a:lnTo>
                  <a:lnTo>
                    <a:pt x="2478" y="3384"/>
                  </a:lnTo>
                  <a:lnTo>
                    <a:pt x="2478" y="3386"/>
                  </a:lnTo>
                  <a:lnTo>
                    <a:pt x="2476" y="3388"/>
                  </a:lnTo>
                  <a:lnTo>
                    <a:pt x="2472" y="3388"/>
                  </a:lnTo>
                  <a:lnTo>
                    <a:pt x="2470" y="3388"/>
                  </a:lnTo>
                  <a:lnTo>
                    <a:pt x="2468" y="3382"/>
                  </a:lnTo>
                  <a:lnTo>
                    <a:pt x="2466" y="3378"/>
                  </a:lnTo>
                  <a:lnTo>
                    <a:pt x="2468" y="3374"/>
                  </a:lnTo>
                  <a:lnTo>
                    <a:pt x="2468" y="3372"/>
                  </a:lnTo>
                  <a:lnTo>
                    <a:pt x="2466" y="3370"/>
                  </a:lnTo>
                  <a:lnTo>
                    <a:pt x="2464" y="3370"/>
                  </a:lnTo>
                  <a:lnTo>
                    <a:pt x="2464" y="3374"/>
                  </a:lnTo>
                  <a:lnTo>
                    <a:pt x="2462" y="3378"/>
                  </a:lnTo>
                  <a:lnTo>
                    <a:pt x="2462" y="3380"/>
                  </a:lnTo>
                  <a:lnTo>
                    <a:pt x="2460" y="3380"/>
                  </a:lnTo>
                  <a:lnTo>
                    <a:pt x="2456" y="3380"/>
                  </a:lnTo>
                  <a:lnTo>
                    <a:pt x="2452" y="3382"/>
                  </a:lnTo>
                  <a:lnTo>
                    <a:pt x="2450" y="3384"/>
                  </a:lnTo>
                  <a:lnTo>
                    <a:pt x="2446" y="3384"/>
                  </a:lnTo>
                  <a:lnTo>
                    <a:pt x="2444" y="3384"/>
                  </a:lnTo>
                  <a:lnTo>
                    <a:pt x="2444" y="3388"/>
                  </a:lnTo>
                  <a:lnTo>
                    <a:pt x="2442" y="3394"/>
                  </a:lnTo>
                  <a:lnTo>
                    <a:pt x="2434" y="3388"/>
                  </a:lnTo>
                  <a:lnTo>
                    <a:pt x="2422" y="3378"/>
                  </a:lnTo>
                  <a:lnTo>
                    <a:pt x="2414" y="3368"/>
                  </a:lnTo>
                  <a:lnTo>
                    <a:pt x="2410" y="3364"/>
                  </a:lnTo>
                  <a:lnTo>
                    <a:pt x="2410" y="3358"/>
                  </a:lnTo>
                  <a:lnTo>
                    <a:pt x="2410" y="3354"/>
                  </a:lnTo>
                  <a:lnTo>
                    <a:pt x="2408" y="3352"/>
                  </a:lnTo>
                  <a:lnTo>
                    <a:pt x="2402" y="3350"/>
                  </a:lnTo>
                  <a:lnTo>
                    <a:pt x="2394" y="3350"/>
                  </a:lnTo>
                  <a:lnTo>
                    <a:pt x="2392" y="3348"/>
                  </a:lnTo>
                  <a:lnTo>
                    <a:pt x="2392" y="3344"/>
                  </a:lnTo>
                  <a:lnTo>
                    <a:pt x="2390" y="3338"/>
                  </a:lnTo>
                  <a:lnTo>
                    <a:pt x="2386" y="3330"/>
                  </a:lnTo>
                  <a:lnTo>
                    <a:pt x="2382" y="3320"/>
                  </a:lnTo>
                  <a:lnTo>
                    <a:pt x="2376" y="3302"/>
                  </a:lnTo>
                  <a:lnTo>
                    <a:pt x="2370" y="3290"/>
                  </a:lnTo>
                  <a:lnTo>
                    <a:pt x="2366" y="3284"/>
                  </a:lnTo>
                  <a:lnTo>
                    <a:pt x="2364" y="3280"/>
                  </a:lnTo>
                  <a:lnTo>
                    <a:pt x="2362" y="3270"/>
                  </a:lnTo>
                  <a:lnTo>
                    <a:pt x="2360" y="3266"/>
                  </a:lnTo>
                  <a:lnTo>
                    <a:pt x="2358" y="3264"/>
                  </a:lnTo>
                  <a:lnTo>
                    <a:pt x="2352" y="3262"/>
                  </a:lnTo>
                  <a:lnTo>
                    <a:pt x="2346" y="3260"/>
                  </a:lnTo>
                  <a:lnTo>
                    <a:pt x="2346" y="3258"/>
                  </a:lnTo>
                  <a:lnTo>
                    <a:pt x="2346" y="3254"/>
                  </a:lnTo>
                  <a:lnTo>
                    <a:pt x="2350" y="3250"/>
                  </a:lnTo>
                  <a:lnTo>
                    <a:pt x="2354" y="3248"/>
                  </a:lnTo>
                  <a:lnTo>
                    <a:pt x="2360" y="3250"/>
                  </a:lnTo>
                  <a:lnTo>
                    <a:pt x="2362" y="3248"/>
                  </a:lnTo>
                  <a:lnTo>
                    <a:pt x="2362" y="3246"/>
                  </a:lnTo>
                  <a:lnTo>
                    <a:pt x="2354" y="3228"/>
                  </a:lnTo>
                  <a:lnTo>
                    <a:pt x="2354" y="3224"/>
                  </a:lnTo>
                  <a:lnTo>
                    <a:pt x="2356" y="3224"/>
                  </a:lnTo>
                  <a:lnTo>
                    <a:pt x="2364" y="3226"/>
                  </a:lnTo>
                  <a:lnTo>
                    <a:pt x="2372" y="3230"/>
                  </a:lnTo>
                  <a:lnTo>
                    <a:pt x="2376" y="3232"/>
                  </a:lnTo>
                  <a:lnTo>
                    <a:pt x="2378" y="3230"/>
                  </a:lnTo>
                  <a:lnTo>
                    <a:pt x="2384" y="3226"/>
                  </a:lnTo>
                  <a:lnTo>
                    <a:pt x="2390" y="3226"/>
                  </a:lnTo>
                  <a:lnTo>
                    <a:pt x="2392" y="3224"/>
                  </a:lnTo>
                  <a:lnTo>
                    <a:pt x="2394" y="3216"/>
                  </a:lnTo>
                  <a:lnTo>
                    <a:pt x="2396" y="3212"/>
                  </a:lnTo>
                  <a:lnTo>
                    <a:pt x="2398" y="3212"/>
                  </a:lnTo>
                  <a:lnTo>
                    <a:pt x="2406" y="3218"/>
                  </a:lnTo>
                  <a:lnTo>
                    <a:pt x="2412" y="3222"/>
                  </a:lnTo>
                  <a:lnTo>
                    <a:pt x="2416" y="3224"/>
                  </a:lnTo>
                  <a:lnTo>
                    <a:pt x="2424" y="3224"/>
                  </a:lnTo>
                  <a:lnTo>
                    <a:pt x="2430" y="3222"/>
                  </a:lnTo>
                  <a:lnTo>
                    <a:pt x="2436" y="3218"/>
                  </a:lnTo>
                  <a:lnTo>
                    <a:pt x="2438" y="3218"/>
                  </a:lnTo>
                  <a:lnTo>
                    <a:pt x="2440" y="3220"/>
                  </a:lnTo>
                  <a:lnTo>
                    <a:pt x="2442" y="3222"/>
                  </a:lnTo>
                  <a:lnTo>
                    <a:pt x="2444" y="3232"/>
                  </a:lnTo>
                  <a:lnTo>
                    <a:pt x="2448" y="3238"/>
                  </a:lnTo>
                  <a:lnTo>
                    <a:pt x="2452" y="3244"/>
                  </a:lnTo>
                  <a:lnTo>
                    <a:pt x="2452" y="3220"/>
                  </a:lnTo>
                  <a:lnTo>
                    <a:pt x="2414" y="3146"/>
                  </a:lnTo>
                  <a:lnTo>
                    <a:pt x="2378" y="3050"/>
                  </a:lnTo>
                  <a:lnTo>
                    <a:pt x="2372" y="3006"/>
                  </a:lnTo>
                  <a:lnTo>
                    <a:pt x="2378" y="2910"/>
                  </a:lnTo>
                  <a:lnTo>
                    <a:pt x="2378" y="2868"/>
                  </a:lnTo>
                  <a:lnTo>
                    <a:pt x="2392" y="2778"/>
                  </a:lnTo>
                  <a:lnTo>
                    <a:pt x="2386" y="2780"/>
                  </a:lnTo>
                  <a:lnTo>
                    <a:pt x="2382" y="2780"/>
                  </a:lnTo>
                  <a:lnTo>
                    <a:pt x="2380" y="2778"/>
                  </a:lnTo>
                  <a:lnTo>
                    <a:pt x="2380" y="2776"/>
                  </a:lnTo>
                  <a:lnTo>
                    <a:pt x="2378" y="2770"/>
                  </a:lnTo>
                  <a:lnTo>
                    <a:pt x="2376" y="2768"/>
                  </a:lnTo>
                  <a:lnTo>
                    <a:pt x="2374" y="2768"/>
                  </a:lnTo>
                  <a:lnTo>
                    <a:pt x="2376" y="2768"/>
                  </a:lnTo>
                  <a:lnTo>
                    <a:pt x="2378" y="2770"/>
                  </a:lnTo>
                  <a:lnTo>
                    <a:pt x="2380" y="2776"/>
                  </a:lnTo>
                  <a:lnTo>
                    <a:pt x="2380" y="2778"/>
                  </a:lnTo>
                  <a:lnTo>
                    <a:pt x="2382" y="2780"/>
                  </a:lnTo>
                  <a:lnTo>
                    <a:pt x="2386" y="2780"/>
                  </a:lnTo>
                  <a:lnTo>
                    <a:pt x="2392" y="2778"/>
                  </a:lnTo>
                  <a:lnTo>
                    <a:pt x="2390" y="2764"/>
                  </a:lnTo>
                  <a:lnTo>
                    <a:pt x="2394" y="2746"/>
                  </a:lnTo>
                  <a:lnTo>
                    <a:pt x="2390" y="2726"/>
                  </a:lnTo>
                  <a:lnTo>
                    <a:pt x="2386" y="2674"/>
                  </a:lnTo>
                  <a:lnTo>
                    <a:pt x="2384" y="2658"/>
                  </a:lnTo>
                  <a:lnTo>
                    <a:pt x="2386" y="2626"/>
                  </a:lnTo>
                  <a:lnTo>
                    <a:pt x="2360" y="2586"/>
                  </a:lnTo>
                  <a:lnTo>
                    <a:pt x="2336" y="2534"/>
                  </a:lnTo>
                  <a:lnTo>
                    <a:pt x="2284" y="2470"/>
                  </a:lnTo>
                  <a:lnTo>
                    <a:pt x="2274" y="2434"/>
                  </a:lnTo>
                  <a:lnTo>
                    <a:pt x="2302" y="2390"/>
                  </a:lnTo>
                  <a:lnTo>
                    <a:pt x="2334" y="2368"/>
                  </a:lnTo>
                  <a:lnTo>
                    <a:pt x="2352" y="2336"/>
                  </a:lnTo>
                  <a:lnTo>
                    <a:pt x="2346" y="2304"/>
                  </a:lnTo>
                  <a:lnTo>
                    <a:pt x="2318" y="2270"/>
                  </a:lnTo>
                  <a:lnTo>
                    <a:pt x="2280" y="2246"/>
                  </a:lnTo>
                  <a:lnTo>
                    <a:pt x="2264" y="2186"/>
                  </a:lnTo>
                  <a:lnTo>
                    <a:pt x="2274" y="2140"/>
                  </a:lnTo>
                  <a:lnTo>
                    <a:pt x="2288" y="2090"/>
                  </a:lnTo>
                  <a:lnTo>
                    <a:pt x="2290" y="2086"/>
                  </a:lnTo>
                  <a:lnTo>
                    <a:pt x="2296" y="2086"/>
                  </a:lnTo>
                  <a:lnTo>
                    <a:pt x="2308" y="2088"/>
                  </a:lnTo>
                  <a:lnTo>
                    <a:pt x="2328" y="2096"/>
                  </a:lnTo>
                  <a:lnTo>
                    <a:pt x="2370" y="2082"/>
                  </a:lnTo>
                  <a:lnTo>
                    <a:pt x="2376" y="2058"/>
                  </a:lnTo>
                  <a:lnTo>
                    <a:pt x="2440" y="2024"/>
                  </a:lnTo>
                  <a:lnTo>
                    <a:pt x="2384" y="1780"/>
                  </a:lnTo>
                  <a:lnTo>
                    <a:pt x="2264" y="1588"/>
                  </a:lnTo>
                  <a:lnTo>
                    <a:pt x="2204" y="1444"/>
                  </a:lnTo>
                  <a:lnTo>
                    <a:pt x="2204" y="1264"/>
                  </a:lnTo>
                  <a:lnTo>
                    <a:pt x="2212" y="1228"/>
                  </a:lnTo>
                  <a:lnTo>
                    <a:pt x="2224" y="1194"/>
                  </a:lnTo>
                  <a:lnTo>
                    <a:pt x="2232" y="1174"/>
                  </a:lnTo>
                  <a:lnTo>
                    <a:pt x="2240" y="1156"/>
                  </a:lnTo>
                  <a:lnTo>
                    <a:pt x="2248" y="1138"/>
                  </a:lnTo>
                  <a:lnTo>
                    <a:pt x="2258" y="1112"/>
                  </a:lnTo>
                  <a:lnTo>
                    <a:pt x="2282" y="1046"/>
                  </a:lnTo>
                  <a:lnTo>
                    <a:pt x="2276" y="1048"/>
                  </a:lnTo>
                  <a:lnTo>
                    <a:pt x="2274" y="1046"/>
                  </a:lnTo>
                  <a:lnTo>
                    <a:pt x="2270" y="1038"/>
                  </a:lnTo>
                  <a:lnTo>
                    <a:pt x="2266" y="1032"/>
                  </a:lnTo>
                  <a:lnTo>
                    <a:pt x="2262" y="1026"/>
                  </a:lnTo>
                  <a:lnTo>
                    <a:pt x="2256" y="1018"/>
                  </a:lnTo>
                  <a:lnTo>
                    <a:pt x="2246" y="1014"/>
                  </a:lnTo>
                  <a:lnTo>
                    <a:pt x="2236" y="1006"/>
                  </a:lnTo>
                  <a:lnTo>
                    <a:pt x="2234" y="1004"/>
                  </a:lnTo>
                  <a:lnTo>
                    <a:pt x="2232" y="1000"/>
                  </a:lnTo>
                  <a:lnTo>
                    <a:pt x="2234" y="998"/>
                  </a:lnTo>
                  <a:lnTo>
                    <a:pt x="2234" y="994"/>
                  </a:lnTo>
                  <a:lnTo>
                    <a:pt x="2242" y="988"/>
                  </a:lnTo>
                  <a:lnTo>
                    <a:pt x="2250" y="982"/>
                  </a:lnTo>
                  <a:lnTo>
                    <a:pt x="2262" y="978"/>
                  </a:lnTo>
                  <a:lnTo>
                    <a:pt x="2274" y="974"/>
                  </a:lnTo>
                  <a:lnTo>
                    <a:pt x="2286" y="974"/>
                  </a:lnTo>
                  <a:lnTo>
                    <a:pt x="2292" y="974"/>
                  </a:lnTo>
                  <a:lnTo>
                    <a:pt x="2296" y="972"/>
                  </a:lnTo>
                  <a:lnTo>
                    <a:pt x="2298" y="968"/>
                  </a:lnTo>
                  <a:lnTo>
                    <a:pt x="2300" y="966"/>
                  </a:lnTo>
                  <a:lnTo>
                    <a:pt x="2298" y="956"/>
                  </a:lnTo>
                  <a:lnTo>
                    <a:pt x="2294" y="946"/>
                  </a:lnTo>
                  <a:lnTo>
                    <a:pt x="2284" y="936"/>
                  </a:lnTo>
                  <a:lnTo>
                    <a:pt x="2272" y="928"/>
                  </a:lnTo>
                  <a:lnTo>
                    <a:pt x="2258" y="922"/>
                  </a:lnTo>
                  <a:lnTo>
                    <a:pt x="2250" y="922"/>
                  </a:lnTo>
                  <a:lnTo>
                    <a:pt x="2242" y="920"/>
                  </a:lnTo>
                  <a:lnTo>
                    <a:pt x="2224" y="920"/>
                  </a:lnTo>
                  <a:lnTo>
                    <a:pt x="2208" y="918"/>
                  </a:lnTo>
                  <a:lnTo>
                    <a:pt x="2182" y="912"/>
                  </a:lnTo>
                  <a:lnTo>
                    <a:pt x="2174" y="912"/>
                  </a:lnTo>
                  <a:lnTo>
                    <a:pt x="2172" y="912"/>
                  </a:lnTo>
                  <a:lnTo>
                    <a:pt x="2172" y="914"/>
                  </a:lnTo>
                  <a:lnTo>
                    <a:pt x="2174" y="918"/>
                  </a:lnTo>
                  <a:lnTo>
                    <a:pt x="2186" y="928"/>
                  </a:lnTo>
                  <a:lnTo>
                    <a:pt x="2192" y="934"/>
                  </a:lnTo>
                  <a:lnTo>
                    <a:pt x="2196" y="942"/>
                  </a:lnTo>
                  <a:lnTo>
                    <a:pt x="2198" y="948"/>
                  </a:lnTo>
                  <a:lnTo>
                    <a:pt x="2200" y="954"/>
                  </a:lnTo>
                  <a:lnTo>
                    <a:pt x="2196" y="966"/>
                  </a:lnTo>
                  <a:lnTo>
                    <a:pt x="2192" y="978"/>
                  </a:lnTo>
                  <a:lnTo>
                    <a:pt x="2188" y="990"/>
                  </a:lnTo>
                  <a:lnTo>
                    <a:pt x="2186" y="1000"/>
                  </a:lnTo>
                  <a:lnTo>
                    <a:pt x="2186" y="1006"/>
                  </a:lnTo>
                  <a:lnTo>
                    <a:pt x="2188" y="1012"/>
                  </a:lnTo>
                  <a:lnTo>
                    <a:pt x="2194" y="1016"/>
                  </a:lnTo>
                  <a:lnTo>
                    <a:pt x="2200" y="1022"/>
                  </a:lnTo>
                  <a:lnTo>
                    <a:pt x="2212" y="1032"/>
                  </a:lnTo>
                  <a:lnTo>
                    <a:pt x="2216" y="1036"/>
                  </a:lnTo>
                  <a:lnTo>
                    <a:pt x="2218" y="1040"/>
                  </a:lnTo>
                  <a:lnTo>
                    <a:pt x="2216" y="1046"/>
                  </a:lnTo>
                  <a:lnTo>
                    <a:pt x="2214" y="1054"/>
                  </a:lnTo>
                  <a:lnTo>
                    <a:pt x="2208" y="1062"/>
                  </a:lnTo>
                  <a:lnTo>
                    <a:pt x="2204" y="1072"/>
                  </a:lnTo>
                  <a:lnTo>
                    <a:pt x="2200" y="1084"/>
                  </a:lnTo>
                  <a:lnTo>
                    <a:pt x="2202" y="1098"/>
                  </a:lnTo>
                  <a:lnTo>
                    <a:pt x="2202" y="1106"/>
                  </a:lnTo>
                  <a:lnTo>
                    <a:pt x="2200" y="1104"/>
                  </a:lnTo>
                  <a:lnTo>
                    <a:pt x="2192" y="1096"/>
                  </a:lnTo>
                  <a:lnTo>
                    <a:pt x="2180" y="1084"/>
                  </a:lnTo>
                  <a:lnTo>
                    <a:pt x="2166" y="1072"/>
                  </a:lnTo>
                  <a:lnTo>
                    <a:pt x="2156" y="1068"/>
                  </a:lnTo>
                  <a:lnTo>
                    <a:pt x="2148" y="1066"/>
                  </a:lnTo>
                  <a:lnTo>
                    <a:pt x="2136" y="1064"/>
                  </a:lnTo>
                  <a:lnTo>
                    <a:pt x="2126" y="1066"/>
                  </a:lnTo>
                  <a:lnTo>
                    <a:pt x="2114" y="1070"/>
                  </a:lnTo>
                  <a:lnTo>
                    <a:pt x="2102" y="1076"/>
                  </a:lnTo>
                  <a:lnTo>
                    <a:pt x="2078" y="1092"/>
                  </a:lnTo>
                  <a:lnTo>
                    <a:pt x="2056" y="1104"/>
                  </a:lnTo>
                  <a:lnTo>
                    <a:pt x="2040" y="1114"/>
                  </a:lnTo>
                  <a:lnTo>
                    <a:pt x="2028" y="1122"/>
                  </a:lnTo>
                  <a:lnTo>
                    <a:pt x="2022" y="1130"/>
                  </a:lnTo>
                  <a:lnTo>
                    <a:pt x="2020" y="1134"/>
                  </a:lnTo>
                  <a:lnTo>
                    <a:pt x="2022" y="1140"/>
                  </a:lnTo>
                  <a:lnTo>
                    <a:pt x="2026" y="1150"/>
                  </a:lnTo>
                  <a:lnTo>
                    <a:pt x="2040" y="1166"/>
                  </a:lnTo>
                  <a:lnTo>
                    <a:pt x="2052" y="1180"/>
                  </a:lnTo>
                  <a:lnTo>
                    <a:pt x="2054" y="1186"/>
                  </a:lnTo>
                  <a:lnTo>
                    <a:pt x="2054" y="1192"/>
                  </a:lnTo>
                  <a:lnTo>
                    <a:pt x="2054" y="1196"/>
                  </a:lnTo>
                  <a:lnTo>
                    <a:pt x="2050" y="1198"/>
                  </a:lnTo>
                  <a:lnTo>
                    <a:pt x="2046" y="1200"/>
                  </a:lnTo>
                  <a:lnTo>
                    <a:pt x="2040" y="1202"/>
                  </a:lnTo>
                  <a:lnTo>
                    <a:pt x="2026" y="1202"/>
                  </a:lnTo>
                  <a:lnTo>
                    <a:pt x="2006" y="1198"/>
                  </a:lnTo>
                  <a:lnTo>
                    <a:pt x="1984" y="1190"/>
                  </a:lnTo>
                  <a:lnTo>
                    <a:pt x="1958" y="1180"/>
                  </a:lnTo>
                  <a:lnTo>
                    <a:pt x="1934" y="1170"/>
                  </a:lnTo>
                  <a:lnTo>
                    <a:pt x="1916" y="1164"/>
                  </a:lnTo>
                  <a:lnTo>
                    <a:pt x="1900" y="1162"/>
                  </a:lnTo>
                  <a:lnTo>
                    <a:pt x="1892" y="1164"/>
                  </a:lnTo>
                  <a:lnTo>
                    <a:pt x="1888" y="1166"/>
                  </a:lnTo>
                  <a:lnTo>
                    <a:pt x="1886" y="1170"/>
                  </a:lnTo>
                  <a:lnTo>
                    <a:pt x="1886" y="1176"/>
                  </a:lnTo>
                  <a:lnTo>
                    <a:pt x="1892" y="1186"/>
                  </a:lnTo>
                  <a:lnTo>
                    <a:pt x="1900" y="1196"/>
                  </a:lnTo>
                  <a:lnTo>
                    <a:pt x="1912" y="1206"/>
                  </a:lnTo>
                  <a:lnTo>
                    <a:pt x="1924" y="1214"/>
                  </a:lnTo>
                  <a:lnTo>
                    <a:pt x="1946" y="1222"/>
                  </a:lnTo>
                  <a:lnTo>
                    <a:pt x="1954" y="1226"/>
                  </a:lnTo>
                  <a:lnTo>
                    <a:pt x="1956" y="1228"/>
                  </a:lnTo>
                  <a:lnTo>
                    <a:pt x="1956" y="1232"/>
                  </a:lnTo>
                  <a:lnTo>
                    <a:pt x="1952" y="1238"/>
                  </a:lnTo>
                  <a:lnTo>
                    <a:pt x="1940" y="1246"/>
                  </a:lnTo>
                  <a:lnTo>
                    <a:pt x="1926" y="1252"/>
                  </a:lnTo>
                  <a:lnTo>
                    <a:pt x="1920" y="1252"/>
                  </a:lnTo>
                  <a:lnTo>
                    <a:pt x="1916" y="1252"/>
                  </a:lnTo>
                  <a:lnTo>
                    <a:pt x="1908" y="1248"/>
                  </a:lnTo>
                  <a:lnTo>
                    <a:pt x="1902" y="1240"/>
                  </a:lnTo>
                  <a:lnTo>
                    <a:pt x="1894" y="1232"/>
                  </a:lnTo>
                  <a:lnTo>
                    <a:pt x="1886" y="1224"/>
                  </a:lnTo>
                  <a:lnTo>
                    <a:pt x="1874" y="1216"/>
                  </a:lnTo>
                  <a:lnTo>
                    <a:pt x="1868" y="1212"/>
                  </a:lnTo>
                  <a:lnTo>
                    <a:pt x="1858" y="1210"/>
                  </a:lnTo>
                  <a:lnTo>
                    <a:pt x="1844" y="1206"/>
                  </a:lnTo>
                  <a:lnTo>
                    <a:pt x="1836" y="1202"/>
                  </a:lnTo>
                  <a:lnTo>
                    <a:pt x="1832" y="1196"/>
                  </a:lnTo>
                  <a:lnTo>
                    <a:pt x="1832" y="1188"/>
                  </a:lnTo>
                  <a:lnTo>
                    <a:pt x="1832" y="1182"/>
                  </a:lnTo>
                  <a:lnTo>
                    <a:pt x="1830" y="1174"/>
                  </a:lnTo>
                  <a:lnTo>
                    <a:pt x="1826" y="1164"/>
                  </a:lnTo>
                  <a:lnTo>
                    <a:pt x="1818" y="1156"/>
                  </a:lnTo>
                  <a:lnTo>
                    <a:pt x="1814" y="1152"/>
                  </a:lnTo>
                  <a:lnTo>
                    <a:pt x="1812" y="1148"/>
                  </a:lnTo>
                  <a:lnTo>
                    <a:pt x="1812" y="1144"/>
                  </a:lnTo>
                  <a:lnTo>
                    <a:pt x="1812" y="1140"/>
                  </a:lnTo>
                  <a:lnTo>
                    <a:pt x="1816" y="1134"/>
                  </a:lnTo>
                  <a:lnTo>
                    <a:pt x="1822" y="1128"/>
                  </a:lnTo>
                  <a:lnTo>
                    <a:pt x="1826" y="1122"/>
                  </a:lnTo>
                  <a:lnTo>
                    <a:pt x="1830" y="1114"/>
                  </a:lnTo>
                  <a:lnTo>
                    <a:pt x="1828" y="1110"/>
                  </a:lnTo>
                  <a:lnTo>
                    <a:pt x="1826" y="1106"/>
                  </a:lnTo>
                  <a:lnTo>
                    <a:pt x="1822" y="1100"/>
                  </a:lnTo>
                  <a:lnTo>
                    <a:pt x="1816" y="1096"/>
                  </a:lnTo>
                  <a:lnTo>
                    <a:pt x="1800" y="1084"/>
                  </a:lnTo>
                  <a:lnTo>
                    <a:pt x="1784" y="1076"/>
                  </a:lnTo>
                  <a:lnTo>
                    <a:pt x="1758" y="1060"/>
                  </a:lnTo>
                  <a:lnTo>
                    <a:pt x="1746" y="1054"/>
                  </a:lnTo>
                  <a:lnTo>
                    <a:pt x="1738" y="1046"/>
                  </a:lnTo>
                  <a:lnTo>
                    <a:pt x="1730" y="1036"/>
                  </a:lnTo>
                  <a:lnTo>
                    <a:pt x="1726" y="1026"/>
                  </a:lnTo>
                  <a:lnTo>
                    <a:pt x="1724" y="1018"/>
                  </a:lnTo>
                  <a:lnTo>
                    <a:pt x="1726" y="1016"/>
                  </a:lnTo>
                  <a:lnTo>
                    <a:pt x="1736" y="1026"/>
                  </a:lnTo>
                  <a:lnTo>
                    <a:pt x="1746" y="1036"/>
                  </a:lnTo>
                  <a:lnTo>
                    <a:pt x="1762" y="1044"/>
                  </a:lnTo>
                  <a:lnTo>
                    <a:pt x="1782" y="1054"/>
                  </a:lnTo>
                  <a:lnTo>
                    <a:pt x="1808" y="1060"/>
                  </a:lnTo>
                  <a:lnTo>
                    <a:pt x="1836" y="1066"/>
                  </a:lnTo>
                  <a:lnTo>
                    <a:pt x="1864" y="1074"/>
                  </a:lnTo>
                  <a:lnTo>
                    <a:pt x="1920" y="1092"/>
                  </a:lnTo>
                  <a:lnTo>
                    <a:pt x="1948" y="1098"/>
                  </a:lnTo>
                  <a:lnTo>
                    <a:pt x="1962" y="1100"/>
                  </a:lnTo>
                  <a:lnTo>
                    <a:pt x="1976" y="1100"/>
                  </a:lnTo>
                  <a:lnTo>
                    <a:pt x="1990" y="1098"/>
                  </a:lnTo>
                  <a:lnTo>
                    <a:pt x="2002" y="1096"/>
                  </a:lnTo>
                  <a:lnTo>
                    <a:pt x="2016" y="1092"/>
                  </a:lnTo>
                  <a:lnTo>
                    <a:pt x="2030" y="1084"/>
                  </a:lnTo>
                  <a:lnTo>
                    <a:pt x="2052" y="1070"/>
                  </a:lnTo>
                  <a:lnTo>
                    <a:pt x="2072" y="1056"/>
                  </a:lnTo>
                  <a:lnTo>
                    <a:pt x="2084" y="1042"/>
                  </a:lnTo>
                  <a:lnTo>
                    <a:pt x="2090" y="1036"/>
                  </a:lnTo>
                  <a:lnTo>
                    <a:pt x="2092" y="1030"/>
                  </a:lnTo>
                  <a:lnTo>
                    <a:pt x="2094" y="1022"/>
                  </a:lnTo>
                  <a:lnTo>
                    <a:pt x="2092" y="1016"/>
                  </a:lnTo>
                  <a:lnTo>
                    <a:pt x="2090" y="1010"/>
                  </a:lnTo>
                  <a:lnTo>
                    <a:pt x="2086" y="1002"/>
                  </a:lnTo>
                  <a:lnTo>
                    <a:pt x="2080" y="994"/>
                  </a:lnTo>
                  <a:lnTo>
                    <a:pt x="2072" y="988"/>
                  </a:lnTo>
                  <a:lnTo>
                    <a:pt x="2050" y="970"/>
                  </a:lnTo>
                  <a:lnTo>
                    <a:pt x="2010" y="946"/>
                  </a:lnTo>
                  <a:lnTo>
                    <a:pt x="1982" y="934"/>
                  </a:lnTo>
                  <a:lnTo>
                    <a:pt x="1954" y="920"/>
                  </a:lnTo>
                  <a:lnTo>
                    <a:pt x="1910" y="896"/>
                  </a:lnTo>
                  <a:lnTo>
                    <a:pt x="1884" y="882"/>
                  </a:lnTo>
                  <a:lnTo>
                    <a:pt x="1868" y="874"/>
                  </a:lnTo>
                  <a:lnTo>
                    <a:pt x="1854" y="870"/>
                  </a:lnTo>
                  <a:lnTo>
                    <a:pt x="1844" y="870"/>
                  </a:lnTo>
                  <a:lnTo>
                    <a:pt x="1834" y="872"/>
                  </a:lnTo>
                  <a:lnTo>
                    <a:pt x="1822" y="872"/>
                  </a:lnTo>
                  <a:lnTo>
                    <a:pt x="1808" y="870"/>
                  </a:lnTo>
                  <a:lnTo>
                    <a:pt x="1786" y="866"/>
                  </a:lnTo>
                  <a:lnTo>
                    <a:pt x="1768" y="858"/>
                  </a:lnTo>
                  <a:lnTo>
                    <a:pt x="1758" y="852"/>
                  </a:lnTo>
                  <a:lnTo>
                    <a:pt x="1756" y="850"/>
                  </a:lnTo>
                  <a:lnTo>
                    <a:pt x="1756" y="846"/>
                  </a:lnTo>
                  <a:lnTo>
                    <a:pt x="1758" y="844"/>
                  </a:lnTo>
                  <a:lnTo>
                    <a:pt x="1758" y="840"/>
                  </a:lnTo>
                  <a:lnTo>
                    <a:pt x="1752" y="834"/>
                  </a:lnTo>
                  <a:lnTo>
                    <a:pt x="1740" y="828"/>
                  </a:lnTo>
                  <a:lnTo>
                    <a:pt x="1726" y="824"/>
                  </a:lnTo>
                  <a:lnTo>
                    <a:pt x="1718" y="824"/>
                  </a:lnTo>
                  <a:lnTo>
                    <a:pt x="1712" y="826"/>
                  </a:lnTo>
                  <a:lnTo>
                    <a:pt x="1710" y="830"/>
                  </a:lnTo>
                  <a:lnTo>
                    <a:pt x="1706" y="834"/>
                  </a:lnTo>
                  <a:lnTo>
                    <a:pt x="1698" y="838"/>
                  </a:lnTo>
                  <a:lnTo>
                    <a:pt x="1686" y="838"/>
                  </a:lnTo>
                  <a:lnTo>
                    <a:pt x="1666" y="834"/>
                  </a:lnTo>
                  <a:lnTo>
                    <a:pt x="1658" y="832"/>
                  </a:lnTo>
                  <a:lnTo>
                    <a:pt x="1652" y="832"/>
                  </a:lnTo>
                  <a:lnTo>
                    <a:pt x="1648" y="832"/>
                  </a:lnTo>
                  <a:lnTo>
                    <a:pt x="1644" y="828"/>
                  </a:lnTo>
                  <a:lnTo>
                    <a:pt x="1640" y="828"/>
                  </a:lnTo>
                  <a:lnTo>
                    <a:pt x="1638" y="830"/>
                  </a:lnTo>
                  <a:lnTo>
                    <a:pt x="1636" y="834"/>
                  </a:lnTo>
                  <a:lnTo>
                    <a:pt x="1630" y="836"/>
                  </a:lnTo>
                  <a:lnTo>
                    <a:pt x="1620" y="838"/>
                  </a:lnTo>
                  <a:lnTo>
                    <a:pt x="1618" y="838"/>
                  </a:lnTo>
                  <a:lnTo>
                    <a:pt x="1618" y="834"/>
                  </a:lnTo>
                  <a:lnTo>
                    <a:pt x="1622" y="830"/>
                  </a:lnTo>
                  <a:lnTo>
                    <a:pt x="1622" y="826"/>
                  </a:lnTo>
                  <a:lnTo>
                    <a:pt x="1620" y="822"/>
                  </a:lnTo>
                  <a:lnTo>
                    <a:pt x="1618" y="820"/>
                  </a:lnTo>
                  <a:lnTo>
                    <a:pt x="1614" y="818"/>
                  </a:lnTo>
                  <a:lnTo>
                    <a:pt x="1608" y="818"/>
                  </a:lnTo>
                  <a:lnTo>
                    <a:pt x="1598" y="816"/>
                  </a:lnTo>
                  <a:lnTo>
                    <a:pt x="1590" y="814"/>
                  </a:lnTo>
                  <a:lnTo>
                    <a:pt x="1586" y="812"/>
                  </a:lnTo>
                  <a:lnTo>
                    <a:pt x="1580" y="810"/>
                  </a:lnTo>
                  <a:lnTo>
                    <a:pt x="1576" y="810"/>
                  </a:lnTo>
                  <a:lnTo>
                    <a:pt x="1580" y="808"/>
                  </a:lnTo>
                  <a:lnTo>
                    <a:pt x="1592" y="808"/>
                  </a:lnTo>
                  <a:lnTo>
                    <a:pt x="1612" y="812"/>
                  </a:lnTo>
                  <a:lnTo>
                    <a:pt x="1624" y="812"/>
                  </a:lnTo>
                  <a:lnTo>
                    <a:pt x="1634" y="812"/>
                  </a:lnTo>
                  <a:lnTo>
                    <a:pt x="1640" y="810"/>
                  </a:lnTo>
                  <a:lnTo>
                    <a:pt x="1646" y="808"/>
                  </a:lnTo>
                  <a:lnTo>
                    <a:pt x="1654" y="800"/>
                  </a:lnTo>
                  <a:lnTo>
                    <a:pt x="1658" y="800"/>
                  </a:lnTo>
                  <a:lnTo>
                    <a:pt x="1662" y="800"/>
                  </a:lnTo>
                  <a:lnTo>
                    <a:pt x="1668" y="800"/>
                  </a:lnTo>
                  <a:lnTo>
                    <a:pt x="1672" y="798"/>
                  </a:lnTo>
                  <a:lnTo>
                    <a:pt x="1674" y="796"/>
                  </a:lnTo>
                  <a:lnTo>
                    <a:pt x="1676" y="794"/>
                  </a:lnTo>
                  <a:lnTo>
                    <a:pt x="1676" y="790"/>
                  </a:lnTo>
                  <a:lnTo>
                    <a:pt x="1674" y="788"/>
                  </a:lnTo>
                  <a:lnTo>
                    <a:pt x="1672" y="786"/>
                  </a:lnTo>
                  <a:lnTo>
                    <a:pt x="1668" y="786"/>
                  </a:lnTo>
                  <a:lnTo>
                    <a:pt x="1660" y="786"/>
                  </a:lnTo>
                  <a:lnTo>
                    <a:pt x="1658" y="782"/>
                  </a:lnTo>
                  <a:lnTo>
                    <a:pt x="1656" y="780"/>
                  </a:lnTo>
                  <a:lnTo>
                    <a:pt x="1650" y="778"/>
                  </a:lnTo>
                  <a:lnTo>
                    <a:pt x="1648" y="776"/>
                  </a:lnTo>
                  <a:lnTo>
                    <a:pt x="1644" y="774"/>
                  </a:lnTo>
                  <a:lnTo>
                    <a:pt x="1640" y="770"/>
                  </a:lnTo>
                  <a:lnTo>
                    <a:pt x="1636" y="766"/>
                  </a:lnTo>
                  <a:lnTo>
                    <a:pt x="1634" y="766"/>
                  </a:lnTo>
                  <a:lnTo>
                    <a:pt x="1630" y="768"/>
                  </a:lnTo>
                  <a:lnTo>
                    <a:pt x="1624" y="768"/>
                  </a:lnTo>
                  <a:lnTo>
                    <a:pt x="1624" y="766"/>
                  </a:lnTo>
                  <a:lnTo>
                    <a:pt x="1620" y="764"/>
                  </a:lnTo>
                  <a:lnTo>
                    <a:pt x="1614" y="766"/>
                  </a:lnTo>
                  <a:lnTo>
                    <a:pt x="1606" y="768"/>
                  </a:lnTo>
                  <a:lnTo>
                    <a:pt x="1606" y="764"/>
                  </a:lnTo>
                  <a:lnTo>
                    <a:pt x="1606" y="762"/>
                  </a:lnTo>
                  <a:lnTo>
                    <a:pt x="1606" y="760"/>
                  </a:lnTo>
                  <a:lnTo>
                    <a:pt x="1602" y="758"/>
                  </a:lnTo>
                  <a:lnTo>
                    <a:pt x="1596" y="756"/>
                  </a:lnTo>
                  <a:lnTo>
                    <a:pt x="1588" y="754"/>
                  </a:lnTo>
                  <a:lnTo>
                    <a:pt x="1582" y="754"/>
                  </a:lnTo>
                  <a:lnTo>
                    <a:pt x="1578" y="758"/>
                  </a:lnTo>
                  <a:lnTo>
                    <a:pt x="1574" y="760"/>
                  </a:lnTo>
                  <a:lnTo>
                    <a:pt x="1572" y="766"/>
                  </a:lnTo>
                  <a:lnTo>
                    <a:pt x="1570" y="770"/>
                  </a:lnTo>
                  <a:lnTo>
                    <a:pt x="1570" y="780"/>
                  </a:lnTo>
                  <a:lnTo>
                    <a:pt x="1572" y="786"/>
                  </a:lnTo>
                  <a:lnTo>
                    <a:pt x="1568" y="786"/>
                  </a:lnTo>
                  <a:lnTo>
                    <a:pt x="1564" y="782"/>
                  </a:lnTo>
                  <a:lnTo>
                    <a:pt x="1560" y="782"/>
                  </a:lnTo>
                  <a:lnTo>
                    <a:pt x="1558" y="782"/>
                  </a:lnTo>
                  <a:lnTo>
                    <a:pt x="1550" y="784"/>
                  </a:lnTo>
                  <a:lnTo>
                    <a:pt x="1548" y="784"/>
                  </a:lnTo>
                  <a:lnTo>
                    <a:pt x="1548" y="782"/>
                  </a:lnTo>
                  <a:lnTo>
                    <a:pt x="1554" y="778"/>
                  </a:lnTo>
                  <a:lnTo>
                    <a:pt x="1560" y="772"/>
                  </a:lnTo>
                  <a:lnTo>
                    <a:pt x="1564" y="768"/>
                  </a:lnTo>
                  <a:lnTo>
                    <a:pt x="1564" y="766"/>
                  </a:lnTo>
                  <a:lnTo>
                    <a:pt x="1562" y="766"/>
                  </a:lnTo>
                  <a:lnTo>
                    <a:pt x="1556" y="766"/>
                  </a:lnTo>
                  <a:lnTo>
                    <a:pt x="1554" y="766"/>
                  </a:lnTo>
                  <a:lnTo>
                    <a:pt x="1554" y="762"/>
                  </a:lnTo>
                  <a:lnTo>
                    <a:pt x="1558" y="758"/>
                  </a:lnTo>
                  <a:lnTo>
                    <a:pt x="1564" y="756"/>
                  </a:lnTo>
                  <a:lnTo>
                    <a:pt x="1572" y="752"/>
                  </a:lnTo>
                  <a:lnTo>
                    <a:pt x="1574" y="750"/>
                  </a:lnTo>
                  <a:lnTo>
                    <a:pt x="1574" y="748"/>
                  </a:lnTo>
                  <a:lnTo>
                    <a:pt x="1572" y="746"/>
                  </a:lnTo>
                  <a:lnTo>
                    <a:pt x="1570" y="746"/>
                  </a:lnTo>
                  <a:lnTo>
                    <a:pt x="1566" y="746"/>
                  </a:lnTo>
                  <a:lnTo>
                    <a:pt x="1562" y="746"/>
                  </a:lnTo>
                  <a:lnTo>
                    <a:pt x="1560" y="746"/>
                  </a:lnTo>
                  <a:lnTo>
                    <a:pt x="1560" y="742"/>
                  </a:lnTo>
                  <a:lnTo>
                    <a:pt x="1560" y="740"/>
                  </a:lnTo>
                  <a:lnTo>
                    <a:pt x="1558" y="740"/>
                  </a:lnTo>
                  <a:lnTo>
                    <a:pt x="1554" y="740"/>
                  </a:lnTo>
                  <a:lnTo>
                    <a:pt x="1548" y="742"/>
                  </a:lnTo>
                  <a:lnTo>
                    <a:pt x="1544" y="742"/>
                  </a:lnTo>
                  <a:lnTo>
                    <a:pt x="1540" y="740"/>
                  </a:lnTo>
                  <a:lnTo>
                    <a:pt x="1538" y="738"/>
                  </a:lnTo>
                  <a:lnTo>
                    <a:pt x="1536" y="738"/>
                  </a:lnTo>
                  <a:lnTo>
                    <a:pt x="1534" y="740"/>
                  </a:lnTo>
                  <a:lnTo>
                    <a:pt x="1532" y="744"/>
                  </a:lnTo>
                  <a:lnTo>
                    <a:pt x="1530" y="744"/>
                  </a:lnTo>
                  <a:lnTo>
                    <a:pt x="1528" y="744"/>
                  </a:lnTo>
                  <a:lnTo>
                    <a:pt x="1524" y="742"/>
                  </a:lnTo>
                  <a:lnTo>
                    <a:pt x="1522" y="744"/>
                  </a:lnTo>
                  <a:lnTo>
                    <a:pt x="1518" y="746"/>
                  </a:lnTo>
                  <a:lnTo>
                    <a:pt x="1518" y="750"/>
                  </a:lnTo>
                  <a:lnTo>
                    <a:pt x="1518" y="752"/>
                  </a:lnTo>
                  <a:lnTo>
                    <a:pt x="1520" y="752"/>
                  </a:lnTo>
                  <a:lnTo>
                    <a:pt x="1524" y="754"/>
                  </a:lnTo>
                  <a:lnTo>
                    <a:pt x="1530" y="754"/>
                  </a:lnTo>
                  <a:lnTo>
                    <a:pt x="1528" y="756"/>
                  </a:lnTo>
                  <a:lnTo>
                    <a:pt x="1522" y="760"/>
                  </a:lnTo>
                  <a:lnTo>
                    <a:pt x="1522" y="762"/>
                  </a:lnTo>
                  <a:lnTo>
                    <a:pt x="1520" y="764"/>
                  </a:lnTo>
                  <a:lnTo>
                    <a:pt x="1516" y="766"/>
                  </a:lnTo>
                  <a:lnTo>
                    <a:pt x="1516" y="768"/>
                  </a:lnTo>
                  <a:lnTo>
                    <a:pt x="1514" y="772"/>
                  </a:lnTo>
                  <a:lnTo>
                    <a:pt x="1512" y="772"/>
                  </a:lnTo>
                  <a:lnTo>
                    <a:pt x="1510" y="774"/>
                  </a:lnTo>
                  <a:lnTo>
                    <a:pt x="1510" y="780"/>
                  </a:lnTo>
                  <a:lnTo>
                    <a:pt x="1510" y="782"/>
                  </a:lnTo>
                  <a:lnTo>
                    <a:pt x="1510" y="784"/>
                  </a:lnTo>
                  <a:lnTo>
                    <a:pt x="1504" y="786"/>
                  </a:lnTo>
                  <a:lnTo>
                    <a:pt x="1496" y="790"/>
                  </a:lnTo>
                  <a:lnTo>
                    <a:pt x="1492" y="792"/>
                  </a:lnTo>
                  <a:lnTo>
                    <a:pt x="1490" y="790"/>
                  </a:lnTo>
                  <a:lnTo>
                    <a:pt x="1492" y="784"/>
                  </a:lnTo>
                  <a:lnTo>
                    <a:pt x="1494" y="776"/>
                  </a:lnTo>
                  <a:lnTo>
                    <a:pt x="1496" y="770"/>
                  </a:lnTo>
                  <a:lnTo>
                    <a:pt x="1496" y="766"/>
                  </a:lnTo>
                  <a:lnTo>
                    <a:pt x="1498" y="760"/>
                  </a:lnTo>
                  <a:lnTo>
                    <a:pt x="1500" y="754"/>
                  </a:lnTo>
                  <a:lnTo>
                    <a:pt x="1498" y="750"/>
                  </a:lnTo>
                  <a:lnTo>
                    <a:pt x="1494" y="750"/>
                  </a:lnTo>
                  <a:lnTo>
                    <a:pt x="1490" y="752"/>
                  </a:lnTo>
                  <a:lnTo>
                    <a:pt x="1480" y="762"/>
                  </a:lnTo>
                  <a:lnTo>
                    <a:pt x="1456" y="784"/>
                  </a:lnTo>
                  <a:lnTo>
                    <a:pt x="1450" y="790"/>
                  </a:lnTo>
                  <a:lnTo>
                    <a:pt x="1450" y="794"/>
                  </a:lnTo>
                  <a:lnTo>
                    <a:pt x="1450" y="798"/>
                  </a:lnTo>
                  <a:lnTo>
                    <a:pt x="1446" y="804"/>
                  </a:lnTo>
                  <a:lnTo>
                    <a:pt x="1440" y="810"/>
                  </a:lnTo>
                  <a:lnTo>
                    <a:pt x="1436" y="810"/>
                  </a:lnTo>
                  <a:lnTo>
                    <a:pt x="1434" y="810"/>
                  </a:lnTo>
                  <a:lnTo>
                    <a:pt x="1432" y="810"/>
                  </a:lnTo>
                  <a:lnTo>
                    <a:pt x="1428" y="812"/>
                  </a:lnTo>
                  <a:lnTo>
                    <a:pt x="1426" y="812"/>
                  </a:lnTo>
                  <a:lnTo>
                    <a:pt x="1428" y="808"/>
                  </a:lnTo>
                  <a:lnTo>
                    <a:pt x="1432" y="802"/>
                  </a:lnTo>
                  <a:lnTo>
                    <a:pt x="1436" y="798"/>
                  </a:lnTo>
                  <a:lnTo>
                    <a:pt x="1436" y="794"/>
                  </a:lnTo>
                  <a:lnTo>
                    <a:pt x="1436" y="792"/>
                  </a:lnTo>
                  <a:lnTo>
                    <a:pt x="1438" y="790"/>
                  </a:lnTo>
                  <a:lnTo>
                    <a:pt x="1442" y="784"/>
                  </a:lnTo>
                  <a:lnTo>
                    <a:pt x="1440" y="782"/>
                  </a:lnTo>
                  <a:lnTo>
                    <a:pt x="1440" y="778"/>
                  </a:lnTo>
                  <a:lnTo>
                    <a:pt x="1448" y="770"/>
                  </a:lnTo>
                  <a:lnTo>
                    <a:pt x="1466" y="756"/>
                  </a:lnTo>
                  <a:lnTo>
                    <a:pt x="1466" y="754"/>
                  </a:lnTo>
                  <a:lnTo>
                    <a:pt x="1458" y="754"/>
                  </a:lnTo>
                  <a:lnTo>
                    <a:pt x="1454" y="752"/>
                  </a:lnTo>
                  <a:lnTo>
                    <a:pt x="1450" y="752"/>
                  </a:lnTo>
                  <a:lnTo>
                    <a:pt x="1446" y="748"/>
                  </a:lnTo>
                  <a:lnTo>
                    <a:pt x="1446" y="746"/>
                  </a:lnTo>
                  <a:lnTo>
                    <a:pt x="1444" y="752"/>
                  </a:lnTo>
                  <a:lnTo>
                    <a:pt x="1442" y="758"/>
                  </a:lnTo>
                  <a:lnTo>
                    <a:pt x="1442" y="760"/>
                  </a:lnTo>
                  <a:lnTo>
                    <a:pt x="1440" y="758"/>
                  </a:lnTo>
                  <a:lnTo>
                    <a:pt x="1438" y="754"/>
                  </a:lnTo>
                  <a:lnTo>
                    <a:pt x="1434" y="750"/>
                  </a:lnTo>
                  <a:lnTo>
                    <a:pt x="1430" y="748"/>
                  </a:lnTo>
                  <a:lnTo>
                    <a:pt x="1426" y="750"/>
                  </a:lnTo>
                  <a:lnTo>
                    <a:pt x="1424" y="750"/>
                  </a:lnTo>
                  <a:lnTo>
                    <a:pt x="1420" y="748"/>
                  </a:lnTo>
                  <a:lnTo>
                    <a:pt x="1418" y="746"/>
                  </a:lnTo>
                  <a:lnTo>
                    <a:pt x="1414" y="746"/>
                  </a:lnTo>
                  <a:lnTo>
                    <a:pt x="1412" y="748"/>
                  </a:lnTo>
                  <a:lnTo>
                    <a:pt x="1414" y="752"/>
                  </a:lnTo>
                  <a:lnTo>
                    <a:pt x="1416" y="754"/>
                  </a:lnTo>
                  <a:lnTo>
                    <a:pt x="1416" y="758"/>
                  </a:lnTo>
                  <a:lnTo>
                    <a:pt x="1414" y="760"/>
                  </a:lnTo>
                  <a:lnTo>
                    <a:pt x="1408" y="758"/>
                  </a:lnTo>
                  <a:lnTo>
                    <a:pt x="1402" y="754"/>
                  </a:lnTo>
                  <a:lnTo>
                    <a:pt x="1400" y="756"/>
                  </a:lnTo>
                  <a:lnTo>
                    <a:pt x="1402" y="760"/>
                  </a:lnTo>
                  <a:lnTo>
                    <a:pt x="1410" y="764"/>
                  </a:lnTo>
                  <a:lnTo>
                    <a:pt x="1418" y="768"/>
                  </a:lnTo>
                  <a:lnTo>
                    <a:pt x="1422" y="770"/>
                  </a:lnTo>
                  <a:lnTo>
                    <a:pt x="1418" y="772"/>
                  </a:lnTo>
                  <a:lnTo>
                    <a:pt x="1410" y="770"/>
                  </a:lnTo>
                  <a:lnTo>
                    <a:pt x="1404" y="768"/>
                  </a:lnTo>
                  <a:lnTo>
                    <a:pt x="1402" y="768"/>
                  </a:lnTo>
                  <a:lnTo>
                    <a:pt x="1402" y="770"/>
                  </a:lnTo>
                  <a:lnTo>
                    <a:pt x="1400" y="774"/>
                  </a:lnTo>
                  <a:lnTo>
                    <a:pt x="1396" y="778"/>
                  </a:lnTo>
                  <a:lnTo>
                    <a:pt x="1388" y="782"/>
                  </a:lnTo>
                  <a:lnTo>
                    <a:pt x="1376" y="790"/>
                  </a:lnTo>
                  <a:lnTo>
                    <a:pt x="1372" y="792"/>
                  </a:lnTo>
                  <a:lnTo>
                    <a:pt x="1372" y="794"/>
                  </a:lnTo>
                  <a:lnTo>
                    <a:pt x="1366" y="798"/>
                  </a:lnTo>
                  <a:lnTo>
                    <a:pt x="1362" y="800"/>
                  </a:lnTo>
                  <a:lnTo>
                    <a:pt x="1360" y="802"/>
                  </a:lnTo>
                  <a:lnTo>
                    <a:pt x="1360" y="804"/>
                  </a:lnTo>
                  <a:lnTo>
                    <a:pt x="1362" y="808"/>
                  </a:lnTo>
                  <a:lnTo>
                    <a:pt x="1360" y="810"/>
                  </a:lnTo>
                  <a:lnTo>
                    <a:pt x="1358" y="810"/>
                  </a:lnTo>
                  <a:lnTo>
                    <a:pt x="1358" y="812"/>
                  </a:lnTo>
                  <a:lnTo>
                    <a:pt x="1362" y="816"/>
                  </a:lnTo>
                  <a:lnTo>
                    <a:pt x="1368" y="818"/>
                  </a:lnTo>
                  <a:lnTo>
                    <a:pt x="1370" y="818"/>
                  </a:lnTo>
                  <a:lnTo>
                    <a:pt x="1368" y="818"/>
                  </a:lnTo>
                  <a:lnTo>
                    <a:pt x="1362" y="818"/>
                  </a:lnTo>
                  <a:lnTo>
                    <a:pt x="1356" y="818"/>
                  </a:lnTo>
                  <a:lnTo>
                    <a:pt x="1350" y="816"/>
                  </a:lnTo>
                  <a:lnTo>
                    <a:pt x="1350" y="814"/>
                  </a:lnTo>
                  <a:lnTo>
                    <a:pt x="1350" y="810"/>
                  </a:lnTo>
                  <a:lnTo>
                    <a:pt x="1350" y="806"/>
                  </a:lnTo>
                  <a:lnTo>
                    <a:pt x="1350" y="804"/>
                  </a:lnTo>
                  <a:lnTo>
                    <a:pt x="1342" y="802"/>
                  </a:lnTo>
                  <a:lnTo>
                    <a:pt x="1334" y="800"/>
                  </a:lnTo>
                  <a:lnTo>
                    <a:pt x="1326" y="800"/>
                  </a:lnTo>
                  <a:lnTo>
                    <a:pt x="1324" y="798"/>
                  </a:lnTo>
                  <a:lnTo>
                    <a:pt x="1322" y="798"/>
                  </a:lnTo>
                  <a:lnTo>
                    <a:pt x="1320" y="796"/>
                  </a:lnTo>
                  <a:lnTo>
                    <a:pt x="1318" y="798"/>
                  </a:lnTo>
                  <a:lnTo>
                    <a:pt x="1312" y="796"/>
                  </a:lnTo>
                  <a:lnTo>
                    <a:pt x="1308" y="794"/>
                  </a:lnTo>
                  <a:lnTo>
                    <a:pt x="1306" y="794"/>
                  </a:lnTo>
                  <a:lnTo>
                    <a:pt x="1306" y="796"/>
                  </a:lnTo>
                  <a:lnTo>
                    <a:pt x="1304" y="802"/>
                  </a:lnTo>
                  <a:lnTo>
                    <a:pt x="1302" y="808"/>
                  </a:lnTo>
                  <a:lnTo>
                    <a:pt x="1300" y="802"/>
                  </a:lnTo>
                  <a:lnTo>
                    <a:pt x="1298" y="800"/>
                  </a:lnTo>
                  <a:lnTo>
                    <a:pt x="1294" y="796"/>
                  </a:lnTo>
                  <a:lnTo>
                    <a:pt x="1290" y="796"/>
                  </a:lnTo>
                  <a:lnTo>
                    <a:pt x="1284" y="798"/>
                  </a:lnTo>
                  <a:lnTo>
                    <a:pt x="1278" y="802"/>
                  </a:lnTo>
                  <a:lnTo>
                    <a:pt x="1280" y="804"/>
                  </a:lnTo>
                  <a:lnTo>
                    <a:pt x="1286" y="806"/>
                  </a:lnTo>
                  <a:lnTo>
                    <a:pt x="1288" y="808"/>
                  </a:lnTo>
                  <a:lnTo>
                    <a:pt x="1290" y="810"/>
                  </a:lnTo>
                  <a:lnTo>
                    <a:pt x="1294" y="812"/>
                  </a:lnTo>
                  <a:lnTo>
                    <a:pt x="1298" y="812"/>
                  </a:lnTo>
                  <a:lnTo>
                    <a:pt x="1302" y="814"/>
                  </a:lnTo>
                  <a:lnTo>
                    <a:pt x="1304" y="816"/>
                  </a:lnTo>
                  <a:lnTo>
                    <a:pt x="1308" y="816"/>
                  </a:lnTo>
                  <a:lnTo>
                    <a:pt x="1310" y="818"/>
                  </a:lnTo>
                  <a:lnTo>
                    <a:pt x="1308" y="820"/>
                  </a:lnTo>
                  <a:lnTo>
                    <a:pt x="1306" y="822"/>
                  </a:lnTo>
                  <a:lnTo>
                    <a:pt x="1306" y="824"/>
                  </a:lnTo>
                  <a:lnTo>
                    <a:pt x="1312" y="832"/>
                  </a:lnTo>
                  <a:lnTo>
                    <a:pt x="1314" y="836"/>
                  </a:lnTo>
                  <a:lnTo>
                    <a:pt x="1312" y="836"/>
                  </a:lnTo>
                  <a:lnTo>
                    <a:pt x="1296" y="824"/>
                  </a:lnTo>
                  <a:lnTo>
                    <a:pt x="1286" y="818"/>
                  </a:lnTo>
                  <a:lnTo>
                    <a:pt x="1280" y="816"/>
                  </a:lnTo>
                  <a:lnTo>
                    <a:pt x="1278" y="818"/>
                  </a:lnTo>
                  <a:lnTo>
                    <a:pt x="1278" y="822"/>
                  </a:lnTo>
                  <a:lnTo>
                    <a:pt x="1280" y="822"/>
                  </a:lnTo>
                  <a:lnTo>
                    <a:pt x="1280" y="824"/>
                  </a:lnTo>
                  <a:lnTo>
                    <a:pt x="1276" y="826"/>
                  </a:lnTo>
                  <a:lnTo>
                    <a:pt x="1274" y="826"/>
                  </a:lnTo>
                  <a:lnTo>
                    <a:pt x="1272" y="826"/>
                  </a:lnTo>
                  <a:lnTo>
                    <a:pt x="1272" y="824"/>
                  </a:lnTo>
                  <a:lnTo>
                    <a:pt x="1274" y="822"/>
                  </a:lnTo>
                  <a:lnTo>
                    <a:pt x="1272" y="822"/>
                  </a:lnTo>
                  <a:lnTo>
                    <a:pt x="1266" y="824"/>
                  </a:lnTo>
                  <a:lnTo>
                    <a:pt x="1252" y="834"/>
                  </a:lnTo>
                  <a:lnTo>
                    <a:pt x="1252" y="836"/>
                  </a:lnTo>
                  <a:lnTo>
                    <a:pt x="1250" y="838"/>
                  </a:lnTo>
                  <a:lnTo>
                    <a:pt x="1248" y="846"/>
                  </a:lnTo>
                  <a:lnTo>
                    <a:pt x="1246" y="850"/>
                  </a:lnTo>
                  <a:lnTo>
                    <a:pt x="1244" y="856"/>
                  </a:lnTo>
                  <a:lnTo>
                    <a:pt x="1238" y="862"/>
                  </a:lnTo>
                  <a:lnTo>
                    <a:pt x="1228" y="868"/>
                  </a:lnTo>
                  <a:lnTo>
                    <a:pt x="1238" y="856"/>
                  </a:lnTo>
                  <a:lnTo>
                    <a:pt x="1242" y="844"/>
                  </a:lnTo>
                  <a:lnTo>
                    <a:pt x="1244" y="832"/>
                  </a:lnTo>
                  <a:lnTo>
                    <a:pt x="1244" y="824"/>
                  </a:lnTo>
                  <a:lnTo>
                    <a:pt x="1242" y="820"/>
                  </a:lnTo>
                  <a:lnTo>
                    <a:pt x="1240" y="822"/>
                  </a:lnTo>
                  <a:lnTo>
                    <a:pt x="1238" y="824"/>
                  </a:lnTo>
                  <a:lnTo>
                    <a:pt x="1236" y="826"/>
                  </a:lnTo>
                  <a:lnTo>
                    <a:pt x="1236" y="824"/>
                  </a:lnTo>
                  <a:lnTo>
                    <a:pt x="1232" y="822"/>
                  </a:lnTo>
                  <a:lnTo>
                    <a:pt x="1230" y="822"/>
                  </a:lnTo>
                  <a:lnTo>
                    <a:pt x="1224" y="834"/>
                  </a:lnTo>
                  <a:lnTo>
                    <a:pt x="1222" y="840"/>
                  </a:lnTo>
                  <a:lnTo>
                    <a:pt x="1222" y="842"/>
                  </a:lnTo>
                  <a:lnTo>
                    <a:pt x="1222" y="844"/>
                  </a:lnTo>
                  <a:lnTo>
                    <a:pt x="1220" y="846"/>
                  </a:lnTo>
                  <a:lnTo>
                    <a:pt x="1216" y="848"/>
                  </a:lnTo>
                  <a:lnTo>
                    <a:pt x="1214" y="848"/>
                  </a:lnTo>
                  <a:lnTo>
                    <a:pt x="1214" y="846"/>
                  </a:lnTo>
                  <a:lnTo>
                    <a:pt x="1216" y="840"/>
                  </a:lnTo>
                  <a:lnTo>
                    <a:pt x="1218" y="836"/>
                  </a:lnTo>
                  <a:lnTo>
                    <a:pt x="1216" y="832"/>
                  </a:lnTo>
                  <a:lnTo>
                    <a:pt x="1214" y="830"/>
                  </a:lnTo>
                  <a:lnTo>
                    <a:pt x="1212" y="830"/>
                  </a:lnTo>
                  <a:lnTo>
                    <a:pt x="1204" y="832"/>
                  </a:lnTo>
                  <a:lnTo>
                    <a:pt x="1198" y="836"/>
                  </a:lnTo>
                  <a:lnTo>
                    <a:pt x="1186" y="844"/>
                  </a:lnTo>
                  <a:lnTo>
                    <a:pt x="1184" y="846"/>
                  </a:lnTo>
                  <a:lnTo>
                    <a:pt x="1188" y="848"/>
                  </a:lnTo>
                  <a:lnTo>
                    <a:pt x="1188" y="850"/>
                  </a:lnTo>
                  <a:lnTo>
                    <a:pt x="1188" y="854"/>
                  </a:lnTo>
                  <a:lnTo>
                    <a:pt x="1188" y="856"/>
                  </a:lnTo>
                  <a:lnTo>
                    <a:pt x="1190" y="858"/>
                  </a:lnTo>
                  <a:lnTo>
                    <a:pt x="1196" y="860"/>
                  </a:lnTo>
                  <a:lnTo>
                    <a:pt x="1200" y="862"/>
                  </a:lnTo>
                  <a:lnTo>
                    <a:pt x="1204" y="864"/>
                  </a:lnTo>
                  <a:lnTo>
                    <a:pt x="1208" y="868"/>
                  </a:lnTo>
                  <a:lnTo>
                    <a:pt x="1210" y="876"/>
                  </a:lnTo>
                  <a:lnTo>
                    <a:pt x="1200" y="872"/>
                  </a:lnTo>
                  <a:lnTo>
                    <a:pt x="1198" y="870"/>
                  </a:lnTo>
                  <a:lnTo>
                    <a:pt x="1200" y="868"/>
                  </a:lnTo>
                  <a:lnTo>
                    <a:pt x="1202" y="868"/>
                  </a:lnTo>
                  <a:lnTo>
                    <a:pt x="1196" y="864"/>
                  </a:lnTo>
                  <a:lnTo>
                    <a:pt x="1190" y="862"/>
                  </a:lnTo>
                  <a:lnTo>
                    <a:pt x="1186" y="860"/>
                  </a:lnTo>
                  <a:lnTo>
                    <a:pt x="1182" y="854"/>
                  </a:lnTo>
                  <a:lnTo>
                    <a:pt x="1180" y="852"/>
                  </a:lnTo>
                  <a:lnTo>
                    <a:pt x="1174" y="852"/>
                  </a:lnTo>
                  <a:lnTo>
                    <a:pt x="1166" y="854"/>
                  </a:lnTo>
                  <a:lnTo>
                    <a:pt x="1166" y="856"/>
                  </a:lnTo>
                  <a:lnTo>
                    <a:pt x="1174" y="862"/>
                  </a:lnTo>
                  <a:lnTo>
                    <a:pt x="1178" y="866"/>
                  </a:lnTo>
                  <a:lnTo>
                    <a:pt x="1176" y="868"/>
                  </a:lnTo>
                  <a:lnTo>
                    <a:pt x="1172" y="868"/>
                  </a:lnTo>
                  <a:lnTo>
                    <a:pt x="1168" y="862"/>
                  </a:lnTo>
                  <a:lnTo>
                    <a:pt x="1158" y="854"/>
                  </a:lnTo>
                  <a:lnTo>
                    <a:pt x="1154" y="854"/>
                  </a:lnTo>
                  <a:lnTo>
                    <a:pt x="1154" y="858"/>
                  </a:lnTo>
                  <a:lnTo>
                    <a:pt x="1154" y="860"/>
                  </a:lnTo>
                  <a:lnTo>
                    <a:pt x="1154" y="862"/>
                  </a:lnTo>
                  <a:lnTo>
                    <a:pt x="1152" y="864"/>
                  </a:lnTo>
                  <a:lnTo>
                    <a:pt x="1150" y="868"/>
                  </a:lnTo>
                  <a:lnTo>
                    <a:pt x="1150" y="872"/>
                  </a:lnTo>
                  <a:lnTo>
                    <a:pt x="1152" y="876"/>
                  </a:lnTo>
                  <a:lnTo>
                    <a:pt x="1152" y="878"/>
                  </a:lnTo>
                  <a:lnTo>
                    <a:pt x="1146" y="880"/>
                  </a:lnTo>
                  <a:lnTo>
                    <a:pt x="1138" y="884"/>
                  </a:lnTo>
                  <a:lnTo>
                    <a:pt x="1134" y="886"/>
                  </a:lnTo>
                  <a:lnTo>
                    <a:pt x="1130" y="888"/>
                  </a:lnTo>
                  <a:lnTo>
                    <a:pt x="1128" y="892"/>
                  </a:lnTo>
                  <a:lnTo>
                    <a:pt x="1128" y="894"/>
                  </a:lnTo>
                  <a:lnTo>
                    <a:pt x="1134" y="896"/>
                  </a:lnTo>
                  <a:lnTo>
                    <a:pt x="1138" y="898"/>
                  </a:lnTo>
                  <a:lnTo>
                    <a:pt x="1132" y="900"/>
                  </a:lnTo>
                  <a:lnTo>
                    <a:pt x="1122" y="902"/>
                  </a:lnTo>
                  <a:lnTo>
                    <a:pt x="1120" y="906"/>
                  </a:lnTo>
                  <a:lnTo>
                    <a:pt x="1118" y="908"/>
                  </a:lnTo>
                  <a:lnTo>
                    <a:pt x="1114" y="912"/>
                  </a:lnTo>
                  <a:lnTo>
                    <a:pt x="1108" y="912"/>
                  </a:lnTo>
                  <a:lnTo>
                    <a:pt x="1102" y="912"/>
                  </a:lnTo>
                  <a:lnTo>
                    <a:pt x="1096" y="916"/>
                  </a:lnTo>
                  <a:lnTo>
                    <a:pt x="1090" y="924"/>
                  </a:lnTo>
                  <a:lnTo>
                    <a:pt x="1088" y="928"/>
                  </a:lnTo>
                  <a:lnTo>
                    <a:pt x="1088" y="930"/>
                  </a:lnTo>
                  <a:lnTo>
                    <a:pt x="1092" y="930"/>
                  </a:lnTo>
                  <a:lnTo>
                    <a:pt x="1096" y="928"/>
                  </a:lnTo>
                  <a:lnTo>
                    <a:pt x="1106" y="926"/>
                  </a:lnTo>
                  <a:lnTo>
                    <a:pt x="1108" y="926"/>
                  </a:lnTo>
                  <a:lnTo>
                    <a:pt x="1108" y="930"/>
                  </a:lnTo>
                  <a:lnTo>
                    <a:pt x="1112" y="930"/>
                  </a:lnTo>
                  <a:lnTo>
                    <a:pt x="1124" y="924"/>
                  </a:lnTo>
                  <a:lnTo>
                    <a:pt x="1128" y="924"/>
                  </a:lnTo>
                  <a:lnTo>
                    <a:pt x="1130" y="924"/>
                  </a:lnTo>
                  <a:lnTo>
                    <a:pt x="1128" y="928"/>
                  </a:lnTo>
                  <a:lnTo>
                    <a:pt x="1120" y="932"/>
                  </a:lnTo>
                  <a:lnTo>
                    <a:pt x="1110" y="936"/>
                  </a:lnTo>
                  <a:lnTo>
                    <a:pt x="1102" y="936"/>
                  </a:lnTo>
                  <a:lnTo>
                    <a:pt x="1100" y="936"/>
                  </a:lnTo>
                  <a:lnTo>
                    <a:pt x="1096" y="934"/>
                  </a:lnTo>
                  <a:lnTo>
                    <a:pt x="1088" y="934"/>
                  </a:lnTo>
                  <a:lnTo>
                    <a:pt x="1078" y="936"/>
                  </a:lnTo>
                  <a:lnTo>
                    <a:pt x="1072" y="938"/>
                  </a:lnTo>
                  <a:lnTo>
                    <a:pt x="1070" y="940"/>
                  </a:lnTo>
                  <a:lnTo>
                    <a:pt x="1074" y="942"/>
                  </a:lnTo>
                  <a:lnTo>
                    <a:pt x="1076" y="944"/>
                  </a:lnTo>
                  <a:lnTo>
                    <a:pt x="1076" y="946"/>
                  </a:lnTo>
                  <a:lnTo>
                    <a:pt x="1080" y="948"/>
                  </a:lnTo>
                  <a:lnTo>
                    <a:pt x="1086" y="948"/>
                  </a:lnTo>
                  <a:lnTo>
                    <a:pt x="1084" y="952"/>
                  </a:lnTo>
                  <a:lnTo>
                    <a:pt x="1080" y="958"/>
                  </a:lnTo>
                  <a:lnTo>
                    <a:pt x="1078" y="960"/>
                  </a:lnTo>
                  <a:lnTo>
                    <a:pt x="1076" y="964"/>
                  </a:lnTo>
                  <a:lnTo>
                    <a:pt x="1076" y="968"/>
                  </a:lnTo>
                  <a:lnTo>
                    <a:pt x="1074" y="966"/>
                  </a:lnTo>
                  <a:lnTo>
                    <a:pt x="1070" y="960"/>
                  </a:lnTo>
                  <a:lnTo>
                    <a:pt x="1070" y="954"/>
                  </a:lnTo>
                  <a:lnTo>
                    <a:pt x="1070" y="948"/>
                  </a:lnTo>
                  <a:lnTo>
                    <a:pt x="1068" y="944"/>
                  </a:lnTo>
                  <a:lnTo>
                    <a:pt x="1066" y="944"/>
                  </a:lnTo>
                  <a:lnTo>
                    <a:pt x="1064" y="948"/>
                  </a:lnTo>
                  <a:lnTo>
                    <a:pt x="1060" y="954"/>
                  </a:lnTo>
                  <a:lnTo>
                    <a:pt x="1058" y="954"/>
                  </a:lnTo>
                  <a:lnTo>
                    <a:pt x="1056" y="954"/>
                  </a:lnTo>
                  <a:lnTo>
                    <a:pt x="1056" y="952"/>
                  </a:lnTo>
                  <a:lnTo>
                    <a:pt x="1052" y="950"/>
                  </a:lnTo>
                  <a:lnTo>
                    <a:pt x="1046" y="952"/>
                  </a:lnTo>
                  <a:lnTo>
                    <a:pt x="1042" y="956"/>
                  </a:lnTo>
                  <a:lnTo>
                    <a:pt x="1040" y="956"/>
                  </a:lnTo>
                  <a:lnTo>
                    <a:pt x="1040" y="958"/>
                  </a:lnTo>
                  <a:lnTo>
                    <a:pt x="1042" y="960"/>
                  </a:lnTo>
                  <a:lnTo>
                    <a:pt x="1044" y="960"/>
                  </a:lnTo>
                  <a:lnTo>
                    <a:pt x="1048" y="958"/>
                  </a:lnTo>
                  <a:lnTo>
                    <a:pt x="1054" y="958"/>
                  </a:lnTo>
                  <a:lnTo>
                    <a:pt x="1062" y="960"/>
                  </a:lnTo>
                  <a:lnTo>
                    <a:pt x="1064" y="962"/>
                  </a:lnTo>
                  <a:lnTo>
                    <a:pt x="1064" y="964"/>
                  </a:lnTo>
                  <a:lnTo>
                    <a:pt x="1060" y="966"/>
                  </a:lnTo>
                  <a:lnTo>
                    <a:pt x="1050" y="966"/>
                  </a:lnTo>
                  <a:lnTo>
                    <a:pt x="1032" y="970"/>
                  </a:lnTo>
                  <a:lnTo>
                    <a:pt x="1020" y="974"/>
                  </a:lnTo>
                  <a:lnTo>
                    <a:pt x="1018" y="976"/>
                  </a:lnTo>
                  <a:lnTo>
                    <a:pt x="1020" y="978"/>
                  </a:lnTo>
                  <a:lnTo>
                    <a:pt x="1022" y="980"/>
                  </a:lnTo>
                  <a:lnTo>
                    <a:pt x="1018" y="984"/>
                  </a:lnTo>
                  <a:lnTo>
                    <a:pt x="1016" y="986"/>
                  </a:lnTo>
                  <a:lnTo>
                    <a:pt x="1020" y="988"/>
                  </a:lnTo>
                  <a:lnTo>
                    <a:pt x="1026" y="988"/>
                  </a:lnTo>
                  <a:lnTo>
                    <a:pt x="1030" y="986"/>
                  </a:lnTo>
                  <a:lnTo>
                    <a:pt x="1036" y="980"/>
                  </a:lnTo>
                  <a:lnTo>
                    <a:pt x="1042" y="976"/>
                  </a:lnTo>
                  <a:lnTo>
                    <a:pt x="1046" y="976"/>
                  </a:lnTo>
                  <a:lnTo>
                    <a:pt x="1052" y="976"/>
                  </a:lnTo>
                  <a:lnTo>
                    <a:pt x="1060" y="980"/>
                  </a:lnTo>
                  <a:lnTo>
                    <a:pt x="1058" y="980"/>
                  </a:lnTo>
                  <a:lnTo>
                    <a:pt x="1050" y="980"/>
                  </a:lnTo>
                  <a:lnTo>
                    <a:pt x="1040" y="982"/>
                  </a:lnTo>
                  <a:lnTo>
                    <a:pt x="1034" y="986"/>
                  </a:lnTo>
                  <a:lnTo>
                    <a:pt x="1034" y="988"/>
                  </a:lnTo>
                  <a:lnTo>
                    <a:pt x="1036" y="990"/>
                  </a:lnTo>
                  <a:lnTo>
                    <a:pt x="1034" y="990"/>
                  </a:lnTo>
                  <a:lnTo>
                    <a:pt x="1026" y="992"/>
                  </a:lnTo>
                  <a:lnTo>
                    <a:pt x="1016" y="996"/>
                  </a:lnTo>
                  <a:lnTo>
                    <a:pt x="1016" y="998"/>
                  </a:lnTo>
                  <a:lnTo>
                    <a:pt x="1020" y="1002"/>
                  </a:lnTo>
                  <a:lnTo>
                    <a:pt x="1022" y="1002"/>
                  </a:lnTo>
                  <a:lnTo>
                    <a:pt x="1022" y="1004"/>
                  </a:lnTo>
                  <a:lnTo>
                    <a:pt x="1020" y="1006"/>
                  </a:lnTo>
                  <a:lnTo>
                    <a:pt x="1016" y="1004"/>
                  </a:lnTo>
                  <a:lnTo>
                    <a:pt x="1014" y="1002"/>
                  </a:lnTo>
                  <a:lnTo>
                    <a:pt x="1010" y="1004"/>
                  </a:lnTo>
                  <a:lnTo>
                    <a:pt x="1004" y="1012"/>
                  </a:lnTo>
                  <a:lnTo>
                    <a:pt x="1008" y="1014"/>
                  </a:lnTo>
                  <a:lnTo>
                    <a:pt x="1012" y="1014"/>
                  </a:lnTo>
                  <a:lnTo>
                    <a:pt x="1016" y="1012"/>
                  </a:lnTo>
                  <a:lnTo>
                    <a:pt x="1024" y="1012"/>
                  </a:lnTo>
                  <a:lnTo>
                    <a:pt x="1036" y="1012"/>
                  </a:lnTo>
                  <a:lnTo>
                    <a:pt x="1050" y="1016"/>
                  </a:lnTo>
                  <a:lnTo>
                    <a:pt x="1048" y="1016"/>
                  </a:lnTo>
                  <a:lnTo>
                    <a:pt x="1046" y="1018"/>
                  </a:lnTo>
                  <a:lnTo>
                    <a:pt x="1046" y="1022"/>
                  </a:lnTo>
                  <a:lnTo>
                    <a:pt x="1046" y="1024"/>
                  </a:lnTo>
                  <a:lnTo>
                    <a:pt x="1044" y="1022"/>
                  </a:lnTo>
                  <a:lnTo>
                    <a:pt x="1038" y="1018"/>
                  </a:lnTo>
                  <a:lnTo>
                    <a:pt x="1034" y="1016"/>
                  </a:lnTo>
                  <a:lnTo>
                    <a:pt x="1028" y="1016"/>
                  </a:lnTo>
                  <a:lnTo>
                    <a:pt x="1020" y="1016"/>
                  </a:lnTo>
                  <a:lnTo>
                    <a:pt x="1014" y="1018"/>
                  </a:lnTo>
                  <a:lnTo>
                    <a:pt x="1008" y="1020"/>
                  </a:lnTo>
                  <a:lnTo>
                    <a:pt x="1002" y="1020"/>
                  </a:lnTo>
                  <a:lnTo>
                    <a:pt x="998" y="1020"/>
                  </a:lnTo>
                  <a:lnTo>
                    <a:pt x="996" y="1020"/>
                  </a:lnTo>
                  <a:lnTo>
                    <a:pt x="994" y="1022"/>
                  </a:lnTo>
                  <a:lnTo>
                    <a:pt x="990" y="1022"/>
                  </a:lnTo>
                  <a:lnTo>
                    <a:pt x="988" y="1024"/>
                  </a:lnTo>
                  <a:lnTo>
                    <a:pt x="988" y="1026"/>
                  </a:lnTo>
                  <a:lnTo>
                    <a:pt x="988" y="1028"/>
                  </a:lnTo>
                  <a:lnTo>
                    <a:pt x="988" y="1030"/>
                  </a:lnTo>
                  <a:lnTo>
                    <a:pt x="986" y="1032"/>
                  </a:lnTo>
                  <a:lnTo>
                    <a:pt x="982" y="1034"/>
                  </a:lnTo>
                  <a:lnTo>
                    <a:pt x="976" y="1034"/>
                  </a:lnTo>
                  <a:lnTo>
                    <a:pt x="968" y="1036"/>
                  </a:lnTo>
                  <a:lnTo>
                    <a:pt x="970" y="1038"/>
                  </a:lnTo>
                  <a:lnTo>
                    <a:pt x="974" y="1042"/>
                  </a:lnTo>
                  <a:lnTo>
                    <a:pt x="974" y="1044"/>
                  </a:lnTo>
                  <a:lnTo>
                    <a:pt x="972" y="1046"/>
                  </a:lnTo>
                  <a:lnTo>
                    <a:pt x="966" y="1050"/>
                  </a:lnTo>
                  <a:lnTo>
                    <a:pt x="964" y="1050"/>
                  </a:lnTo>
                  <a:lnTo>
                    <a:pt x="962" y="1050"/>
                  </a:lnTo>
                  <a:lnTo>
                    <a:pt x="956" y="1052"/>
                  </a:lnTo>
                  <a:lnTo>
                    <a:pt x="954" y="1056"/>
                  </a:lnTo>
                  <a:lnTo>
                    <a:pt x="956" y="1058"/>
                  </a:lnTo>
                  <a:lnTo>
                    <a:pt x="958" y="1058"/>
                  </a:lnTo>
                  <a:lnTo>
                    <a:pt x="958" y="1060"/>
                  </a:lnTo>
                  <a:lnTo>
                    <a:pt x="954" y="1062"/>
                  </a:lnTo>
                  <a:lnTo>
                    <a:pt x="954" y="1064"/>
                  </a:lnTo>
                  <a:lnTo>
                    <a:pt x="956" y="1066"/>
                  </a:lnTo>
                  <a:lnTo>
                    <a:pt x="954" y="1064"/>
                  </a:lnTo>
                  <a:lnTo>
                    <a:pt x="950" y="1064"/>
                  </a:lnTo>
                  <a:lnTo>
                    <a:pt x="946" y="1064"/>
                  </a:lnTo>
                  <a:lnTo>
                    <a:pt x="946" y="1066"/>
                  </a:lnTo>
                  <a:lnTo>
                    <a:pt x="948" y="1068"/>
                  </a:lnTo>
                  <a:lnTo>
                    <a:pt x="950" y="1070"/>
                  </a:lnTo>
                  <a:lnTo>
                    <a:pt x="950" y="1072"/>
                  </a:lnTo>
                  <a:lnTo>
                    <a:pt x="948" y="1076"/>
                  </a:lnTo>
                  <a:lnTo>
                    <a:pt x="948" y="1080"/>
                  </a:lnTo>
                  <a:lnTo>
                    <a:pt x="954" y="1080"/>
                  </a:lnTo>
                  <a:lnTo>
                    <a:pt x="958" y="1080"/>
                  </a:lnTo>
                  <a:lnTo>
                    <a:pt x="954" y="1082"/>
                  </a:lnTo>
                  <a:lnTo>
                    <a:pt x="948" y="1084"/>
                  </a:lnTo>
                  <a:lnTo>
                    <a:pt x="946" y="1086"/>
                  </a:lnTo>
                  <a:lnTo>
                    <a:pt x="954" y="1086"/>
                  </a:lnTo>
                  <a:lnTo>
                    <a:pt x="964" y="1084"/>
                  </a:lnTo>
                  <a:lnTo>
                    <a:pt x="988" y="1078"/>
                  </a:lnTo>
                  <a:lnTo>
                    <a:pt x="994" y="1078"/>
                  </a:lnTo>
                  <a:lnTo>
                    <a:pt x="990" y="1080"/>
                  </a:lnTo>
                  <a:lnTo>
                    <a:pt x="982" y="1084"/>
                  </a:lnTo>
                  <a:lnTo>
                    <a:pt x="972" y="1086"/>
                  </a:lnTo>
                  <a:lnTo>
                    <a:pt x="954" y="1090"/>
                  </a:lnTo>
                  <a:lnTo>
                    <a:pt x="946" y="1092"/>
                  </a:lnTo>
                  <a:lnTo>
                    <a:pt x="936" y="1094"/>
                  </a:lnTo>
                  <a:lnTo>
                    <a:pt x="932" y="1096"/>
                  </a:lnTo>
                  <a:lnTo>
                    <a:pt x="936" y="1096"/>
                  </a:lnTo>
                  <a:lnTo>
                    <a:pt x="942" y="1098"/>
                  </a:lnTo>
                  <a:lnTo>
                    <a:pt x="944" y="1098"/>
                  </a:lnTo>
                  <a:lnTo>
                    <a:pt x="946" y="1100"/>
                  </a:lnTo>
                  <a:lnTo>
                    <a:pt x="944" y="1104"/>
                  </a:lnTo>
                  <a:lnTo>
                    <a:pt x="940" y="1106"/>
                  </a:lnTo>
                  <a:lnTo>
                    <a:pt x="934" y="1108"/>
                  </a:lnTo>
                  <a:lnTo>
                    <a:pt x="932" y="1114"/>
                  </a:lnTo>
                  <a:lnTo>
                    <a:pt x="930" y="1118"/>
                  </a:lnTo>
                  <a:lnTo>
                    <a:pt x="928" y="1120"/>
                  </a:lnTo>
                  <a:lnTo>
                    <a:pt x="924" y="1122"/>
                  </a:lnTo>
                  <a:lnTo>
                    <a:pt x="920" y="1122"/>
                  </a:lnTo>
                  <a:lnTo>
                    <a:pt x="920" y="1128"/>
                  </a:lnTo>
                  <a:lnTo>
                    <a:pt x="922" y="1132"/>
                  </a:lnTo>
                  <a:lnTo>
                    <a:pt x="924" y="1134"/>
                  </a:lnTo>
                  <a:lnTo>
                    <a:pt x="926" y="1134"/>
                  </a:lnTo>
                  <a:lnTo>
                    <a:pt x="928" y="1138"/>
                  </a:lnTo>
                  <a:lnTo>
                    <a:pt x="928" y="1140"/>
                  </a:lnTo>
                  <a:lnTo>
                    <a:pt x="928" y="1142"/>
                  </a:lnTo>
                  <a:lnTo>
                    <a:pt x="922" y="1146"/>
                  </a:lnTo>
                  <a:lnTo>
                    <a:pt x="918" y="1150"/>
                  </a:lnTo>
                  <a:lnTo>
                    <a:pt x="918" y="1152"/>
                  </a:lnTo>
                  <a:lnTo>
                    <a:pt x="920" y="1152"/>
                  </a:lnTo>
                  <a:lnTo>
                    <a:pt x="922" y="1156"/>
                  </a:lnTo>
                  <a:lnTo>
                    <a:pt x="922" y="1160"/>
                  </a:lnTo>
                  <a:lnTo>
                    <a:pt x="918" y="1164"/>
                  </a:lnTo>
                  <a:lnTo>
                    <a:pt x="910" y="1166"/>
                  </a:lnTo>
                  <a:lnTo>
                    <a:pt x="904" y="1168"/>
                  </a:lnTo>
                  <a:lnTo>
                    <a:pt x="900" y="1168"/>
                  </a:lnTo>
                  <a:lnTo>
                    <a:pt x="898" y="1170"/>
                  </a:lnTo>
                  <a:lnTo>
                    <a:pt x="892" y="1172"/>
                  </a:lnTo>
                  <a:lnTo>
                    <a:pt x="888" y="1174"/>
                  </a:lnTo>
                  <a:lnTo>
                    <a:pt x="884" y="1174"/>
                  </a:lnTo>
                  <a:lnTo>
                    <a:pt x="880" y="1176"/>
                  </a:lnTo>
                  <a:lnTo>
                    <a:pt x="876" y="1176"/>
                  </a:lnTo>
                  <a:lnTo>
                    <a:pt x="866" y="1176"/>
                  </a:lnTo>
                  <a:lnTo>
                    <a:pt x="862" y="1176"/>
                  </a:lnTo>
                  <a:lnTo>
                    <a:pt x="860" y="1178"/>
                  </a:lnTo>
                  <a:lnTo>
                    <a:pt x="860" y="1180"/>
                  </a:lnTo>
                  <a:lnTo>
                    <a:pt x="864" y="1180"/>
                  </a:lnTo>
                  <a:lnTo>
                    <a:pt x="868" y="1180"/>
                  </a:lnTo>
                  <a:lnTo>
                    <a:pt x="876" y="1180"/>
                  </a:lnTo>
                  <a:lnTo>
                    <a:pt x="878" y="1182"/>
                  </a:lnTo>
                  <a:lnTo>
                    <a:pt x="880" y="1184"/>
                  </a:lnTo>
                  <a:lnTo>
                    <a:pt x="878" y="1186"/>
                  </a:lnTo>
                  <a:lnTo>
                    <a:pt x="878" y="1188"/>
                  </a:lnTo>
                  <a:lnTo>
                    <a:pt x="886" y="1184"/>
                  </a:lnTo>
                  <a:lnTo>
                    <a:pt x="892" y="1182"/>
                  </a:lnTo>
                  <a:lnTo>
                    <a:pt x="892" y="1184"/>
                  </a:lnTo>
                  <a:lnTo>
                    <a:pt x="890" y="1186"/>
                  </a:lnTo>
                  <a:lnTo>
                    <a:pt x="886" y="1190"/>
                  </a:lnTo>
                  <a:lnTo>
                    <a:pt x="884" y="1190"/>
                  </a:lnTo>
                  <a:lnTo>
                    <a:pt x="882" y="1192"/>
                  </a:lnTo>
                  <a:lnTo>
                    <a:pt x="886" y="1194"/>
                  </a:lnTo>
                  <a:lnTo>
                    <a:pt x="890" y="1196"/>
                  </a:lnTo>
                  <a:lnTo>
                    <a:pt x="890" y="1198"/>
                  </a:lnTo>
                  <a:lnTo>
                    <a:pt x="890" y="1200"/>
                  </a:lnTo>
                  <a:lnTo>
                    <a:pt x="886" y="1204"/>
                  </a:lnTo>
                  <a:lnTo>
                    <a:pt x="886" y="1206"/>
                  </a:lnTo>
                  <a:lnTo>
                    <a:pt x="884" y="1208"/>
                  </a:lnTo>
                  <a:lnTo>
                    <a:pt x="878" y="1208"/>
                  </a:lnTo>
                  <a:lnTo>
                    <a:pt x="874" y="1208"/>
                  </a:lnTo>
                  <a:lnTo>
                    <a:pt x="872" y="1208"/>
                  </a:lnTo>
                  <a:lnTo>
                    <a:pt x="870" y="1204"/>
                  </a:lnTo>
                  <a:lnTo>
                    <a:pt x="868" y="1198"/>
                  </a:lnTo>
                  <a:lnTo>
                    <a:pt x="866" y="1198"/>
                  </a:lnTo>
                  <a:lnTo>
                    <a:pt x="864" y="1198"/>
                  </a:lnTo>
                  <a:lnTo>
                    <a:pt x="862" y="1198"/>
                  </a:lnTo>
                  <a:lnTo>
                    <a:pt x="862" y="1200"/>
                  </a:lnTo>
                  <a:lnTo>
                    <a:pt x="862" y="1202"/>
                  </a:lnTo>
                  <a:lnTo>
                    <a:pt x="860" y="1204"/>
                  </a:lnTo>
                  <a:lnTo>
                    <a:pt x="852" y="1204"/>
                  </a:lnTo>
                  <a:lnTo>
                    <a:pt x="848" y="1208"/>
                  </a:lnTo>
                  <a:lnTo>
                    <a:pt x="846" y="1210"/>
                  </a:lnTo>
                  <a:lnTo>
                    <a:pt x="846" y="1214"/>
                  </a:lnTo>
                  <a:lnTo>
                    <a:pt x="846" y="1216"/>
                  </a:lnTo>
                  <a:lnTo>
                    <a:pt x="844" y="1218"/>
                  </a:lnTo>
                  <a:lnTo>
                    <a:pt x="840" y="1220"/>
                  </a:lnTo>
                  <a:lnTo>
                    <a:pt x="834" y="1222"/>
                  </a:lnTo>
                  <a:lnTo>
                    <a:pt x="832" y="1224"/>
                  </a:lnTo>
                  <a:lnTo>
                    <a:pt x="830" y="1228"/>
                  </a:lnTo>
                  <a:lnTo>
                    <a:pt x="828" y="1234"/>
                  </a:lnTo>
                  <a:lnTo>
                    <a:pt x="824" y="1240"/>
                  </a:lnTo>
                  <a:lnTo>
                    <a:pt x="818" y="1246"/>
                  </a:lnTo>
                  <a:lnTo>
                    <a:pt x="812" y="1250"/>
                  </a:lnTo>
                  <a:lnTo>
                    <a:pt x="808" y="1252"/>
                  </a:lnTo>
                  <a:lnTo>
                    <a:pt x="806" y="1256"/>
                  </a:lnTo>
                  <a:lnTo>
                    <a:pt x="806" y="1258"/>
                  </a:lnTo>
                  <a:lnTo>
                    <a:pt x="806" y="1260"/>
                  </a:lnTo>
                  <a:lnTo>
                    <a:pt x="810" y="1260"/>
                  </a:lnTo>
                  <a:lnTo>
                    <a:pt x="816" y="1258"/>
                  </a:lnTo>
                  <a:lnTo>
                    <a:pt x="818" y="1258"/>
                  </a:lnTo>
                  <a:lnTo>
                    <a:pt x="818" y="1262"/>
                  </a:lnTo>
                  <a:lnTo>
                    <a:pt x="820" y="1262"/>
                  </a:lnTo>
                  <a:lnTo>
                    <a:pt x="822" y="1264"/>
                  </a:lnTo>
                  <a:lnTo>
                    <a:pt x="822" y="1268"/>
                  </a:lnTo>
                  <a:lnTo>
                    <a:pt x="824" y="1270"/>
                  </a:lnTo>
                  <a:lnTo>
                    <a:pt x="826" y="1270"/>
                  </a:lnTo>
                  <a:lnTo>
                    <a:pt x="834" y="1270"/>
                  </a:lnTo>
                  <a:lnTo>
                    <a:pt x="848" y="1264"/>
                  </a:lnTo>
                  <a:lnTo>
                    <a:pt x="862" y="1254"/>
                  </a:lnTo>
                  <a:lnTo>
                    <a:pt x="868" y="1250"/>
                  </a:lnTo>
                  <a:lnTo>
                    <a:pt x="868" y="1246"/>
                  </a:lnTo>
                  <a:lnTo>
                    <a:pt x="864" y="1244"/>
                  </a:lnTo>
                  <a:lnTo>
                    <a:pt x="858" y="1244"/>
                  </a:lnTo>
                  <a:lnTo>
                    <a:pt x="862" y="1242"/>
                  </a:lnTo>
                  <a:lnTo>
                    <a:pt x="870" y="1238"/>
                  </a:lnTo>
                  <a:lnTo>
                    <a:pt x="874" y="1236"/>
                  </a:lnTo>
                  <a:lnTo>
                    <a:pt x="876" y="1234"/>
                  </a:lnTo>
                  <a:lnTo>
                    <a:pt x="880" y="1236"/>
                  </a:lnTo>
                  <a:lnTo>
                    <a:pt x="884" y="1236"/>
                  </a:lnTo>
                  <a:lnTo>
                    <a:pt x="884" y="1238"/>
                  </a:lnTo>
                  <a:lnTo>
                    <a:pt x="878" y="1240"/>
                  </a:lnTo>
                  <a:lnTo>
                    <a:pt x="874" y="1242"/>
                  </a:lnTo>
                  <a:lnTo>
                    <a:pt x="872" y="1244"/>
                  </a:lnTo>
                  <a:lnTo>
                    <a:pt x="874" y="1246"/>
                  </a:lnTo>
                  <a:lnTo>
                    <a:pt x="880" y="1248"/>
                  </a:lnTo>
                  <a:lnTo>
                    <a:pt x="884" y="1250"/>
                  </a:lnTo>
                  <a:lnTo>
                    <a:pt x="880" y="1254"/>
                  </a:lnTo>
                  <a:lnTo>
                    <a:pt x="860" y="1262"/>
                  </a:lnTo>
                  <a:lnTo>
                    <a:pt x="854" y="1266"/>
                  </a:lnTo>
                  <a:lnTo>
                    <a:pt x="858" y="1268"/>
                  </a:lnTo>
                  <a:lnTo>
                    <a:pt x="856" y="1268"/>
                  </a:lnTo>
                  <a:lnTo>
                    <a:pt x="856" y="1270"/>
                  </a:lnTo>
                  <a:lnTo>
                    <a:pt x="856" y="1272"/>
                  </a:lnTo>
                  <a:lnTo>
                    <a:pt x="858" y="1272"/>
                  </a:lnTo>
                  <a:lnTo>
                    <a:pt x="862" y="1274"/>
                  </a:lnTo>
                  <a:lnTo>
                    <a:pt x="860" y="1276"/>
                  </a:lnTo>
                  <a:lnTo>
                    <a:pt x="856" y="1276"/>
                  </a:lnTo>
                  <a:lnTo>
                    <a:pt x="852" y="1276"/>
                  </a:lnTo>
                  <a:lnTo>
                    <a:pt x="844" y="1276"/>
                  </a:lnTo>
                  <a:lnTo>
                    <a:pt x="836" y="1276"/>
                  </a:lnTo>
                  <a:lnTo>
                    <a:pt x="830" y="1276"/>
                  </a:lnTo>
                  <a:lnTo>
                    <a:pt x="826" y="1280"/>
                  </a:lnTo>
                  <a:lnTo>
                    <a:pt x="822" y="1282"/>
                  </a:lnTo>
                  <a:lnTo>
                    <a:pt x="822" y="1276"/>
                  </a:lnTo>
                  <a:lnTo>
                    <a:pt x="818" y="1268"/>
                  </a:lnTo>
                  <a:lnTo>
                    <a:pt x="814" y="1262"/>
                  </a:lnTo>
                  <a:lnTo>
                    <a:pt x="810" y="1262"/>
                  </a:lnTo>
                  <a:lnTo>
                    <a:pt x="806" y="1266"/>
                  </a:lnTo>
                  <a:lnTo>
                    <a:pt x="798" y="1268"/>
                  </a:lnTo>
                  <a:lnTo>
                    <a:pt x="796" y="1268"/>
                  </a:lnTo>
                  <a:lnTo>
                    <a:pt x="794" y="1270"/>
                  </a:lnTo>
                  <a:lnTo>
                    <a:pt x="792" y="1274"/>
                  </a:lnTo>
                  <a:lnTo>
                    <a:pt x="792" y="1276"/>
                  </a:lnTo>
                  <a:lnTo>
                    <a:pt x="790" y="1274"/>
                  </a:lnTo>
                  <a:lnTo>
                    <a:pt x="784" y="1274"/>
                  </a:lnTo>
                  <a:lnTo>
                    <a:pt x="778" y="1274"/>
                  </a:lnTo>
                  <a:lnTo>
                    <a:pt x="762" y="1280"/>
                  </a:lnTo>
                  <a:lnTo>
                    <a:pt x="760" y="1282"/>
                  </a:lnTo>
                  <a:lnTo>
                    <a:pt x="760" y="1284"/>
                  </a:lnTo>
                  <a:lnTo>
                    <a:pt x="766" y="1288"/>
                  </a:lnTo>
                  <a:lnTo>
                    <a:pt x="768" y="1290"/>
                  </a:lnTo>
                  <a:lnTo>
                    <a:pt x="768" y="1292"/>
                  </a:lnTo>
                  <a:lnTo>
                    <a:pt x="766" y="1294"/>
                  </a:lnTo>
                  <a:lnTo>
                    <a:pt x="760" y="1294"/>
                  </a:lnTo>
                  <a:lnTo>
                    <a:pt x="754" y="1296"/>
                  </a:lnTo>
                  <a:lnTo>
                    <a:pt x="752" y="1298"/>
                  </a:lnTo>
                  <a:lnTo>
                    <a:pt x="752" y="1300"/>
                  </a:lnTo>
                  <a:lnTo>
                    <a:pt x="756" y="1302"/>
                  </a:lnTo>
                  <a:lnTo>
                    <a:pt x="746" y="1300"/>
                  </a:lnTo>
                  <a:lnTo>
                    <a:pt x="738" y="1298"/>
                  </a:lnTo>
                  <a:lnTo>
                    <a:pt x="742" y="1300"/>
                  </a:lnTo>
                  <a:lnTo>
                    <a:pt x="744" y="1304"/>
                  </a:lnTo>
                  <a:lnTo>
                    <a:pt x="744" y="1306"/>
                  </a:lnTo>
                  <a:lnTo>
                    <a:pt x="740" y="1308"/>
                  </a:lnTo>
                  <a:lnTo>
                    <a:pt x="728" y="1308"/>
                  </a:lnTo>
                  <a:lnTo>
                    <a:pt x="716" y="1308"/>
                  </a:lnTo>
                  <a:lnTo>
                    <a:pt x="708" y="1306"/>
                  </a:lnTo>
                  <a:lnTo>
                    <a:pt x="704" y="1308"/>
                  </a:lnTo>
                  <a:lnTo>
                    <a:pt x="702" y="1310"/>
                  </a:lnTo>
                  <a:lnTo>
                    <a:pt x="702" y="1316"/>
                  </a:lnTo>
                  <a:lnTo>
                    <a:pt x="704" y="1318"/>
                  </a:lnTo>
                  <a:lnTo>
                    <a:pt x="708" y="1320"/>
                  </a:lnTo>
                  <a:lnTo>
                    <a:pt x="712" y="1320"/>
                  </a:lnTo>
                  <a:lnTo>
                    <a:pt x="718" y="1320"/>
                  </a:lnTo>
                  <a:lnTo>
                    <a:pt x="726" y="1318"/>
                  </a:lnTo>
                  <a:lnTo>
                    <a:pt x="724" y="1320"/>
                  </a:lnTo>
                  <a:lnTo>
                    <a:pt x="720" y="1324"/>
                  </a:lnTo>
                  <a:lnTo>
                    <a:pt x="720" y="1328"/>
                  </a:lnTo>
                  <a:lnTo>
                    <a:pt x="722" y="1332"/>
                  </a:lnTo>
                  <a:lnTo>
                    <a:pt x="724" y="1334"/>
                  </a:lnTo>
                  <a:lnTo>
                    <a:pt x="718" y="1332"/>
                  </a:lnTo>
                  <a:lnTo>
                    <a:pt x="704" y="1328"/>
                  </a:lnTo>
                  <a:lnTo>
                    <a:pt x="696" y="1328"/>
                  </a:lnTo>
                  <a:lnTo>
                    <a:pt x="686" y="1330"/>
                  </a:lnTo>
                  <a:lnTo>
                    <a:pt x="678" y="1334"/>
                  </a:lnTo>
                  <a:lnTo>
                    <a:pt x="676" y="1336"/>
                  </a:lnTo>
                  <a:lnTo>
                    <a:pt x="678" y="1336"/>
                  </a:lnTo>
                  <a:lnTo>
                    <a:pt x="682" y="1338"/>
                  </a:lnTo>
                  <a:lnTo>
                    <a:pt x="694" y="1340"/>
                  </a:lnTo>
                  <a:lnTo>
                    <a:pt x="698" y="1342"/>
                  </a:lnTo>
                  <a:lnTo>
                    <a:pt x="702" y="1344"/>
                  </a:lnTo>
                  <a:lnTo>
                    <a:pt x="704" y="1348"/>
                  </a:lnTo>
                  <a:lnTo>
                    <a:pt x="700" y="1346"/>
                  </a:lnTo>
                  <a:lnTo>
                    <a:pt x="696" y="1344"/>
                  </a:lnTo>
                  <a:lnTo>
                    <a:pt x="692" y="1344"/>
                  </a:lnTo>
                  <a:lnTo>
                    <a:pt x="684" y="1344"/>
                  </a:lnTo>
                  <a:lnTo>
                    <a:pt x="676" y="1346"/>
                  </a:lnTo>
                  <a:lnTo>
                    <a:pt x="668" y="1350"/>
                  </a:lnTo>
                  <a:lnTo>
                    <a:pt x="664" y="1354"/>
                  </a:lnTo>
                  <a:lnTo>
                    <a:pt x="662" y="1356"/>
                  </a:lnTo>
                  <a:lnTo>
                    <a:pt x="662" y="1358"/>
                  </a:lnTo>
                  <a:lnTo>
                    <a:pt x="664" y="1358"/>
                  </a:lnTo>
                  <a:lnTo>
                    <a:pt x="658" y="1358"/>
                  </a:lnTo>
                  <a:lnTo>
                    <a:pt x="654" y="1358"/>
                  </a:lnTo>
                  <a:lnTo>
                    <a:pt x="652" y="1358"/>
                  </a:lnTo>
                  <a:lnTo>
                    <a:pt x="652" y="1360"/>
                  </a:lnTo>
                  <a:lnTo>
                    <a:pt x="654" y="1362"/>
                  </a:lnTo>
                  <a:lnTo>
                    <a:pt x="652" y="1364"/>
                  </a:lnTo>
                  <a:lnTo>
                    <a:pt x="646" y="1362"/>
                  </a:lnTo>
                  <a:lnTo>
                    <a:pt x="628" y="1360"/>
                  </a:lnTo>
                  <a:lnTo>
                    <a:pt x="628" y="1362"/>
                  </a:lnTo>
                  <a:lnTo>
                    <a:pt x="632" y="1366"/>
                  </a:lnTo>
                  <a:lnTo>
                    <a:pt x="632" y="1368"/>
                  </a:lnTo>
                  <a:lnTo>
                    <a:pt x="626" y="1370"/>
                  </a:lnTo>
                  <a:lnTo>
                    <a:pt x="622" y="1370"/>
                  </a:lnTo>
                  <a:lnTo>
                    <a:pt x="624" y="1372"/>
                  </a:lnTo>
                  <a:lnTo>
                    <a:pt x="628" y="1374"/>
                  </a:lnTo>
                  <a:lnTo>
                    <a:pt x="632" y="1376"/>
                  </a:lnTo>
                  <a:lnTo>
                    <a:pt x="644" y="1376"/>
                  </a:lnTo>
                  <a:lnTo>
                    <a:pt x="660" y="1378"/>
                  </a:lnTo>
                  <a:lnTo>
                    <a:pt x="666" y="1378"/>
                  </a:lnTo>
                  <a:lnTo>
                    <a:pt x="674" y="1382"/>
                  </a:lnTo>
                  <a:lnTo>
                    <a:pt x="682" y="1386"/>
                  </a:lnTo>
                  <a:lnTo>
                    <a:pt x="680" y="1386"/>
                  </a:lnTo>
                  <a:lnTo>
                    <a:pt x="672" y="1384"/>
                  </a:lnTo>
                  <a:lnTo>
                    <a:pt x="668" y="1384"/>
                  </a:lnTo>
                  <a:lnTo>
                    <a:pt x="664" y="1386"/>
                  </a:lnTo>
                  <a:lnTo>
                    <a:pt x="662" y="1386"/>
                  </a:lnTo>
                  <a:lnTo>
                    <a:pt x="660" y="1386"/>
                  </a:lnTo>
                  <a:lnTo>
                    <a:pt x="654" y="1382"/>
                  </a:lnTo>
                  <a:lnTo>
                    <a:pt x="648" y="1380"/>
                  </a:lnTo>
                  <a:lnTo>
                    <a:pt x="644" y="1378"/>
                  </a:lnTo>
                  <a:lnTo>
                    <a:pt x="638" y="1380"/>
                  </a:lnTo>
                  <a:lnTo>
                    <a:pt x="630" y="1384"/>
                  </a:lnTo>
                  <a:lnTo>
                    <a:pt x="624" y="1390"/>
                  </a:lnTo>
                  <a:lnTo>
                    <a:pt x="622" y="1394"/>
                  </a:lnTo>
                  <a:lnTo>
                    <a:pt x="624" y="1396"/>
                  </a:lnTo>
                  <a:lnTo>
                    <a:pt x="626" y="1398"/>
                  </a:lnTo>
                  <a:lnTo>
                    <a:pt x="632" y="1404"/>
                  </a:lnTo>
                  <a:lnTo>
                    <a:pt x="628" y="1406"/>
                  </a:lnTo>
                  <a:lnTo>
                    <a:pt x="622" y="1410"/>
                  </a:lnTo>
                  <a:lnTo>
                    <a:pt x="622" y="1412"/>
                  </a:lnTo>
                  <a:lnTo>
                    <a:pt x="624" y="1412"/>
                  </a:lnTo>
                  <a:lnTo>
                    <a:pt x="628" y="1416"/>
                  </a:lnTo>
                  <a:lnTo>
                    <a:pt x="626" y="1418"/>
                  </a:lnTo>
                  <a:lnTo>
                    <a:pt x="626" y="1420"/>
                  </a:lnTo>
                  <a:lnTo>
                    <a:pt x="624" y="1424"/>
                  </a:lnTo>
                  <a:lnTo>
                    <a:pt x="626" y="1426"/>
                  </a:lnTo>
                  <a:lnTo>
                    <a:pt x="628" y="1428"/>
                  </a:lnTo>
                  <a:lnTo>
                    <a:pt x="632" y="1430"/>
                  </a:lnTo>
                  <a:lnTo>
                    <a:pt x="636" y="1430"/>
                  </a:lnTo>
                  <a:lnTo>
                    <a:pt x="642" y="1430"/>
                  </a:lnTo>
                  <a:lnTo>
                    <a:pt x="648" y="1428"/>
                  </a:lnTo>
                  <a:lnTo>
                    <a:pt x="654" y="1424"/>
                  </a:lnTo>
                  <a:lnTo>
                    <a:pt x="660" y="1424"/>
                  </a:lnTo>
                  <a:lnTo>
                    <a:pt x="670" y="1426"/>
                  </a:lnTo>
                  <a:lnTo>
                    <a:pt x="678" y="1428"/>
                  </a:lnTo>
                  <a:lnTo>
                    <a:pt x="680" y="1426"/>
                  </a:lnTo>
                  <a:lnTo>
                    <a:pt x="684" y="1422"/>
                  </a:lnTo>
                  <a:lnTo>
                    <a:pt x="686" y="1420"/>
                  </a:lnTo>
                  <a:lnTo>
                    <a:pt x="688" y="1418"/>
                  </a:lnTo>
                  <a:lnTo>
                    <a:pt x="692" y="1420"/>
                  </a:lnTo>
                  <a:lnTo>
                    <a:pt x="700" y="1424"/>
                  </a:lnTo>
                  <a:lnTo>
                    <a:pt x="704" y="1426"/>
                  </a:lnTo>
                  <a:lnTo>
                    <a:pt x="710" y="1426"/>
                  </a:lnTo>
                  <a:lnTo>
                    <a:pt x="720" y="1424"/>
                  </a:lnTo>
                  <a:lnTo>
                    <a:pt x="726" y="1424"/>
                  </a:lnTo>
                  <a:lnTo>
                    <a:pt x="726" y="1426"/>
                  </a:lnTo>
                  <a:lnTo>
                    <a:pt x="724" y="1426"/>
                  </a:lnTo>
                  <a:lnTo>
                    <a:pt x="716" y="1430"/>
                  </a:lnTo>
                  <a:lnTo>
                    <a:pt x="710" y="1432"/>
                  </a:lnTo>
                  <a:lnTo>
                    <a:pt x="708" y="1434"/>
                  </a:lnTo>
                  <a:lnTo>
                    <a:pt x="708" y="1436"/>
                  </a:lnTo>
                  <a:lnTo>
                    <a:pt x="708" y="1438"/>
                  </a:lnTo>
                  <a:lnTo>
                    <a:pt x="708" y="1440"/>
                  </a:lnTo>
                  <a:lnTo>
                    <a:pt x="700" y="1434"/>
                  </a:lnTo>
                  <a:lnTo>
                    <a:pt x="694" y="1428"/>
                  </a:lnTo>
                  <a:lnTo>
                    <a:pt x="690" y="1428"/>
                  </a:lnTo>
                  <a:lnTo>
                    <a:pt x="688" y="1428"/>
                  </a:lnTo>
                  <a:lnTo>
                    <a:pt x="686" y="1430"/>
                  </a:lnTo>
                  <a:lnTo>
                    <a:pt x="682" y="1434"/>
                  </a:lnTo>
                  <a:lnTo>
                    <a:pt x="680" y="1434"/>
                  </a:lnTo>
                  <a:lnTo>
                    <a:pt x="676" y="1432"/>
                  </a:lnTo>
                  <a:lnTo>
                    <a:pt x="672" y="1430"/>
                  </a:lnTo>
                  <a:lnTo>
                    <a:pt x="666" y="1430"/>
                  </a:lnTo>
                  <a:lnTo>
                    <a:pt x="656" y="1432"/>
                  </a:lnTo>
                  <a:lnTo>
                    <a:pt x="646" y="1436"/>
                  </a:lnTo>
                  <a:lnTo>
                    <a:pt x="640" y="1436"/>
                  </a:lnTo>
                  <a:lnTo>
                    <a:pt x="636" y="1436"/>
                  </a:lnTo>
                  <a:lnTo>
                    <a:pt x="626" y="1434"/>
                  </a:lnTo>
                  <a:lnTo>
                    <a:pt x="624" y="1436"/>
                  </a:lnTo>
                  <a:lnTo>
                    <a:pt x="626" y="1442"/>
                  </a:lnTo>
                  <a:lnTo>
                    <a:pt x="626" y="1446"/>
                  </a:lnTo>
                  <a:lnTo>
                    <a:pt x="626" y="1448"/>
                  </a:lnTo>
                  <a:lnTo>
                    <a:pt x="632" y="1448"/>
                  </a:lnTo>
                  <a:lnTo>
                    <a:pt x="636" y="1448"/>
                  </a:lnTo>
                  <a:lnTo>
                    <a:pt x="636" y="1450"/>
                  </a:lnTo>
                  <a:lnTo>
                    <a:pt x="638" y="1454"/>
                  </a:lnTo>
                  <a:lnTo>
                    <a:pt x="636" y="1456"/>
                  </a:lnTo>
                  <a:lnTo>
                    <a:pt x="630" y="1454"/>
                  </a:lnTo>
                  <a:lnTo>
                    <a:pt x="626" y="1454"/>
                  </a:lnTo>
                  <a:lnTo>
                    <a:pt x="624" y="1454"/>
                  </a:lnTo>
                  <a:lnTo>
                    <a:pt x="626" y="1458"/>
                  </a:lnTo>
                  <a:lnTo>
                    <a:pt x="628" y="1460"/>
                  </a:lnTo>
                  <a:lnTo>
                    <a:pt x="630" y="1462"/>
                  </a:lnTo>
                  <a:lnTo>
                    <a:pt x="634" y="1462"/>
                  </a:lnTo>
                  <a:lnTo>
                    <a:pt x="638" y="1462"/>
                  </a:lnTo>
                  <a:lnTo>
                    <a:pt x="640" y="1464"/>
                  </a:lnTo>
                  <a:lnTo>
                    <a:pt x="638" y="1468"/>
                  </a:lnTo>
                  <a:lnTo>
                    <a:pt x="638" y="1472"/>
                  </a:lnTo>
                  <a:lnTo>
                    <a:pt x="636" y="1476"/>
                  </a:lnTo>
                  <a:lnTo>
                    <a:pt x="630" y="1478"/>
                  </a:lnTo>
                  <a:lnTo>
                    <a:pt x="626" y="1480"/>
                  </a:lnTo>
                  <a:lnTo>
                    <a:pt x="626" y="1482"/>
                  </a:lnTo>
                  <a:lnTo>
                    <a:pt x="636" y="1490"/>
                  </a:lnTo>
                  <a:lnTo>
                    <a:pt x="638" y="1492"/>
                  </a:lnTo>
                  <a:lnTo>
                    <a:pt x="642" y="1490"/>
                  </a:lnTo>
                  <a:lnTo>
                    <a:pt x="646" y="1488"/>
                  </a:lnTo>
                  <a:lnTo>
                    <a:pt x="648" y="1490"/>
                  </a:lnTo>
                  <a:lnTo>
                    <a:pt x="650" y="1494"/>
                  </a:lnTo>
                  <a:lnTo>
                    <a:pt x="652" y="1492"/>
                  </a:lnTo>
                  <a:lnTo>
                    <a:pt x="654" y="1492"/>
                  </a:lnTo>
                  <a:lnTo>
                    <a:pt x="654" y="1496"/>
                  </a:lnTo>
                  <a:lnTo>
                    <a:pt x="654" y="1500"/>
                  </a:lnTo>
                  <a:lnTo>
                    <a:pt x="654" y="1502"/>
                  </a:lnTo>
                  <a:lnTo>
                    <a:pt x="656" y="1502"/>
                  </a:lnTo>
                  <a:lnTo>
                    <a:pt x="658" y="1502"/>
                  </a:lnTo>
                  <a:lnTo>
                    <a:pt x="658" y="1500"/>
                  </a:lnTo>
                  <a:lnTo>
                    <a:pt x="660" y="1494"/>
                  </a:lnTo>
                  <a:lnTo>
                    <a:pt x="662" y="1488"/>
                  </a:lnTo>
                  <a:lnTo>
                    <a:pt x="662" y="1486"/>
                  </a:lnTo>
                  <a:lnTo>
                    <a:pt x="666" y="1486"/>
                  </a:lnTo>
                  <a:lnTo>
                    <a:pt x="668" y="1486"/>
                  </a:lnTo>
                  <a:lnTo>
                    <a:pt x="670" y="1488"/>
                  </a:lnTo>
                  <a:lnTo>
                    <a:pt x="666" y="1496"/>
                  </a:lnTo>
                  <a:lnTo>
                    <a:pt x="660" y="1504"/>
                  </a:lnTo>
                  <a:lnTo>
                    <a:pt x="654" y="1508"/>
                  </a:lnTo>
                  <a:lnTo>
                    <a:pt x="652" y="1510"/>
                  </a:lnTo>
                  <a:lnTo>
                    <a:pt x="650" y="1512"/>
                  </a:lnTo>
                  <a:lnTo>
                    <a:pt x="654" y="1514"/>
                  </a:lnTo>
                  <a:lnTo>
                    <a:pt x="658" y="1518"/>
                  </a:lnTo>
                  <a:lnTo>
                    <a:pt x="658" y="1520"/>
                  </a:lnTo>
                  <a:lnTo>
                    <a:pt x="656" y="1522"/>
                  </a:lnTo>
                  <a:lnTo>
                    <a:pt x="650" y="1524"/>
                  </a:lnTo>
                  <a:lnTo>
                    <a:pt x="648" y="1522"/>
                  </a:lnTo>
                  <a:lnTo>
                    <a:pt x="644" y="1522"/>
                  </a:lnTo>
                  <a:lnTo>
                    <a:pt x="636" y="1526"/>
                  </a:lnTo>
                  <a:lnTo>
                    <a:pt x="632" y="1530"/>
                  </a:lnTo>
                  <a:lnTo>
                    <a:pt x="632" y="1536"/>
                  </a:lnTo>
                  <a:lnTo>
                    <a:pt x="632" y="1540"/>
                  </a:lnTo>
                  <a:lnTo>
                    <a:pt x="634" y="1544"/>
                  </a:lnTo>
                  <a:lnTo>
                    <a:pt x="640" y="1548"/>
                  </a:lnTo>
                  <a:lnTo>
                    <a:pt x="644" y="1548"/>
                  </a:lnTo>
                  <a:lnTo>
                    <a:pt x="646" y="1548"/>
                  </a:lnTo>
                  <a:lnTo>
                    <a:pt x="646" y="1546"/>
                  </a:lnTo>
                  <a:lnTo>
                    <a:pt x="648" y="1546"/>
                  </a:lnTo>
                  <a:lnTo>
                    <a:pt x="650" y="1546"/>
                  </a:lnTo>
                  <a:lnTo>
                    <a:pt x="654" y="1548"/>
                  </a:lnTo>
                  <a:lnTo>
                    <a:pt x="656" y="1544"/>
                  </a:lnTo>
                  <a:lnTo>
                    <a:pt x="658" y="1542"/>
                  </a:lnTo>
                  <a:lnTo>
                    <a:pt x="660" y="1540"/>
                  </a:lnTo>
                  <a:lnTo>
                    <a:pt x="664" y="1542"/>
                  </a:lnTo>
                  <a:lnTo>
                    <a:pt x="666" y="1544"/>
                  </a:lnTo>
                  <a:lnTo>
                    <a:pt x="664" y="1548"/>
                  </a:lnTo>
                  <a:lnTo>
                    <a:pt x="662" y="1548"/>
                  </a:lnTo>
                  <a:lnTo>
                    <a:pt x="660" y="1550"/>
                  </a:lnTo>
                  <a:lnTo>
                    <a:pt x="660" y="1552"/>
                  </a:lnTo>
                  <a:lnTo>
                    <a:pt x="662" y="1554"/>
                  </a:lnTo>
                  <a:lnTo>
                    <a:pt x="664" y="1556"/>
                  </a:lnTo>
                  <a:lnTo>
                    <a:pt x="662" y="1558"/>
                  </a:lnTo>
                  <a:lnTo>
                    <a:pt x="660" y="1560"/>
                  </a:lnTo>
                  <a:lnTo>
                    <a:pt x="660" y="1562"/>
                  </a:lnTo>
                  <a:lnTo>
                    <a:pt x="662" y="1564"/>
                  </a:lnTo>
                  <a:lnTo>
                    <a:pt x="662" y="1568"/>
                  </a:lnTo>
                  <a:lnTo>
                    <a:pt x="658" y="1570"/>
                  </a:lnTo>
                  <a:lnTo>
                    <a:pt x="654" y="1572"/>
                  </a:lnTo>
                  <a:lnTo>
                    <a:pt x="652" y="1570"/>
                  </a:lnTo>
                  <a:lnTo>
                    <a:pt x="648" y="1568"/>
                  </a:lnTo>
                  <a:lnTo>
                    <a:pt x="646" y="1566"/>
                  </a:lnTo>
                  <a:lnTo>
                    <a:pt x="644" y="1576"/>
                  </a:lnTo>
                  <a:lnTo>
                    <a:pt x="642" y="1586"/>
                  </a:lnTo>
                  <a:lnTo>
                    <a:pt x="646" y="1592"/>
                  </a:lnTo>
                  <a:lnTo>
                    <a:pt x="652" y="1598"/>
                  </a:lnTo>
                  <a:lnTo>
                    <a:pt x="658" y="1600"/>
                  </a:lnTo>
                  <a:lnTo>
                    <a:pt x="662" y="1600"/>
                  </a:lnTo>
                  <a:lnTo>
                    <a:pt x="664" y="1604"/>
                  </a:lnTo>
                  <a:lnTo>
                    <a:pt x="668" y="1608"/>
                  </a:lnTo>
                  <a:lnTo>
                    <a:pt x="674" y="1612"/>
                  </a:lnTo>
                  <a:lnTo>
                    <a:pt x="688" y="1616"/>
                  </a:lnTo>
                  <a:lnTo>
                    <a:pt x="690" y="1618"/>
                  </a:lnTo>
                  <a:lnTo>
                    <a:pt x="688" y="1620"/>
                  </a:lnTo>
                  <a:lnTo>
                    <a:pt x="688" y="1624"/>
                  </a:lnTo>
                  <a:lnTo>
                    <a:pt x="690" y="1626"/>
                  </a:lnTo>
                  <a:lnTo>
                    <a:pt x="692" y="1628"/>
                  </a:lnTo>
                  <a:lnTo>
                    <a:pt x="694" y="1628"/>
                  </a:lnTo>
                  <a:lnTo>
                    <a:pt x="696" y="1626"/>
                  </a:lnTo>
                  <a:lnTo>
                    <a:pt x="700" y="1626"/>
                  </a:lnTo>
                  <a:lnTo>
                    <a:pt x="704" y="1630"/>
                  </a:lnTo>
                  <a:lnTo>
                    <a:pt x="706" y="1632"/>
                  </a:lnTo>
                  <a:lnTo>
                    <a:pt x="710" y="1630"/>
                  </a:lnTo>
                  <a:lnTo>
                    <a:pt x="720" y="1628"/>
                  </a:lnTo>
                  <a:lnTo>
                    <a:pt x="734" y="1628"/>
                  </a:lnTo>
                  <a:lnTo>
                    <a:pt x="746" y="1626"/>
                  </a:lnTo>
                  <a:lnTo>
                    <a:pt x="752" y="1624"/>
                  </a:lnTo>
                  <a:lnTo>
                    <a:pt x="756" y="1620"/>
                  </a:lnTo>
                  <a:lnTo>
                    <a:pt x="760" y="1618"/>
                  </a:lnTo>
                  <a:lnTo>
                    <a:pt x="766" y="1614"/>
                  </a:lnTo>
                  <a:lnTo>
                    <a:pt x="774" y="1608"/>
                  </a:lnTo>
                  <a:lnTo>
                    <a:pt x="780" y="1600"/>
                  </a:lnTo>
                  <a:lnTo>
                    <a:pt x="782" y="1596"/>
                  </a:lnTo>
                  <a:lnTo>
                    <a:pt x="784" y="1594"/>
                  </a:lnTo>
                  <a:lnTo>
                    <a:pt x="790" y="1592"/>
                  </a:lnTo>
                  <a:lnTo>
                    <a:pt x="792" y="1592"/>
                  </a:lnTo>
                  <a:lnTo>
                    <a:pt x="794" y="1588"/>
                  </a:lnTo>
                  <a:lnTo>
                    <a:pt x="794" y="1586"/>
                  </a:lnTo>
                  <a:lnTo>
                    <a:pt x="796" y="1586"/>
                  </a:lnTo>
                  <a:lnTo>
                    <a:pt x="800" y="1584"/>
                  </a:lnTo>
                  <a:lnTo>
                    <a:pt x="804" y="1582"/>
                  </a:lnTo>
                  <a:lnTo>
                    <a:pt x="800" y="1578"/>
                  </a:lnTo>
                  <a:lnTo>
                    <a:pt x="798" y="1576"/>
                  </a:lnTo>
                  <a:lnTo>
                    <a:pt x="802" y="1574"/>
                  </a:lnTo>
                  <a:lnTo>
                    <a:pt x="810" y="1572"/>
                  </a:lnTo>
                  <a:lnTo>
                    <a:pt x="812" y="1570"/>
                  </a:lnTo>
                  <a:lnTo>
                    <a:pt x="812" y="1566"/>
                  </a:lnTo>
                  <a:lnTo>
                    <a:pt x="812" y="1562"/>
                  </a:lnTo>
                  <a:lnTo>
                    <a:pt x="816" y="1564"/>
                  </a:lnTo>
                  <a:lnTo>
                    <a:pt x="820" y="1568"/>
                  </a:lnTo>
                  <a:lnTo>
                    <a:pt x="822" y="1570"/>
                  </a:lnTo>
                  <a:lnTo>
                    <a:pt x="824" y="1568"/>
                  </a:lnTo>
                  <a:lnTo>
                    <a:pt x="828" y="1566"/>
                  </a:lnTo>
                  <a:lnTo>
                    <a:pt x="834" y="1566"/>
                  </a:lnTo>
                  <a:lnTo>
                    <a:pt x="838" y="1564"/>
                  </a:lnTo>
                  <a:lnTo>
                    <a:pt x="838" y="1558"/>
                  </a:lnTo>
                  <a:lnTo>
                    <a:pt x="838" y="1554"/>
                  </a:lnTo>
                  <a:lnTo>
                    <a:pt x="840" y="1552"/>
                  </a:lnTo>
                  <a:lnTo>
                    <a:pt x="844" y="1550"/>
                  </a:lnTo>
                  <a:lnTo>
                    <a:pt x="846" y="1548"/>
                  </a:lnTo>
                  <a:lnTo>
                    <a:pt x="842" y="1540"/>
                  </a:lnTo>
                  <a:lnTo>
                    <a:pt x="840" y="1536"/>
                  </a:lnTo>
                  <a:lnTo>
                    <a:pt x="838" y="1532"/>
                  </a:lnTo>
                  <a:lnTo>
                    <a:pt x="840" y="1528"/>
                  </a:lnTo>
                  <a:lnTo>
                    <a:pt x="844" y="1532"/>
                  </a:lnTo>
                  <a:lnTo>
                    <a:pt x="846" y="1534"/>
                  </a:lnTo>
                  <a:lnTo>
                    <a:pt x="848" y="1534"/>
                  </a:lnTo>
                  <a:lnTo>
                    <a:pt x="850" y="1530"/>
                  </a:lnTo>
                  <a:lnTo>
                    <a:pt x="850" y="1528"/>
                  </a:lnTo>
                  <a:lnTo>
                    <a:pt x="852" y="1530"/>
                  </a:lnTo>
                  <a:lnTo>
                    <a:pt x="852" y="1536"/>
                  </a:lnTo>
                  <a:lnTo>
                    <a:pt x="850" y="1538"/>
                  </a:lnTo>
                  <a:lnTo>
                    <a:pt x="850" y="1540"/>
                  </a:lnTo>
                  <a:lnTo>
                    <a:pt x="852" y="1542"/>
                  </a:lnTo>
                  <a:lnTo>
                    <a:pt x="854" y="1548"/>
                  </a:lnTo>
                  <a:lnTo>
                    <a:pt x="854" y="1552"/>
                  </a:lnTo>
                  <a:lnTo>
                    <a:pt x="856" y="1554"/>
                  </a:lnTo>
                  <a:lnTo>
                    <a:pt x="862" y="1556"/>
                  </a:lnTo>
                  <a:lnTo>
                    <a:pt x="866" y="1556"/>
                  </a:lnTo>
                  <a:lnTo>
                    <a:pt x="866" y="1558"/>
                  </a:lnTo>
                  <a:lnTo>
                    <a:pt x="868" y="1558"/>
                  </a:lnTo>
                  <a:lnTo>
                    <a:pt x="876" y="1560"/>
                  </a:lnTo>
                  <a:lnTo>
                    <a:pt x="874" y="1564"/>
                  </a:lnTo>
                  <a:lnTo>
                    <a:pt x="872" y="1566"/>
                  </a:lnTo>
                  <a:lnTo>
                    <a:pt x="872" y="1570"/>
                  </a:lnTo>
                  <a:lnTo>
                    <a:pt x="874" y="1576"/>
                  </a:lnTo>
                  <a:lnTo>
                    <a:pt x="876" y="1584"/>
                  </a:lnTo>
                  <a:lnTo>
                    <a:pt x="876" y="1594"/>
                  </a:lnTo>
                  <a:lnTo>
                    <a:pt x="876" y="1602"/>
                  </a:lnTo>
                  <a:lnTo>
                    <a:pt x="876" y="1608"/>
                  </a:lnTo>
                  <a:lnTo>
                    <a:pt x="878" y="1612"/>
                  </a:lnTo>
                  <a:lnTo>
                    <a:pt x="882" y="1616"/>
                  </a:lnTo>
                  <a:lnTo>
                    <a:pt x="886" y="1616"/>
                  </a:lnTo>
                  <a:lnTo>
                    <a:pt x="890" y="1614"/>
                  </a:lnTo>
                  <a:lnTo>
                    <a:pt x="896" y="1610"/>
                  </a:lnTo>
                  <a:lnTo>
                    <a:pt x="898" y="1612"/>
                  </a:lnTo>
                  <a:lnTo>
                    <a:pt x="900" y="1614"/>
                  </a:lnTo>
                  <a:lnTo>
                    <a:pt x="902" y="1618"/>
                  </a:lnTo>
                  <a:lnTo>
                    <a:pt x="902" y="1622"/>
                  </a:lnTo>
                  <a:lnTo>
                    <a:pt x="900" y="1628"/>
                  </a:lnTo>
                  <a:lnTo>
                    <a:pt x="896" y="1638"/>
                  </a:lnTo>
                  <a:lnTo>
                    <a:pt x="898" y="1644"/>
                  </a:lnTo>
                  <a:lnTo>
                    <a:pt x="900" y="1652"/>
                  </a:lnTo>
                  <a:lnTo>
                    <a:pt x="906" y="1672"/>
                  </a:lnTo>
                  <a:lnTo>
                    <a:pt x="916" y="1694"/>
                  </a:lnTo>
                  <a:lnTo>
                    <a:pt x="928" y="1710"/>
                  </a:lnTo>
                  <a:lnTo>
                    <a:pt x="932" y="1716"/>
                  </a:lnTo>
                  <a:lnTo>
                    <a:pt x="936" y="1716"/>
                  </a:lnTo>
                  <a:lnTo>
                    <a:pt x="942" y="1716"/>
                  </a:lnTo>
                  <a:lnTo>
                    <a:pt x="944" y="1718"/>
                  </a:lnTo>
                  <a:lnTo>
                    <a:pt x="944" y="1720"/>
                  </a:lnTo>
                  <a:lnTo>
                    <a:pt x="942" y="1726"/>
                  </a:lnTo>
                  <a:lnTo>
                    <a:pt x="934" y="1728"/>
                  </a:lnTo>
                  <a:lnTo>
                    <a:pt x="932" y="1730"/>
                  </a:lnTo>
                  <a:lnTo>
                    <a:pt x="934" y="1732"/>
                  </a:lnTo>
                  <a:lnTo>
                    <a:pt x="936" y="1738"/>
                  </a:lnTo>
                  <a:lnTo>
                    <a:pt x="938" y="1742"/>
                  </a:lnTo>
                  <a:lnTo>
                    <a:pt x="932" y="1740"/>
                  </a:lnTo>
                  <a:lnTo>
                    <a:pt x="926" y="1740"/>
                  </a:lnTo>
                  <a:lnTo>
                    <a:pt x="934" y="1752"/>
                  </a:lnTo>
                  <a:lnTo>
                    <a:pt x="940" y="1760"/>
                  </a:lnTo>
                  <a:lnTo>
                    <a:pt x="944" y="1768"/>
                  </a:lnTo>
                  <a:lnTo>
                    <a:pt x="946" y="1778"/>
                  </a:lnTo>
                  <a:lnTo>
                    <a:pt x="946" y="1782"/>
                  </a:lnTo>
                  <a:lnTo>
                    <a:pt x="944" y="1786"/>
                  </a:lnTo>
                  <a:lnTo>
                    <a:pt x="940" y="1792"/>
                  </a:lnTo>
                  <a:lnTo>
                    <a:pt x="942" y="1796"/>
                  </a:lnTo>
                  <a:lnTo>
                    <a:pt x="946" y="1798"/>
                  </a:lnTo>
                  <a:lnTo>
                    <a:pt x="954" y="1798"/>
                  </a:lnTo>
                  <a:lnTo>
                    <a:pt x="972" y="1796"/>
                  </a:lnTo>
                  <a:lnTo>
                    <a:pt x="982" y="1794"/>
                  </a:lnTo>
                  <a:lnTo>
                    <a:pt x="990" y="1794"/>
                  </a:lnTo>
                  <a:lnTo>
                    <a:pt x="996" y="1794"/>
                  </a:lnTo>
                  <a:lnTo>
                    <a:pt x="998" y="1788"/>
                  </a:lnTo>
                  <a:lnTo>
                    <a:pt x="1000" y="1774"/>
                  </a:lnTo>
                  <a:lnTo>
                    <a:pt x="1000" y="1768"/>
                  </a:lnTo>
                  <a:lnTo>
                    <a:pt x="1002" y="1760"/>
                  </a:lnTo>
                  <a:lnTo>
                    <a:pt x="1004" y="1756"/>
                  </a:lnTo>
                  <a:lnTo>
                    <a:pt x="1010" y="1756"/>
                  </a:lnTo>
                  <a:lnTo>
                    <a:pt x="1018" y="1756"/>
                  </a:lnTo>
                  <a:lnTo>
                    <a:pt x="1018" y="1754"/>
                  </a:lnTo>
                  <a:lnTo>
                    <a:pt x="1018" y="1752"/>
                  </a:lnTo>
                  <a:lnTo>
                    <a:pt x="1020" y="1750"/>
                  </a:lnTo>
                  <a:lnTo>
                    <a:pt x="1024" y="1748"/>
                  </a:lnTo>
                  <a:lnTo>
                    <a:pt x="1034" y="1746"/>
                  </a:lnTo>
                  <a:lnTo>
                    <a:pt x="1042" y="1746"/>
                  </a:lnTo>
                  <a:lnTo>
                    <a:pt x="1050" y="1746"/>
                  </a:lnTo>
                  <a:lnTo>
                    <a:pt x="1058" y="1750"/>
                  </a:lnTo>
                  <a:lnTo>
                    <a:pt x="1062" y="1750"/>
                  </a:lnTo>
                  <a:lnTo>
                    <a:pt x="1064" y="1750"/>
                  </a:lnTo>
                  <a:lnTo>
                    <a:pt x="1070" y="1736"/>
                  </a:lnTo>
                  <a:lnTo>
                    <a:pt x="1076" y="1720"/>
                  </a:lnTo>
                  <a:lnTo>
                    <a:pt x="1082" y="1708"/>
                  </a:lnTo>
                  <a:lnTo>
                    <a:pt x="1086" y="1700"/>
                  </a:lnTo>
                  <a:lnTo>
                    <a:pt x="1088" y="1692"/>
                  </a:lnTo>
                  <a:lnTo>
                    <a:pt x="1088" y="1684"/>
                  </a:lnTo>
                  <a:lnTo>
                    <a:pt x="1090" y="1676"/>
                  </a:lnTo>
                  <a:lnTo>
                    <a:pt x="1092" y="1666"/>
                  </a:lnTo>
                  <a:lnTo>
                    <a:pt x="1092" y="1658"/>
                  </a:lnTo>
                  <a:lnTo>
                    <a:pt x="1090" y="1654"/>
                  </a:lnTo>
                  <a:lnTo>
                    <a:pt x="1092" y="1650"/>
                  </a:lnTo>
                  <a:lnTo>
                    <a:pt x="1094" y="1644"/>
                  </a:lnTo>
                  <a:lnTo>
                    <a:pt x="1098" y="1638"/>
                  </a:lnTo>
                  <a:lnTo>
                    <a:pt x="1098" y="1634"/>
                  </a:lnTo>
                  <a:lnTo>
                    <a:pt x="1098" y="1632"/>
                  </a:lnTo>
                  <a:lnTo>
                    <a:pt x="1096" y="1626"/>
                  </a:lnTo>
                  <a:lnTo>
                    <a:pt x="1098" y="1622"/>
                  </a:lnTo>
                  <a:lnTo>
                    <a:pt x="1100" y="1618"/>
                  </a:lnTo>
                  <a:lnTo>
                    <a:pt x="1098" y="1610"/>
                  </a:lnTo>
                  <a:lnTo>
                    <a:pt x="1096" y="1606"/>
                  </a:lnTo>
                  <a:lnTo>
                    <a:pt x="1096" y="1604"/>
                  </a:lnTo>
                  <a:lnTo>
                    <a:pt x="1098" y="1604"/>
                  </a:lnTo>
                  <a:lnTo>
                    <a:pt x="1100" y="1602"/>
                  </a:lnTo>
                  <a:lnTo>
                    <a:pt x="1102" y="1600"/>
                  </a:lnTo>
                  <a:lnTo>
                    <a:pt x="1100" y="1598"/>
                  </a:lnTo>
                  <a:lnTo>
                    <a:pt x="1100" y="1596"/>
                  </a:lnTo>
                  <a:lnTo>
                    <a:pt x="1102" y="1592"/>
                  </a:lnTo>
                  <a:lnTo>
                    <a:pt x="1112" y="1588"/>
                  </a:lnTo>
                  <a:lnTo>
                    <a:pt x="1124" y="1582"/>
                  </a:lnTo>
                  <a:lnTo>
                    <a:pt x="1130" y="1578"/>
                  </a:lnTo>
                  <a:lnTo>
                    <a:pt x="1132" y="1574"/>
                  </a:lnTo>
                  <a:lnTo>
                    <a:pt x="1134" y="1570"/>
                  </a:lnTo>
                  <a:lnTo>
                    <a:pt x="1134" y="1568"/>
                  </a:lnTo>
                  <a:lnTo>
                    <a:pt x="1138" y="1572"/>
                  </a:lnTo>
                  <a:lnTo>
                    <a:pt x="1142" y="1576"/>
                  </a:lnTo>
                  <a:lnTo>
                    <a:pt x="1144" y="1574"/>
                  </a:lnTo>
                  <a:lnTo>
                    <a:pt x="1146" y="1572"/>
                  </a:lnTo>
                  <a:lnTo>
                    <a:pt x="1152" y="1566"/>
                  </a:lnTo>
                  <a:lnTo>
                    <a:pt x="1158" y="1562"/>
                  </a:lnTo>
                  <a:lnTo>
                    <a:pt x="1164" y="1560"/>
                  </a:lnTo>
                  <a:lnTo>
                    <a:pt x="1164" y="1558"/>
                  </a:lnTo>
                  <a:lnTo>
                    <a:pt x="1164" y="1556"/>
                  </a:lnTo>
                  <a:lnTo>
                    <a:pt x="1166" y="1554"/>
                  </a:lnTo>
                  <a:lnTo>
                    <a:pt x="1170" y="1552"/>
                  </a:lnTo>
                  <a:lnTo>
                    <a:pt x="1172" y="1550"/>
                  </a:lnTo>
                  <a:lnTo>
                    <a:pt x="1172" y="1548"/>
                  </a:lnTo>
                  <a:lnTo>
                    <a:pt x="1172" y="1546"/>
                  </a:lnTo>
                  <a:lnTo>
                    <a:pt x="1170" y="1542"/>
                  </a:lnTo>
                  <a:lnTo>
                    <a:pt x="1168" y="1540"/>
                  </a:lnTo>
                  <a:lnTo>
                    <a:pt x="1164" y="1540"/>
                  </a:lnTo>
                  <a:lnTo>
                    <a:pt x="1152" y="1546"/>
                  </a:lnTo>
                  <a:lnTo>
                    <a:pt x="1144" y="1550"/>
                  </a:lnTo>
                  <a:lnTo>
                    <a:pt x="1136" y="1550"/>
                  </a:lnTo>
                  <a:lnTo>
                    <a:pt x="1128" y="1550"/>
                  </a:lnTo>
                  <a:lnTo>
                    <a:pt x="1122" y="1546"/>
                  </a:lnTo>
                  <a:lnTo>
                    <a:pt x="1112" y="1540"/>
                  </a:lnTo>
                  <a:lnTo>
                    <a:pt x="1104" y="1538"/>
                  </a:lnTo>
                  <a:lnTo>
                    <a:pt x="1094" y="1538"/>
                  </a:lnTo>
                  <a:lnTo>
                    <a:pt x="1086" y="1538"/>
                  </a:lnTo>
                  <a:lnTo>
                    <a:pt x="1076" y="1538"/>
                  </a:lnTo>
                  <a:lnTo>
                    <a:pt x="1084" y="1534"/>
                  </a:lnTo>
                  <a:lnTo>
                    <a:pt x="1092" y="1530"/>
                  </a:lnTo>
                  <a:lnTo>
                    <a:pt x="1098" y="1530"/>
                  </a:lnTo>
                  <a:lnTo>
                    <a:pt x="1110" y="1530"/>
                  </a:lnTo>
                  <a:lnTo>
                    <a:pt x="1118" y="1534"/>
                  </a:lnTo>
                  <a:lnTo>
                    <a:pt x="1122" y="1534"/>
                  </a:lnTo>
                  <a:lnTo>
                    <a:pt x="1124" y="1532"/>
                  </a:lnTo>
                  <a:lnTo>
                    <a:pt x="1126" y="1532"/>
                  </a:lnTo>
                  <a:lnTo>
                    <a:pt x="1128" y="1532"/>
                  </a:lnTo>
                  <a:lnTo>
                    <a:pt x="1134" y="1538"/>
                  </a:lnTo>
                  <a:lnTo>
                    <a:pt x="1142" y="1544"/>
                  </a:lnTo>
                  <a:lnTo>
                    <a:pt x="1146" y="1544"/>
                  </a:lnTo>
                  <a:lnTo>
                    <a:pt x="1150" y="1542"/>
                  </a:lnTo>
                  <a:lnTo>
                    <a:pt x="1178" y="1528"/>
                  </a:lnTo>
                  <a:lnTo>
                    <a:pt x="1190" y="1518"/>
                  </a:lnTo>
                  <a:lnTo>
                    <a:pt x="1192" y="1516"/>
                  </a:lnTo>
                  <a:lnTo>
                    <a:pt x="1192" y="1512"/>
                  </a:lnTo>
                  <a:lnTo>
                    <a:pt x="1184" y="1500"/>
                  </a:lnTo>
                  <a:lnTo>
                    <a:pt x="1178" y="1496"/>
                  </a:lnTo>
                  <a:lnTo>
                    <a:pt x="1172" y="1496"/>
                  </a:lnTo>
                  <a:lnTo>
                    <a:pt x="1168" y="1496"/>
                  </a:lnTo>
                  <a:lnTo>
                    <a:pt x="1168" y="1494"/>
                  </a:lnTo>
                  <a:lnTo>
                    <a:pt x="1168" y="1490"/>
                  </a:lnTo>
                  <a:lnTo>
                    <a:pt x="1170" y="1484"/>
                  </a:lnTo>
                  <a:lnTo>
                    <a:pt x="1168" y="1482"/>
                  </a:lnTo>
                  <a:lnTo>
                    <a:pt x="1164" y="1480"/>
                  </a:lnTo>
                  <a:lnTo>
                    <a:pt x="1158" y="1476"/>
                  </a:lnTo>
                  <a:lnTo>
                    <a:pt x="1154" y="1472"/>
                  </a:lnTo>
                  <a:lnTo>
                    <a:pt x="1148" y="1468"/>
                  </a:lnTo>
                  <a:lnTo>
                    <a:pt x="1144" y="1466"/>
                  </a:lnTo>
                  <a:lnTo>
                    <a:pt x="1138" y="1468"/>
                  </a:lnTo>
                  <a:lnTo>
                    <a:pt x="1132" y="1468"/>
                  </a:lnTo>
                  <a:lnTo>
                    <a:pt x="1132" y="1466"/>
                  </a:lnTo>
                  <a:lnTo>
                    <a:pt x="1132" y="1462"/>
                  </a:lnTo>
                  <a:lnTo>
                    <a:pt x="1130" y="1462"/>
                  </a:lnTo>
                  <a:lnTo>
                    <a:pt x="1126" y="1460"/>
                  </a:lnTo>
                  <a:lnTo>
                    <a:pt x="1124" y="1460"/>
                  </a:lnTo>
                  <a:lnTo>
                    <a:pt x="1122" y="1458"/>
                  </a:lnTo>
                  <a:lnTo>
                    <a:pt x="1118" y="1450"/>
                  </a:lnTo>
                  <a:lnTo>
                    <a:pt x="1116" y="1440"/>
                  </a:lnTo>
                  <a:lnTo>
                    <a:pt x="1116" y="1428"/>
                  </a:lnTo>
                  <a:lnTo>
                    <a:pt x="1116" y="1416"/>
                  </a:lnTo>
                  <a:lnTo>
                    <a:pt x="1116" y="1406"/>
                  </a:lnTo>
                  <a:lnTo>
                    <a:pt x="1120" y="1398"/>
                  </a:lnTo>
                  <a:lnTo>
                    <a:pt x="1120" y="1396"/>
                  </a:lnTo>
                  <a:lnTo>
                    <a:pt x="1124" y="1396"/>
                  </a:lnTo>
                  <a:lnTo>
                    <a:pt x="1126" y="1394"/>
                  </a:lnTo>
                  <a:lnTo>
                    <a:pt x="1128" y="1392"/>
                  </a:lnTo>
                  <a:lnTo>
                    <a:pt x="1126" y="1386"/>
                  </a:lnTo>
                  <a:lnTo>
                    <a:pt x="1126" y="1374"/>
                  </a:lnTo>
                  <a:lnTo>
                    <a:pt x="1126" y="1368"/>
                  </a:lnTo>
                  <a:lnTo>
                    <a:pt x="1128" y="1360"/>
                  </a:lnTo>
                  <a:lnTo>
                    <a:pt x="1132" y="1356"/>
                  </a:lnTo>
                  <a:lnTo>
                    <a:pt x="1132" y="1352"/>
                  </a:lnTo>
                  <a:lnTo>
                    <a:pt x="1130" y="1352"/>
                  </a:lnTo>
                  <a:lnTo>
                    <a:pt x="1128" y="1350"/>
                  </a:lnTo>
                  <a:lnTo>
                    <a:pt x="1124" y="1350"/>
                  </a:lnTo>
                  <a:lnTo>
                    <a:pt x="1122" y="1348"/>
                  </a:lnTo>
                  <a:lnTo>
                    <a:pt x="1122" y="1342"/>
                  </a:lnTo>
                  <a:lnTo>
                    <a:pt x="1122" y="1336"/>
                  </a:lnTo>
                  <a:lnTo>
                    <a:pt x="1124" y="1338"/>
                  </a:lnTo>
                  <a:lnTo>
                    <a:pt x="1130" y="1340"/>
                  </a:lnTo>
                  <a:lnTo>
                    <a:pt x="1136" y="1340"/>
                  </a:lnTo>
                  <a:lnTo>
                    <a:pt x="1142" y="1338"/>
                  </a:lnTo>
                  <a:lnTo>
                    <a:pt x="1148" y="1334"/>
                  </a:lnTo>
                  <a:lnTo>
                    <a:pt x="1148" y="1332"/>
                  </a:lnTo>
                  <a:lnTo>
                    <a:pt x="1148" y="1330"/>
                  </a:lnTo>
                  <a:lnTo>
                    <a:pt x="1146" y="1326"/>
                  </a:lnTo>
                  <a:lnTo>
                    <a:pt x="1144" y="1324"/>
                  </a:lnTo>
                  <a:lnTo>
                    <a:pt x="1142" y="1322"/>
                  </a:lnTo>
                  <a:lnTo>
                    <a:pt x="1144" y="1322"/>
                  </a:lnTo>
                  <a:lnTo>
                    <a:pt x="1152" y="1320"/>
                  </a:lnTo>
                  <a:lnTo>
                    <a:pt x="1160" y="1318"/>
                  </a:lnTo>
                  <a:lnTo>
                    <a:pt x="1166" y="1312"/>
                  </a:lnTo>
                  <a:lnTo>
                    <a:pt x="1170" y="1308"/>
                  </a:lnTo>
                  <a:lnTo>
                    <a:pt x="1172" y="1302"/>
                  </a:lnTo>
                  <a:lnTo>
                    <a:pt x="1178" y="1294"/>
                  </a:lnTo>
                  <a:lnTo>
                    <a:pt x="1180" y="1292"/>
                  </a:lnTo>
                  <a:lnTo>
                    <a:pt x="1186" y="1292"/>
                  </a:lnTo>
                  <a:lnTo>
                    <a:pt x="1190" y="1294"/>
                  </a:lnTo>
                  <a:lnTo>
                    <a:pt x="1194" y="1292"/>
                  </a:lnTo>
                  <a:lnTo>
                    <a:pt x="1196" y="1286"/>
                  </a:lnTo>
                  <a:lnTo>
                    <a:pt x="1200" y="1278"/>
                  </a:lnTo>
                  <a:lnTo>
                    <a:pt x="1204" y="1274"/>
                  </a:lnTo>
                  <a:lnTo>
                    <a:pt x="1208" y="1274"/>
                  </a:lnTo>
                  <a:lnTo>
                    <a:pt x="1214" y="1274"/>
                  </a:lnTo>
                  <a:lnTo>
                    <a:pt x="1218" y="1274"/>
                  </a:lnTo>
                  <a:lnTo>
                    <a:pt x="1222" y="1268"/>
                  </a:lnTo>
                  <a:lnTo>
                    <a:pt x="1226" y="1264"/>
                  </a:lnTo>
                  <a:lnTo>
                    <a:pt x="1228" y="1264"/>
                  </a:lnTo>
                  <a:lnTo>
                    <a:pt x="1232" y="1264"/>
                  </a:lnTo>
                  <a:lnTo>
                    <a:pt x="1236" y="1264"/>
                  </a:lnTo>
                  <a:lnTo>
                    <a:pt x="1238" y="1264"/>
                  </a:lnTo>
                  <a:lnTo>
                    <a:pt x="1240" y="1260"/>
                  </a:lnTo>
                  <a:lnTo>
                    <a:pt x="1244" y="1254"/>
                  </a:lnTo>
                  <a:lnTo>
                    <a:pt x="1246" y="1254"/>
                  </a:lnTo>
                  <a:lnTo>
                    <a:pt x="1250" y="1254"/>
                  </a:lnTo>
                  <a:lnTo>
                    <a:pt x="1254" y="1252"/>
                  </a:lnTo>
                  <a:lnTo>
                    <a:pt x="1258" y="1250"/>
                  </a:lnTo>
                  <a:lnTo>
                    <a:pt x="1262" y="1240"/>
                  </a:lnTo>
                  <a:lnTo>
                    <a:pt x="1268" y="1226"/>
                  </a:lnTo>
                  <a:lnTo>
                    <a:pt x="1274" y="1220"/>
                  </a:lnTo>
                  <a:lnTo>
                    <a:pt x="1284" y="1214"/>
                  </a:lnTo>
                  <a:lnTo>
                    <a:pt x="1290" y="1208"/>
                  </a:lnTo>
                  <a:lnTo>
                    <a:pt x="1292" y="1206"/>
                  </a:lnTo>
                  <a:lnTo>
                    <a:pt x="1292" y="1204"/>
                  </a:lnTo>
                  <a:lnTo>
                    <a:pt x="1290" y="1202"/>
                  </a:lnTo>
                  <a:lnTo>
                    <a:pt x="1284" y="1198"/>
                  </a:lnTo>
                  <a:lnTo>
                    <a:pt x="1280" y="1194"/>
                  </a:lnTo>
                  <a:lnTo>
                    <a:pt x="1276" y="1190"/>
                  </a:lnTo>
                  <a:lnTo>
                    <a:pt x="1276" y="1184"/>
                  </a:lnTo>
                  <a:lnTo>
                    <a:pt x="1276" y="1180"/>
                  </a:lnTo>
                  <a:lnTo>
                    <a:pt x="1282" y="1174"/>
                  </a:lnTo>
                  <a:lnTo>
                    <a:pt x="1288" y="1168"/>
                  </a:lnTo>
                  <a:lnTo>
                    <a:pt x="1290" y="1164"/>
                  </a:lnTo>
                  <a:lnTo>
                    <a:pt x="1292" y="1156"/>
                  </a:lnTo>
                  <a:lnTo>
                    <a:pt x="1292" y="1150"/>
                  </a:lnTo>
                  <a:lnTo>
                    <a:pt x="1294" y="1146"/>
                  </a:lnTo>
                  <a:lnTo>
                    <a:pt x="1298" y="1144"/>
                  </a:lnTo>
                  <a:lnTo>
                    <a:pt x="1300" y="1144"/>
                  </a:lnTo>
                  <a:lnTo>
                    <a:pt x="1306" y="1142"/>
                  </a:lnTo>
                  <a:lnTo>
                    <a:pt x="1310" y="1140"/>
                  </a:lnTo>
                  <a:lnTo>
                    <a:pt x="1310" y="1138"/>
                  </a:lnTo>
                  <a:lnTo>
                    <a:pt x="1314" y="1132"/>
                  </a:lnTo>
                  <a:lnTo>
                    <a:pt x="1320" y="1126"/>
                  </a:lnTo>
                  <a:lnTo>
                    <a:pt x="1338" y="1114"/>
                  </a:lnTo>
                  <a:lnTo>
                    <a:pt x="1340" y="1112"/>
                  </a:lnTo>
                  <a:lnTo>
                    <a:pt x="1344" y="1112"/>
                  </a:lnTo>
                  <a:lnTo>
                    <a:pt x="1346" y="1116"/>
                  </a:lnTo>
                  <a:lnTo>
                    <a:pt x="1348" y="1118"/>
                  </a:lnTo>
                  <a:lnTo>
                    <a:pt x="1350" y="1120"/>
                  </a:lnTo>
                  <a:lnTo>
                    <a:pt x="1354" y="1120"/>
                  </a:lnTo>
                  <a:lnTo>
                    <a:pt x="1358" y="1118"/>
                  </a:lnTo>
                  <a:lnTo>
                    <a:pt x="1364" y="1116"/>
                  </a:lnTo>
                  <a:lnTo>
                    <a:pt x="1368" y="1116"/>
                  </a:lnTo>
                  <a:lnTo>
                    <a:pt x="1378" y="1116"/>
                  </a:lnTo>
                  <a:lnTo>
                    <a:pt x="1386" y="1116"/>
                  </a:lnTo>
                  <a:lnTo>
                    <a:pt x="1392" y="1116"/>
                  </a:lnTo>
                  <a:lnTo>
                    <a:pt x="1396" y="1114"/>
                  </a:lnTo>
                  <a:lnTo>
                    <a:pt x="1408" y="1116"/>
                  </a:lnTo>
                  <a:lnTo>
                    <a:pt x="1414" y="1120"/>
                  </a:lnTo>
                  <a:lnTo>
                    <a:pt x="1418" y="1124"/>
                  </a:lnTo>
                  <a:lnTo>
                    <a:pt x="1428" y="1126"/>
                  </a:lnTo>
                  <a:lnTo>
                    <a:pt x="1438" y="1130"/>
                  </a:lnTo>
                  <a:lnTo>
                    <a:pt x="1440" y="1134"/>
                  </a:lnTo>
                  <a:lnTo>
                    <a:pt x="1442" y="1136"/>
                  </a:lnTo>
                  <a:lnTo>
                    <a:pt x="1442" y="1144"/>
                  </a:lnTo>
                  <a:lnTo>
                    <a:pt x="1440" y="1154"/>
                  </a:lnTo>
                  <a:lnTo>
                    <a:pt x="1440" y="1162"/>
                  </a:lnTo>
                  <a:lnTo>
                    <a:pt x="1442" y="1166"/>
                  </a:lnTo>
                  <a:lnTo>
                    <a:pt x="1446" y="1168"/>
                  </a:lnTo>
                  <a:lnTo>
                    <a:pt x="1444" y="1174"/>
                  </a:lnTo>
                  <a:lnTo>
                    <a:pt x="1442" y="1176"/>
                  </a:lnTo>
                  <a:lnTo>
                    <a:pt x="1440" y="1176"/>
                  </a:lnTo>
                  <a:lnTo>
                    <a:pt x="1434" y="1176"/>
                  </a:lnTo>
                  <a:lnTo>
                    <a:pt x="1422" y="1178"/>
                  </a:lnTo>
                  <a:lnTo>
                    <a:pt x="1416" y="1180"/>
                  </a:lnTo>
                  <a:lnTo>
                    <a:pt x="1412" y="1184"/>
                  </a:lnTo>
                  <a:lnTo>
                    <a:pt x="1406" y="1196"/>
                  </a:lnTo>
                  <a:lnTo>
                    <a:pt x="1398" y="1208"/>
                  </a:lnTo>
                  <a:lnTo>
                    <a:pt x="1390" y="1216"/>
                  </a:lnTo>
                  <a:lnTo>
                    <a:pt x="1382" y="1222"/>
                  </a:lnTo>
                  <a:lnTo>
                    <a:pt x="1372" y="1228"/>
                  </a:lnTo>
                  <a:lnTo>
                    <a:pt x="1368" y="1232"/>
                  </a:lnTo>
                  <a:lnTo>
                    <a:pt x="1366" y="1236"/>
                  </a:lnTo>
                  <a:lnTo>
                    <a:pt x="1366" y="1238"/>
                  </a:lnTo>
                  <a:lnTo>
                    <a:pt x="1366" y="1242"/>
                  </a:lnTo>
                  <a:lnTo>
                    <a:pt x="1358" y="1244"/>
                  </a:lnTo>
                  <a:lnTo>
                    <a:pt x="1354" y="1246"/>
                  </a:lnTo>
                  <a:lnTo>
                    <a:pt x="1350" y="1248"/>
                  </a:lnTo>
                  <a:lnTo>
                    <a:pt x="1346" y="1254"/>
                  </a:lnTo>
                  <a:lnTo>
                    <a:pt x="1344" y="1258"/>
                  </a:lnTo>
                  <a:lnTo>
                    <a:pt x="1342" y="1260"/>
                  </a:lnTo>
                  <a:lnTo>
                    <a:pt x="1338" y="1260"/>
                  </a:lnTo>
                  <a:lnTo>
                    <a:pt x="1334" y="1260"/>
                  </a:lnTo>
                  <a:lnTo>
                    <a:pt x="1332" y="1260"/>
                  </a:lnTo>
                  <a:lnTo>
                    <a:pt x="1328" y="1264"/>
                  </a:lnTo>
                  <a:lnTo>
                    <a:pt x="1326" y="1268"/>
                  </a:lnTo>
                  <a:lnTo>
                    <a:pt x="1324" y="1270"/>
                  </a:lnTo>
                  <a:lnTo>
                    <a:pt x="1322" y="1270"/>
                  </a:lnTo>
                  <a:lnTo>
                    <a:pt x="1320" y="1272"/>
                  </a:lnTo>
                  <a:lnTo>
                    <a:pt x="1318" y="1272"/>
                  </a:lnTo>
                  <a:lnTo>
                    <a:pt x="1318" y="1278"/>
                  </a:lnTo>
                  <a:lnTo>
                    <a:pt x="1318" y="1286"/>
                  </a:lnTo>
                  <a:lnTo>
                    <a:pt x="1318" y="1288"/>
                  </a:lnTo>
                  <a:lnTo>
                    <a:pt x="1314" y="1292"/>
                  </a:lnTo>
                  <a:lnTo>
                    <a:pt x="1310" y="1294"/>
                  </a:lnTo>
                  <a:lnTo>
                    <a:pt x="1308" y="1294"/>
                  </a:lnTo>
                  <a:lnTo>
                    <a:pt x="1300" y="1292"/>
                  </a:lnTo>
                  <a:lnTo>
                    <a:pt x="1294" y="1290"/>
                  </a:lnTo>
                  <a:lnTo>
                    <a:pt x="1292" y="1292"/>
                  </a:lnTo>
                  <a:lnTo>
                    <a:pt x="1290" y="1296"/>
                  </a:lnTo>
                  <a:lnTo>
                    <a:pt x="1290" y="1300"/>
                  </a:lnTo>
                  <a:lnTo>
                    <a:pt x="1286" y="1304"/>
                  </a:lnTo>
                  <a:lnTo>
                    <a:pt x="1278" y="1314"/>
                  </a:lnTo>
                  <a:lnTo>
                    <a:pt x="1276" y="1322"/>
                  </a:lnTo>
                  <a:lnTo>
                    <a:pt x="1274" y="1328"/>
                  </a:lnTo>
                  <a:lnTo>
                    <a:pt x="1274" y="1338"/>
                  </a:lnTo>
                  <a:lnTo>
                    <a:pt x="1278" y="1346"/>
                  </a:lnTo>
                  <a:lnTo>
                    <a:pt x="1282" y="1354"/>
                  </a:lnTo>
                  <a:lnTo>
                    <a:pt x="1282" y="1360"/>
                  </a:lnTo>
                  <a:lnTo>
                    <a:pt x="1282" y="1364"/>
                  </a:lnTo>
                  <a:lnTo>
                    <a:pt x="1280" y="1366"/>
                  </a:lnTo>
                  <a:lnTo>
                    <a:pt x="1278" y="1368"/>
                  </a:lnTo>
                  <a:lnTo>
                    <a:pt x="1278" y="1372"/>
                  </a:lnTo>
                  <a:lnTo>
                    <a:pt x="1280" y="1378"/>
                  </a:lnTo>
                  <a:lnTo>
                    <a:pt x="1288" y="1388"/>
                  </a:lnTo>
                  <a:lnTo>
                    <a:pt x="1292" y="1394"/>
                  </a:lnTo>
                  <a:lnTo>
                    <a:pt x="1294" y="1396"/>
                  </a:lnTo>
                  <a:lnTo>
                    <a:pt x="1294" y="1398"/>
                  </a:lnTo>
                  <a:lnTo>
                    <a:pt x="1292" y="1400"/>
                  </a:lnTo>
                  <a:lnTo>
                    <a:pt x="1288" y="1402"/>
                  </a:lnTo>
                  <a:lnTo>
                    <a:pt x="1286" y="1404"/>
                  </a:lnTo>
                  <a:lnTo>
                    <a:pt x="1286" y="1406"/>
                  </a:lnTo>
                  <a:lnTo>
                    <a:pt x="1288" y="1416"/>
                  </a:lnTo>
                  <a:lnTo>
                    <a:pt x="1288" y="1424"/>
                  </a:lnTo>
                  <a:lnTo>
                    <a:pt x="1282" y="1444"/>
                  </a:lnTo>
                  <a:lnTo>
                    <a:pt x="1280" y="1456"/>
                  </a:lnTo>
                  <a:lnTo>
                    <a:pt x="1280" y="1462"/>
                  </a:lnTo>
                  <a:lnTo>
                    <a:pt x="1282" y="1464"/>
                  </a:lnTo>
                  <a:lnTo>
                    <a:pt x="1286" y="1466"/>
                  </a:lnTo>
                  <a:lnTo>
                    <a:pt x="1298" y="1470"/>
                  </a:lnTo>
                  <a:lnTo>
                    <a:pt x="1322" y="1476"/>
                  </a:lnTo>
                  <a:lnTo>
                    <a:pt x="1328" y="1478"/>
                  </a:lnTo>
                  <a:lnTo>
                    <a:pt x="1330" y="1480"/>
                  </a:lnTo>
                  <a:lnTo>
                    <a:pt x="1328" y="1484"/>
                  </a:lnTo>
                  <a:lnTo>
                    <a:pt x="1328" y="1492"/>
                  </a:lnTo>
                  <a:lnTo>
                    <a:pt x="1328" y="1500"/>
                  </a:lnTo>
                  <a:lnTo>
                    <a:pt x="1330" y="1504"/>
                  </a:lnTo>
                  <a:lnTo>
                    <a:pt x="1334" y="1504"/>
                  </a:lnTo>
                  <a:lnTo>
                    <a:pt x="1336" y="1504"/>
                  </a:lnTo>
                  <a:lnTo>
                    <a:pt x="1340" y="1500"/>
                  </a:lnTo>
                  <a:lnTo>
                    <a:pt x="1346" y="1494"/>
                  </a:lnTo>
                  <a:lnTo>
                    <a:pt x="1352" y="1494"/>
                  </a:lnTo>
                  <a:lnTo>
                    <a:pt x="1354" y="1496"/>
                  </a:lnTo>
                  <a:lnTo>
                    <a:pt x="1354" y="1498"/>
                  </a:lnTo>
                  <a:lnTo>
                    <a:pt x="1354" y="1500"/>
                  </a:lnTo>
                  <a:lnTo>
                    <a:pt x="1352" y="1506"/>
                  </a:lnTo>
                  <a:lnTo>
                    <a:pt x="1346" y="1512"/>
                  </a:lnTo>
                  <a:lnTo>
                    <a:pt x="1346" y="1516"/>
                  </a:lnTo>
                  <a:lnTo>
                    <a:pt x="1352" y="1514"/>
                  </a:lnTo>
                  <a:lnTo>
                    <a:pt x="1366" y="1508"/>
                  </a:lnTo>
                  <a:lnTo>
                    <a:pt x="1376" y="1504"/>
                  </a:lnTo>
                  <a:lnTo>
                    <a:pt x="1390" y="1504"/>
                  </a:lnTo>
                  <a:lnTo>
                    <a:pt x="1408" y="1500"/>
                  </a:lnTo>
                  <a:lnTo>
                    <a:pt x="1436" y="1488"/>
                  </a:lnTo>
                  <a:lnTo>
                    <a:pt x="1448" y="1484"/>
                  </a:lnTo>
                  <a:lnTo>
                    <a:pt x="1454" y="1484"/>
                  </a:lnTo>
                  <a:lnTo>
                    <a:pt x="1458" y="1484"/>
                  </a:lnTo>
                  <a:lnTo>
                    <a:pt x="1462" y="1484"/>
                  </a:lnTo>
                  <a:lnTo>
                    <a:pt x="1466" y="1486"/>
                  </a:lnTo>
                  <a:lnTo>
                    <a:pt x="1470" y="1482"/>
                  </a:lnTo>
                  <a:lnTo>
                    <a:pt x="1476" y="1476"/>
                  </a:lnTo>
                  <a:lnTo>
                    <a:pt x="1478" y="1476"/>
                  </a:lnTo>
                  <a:lnTo>
                    <a:pt x="1484" y="1478"/>
                  </a:lnTo>
                  <a:lnTo>
                    <a:pt x="1490" y="1476"/>
                  </a:lnTo>
                  <a:lnTo>
                    <a:pt x="1498" y="1474"/>
                  </a:lnTo>
                  <a:lnTo>
                    <a:pt x="1506" y="1472"/>
                  </a:lnTo>
                  <a:lnTo>
                    <a:pt x="1512" y="1470"/>
                  </a:lnTo>
                  <a:lnTo>
                    <a:pt x="1522" y="1470"/>
                  </a:lnTo>
                  <a:lnTo>
                    <a:pt x="1532" y="1470"/>
                  </a:lnTo>
                  <a:lnTo>
                    <a:pt x="1538" y="1470"/>
                  </a:lnTo>
                  <a:lnTo>
                    <a:pt x="1546" y="1466"/>
                  </a:lnTo>
                  <a:lnTo>
                    <a:pt x="1550" y="1468"/>
                  </a:lnTo>
                  <a:lnTo>
                    <a:pt x="1556" y="1468"/>
                  </a:lnTo>
                  <a:lnTo>
                    <a:pt x="1566" y="1462"/>
                  </a:lnTo>
                  <a:lnTo>
                    <a:pt x="1574" y="1456"/>
                  </a:lnTo>
                  <a:lnTo>
                    <a:pt x="1578" y="1454"/>
                  </a:lnTo>
                  <a:lnTo>
                    <a:pt x="1580" y="1456"/>
                  </a:lnTo>
                  <a:lnTo>
                    <a:pt x="1582" y="1458"/>
                  </a:lnTo>
                  <a:lnTo>
                    <a:pt x="1578" y="1458"/>
                  </a:lnTo>
                  <a:lnTo>
                    <a:pt x="1576" y="1462"/>
                  </a:lnTo>
                  <a:lnTo>
                    <a:pt x="1578" y="1466"/>
                  </a:lnTo>
                  <a:lnTo>
                    <a:pt x="1580" y="1470"/>
                  </a:lnTo>
                  <a:lnTo>
                    <a:pt x="1578" y="1472"/>
                  </a:lnTo>
                  <a:lnTo>
                    <a:pt x="1572" y="1470"/>
                  </a:lnTo>
                  <a:lnTo>
                    <a:pt x="1568" y="1468"/>
                  </a:lnTo>
                  <a:lnTo>
                    <a:pt x="1572" y="1474"/>
                  </a:lnTo>
                  <a:lnTo>
                    <a:pt x="1578" y="1480"/>
                  </a:lnTo>
                  <a:lnTo>
                    <a:pt x="1582" y="1480"/>
                  </a:lnTo>
                  <a:lnTo>
                    <a:pt x="1584" y="1482"/>
                  </a:lnTo>
                  <a:lnTo>
                    <a:pt x="1588" y="1486"/>
                  </a:lnTo>
                  <a:lnTo>
                    <a:pt x="1592" y="1490"/>
                  </a:lnTo>
                  <a:lnTo>
                    <a:pt x="1596" y="1490"/>
                  </a:lnTo>
                  <a:lnTo>
                    <a:pt x="1608" y="1490"/>
                  </a:lnTo>
                  <a:lnTo>
                    <a:pt x="1618" y="1490"/>
                  </a:lnTo>
                  <a:lnTo>
                    <a:pt x="1622" y="1492"/>
                  </a:lnTo>
                  <a:lnTo>
                    <a:pt x="1626" y="1494"/>
                  </a:lnTo>
                  <a:lnTo>
                    <a:pt x="1628" y="1498"/>
                  </a:lnTo>
                  <a:lnTo>
                    <a:pt x="1632" y="1500"/>
                  </a:lnTo>
                  <a:lnTo>
                    <a:pt x="1638" y="1502"/>
                  </a:lnTo>
                  <a:lnTo>
                    <a:pt x="1642" y="1504"/>
                  </a:lnTo>
                  <a:lnTo>
                    <a:pt x="1642" y="1508"/>
                  </a:lnTo>
                  <a:lnTo>
                    <a:pt x="1638" y="1510"/>
                  </a:lnTo>
                  <a:lnTo>
                    <a:pt x="1634" y="1510"/>
                  </a:lnTo>
                  <a:lnTo>
                    <a:pt x="1610" y="1504"/>
                  </a:lnTo>
                  <a:lnTo>
                    <a:pt x="1602" y="1502"/>
                  </a:lnTo>
                  <a:lnTo>
                    <a:pt x="1596" y="1504"/>
                  </a:lnTo>
                  <a:lnTo>
                    <a:pt x="1594" y="1506"/>
                  </a:lnTo>
                  <a:lnTo>
                    <a:pt x="1592" y="1510"/>
                  </a:lnTo>
                  <a:lnTo>
                    <a:pt x="1590" y="1512"/>
                  </a:lnTo>
                  <a:lnTo>
                    <a:pt x="1588" y="1516"/>
                  </a:lnTo>
                  <a:lnTo>
                    <a:pt x="1584" y="1516"/>
                  </a:lnTo>
                  <a:lnTo>
                    <a:pt x="1578" y="1514"/>
                  </a:lnTo>
                  <a:lnTo>
                    <a:pt x="1574" y="1512"/>
                  </a:lnTo>
                  <a:lnTo>
                    <a:pt x="1570" y="1514"/>
                  </a:lnTo>
                  <a:lnTo>
                    <a:pt x="1568" y="1516"/>
                  </a:lnTo>
                  <a:lnTo>
                    <a:pt x="1568" y="1518"/>
                  </a:lnTo>
                  <a:lnTo>
                    <a:pt x="1568" y="1522"/>
                  </a:lnTo>
                  <a:lnTo>
                    <a:pt x="1568" y="1524"/>
                  </a:lnTo>
                  <a:lnTo>
                    <a:pt x="1564" y="1524"/>
                  </a:lnTo>
                  <a:lnTo>
                    <a:pt x="1560" y="1520"/>
                  </a:lnTo>
                  <a:lnTo>
                    <a:pt x="1556" y="1518"/>
                  </a:lnTo>
                  <a:lnTo>
                    <a:pt x="1552" y="1516"/>
                  </a:lnTo>
                  <a:lnTo>
                    <a:pt x="1552" y="1518"/>
                  </a:lnTo>
                  <a:lnTo>
                    <a:pt x="1552" y="1520"/>
                  </a:lnTo>
                  <a:lnTo>
                    <a:pt x="1554" y="1530"/>
                  </a:lnTo>
                  <a:lnTo>
                    <a:pt x="1554" y="1534"/>
                  </a:lnTo>
                  <a:lnTo>
                    <a:pt x="1552" y="1536"/>
                  </a:lnTo>
                  <a:lnTo>
                    <a:pt x="1540" y="1540"/>
                  </a:lnTo>
                  <a:lnTo>
                    <a:pt x="1530" y="1542"/>
                  </a:lnTo>
                  <a:lnTo>
                    <a:pt x="1518" y="1540"/>
                  </a:lnTo>
                  <a:lnTo>
                    <a:pt x="1508" y="1536"/>
                  </a:lnTo>
                  <a:lnTo>
                    <a:pt x="1498" y="1532"/>
                  </a:lnTo>
                  <a:lnTo>
                    <a:pt x="1488" y="1530"/>
                  </a:lnTo>
                  <a:lnTo>
                    <a:pt x="1476" y="1528"/>
                  </a:lnTo>
                  <a:lnTo>
                    <a:pt x="1460" y="1526"/>
                  </a:lnTo>
                  <a:lnTo>
                    <a:pt x="1454" y="1524"/>
                  </a:lnTo>
                  <a:lnTo>
                    <a:pt x="1450" y="1524"/>
                  </a:lnTo>
                  <a:lnTo>
                    <a:pt x="1448" y="1526"/>
                  </a:lnTo>
                  <a:lnTo>
                    <a:pt x="1448" y="1528"/>
                  </a:lnTo>
                  <a:lnTo>
                    <a:pt x="1446" y="1532"/>
                  </a:lnTo>
                  <a:lnTo>
                    <a:pt x="1442" y="1534"/>
                  </a:lnTo>
                  <a:lnTo>
                    <a:pt x="1436" y="1534"/>
                  </a:lnTo>
                  <a:lnTo>
                    <a:pt x="1422" y="1534"/>
                  </a:lnTo>
                  <a:lnTo>
                    <a:pt x="1408" y="1534"/>
                  </a:lnTo>
                  <a:lnTo>
                    <a:pt x="1398" y="1538"/>
                  </a:lnTo>
                  <a:lnTo>
                    <a:pt x="1394" y="1542"/>
                  </a:lnTo>
                  <a:lnTo>
                    <a:pt x="1392" y="1544"/>
                  </a:lnTo>
                  <a:lnTo>
                    <a:pt x="1390" y="1548"/>
                  </a:lnTo>
                  <a:lnTo>
                    <a:pt x="1388" y="1550"/>
                  </a:lnTo>
                  <a:lnTo>
                    <a:pt x="1380" y="1552"/>
                  </a:lnTo>
                  <a:lnTo>
                    <a:pt x="1374" y="1554"/>
                  </a:lnTo>
                  <a:lnTo>
                    <a:pt x="1372" y="1558"/>
                  </a:lnTo>
                  <a:lnTo>
                    <a:pt x="1370" y="1562"/>
                  </a:lnTo>
                  <a:lnTo>
                    <a:pt x="1368" y="1572"/>
                  </a:lnTo>
                  <a:lnTo>
                    <a:pt x="1368" y="1580"/>
                  </a:lnTo>
                  <a:lnTo>
                    <a:pt x="1370" y="1588"/>
                  </a:lnTo>
                  <a:lnTo>
                    <a:pt x="1372" y="1594"/>
                  </a:lnTo>
                  <a:lnTo>
                    <a:pt x="1378" y="1604"/>
                  </a:lnTo>
                  <a:lnTo>
                    <a:pt x="1382" y="1610"/>
                  </a:lnTo>
                  <a:lnTo>
                    <a:pt x="1386" y="1614"/>
                  </a:lnTo>
                  <a:lnTo>
                    <a:pt x="1390" y="1614"/>
                  </a:lnTo>
                  <a:lnTo>
                    <a:pt x="1396" y="1614"/>
                  </a:lnTo>
                  <a:lnTo>
                    <a:pt x="1402" y="1610"/>
                  </a:lnTo>
                  <a:lnTo>
                    <a:pt x="1410" y="1606"/>
                  </a:lnTo>
                  <a:lnTo>
                    <a:pt x="1410" y="1608"/>
                  </a:lnTo>
                  <a:lnTo>
                    <a:pt x="1410" y="1610"/>
                  </a:lnTo>
                  <a:lnTo>
                    <a:pt x="1402" y="1640"/>
                  </a:lnTo>
                  <a:lnTo>
                    <a:pt x="1402" y="1646"/>
                  </a:lnTo>
                  <a:lnTo>
                    <a:pt x="1404" y="1654"/>
                  </a:lnTo>
                  <a:lnTo>
                    <a:pt x="1406" y="1668"/>
                  </a:lnTo>
                  <a:lnTo>
                    <a:pt x="1408" y="1676"/>
                  </a:lnTo>
                  <a:lnTo>
                    <a:pt x="1406" y="1682"/>
                  </a:lnTo>
                  <a:lnTo>
                    <a:pt x="1402" y="1686"/>
                  </a:lnTo>
                  <a:lnTo>
                    <a:pt x="1392" y="1692"/>
                  </a:lnTo>
                  <a:lnTo>
                    <a:pt x="1380" y="1694"/>
                  </a:lnTo>
                  <a:lnTo>
                    <a:pt x="1370" y="1694"/>
                  </a:lnTo>
                  <a:lnTo>
                    <a:pt x="1364" y="1690"/>
                  </a:lnTo>
                  <a:lnTo>
                    <a:pt x="1360" y="1684"/>
                  </a:lnTo>
                  <a:lnTo>
                    <a:pt x="1354" y="1672"/>
                  </a:lnTo>
                  <a:lnTo>
                    <a:pt x="1348" y="1666"/>
                  </a:lnTo>
                  <a:lnTo>
                    <a:pt x="1342" y="1662"/>
                  </a:lnTo>
                  <a:lnTo>
                    <a:pt x="1336" y="1660"/>
                  </a:lnTo>
                  <a:lnTo>
                    <a:pt x="1334" y="1656"/>
                  </a:lnTo>
                  <a:lnTo>
                    <a:pt x="1332" y="1652"/>
                  </a:lnTo>
                  <a:lnTo>
                    <a:pt x="1332" y="1650"/>
                  </a:lnTo>
                  <a:lnTo>
                    <a:pt x="1332" y="1648"/>
                  </a:lnTo>
                  <a:lnTo>
                    <a:pt x="1324" y="1648"/>
                  </a:lnTo>
                  <a:lnTo>
                    <a:pt x="1302" y="1656"/>
                  </a:lnTo>
                  <a:lnTo>
                    <a:pt x="1294" y="1660"/>
                  </a:lnTo>
                  <a:lnTo>
                    <a:pt x="1292" y="1664"/>
                  </a:lnTo>
                  <a:lnTo>
                    <a:pt x="1286" y="1674"/>
                  </a:lnTo>
                  <a:lnTo>
                    <a:pt x="1284" y="1678"/>
                  </a:lnTo>
                  <a:lnTo>
                    <a:pt x="1286" y="1684"/>
                  </a:lnTo>
                  <a:lnTo>
                    <a:pt x="1286" y="1688"/>
                  </a:lnTo>
                  <a:lnTo>
                    <a:pt x="1286" y="1690"/>
                  </a:lnTo>
                  <a:lnTo>
                    <a:pt x="1280" y="1694"/>
                  </a:lnTo>
                  <a:lnTo>
                    <a:pt x="1274" y="1700"/>
                  </a:lnTo>
                  <a:lnTo>
                    <a:pt x="1272" y="1704"/>
                  </a:lnTo>
                  <a:lnTo>
                    <a:pt x="1270" y="1710"/>
                  </a:lnTo>
                  <a:lnTo>
                    <a:pt x="1266" y="1720"/>
                  </a:lnTo>
                  <a:lnTo>
                    <a:pt x="1266" y="1732"/>
                  </a:lnTo>
                  <a:lnTo>
                    <a:pt x="1268" y="1752"/>
                  </a:lnTo>
                  <a:lnTo>
                    <a:pt x="1268" y="1766"/>
                  </a:lnTo>
                  <a:lnTo>
                    <a:pt x="1270" y="1772"/>
                  </a:lnTo>
                  <a:lnTo>
                    <a:pt x="1274" y="1776"/>
                  </a:lnTo>
                  <a:lnTo>
                    <a:pt x="1278" y="1782"/>
                  </a:lnTo>
                  <a:lnTo>
                    <a:pt x="1280" y="1790"/>
                  </a:lnTo>
                  <a:lnTo>
                    <a:pt x="1280" y="1804"/>
                  </a:lnTo>
                  <a:lnTo>
                    <a:pt x="1278" y="1806"/>
                  </a:lnTo>
                  <a:lnTo>
                    <a:pt x="1276" y="1808"/>
                  </a:lnTo>
                  <a:lnTo>
                    <a:pt x="1276" y="1816"/>
                  </a:lnTo>
                  <a:lnTo>
                    <a:pt x="1278" y="1818"/>
                  </a:lnTo>
                  <a:lnTo>
                    <a:pt x="1276" y="1822"/>
                  </a:lnTo>
                  <a:lnTo>
                    <a:pt x="1270" y="1824"/>
                  </a:lnTo>
                  <a:lnTo>
                    <a:pt x="1264" y="1826"/>
                  </a:lnTo>
                  <a:lnTo>
                    <a:pt x="1258" y="1824"/>
                  </a:lnTo>
                  <a:lnTo>
                    <a:pt x="1256" y="1824"/>
                  </a:lnTo>
                  <a:lnTo>
                    <a:pt x="1256" y="1822"/>
                  </a:lnTo>
                  <a:lnTo>
                    <a:pt x="1258" y="1816"/>
                  </a:lnTo>
                  <a:lnTo>
                    <a:pt x="1268" y="1804"/>
                  </a:lnTo>
                  <a:lnTo>
                    <a:pt x="1270" y="1800"/>
                  </a:lnTo>
                  <a:lnTo>
                    <a:pt x="1268" y="1800"/>
                  </a:lnTo>
                  <a:lnTo>
                    <a:pt x="1256" y="1814"/>
                  </a:lnTo>
                  <a:lnTo>
                    <a:pt x="1248" y="1820"/>
                  </a:lnTo>
                  <a:lnTo>
                    <a:pt x="1246" y="1822"/>
                  </a:lnTo>
                  <a:lnTo>
                    <a:pt x="1240" y="1820"/>
                  </a:lnTo>
                  <a:lnTo>
                    <a:pt x="1232" y="1820"/>
                  </a:lnTo>
                  <a:lnTo>
                    <a:pt x="1226" y="1822"/>
                  </a:lnTo>
                  <a:lnTo>
                    <a:pt x="1224" y="1824"/>
                  </a:lnTo>
                  <a:lnTo>
                    <a:pt x="1224" y="1830"/>
                  </a:lnTo>
                  <a:lnTo>
                    <a:pt x="1224" y="1836"/>
                  </a:lnTo>
                  <a:lnTo>
                    <a:pt x="1224" y="1840"/>
                  </a:lnTo>
                  <a:lnTo>
                    <a:pt x="1220" y="1846"/>
                  </a:lnTo>
                  <a:lnTo>
                    <a:pt x="1214" y="1852"/>
                  </a:lnTo>
                  <a:lnTo>
                    <a:pt x="1202" y="1858"/>
                  </a:lnTo>
                  <a:lnTo>
                    <a:pt x="1188" y="1860"/>
                  </a:lnTo>
                  <a:lnTo>
                    <a:pt x="1182" y="1858"/>
                  </a:lnTo>
                  <a:lnTo>
                    <a:pt x="1176" y="1856"/>
                  </a:lnTo>
                  <a:lnTo>
                    <a:pt x="1172" y="1854"/>
                  </a:lnTo>
                  <a:lnTo>
                    <a:pt x="1170" y="1848"/>
                  </a:lnTo>
                  <a:lnTo>
                    <a:pt x="1166" y="1836"/>
                  </a:lnTo>
                  <a:lnTo>
                    <a:pt x="1172" y="1840"/>
                  </a:lnTo>
                  <a:lnTo>
                    <a:pt x="1180" y="1844"/>
                  </a:lnTo>
                  <a:lnTo>
                    <a:pt x="1184" y="1844"/>
                  </a:lnTo>
                  <a:lnTo>
                    <a:pt x="1184" y="1842"/>
                  </a:lnTo>
                  <a:lnTo>
                    <a:pt x="1180" y="1840"/>
                  </a:lnTo>
                  <a:lnTo>
                    <a:pt x="1168" y="1832"/>
                  </a:lnTo>
                  <a:lnTo>
                    <a:pt x="1160" y="1828"/>
                  </a:lnTo>
                  <a:lnTo>
                    <a:pt x="1152" y="1828"/>
                  </a:lnTo>
                  <a:lnTo>
                    <a:pt x="1136" y="1832"/>
                  </a:lnTo>
                  <a:lnTo>
                    <a:pt x="1118" y="1836"/>
                  </a:lnTo>
                  <a:lnTo>
                    <a:pt x="1112" y="1838"/>
                  </a:lnTo>
                  <a:lnTo>
                    <a:pt x="1110" y="1840"/>
                  </a:lnTo>
                  <a:lnTo>
                    <a:pt x="1098" y="1844"/>
                  </a:lnTo>
                  <a:lnTo>
                    <a:pt x="1090" y="1848"/>
                  </a:lnTo>
                  <a:lnTo>
                    <a:pt x="1086" y="1850"/>
                  </a:lnTo>
                  <a:lnTo>
                    <a:pt x="1082" y="1856"/>
                  </a:lnTo>
                  <a:lnTo>
                    <a:pt x="1080" y="1858"/>
                  </a:lnTo>
                  <a:lnTo>
                    <a:pt x="1074" y="1862"/>
                  </a:lnTo>
                  <a:lnTo>
                    <a:pt x="1066" y="1864"/>
                  </a:lnTo>
                  <a:lnTo>
                    <a:pt x="1054" y="1868"/>
                  </a:lnTo>
                  <a:lnTo>
                    <a:pt x="1034" y="1874"/>
                  </a:lnTo>
                  <a:lnTo>
                    <a:pt x="1020" y="1880"/>
                  </a:lnTo>
                  <a:lnTo>
                    <a:pt x="1008" y="1884"/>
                  </a:lnTo>
                  <a:lnTo>
                    <a:pt x="1002" y="1884"/>
                  </a:lnTo>
                  <a:lnTo>
                    <a:pt x="996" y="1884"/>
                  </a:lnTo>
                  <a:lnTo>
                    <a:pt x="992" y="1882"/>
                  </a:lnTo>
                  <a:lnTo>
                    <a:pt x="986" y="1878"/>
                  </a:lnTo>
                  <a:lnTo>
                    <a:pt x="980" y="1870"/>
                  </a:lnTo>
                  <a:lnTo>
                    <a:pt x="978" y="1870"/>
                  </a:lnTo>
                  <a:lnTo>
                    <a:pt x="980" y="1874"/>
                  </a:lnTo>
                  <a:lnTo>
                    <a:pt x="984" y="1884"/>
                  </a:lnTo>
                  <a:lnTo>
                    <a:pt x="984" y="1886"/>
                  </a:lnTo>
                  <a:lnTo>
                    <a:pt x="984" y="1888"/>
                  </a:lnTo>
                  <a:lnTo>
                    <a:pt x="982" y="1888"/>
                  </a:lnTo>
                  <a:lnTo>
                    <a:pt x="982" y="1890"/>
                  </a:lnTo>
                  <a:lnTo>
                    <a:pt x="984" y="1890"/>
                  </a:lnTo>
                  <a:lnTo>
                    <a:pt x="988" y="1890"/>
                  </a:lnTo>
                  <a:lnTo>
                    <a:pt x="992" y="1888"/>
                  </a:lnTo>
                  <a:lnTo>
                    <a:pt x="996" y="1890"/>
                  </a:lnTo>
                  <a:lnTo>
                    <a:pt x="998" y="1892"/>
                  </a:lnTo>
                  <a:lnTo>
                    <a:pt x="1002" y="1892"/>
                  </a:lnTo>
                  <a:lnTo>
                    <a:pt x="1004" y="1890"/>
                  </a:lnTo>
                  <a:lnTo>
                    <a:pt x="1008" y="1890"/>
                  </a:lnTo>
                  <a:lnTo>
                    <a:pt x="1010" y="1894"/>
                  </a:lnTo>
                  <a:lnTo>
                    <a:pt x="1010" y="1900"/>
                  </a:lnTo>
                  <a:lnTo>
                    <a:pt x="1010" y="1902"/>
                  </a:lnTo>
                  <a:lnTo>
                    <a:pt x="1008" y="1902"/>
                  </a:lnTo>
                  <a:lnTo>
                    <a:pt x="1004" y="1900"/>
                  </a:lnTo>
                  <a:lnTo>
                    <a:pt x="998" y="1898"/>
                  </a:lnTo>
                  <a:lnTo>
                    <a:pt x="996" y="1898"/>
                  </a:lnTo>
                  <a:lnTo>
                    <a:pt x="986" y="1896"/>
                  </a:lnTo>
                  <a:lnTo>
                    <a:pt x="980" y="1892"/>
                  </a:lnTo>
                  <a:lnTo>
                    <a:pt x="980" y="1890"/>
                  </a:lnTo>
                  <a:lnTo>
                    <a:pt x="980" y="1886"/>
                  </a:lnTo>
                  <a:lnTo>
                    <a:pt x="980" y="1884"/>
                  </a:lnTo>
                  <a:lnTo>
                    <a:pt x="978" y="1882"/>
                  </a:lnTo>
                  <a:lnTo>
                    <a:pt x="976" y="1878"/>
                  </a:lnTo>
                  <a:lnTo>
                    <a:pt x="976" y="1872"/>
                  </a:lnTo>
                  <a:lnTo>
                    <a:pt x="976" y="1870"/>
                  </a:lnTo>
                  <a:lnTo>
                    <a:pt x="974" y="1870"/>
                  </a:lnTo>
                  <a:lnTo>
                    <a:pt x="970" y="1872"/>
                  </a:lnTo>
                  <a:lnTo>
                    <a:pt x="962" y="1872"/>
                  </a:lnTo>
                  <a:lnTo>
                    <a:pt x="958" y="1870"/>
                  </a:lnTo>
                  <a:lnTo>
                    <a:pt x="954" y="1868"/>
                  </a:lnTo>
                  <a:lnTo>
                    <a:pt x="950" y="1860"/>
                  </a:lnTo>
                  <a:lnTo>
                    <a:pt x="948" y="1856"/>
                  </a:lnTo>
                  <a:lnTo>
                    <a:pt x="946" y="1854"/>
                  </a:lnTo>
                  <a:lnTo>
                    <a:pt x="944" y="1854"/>
                  </a:lnTo>
                  <a:lnTo>
                    <a:pt x="938" y="1854"/>
                  </a:lnTo>
                  <a:lnTo>
                    <a:pt x="932" y="1852"/>
                  </a:lnTo>
                  <a:lnTo>
                    <a:pt x="930" y="1850"/>
                  </a:lnTo>
                  <a:lnTo>
                    <a:pt x="926" y="1850"/>
                  </a:lnTo>
                  <a:lnTo>
                    <a:pt x="924" y="1854"/>
                  </a:lnTo>
                  <a:lnTo>
                    <a:pt x="920" y="1862"/>
                  </a:lnTo>
                  <a:lnTo>
                    <a:pt x="912" y="1868"/>
                  </a:lnTo>
                  <a:lnTo>
                    <a:pt x="908" y="1870"/>
                  </a:lnTo>
                  <a:lnTo>
                    <a:pt x="900" y="1870"/>
                  </a:lnTo>
                  <a:lnTo>
                    <a:pt x="894" y="1872"/>
                  </a:lnTo>
                  <a:lnTo>
                    <a:pt x="890" y="1874"/>
                  </a:lnTo>
                  <a:lnTo>
                    <a:pt x="886" y="1880"/>
                  </a:lnTo>
                  <a:lnTo>
                    <a:pt x="884" y="1884"/>
                  </a:lnTo>
                  <a:lnTo>
                    <a:pt x="882" y="1884"/>
                  </a:lnTo>
                  <a:lnTo>
                    <a:pt x="878" y="1882"/>
                  </a:lnTo>
                  <a:lnTo>
                    <a:pt x="874" y="1880"/>
                  </a:lnTo>
                  <a:lnTo>
                    <a:pt x="870" y="1880"/>
                  </a:lnTo>
                  <a:lnTo>
                    <a:pt x="864" y="1882"/>
                  </a:lnTo>
                  <a:lnTo>
                    <a:pt x="860" y="1882"/>
                  </a:lnTo>
                  <a:lnTo>
                    <a:pt x="858" y="1882"/>
                  </a:lnTo>
                  <a:lnTo>
                    <a:pt x="856" y="1880"/>
                  </a:lnTo>
                  <a:lnTo>
                    <a:pt x="856" y="1878"/>
                  </a:lnTo>
                  <a:lnTo>
                    <a:pt x="858" y="1876"/>
                  </a:lnTo>
                  <a:lnTo>
                    <a:pt x="864" y="1872"/>
                  </a:lnTo>
                  <a:lnTo>
                    <a:pt x="870" y="1870"/>
                  </a:lnTo>
                  <a:lnTo>
                    <a:pt x="870" y="1868"/>
                  </a:lnTo>
                  <a:lnTo>
                    <a:pt x="870" y="1864"/>
                  </a:lnTo>
                  <a:lnTo>
                    <a:pt x="870" y="1862"/>
                  </a:lnTo>
                  <a:lnTo>
                    <a:pt x="870" y="1858"/>
                  </a:lnTo>
                  <a:lnTo>
                    <a:pt x="870" y="1856"/>
                  </a:lnTo>
                  <a:lnTo>
                    <a:pt x="862" y="1858"/>
                  </a:lnTo>
                  <a:lnTo>
                    <a:pt x="856" y="1860"/>
                  </a:lnTo>
                  <a:lnTo>
                    <a:pt x="852" y="1860"/>
                  </a:lnTo>
                  <a:lnTo>
                    <a:pt x="848" y="1860"/>
                  </a:lnTo>
                  <a:lnTo>
                    <a:pt x="846" y="1858"/>
                  </a:lnTo>
                  <a:lnTo>
                    <a:pt x="842" y="1854"/>
                  </a:lnTo>
                  <a:lnTo>
                    <a:pt x="840" y="1854"/>
                  </a:lnTo>
                  <a:lnTo>
                    <a:pt x="838" y="1854"/>
                  </a:lnTo>
                  <a:lnTo>
                    <a:pt x="834" y="1856"/>
                  </a:lnTo>
                  <a:lnTo>
                    <a:pt x="832" y="1854"/>
                  </a:lnTo>
                  <a:lnTo>
                    <a:pt x="830" y="1852"/>
                  </a:lnTo>
                  <a:lnTo>
                    <a:pt x="826" y="1850"/>
                  </a:lnTo>
                  <a:lnTo>
                    <a:pt x="822" y="1850"/>
                  </a:lnTo>
                  <a:lnTo>
                    <a:pt x="824" y="1848"/>
                  </a:lnTo>
                  <a:lnTo>
                    <a:pt x="826" y="1844"/>
                  </a:lnTo>
                  <a:lnTo>
                    <a:pt x="828" y="1842"/>
                  </a:lnTo>
                  <a:lnTo>
                    <a:pt x="826" y="1838"/>
                  </a:lnTo>
                  <a:lnTo>
                    <a:pt x="824" y="1834"/>
                  </a:lnTo>
                  <a:lnTo>
                    <a:pt x="822" y="1832"/>
                  </a:lnTo>
                  <a:lnTo>
                    <a:pt x="820" y="1834"/>
                  </a:lnTo>
                  <a:lnTo>
                    <a:pt x="816" y="1832"/>
                  </a:lnTo>
                  <a:lnTo>
                    <a:pt x="812" y="1830"/>
                  </a:lnTo>
                  <a:lnTo>
                    <a:pt x="808" y="1830"/>
                  </a:lnTo>
                  <a:lnTo>
                    <a:pt x="806" y="1832"/>
                  </a:lnTo>
                  <a:lnTo>
                    <a:pt x="802" y="1830"/>
                  </a:lnTo>
                  <a:lnTo>
                    <a:pt x="808" y="1826"/>
                  </a:lnTo>
                  <a:lnTo>
                    <a:pt x="810" y="1824"/>
                  </a:lnTo>
                  <a:lnTo>
                    <a:pt x="810" y="1826"/>
                  </a:lnTo>
                  <a:lnTo>
                    <a:pt x="812" y="1828"/>
                  </a:lnTo>
                  <a:lnTo>
                    <a:pt x="816" y="1828"/>
                  </a:lnTo>
                  <a:lnTo>
                    <a:pt x="818" y="1826"/>
                  </a:lnTo>
                  <a:lnTo>
                    <a:pt x="820" y="1826"/>
                  </a:lnTo>
                  <a:lnTo>
                    <a:pt x="824" y="1828"/>
                  </a:lnTo>
                  <a:lnTo>
                    <a:pt x="826" y="1826"/>
                  </a:lnTo>
                  <a:lnTo>
                    <a:pt x="828" y="1824"/>
                  </a:lnTo>
                  <a:lnTo>
                    <a:pt x="828" y="1822"/>
                  </a:lnTo>
                  <a:lnTo>
                    <a:pt x="822" y="1818"/>
                  </a:lnTo>
                  <a:lnTo>
                    <a:pt x="816" y="1814"/>
                  </a:lnTo>
                  <a:lnTo>
                    <a:pt x="812" y="1816"/>
                  </a:lnTo>
                  <a:lnTo>
                    <a:pt x="810" y="1818"/>
                  </a:lnTo>
                  <a:lnTo>
                    <a:pt x="806" y="1814"/>
                  </a:lnTo>
                  <a:lnTo>
                    <a:pt x="806" y="1812"/>
                  </a:lnTo>
                  <a:lnTo>
                    <a:pt x="806" y="1810"/>
                  </a:lnTo>
                  <a:lnTo>
                    <a:pt x="810" y="1808"/>
                  </a:lnTo>
                  <a:lnTo>
                    <a:pt x="812" y="1804"/>
                  </a:lnTo>
                  <a:lnTo>
                    <a:pt x="814" y="1804"/>
                  </a:lnTo>
                  <a:lnTo>
                    <a:pt x="812" y="1802"/>
                  </a:lnTo>
                  <a:lnTo>
                    <a:pt x="810" y="1798"/>
                  </a:lnTo>
                  <a:lnTo>
                    <a:pt x="810" y="1794"/>
                  </a:lnTo>
                  <a:lnTo>
                    <a:pt x="810" y="1792"/>
                  </a:lnTo>
                  <a:lnTo>
                    <a:pt x="808" y="1790"/>
                  </a:lnTo>
                  <a:lnTo>
                    <a:pt x="808" y="1788"/>
                  </a:lnTo>
                  <a:lnTo>
                    <a:pt x="808" y="1786"/>
                  </a:lnTo>
                  <a:lnTo>
                    <a:pt x="814" y="1784"/>
                  </a:lnTo>
                  <a:lnTo>
                    <a:pt x="818" y="1782"/>
                  </a:lnTo>
                  <a:lnTo>
                    <a:pt x="818" y="1780"/>
                  </a:lnTo>
                  <a:lnTo>
                    <a:pt x="818" y="1778"/>
                  </a:lnTo>
                  <a:lnTo>
                    <a:pt x="818" y="1776"/>
                  </a:lnTo>
                  <a:lnTo>
                    <a:pt x="822" y="1776"/>
                  </a:lnTo>
                  <a:lnTo>
                    <a:pt x="826" y="1774"/>
                  </a:lnTo>
                  <a:lnTo>
                    <a:pt x="826" y="1772"/>
                  </a:lnTo>
                  <a:lnTo>
                    <a:pt x="824" y="1768"/>
                  </a:lnTo>
                  <a:lnTo>
                    <a:pt x="820" y="1764"/>
                  </a:lnTo>
                  <a:lnTo>
                    <a:pt x="824" y="1766"/>
                  </a:lnTo>
                  <a:lnTo>
                    <a:pt x="828" y="1768"/>
                  </a:lnTo>
                  <a:lnTo>
                    <a:pt x="832" y="1768"/>
                  </a:lnTo>
                  <a:lnTo>
                    <a:pt x="834" y="1766"/>
                  </a:lnTo>
                  <a:lnTo>
                    <a:pt x="834" y="1764"/>
                  </a:lnTo>
                  <a:lnTo>
                    <a:pt x="834" y="1760"/>
                  </a:lnTo>
                  <a:lnTo>
                    <a:pt x="834" y="1750"/>
                  </a:lnTo>
                  <a:lnTo>
                    <a:pt x="836" y="1742"/>
                  </a:lnTo>
                  <a:lnTo>
                    <a:pt x="836" y="1740"/>
                  </a:lnTo>
                  <a:lnTo>
                    <a:pt x="840" y="1738"/>
                  </a:lnTo>
                  <a:lnTo>
                    <a:pt x="844" y="1738"/>
                  </a:lnTo>
                  <a:lnTo>
                    <a:pt x="844" y="1742"/>
                  </a:lnTo>
                  <a:lnTo>
                    <a:pt x="842" y="1744"/>
                  </a:lnTo>
                  <a:lnTo>
                    <a:pt x="842" y="1746"/>
                  </a:lnTo>
                  <a:lnTo>
                    <a:pt x="844" y="1748"/>
                  </a:lnTo>
                  <a:lnTo>
                    <a:pt x="848" y="1750"/>
                  </a:lnTo>
                  <a:lnTo>
                    <a:pt x="848" y="1748"/>
                  </a:lnTo>
                  <a:lnTo>
                    <a:pt x="850" y="1746"/>
                  </a:lnTo>
                  <a:lnTo>
                    <a:pt x="852" y="1746"/>
                  </a:lnTo>
                  <a:lnTo>
                    <a:pt x="854" y="1748"/>
                  </a:lnTo>
                  <a:lnTo>
                    <a:pt x="856" y="1746"/>
                  </a:lnTo>
                  <a:lnTo>
                    <a:pt x="858" y="1744"/>
                  </a:lnTo>
                  <a:lnTo>
                    <a:pt x="864" y="1732"/>
                  </a:lnTo>
                  <a:lnTo>
                    <a:pt x="864" y="1730"/>
                  </a:lnTo>
                  <a:lnTo>
                    <a:pt x="864" y="1728"/>
                  </a:lnTo>
                  <a:lnTo>
                    <a:pt x="858" y="1726"/>
                  </a:lnTo>
                  <a:lnTo>
                    <a:pt x="844" y="1724"/>
                  </a:lnTo>
                  <a:lnTo>
                    <a:pt x="840" y="1722"/>
                  </a:lnTo>
                  <a:lnTo>
                    <a:pt x="838" y="1722"/>
                  </a:lnTo>
                  <a:lnTo>
                    <a:pt x="840" y="1718"/>
                  </a:lnTo>
                  <a:lnTo>
                    <a:pt x="842" y="1714"/>
                  </a:lnTo>
                  <a:lnTo>
                    <a:pt x="840" y="1710"/>
                  </a:lnTo>
                  <a:lnTo>
                    <a:pt x="838" y="1706"/>
                  </a:lnTo>
                  <a:lnTo>
                    <a:pt x="838" y="1700"/>
                  </a:lnTo>
                  <a:lnTo>
                    <a:pt x="840" y="1690"/>
                  </a:lnTo>
                  <a:lnTo>
                    <a:pt x="842" y="1686"/>
                  </a:lnTo>
                  <a:lnTo>
                    <a:pt x="844" y="1684"/>
                  </a:lnTo>
                  <a:lnTo>
                    <a:pt x="846" y="1680"/>
                  </a:lnTo>
                  <a:lnTo>
                    <a:pt x="848" y="1676"/>
                  </a:lnTo>
                  <a:lnTo>
                    <a:pt x="848" y="1670"/>
                  </a:lnTo>
                  <a:lnTo>
                    <a:pt x="846" y="1662"/>
                  </a:lnTo>
                  <a:lnTo>
                    <a:pt x="844" y="1658"/>
                  </a:lnTo>
                  <a:lnTo>
                    <a:pt x="844" y="1656"/>
                  </a:lnTo>
                  <a:lnTo>
                    <a:pt x="846" y="1652"/>
                  </a:lnTo>
                  <a:lnTo>
                    <a:pt x="850" y="1648"/>
                  </a:lnTo>
                  <a:lnTo>
                    <a:pt x="850" y="1646"/>
                  </a:lnTo>
                  <a:lnTo>
                    <a:pt x="846" y="1646"/>
                  </a:lnTo>
                  <a:lnTo>
                    <a:pt x="844" y="1650"/>
                  </a:lnTo>
                  <a:lnTo>
                    <a:pt x="838" y="1654"/>
                  </a:lnTo>
                  <a:lnTo>
                    <a:pt x="830" y="1656"/>
                  </a:lnTo>
                  <a:lnTo>
                    <a:pt x="824" y="1658"/>
                  </a:lnTo>
                  <a:lnTo>
                    <a:pt x="822" y="1660"/>
                  </a:lnTo>
                  <a:lnTo>
                    <a:pt x="814" y="1672"/>
                  </a:lnTo>
                  <a:lnTo>
                    <a:pt x="810" y="1676"/>
                  </a:lnTo>
                  <a:lnTo>
                    <a:pt x="804" y="1680"/>
                  </a:lnTo>
                  <a:lnTo>
                    <a:pt x="796" y="1684"/>
                  </a:lnTo>
                  <a:lnTo>
                    <a:pt x="786" y="1686"/>
                  </a:lnTo>
                  <a:lnTo>
                    <a:pt x="776" y="1686"/>
                  </a:lnTo>
                  <a:lnTo>
                    <a:pt x="768" y="1690"/>
                  </a:lnTo>
                  <a:lnTo>
                    <a:pt x="762" y="1694"/>
                  </a:lnTo>
                  <a:lnTo>
                    <a:pt x="758" y="1700"/>
                  </a:lnTo>
                  <a:lnTo>
                    <a:pt x="754" y="1708"/>
                  </a:lnTo>
                  <a:lnTo>
                    <a:pt x="752" y="1718"/>
                  </a:lnTo>
                  <a:lnTo>
                    <a:pt x="748" y="1736"/>
                  </a:lnTo>
                  <a:lnTo>
                    <a:pt x="748" y="1752"/>
                  </a:lnTo>
                  <a:lnTo>
                    <a:pt x="750" y="1762"/>
                  </a:lnTo>
                  <a:lnTo>
                    <a:pt x="752" y="1770"/>
                  </a:lnTo>
                  <a:lnTo>
                    <a:pt x="750" y="1778"/>
                  </a:lnTo>
                  <a:lnTo>
                    <a:pt x="746" y="1784"/>
                  </a:lnTo>
                  <a:lnTo>
                    <a:pt x="748" y="1786"/>
                  </a:lnTo>
                  <a:lnTo>
                    <a:pt x="750" y="1786"/>
                  </a:lnTo>
                  <a:lnTo>
                    <a:pt x="754" y="1790"/>
                  </a:lnTo>
                  <a:lnTo>
                    <a:pt x="758" y="1792"/>
                  </a:lnTo>
                  <a:lnTo>
                    <a:pt x="758" y="1790"/>
                  </a:lnTo>
                  <a:lnTo>
                    <a:pt x="758" y="1788"/>
                  </a:lnTo>
                  <a:lnTo>
                    <a:pt x="762" y="1790"/>
                  </a:lnTo>
                  <a:lnTo>
                    <a:pt x="764" y="1792"/>
                  </a:lnTo>
                  <a:lnTo>
                    <a:pt x="768" y="1792"/>
                  </a:lnTo>
                  <a:lnTo>
                    <a:pt x="772" y="1796"/>
                  </a:lnTo>
                  <a:lnTo>
                    <a:pt x="772" y="1804"/>
                  </a:lnTo>
                  <a:lnTo>
                    <a:pt x="770" y="1810"/>
                  </a:lnTo>
                  <a:lnTo>
                    <a:pt x="768" y="1808"/>
                  </a:lnTo>
                  <a:lnTo>
                    <a:pt x="766" y="1806"/>
                  </a:lnTo>
                  <a:lnTo>
                    <a:pt x="764" y="1806"/>
                  </a:lnTo>
                  <a:lnTo>
                    <a:pt x="764" y="1810"/>
                  </a:lnTo>
                  <a:lnTo>
                    <a:pt x="764" y="1814"/>
                  </a:lnTo>
                  <a:lnTo>
                    <a:pt x="768" y="1812"/>
                  </a:lnTo>
                  <a:lnTo>
                    <a:pt x="770" y="1812"/>
                  </a:lnTo>
                  <a:lnTo>
                    <a:pt x="770" y="1814"/>
                  </a:lnTo>
                  <a:lnTo>
                    <a:pt x="770" y="1826"/>
                  </a:lnTo>
                  <a:lnTo>
                    <a:pt x="770" y="1830"/>
                  </a:lnTo>
                  <a:lnTo>
                    <a:pt x="774" y="1836"/>
                  </a:lnTo>
                  <a:lnTo>
                    <a:pt x="784" y="1848"/>
                  </a:lnTo>
                  <a:lnTo>
                    <a:pt x="786" y="1850"/>
                  </a:lnTo>
                  <a:lnTo>
                    <a:pt x="786" y="1852"/>
                  </a:lnTo>
                  <a:lnTo>
                    <a:pt x="782" y="1854"/>
                  </a:lnTo>
                  <a:lnTo>
                    <a:pt x="774" y="1856"/>
                  </a:lnTo>
                  <a:lnTo>
                    <a:pt x="772" y="1858"/>
                  </a:lnTo>
                  <a:lnTo>
                    <a:pt x="770" y="1860"/>
                  </a:lnTo>
                  <a:lnTo>
                    <a:pt x="770" y="1864"/>
                  </a:lnTo>
                  <a:lnTo>
                    <a:pt x="776" y="1864"/>
                  </a:lnTo>
                  <a:lnTo>
                    <a:pt x="780" y="1862"/>
                  </a:lnTo>
                  <a:lnTo>
                    <a:pt x="780" y="1864"/>
                  </a:lnTo>
                  <a:lnTo>
                    <a:pt x="778" y="1866"/>
                  </a:lnTo>
                  <a:lnTo>
                    <a:pt x="778" y="1870"/>
                  </a:lnTo>
                  <a:lnTo>
                    <a:pt x="778" y="1872"/>
                  </a:lnTo>
                  <a:lnTo>
                    <a:pt x="782" y="1874"/>
                  </a:lnTo>
                  <a:lnTo>
                    <a:pt x="786" y="1876"/>
                  </a:lnTo>
                  <a:lnTo>
                    <a:pt x="784" y="1878"/>
                  </a:lnTo>
                  <a:lnTo>
                    <a:pt x="780" y="1880"/>
                  </a:lnTo>
                  <a:lnTo>
                    <a:pt x="780" y="1882"/>
                  </a:lnTo>
                  <a:lnTo>
                    <a:pt x="782" y="1886"/>
                  </a:lnTo>
                  <a:lnTo>
                    <a:pt x="790" y="1886"/>
                  </a:lnTo>
                  <a:lnTo>
                    <a:pt x="798" y="1890"/>
                  </a:lnTo>
                  <a:lnTo>
                    <a:pt x="804" y="1894"/>
                  </a:lnTo>
                  <a:lnTo>
                    <a:pt x="804" y="1898"/>
                  </a:lnTo>
                  <a:lnTo>
                    <a:pt x="800" y="1896"/>
                  </a:lnTo>
                  <a:lnTo>
                    <a:pt x="794" y="1892"/>
                  </a:lnTo>
                  <a:lnTo>
                    <a:pt x="786" y="1890"/>
                  </a:lnTo>
                  <a:lnTo>
                    <a:pt x="780" y="1890"/>
                  </a:lnTo>
                  <a:lnTo>
                    <a:pt x="772" y="1888"/>
                  </a:lnTo>
                  <a:lnTo>
                    <a:pt x="770" y="1888"/>
                  </a:lnTo>
                  <a:lnTo>
                    <a:pt x="768" y="1890"/>
                  </a:lnTo>
                  <a:lnTo>
                    <a:pt x="768" y="1900"/>
                  </a:lnTo>
                  <a:lnTo>
                    <a:pt x="770" y="1910"/>
                  </a:lnTo>
                  <a:lnTo>
                    <a:pt x="768" y="1916"/>
                  </a:lnTo>
                  <a:lnTo>
                    <a:pt x="766" y="1918"/>
                  </a:lnTo>
                  <a:lnTo>
                    <a:pt x="764" y="1920"/>
                  </a:lnTo>
                  <a:lnTo>
                    <a:pt x="764" y="1918"/>
                  </a:lnTo>
                  <a:lnTo>
                    <a:pt x="764" y="1914"/>
                  </a:lnTo>
                  <a:lnTo>
                    <a:pt x="764" y="1908"/>
                  </a:lnTo>
                  <a:lnTo>
                    <a:pt x="764" y="1906"/>
                  </a:lnTo>
                  <a:lnTo>
                    <a:pt x="762" y="1904"/>
                  </a:lnTo>
                  <a:lnTo>
                    <a:pt x="758" y="1904"/>
                  </a:lnTo>
                  <a:lnTo>
                    <a:pt x="756" y="1906"/>
                  </a:lnTo>
                  <a:lnTo>
                    <a:pt x="756" y="1912"/>
                  </a:lnTo>
                  <a:lnTo>
                    <a:pt x="754" y="1916"/>
                  </a:lnTo>
                  <a:lnTo>
                    <a:pt x="750" y="1914"/>
                  </a:lnTo>
                  <a:lnTo>
                    <a:pt x="748" y="1912"/>
                  </a:lnTo>
                  <a:lnTo>
                    <a:pt x="748" y="1910"/>
                  </a:lnTo>
                  <a:lnTo>
                    <a:pt x="750" y="1904"/>
                  </a:lnTo>
                  <a:lnTo>
                    <a:pt x="748" y="1902"/>
                  </a:lnTo>
                  <a:lnTo>
                    <a:pt x="746" y="1900"/>
                  </a:lnTo>
                  <a:lnTo>
                    <a:pt x="742" y="1898"/>
                  </a:lnTo>
                  <a:lnTo>
                    <a:pt x="734" y="1898"/>
                  </a:lnTo>
                  <a:lnTo>
                    <a:pt x="720" y="1898"/>
                  </a:lnTo>
                  <a:lnTo>
                    <a:pt x="714" y="1900"/>
                  </a:lnTo>
                  <a:lnTo>
                    <a:pt x="710" y="1906"/>
                  </a:lnTo>
                  <a:lnTo>
                    <a:pt x="708" y="1914"/>
                  </a:lnTo>
                  <a:lnTo>
                    <a:pt x="706" y="1916"/>
                  </a:lnTo>
                  <a:lnTo>
                    <a:pt x="706" y="1920"/>
                  </a:lnTo>
                  <a:lnTo>
                    <a:pt x="710" y="1922"/>
                  </a:lnTo>
                  <a:lnTo>
                    <a:pt x="714" y="1922"/>
                  </a:lnTo>
                  <a:lnTo>
                    <a:pt x="714" y="1924"/>
                  </a:lnTo>
                  <a:lnTo>
                    <a:pt x="712" y="1926"/>
                  </a:lnTo>
                  <a:lnTo>
                    <a:pt x="708" y="1926"/>
                  </a:lnTo>
                  <a:lnTo>
                    <a:pt x="706" y="1926"/>
                  </a:lnTo>
                  <a:lnTo>
                    <a:pt x="700" y="1918"/>
                  </a:lnTo>
                  <a:lnTo>
                    <a:pt x="696" y="1914"/>
                  </a:lnTo>
                  <a:lnTo>
                    <a:pt x="688" y="1914"/>
                  </a:lnTo>
                  <a:lnTo>
                    <a:pt x="664" y="1918"/>
                  </a:lnTo>
                  <a:lnTo>
                    <a:pt x="654" y="1920"/>
                  </a:lnTo>
                  <a:lnTo>
                    <a:pt x="646" y="1924"/>
                  </a:lnTo>
                  <a:lnTo>
                    <a:pt x="640" y="1926"/>
                  </a:lnTo>
                  <a:lnTo>
                    <a:pt x="636" y="1930"/>
                  </a:lnTo>
                  <a:lnTo>
                    <a:pt x="634" y="1934"/>
                  </a:lnTo>
                  <a:lnTo>
                    <a:pt x="634" y="1938"/>
                  </a:lnTo>
                  <a:lnTo>
                    <a:pt x="634" y="1940"/>
                  </a:lnTo>
                  <a:lnTo>
                    <a:pt x="636" y="1940"/>
                  </a:lnTo>
                  <a:lnTo>
                    <a:pt x="638" y="1940"/>
                  </a:lnTo>
                  <a:lnTo>
                    <a:pt x="640" y="1942"/>
                  </a:lnTo>
                  <a:lnTo>
                    <a:pt x="640" y="1946"/>
                  </a:lnTo>
                  <a:lnTo>
                    <a:pt x="640" y="1950"/>
                  </a:lnTo>
                  <a:lnTo>
                    <a:pt x="642" y="1950"/>
                  </a:lnTo>
                  <a:lnTo>
                    <a:pt x="644" y="1952"/>
                  </a:lnTo>
                  <a:lnTo>
                    <a:pt x="646" y="1952"/>
                  </a:lnTo>
                  <a:lnTo>
                    <a:pt x="646" y="1954"/>
                  </a:lnTo>
                  <a:lnTo>
                    <a:pt x="646" y="1958"/>
                  </a:lnTo>
                  <a:lnTo>
                    <a:pt x="646" y="1962"/>
                  </a:lnTo>
                  <a:lnTo>
                    <a:pt x="648" y="1964"/>
                  </a:lnTo>
                  <a:lnTo>
                    <a:pt x="650" y="1966"/>
                  </a:lnTo>
                  <a:lnTo>
                    <a:pt x="654" y="1968"/>
                  </a:lnTo>
                  <a:lnTo>
                    <a:pt x="656" y="1972"/>
                  </a:lnTo>
                  <a:lnTo>
                    <a:pt x="654" y="1976"/>
                  </a:lnTo>
                  <a:lnTo>
                    <a:pt x="652" y="1980"/>
                  </a:lnTo>
                  <a:lnTo>
                    <a:pt x="648" y="1984"/>
                  </a:lnTo>
                  <a:lnTo>
                    <a:pt x="644" y="1986"/>
                  </a:lnTo>
                  <a:lnTo>
                    <a:pt x="638" y="1988"/>
                  </a:lnTo>
                  <a:lnTo>
                    <a:pt x="634" y="1986"/>
                  </a:lnTo>
                  <a:lnTo>
                    <a:pt x="628" y="1980"/>
                  </a:lnTo>
                  <a:lnTo>
                    <a:pt x="624" y="1974"/>
                  </a:lnTo>
                  <a:lnTo>
                    <a:pt x="624" y="1970"/>
                  </a:lnTo>
                  <a:lnTo>
                    <a:pt x="624" y="1968"/>
                  </a:lnTo>
                  <a:lnTo>
                    <a:pt x="626" y="1966"/>
                  </a:lnTo>
                  <a:lnTo>
                    <a:pt x="630" y="1964"/>
                  </a:lnTo>
                  <a:lnTo>
                    <a:pt x="634" y="1960"/>
                  </a:lnTo>
                  <a:lnTo>
                    <a:pt x="632" y="1958"/>
                  </a:lnTo>
                  <a:lnTo>
                    <a:pt x="628" y="1956"/>
                  </a:lnTo>
                  <a:lnTo>
                    <a:pt x="626" y="1952"/>
                  </a:lnTo>
                  <a:lnTo>
                    <a:pt x="626" y="1946"/>
                  </a:lnTo>
                  <a:lnTo>
                    <a:pt x="630" y="1942"/>
                  </a:lnTo>
                  <a:lnTo>
                    <a:pt x="630" y="1940"/>
                  </a:lnTo>
                  <a:lnTo>
                    <a:pt x="628" y="1940"/>
                  </a:lnTo>
                  <a:lnTo>
                    <a:pt x="618" y="1946"/>
                  </a:lnTo>
                  <a:lnTo>
                    <a:pt x="614" y="1944"/>
                  </a:lnTo>
                  <a:lnTo>
                    <a:pt x="612" y="1946"/>
                  </a:lnTo>
                  <a:lnTo>
                    <a:pt x="610" y="1954"/>
                  </a:lnTo>
                  <a:lnTo>
                    <a:pt x="606" y="1968"/>
                  </a:lnTo>
                  <a:lnTo>
                    <a:pt x="604" y="1978"/>
                  </a:lnTo>
                  <a:lnTo>
                    <a:pt x="600" y="1986"/>
                  </a:lnTo>
                  <a:lnTo>
                    <a:pt x="592" y="2000"/>
                  </a:lnTo>
                  <a:lnTo>
                    <a:pt x="588" y="2004"/>
                  </a:lnTo>
                  <a:lnTo>
                    <a:pt x="586" y="2004"/>
                  </a:lnTo>
                  <a:lnTo>
                    <a:pt x="586" y="2008"/>
                  </a:lnTo>
                  <a:lnTo>
                    <a:pt x="586" y="2010"/>
                  </a:lnTo>
                  <a:lnTo>
                    <a:pt x="584" y="2012"/>
                  </a:lnTo>
                  <a:lnTo>
                    <a:pt x="578" y="2014"/>
                  </a:lnTo>
                  <a:lnTo>
                    <a:pt x="572" y="2016"/>
                  </a:lnTo>
                  <a:lnTo>
                    <a:pt x="570" y="2018"/>
                  </a:lnTo>
                  <a:lnTo>
                    <a:pt x="572" y="2020"/>
                  </a:lnTo>
                  <a:lnTo>
                    <a:pt x="578" y="2024"/>
                  </a:lnTo>
                  <a:lnTo>
                    <a:pt x="586" y="2024"/>
                  </a:lnTo>
                  <a:lnTo>
                    <a:pt x="590" y="2026"/>
                  </a:lnTo>
                  <a:lnTo>
                    <a:pt x="584" y="2030"/>
                  </a:lnTo>
                  <a:lnTo>
                    <a:pt x="570" y="2026"/>
                  </a:lnTo>
                  <a:lnTo>
                    <a:pt x="564" y="2026"/>
                  </a:lnTo>
                  <a:lnTo>
                    <a:pt x="562" y="2028"/>
                  </a:lnTo>
                  <a:lnTo>
                    <a:pt x="562" y="2030"/>
                  </a:lnTo>
                  <a:lnTo>
                    <a:pt x="562" y="2032"/>
                  </a:lnTo>
                  <a:lnTo>
                    <a:pt x="568" y="2034"/>
                  </a:lnTo>
                  <a:lnTo>
                    <a:pt x="574" y="2036"/>
                  </a:lnTo>
                  <a:lnTo>
                    <a:pt x="580" y="2036"/>
                  </a:lnTo>
                  <a:lnTo>
                    <a:pt x="586" y="2036"/>
                  </a:lnTo>
                  <a:lnTo>
                    <a:pt x="588" y="2036"/>
                  </a:lnTo>
                  <a:lnTo>
                    <a:pt x="588" y="2038"/>
                  </a:lnTo>
                  <a:lnTo>
                    <a:pt x="588" y="2040"/>
                  </a:lnTo>
                  <a:lnTo>
                    <a:pt x="580" y="2042"/>
                  </a:lnTo>
                  <a:lnTo>
                    <a:pt x="576" y="2042"/>
                  </a:lnTo>
                  <a:lnTo>
                    <a:pt x="572" y="2042"/>
                  </a:lnTo>
                  <a:lnTo>
                    <a:pt x="566" y="2038"/>
                  </a:lnTo>
                  <a:lnTo>
                    <a:pt x="564" y="2038"/>
                  </a:lnTo>
                  <a:lnTo>
                    <a:pt x="558" y="2040"/>
                  </a:lnTo>
                  <a:lnTo>
                    <a:pt x="550" y="2044"/>
                  </a:lnTo>
                  <a:lnTo>
                    <a:pt x="540" y="2048"/>
                  </a:lnTo>
                  <a:lnTo>
                    <a:pt x="532" y="2054"/>
                  </a:lnTo>
                  <a:lnTo>
                    <a:pt x="524" y="2058"/>
                  </a:lnTo>
                  <a:lnTo>
                    <a:pt x="504" y="2060"/>
                  </a:lnTo>
                  <a:lnTo>
                    <a:pt x="492" y="2064"/>
                  </a:lnTo>
                  <a:lnTo>
                    <a:pt x="488" y="2068"/>
                  </a:lnTo>
                  <a:lnTo>
                    <a:pt x="486" y="2070"/>
                  </a:lnTo>
                  <a:lnTo>
                    <a:pt x="484" y="2074"/>
                  </a:lnTo>
                  <a:lnTo>
                    <a:pt x="484" y="2078"/>
                  </a:lnTo>
                  <a:lnTo>
                    <a:pt x="486" y="2086"/>
                  </a:lnTo>
                  <a:lnTo>
                    <a:pt x="484" y="2090"/>
                  </a:lnTo>
                  <a:lnTo>
                    <a:pt x="484" y="2094"/>
                  </a:lnTo>
                  <a:lnTo>
                    <a:pt x="486" y="2098"/>
                  </a:lnTo>
                  <a:lnTo>
                    <a:pt x="486" y="2100"/>
                  </a:lnTo>
                  <a:lnTo>
                    <a:pt x="484" y="2100"/>
                  </a:lnTo>
                  <a:lnTo>
                    <a:pt x="484" y="2102"/>
                  </a:lnTo>
                  <a:lnTo>
                    <a:pt x="486" y="2106"/>
                  </a:lnTo>
                  <a:lnTo>
                    <a:pt x="488" y="2108"/>
                  </a:lnTo>
                  <a:lnTo>
                    <a:pt x="486" y="2110"/>
                  </a:lnTo>
                  <a:lnTo>
                    <a:pt x="482" y="2112"/>
                  </a:lnTo>
                  <a:lnTo>
                    <a:pt x="480" y="2114"/>
                  </a:lnTo>
                  <a:lnTo>
                    <a:pt x="478" y="2118"/>
                  </a:lnTo>
                  <a:lnTo>
                    <a:pt x="472" y="2120"/>
                  </a:lnTo>
                  <a:lnTo>
                    <a:pt x="444" y="2132"/>
                  </a:lnTo>
                  <a:lnTo>
                    <a:pt x="434" y="2136"/>
                  </a:lnTo>
                  <a:lnTo>
                    <a:pt x="428" y="2140"/>
                  </a:lnTo>
                  <a:lnTo>
                    <a:pt x="426" y="2144"/>
                  </a:lnTo>
                  <a:lnTo>
                    <a:pt x="426" y="2146"/>
                  </a:lnTo>
                  <a:lnTo>
                    <a:pt x="426" y="2150"/>
                  </a:lnTo>
                  <a:lnTo>
                    <a:pt x="428" y="2152"/>
                  </a:lnTo>
                  <a:lnTo>
                    <a:pt x="432" y="2154"/>
                  </a:lnTo>
                  <a:lnTo>
                    <a:pt x="434" y="2154"/>
                  </a:lnTo>
                  <a:lnTo>
                    <a:pt x="432" y="2156"/>
                  </a:lnTo>
                  <a:lnTo>
                    <a:pt x="420" y="2162"/>
                  </a:lnTo>
                  <a:lnTo>
                    <a:pt x="416" y="2164"/>
                  </a:lnTo>
                  <a:lnTo>
                    <a:pt x="412" y="2164"/>
                  </a:lnTo>
                  <a:lnTo>
                    <a:pt x="402" y="2162"/>
                  </a:lnTo>
                  <a:lnTo>
                    <a:pt x="392" y="2158"/>
                  </a:lnTo>
                  <a:lnTo>
                    <a:pt x="384" y="2158"/>
                  </a:lnTo>
                  <a:lnTo>
                    <a:pt x="376" y="2160"/>
                  </a:lnTo>
                  <a:lnTo>
                    <a:pt x="374" y="2160"/>
                  </a:lnTo>
                  <a:lnTo>
                    <a:pt x="372" y="2156"/>
                  </a:lnTo>
                  <a:lnTo>
                    <a:pt x="372" y="2148"/>
                  </a:lnTo>
                  <a:lnTo>
                    <a:pt x="370" y="2142"/>
                  </a:lnTo>
                  <a:lnTo>
                    <a:pt x="368" y="2140"/>
                  </a:lnTo>
                  <a:lnTo>
                    <a:pt x="364" y="2140"/>
                  </a:lnTo>
                  <a:lnTo>
                    <a:pt x="356" y="2140"/>
                  </a:lnTo>
                  <a:lnTo>
                    <a:pt x="348" y="2140"/>
                  </a:lnTo>
                  <a:lnTo>
                    <a:pt x="346" y="2138"/>
                  </a:lnTo>
                  <a:lnTo>
                    <a:pt x="346" y="2142"/>
                  </a:lnTo>
                  <a:lnTo>
                    <a:pt x="348" y="2148"/>
                  </a:lnTo>
                  <a:lnTo>
                    <a:pt x="348" y="2152"/>
                  </a:lnTo>
                  <a:lnTo>
                    <a:pt x="348" y="2156"/>
                  </a:lnTo>
                  <a:lnTo>
                    <a:pt x="352" y="2160"/>
                  </a:lnTo>
                  <a:lnTo>
                    <a:pt x="356" y="2164"/>
                  </a:lnTo>
                  <a:lnTo>
                    <a:pt x="358" y="2172"/>
                  </a:lnTo>
                  <a:lnTo>
                    <a:pt x="360" y="2180"/>
                  </a:lnTo>
                  <a:lnTo>
                    <a:pt x="360" y="2188"/>
                  </a:lnTo>
                  <a:lnTo>
                    <a:pt x="360" y="2192"/>
                  </a:lnTo>
                  <a:lnTo>
                    <a:pt x="360" y="2194"/>
                  </a:lnTo>
                  <a:lnTo>
                    <a:pt x="362" y="2200"/>
                  </a:lnTo>
                  <a:lnTo>
                    <a:pt x="364" y="2202"/>
                  </a:lnTo>
                  <a:lnTo>
                    <a:pt x="358" y="2204"/>
                  </a:lnTo>
                  <a:lnTo>
                    <a:pt x="352" y="2204"/>
                  </a:lnTo>
                  <a:lnTo>
                    <a:pt x="350" y="2202"/>
                  </a:lnTo>
                  <a:lnTo>
                    <a:pt x="348" y="2198"/>
                  </a:lnTo>
                  <a:lnTo>
                    <a:pt x="346" y="2198"/>
                  </a:lnTo>
                  <a:lnTo>
                    <a:pt x="344" y="2198"/>
                  </a:lnTo>
                  <a:lnTo>
                    <a:pt x="344" y="2200"/>
                  </a:lnTo>
                  <a:lnTo>
                    <a:pt x="342" y="2202"/>
                  </a:lnTo>
                  <a:lnTo>
                    <a:pt x="338" y="2202"/>
                  </a:lnTo>
                  <a:lnTo>
                    <a:pt x="334" y="2202"/>
                  </a:lnTo>
                  <a:lnTo>
                    <a:pt x="332" y="2200"/>
                  </a:lnTo>
                  <a:lnTo>
                    <a:pt x="330" y="2198"/>
                  </a:lnTo>
                  <a:lnTo>
                    <a:pt x="326" y="2200"/>
                  </a:lnTo>
                  <a:lnTo>
                    <a:pt x="318" y="2206"/>
                  </a:lnTo>
                  <a:lnTo>
                    <a:pt x="314" y="2208"/>
                  </a:lnTo>
                  <a:lnTo>
                    <a:pt x="310" y="2206"/>
                  </a:lnTo>
                  <a:lnTo>
                    <a:pt x="302" y="2192"/>
                  </a:lnTo>
                  <a:lnTo>
                    <a:pt x="298" y="2186"/>
                  </a:lnTo>
                  <a:lnTo>
                    <a:pt x="296" y="2186"/>
                  </a:lnTo>
                  <a:lnTo>
                    <a:pt x="292" y="2188"/>
                  </a:lnTo>
                  <a:lnTo>
                    <a:pt x="286" y="2190"/>
                  </a:lnTo>
                  <a:lnTo>
                    <a:pt x="282" y="2190"/>
                  </a:lnTo>
                  <a:lnTo>
                    <a:pt x="280" y="2190"/>
                  </a:lnTo>
                  <a:lnTo>
                    <a:pt x="278" y="2194"/>
                  </a:lnTo>
                  <a:lnTo>
                    <a:pt x="278" y="2198"/>
                  </a:lnTo>
                  <a:lnTo>
                    <a:pt x="276" y="2200"/>
                  </a:lnTo>
                  <a:lnTo>
                    <a:pt x="270" y="2200"/>
                  </a:lnTo>
                  <a:lnTo>
                    <a:pt x="264" y="2198"/>
                  </a:lnTo>
                  <a:lnTo>
                    <a:pt x="260" y="2196"/>
                  </a:lnTo>
                  <a:lnTo>
                    <a:pt x="258" y="2198"/>
                  </a:lnTo>
                  <a:lnTo>
                    <a:pt x="250" y="2200"/>
                  </a:lnTo>
                  <a:lnTo>
                    <a:pt x="240" y="2202"/>
                  </a:lnTo>
                  <a:lnTo>
                    <a:pt x="234" y="2206"/>
                  </a:lnTo>
                  <a:lnTo>
                    <a:pt x="230" y="2212"/>
                  </a:lnTo>
                  <a:lnTo>
                    <a:pt x="230" y="2216"/>
                  </a:lnTo>
                  <a:lnTo>
                    <a:pt x="232" y="2218"/>
                  </a:lnTo>
                  <a:lnTo>
                    <a:pt x="236" y="2218"/>
                  </a:lnTo>
                  <a:lnTo>
                    <a:pt x="240" y="2218"/>
                  </a:lnTo>
                  <a:lnTo>
                    <a:pt x="244" y="2218"/>
                  </a:lnTo>
                  <a:lnTo>
                    <a:pt x="246" y="2220"/>
                  </a:lnTo>
                  <a:lnTo>
                    <a:pt x="242" y="2220"/>
                  </a:lnTo>
                  <a:lnTo>
                    <a:pt x="238" y="2222"/>
                  </a:lnTo>
                  <a:lnTo>
                    <a:pt x="238" y="2224"/>
                  </a:lnTo>
                  <a:lnTo>
                    <a:pt x="236" y="2226"/>
                  </a:lnTo>
                  <a:lnTo>
                    <a:pt x="238" y="2228"/>
                  </a:lnTo>
                  <a:lnTo>
                    <a:pt x="242" y="2228"/>
                  </a:lnTo>
                  <a:lnTo>
                    <a:pt x="246" y="2228"/>
                  </a:lnTo>
                  <a:lnTo>
                    <a:pt x="250" y="2230"/>
                  </a:lnTo>
                  <a:lnTo>
                    <a:pt x="246" y="2232"/>
                  </a:lnTo>
                  <a:lnTo>
                    <a:pt x="240" y="2234"/>
                  </a:lnTo>
                  <a:lnTo>
                    <a:pt x="234" y="2234"/>
                  </a:lnTo>
                  <a:lnTo>
                    <a:pt x="234" y="2236"/>
                  </a:lnTo>
                  <a:lnTo>
                    <a:pt x="236" y="2238"/>
                  </a:lnTo>
                  <a:lnTo>
                    <a:pt x="242" y="2244"/>
                  </a:lnTo>
                  <a:lnTo>
                    <a:pt x="244" y="2248"/>
                  </a:lnTo>
                  <a:lnTo>
                    <a:pt x="248" y="2250"/>
                  </a:lnTo>
                  <a:lnTo>
                    <a:pt x="252" y="2250"/>
                  </a:lnTo>
                  <a:lnTo>
                    <a:pt x="258" y="2248"/>
                  </a:lnTo>
                  <a:lnTo>
                    <a:pt x="264" y="2248"/>
                  </a:lnTo>
                  <a:lnTo>
                    <a:pt x="280" y="2254"/>
                  </a:lnTo>
                  <a:lnTo>
                    <a:pt x="286" y="2258"/>
                  </a:lnTo>
                  <a:lnTo>
                    <a:pt x="292" y="2260"/>
                  </a:lnTo>
                  <a:lnTo>
                    <a:pt x="296" y="2262"/>
                  </a:lnTo>
                  <a:lnTo>
                    <a:pt x="302" y="2262"/>
                  </a:lnTo>
                  <a:lnTo>
                    <a:pt x="306" y="2262"/>
                  </a:lnTo>
                  <a:lnTo>
                    <a:pt x="306" y="2266"/>
                  </a:lnTo>
                  <a:lnTo>
                    <a:pt x="306" y="2268"/>
                  </a:lnTo>
                  <a:lnTo>
                    <a:pt x="314" y="2268"/>
                  </a:lnTo>
                  <a:lnTo>
                    <a:pt x="318" y="2268"/>
                  </a:lnTo>
                  <a:lnTo>
                    <a:pt x="322" y="2268"/>
                  </a:lnTo>
                  <a:lnTo>
                    <a:pt x="324" y="2270"/>
                  </a:lnTo>
                  <a:lnTo>
                    <a:pt x="322" y="2272"/>
                  </a:lnTo>
                  <a:lnTo>
                    <a:pt x="320" y="2276"/>
                  </a:lnTo>
                  <a:lnTo>
                    <a:pt x="320" y="2280"/>
                  </a:lnTo>
                  <a:lnTo>
                    <a:pt x="322" y="2282"/>
                  </a:lnTo>
                  <a:lnTo>
                    <a:pt x="330" y="2282"/>
                  </a:lnTo>
                  <a:lnTo>
                    <a:pt x="334" y="2282"/>
                  </a:lnTo>
                  <a:lnTo>
                    <a:pt x="334" y="2286"/>
                  </a:lnTo>
                  <a:lnTo>
                    <a:pt x="332" y="2290"/>
                  </a:lnTo>
                  <a:lnTo>
                    <a:pt x="334" y="2290"/>
                  </a:lnTo>
                  <a:lnTo>
                    <a:pt x="336" y="2292"/>
                  </a:lnTo>
                  <a:lnTo>
                    <a:pt x="340" y="2292"/>
                  </a:lnTo>
                  <a:lnTo>
                    <a:pt x="342" y="2294"/>
                  </a:lnTo>
                  <a:lnTo>
                    <a:pt x="342" y="2298"/>
                  </a:lnTo>
                  <a:lnTo>
                    <a:pt x="338" y="2300"/>
                  </a:lnTo>
                  <a:lnTo>
                    <a:pt x="336" y="2302"/>
                  </a:lnTo>
                  <a:lnTo>
                    <a:pt x="336" y="2306"/>
                  </a:lnTo>
                  <a:lnTo>
                    <a:pt x="340" y="2314"/>
                  </a:lnTo>
                  <a:lnTo>
                    <a:pt x="348" y="2324"/>
                  </a:lnTo>
                  <a:lnTo>
                    <a:pt x="358" y="2332"/>
                  </a:lnTo>
                  <a:lnTo>
                    <a:pt x="368" y="2336"/>
                  </a:lnTo>
                  <a:lnTo>
                    <a:pt x="374" y="2338"/>
                  </a:lnTo>
                  <a:lnTo>
                    <a:pt x="376" y="2338"/>
                  </a:lnTo>
                  <a:lnTo>
                    <a:pt x="374" y="2342"/>
                  </a:lnTo>
                  <a:lnTo>
                    <a:pt x="374" y="2346"/>
                  </a:lnTo>
                  <a:lnTo>
                    <a:pt x="376" y="2348"/>
                  </a:lnTo>
                  <a:lnTo>
                    <a:pt x="378" y="2352"/>
                  </a:lnTo>
                  <a:lnTo>
                    <a:pt x="378" y="2360"/>
                  </a:lnTo>
                  <a:lnTo>
                    <a:pt x="376" y="2364"/>
                  </a:lnTo>
                  <a:lnTo>
                    <a:pt x="374" y="2366"/>
                  </a:lnTo>
                  <a:lnTo>
                    <a:pt x="370" y="2368"/>
                  </a:lnTo>
                  <a:lnTo>
                    <a:pt x="370" y="2370"/>
                  </a:lnTo>
                  <a:lnTo>
                    <a:pt x="378" y="2376"/>
                  </a:lnTo>
                  <a:lnTo>
                    <a:pt x="388" y="2382"/>
                  </a:lnTo>
                  <a:lnTo>
                    <a:pt x="392" y="2388"/>
                  </a:lnTo>
                  <a:lnTo>
                    <a:pt x="394" y="2396"/>
                  </a:lnTo>
                  <a:lnTo>
                    <a:pt x="394" y="2402"/>
                  </a:lnTo>
                  <a:lnTo>
                    <a:pt x="394" y="2404"/>
                  </a:lnTo>
                  <a:lnTo>
                    <a:pt x="392" y="2398"/>
                  </a:lnTo>
                  <a:lnTo>
                    <a:pt x="388" y="2388"/>
                  </a:lnTo>
                  <a:lnTo>
                    <a:pt x="384" y="2384"/>
                  </a:lnTo>
                  <a:lnTo>
                    <a:pt x="380" y="2382"/>
                  </a:lnTo>
                  <a:lnTo>
                    <a:pt x="378" y="2390"/>
                  </a:lnTo>
                  <a:lnTo>
                    <a:pt x="372" y="2410"/>
                  </a:lnTo>
                  <a:lnTo>
                    <a:pt x="370" y="2426"/>
                  </a:lnTo>
                  <a:lnTo>
                    <a:pt x="372" y="2428"/>
                  </a:lnTo>
                  <a:lnTo>
                    <a:pt x="374" y="2426"/>
                  </a:lnTo>
                  <a:lnTo>
                    <a:pt x="376" y="2426"/>
                  </a:lnTo>
                  <a:lnTo>
                    <a:pt x="378" y="2426"/>
                  </a:lnTo>
                  <a:lnTo>
                    <a:pt x="378" y="2430"/>
                  </a:lnTo>
                  <a:lnTo>
                    <a:pt x="376" y="2432"/>
                  </a:lnTo>
                  <a:lnTo>
                    <a:pt x="374" y="2432"/>
                  </a:lnTo>
                  <a:lnTo>
                    <a:pt x="372" y="2436"/>
                  </a:lnTo>
                  <a:lnTo>
                    <a:pt x="370" y="2460"/>
                  </a:lnTo>
                  <a:lnTo>
                    <a:pt x="366" y="2480"/>
                  </a:lnTo>
                  <a:lnTo>
                    <a:pt x="362" y="2492"/>
                  </a:lnTo>
                  <a:lnTo>
                    <a:pt x="358" y="2500"/>
                  </a:lnTo>
                  <a:lnTo>
                    <a:pt x="352" y="2502"/>
                  </a:lnTo>
                  <a:lnTo>
                    <a:pt x="342" y="2506"/>
                  </a:lnTo>
                  <a:lnTo>
                    <a:pt x="334" y="2506"/>
                  </a:lnTo>
                  <a:lnTo>
                    <a:pt x="326" y="2504"/>
                  </a:lnTo>
                  <a:lnTo>
                    <a:pt x="314" y="2500"/>
                  </a:lnTo>
                  <a:lnTo>
                    <a:pt x="308" y="2500"/>
                  </a:lnTo>
                  <a:lnTo>
                    <a:pt x="300" y="2502"/>
                  </a:lnTo>
                  <a:lnTo>
                    <a:pt x="286" y="2498"/>
                  </a:lnTo>
                  <a:lnTo>
                    <a:pt x="278" y="2496"/>
                  </a:lnTo>
                  <a:lnTo>
                    <a:pt x="270" y="2496"/>
                  </a:lnTo>
                  <a:lnTo>
                    <a:pt x="252" y="2498"/>
                  </a:lnTo>
                  <a:lnTo>
                    <a:pt x="232" y="2498"/>
                  </a:lnTo>
                  <a:lnTo>
                    <a:pt x="220" y="2498"/>
                  </a:lnTo>
                  <a:lnTo>
                    <a:pt x="206" y="2494"/>
                  </a:lnTo>
                  <a:lnTo>
                    <a:pt x="192" y="2490"/>
                  </a:lnTo>
                  <a:lnTo>
                    <a:pt x="182" y="2490"/>
                  </a:lnTo>
                  <a:lnTo>
                    <a:pt x="172" y="2492"/>
                  </a:lnTo>
                  <a:lnTo>
                    <a:pt x="154" y="2492"/>
                  </a:lnTo>
                  <a:lnTo>
                    <a:pt x="142" y="2492"/>
                  </a:lnTo>
                  <a:lnTo>
                    <a:pt x="134" y="2490"/>
                  </a:lnTo>
                  <a:lnTo>
                    <a:pt x="120" y="2486"/>
                  </a:lnTo>
                  <a:lnTo>
                    <a:pt x="110" y="2482"/>
                  </a:lnTo>
                  <a:lnTo>
                    <a:pt x="104" y="2484"/>
                  </a:lnTo>
                  <a:lnTo>
                    <a:pt x="98" y="2486"/>
                  </a:lnTo>
                  <a:lnTo>
                    <a:pt x="92" y="2490"/>
                  </a:lnTo>
                  <a:lnTo>
                    <a:pt x="88" y="2492"/>
                  </a:lnTo>
                  <a:lnTo>
                    <a:pt x="86" y="2500"/>
                  </a:lnTo>
                  <a:lnTo>
                    <a:pt x="86" y="2504"/>
                  </a:lnTo>
                  <a:lnTo>
                    <a:pt x="82" y="2506"/>
                  </a:lnTo>
                  <a:lnTo>
                    <a:pt x="78" y="2506"/>
                  </a:lnTo>
                  <a:lnTo>
                    <a:pt x="72" y="2506"/>
                  </a:lnTo>
                  <a:lnTo>
                    <a:pt x="66" y="2508"/>
                  </a:lnTo>
                  <a:lnTo>
                    <a:pt x="54" y="2516"/>
                  </a:lnTo>
                  <a:lnTo>
                    <a:pt x="50" y="2520"/>
                  </a:lnTo>
                  <a:lnTo>
                    <a:pt x="48" y="2524"/>
                  </a:lnTo>
                  <a:lnTo>
                    <a:pt x="48" y="2528"/>
                  </a:lnTo>
                  <a:lnTo>
                    <a:pt x="50" y="2530"/>
                  </a:lnTo>
                  <a:lnTo>
                    <a:pt x="54" y="2534"/>
                  </a:lnTo>
                  <a:lnTo>
                    <a:pt x="56" y="2540"/>
                  </a:lnTo>
                  <a:lnTo>
                    <a:pt x="58" y="2546"/>
                  </a:lnTo>
                  <a:lnTo>
                    <a:pt x="60" y="2552"/>
                  </a:lnTo>
                  <a:lnTo>
                    <a:pt x="64" y="2560"/>
                  </a:lnTo>
                  <a:lnTo>
                    <a:pt x="64" y="2570"/>
                  </a:lnTo>
                  <a:lnTo>
                    <a:pt x="64" y="2578"/>
                  </a:lnTo>
                  <a:lnTo>
                    <a:pt x="66" y="2588"/>
                  </a:lnTo>
                  <a:lnTo>
                    <a:pt x="64" y="2594"/>
                  </a:lnTo>
                  <a:lnTo>
                    <a:pt x="66" y="2596"/>
                  </a:lnTo>
                  <a:lnTo>
                    <a:pt x="68" y="2600"/>
                  </a:lnTo>
                  <a:lnTo>
                    <a:pt x="66" y="2602"/>
                  </a:lnTo>
                  <a:lnTo>
                    <a:pt x="66" y="2606"/>
                  </a:lnTo>
                  <a:lnTo>
                    <a:pt x="66" y="2612"/>
                  </a:lnTo>
                  <a:lnTo>
                    <a:pt x="74" y="2628"/>
                  </a:lnTo>
                  <a:lnTo>
                    <a:pt x="74" y="2632"/>
                  </a:lnTo>
                  <a:lnTo>
                    <a:pt x="74" y="2640"/>
                  </a:lnTo>
                  <a:lnTo>
                    <a:pt x="70" y="2654"/>
                  </a:lnTo>
                  <a:lnTo>
                    <a:pt x="66" y="2670"/>
                  </a:lnTo>
                  <a:lnTo>
                    <a:pt x="64" y="2680"/>
                  </a:lnTo>
                  <a:lnTo>
                    <a:pt x="66" y="2684"/>
                  </a:lnTo>
                  <a:lnTo>
                    <a:pt x="64" y="2688"/>
                  </a:lnTo>
                  <a:lnTo>
                    <a:pt x="60" y="2694"/>
                  </a:lnTo>
                  <a:lnTo>
                    <a:pt x="56" y="2708"/>
                  </a:lnTo>
                  <a:lnTo>
                    <a:pt x="54" y="2716"/>
                  </a:lnTo>
                  <a:lnTo>
                    <a:pt x="50" y="2720"/>
                  </a:lnTo>
                  <a:lnTo>
                    <a:pt x="46" y="2724"/>
                  </a:lnTo>
                  <a:lnTo>
                    <a:pt x="44" y="2726"/>
                  </a:lnTo>
                  <a:lnTo>
                    <a:pt x="44" y="2730"/>
                  </a:lnTo>
                  <a:lnTo>
                    <a:pt x="44" y="2734"/>
                  </a:lnTo>
                  <a:lnTo>
                    <a:pt x="44" y="2740"/>
                  </a:lnTo>
                  <a:lnTo>
                    <a:pt x="40" y="2750"/>
                  </a:lnTo>
                  <a:lnTo>
                    <a:pt x="38" y="2756"/>
                  </a:lnTo>
                  <a:lnTo>
                    <a:pt x="38" y="2760"/>
                  </a:lnTo>
                  <a:lnTo>
                    <a:pt x="40" y="2762"/>
                  </a:lnTo>
                  <a:lnTo>
                    <a:pt x="44" y="2764"/>
                  </a:lnTo>
                  <a:lnTo>
                    <a:pt x="52" y="2764"/>
                  </a:lnTo>
                  <a:lnTo>
                    <a:pt x="50" y="2766"/>
                  </a:lnTo>
                  <a:lnTo>
                    <a:pt x="50" y="2770"/>
                  </a:lnTo>
                  <a:lnTo>
                    <a:pt x="50" y="2772"/>
                  </a:lnTo>
                  <a:lnTo>
                    <a:pt x="50" y="2776"/>
                  </a:lnTo>
                  <a:lnTo>
                    <a:pt x="50" y="2778"/>
                  </a:lnTo>
                  <a:lnTo>
                    <a:pt x="52" y="2778"/>
                  </a:lnTo>
                  <a:lnTo>
                    <a:pt x="58" y="2776"/>
                  </a:lnTo>
                  <a:lnTo>
                    <a:pt x="64" y="2778"/>
                  </a:lnTo>
                  <a:lnTo>
                    <a:pt x="66" y="2780"/>
                  </a:lnTo>
                  <a:lnTo>
                    <a:pt x="66" y="2782"/>
                  </a:lnTo>
                  <a:lnTo>
                    <a:pt x="68" y="2788"/>
                  </a:lnTo>
                  <a:lnTo>
                    <a:pt x="66" y="2794"/>
                  </a:lnTo>
                  <a:lnTo>
                    <a:pt x="64" y="2804"/>
                  </a:lnTo>
                  <a:lnTo>
                    <a:pt x="66" y="2810"/>
                  </a:lnTo>
                  <a:lnTo>
                    <a:pt x="66" y="2820"/>
                  </a:lnTo>
                  <a:lnTo>
                    <a:pt x="62" y="2842"/>
                  </a:lnTo>
                  <a:lnTo>
                    <a:pt x="60" y="2856"/>
                  </a:lnTo>
                  <a:lnTo>
                    <a:pt x="62" y="2856"/>
                  </a:lnTo>
                  <a:lnTo>
                    <a:pt x="64" y="2856"/>
                  </a:lnTo>
                  <a:lnTo>
                    <a:pt x="68" y="2852"/>
                  </a:lnTo>
                  <a:lnTo>
                    <a:pt x="72" y="2850"/>
                  </a:lnTo>
                  <a:lnTo>
                    <a:pt x="80" y="2850"/>
                  </a:lnTo>
                  <a:lnTo>
                    <a:pt x="92" y="2854"/>
                  </a:lnTo>
                  <a:lnTo>
                    <a:pt x="104" y="2858"/>
                  </a:lnTo>
                  <a:lnTo>
                    <a:pt x="110" y="2856"/>
                  </a:lnTo>
                  <a:lnTo>
                    <a:pt x="114" y="2852"/>
                  </a:lnTo>
                  <a:lnTo>
                    <a:pt x="124" y="2846"/>
                  </a:lnTo>
                  <a:lnTo>
                    <a:pt x="130" y="2844"/>
                  </a:lnTo>
                  <a:lnTo>
                    <a:pt x="136" y="2844"/>
                  </a:lnTo>
                  <a:lnTo>
                    <a:pt x="142" y="2846"/>
                  </a:lnTo>
                  <a:lnTo>
                    <a:pt x="148" y="2850"/>
                  </a:lnTo>
                  <a:lnTo>
                    <a:pt x="158" y="2858"/>
                  </a:lnTo>
                  <a:lnTo>
                    <a:pt x="160" y="2862"/>
                  </a:lnTo>
                  <a:lnTo>
                    <a:pt x="162" y="2866"/>
                  </a:lnTo>
                  <a:lnTo>
                    <a:pt x="162" y="2874"/>
                  </a:lnTo>
                  <a:lnTo>
                    <a:pt x="166" y="2882"/>
                  </a:lnTo>
                  <a:lnTo>
                    <a:pt x="174" y="2892"/>
                  </a:lnTo>
                  <a:lnTo>
                    <a:pt x="182" y="2902"/>
                  </a:lnTo>
                  <a:lnTo>
                    <a:pt x="190" y="2908"/>
                  </a:lnTo>
                  <a:lnTo>
                    <a:pt x="196" y="2910"/>
                  </a:lnTo>
                  <a:lnTo>
                    <a:pt x="198" y="2910"/>
                  </a:lnTo>
                  <a:lnTo>
                    <a:pt x="202" y="2906"/>
                  </a:lnTo>
                  <a:lnTo>
                    <a:pt x="206" y="2902"/>
                  </a:lnTo>
                  <a:lnTo>
                    <a:pt x="208" y="2898"/>
                  </a:lnTo>
                  <a:lnTo>
                    <a:pt x="212" y="2892"/>
                  </a:lnTo>
                  <a:lnTo>
                    <a:pt x="214" y="2888"/>
                  </a:lnTo>
                  <a:lnTo>
                    <a:pt x="218" y="2886"/>
                  </a:lnTo>
                  <a:lnTo>
                    <a:pt x="228" y="2884"/>
                  </a:lnTo>
                  <a:lnTo>
                    <a:pt x="236" y="2884"/>
                  </a:lnTo>
                  <a:lnTo>
                    <a:pt x="238" y="2882"/>
                  </a:lnTo>
                  <a:lnTo>
                    <a:pt x="240" y="2880"/>
                  </a:lnTo>
                  <a:lnTo>
                    <a:pt x="246" y="2874"/>
                  </a:lnTo>
                  <a:lnTo>
                    <a:pt x="254" y="2868"/>
                  </a:lnTo>
                  <a:lnTo>
                    <a:pt x="264" y="2868"/>
                  </a:lnTo>
                  <a:lnTo>
                    <a:pt x="270" y="2868"/>
                  </a:lnTo>
                  <a:lnTo>
                    <a:pt x="276" y="2870"/>
                  </a:lnTo>
                  <a:lnTo>
                    <a:pt x="284" y="2872"/>
                  </a:lnTo>
                  <a:lnTo>
                    <a:pt x="292" y="2874"/>
                  </a:lnTo>
                  <a:lnTo>
                    <a:pt x="310" y="2870"/>
                  </a:lnTo>
                  <a:lnTo>
                    <a:pt x="322" y="2868"/>
                  </a:lnTo>
                  <a:lnTo>
                    <a:pt x="328" y="2866"/>
                  </a:lnTo>
                  <a:lnTo>
                    <a:pt x="332" y="2868"/>
                  </a:lnTo>
                  <a:lnTo>
                    <a:pt x="336" y="2870"/>
                  </a:lnTo>
                  <a:lnTo>
                    <a:pt x="340" y="2866"/>
                  </a:lnTo>
                  <a:lnTo>
                    <a:pt x="346" y="2852"/>
                  </a:lnTo>
                  <a:lnTo>
                    <a:pt x="350" y="2844"/>
                  </a:lnTo>
                  <a:lnTo>
                    <a:pt x="356" y="2836"/>
                  </a:lnTo>
                  <a:lnTo>
                    <a:pt x="364" y="2830"/>
                  </a:lnTo>
                  <a:lnTo>
                    <a:pt x="374" y="2828"/>
                  </a:lnTo>
                  <a:lnTo>
                    <a:pt x="390" y="2826"/>
                  </a:lnTo>
                  <a:lnTo>
                    <a:pt x="392" y="2824"/>
                  </a:lnTo>
                  <a:lnTo>
                    <a:pt x="390" y="2818"/>
                  </a:lnTo>
                  <a:lnTo>
                    <a:pt x="392" y="2808"/>
                  </a:lnTo>
                  <a:lnTo>
                    <a:pt x="396" y="2798"/>
                  </a:lnTo>
                  <a:lnTo>
                    <a:pt x="402" y="2788"/>
                  </a:lnTo>
                  <a:lnTo>
                    <a:pt x="410" y="2780"/>
                  </a:lnTo>
                  <a:lnTo>
                    <a:pt x="424" y="2768"/>
                  </a:lnTo>
                  <a:lnTo>
                    <a:pt x="428" y="2764"/>
                  </a:lnTo>
                  <a:lnTo>
                    <a:pt x="430" y="2760"/>
                  </a:lnTo>
                  <a:lnTo>
                    <a:pt x="428" y="2756"/>
                  </a:lnTo>
                  <a:lnTo>
                    <a:pt x="422" y="2752"/>
                  </a:lnTo>
                  <a:lnTo>
                    <a:pt x="416" y="2746"/>
                  </a:lnTo>
                  <a:lnTo>
                    <a:pt x="412" y="2740"/>
                  </a:lnTo>
                  <a:lnTo>
                    <a:pt x="410" y="2734"/>
                  </a:lnTo>
                  <a:lnTo>
                    <a:pt x="410" y="2724"/>
                  </a:lnTo>
                  <a:lnTo>
                    <a:pt x="412" y="2714"/>
                  </a:lnTo>
                  <a:lnTo>
                    <a:pt x="418" y="2702"/>
                  </a:lnTo>
                  <a:lnTo>
                    <a:pt x="424" y="2690"/>
                  </a:lnTo>
                  <a:lnTo>
                    <a:pt x="438" y="2670"/>
                  </a:lnTo>
                  <a:lnTo>
                    <a:pt x="446" y="2664"/>
                  </a:lnTo>
                  <a:lnTo>
                    <a:pt x="450" y="2660"/>
                  </a:lnTo>
                  <a:lnTo>
                    <a:pt x="460" y="2656"/>
                  </a:lnTo>
                  <a:lnTo>
                    <a:pt x="460" y="2654"/>
                  </a:lnTo>
                  <a:lnTo>
                    <a:pt x="460" y="2652"/>
                  </a:lnTo>
                  <a:lnTo>
                    <a:pt x="454" y="2648"/>
                  </a:lnTo>
                  <a:lnTo>
                    <a:pt x="454" y="2646"/>
                  </a:lnTo>
                  <a:lnTo>
                    <a:pt x="454" y="2642"/>
                  </a:lnTo>
                  <a:lnTo>
                    <a:pt x="458" y="2638"/>
                  </a:lnTo>
                  <a:lnTo>
                    <a:pt x="466" y="2634"/>
                  </a:lnTo>
                  <a:lnTo>
                    <a:pt x="484" y="2628"/>
                  </a:lnTo>
                  <a:lnTo>
                    <a:pt x="502" y="2624"/>
                  </a:lnTo>
                  <a:lnTo>
                    <a:pt x="508" y="2620"/>
                  </a:lnTo>
                  <a:lnTo>
                    <a:pt x="510" y="2616"/>
                  </a:lnTo>
                  <a:lnTo>
                    <a:pt x="514" y="2612"/>
                  </a:lnTo>
                  <a:lnTo>
                    <a:pt x="520" y="2608"/>
                  </a:lnTo>
                  <a:lnTo>
                    <a:pt x="536" y="2600"/>
                  </a:lnTo>
                  <a:lnTo>
                    <a:pt x="544" y="2596"/>
                  </a:lnTo>
                  <a:lnTo>
                    <a:pt x="550" y="2590"/>
                  </a:lnTo>
                  <a:lnTo>
                    <a:pt x="552" y="2584"/>
                  </a:lnTo>
                  <a:lnTo>
                    <a:pt x="552" y="2580"/>
                  </a:lnTo>
                  <a:lnTo>
                    <a:pt x="550" y="2576"/>
                  </a:lnTo>
                  <a:lnTo>
                    <a:pt x="550" y="2572"/>
                  </a:lnTo>
                  <a:lnTo>
                    <a:pt x="550" y="2570"/>
                  </a:lnTo>
                  <a:lnTo>
                    <a:pt x="554" y="2566"/>
                  </a:lnTo>
                  <a:lnTo>
                    <a:pt x="556" y="2566"/>
                  </a:lnTo>
                  <a:lnTo>
                    <a:pt x="556" y="2562"/>
                  </a:lnTo>
                  <a:lnTo>
                    <a:pt x="554" y="2560"/>
                  </a:lnTo>
                  <a:lnTo>
                    <a:pt x="548" y="2554"/>
                  </a:lnTo>
                  <a:lnTo>
                    <a:pt x="548" y="2542"/>
                  </a:lnTo>
                  <a:lnTo>
                    <a:pt x="548" y="2536"/>
                  </a:lnTo>
                  <a:lnTo>
                    <a:pt x="548" y="2532"/>
                  </a:lnTo>
                  <a:lnTo>
                    <a:pt x="548" y="2524"/>
                  </a:lnTo>
                  <a:lnTo>
                    <a:pt x="548" y="2518"/>
                  </a:lnTo>
                  <a:lnTo>
                    <a:pt x="550" y="2514"/>
                  </a:lnTo>
                  <a:lnTo>
                    <a:pt x="556" y="2510"/>
                  </a:lnTo>
                  <a:lnTo>
                    <a:pt x="564" y="2508"/>
                  </a:lnTo>
                  <a:lnTo>
                    <a:pt x="572" y="2502"/>
                  </a:lnTo>
                  <a:lnTo>
                    <a:pt x="584" y="2494"/>
                  </a:lnTo>
                  <a:lnTo>
                    <a:pt x="586" y="2494"/>
                  </a:lnTo>
                  <a:lnTo>
                    <a:pt x="588" y="2494"/>
                  </a:lnTo>
                  <a:lnTo>
                    <a:pt x="590" y="2498"/>
                  </a:lnTo>
                  <a:lnTo>
                    <a:pt x="592" y="2500"/>
                  </a:lnTo>
                  <a:lnTo>
                    <a:pt x="598" y="2502"/>
                  </a:lnTo>
                  <a:lnTo>
                    <a:pt x="604" y="2502"/>
                  </a:lnTo>
                  <a:lnTo>
                    <a:pt x="608" y="2504"/>
                  </a:lnTo>
                  <a:lnTo>
                    <a:pt x="610" y="2506"/>
                  </a:lnTo>
                  <a:lnTo>
                    <a:pt x="616" y="2506"/>
                  </a:lnTo>
                  <a:lnTo>
                    <a:pt x="626" y="2504"/>
                  </a:lnTo>
                  <a:lnTo>
                    <a:pt x="630" y="2504"/>
                  </a:lnTo>
                  <a:lnTo>
                    <a:pt x="634" y="2506"/>
                  </a:lnTo>
                  <a:lnTo>
                    <a:pt x="640" y="2512"/>
                  </a:lnTo>
                  <a:lnTo>
                    <a:pt x="644" y="2516"/>
                  </a:lnTo>
                  <a:lnTo>
                    <a:pt x="646" y="2516"/>
                  </a:lnTo>
                  <a:lnTo>
                    <a:pt x="650" y="2514"/>
                  </a:lnTo>
                  <a:lnTo>
                    <a:pt x="654" y="2516"/>
                  </a:lnTo>
                  <a:lnTo>
                    <a:pt x="656" y="2518"/>
                  </a:lnTo>
                  <a:lnTo>
                    <a:pt x="660" y="2520"/>
                  </a:lnTo>
                  <a:lnTo>
                    <a:pt x="664" y="2520"/>
                  </a:lnTo>
                  <a:lnTo>
                    <a:pt x="678" y="2518"/>
                  </a:lnTo>
                  <a:lnTo>
                    <a:pt x="690" y="2512"/>
                  </a:lnTo>
                  <a:lnTo>
                    <a:pt x="692" y="2508"/>
                  </a:lnTo>
                  <a:lnTo>
                    <a:pt x="694" y="2506"/>
                  </a:lnTo>
                  <a:lnTo>
                    <a:pt x="694" y="2502"/>
                  </a:lnTo>
                  <a:lnTo>
                    <a:pt x="696" y="2500"/>
                  </a:lnTo>
                  <a:lnTo>
                    <a:pt x="704" y="2494"/>
                  </a:lnTo>
                  <a:lnTo>
                    <a:pt x="726" y="2482"/>
                  </a:lnTo>
                  <a:lnTo>
                    <a:pt x="738" y="2476"/>
                  </a:lnTo>
                  <a:lnTo>
                    <a:pt x="748" y="2472"/>
                  </a:lnTo>
                  <a:lnTo>
                    <a:pt x="754" y="2466"/>
                  </a:lnTo>
                  <a:lnTo>
                    <a:pt x="758" y="2462"/>
                  </a:lnTo>
                  <a:lnTo>
                    <a:pt x="762" y="2452"/>
                  </a:lnTo>
                  <a:lnTo>
                    <a:pt x="766" y="2448"/>
                  </a:lnTo>
                  <a:lnTo>
                    <a:pt x="774" y="2444"/>
                  </a:lnTo>
                  <a:lnTo>
                    <a:pt x="780" y="2444"/>
                  </a:lnTo>
                  <a:lnTo>
                    <a:pt x="786" y="2444"/>
                  </a:lnTo>
                  <a:lnTo>
                    <a:pt x="792" y="2448"/>
                  </a:lnTo>
                  <a:lnTo>
                    <a:pt x="798" y="2454"/>
                  </a:lnTo>
                  <a:lnTo>
                    <a:pt x="808" y="2462"/>
                  </a:lnTo>
                  <a:lnTo>
                    <a:pt x="814" y="2466"/>
                  </a:lnTo>
                  <a:lnTo>
                    <a:pt x="820" y="2466"/>
                  </a:lnTo>
                  <a:lnTo>
                    <a:pt x="826" y="2466"/>
                  </a:lnTo>
                  <a:lnTo>
                    <a:pt x="830" y="2468"/>
                  </a:lnTo>
                  <a:lnTo>
                    <a:pt x="832" y="2474"/>
                  </a:lnTo>
                  <a:lnTo>
                    <a:pt x="834" y="2480"/>
                  </a:lnTo>
                  <a:lnTo>
                    <a:pt x="836" y="2494"/>
                  </a:lnTo>
                  <a:lnTo>
                    <a:pt x="838" y="2500"/>
                  </a:lnTo>
                  <a:lnTo>
                    <a:pt x="842" y="2504"/>
                  </a:lnTo>
                  <a:lnTo>
                    <a:pt x="844" y="2508"/>
                  </a:lnTo>
                  <a:lnTo>
                    <a:pt x="846" y="2512"/>
                  </a:lnTo>
                  <a:lnTo>
                    <a:pt x="846" y="2518"/>
                  </a:lnTo>
                  <a:lnTo>
                    <a:pt x="846" y="2522"/>
                  </a:lnTo>
                  <a:lnTo>
                    <a:pt x="846" y="2526"/>
                  </a:lnTo>
                  <a:lnTo>
                    <a:pt x="848" y="2530"/>
                  </a:lnTo>
                  <a:lnTo>
                    <a:pt x="854" y="2536"/>
                  </a:lnTo>
                  <a:lnTo>
                    <a:pt x="870" y="2546"/>
                  </a:lnTo>
                  <a:lnTo>
                    <a:pt x="872" y="2550"/>
                  </a:lnTo>
                  <a:lnTo>
                    <a:pt x="872" y="2556"/>
                  </a:lnTo>
                  <a:lnTo>
                    <a:pt x="872" y="2560"/>
                  </a:lnTo>
                  <a:lnTo>
                    <a:pt x="874" y="2562"/>
                  </a:lnTo>
                  <a:lnTo>
                    <a:pt x="882" y="2564"/>
                  </a:lnTo>
                  <a:lnTo>
                    <a:pt x="890" y="2566"/>
                  </a:lnTo>
                  <a:lnTo>
                    <a:pt x="894" y="2570"/>
                  </a:lnTo>
                  <a:lnTo>
                    <a:pt x="898" y="2576"/>
                  </a:lnTo>
                  <a:lnTo>
                    <a:pt x="902" y="2584"/>
                  </a:lnTo>
                  <a:lnTo>
                    <a:pt x="906" y="2586"/>
                  </a:lnTo>
                  <a:lnTo>
                    <a:pt x="910" y="2588"/>
                  </a:lnTo>
                  <a:lnTo>
                    <a:pt x="920" y="2598"/>
                  </a:lnTo>
                  <a:lnTo>
                    <a:pt x="932" y="2612"/>
                  </a:lnTo>
                  <a:lnTo>
                    <a:pt x="944" y="2620"/>
                  </a:lnTo>
                  <a:lnTo>
                    <a:pt x="956" y="2624"/>
                  </a:lnTo>
                  <a:lnTo>
                    <a:pt x="970" y="2624"/>
                  </a:lnTo>
                  <a:lnTo>
                    <a:pt x="974" y="2626"/>
                  </a:lnTo>
                  <a:lnTo>
                    <a:pt x="978" y="2628"/>
                  </a:lnTo>
                  <a:lnTo>
                    <a:pt x="982" y="2638"/>
                  </a:lnTo>
                  <a:lnTo>
                    <a:pt x="988" y="2646"/>
                  </a:lnTo>
                  <a:lnTo>
                    <a:pt x="990" y="2650"/>
                  </a:lnTo>
                  <a:lnTo>
                    <a:pt x="996" y="2650"/>
                  </a:lnTo>
                  <a:lnTo>
                    <a:pt x="1002" y="2650"/>
                  </a:lnTo>
                  <a:lnTo>
                    <a:pt x="1004" y="2650"/>
                  </a:lnTo>
                  <a:lnTo>
                    <a:pt x="1004" y="2656"/>
                  </a:lnTo>
                  <a:lnTo>
                    <a:pt x="1002" y="2658"/>
                  </a:lnTo>
                  <a:lnTo>
                    <a:pt x="1004" y="2658"/>
                  </a:lnTo>
                  <a:lnTo>
                    <a:pt x="1006" y="2660"/>
                  </a:lnTo>
                  <a:lnTo>
                    <a:pt x="1012" y="2658"/>
                  </a:lnTo>
                  <a:lnTo>
                    <a:pt x="1018" y="2658"/>
                  </a:lnTo>
                  <a:lnTo>
                    <a:pt x="1020" y="2660"/>
                  </a:lnTo>
                  <a:lnTo>
                    <a:pt x="1022" y="2662"/>
                  </a:lnTo>
                  <a:lnTo>
                    <a:pt x="1022" y="2666"/>
                  </a:lnTo>
                  <a:lnTo>
                    <a:pt x="1022" y="2674"/>
                  </a:lnTo>
                  <a:lnTo>
                    <a:pt x="1024" y="2680"/>
                  </a:lnTo>
                  <a:lnTo>
                    <a:pt x="1030" y="2684"/>
                  </a:lnTo>
                  <a:lnTo>
                    <a:pt x="1040" y="2690"/>
                  </a:lnTo>
                  <a:lnTo>
                    <a:pt x="1050" y="2694"/>
                  </a:lnTo>
                  <a:lnTo>
                    <a:pt x="1054" y="2698"/>
                  </a:lnTo>
                  <a:lnTo>
                    <a:pt x="1058" y="2702"/>
                  </a:lnTo>
                  <a:lnTo>
                    <a:pt x="1062" y="2710"/>
                  </a:lnTo>
                  <a:lnTo>
                    <a:pt x="1066" y="2720"/>
                  </a:lnTo>
                  <a:lnTo>
                    <a:pt x="1070" y="2740"/>
                  </a:lnTo>
                  <a:lnTo>
                    <a:pt x="1072" y="2752"/>
                  </a:lnTo>
                  <a:lnTo>
                    <a:pt x="1072" y="2758"/>
                  </a:lnTo>
                  <a:lnTo>
                    <a:pt x="1066" y="2762"/>
                  </a:lnTo>
                  <a:lnTo>
                    <a:pt x="1064" y="2768"/>
                  </a:lnTo>
                  <a:lnTo>
                    <a:pt x="1064" y="2772"/>
                  </a:lnTo>
                  <a:lnTo>
                    <a:pt x="1062" y="2776"/>
                  </a:lnTo>
                  <a:lnTo>
                    <a:pt x="1060" y="2784"/>
                  </a:lnTo>
                  <a:lnTo>
                    <a:pt x="1054" y="2790"/>
                  </a:lnTo>
                  <a:lnTo>
                    <a:pt x="1052" y="2796"/>
                  </a:lnTo>
                  <a:lnTo>
                    <a:pt x="1054" y="2802"/>
                  </a:lnTo>
                  <a:lnTo>
                    <a:pt x="1058" y="2806"/>
                  </a:lnTo>
                  <a:lnTo>
                    <a:pt x="1064" y="2808"/>
                  </a:lnTo>
                  <a:lnTo>
                    <a:pt x="1068" y="2808"/>
                  </a:lnTo>
                  <a:lnTo>
                    <a:pt x="1070" y="2806"/>
                  </a:lnTo>
                  <a:lnTo>
                    <a:pt x="1072" y="2804"/>
                  </a:lnTo>
                  <a:lnTo>
                    <a:pt x="1076" y="2794"/>
                  </a:lnTo>
                  <a:lnTo>
                    <a:pt x="1084" y="2784"/>
                  </a:lnTo>
                  <a:lnTo>
                    <a:pt x="1088" y="2780"/>
                  </a:lnTo>
                  <a:lnTo>
                    <a:pt x="1090" y="2776"/>
                  </a:lnTo>
                  <a:lnTo>
                    <a:pt x="1092" y="2768"/>
                  </a:lnTo>
                  <a:lnTo>
                    <a:pt x="1096" y="2760"/>
                  </a:lnTo>
                  <a:lnTo>
                    <a:pt x="1098" y="2756"/>
                  </a:lnTo>
                  <a:lnTo>
                    <a:pt x="1104" y="2752"/>
                  </a:lnTo>
                  <a:lnTo>
                    <a:pt x="1110" y="2748"/>
                  </a:lnTo>
                  <a:lnTo>
                    <a:pt x="1114" y="2742"/>
                  </a:lnTo>
                  <a:lnTo>
                    <a:pt x="1116" y="2738"/>
                  </a:lnTo>
                  <a:lnTo>
                    <a:pt x="1114" y="2732"/>
                  </a:lnTo>
                  <a:lnTo>
                    <a:pt x="1112" y="2726"/>
                  </a:lnTo>
                  <a:lnTo>
                    <a:pt x="1108" y="2722"/>
                  </a:lnTo>
                  <a:lnTo>
                    <a:pt x="1104" y="2718"/>
                  </a:lnTo>
                  <a:lnTo>
                    <a:pt x="1098" y="2716"/>
                  </a:lnTo>
                  <a:lnTo>
                    <a:pt x="1090" y="2712"/>
                  </a:lnTo>
                  <a:lnTo>
                    <a:pt x="1086" y="2708"/>
                  </a:lnTo>
                  <a:lnTo>
                    <a:pt x="1086" y="2704"/>
                  </a:lnTo>
                  <a:lnTo>
                    <a:pt x="1090" y="2698"/>
                  </a:lnTo>
                  <a:lnTo>
                    <a:pt x="1092" y="2692"/>
                  </a:lnTo>
                  <a:lnTo>
                    <a:pt x="1094" y="2684"/>
                  </a:lnTo>
                  <a:lnTo>
                    <a:pt x="1096" y="2676"/>
                  </a:lnTo>
                  <a:lnTo>
                    <a:pt x="1100" y="2672"/>
                  </a:lnTo>
                  <a:lnTo>
                    <a:pt x="1104" y="2670"/>
                  </a:lnTo>
                  <a:lnTo>
                    <a:pt x="1112" y="2666"/>
                  </a:lnTo>
                  <a:lnTo>
                    <a:pt x="1116" y="2668"/>
                  </a:lnTo>
                  <a:lnTo>
                    <a:pt x="1124" y="2670"/>
                  </a:lnTo>
                  <a:lnTo>
                    <a:pt x="1134" y="2672"/>
                  </a:lnTo>
                  <a:lnTo>
                    <a:pt x="1140" y="2674"/>
                  </a:lnTo>
                  <a:lnTo>
                    <a:pt x="1144" y="2678"/>
                  </a:lnTo>
                  <a:lnTo>
                    <a:pt x="1148" y="2688"/>
                  </a:lnTo>
                  <a:lnTo>
                    <a:pt x="1150" y="2696"/>
                  </a:lnTo>
                  <a:lnTo>
                    <a:pt x="1154" y="2700"/>
                  </a:lnTo>
                  <a:lnTo>
                    <a:pt x="1158" y="2702"/>
                  </a:lnTo>
                  <a:lnTo>
                    <a:pt x="1166" y="2702"/>
                  </a:lnTo>
                  <a:lnTo>
                    <a:pt x="1166" y="2700"/>
                  </a:lnTo>
                  <a:lnTo>
                    <a:pt x="1166" y="2696"/>
                  </a:lnTo>
                  <a:lnTo>
                    <a:pt x="1168" y="2688"/>
                  </a:lnTo>
                  <a:lnTo>
                    <a:pt x="1168" y="2684"/>
                  </a:lnTo>
                  <a:lnTo>
                    <a:pt x="1168" y="2678"/>
                  </a:lnTo>
                  <a:lnTo>
                    <a:pt x="1166" y="2674"/>
                  </a:lnTo>
                  <a:lnTo>
                    <a:pt x="1162" y="2670"/>
                  </a:lnTo>
                  <a:lnTo>
                    <a:pt x="1152" y="2662"/>
                  </a:lnTo>
                  <a:lnTo>
                    <a:pt x="1142" y="2654"/>
                  </a:lnTo>
                  <a:lnTo>
                    <a:pt x="1126" y="2646"/>
                  </a:lnTo>
                  <a:lnTo>
                    <a:pt x="1120" y="2642"/>
                  </a:lnTo>
                  <a:lnTo>
                    <a:pt x="1114" y="2636"/>
                  </a:lnTo>
                  <a:lnTo>
                    <a:pt x="1110" y="2632"/>
                  </a:lnTo>
                  <a:lnTo>
                    <a:pt x="1102" y="2628"/>
                  </a:lnTo>
                  <a:lnTo>
                    <a:pt x="1082" y="2620"/>
                  </a:lnTo>
                  <a:lnTo>
                    <a:pt x="1074" y="2616"/>
                  </a:lnTo>
                  <a:lnTo>
                    <a:pt x="1068" y="2610"/>
                  </a:lnTo>
                  <a:lnTo>
                    <a:pt x="1066" y="2606"/>
                  </a:lnTo>
                  <a:lnTo>
                    <a:pt x="1066" y="2602"/>
                  </a:lnTo>
                  <a:lnTo>
                    <a:pt x="1070" y="2600"/>
                  </a:lnTo>
                  <a:lnTo>
                    <a:pt x="1074" y="2594"/>
                  </a:lnTo>
                  <a:lnTo>
                    <a:pt x="1076" y="2592"/>
                  </a:lnTo>
                  <a:lnTo>
                    <a:pt x="1074" y="2590"/>
                  </a:lnTo>
                  <a:lnTo>
                    <a:pt x="1068" y="2588"/>
                  </a:lnTo>
                  <a:lnTo>
                    <a:pt x="1060" y="2586"/>
                  </a:lnTo>
                  <a:lnTo>
                    <a:pt x="1036" y="2584"/>
                  </a:lnTo>
                  <a:lnTo>
                    <a:pt x="1026" y="2580"/>
                  </a:lnTo>
                  <a:lnTo>
                    <a:pt x="1016" y="2576"/>
                  </a:lnTo>
                  <a:lnTo>
                    <a:pt x="1002" y="2560"/>
                  </a:lnTo>
                  <a:lnTo>
                    <a:pt x="990" y="2544"/>
                  </a:lnTo>
                  <a:lnTo>
                    <a:pt x="984" y="2530"/>
                  </a:lnTo>
                  <a:lnTo>
                    <a:pt x="978" y="2518"/>
                  </a:lnTo>
                  <a:lnTo>
                    <a:pt x="974" y="2498"/>
                  </a:lnTo>
                  <a:lnTo>
                    <a:pt x="970" y="2492"/>
                  </a:lnTo>
                  <a:lnTo>
                    <a:pt x="966" y="2490"/>
                  </a:lnTo>
                  <a:lnTo>
                    <a:pt x="958" y="2488"/>
                  </a:lnTo>
                  <a:lnTo>
                    <a:pt x="950" y="2484"/>
                  </a:lnTo>
                  <a:lnTo>
                    <a:pt x="944" y="2476"/>
                  </a:lnTo>
                  <a:lnTo>
                    <a:pt x="934" y="2468"/>
                  </a:lnTo>
                  <a:lnTo>
                    <a:pt x="928" y="2462"/>
                  </a:lnTo>
                  <a:lnTo>
                    <a:pt x="922" y="2456"/>
                  </a:lnTo>
                  <a:lnTo>
                    <a:pt x="920" y="2448"/>
                  </a:lnTo>
                  <a:lnTo>
                    <a:pt x="918" y="2442"/>
                  </a:lnTo>
                  <a:lnTo>
                    <a:pt x="916" y="2434"/>
                  </a:lnTo>
                  <a:lnTo>
                    <a:pt x="918" y="2428"/>
                  </a:lnTo>
                  <a:lnTo>
                    <a:pt x="920" y="2424"/>
                  </a:lnTo>
                  <a:lnTo>
                    <a:pt x="922" y="2422"/>
                  </a:lnTo>
                  <a:lnTo>
                    <a:pt x="926" y="2420"/>
                  </a:lnTo>
                  <a:lnTo>
                    <a:pt x="928" y="2418"/>
                  </a:lnTo>
                  <a:lnTo>
                    <a:pt x="926" y="2414"/>
                  </a:lnTo>
                  <a:lnTo>
                    <a:pt x="918" y="2400"/>
                  </a:lnTo>
                  <a:lnTo>
                    <a:pt x="914" y="2394"/>
                  </a:lnTo>
                  <a:lnTo>
                    <a:pt x="916" y="2388"/>
                  </a:lnTo>
                  <a:lnTo>
                    <a:pt x="920" y="2384"/>
                  </a:lnTo>
                  <a:lnTo>
                    <a:pt x="924" y="2386"/>
                  </a:lnTo>
                  <a:lnTo>
                    <a:pt x="926" y="2388"/>
                  </a:lnTo>
                  <a:lnTo>
                    <a:pt x="930" y="2388"/>
                  </a:lnTo>
                  <a:lnTo>
                    <a:pt x="934" y="2384"/>
                  </a:lnTo>
                  <a:lnTo>
                    <a:pt x="940" y="2378"/>
                  </a:lnTo>
                  <a:lnTo>
                    <a:pt x="950" y="2372"/>
                  </a:lnTo>
                  <a:lnTo>
                    <a:pt x="956" y="2370"/>
                  </a:lnTo>
                  <a:lnTo>
                    <a:pt x="958" y="2372"/>
                  </a:lnTo>
                  <a:lnTo>
                    <a:pt x="960" y="2374"/>
                  </a:lnTo>
                  <a:lnTo>
                    <a:pt x="966" y="2374"/>
                  </a:lnTo>
                  <a:lnTo>
                    <a:pt x="972" y="2372"/>
                  </a:lnTo>
                  <a:lnTo>
                    <a:pt x="974" y="2374"/>
                  </a:lnTo>
                  <a:lnTo>
                    <a:pt x="974" y="2378"/>
                  </a:lnTo>
                  <a:lnTo>
                    <a:pt x="974" y="2380"/>
                  </a:lnTo>
                  <a:lnTo>
                    <a:pt x="972" y="2382"/>
                  </a:lnTo>
                  <a:lnTo>
                    <a:pt x="970" y="2382"/>
                  </a:lnTo>
                  <a:lnTo>
                    <a:pt x="968" y="2384"/>
                  </a:lnTo>
                  <a:lnTo>
                    <a:pt x="968" y="2386"/>
                  </a:lnTo>
                  <a:lnTo>
                    <a:pt x="970" y="2398"/>
                  </a:lnTo>
                  <a:lnTo>
                    <a:pt x="976" y="2414"/>
                  </a:lnTo>
                  <a:lnTo>
                    <a:pt x="982" y="2426"/>
                  </a:lnTo>
                  <a:lnTo>
                    <a:pt x="986" y="2428"/>
                  </a:lnTo>
                  <a:lnTo>
                    <a:pt x="988" y="2424"/>
                  </a:lnTo>
                  <a:lnTo>
                    <a:pt x="994" y="2402"/>
                  </a:lnTo>
                  <a:lnTo>
                    <a:pt x="996" y="2398"/>
                  </a:lnTo>
                  <a:lnTo>
                    <a:pt x="1000" y="2394"/>
                  </a:lnTo>
                  <a:lnTo>
                    <a:pt x="1004" y="2394"/>
                  </a:lnTo>
                  <a:lnTo>
                    <a:pt x="1008" y="2398"/>
                  </a:lnTo>
                  <a:lnTo>
                    <a:pt x="1016" y="2404"/>
                  </a:lnTo>
                  <a:lnTo>
                    <a:pt x="1020" y="2410"/>
                  </a:lnTo>
                  <a:lnTo>
                    <a:pt x="1022" y="2414"/>
                  </a:lnTo>
                  <a:lnTo>
                    <a:pt x="1022" y="2420"/>
                  </a:lnTo>
                  <a:lnTo>
                    <a:pt x="1024" y="2428"/>
                  </a:lnTo>
                  <a:lnTo>
                    <a:pt x="1026" y="2434"/>
                  </a:lnTo>
                  <a:lnTo>
                    <a:pt x="1030" y="2440"/>
                  </a:lnTo>
                  <a:lnTo>
                    <a:pt x="1034" y="2446"/>
                  </a:lnTo>
                  <a:lnTo>
                    <a:pt x="1036" y="2450"/>
                  </a:lnTo>
                  <a:lnTo>
                    <a:pt x="1036" y="2452"/>
                  </a:lnTo>
                  <a:lnTo>
                    <a:pt x="1034" y="2454"/>
                  </a:lnTo>
                  <a:lnTo>
                    <a:pt x="1034" y="2456"/>
                  </a:lnTo>
                  <a:lnTo>
                    <a:pt x="1034" y="2460"/>
                  </a:lnTo>
                  <a:lnTo>
                    <a:pt x="1038" y="2464"/>
                  </a:lnTo>
                  <a:lnTo>
                    <a:pt x="1046" y="2472"/>
                  </a:lnTo>
                  <a:lnTo>
                    <a:pt x="1056" y="2480"/>
                  </a:lnTo>
                  <a:lnTo>
                    <a:pt x="1062" y="2486"/>
                  </a:lnTo>
                  <a:lnTo>
                    <a:pt x="1066" y="2494"/>
                  </a:lnTo>
                  <a:lnTo>
                    <a:pt x="1066" y="2496"/>
                  </a:lnTo>
                  <a:lnTo>
                    <a:pt x="1068" y="2496"/>
                  </a:lnTo>
                  <a:lnTo>
                    <a:pt x="1076" y="2496"/>
                  </a:lnTo>
                  <a:lnTo>
                    <a:pt x="1084" y="2496"/>
                  </a:lnTo>
                  <a:lnTo>
                    <a:pt x="1090" y="2498"/>
                  </a:lnTo>
                  <a:lnTo>
                    <a:pt x="1102" y="2504"/>
                  </a:lnTo>
                  <a:lnTo>
                    <a:pt x="1114" y="2516"/>
                  </a:lnTo>
                  <a:lnTo>
                    <a:pt x="1128" y="2528"/>
                  </a:lnTo>
                  <a:lnTo>
                    <a:pt x="1114" y="2524"/>
                  </a:lnTo>
                  <a:lnTo>
                    <a:pt x="1110" y="2524"/>
                  </a:lnTo>
                  <a:lnTo>
                    <a:pt x="1110" y="2526"/>
                  </a:lnTo>
                  <a:lnTo>
                    <a:pt x="1116" y="2530"/>
                  </a:lnTo>
                  <a:lnTo>
                    <a:pt x="1134" y="2536"/>
                  </a:lnTo>
                  <a:lnTo>
                    <a:pt x="1144" y="2540"/>
                  </a:lnTo>
                  <a:lnTo>
                    <a:pt x="1152" y="2544"/>
                  </a:lnTo>
                  <a:lnTo>
                    <a:pt x="1160" y="2552"/>
                  </a:lnTo>
                  <a:lnTo>
                    <a:pt x="1162" y="2558"/>
                  </a:lnTo>
                  <a:lnTo>
                    <a:pt x="1164" y="2560"/>
                  </a:lnTo>
                  <a:lnTo>
                    <a:pt x="1166" y="2560"/>
                  </a:lnTo>
                  <a:lnTo>
                    <a:pt x="1174" y="2560"/>
                  </a:lnTo>
                  <a:lnTo>
                    <a:pt x="1176" y="2562"/>
                  </a:lnTo>
                  <a:lnTo>
                    <a:pt x="1184" y="2566"/>
                  </a:lnTo>
                  <a:lnTo>
                    <a:pt x="1188" y="2568"/>
                  </a:lnTo>
                  <a:lnTo>
                    <a:pt x="1190" y="2574"/>
                  </a:lnTo>
                  <a:lnTo>
                    <a:pt x="1190" y="2582"/>
                  </a:lnTo>
                  <a:lnTo>
                    <a:pt x="1192" y="2584"/>
                  </a:lnTo>
                  <a:lnTo>
                    <a:pt x="1196" y="2586"/>
                  </a:lnTo>
                  <a:lnTo>
                    <a:pt x="1204" y="2588"/>
                  </a:lnTo>
                  <a:lnTo>
                    <a:pt x="1208" y="2590"/>
                  </a:lnTo>
                  <a:lnTo>
                    <a:pt x="1208" y="2596"/>
                  </a:lnTo>
                  <a:lnTo>
                    <a:pt x="1208" y="2610"/>
                  </a:lnTo>
                  <a:lnTo>
                    <a:pt x="1206" y="2626"/>
                  </a:lnTo>
                  <a:lnTo>
                    <a:pt x="1206" y="2632"/>
                  </a:lnTo>
                  <a:lnTo>
                    <a:pt x="1206" y="2636"/>
                  </a:lnTo>
                  <a:lnTo>
                    <a:pt x="1206" y="2638"/>
                  </a:lnTo>
                  <a:lnTo>
                    <a:pt x="1206" y="2640"/>
                  </a:lnTo>
                  <a:lnTo>
                    <a:pt x="1204" y="2646"/>
                  </a:lnTo>
                  <a:lnTo>
                    <a:pt x="1200" y="2652"/>
                  </a:lnTo>
                  <a:lnTo>
                    <a:pt x="1200" y="2656"/>
                  </a:lnTo>
                  <a:lnTo>
                    <a:pt x="1202" y="2662"/>
                  </a:lnTo>
                  <a:lnTo>
                    <a:pt x="1202" y="2666"/>
                  </a:lnTo>
                  <a:lnTo>
                    <a:pt x="1202" y="2670"/>
                  </a:lnTo>
                  <a:lnTo>
                    <a:pt x="1202" y="2672"/>
                  </a:lnTo>
                  <a:lnTo>
                    <a:pt x="1200" y="2674"/>
                  </a:lnTo>
                  <a:lnTo>
                    <a:pt x="1202" y="2674"/>
                  </a:lnTo>
                  <a:lnTo>
                    <a:pt x="1208" y="2680"/>
                  </a:lnTo>
                  <a:lnTo>
                    <a:pt x="1216" y="2686"/>
                  </a:lnTo>
                  <a:lnTo>
                    <a:pt x="1222" y="2690"/>
                  </a:lnTo>
                  <a:lnTo>
                    <a:pt x="1224" y="2696"/>
                  </a:lnTo>
                  <a:lnTo>
                    <a:pt x="1224" y="2700"/>
                  </a:lnTo>
                  <a:lnTo>
                    <a:pt x="1226" y="2706"/>
                  </a:lnTo>
                  <a:lnTo>
                    <a:pt x="1228" y="2708"/>
                  </a:lnTo>
                  <a:lnTo>
                    <a:pt x="1230" y="2710"/>
                  </a:lnTo>
                  <a:lnTo>
                    <a:pt x="1240" y="2726"/>
                  </a:lnTo>
                  <a:lnTo>
                    <a:pt x="1246" y="2736"/>
                  </a:lnTo>
                  <a:lnTo>
                    <a:pt x="1250" y="2740"/>
                  </a:lnTo>
                  <a:lnTo>
                    <a:pt x="1254" y="2744"/>
                  </a:lnTo>
                  <a:lnTo>
                    <a:pt x="1258" y="2748"/>
                  </a:lnTo>
                  <a:lnTo>
                    <a:pt x="1260" y="2748"/>
                  </a:lnTo>
                  <a:lnTo>
                    <a:pt x="1260" y="2746"/>
                  </a:lnTo>
                  <a:lnTo>
                    <a:pt x="1262" y="2746"/>
                  </a:lnTo>
                  <a:lnTo>
                    <a:pt x="1266" y="2746"/>
                  </a:lnTo>
                  <a:lnTo>
                    <a:pt x="1272" y="2750"/>
                  </a:lnTo>
                  <a:lnTo>
                    <a:pt x="1274" y="2752"/>
                  </a:lnTo>
                  <a:lnTo>
                    <a:pt x="1266" y="2754"/>
                  </a:lnTo>
                  <a:lnTo>
                    <a:pt x="1258" y="2754"/>
                  </a:lnTo>
                  <a:lnTo>
                    <a:pt x="1258" y="2758"/>
                  </a:lnTo>
                  <a:lnTo>
                    <a:pt x="1260" y="2762"/>
                  </a:lnTo>
                  <a:lnTo>
                    <a:pt x="1268" y="2772"/>
                  </a:lnTo>
                  <a:lnTo>
                    <a:pt x="1272" y="2780"/>
                  </a:lnTo>
                  <a:lnTo>
                    <a:pt x="1274" y="2786"/>
                  </a:lnTo>
                  <a:lnTo>
                    <a:pt x="1276" y="2786"/>
                  </a:lnTo>
                  <a:lnTo>
                    <a:pt x="1280" y="2784"/>
                  </a:lnTo>
                  <a:lnTo>
                    <a:pt x="1284" y="2780"/>
                  </a:lnTo>
                  <a:lnTo>
                    <a:pt x="1286" y="2782"/>
                  </a:lnTo>
                  <a:lnTo>
                    <a:pt x="1290" y="2782"/>
                  </a:lnTo>
                  <a:lnTo>
                    <a:pt x="1300" y="2782"/>
                  </a:lnTo>
                  <a:lnTo>
                    <a:pt x="1312" y="2780"/>
                  </a:lnTo>
                  <a:lnTo>
                    <a:pt x="1316" y="2782"/>
                  </a:lnTo>
                  <a:lnTo>
                    <a:pt x="1318" y="2784"/>
                  </a:lnTo>
                  <a:lnTo>
                    <a:pt x="1324" y="2784"/>
                  </a:lnTo>
                  <a:lnTo>
                    <a:pt x="1330" y="2782"/>
                  </a:lnTo>
                  <a:lnTo>
                    <a:pt x="1336" y="2786"/>
                  </a:lnTo>
                  <a:lnTo>
                    <a:pt x="1342" y="2790"/>
                  </a:lnTo>
                  <a:lnTo>
                    <a:pt x="1348" y="2790"/>
                  </a:lnTo>
                  <a:lnTo>
                    <a:pt x="1354" y="2790"/>
                  </a:lnTo>
                  <a:lnTo>
                    <a:pt x="1358" y="2792"/>
                  </a:lnTo>
                  <a:lnTo>
                    <a:pt x="1358" y="2794"/>
                  </a:lnTo>
                  <a:lnTo>
                    <a:pt x="1358" y="2796"/>
                  </a:lnTo>
                  <a:lnTo>
                    <a:pt x="1350" y="2800"/>
                  </a:lnTo>
                  <a:lnTo>
                    <a:pt x="1342" y="2802"/>
                  </a:lnTo>
                  <a:lnTo>
                    <a:pt x="1336" y="2800"/>
                  </a:lnTo>
                  <a:lnTo>
                    <a:pt x="1322" y="2792"/>
                  </a:lnTo>
                  <a:lnTo>
                    <a:pt x="1312" y="2788"/>
                  </a:lnTo>
                  <a:lnTo>
                    <a:pt x="1306" y="2786"/>
                  </a:lnTo>
                  <a:lnTo>
                    <a:pt x="1302" y="2786"/>
                  </a:lnTo>
                  <a:lnTo>
                    <a:pt x="1298" y="2792"/>
                  </a:lnTo>
                  <a:lnTo>
                    <a:pt x="1296" y="2794"/>
                  </a:lnTo>
                  <a:lnTo>
                    <a:pt x="1292" y="2794"/>
                  </a:lnTo>
                  <a:lnTo>
                    <a:pt x="1288" y="2792"/>
                  </a:lnTo>
                  <a:lnTo>
                    <a:pt x="1282" y="2792"/>
                  </a:lnTo>
                  <a:lnTo>
                    <a:pt x="1282" y="2794"/>
                  </a:lnTo>
                  <a:lnTo>
                    <a:pt x="1280" y="2798"/>
                  </a:lnTo>
                  <a:lnTo>
                    <a:pt x="1280" y="2802"/>
                  </a:lnTo>
                  <a:lnTo>
                    <a:pt x="1278" y="2804"/>
                  </a:lnTo>
                  <a:lnTo>
                    <a:pt x="1274" y="2808"/>
                  </a:lnTo>
                  <a:lnTo>
                    <a:pt x="1272" y="2808"/>
                  </a:lnTo>
                  <a:lnTo>
                    <a:pt x="1276" y="2812"/>
                  </a:lnTo>
                  <a:lnTo>
                    <a:pt x="1280" y="2816"/>
                  </a:lnTo>
                  <a:lnTo>
                    <a:pt x="1280" y="2820"/>
                  </a:lnTo>
                  <a:lnTo>
                    <a:pt x="1280" y="2824"/>
                  </a:lnTo>
                  <a:lnTo>
                    <a:pt x="1286" y="2824"/>
                  </a:lnTo>
                  <a:lnTo>
                    <a:pt x="1288" y="2824"/>
                  </a:lnTo>
                  <a:lnTo>
                    <a:pt x="1292" y="2826"/>
                  </a:lnTo>
                  <a:lnTo>
                    <a:pt x="1294" y="2832"/>
                  </a:lnTo>
                  <a:lnTo>
                    <a:pt x="1294" y="2838"/>
                  </a:lnTo>
                  <a:lnTo>
                    <a:pt x="1292" y="2844"/>
                  </a:lnTo>
                  <a:lnTo>
                    <a:pt x="1292" y="2848"/>
                  </a:lnTo>
                  <a:lnTo>
                    <a:pt x="1292" y="2854"/>
                  </a:lnTo>
                  <a:lnTo>
                    <a:pt x="1298" y="2864"/>
                  </a:lnTo>
                  <a:lnTo>
                    <a:pt x="1300" y="2866"/>
                  </a:lnTo>
                  <a:lnTo>
                    <a:pt x="1304" y="2868"/>
                  </a:lnTo>
                  <a:lnTo>
                    <a:pt x="1306" y="2866"/>
                  </a:lnTo>
                  <a:lnTo>
                    <a:pt x="1308" y="2862"/>
                  </a:lnTo>
                  <a:lnTo>
                    <a:pt x="1308" y="2856"/>
                  </a:lnTo>
                  <a:lnTo>
                    <a:pt x="1310" y="2854"/>
                  </a:lnTo>
                  <a:lnTo>
                    <a:pt x="1314" y="2854"/>
                  </a:lnTo>
                  <a:lnTo>
                    <a:pt x="1316" y="2856"/>
                  </a:lnTo>
                  <a:lnTo>
                    <a:pt x="1320" y="2866"/>
                  </a:lnTo>
                  <a:lnTo>
                    <a:pt x="1322" y="2880"/>
                  </a:lnTo>
                  <a:lnTo>
                    <a:pt x="1324" y="2888"/>
                  </a:lnTo>
                  <a:lnTo>
                    <a:pt x="1326" y="2888"/>
                  </a:lnTo>
                  <a:lnTo>
                    <a:pt x="1328" y="2888"/>
                  </a:lnTo>
                  <a:lnTo>
                    <a:pt x="1330" y="2882"/>
                  </a:lnTo>
                  <a:lnTo>
                    <a:pt x="1332" y="2874"/>
                  </a:lnTo>
                  <a:lnTo>
                    <a:pt x="1334" y="2866"/>
                  </a:lnTo>
                  <a:lnTo>
                    <a:pt x="1336" y="2866"/>
                  </a:lnTo>
                  <a:lnTo>
                    <a:pt x="1338" y="2868"/>
                  </a:lnTo>
                  <a:lnTo>
                    <a:pt x="1342" y="2872"/>
                  </a:lnTo>
                  <a:lnTo>
                    <a:pt x="1348" y="2882"/>
                  </a:lnTo>
                  <a:lnTo>
                    <a:pt x="1350" y="2886"/>
                  </a:lnTo>
                  <a:lnTo>
                    <a:pt x="1354" y="2888"/>
                  </a:lnTo>
                  <a:lnTo>
                    <a:pt x="1356" y="2886"/>
                  </a:lnTo>
                  <a:lnTo>
                    <a:pt x="1356" y="2884"/>
                  </a:lnTo>
                  <a:lnTo>
                    <a:pt x="1356" y="2876"/>
                  </a:lnTo>
                  <a:lnTo>
                    <a:pt x="1348" y="2854"/>
                  </a:lnTo>
                  <a:lnTo>
                    <a:pt x="1340" y="2834"/>
                  </a:lnTo>
                  <a:lnTo>
                    <a:pt x="1338" y="2828"/>
                  </a:lnTo>
                  <a:lnTo>
                    <a:pt x="1338" y="2826"/>
                  </a:lnTo>
                  <a:lnTo>
                    <a:pt x="1340" y="2824"/>
                  </a:lnTo>
                  <a:lnTo>
                    <a:pt x="1346" y="2826"/>
                  </a:lnTo>
                  <a:lnTo>
                    <a:pt x="1350" y="2828"/>
                  </a:lnTo>
                  <a:lnTo>
                    <a:pt x="1352" y="2832"/>
                  </a:lnTo>
                  <a:lnTo>
                    <a:pt x="1354" y="2838"/>
                  </a:lnTo>
                  <a:lnTo>
                    <a:pt x="1356" y="2840"/>
                  </a:lnTo>
                  <a:lnTo>
                    <a:pt x="1358" y="2840"/>
                  </a:lnTo>
                  <a:lnTo>
                    <a:pt x="1368" y="2836"/>
                  </a:lnTo>
                  <a:lnTo>
                    <a:pt x="1370" y="2834"/>
                  </a:lnTo>
                  <a:lnTo>
                    <a:pt x="1372" y="2832"/>
                  </a:lnTo>
                  <a:lnTo>
                    <a:pt x="1370" y="2828"/>
                  </a:lnTo>
                  <a:lnTo>
                    <a:pt x="1366" y="2824"/>
                  </a:lnTo>
                  <a:lnTo>
                    <a:pt x="1360" y="2822"/>
                  </a:lnTo>
                  <a:lnTo>
                    <a:pt x="1356" y="2822"/>
                  </a:lnTo>
                  <a:lnTo>
                    <a:pt x="1356" y="2820"/>
                  </a:lnTo>
                  <a:lnTo>
                    <a:pt x="1356" y="2816"/>
                  </a:lnTo>
                  <a:lnTo>
                    <a:pt x="1354" y="2812"/>
                  </a:lnTo>
                  <a:lnTo>
                    <a:pt x="1352" y="2810"/>
                  </a:lnTo>
                  <a:lnTo>
                    <a:pt x="1354" y="2808"/>
                  </a:lnTo>
                  <a:lnTo>
                    <a:pt x="1360" y="2802"/>
                  </a:lnTo>
                  <a:lnTo>
                    <a:pt x="1368" y="2800"/>
                  </a:lnTo>
                  <a:lnTo>
                    <a:pt x="1370" y="2800"/>
                  </a:lnTo>
                  <a:lnTo>
                    <a:pt x="1374" y="2802"/>
                  </a:lnTo>
                  <a:lnTo>
                    <a:pt x="1382" y="2816"/>
                  </a:lnTo>
                  <a:lnTo>
                    <a:pt x="1388" y="2820"/>
                  </a:lnTo>
                  <a:lnTo>
                    <a:pt x="1390" y="2820"/>
                  </a:lnTo>
                  <a:lnTo>
                    <a:pt x="1392" y="2820"/>
                  </a:lnTo>
                  <a:lnTo>
                    <a:pt x="1394" y="2818"/>
                  </a:lnTo>
                  <a:lnTo>
                    <a:pt x="1394" y="2816"/>
                  </a:lnTo>
                  <a:lnTo>
                    <a:pt x="1394" y="2810"/>
                  </a:lnTo>
                  <a:lnTo>
                    <a:pt x="1392" y="2804"/>
                  </a:lnTo>
                  <a:lnTo>
                    <a:pt x="1392" y="2796"/>
                  </a:lnTo>
                  <a:lnTo>
                    <a:pt x="1392" y="2794"/>
                  </a:lnTo>
                  <a:lnTo>
                    <a:pt x="1390" y="2790"/>
                  </a:lnTo>
                  <a:lnTo>
                    <a:pt x="1386" y="2788"/>
                  </a:lnTo>
                  <a:lnTo>
                    <a:pt x="1378" y="2784"/>
                  </a:lnTo>
                  <a:lnTo>
                    <a:pt x="1376" y="2782"/>
                  </a:lnTo>
                  <a:lnTo>
                    <a:pt x="1374" y="2780"/>
                  </a:lnTo>
                  <a:lnTo>
                    <a:pt x="1370" y="2774"/>
                  </a:lnTo>
                  <a:lnTo>
                    <a:pt x="1366" y="2774"/>
                  </a:lnTo>
                  <a:lnTo>
                    <a:pt x="1364" y="2772"/>
                  </a:lnTo>
                  <a:lnTo>
                    <a:pt x="1360" y="2768"/>
                  </a:lnTo>
                  <a:lnTo>
                    <a:pt x="1358" y="2764"/>
                  </a:lnTo>
                  <a:lnTo>
                    <a:pt x="1352" y="2762"/>
                  </a:lnTo>
                  <a:lnTo>
                    <a:pt x="1340" y="2758"/>
                  </a:lnTo>
                  <a:lnTo>
                    <a:pt x="1332" y="2754"/>
                  </a:lnTo>
                  <a:lnTo>
                    <a:pt x="1332" y="2752"/>
                  </a:lnTo>
                  <a:lnTo>
                    <a:pt x="1338" y="2752"/>
                  </a:lnTo>
                  <a:lnTo>
                    <a:pt x="1346" y="2750"/>
                  </a:lnTo>
                  <a:lnTo>
                    <a:pt x="1348" y="2746"/>
                  </a:lnTo>
                  <a:lnTo>
                    <a:pt x="1348" y="2744"/>
                  </a:lnTo>
                  <a:lnTo>
                    <a:pt x="1346" y="2740"/>
                  </a:lnTo>
                  <a:lnTo>
                    <a:pt x="1344" y="2732"/>
                  </a:lnTo>
                  <a:lnTo>
                    <a:pt x="1344" y="2730"/>
                  </a:lnTo>
                  <a:lnTo>
                    <a:pt x="1348" y="2730"/>
                  </a:lnTo>
                  <a:lnTo>
                    <a:pt x="1352" y="2730"/>
                  </a:lnTo>
                  <a:lnTo>
                    <a:pt x="1354" y="2732"/>
                  </a:lnTo>
                  <a:lnTo>
                    <a:pt x="1354" y="2738"/>
                  </a:lnTo>
                  <a:lnTo>
                    <a:pt x="1354" y="2742"/>
                  </a:lnTo>
                  <a:lnTo>
                    <a:pt x="1356" y="2742"/>
                  </a:lnTo>
                  <a:lnTo>
                    <a:pt x="1358" y="2742"/>
                  </a:lnTo>
                  <a:lnTo>
                    <a:pt x="1360" y="2738"/>
                  </a:lnTo>
                  <a:lnTo>
                    <a:pt x="1360" y="2736"/>
                  </a:lnTo>
                  <a:lnTo>
                    <a:pt x="1360" y="2728"/>
                  </a:lnTo>
                  <a:lnTo>
                    <a:pt x="1354" y="2720"/>
                  </a:lnTo>
                  <a:lnTo>
                    <a:pt x="1348" y="2710"/>
                  </a:lnTo>
                  <a:lnTo>
                    <a:pt x="1340" y="2702"/>
                  </a:lnTo>
                  <a:lnTo>
                    <a:pt x="1334" y="2692"/>
                  </a:lnTo>
                  <a:lnTo>
                    <a:pt x="1330" y="2682"/>
                  </a:lnTo>
                  <a:lnTo>
                    <a:pt x="1330" y="2678"/>
                  </a:lnTo>
                  <a:lnTo>
                    <a:pt x="1332" y="2674"/>
                  </a:lnTo>
                  <a:lnTo>
                    <a:pt x="1336" y="2666"/>
                  </a:lnTo>
                  <a:lnTo>
                    <a:pt x="1340" y="2660"/>
                  </a:lnTo>
                  <a:lnTo>
                    <a:pt x="1344" y="2660"/>
                  </a:lnTo>
                  <a:lnTo>
                    <a:pt x="1346" y="2660"/>
                  </a:lnTo>
                  <a:lnTo>
                    <a:pt x="1346" y="2662"/>
                  </a:lnTo>
                  <a:lnTo>
                    <a:pt x="1346" y="2668"/>
                  </a:lnTo>
                  <a:lnTo>
                    <a:pt x="1346" y="2670"/>
                  </a:lnTo>
                  <a:lnTo>
                    <a:pt x="1346" y="2672"/>
                  </a:lnTo>
                  <a:lnTo>
                    <a:pt x="1352" y="2674"/>
                  </a:lnTo>
                  <a:lnTo>
                    <a:pt x="1358" y="2676"/>
                  </a:lnTo>
                  <a:lnTo>
                    <a:pt x="1360" y="2680"/>
                  </a:lnTo>
                  <a:lnTo>
                    <a:pt x="1362" y="2686"/>
                  </a:lnTo>
                  <a:lnTo>
                    <a:pt x="1362" y="2690"/>
                  </a:lnTo>
                  <a:lnTo>
                    <a:pt x="1366" y="2694"/>
                  </a:lnTo>
                  <a:lnTo>
                    <a:pt x="1372" y="2696"/>
                  </a:lnTo>
                  <a:lnTo>
                    <a:pt x="1374" y="2696"/>
                  </a:lnTo>
                  <a:lnTo>
                    <a:pt x="1376" y="2696"/>
                  </a:lnTo>
                  <a:lnTo>
                    <a:pt x="1376" y="2694"/>
                  </a:lnTo>
                  <a:lnTo>
                    <a:pt x="1374" y="2690"/>
                  </a:lnTo>
                  <a:lnTo>
                    <a:pt x="1368" y="2684"/>
                  </a:lnTo>
                  <a:lnTo>
                    <a:pt x="1368" y="2678"/>
                  </a:lnTo>
                  <a:lnTo>
                    <a:pt x="1370" y="2678"/>
                  </a:lnTo>
                  <a:lnTo>
                    <a:pt x="1378" y="2684"/>
                  </a:lnTo>
                  <a:lnTo>
                    <a:pt x="1386" y="2692"/>
                  </a:lnTo>
                  <a:lnTo>
                    <a:pt x="1390" y="2694"/>
                  </a:lnTo>
                  <a:lnTo>
                    <a:pt x="1392" y="2694"/>
                  </a:lnTo>
                  <a:lnTo>
                    <a:pt x="1390" y="2692"/>
                  </a:lnTo>
                  <a:lnTo>
                    <a:pt x="1386" y="2684"/>
                  </a:lnTo>
                  <a:lnTo>
                    <a:pt x="1380" y="2676"/>
                  </a:lnTo>
                  <a:lnTo>
                    <a:pt x="1380" y="2674"/>
                  </a:lnTo>
                  <a:lnTo>
                    <a:pt x="1382" y="2674"/>
                  </a:lnTo>
                  <a:lnTo>
                    <a:pt x="1394" y="2680"/>
                  </a:lnTo>
                  <a:lnTo>
                    <a:pt x="1402" y="2684"/>
                  </a:lnTo>
                  <a:lnTo>
                    <a:pt x="1406" y="2684"/>
                  </a:lnTo>
                  <a:lnTo>
                    <a:pt x="1404" y="2682"/>
                  </a:lnTo>
                  <a:lnTo>
                    <a:pt x="1400" y="2676"/>
                  </a:lnTo>
                  <a:lnTo>
                    <a:pt x="1392" y="2670"/>
                  </a:lnTo>
                  <a:lnTo>
                    <a:pt x="1386" y="2668"/>
                  </a:lnTo>
                  <a:lnTo>
                    <a:pt x="1384" y="2668"/>
                  </a:lnTo>
                  <a:lnTo>
                    <a:pt x="1384" y="2664"/>
                  </a:lnTo>
                  <a:lnTo>
                    <a:pt x="1384" y="2662"/>
                  </a:lnTo>
                  <a:lnTo>
                    <a:pt x="1384" y="2660"/>
                  </a:lnTo>
                  <a:lnTo>
                    <a:pt x="1380" y="2656"/>
                  </a:lnTo>
                  <a:lnTo>
                    <a:pt x="1380" y="2654"/>
                  </a:lnTo>
                  <a:lnTo>
                    <a:pt x="1388" y="2652"/>
                  </a:lnTo>
                  <a:lnTo>
                    <a:pt x="1392" y="2652"/>
                  </a:lnTo>
                  <a:lnTo>
                    <a:pt x="1398" y="2650"/>
                  </a:lnTo>
                  <a:lnTo>
                    <a:pt x="1404" y="2644"/>
                  </a:lnTo>
                  <a:lnTo>
                    <a:pt x="1408" y="2642"/>
                  </a:lnTo>
                  <a:lnTo>
                    <a:pt x="1412" y="2640"/>
                  </a:lnTo>
                  <a:lnTo>
                    <a:pt x="1418" y="2642"/>
                  </a:lnTo>
                  <a:lnTo>
                    <a:pt x="1422" y="2644"/>
                  </a:lnTo>
                  <a:lnTo>
                    <a:pt x="1426" y="2644"/>
                  </a:lnTo>
                  <a:lnTo>
                    <a:pt x="1430" y="2640"/>
                  </a:lnTo>
                  <a:lnTo>
                    <a:pt x="1436" y="2638"/>
                  </a:lnTo>
                  <a:lnTo>
                    <a:pt x="1438" y="2638"/>
                  </a:lnTo>
                  <a:lnTo>
                    <a:pt x="1444" y="2640"/>
                  </a:lnTo>
                  <a:lnTo>
                    <a:pt x="1450" y="2644"/>
                  </a:lnTo>
                  <a:lnTo>
                    <a:pt x="1454" y="2644"/>
                  </a:lnTo>
                  <a:lnTo>
                    <a:pt x="1464" y="2644"/>
                  </a:lnTo>
                  <a:lnTo>
                    <a:pt x="1470" y="2644"/>
                  </a:lnTo>
                  <a:lnTo>
                    <a:pt x="1472" y="2646"/>
                  </a:lnTo>
                  <a:lnTo>
                    <a:pt x="1472" y="2650"/>
                  </a:lnTo>
                  <a:lnTo>
                    <a:pt x="1474" y="2656"/>
                  </a:lnTo>
                  <a:lnTo>
                    <a:pt x="1480" y="2660"/>
                  </a:lnTo>
                  <a:lnTo>
                    <a:pt x="1486" y="2660"/>
                  </a:lnTo>
                  <a:lnTo>
                    <a:pt x="1492" y="2658"/>
                  </a:lnTo>
                  <a:lnTo>
                    <a:pt x="1504" y="2656"/>
                  </a:lnTo>
                  <a:lnTo>
                    <a:pt x="1504" y="2658"/>
                  </a:lnTo>
                  <a:lnTo>
                    <a:pt x="1502" y="2660"/>
                  </a:lnTo>
                  <a:lnTo>
                    <a:pt x="1484" y="2668"/>
                  </a:lnTo>
                  <a:lnTo>
                    <a:pt x="1480" y="2672"/>
                  </a:lnTo>
                  <a:lnTo>
                    <a:pt x="1478" y="2680"/>
                  </a:lnTo>
                  <a:lnTo>
                    <a:pt x="1480" y="2684"/>
                  </a:lnTo>
                  <a:lnTo>
                    <a:pt x="1482" y="2682"/>
                  </a:lnTo>
                  <a:lnTo>
                    <a:pt x="1494" y="2670"/>
                  </a:lnTo>
                  <a:lnTo>
                    <a:pt x="1506" y="2662"/>
                  </a:lnTo>
                  <a:lnTo>
                    <a:pt x="1514" y="2658"/>
                  </a:lnTo>
                  <a:lnTo>
                    <a:pt x="1522" y="2654"/>
                  </a:lnTo>
                  <a:lnTo>
                    <a:pt x="1528" y="2646"/>
                  </a:lnTo>
                  <a:lnTo>
                    <a:pt x="1532" y="2638"/>
                  </a:lnTo>
                  <a:lnTo>
                    <a:pt x="1536" y="2636"/>
                  </a:lnTo>
                  <a:lnTo>
                    <a:pt x="1538" y="2634"/>
                  </a:lnTo>
                  <a:lnTo>
                    <a:pt x="1540" y="2636"/>
                  </a:lnTo>
                  <a:lnTo>
                    <a:pt x="1544" y="2640"/>
                  </a:lnTo>
                  <a:lnTo>
                    <a:pt x="1548" y="2640"/>
                  </a:lnTo>
                  <a:lnTo>
                    <a:pt x="1552" y="2638"/>
                  </a:lnTo>
                  <a:lnTo>
                    <a:pt x="1556" y="2634"/>
                  </a:lnTo>
                  <a:lnTo>
                    <a:pt x="1562" y="2634"/>
                  </a:lnTo>
                  <a:lnTo>
                    <a:pt x="1572" y="2638"/>
                  </a:lnTo>
                  <a:lnTo>
                    <a:pt x="1580" y="2638"/>
                  </a:lnTo>
                  <a:lnTo>
                    <a:pt x="1586" y="2638"/>
                  </a:lnTo>
                  <a:lnTo>
                    <a:pt x="1590" y="2634"/>
                  </a:lnTo>
                  <a:lnTo>
                    <a:pt x="1594" y="2626"/>
                  </a:lnTo>
                  <a:lnTo>
                    <a:pt x="1594" y="2624"/>
                  </a:lnTo>
                  <a:lnTo>
                    <a:pt x="1592" y="2624"/>
                  </a:lnTo>
                  <a:lnTo>
                    <a:pt x="1584" y="2622"/>
                  </a:lnTo>
                  <a:lnTo>
                    <a:pt x="1572" y="2616"/>
                  </a:lnTo>
                  <a:lnTo>
                    <a:pt x="1560" y="2608"/>
                  </a:lnTo>
                  <a:lnTo>
                    <a:pt x="1554" y="2600"/>
                  </a:lnTo>
                  <a:lnTo>
                    <a:pt x="1552" y="2592"/>
                  </a:lnTo>
                  <a:lnTo>
                    <a:pt x="1552" y="2582"/>
                  </a:lnTo>
                  <a:lnTo>
                    <a:pt x="1552" y="2578"/>
                  </a:lnTo>
                  <a:lnTo>
                    <a:pt x="1550" y="2576"/>
                  </a:lnTo>
                  <a:lnTo>
                    <a:pt x="1546" y="2572"/>
                  </a:lnTo>
                  <a:lnTo>
                    <a:pt x="1542" y="2570"/>
                  </a:lnTo>
                  <a:lnTo>
                    <a:pt x="1540" y="2568"/>
                  </a:lnTo>
                  <a:lnTo>
                    <a:pt x="1540" y="2564"/>
                  </a:lnTo>
                  <a:lnTo>
                    <a:pt x="1540" y="2560"/>
                  </a:lnTo>
                  <a:lnTo>
                    <a:pt x="1538" y="2558"/>
                  </a:lnTo>
                  <a:lnTo>
                    <a:pt x="1530" y="2556"/>
                  </a:lnTo>
                  <a:lnTo>
                    <a:pt x="1528" y="2556"/>
                  </a:lnTo>
                  <a:lnTo>
                    <a:pt x="1528" y="2554"/>
                  </a:lnTo>
                  <a:lnTo>
                    <a:pt x="1536" y="2546"/>
                  </a:lnTo>
                  <a:lnTo>
                    <a:pt x="1542" y="2542"/>
                  </a:lnTo>
                  <a:lnTo>
                    <a:pt x="1546" y="2538"/>
                  </a:lnTo>
                  <a:lnTo>
                    <a:pt x="1546" y="2534"/>
                  </a:lnTo>
                  <a:lnTo>
                    <a:pt x="1546" y="2530"/>
                  </a:lnTo>
                  <a:lnTo>
                    <a:pt x="1546" y="2522"/>
                  </a:lnTo>
                  <a:lnTo>
                    <a:pt x="1546" y="2516"/>
                  </a:lnTo>
                  <a:lnTo>
                    <a:pt x="1550" y="2510"/>
                  </a:lnTo>
                  <a:lnTo>
                    <a:pt x="1554" y="2504"/>
                  </a:lnTo>
                  <a:lnTo>
                    <a:pt x="1560" y="2502"/>
                  </a:lnTo>
                  <a:lnTo>
                    <a:pt x="1566" y="2504"/>
                  </a:lnTo>
                  <a:lnTo>
                    <a:pt x="1570" y="2504"/>
                  </a:lnTo>
                  <a:lnTo>
                    <a:pt x="1572" y="2502"/>
                  </a:lnTo>
                  <a:lnTo>
                    <a:pt x="1574" y="2496"/>
                  </a:lnTo>
                  <a:lnTo>
                    <a:pt x="1574" y="2484"/>
                  </a:lnTo>
                  <a:lnTo>
                    <a:pt x="1578" y="2458"/>
                  </a:lnTo>
                  <a:lnTo>
                    <a:pt x="1580" y="2448"/>
                  </a:lnTo>
                  <a:lnTo>
                    <a:pt x="1584" y="2440"/>
                  </a:lnTo>
                  <a:lnTo>
                    <a:pt x="1588" y="2434"/>
                  </a:lnTo>
                  <a:lnTo>
                    <a:pt x="1594" y="2428"/>
                  </a:lnTo>
                  <a:lnTo>
                    <a:pt x="1600" y="2426"/>
                  </a:lnTo>
                  <a:lnTo>
                    <a:pt x="1608" y="2422"/>
                  </a:lnTo>
                  <a:lnTo>
                    <a:pt x="1614" y="2418"/>
                  </a:lnTo>
                  <a:lnTo>
                    <a:pt x="1618" y="2414"/>
                  </a:lnTo>
                  <a:lnTo>
                    <a:pt x="1620" y="2406"/>
                  </a:lnTo>
                  <a:lnTo>
                    <a:pt x="1620" y="2398"/>
                  </a:lnTo>
                  <a:lnTo>
                    <a:pt x="1620" y="2390"/>
                  </a:lnTo>
                  <a:lnTo>
                    <a:pt x="1620" y="2386"/>
                  </a:lnTo>
                  <a:lnTo>
                    <a:pt x="1618" y="2384"/>
                  </a:lnTo>
                  <a:lnTo>
                    <a:pt x="1616" y="2378"/>
                  </a:lnTo>
                  <a:lnTo>
                    <a:pt x="1616" y="2372"/>
                  </a:lnTo>
                  <a:lnTo>
                    <a:pt x="1620" y="2372"/>
                  </a:lnTo>
                  <a:lnTo>
                    <a:pt x="1626" y="2372"/>
                  </a:lnTo>
                  <a:lnTo>
                    <a:pt x="1630" y="2370"/>
                  </a:lnTo>
                  <a:lnTo>
                    <a:pt x="1636" y="2366"/>
                  </a:lnTo>
                  <a:lnTo>
                    <a:pt x="1646" y="2358"/>
                  </a:lnTo>
                  <a:lnTo>
                    <a:pt x="1654" y="2348"/>
                  </a:lnTo>
                  <a:lnTo>
                    <a:pt x="1660" y="2340"/>
                  </a:lnTo>
                  <a:lnTo>
                    <a:pt x="1662" y="2330"/>
                  </a:lnTo>
                  <a:lnTo>
                    <a:pt x="1662" y="2326"/>
                  </a:lnTo>
                  <a:lnTo>
                    <a:pt x="1664" y="2324"/>
                  </a:lnTo>
                  <a:lnTo>
                    <a:pt x="1668" y="2322"/>
                  </a:lnTo>
                  <a:lnTo>
                    <a:pt x="1672" y="2320"/>
                  </a:lnTo>
                  <a:lnTo>
                    <a:pt x="1682" y="2320"/>
                  </a:lnTo>
                  <a:lnTo>
                    <a:pt x="1690" y="2318"/>
                  </a:lnTo>
                  <a:lnTo>
                    <a:pt x="1698" y="2318"/>
                  </a:lnTo>
                  <a:lnTo>
                    <a:pt x="1702" y="2318"/>
                  </a:lnTo>
                  <a:lnTo>
                    <a:pt x="1704" y="2318"/>
                  </a:lnTo>
                  <a:lnTo>
                    <a:pt x="1706" y="2312"/>
                  </a:lnTo>
                  <a:lnTo>
                    <a:pt x="1708" y="2296"/>
                  </a:lnTo>
                  <a:lnTo>
                    <a:pt x="1708" y="2294"/>
                  </a:lnTo>
                  <a:lnTo>
                    <a:pt x="1710" y="2298"/>
                  </a:lnTo>
                  <a:lnTo>
                    <a:pt x="1712" y="2308"/>
                  </a:lnTo>
                  <a:lnTo>
                    <a:pt x="1712" y="2316"/>
                  </a:lnTo>
                  <a:lnTo>
                    <a:pt x="1714" y="2320"/>
                  </a:lnTo>
                  <a:lnTo>
                    <a:pt x="1718" y="2322"/>
                  </a:lnTo>
                  <a:lnTo>
                    <a:pt x="1724" y="2322"/>
                  </a:lnTo>
                  <a:lnTo>
                    <a:pt x="1732" y="2322"/>
                  </a:lnTo>
                  <a:lnTo>
                    <a:pt x="1726" y="2324"/>
                  </a:lnTo>
                  <a:lnTo>
                    <a:pt x="1720" y="2326"/>
                  </a:lnTo>
                  <a:lnTo>
                    <a:pt x="1708" y="2324"/>
                  </a:lnTo>
                  <a:lnTo>
                    <a:pt x="1700" y="2322"/>
                  </a:lnTo>
                  <a:lnTo>
                    <a:pt x="1696" y="2322"/>
                  </a:lnTo>
                  <a:lnTo>
                    <a:pt x="1696" y="2324"/>
                  </a:lnTo>
                  <a:lnTo>
                    <a:pt x="1696" y="2326"/>
                  </a:lnTo>
                  <a:lnTo>
                    <a:pt x="1700" y="2330"/>
                  </a:lnTo>
                  <a:lnTo>
                    <a:pt x="1708" y="2336"/>
                  </a:lnTo>
                  <a:lnTo>
                    <a:pt x="1718" y="2342"/>
                  </a:lnTo>
                  <a:lnTo>
                    <a:pt x="1722" y="2346"/>
                  </a:lnTo>
                  <a:lnTo>
                    <a:pt x="1722" y="2348"/>
                  </a:lnTo>
                  <a:lnTo>
                    <a:pt x="1724" y="2350"/>
                  </a:lnTo>
                  <a:lnTo>
                    <a:pt x="1728" y="2350"/>
                  </a:lnTo>
                  <a:lnTo>
                    <a:pt x="1740" y="2350"/>
                  </a:lnTo>
                  <a:lnTo>
                    <a:pt x="1754" y="2348"/>
                  </a:lnTo>
                  <a:lnTo>
                    <a:pt x="1760" y="2348"/>
                  </a:lnTo>
                  <a:lnTo>
                    <a:pt x="1764" y="2350"/>
                  </a:lnTo>
                  <a:lnTo>
                    <a:pt x="1766" y="2352"/>
                  </a:lnTo>
                  <a:lnTo>
                    <a:pt x="1768" y="2352"/>
                  </a:lnTo>
                  <a:lnTo>
                    <a:pt x="1772" y="2350"/>
                  </a:lnTo>
                  <a:lnTo>
                    <a:pt x="1776" y="2350"/>
                  </a:lnTo>
                  <a:lnTo>
                    <a:pt x="1780" y="2356"/>
                  </a:lnTo>
                  <a:lnTo>
                    <a:pt x="1780" y="2358"/>
                  </a:lnTo>
                  <a:lnTo>
                    <a:pt x="1778" y="2360"/>
                  </a:lnTo>
                  <a:lnTo>
                    <a:pt x="1774" y="2364"/>
                  </a:lnTo>
                  <a:lnTo>
                    <a:pt x="1756" y="2374"/>
                  </a:lnTo>
                  <a:lnTo>
                    <a:pt x="1738" y="2382"/>
                  </a:lnTo>
                  <a:lnTo>
                    <a:pt x="1732" y="2386"/>
                  </a:lnTo>
                  <a:lnTo>
                    <a:pt x="1732" y="2388"/>
                  </a:lnTo>
                  <a:lnTo>
                    <a:pt x="1732" y="2390"/>
                  </a:lnTo>
                  <a:lnTo>
                    <a:pt x="1736" y="2392"/>
                  </a:lnTo>
                  <a:lnTo>
                    <a:pt x="1742" y="2394"/>
                  </a:lnTo>
                  <a:lnTo>
                    <a:pt x="1756" y="2398"/>
                  </a:lnTo>
                  <a:lnTo>
                    <a:pt x="1762" y="2400"/>
                  </a:lnTo>
                  <a:lnTo>
                    <a:pt x="1768" y="2404"/>
                  </a:lnTo>
                  <a:lnTo>
                    <a:pt x="1772" y="2410"/>
                  </a:lnTo>
                  <a:lnTo>
                    <a:pt x="1774" y="2416"/>
                  </a:lnTo>
                  <a:lnTo>
                    <a:pt x="1774" y="2424"/>
                  </a:lnTo>
                  <a:lnTo>
                    <a:pt x="1772" y="2428"/>
                  </a:lnTo>
                  <a:lnTo>
                    <a:pt x="1768" y="2432"/>
                  </a:lnTo>
                  <a:lnTo>
                    <a:pt x="1766" y="2434"/>
                  </a:lnTo>
                  <a:lnTo>
                    <a:pt x="1768" y="2434"/>
                  </a:lnTo>
                  <a:lnTo>
                    <a:pt x="1774" y="2442"/>
                  </a:lnTo>
                  <a:lnTo>
                    <a:pt x="1780" y="2446"/>
                  </a:lnTo>
                  <a:lnTo>
                    <a:pt x="1788" y="2448"/>
                  </a:lnTo>
                  <a:lnTo>
                    <a:pt x="1794" y="2446"/>
                  </a:lnTo>
                  <a:lnTo>
                    <a:pt x="1800" y="2442"/>
                  </a:lnTo>
                  <a:lnTo>
                    <a:pt x="1810" y="2432"/>
                  </a:lnTo>
                  <a:lnTo>
                    <a:pt x="1822" y="2422"/>
                  </a:lnTo>
                  <a:lnTo>
                    <a:pt x="1826" y="2420"/>
                  </a:lnTo>
                  <a:lnTo>
                    <a:pt x="1830" y="2420"/>
                  </a:lnTo>
                  <a:lnTo>
                    <a:pt x="1832" y="2422"/>
                  </a:lnTo>
                  <a:lnTo>
                    <a:pt x="1836" y="2422"/>
                  </a:lnTo>
                  <a:lnTo>
                    <a:pt x="1844" y="2416"/>
                  </a:lnTo>
                  <a:lnTo>
                    <a:pt x="1850" y="2410"/>
                  </a:lnTo>
                  <a:lnTo>
                    <a:pt x="1856" y="2408"/>
                  </a:lnTo>
                  <a:lnTo>
                    <a:pt x="1860" y="2408"/>
                  </a:lnTo>
                  <a:lnTo>
                    <a:pt x="1862" y="2408"/>
                  </a:lnTo>
                  <a:lnTo>
                    <a:pt x="1870" y="2412"/>
                  </a:lnTo>
                  <a:lnTo>
                    <a:pt x="1876" y="2414"/>
                  </a:lnTo>
                  <a:lnTo>
                    <a:pt x="1882" y="2412"/>
                  </a:lnTo>
                  <a:lnTo>
                    <a:pt x="1892" y="2408"/>
                  </a:lnTo>
                  <a:lnTo>
                    <a:pt x="1894" y="2406"/>
                  </a:lnTo>
                  <a:lnTo>
                    <a:pt x="1892" y="2404"/>
                  </a:lnTo>
                  <a:lnTo>
                    <a:pt x="1892" y="2400"/>
                  </a:lnTo>
                  <a:lnTo>
                    <a:pt x="1892" y="2398"/>
                  </a:lnTo>
                  <a:lnTo>
                    <a:pt x="1894" y="2394"/>
                  </a:lnTo>
                  <a:lnTo>
                    <a:pt x="1896" y="2390"/>
                  </a:lnTo>
                  <a:lnTo>
                    <a:pt x="1894" y="2386"/>
                  </a:lnTo>
                  <a:lnTo>
                    <a:pt x="1886" y="2384"/>
                  </a:lnTo>
                  <a:lnTo>
                    <a:pt x="1874" y="2386"/>
                  </a:lnTo>
                  <a:lnTo>
                    <a:pt x="1868" y="2388"/>
                  </a:lnTo>
                  <a:lnTo>
                    <a:pt x="1862" y="2392"/>
                  </a:lnTo>
                  <a:lnTo>
                    <a:pt x="1854" y="2396"/>
                  </a:lnTo>
                  <a:lnTo>
                    <a:pt x="1852" y="2396"/>
                  </a:lnTo>
                  <a:lnTo>
                    <a:pt x="1848" y="2392"/>
                  </a:lnTo>
                  <a:lnTo>
                    <a:pt x="1842" y="2386"/>
                  </a:lnTo>
                  <a:lnTo>
                    <a:pt x="1836" y="2376"/>
                  </a:lnTo>
                  <a:lnTo>
                    <a:pt x="1826" y="2358"/>
                  </a:lnTo>
                  <a:lnTo>
                    <a:pt x="1824" y="2348"/>
                  </a:lnTo>
                  <a:lnTo>
                    <a:pt x="1824" y="2346"/>
                  </a:lnTo>
                  <a:lnTo>
                    <a:pt x="1824" y="2344"/>
                  </a:lnTo>
                  <a:lnTo>
                    <a:pt x="1830" y="2342"/>
                  </a:lnTo>
                  <a:lnTo>
                    <a:pt x="1836" y="2340"/>
                  </a:lnTo>
                  <a:lnTo>
                    <a:pt x="1838" y="2340"/>
                  </a:lnTo>
                  <a:lnTo>
                    <a:pt x="1838" y="2342"/>
                  </a:lnTo>
                  <a:lnTo>
                    <a:pt x="1838" y="2344"/>
                  </a:lnTo>
                  <a:lnTo>
                    <a:pt x="1838" y="2348"/>
                  </a:lnTo>
                  <a:lnTo>
                    <a:pt x="1842" y="2346"/>
                  </a:lnTo>
                  <a:lnTo>
                    <a:pt x="1852" y="2336"/>
                  </a:lnTo>
                  <a:lnTo>
                    <a:pt x="1862" y="2326"/>
                  </a:lnTo>
                  <a:lnTo>
                    <a:pt x="1872" y="2318"/>
                  </a:lnTo>
                  <a:lnTo>
                    <a:pt x="1876" y="2316"/>
                  </a:lnTo>
                  <a:lnTo>
                    <a:pt x="1880" y="2316"/>
                  </a:lnTo>
                  <a:lnTo>
                    <a:pt x="1886" y="2318"/>
                  </a:lnTo>
                  <a:lnTo>
                    <a:pt x="1896" y="2316"/>
                  </a:lnTo>
                  <a:lnTo>
                    <a:pt x="1906" y="2312"/>
                  </a:lnTo>
                  <a:lnTo>
                    <a:pt x="1916" y="2308"/>
                  </a:lnTo>
                  <a:lnTo>
                    <a:pt x="1934" y="2296"/>
                  </a:lnTo>
                  <a:lnTo>
                    <a:pt x="1944" y="2292"/>
                  </a:lnTo>
                  <a:lnTo>
                    <a:pt x="1952" y="2292"/>
                  </a:lnTo>
                  <a:lnTo>
                    <a:pt x="1956" y="2294"/>
                  </a:lnTo>
                  <a:lnTo>
                    <a:pt x="1960" y="2296"/>
                  </a:lnTo>
                  <a:lnTo>
                    <a:pt x="1964" y="2294"/>
                  </a:lnTo>
                  <a:lnTo>
                    <a:pt x="1972" y="2288"/>
                  </a:lnTo>
                  <a:lnTo>
                    <a:pt x="1976" y="2288"/>
                  </a:lnTo>
                  <a:lnTo>
                    <a:pt x="1980" y="2290"/>
                  </a:lnTo>
                  <a:lnTo>
                    <a:pt x="1986" y="2288"/>
                  </a:lnTo>
                  <a:lnTo>
                    <a:pt x="1992" y="2286"/>
                  </a:lnTo>
                  <a:lnTo>
                    <a:pt x="1998" y="2284"/>
                  </a:lnTo>
                  <a:lnTo>
                    <a:pt x="2002" y="2284"/>
                  </a:lnTo>
                  <a:lnTo>
                    <a:pt x="2004" y="2286"/>
                  </a:lnTo>
                  <a:lnTo>
                    <a:pt x="2004" y="2288"/>
                  </a:lnTo>
                  <a:lnTo>
                    <a:pt x="2004" y="2290"/>
                  </a:lnTo>
                  <a:lnTo>
                    <a:pt x="2000" y="2294"/>
                  </a:lnTo>
                  <a:lnTo>
                    <a:pt x="1996" y="2298"/>
                  </a:lnTo>
                  <a:lnTo>
                    <a:pt x="1988" y="2300"/>
                  </a:lnTo>
                  <a:lnTo>
                    <a:pt x="1980" y="2302"/>
                  </a:lnTo>
                  <a:lnTo>
                    <a:pt x="1974" y="2306"/>
                  </a:lnTo>
                  <a:lnTo>
                    <a:pt x="1968" y="2312"/>
                  </a:lnTo>
                  <a:lnTo>
                    <a:pt x="1962" y="2316"/>
                  </a:lnTo>
                  <a:lnTo>
                    <a:pt x="1948" y="2318"/>
                  </a:lnTo>
                  <a:lnTo>
                    <a:pt x="1944" y="2318"/>
                  </a:lnTo>
                  <a:lnTo>
                    <a:pt x="1944" y="2320"/>
                  </a:lnTo>
                  <a:lnTo>
                    <a:pt x="1944" y="2324"/>
                  </a:lnTo>
                  <a:lnTo>
                    <a:pt x="1946" y="2326"/>
                  </a:lnTo>
                  <a:lnTo>
                    <a:pt x="1952" y="2332"/>
                  </a:lnTo>
                  <a:lnTo>
                    <a:pt x="1956" y="2334"/>
                  </a:lnTo>
                  <a:lnTo>
                    <a:pt x="1958" y="2334"/>
                  </a:lnTo>
                  <a:lnTo>
                    <a:pt x="1962" y="2334"/>
                  </a:lnTo>
                  <a:lnTo>
                    <a:pt x="1968" y="2338"/>
                  </a:lnTo>
                  <a:lnTo>
                    <a:pt x="1974" y="2344"/>
                  </a:lnTo>
                  <a:lnTo>
                    <a:pt x="1978" y="2352"/>
                  </a:lnTo>
                  <a:lnTo>
                    <a:pt x="1976" y="2354"/>
                  </a:lnTo>
                  <a:lnTo>
                    <a:pt x="1972" y="2352"/>
                  </a:lnTo>
                  <a:lnTo>
                    <a:pt x="1964" y="2350"/>
                  </a:lnTo>
                  <a:lnTo>
                    <a:pt x="1958" y="2350"/>
                  </a:lnTo>
                  <a:lnTo>
                    <a:pt x="1952" y="2354"/>
                  </a:lnTo>
                  <a:lnTo>
                    <a:pt x="1948" y="2362"/>
                  </a:lnTo>
                  <a:lnTo>
                    <a:pt x="1942" y="2376"/>
                  </a:lnTo>
                  <a:lnTo>
                    <a:pt x="1940" y="2382"/>
                  </a:lnTo>
                  <a:lnTo>
                    <a:pt x="1942" y="2388"/>
                  </a:lnTo>
                  <a:lnTo>
                    <a:pt x="1944" y="2396"/>
                  </a:lnTo>
                  <a:lnTo>
                    <a:pt x="1942" y="2396"/>
                  </a:lnTo>
                  <a:lnTo>
                    <a:pt x="1940" y="2396"/>
                  </a:lnTo>
                  <a:lnTo>
                    <a:pt x="1934" y="2394"/>
                  </a:lnTo>
                  <a:lnTo>
                    <a:pt x="1930" y="2392"/>
                  </a:lnTo>
                  <a:lnTo>
                    <a:pt x="1926" y="2394"/>
                  </a:lnTo>
                  <a:lnTo>
                    <a:pt x="1922" y="2394"/>
                  </a:lnTo>
                  <a:lnTo>
                    <a:pt x="1918" y="2392"/>
                  </a:lnTo>
                  <a:lnTo>
                    <a:pt x="1910" y="2390"/>
                  </a:lnTo>
                  <a:lnTo>
                    <a:pt x="1904" y="2388"/>
                  </a:lnTo>
                  <a:lnTo>
                    <a:pt x="1904" y="2390"/>
                  </a:lnTo>
                  <a:lnTo>
                    <a:pt x="1904" y="2392"/>
                  </a:lnTo>
                  <a:lnTo>
                    <a:pt x="1904" y="2396"/>
                  </a:lnTo>
                  <a:lnTo>
                    <a:pt x="1904" y="2398"/>
                  </a:lnTo>
                  <a:lnTo>
                    <a:pt x="1900" y="2402"/>
                  </a:lnTo>
                  <a:lnTo>
                    <a:pt x="1900" y="2404"/>
                  </a:lnTo>
                  <a:lnTo>
                    <a:pt x="1912" y="2410"/>
                  </a:lnTo>
                  <a:lnTo>
                    <a:pt x="1918" y="2414"/>
                  </a:lnTo>
                  <a:lnTo>
                    <a:pt x="1924" y="2418"/>
                  </a:lnTo>
                  <a:lnTo>
                    <a:pt x="1928" y="2424"/>
                  </a:lnTo>
                  <a:lnTo>
                    <a:pt x="1934" y="2430"/>
                  </a:lnTo>
                  <a:lnTo>
                    <a:pt x="1938" y="2432"/>
                  </a:lnTo>
                  <a:lnTo>
                    <a:pt x="1944" y="2434"/>
                  </a:lnTo>
                  <a:lnTo>
                    <a:pt x="1950" y="2434"/>
                  </a:lnTo>
                  <a:lnTo>
                    <a:pt x="1954" y="2436"/>
                  </a:lnTo>
                  <a:lnTo>
                    <a:pt x="1956" y="2440"/>
                  </a:lnTo>
                  <a:lnTo>
                    <a:pt x="1958" y="2442"/>
                  </a:lnTo>
                  <a:lnTo>
                    <a:pt x="1960" y="2446"/>
                  </a:lnTo>
                  <a:lnTo>
                    <a:pt x="1966" y="2448"/>
                  </a:lnTo>
                  <a:lnTo>
                    <a:pt x="1976" y="2452"/>
                  </a:lnTo>
                  <a:lnTo>
                    <a:pt x="1990" y="2456"/>
                  </a:lnTo>
                  <a:lnTo>
                    <a:pt x="1994" y="2458"/>
                  </a:lnTo>
                  <a:lnTo>
                    <a:pt x="1996" y="2462"/>
                  </a:lnTo>
                  <a:lnTo>
                    <a:pt x="2006" y="2474"/>
                  </a:lnTo>
                  <a:lnTo>
                    <a:pt x="2034" y="2504"/>
                  </a:lnTo>
                  <a:lnTo>
                    <a:pt x="2042" y="2510"/>
                  </a:lnTo>
                  <a:lnTo>
                    <a:pt x="2050" y="2516"/>
                  </a:lnTo>
                  <a:lnTo>
                    <a:pt x="2062" y="2520"/>
                  </a:lnTo>
                  <a:lnTo>
                    <a:pt x="2070" y="2522"/>
                  </a:lnTo>
                  <a:lnTo>
                    <a:pt x="2074" y="2526"/>
                  </a:lnTo>
                  <a:lnTo>
                    <a:pt x="2076" y="2530"/>
                  </a:lnTo>
                  <a:lnTo>
                    <a:pt x="2080" y="2534"/>
                  </a:lnTo>
                  <a:lnTo>
                    <a:pt x="2082" y="2538"/>
                  </a:lnTo>
                  <a:lnTo>
                    <a:pt x="2088" y="2538"/>
                  </a:lnTo>
                  <a:lnTo>
                    <a:pt x="2092" y="2540"/>
                  </a:lnTo>
                  <a:lnTo>
                    <a:pt x="2094" y="2544"/>
                  </a:lnTo>
                  <a:lnTo>
                    <a:pt x="2098" y="2552"/>
                  </a:lnTo>
                  <a:lnTo>
                    <a:pt x="2100" y="2562"/>
                  </a:lnTo>
                  <a:lnTo>
                    <a:pt x="2104" y="2584"/>
                  </a:lnTo>
                  <a:lnTo>
                    <a:pt x="2104" y="2598"/>
                  </a:lnTo>
                  <a:lnTo>
                    <a:pt x="2100" y="2606"/>
                  </a:lnTo>
                  <a:lnTo>
                    <a:pt x="2096" y="2610"/>
                  </a:lnTo>
                  <a:lnTo>
                    <a:pt x="2086" y="2618"/>
                  </a:lnTo>
                  <a:lnTo>
                    <a:pt x="2066" y="2630"/>
                  </a:lnTo>
                  <a:lnTo>
                    <a:pt x="2054" y="2636"/>
                  </a:lnTo>
                  <a:lnTo>
                    <a:pt x="2044" y="2640"/>
                  </a:lnTo>
                  <a:lnTo>
                    <a:pt x="2032" y="2638"/>
                  </a:lnTo>
                  <a:lnTo>
                    <a:pt x="2028" y="2638"/>
                  </a:lnTo>
                  <a:lnTo>
                    <a:pt x="2024" y="2634"/>
                  </a:lnTo>
                  <a:lnTo>
                    <a:pt x="2014" y="2630"/>
                  </a:lnTo>
                  <a:lnTo>
                    <a:pt x="2006" y="2630"/>
                  </a:lnTo>
                  <a:lnTo>
                    <a:pt x="1996" y="2632"/>
                  </a:lnTo>
                  <a:lnTo>
                    <a:pt x="1986" y="2636"/>
                  </a:lnTo>
                  <a:lnTo>
                    <a:pt x="1976" y="2640"/>
                  </a:lnTo>
                  <a:lnTo>
                    <a:pt x="1968" y="2642"/>
                  </a:lnTo>
                  <a:lnTo>
                    <a:pt x="1960" y="2642"/>
                  </a:lnTo>
                  <a:lnTo>
                    <a:pt x="1956" y="2640"/>
                  </a:lnTo>
                  <a:lnTo>
                    <a:pt x="1952" y="2636"/>
                  </a:lnTo>
                  <a:lnTo>
                    <a:pt x="1942" y="2630"/>
                  </a:lnTo>
                  <a:lnTo>
                    <a:pt x="1940" y="2630"/>
                  </a:lnTo>
                  <a:lnTo>
                    <a:pt x="1938" y="2632"/>
                  </a:lnTo>
                  <a:lnTo>
                    <a:pt x="1936" y="2634"/>
                  </a:lnTo>
                  <a:lnTo>
                    <a:pt x="1932" y="2634"/>
                  </a:lnTo>
                  <a:lnTo>
                    <a:pt x="1924" y="2630"/>
                  </a:lnTo>
                  <a:lnTo>
                    <a:pt x="1918" y="2626"/>
                  </a:lnTo>
                  <a:lnTo>
                    <a:pt x="1914" y="2622"/>
                  </a:lnTo>
                  <a:lnTo>
                    <a:pt x="1910" y="2618"/>
                  </a:lnTo>
                  <a:lnTo>
                    <a:pt x="1908" y="2616"/>
                  </a:lnTo>
                  <a:lnTo>
                    <a:pt x="1906" y="2616"/>
                  </a:lnTo>
                  <a:lnTo>
                    <a:pt x="1896" y="2620"/>
                  </a:lnTo>
                  <a:lnTo>
                    <a:pt x="1890" y="2620"/>
                  </a:lnTo>
                  <a:lnTo>
                    <a:pt x="1886" y="2618"/>
                  </a:lnTo>
                  <a:lnTo>
                    <a:pt x="1884" y="2614"/>
                  </a:lnTo>
                  <a:lnTo>
                    <a:pt x="1882" y="2608"/>
                  </a:lnTo>
                  <a:lnTo>
                    <a:pt x="1880" y="2602"/>
                  </a:lnTo>
                  <a:lnTo>
                    <a:pt x="1876" y="2598"/>
                  </a:lnTo>
                  <a:lnTo>
                    <a:pt x="1870" y="2596"/>
                  </a:lnTo>
                  <a:lnTo>
                    <a:pt x="1860" y="2598"/>
                  </a:lnTo>
                  <a:lnTo>
                    <a:pt x="1850" y="2600"/>
                  </a:lnTo>
                  <a:lnTo>
                    <a:pt x="1844" y="2596"/>
                  </a:lnTo>
                  <a:lnTo>
                    <a:pt x="1842" y="2592"/>
                  </a:lnTo>
                  <a:lnTo>
                    <a:pt x="1840" y="2586"/>
                  </a:lnTo>
                  <a:lnTo>
                    <a:pt x="1840" y="2582"/>
                  </a:lnTo>
                  <a:lnTo>
                    <a:pt x="1838" y="2578"/>
                  </a:lnTo>
                  <a:lnTo>
                    <a:pt x="1836" y="2576"/>
                  </a:lnTo>
                  <a:lnTo>
                    <a:pt x="1830" y="2580"/>
                  </a:lnTo>
                  <a:lnTo>
                    <a:pt x="1822" y="2582"/>
                  </a:lnTo>
                  <a:lnTo>
                    <a:pt x="1814" y="2584"/>
                  </a:lnTo>
                  <a:lnTo>
                    <a:pt x="1798" y="2582"/>
                  </a:lnTo>
                  <a:lnTo>
                    <a:pt x="1788" y="2580"/>
                  </a:lnTo>
                  <a:lnTo>
                    <a:pt x="1778" y="2580"/>
                  </a:lnTo>
                  <a:lnTo>
                    <a:pt x="1766" y="2582"/>
                  </a:lnTo>
                  <a:lnTo>
                    <a:pt x="1752" y="2586"/>
                  </a:lnTo>
                  <a:lnTo>
                    <a:pt x="1724" y="2596"/>
                  </a:lnTo>
                  <a:lnTo>
                    <a:pt x="1706" y="2608"/>
                  </a:lnTo>
                  <a:lnTo>
                    <a:pt x="1694" y="2618"/>
                  </a:lnTo>
                  <a:lnTo>
                    <a:pt x="1688" y="2624"/>
                  </a:lnTo>
                  <a:lnTo>
                    <a:pt x="1684" y="2630"/>
                  </a:lnTo>
                  <a:lnTo>
                    <a:pt x="1678" y="2632"/>
                  </a:lnTo>
                  <a:lnTo>
                    <a:pt x="1668" y="2632"/>
                  </a:lnTo>
                  <a:lnTo>
                    <a:pt x="1656" y="2628"/>
                  </a:lnTo>
                  <a:lnTo>
                    <a:pt x="1646" y="2626"/>
                  </a:lnTo>
                  <a:lnTo>
                    <a:pt x="1638" y="2626"/>
                  </a:lnTo>
                  <a:lnTo>
                    <a:pt x="1630" y="2628"/>
                  </a:lnTo>
                  <a:lnTo>
                    <a:pt x="1618" y="2628"/>
                  </a:lnTo>
                  <a:lnTo>
                    <a:pt x="1608" y="2624"/>
                  </a:lnTo>
                  <a:lnTo>
                    <a:pt x="1602" y="2626"/>
                  </a:lnTo>
                  <a:lnTo>
                    <a:pt x="1598" y="2628"/>
                  </a:lnTo>
                  <a:lnTo>
                    <a:pt x="1596" y="2634"/>
                  </a:lnTo>
                  <a:lnTo>
                    <a:pt x="1594" y="2638"/>
                  </a:lnTo>
                  <a:lnTo>
                    <a:pt x="1596" y="2640"/>
                  </a:lnTo>
                  <a:lnTo>
                    <a:pt x="1600" y="2642"/>
                  </a:lnTo>
                  <a:lnTo>
                    <a:pt x="1604" y="2646"/>
                  </a:lnTo>
                  <a:lnTo>
                    <a:pt x="1608" y="2650"/>
                  </a:lnTo>
                  <a:lnTo>
                    <a:pt x="1612" y="2650"/>
                  </a:lnTo>
                  <a:lnTo>
                    <a:pt x="1620" y="2652"/>
                  </a:lnTo>
                  <a:lnTo>
                    <a:pt x="1622" y="2652"/>
                  </a:lnTo>
                  <a:lnTo>
                    <a:pt x="1620" y="2652"/>
                  </a:lnTo>
                  <a:lnTo>
                    <a:pt x="1606" y="2656"/>
                  </a:lnTo>
                  <a:lnTo>
                    <a:pt x="1584" y="2660"/>
                  </a:lnTo>
                  <a:lnTo>
                    <a:pt x="1584" y="2662"/>
                  </a:lnTo>
                  <a:lnTo>
                    <a:pt x="1584" y="2664"/>
                  </a:lnTo>
                  <a:lnTo>
                    <a:pt x="1592" y="2666"/>
                  </a:lnTo>
                  <a:lnTo>
                    <a:pt x="1594" y="2668"/>
                  </a:lnTo>
                  <a:lnTo>
                    <a:pt x="1594" y="2672"/>
                  </a:lnTo>
                  <a:lnTo>
                    <a:pt x="1586" y="2674"/>
                  </a:lnTo>
                  <a:lnTo>
                    <a:pt x="1570" y="2674"/>
                  </a:lnTo>
                  <a:lnTo>
                    <a:pt x="1558" y="2672"/>
                  </a:lnTo>
                  <a:lnTo>
                    <a:pt x="1554" y="2670"/>
                  </a:lnTo>
                  <a:lnTo>
                    <a:pt x="1552" y="2666"/>
                  </a:lnTo>
                  <a:lnTo>
                    <a:pt x="1552" y="2664"/>
                  </a:lnTo>
                  <a:lnTo>
                    <a:pt x="1550" y="2662"/>
                  </a:lnTo>
                  <a:lnTo>
                    <a:pt x="1544" y="2662"/>
                  </a:lnTo>
                  <a:lnTo>
                    <a:pt x="1538" y="2666"/>
                  </a:lnTo>
                  <a:lnTo>
                    <a:pt x="1536" y="2668"/>
                  </a:lnTo>
                  <a:lnTo>
                    <a:pt x="1538" y="2670"/>
                  </a:lnTo>
                  <a:lnTo>
                    <a:pt x="1540" y="2672"/>
                  </a:lnTo>
                  <a:lnTo>
                    <a:pt x="1540" y="2674"/>
                  </a:lnTo>
                  <a:lnTo>
                    <a:pt x="1536" y="2676"/>
                  </a:lnTo>
                  <a:lnTo>
                    <a:pt x="1530" y="2676"/>
                  </a:lnTo>
                  <a:lnTo>
                    <a:pt x="1528" y="2674"/>
                  </a:lnTo>
                  <a:lnTo>
                    <a:pt x="1526" y="2672"/>
                  </a:lnTo>
                  <a:lnTo>
                    <a:pt x="1524" y="2670"/>
                  </a:lnTo>
                  <a:lnTo>
                    <a:pt x="1520" y="2668"/>
                  </a:lnTo>
                  <a:lnTo>
                    <a:pt x="1516" y="2666"/>
                  </a:lnTo>
                  <a:lnTo>
                    <a:pt x="1510" y="2668"/>
                  </a:lnTo>
                  <a:lnTo>
                    <a:pt x="1506" y="2670"/>
                  </a:lnTo>
                  <a:lnTo>
                    <a:pt x="1500" y="2672"/>
                  </a:lnTo>
                  <a:lnTo>
                    <a:pt x="1494" y="2678"/>
                  </a:lnTo>
                  <a:lnTo>
                    <a:pt x="1488" y="2686"/>
                  </a:lnTo>
                  <a:lnTo>
                    <a:pt x="1482" y="2692"/>
                  </a:lnTo>
                  <a:lnTo>
                    <a:pt x="1480" y="2694"/>
                  </a:lnTo>
                  <a:lnTo>
                    <a:pt x="1478" y="2696"/>
                  </a:lnTo>
                  <a:lnTo>
                    <a:pt x="1476" y="2706"/>
                  </a:lnTo>
                  <a:lnTo>
                    <a:pt x="1474" y="2716"/>
                  </a:lnTo>
                  <a:lnTo>
                    <a:pt x="1474" y="2718"/>
                  </a:lnTo>
                  <a:lnTo>
                    <a:pt x="1476" y="2720"/>
                  </a:lnTo>
                  <a:lnTo>
                    <a:pt x="1482" y="2720"/>
                  </a:lnTo>
                  <a:lnTo>
                    <a:pt x="1496" y="2716"/>
                  </a:lnTo>
                  <a:lnTo>
                    <a:pt x="1504" y="2716"/>
                  </a:lnTo>
                  <a:lnTo>
                    <a:pt x="1506" y="2716"/>
                  </a:lnTo>
                  <a:lnTo>
                    <a:pt x="1506" y="2718"/>
                  </a:lnTo>
                  <a:lnTo>
                    <a:pt x="1504" y="2720"/>
                  </a:lnTo>
                  <a:lnTo>
                    <a:pt x="1500" y="2728"/>
                  </a:lnTo>
                  <a:lnTo>
                    <a:pt x="1498" y="2732"/>
                  </a:lnTo>
                  <a:lnTo>
                    <a:pt x="1502" y="2734"/>
                  </a:lnTo>
                  <a:lnTo>
                    <a:pt x="1504" y="2738"/>
                  </a:lnTo>
                  <a:lnTo>
                    <a:pt x="1504" y="2740"/>
                  </a:lnTo>
                  <a:lnTo>
                    <a:pt x="1502" y="2746"/>
                  </a:lnTo>
                  <a:lnTo>
                    <a:pt x="1502" y="2750"/>
                  </a:lnTo>
                  <a:lnTo>
                    <a:pt x="1504" y="2752"/>
                  </a:lnTo>
                  <a:lnTo>
                    <a:pt x="1506" y="2752"/>
                  </a:lnTo>
                  <a:lnTo>
                    <a:pt x="1510" y="2754"/>
                  </a:lnTo>
                  <a:lnTo>
                    <a:pt x="1510" y="2756"/>
                  </a:lnTo>
                  <a:lnTo>
                    <a:pt x="1504" y="2760"/>
                  </a:lnTo>
                  <a:lnTo>
                    <a:pt x="1498" y="2766"/>
                  </a:lnTo>
                  <a:lnTo>
                    <a:pt x="1498" y="2768"/>
                  </a:lnTo>
                  <a:lnTo>
                    <a:pt x="1502" y="2770"/>
                  </a:lnTo>
                  <a:lnTo>
                    <a:pt x="1508" y="2774"/>
                  </a:lnTo>
                  <a:lnTo>
                    <a:pt x="1510" y="2778"/>
                  </a:lnTo>
                  <a:lnTo>
                    <a:pt x="1510" y="2780"/>
                  </a:lnTo>
                  <a:lnTo>
                    <a:pt x="1508" y="2782"/>
                  </a:lnTo>
                  <a:lnTo>
                    <a:pt x="1504" y="2782"/>
                  </a:lnTo>
                  <a:lnTo>
                    <a:pt x="1500" y="2782"/>
                  </a:lnTo>
                  <a:lnTo>
                    <a:pt x="1496" y="2780"/>
                  </a:lnTo>
                  <a:lnTo>
                    <a:pt x="1494" y="2774"/>
                  </a:lnTo>
                  <a:lnTo>
                    <a:pt x="1492" y="2768"/>
                  </a:lnTo>
                  <a:lnTo>
                    <a:pt x="1488" y="2768"/>
                  </a:lnTo>
                  <a:lnTo>
                    <a:pt x="1486" y="2768"/>
                  </a:lnTo>
                  <a:lnTo>
                    <a:pt x="1486" y="2772"/>
                  </a:lnTo>
                  <a:lnTo>
                    <a:pt x="1484" y="2782"/>
                  </a:lnTo>
                  <a:lnTo>
                    <a:pt x="1486" y="2788"/>
                  </a:lnTo>
                  <a:lnTo>
                    <a:pt x="1490" y="2792"/>
                  </a:lnTo>
                  <a:lnTo>
                    <a:pt x="1494" y="2794"/>
                  </a:lnTo>
                  <a:lnTo>
                    <a:pt x="1498" y="2794"/>
                  </a:lnTo>
                  <a:lnTo>
                    <a:pt x="1500" y="2794"/>
                  </a:lnTo>
                  <a:lnTo>
                    <a:pt x="1504" y="2796"/>
                  </a:lnTo>
                  <a:lnTo>
                    <a:pt x="1508" y="2800"/>
                  </a:lnTo>
                  <a:lnTo>
                    <a:pt x="1510" y="2800"/>
                  </a:lnTo>
                  <a:lnTo>
                    <a:pt x="1518" y="2802"/>
                  </a:lnTo>
                  <a:lnTo>
                    <a:pt x="1520" y="2802"/>
                  </a:lnTo>
                  <a:lnTo>
                    <a:pt x="1522" y="2804"/>
                  </a:lnTo>
                  <a:lnTo>
                    <a:pt x="1522" y="2806"/>
                  </a:lnTo>
                  <a:lnTo>
                    <a:pt x="1520" y="2810"/>
                  </a:lnTo>
                  <a:lnTo>
                    <a:pt x="1516" y="2818"/>
                  </a:lnTo>
                  <a:lnTo>
                    <a:pt x="1516" y="2822"/>
                  </a:lnTo>
                  <a:lnTo>
                    <a:pt x="1520" y="2826"/>
                  </a:lnTo>
                  <a:lnTo>
                    <a:pt x="1520" y="2832"/>
                  </a:lnTo>
                  <a:lnTo>
                    <a:pt x="1520" y="2836"/>
                  </a:lnTo>
                  <a:lnTo>
                    <a:pt x="1522" y="2838"/>
                  </a:lnTo>
                  <a:lnTo>
                    <a:pt x="1526" y="2838"/>
                  </a:lnTo>
                  <a:lnTo>
                    <a:pt x="1528" y="2840"/>
                  </a:lnTo>
                  <a:lnTo>
                    <a:pt x="1530" y="2844"/>
                  </a:lnTo>
                  <a:lnTo>
                    <a:pt x="1530" y="2848"/>
                  </a:lnTo>
                  <a:lnTo>
                    <a:pt x="1530" y="2850"/>
                  </a:lnTo>
                  <a:lnTo>
                    <a:pt x="1524" y="2850"/>
                  </a:lnTo>
                  <a:lnTo>
                    <a:pt x="1518" y="2850"/>
                  </a:lnTo>
                  <a:lnTo>
                    <a:pt x="1520" y="2854"/>
                  </a:lnTo>
                  <a:lnTo>
                    <a:pt x="1522" y="2856"/>
                  </a:lnTo>
                  <a:lnTo>
                    <a:pt x="1528" y="2858"/>
                  </a:lnTo>
                  <a:lnTo>
                    <a:pt x="1542" y="2856"/>
                  </a:lnTo>
                  <a:lnTo>
                    <a:pt x="1552" y="2856"/>
                  </a:lnTo>
                  <a:lnTo>
                    <a:pt x="1556" y="2858"/>
                  </a:lnTo>
                  <a:lnTo>
                    <a:pt x="1554" y="2860"/>
                  </a:lnTo>
                  <a:lnTo>
                    <a:pt x="1550" y="2864"/>
                  </a:lnTo>
                  <a:lnTo>
                    <a:pt x="1546" y="2866"/>
                  </a:lnTo>
                  <a:lnTo>
                    <a:pt x="1534" y="2868"/>
                  </a:lnTo>
                  <a:lnTo>
                    <a:pt x="1526" y="2870"/>
                  </a:lnTo>
                  <a:lnTo>
                    <a:pt x="1524" y="2870"/>
                  </a:lnTo>
                  <a:lnTo>
                    <a:pt x="1526" y="2872"/>
                  </a:lnTo>
                  <a:lnTo>
                    <a:pt x="1528" y="2876"/>
                  </a:lnTo>
                  <a:lnTo>
                    <a:pt x="1532" y="2876"/>
                  </a:lnTo>
                  <a:lnTo>
                    <a:pt x="1540" y="2874"/>
                  </a:lnTo>
                  <a:lnTo>
                    <a:pt x="1548" y="2872"/>
                  </a:lnTo>
                  <a:lnTo>
                    <a:pt x="1550" y="2872"/>
                  </a:lnTo>
                  <a:lnTo>
                    <a:pt x="1552" y="2876"/>
                  </a:lnTo>
                  <a:lnTo>
                    <a:pt x="1552" y="2878"/>
                  </a:lnTo>
                  <a:lnTo>
                    <a:pt x="1554" y="2878"/>
                  </a:lnTo>
                  <a:lnTo>
                    <a:pt x="1560" y="2872"/>
                  </a:lnTo>
                  <a:lnTo>
                    <a:pt x="1564" y="2870"/>
                  </a:lnTo>
                  <a:lnTo>
                    <a:pt x="1568" y="2868"/>
                  </a:lnTo>
                  <a:lnTo>
                    <a:pt x="1572" y="2868"/>
                  </a:lnTo>
                  <a:lnTo>
                    <a:pt x="1576" y="2870"/>
                  </a:lnTo>
                  <a:lnTo>
                    <a:pt x="1580" y="2874"/>
                  </a:lnTo>
                  <a:lnTo>
                    <a:pt x="1582" y="2874"/>
                  </a:lnTo>
                  <a:lnTo>
                    <a:pt x="1588" y="2874"/>
                  </a:lnTo>
                  <a:lnTo>
                    <a:pt x="1590" y="2872"/>
                  </a:lnTo>
                  <a:lnTo>
                    <a:pt x="1592" y="2874"/>
                  </a:lnTo>
                  <a:lnTo>
                    <a:pt x="1594" y="2880"/>
                  </a:lnTo>
                  <a:lnTo>
                    <a:pt x="1598" y="2886"/>
                  </a:lnTo>
                  <a:lnTo>
                    <a:pt x="1602" y="2892"/>
                  </a:lnTo>
                  <a:lnTo>
                    <a:pt x="1610" y="2900"/>
                  </a:lnTo>
                  <a:lnTo>
                    <a:pt x="1616" y="2902"/>
                  </a:lnTo>
                  <a:lnTo>
                    <a:pt x="1620" y="2904"/>
                  </a:lnTo>
                  <a:lnTo>
                    <a:pt x="1624" y="2904"/>
                  </a:lnTo>
                  <a:lnTo>
                    <a:pt x="1628" y="2902"/>
                  </a:lnTo>
                  <a:lnTo>
                    <a:pt x="1634" y="2896"/>
                  </a:lnTo>
                  <a:lnTo>
                    <a:pt x="1638" y="2894"/>
                  </a:lnTo>
                  <a:lnTo>
                    <a:pt x="1640" y="2894"/>
                  </a:lnTo>
                  <a:lnTo>
                    <a:pt x="1642" y="2896"/>
                  </a:lnTo>
                  <a:lnTo>
                    <a:pt x="1646" y="2898"/>
                  </a:lnTo>
                  <a:lnTo>
                    <a:pt x="1648" y="2896"/>
                  </a:lnTo>
                  <a:lnTo>
                    <a:pt x="1652" y="2894"/>
                  </a:lnTo>
                  <a:lnTo>
                    <a:pt x="1654" y="2890"/>
                  </a:lnTo>
                  <a:lnTo>
                    <a:pt x="1654" y="2884"/>
                  </a:lnTo>
                  <a:lnTo>
                    <a:pt x="1654" y="2872"/>
                  </a:lnTo>
                  <a:lnTo>
                    <a:pt x="1656" y="2866"/>
                  </a:lnTo>
                  <a:lnTo>
                    <a:pt x="1662" y="2864"/>
                  </a:lnTo>
                  <a:lnTo>
                    <a:pt x="1670" y="2864"/>
                  </a:lnTo>
                  <a:lnTo>
                    <a:pt x="1686" y="2868"/>
                  </a:lnTo>
                  <a:lnTo>
                    <a:pt x="1700" y="2874"/>
                  </a:lnTo>
                  <a:lnTo>
                    <a:pt x="1712" y="2882"/>
                  </a:lnTo>
                  <a:lnTo>
                    <a:pt x="1720" y="2890"/>
                  </a:lnTo>
                  <a:lnTo>
                    <a:pt x="1728" y="2898"/>
                  </a:lnTo>
                  <a:lnTo>
                    <a:pt x="1732" y="2904"/>
                  </a:lnTo>
                  <a:lnTo>
                    <a:pt x="1738" y="2908"/>
                  </a:lnTo>
                  <a:lnTo>
                    <a:pt x="1744" y="2910"/>
                  </a:lnTo>
                  <a:lnTo>
                    <a:pt x="1752" y="2908"/>
                  </a:lnTo>
                  <a:lnTo>
                    <a:pt x="1766" y="2904"/>
                  </a:lnTo>
                  <a:lnTo>
                    <a:pt x="1778" y="2902"/>
                  </a:lnTo>
                  <a:lnTo>
                    <a:pt x="1782" y="2900"/>
                  </a:lnTo>
                  <a:lnTo>
                    <a:pt x="1788" y="2898"/>
                  </a:lnTo>
                  <a:lnTo>
                    <a:pt x="1794" y="2892"/>
                  </a:lnTo>
                  <a:lnTo>
                    <a:pt x="1802" y="2884"/>
                  </a:lnTo>
                  <a:lnTo>
                    <a:pt x="1814" y="2872"/>
                  </a:lnTo>
                  <a:lnTo>
                    <a:pt x="1822" y="2868"/>
                  </a:lnTo>
                  <a:lnTo>
                    <a:pt x="1828" y="2868"/>
                  </a:lnTo>
                  <a:lnTo>
                    <a:pt x="1834" y="2872"/>
                  </a:lnTo>
                  <a:lnTo>
                    <a:pt x="1838" y="2876"/>
                  </a:lnTo>
                  <a:lnTo>
                    <a:pt x="1844" y="2880"/>
                  </a:lnTo>
                  <a:lnTo>
                    <a:pt x="1848" y="2880"/>
                  </a:lnTo>
                  <a:lnTo>
                    <a:pt x="1856" y="2876"/>
                  </a:lnTo>
                  <a:lnTo>
                    <a:pt x="1868" y="2864"/>
                  </a:lnTo>
                  <a:lnTo>
                    <a:pt x="1876" y="2860"/>
                  </a:lnTo>
                  <a:lnTo>
                    <a:pt x="1878" y="2860"/>
                  </a:lnTo>
                  <a:lnTo>
                    <a:pt x="1880" y="2862"/>
                  </a:lnTo>
                  <a:lnTo>
                    <a:pt x="1882" y="2870"/>
                  </a:lnTo>
                  <a:lnTo>
                    <a:pt x="1882" y="2874"/>
                  </a:lnTo>
                  <a:lnTo>
                    <a:pt x="1880" y="2878"/>
                  </a:lnTo>
                  <a:lnTo>
                    <a:pt x="1872" y="2886"/>
                  </a:lnTo>
                  <a:lnTo>
                    <a:pt x="1866" y="2892"/>
                  </a:lnTo>
                  <a:lnTo>
                    <a:pt x="1864" y="2894"/>
                  </a:lnTo>
                  <a:lnTo>
                    <a:pt x="1866" y="2896"/>
                  </a:lnTo>
                  <a:lnTo>
                    <a:pt x="1872" y="2906"/>
                  </a:lnTo>
                  <a:lnTo>
                    <a:pt x="1872" y="2910"/>
                  </a:lnTo>
                  <a:lnTo>
                    <a:pt x="1872" y="2914"/>
                  </a:lnTo>
                  <a:lnTo>
                    <a:pt x="1868" y="2918"/>
                  </a:lnTo>
                  <a:lnTo>
                    <a:pt x="1864" y="2924"/>
                  </a:lnTo>
                  <a:lnTo>
                    <a:pt x="1862" y="2930"/>
                  </a:lnTo>
                  <a:lnTo>
                    <a:pt x="1866" y="2940"/>
                  </a:lnTo>
                  <a:lnTo>
                    <a:pt x="1870" y="2948"/>
                  </a:lnTo>
                  <a:lnTo>
                    <a:pt x="1870" y="2956"/>
                  </a:lnTo>
                  <a:lnTo>
                    <a:pt x="1870" y="2966"/>
                  </a:lnTo>
                  <a:lnTo>
                    <a:pt x="1872" y="2980"/>
                  </a:lnTo>
                  <a:lnTo>
                    <a:pt x="1872" y="2986"/>
                  </a:lnTo>
                  <a:lnTo>
                    <a:pt x="1870" y="2990"/>
                  </a:lnTo>
                  <a:lnTo>
                    <a:pt x="1866" y="2996"/>
                  </a:lnTo>
                  <a:lnTo>
                    <a:pt x="1860" y="3000"/>
                  </a:lnTo>
                  <a:lnTo>
                    <a:pt x="1858" y="3006"/>
                  </a:lnTo>
                  <a:lnTo>
                    <a:pt x="1858" y="3012"/>
                  </a:lnTo>
                  <a:lnTo>
                    <a:pt x="1858" y="3020"/>
                  </a:lnTo>
                  <a:lnTo>
                    <a:pt x="1856" y="3020"/>
                  </a:lnTo>
                  <a:lnTo>
                    <a:pt x="1854" y="3024"/>
                  </a:lnTo>
                  <a:lnTo>
                    <a:pt x="1850" y="3034"/>
                  </a:lnTo>
                  <a:lnTo>
                    <a:pt x="1848" y="3044"/>
                  </a:lnTo>
                  <a:lnTo>
                    <a:pt x="1846" y="3050"/>
                  </a:lnTo>
                  <a:lnTo>
                    <a:pt x="1842" y="3054"/>
                  </a:lnTo>
                  <a:lnTo>
                    <a:pt x="1838" y="3064"/>
                  </a:lnTo>
                  <a:lnTo>
                    <a:pt x="1824" y="3108"/>
                  </a:lnTo>
                  <a:lnTo>
                    <a:pt x="1818" y="3130"/>
                  </a:lnTo>
                  <a:lnTo>
                    <a:pt x="1814" y="3144"/>
                  </a:lnTo>
                  <a:lnTo>
                    <a:pt x="1806" y="3154"/>
                  </a:lnTo>
                  <a:lnTo>
                    <a:pt x="1800" y="3160"/>
                  </a:lnTo>
                  <a:lnTo>
                    <a:pt x="1768" y="3170"/>
                  </a:lnTo>
                  <a:lnTo>
                    <a:pt x="1764" y="3170"/>
                  </a:lnTo>
                  <a:lnTo>
                    <a:pt x="1760" y="3166"/>
                  </a:lnTo>
                  <a:lnTo>
                    <a:pt x="1756" y="3164"/>
                  </a:lnTo>
                  <a:lnTo>
                    <a:pt x="1754" y="3166"/>
                  </a:lnTo>
                  <a:lnTo>
                    <a:pt x="1748" y="3168"/>
                  </a:lnTo>
                  <a:lnTo>
                    <a:pt x="1744" y="3170"/>
                  </a:lnTo>
                  <a:lnTo>
                    <a:pt x="1740" y="3170"/>
                  </a:lnTo>
                  <a:lnTo>
                    <a:pt x="1734" y="3168"/>
                  </a:lnTo>
                  <a:lnTo>
                    <a:pt x="1728" y="3164"/>
                  </a:lnTo>
                  <a:lnTo>
                    <a:pt x="1726" y="3162"/>
                  </a:lnTo>
                  <a:lnTo>
                    <a:pt x="1724" y="3162"/>
                  </a:lnTo>
                  <a:lnTo>
                    <a:pt x="1724" y="3164"/>
                  </a:lnTo>
                  <a:lnTo>
                    <a:pt x="1724" y="3168"/>
                  </a:lnTo>
                  <a:lnTo>
                    <a:pt x="1720" y="3170"/>
                  </a:lnTo>
                  <a:lnTo>
                    <a:pt x="1734" y="3232"/>
                  </a:lnTo>
                  <a:lnTo>
                    <a:pt x="1734" y="3230"/>
                  </a:lnTo>
                  <a:lnTo>
                    <a:pt x="1738" y="3232"/>
                  </a:lnTo>
                  <a:lnTo>
                    <a:pt x="1738" y="3236"/>
                  </a:lnTo>
                  <a:lnTo>
                    <a:pt x="1738" y="3242"/>
                  </a:lnTo>
                  <a:lnTo>
                    <a:pt x="1740" y="3252"/>
                  </a:lnTo>
                  <a:lnTo>
                    <a:pt x="1744" y="3260"/>
                  </a:lnTo>
                  <a:lnTo>
                    <a:pt x="1750" y="3266"/>
                  </a:lnTo>
                  <a:lnTo>
                    <a:pt x="1754" y="3272"/>
                  </a:lnTo>
                  <a:lnTo>
                    <a:pt x="1758" y="3278"/>
                  </a:lnTo>
                  <a:lnTo>
                    <a:pt x="1760" y="3288"/>
                  </a:lnTo>
                  <a:lnTo>
                    <a:pt x="1762" y="3300"/>
                  </a:lnTo>
                  <a:lnTo>
                    <a:pt x="1766" y="3306"/>
                  </a:lnTo>
                  <a:lnTo>
                    <a:pt x="1770" y="3312"/>
                  </a:lnTo>
                  <a:lnTo>
                    <a:pt x="1784" y="3328"/>
                  </a:lnTo>
                  <a:lnTo>
                    <a:pt x="1792" y="3340"/>
                  </a:lnTo>
                  <a:lnTo>
                    <a:pt x="1796" y="3344"/>
                  </a:lnTo>
                  <a:lnTo>
                    <a:pt x="1800" y="3346"/>
                  </a:lnTo>
                  <a:lnTo>
                    <a:pt x="1802" y="3344"/>
                  </a:lnTo>
                  <a:lnTo>
                    <a:pt x="1804" y="3340"/>
                  </a:lnTo>
                  <a:lnTo>
                    <a:pt x="1810" y="3328"/>
                  </a:lnTo>
                  <a:lnTo>
                    <a:pt x="1812" y="3314"/>
                  </a:lnTo>
                  <a:lnTo>
                    <a:pt x="1816" y="3292"/>
                  </a:lnTo>
                  <a:lnTo>
                    <a:pt x="1830" y="3254"/>
                  </a:lnTo>
                  <a:lnTo>
                    <a:pt x="1832" y="3250"/>
                  </a:lnTo>
                  <a:lnTo>
                    <a:pt x="1832" y="3256"/>
                  </a:lnTo>
                  <a:lnTo>
                    <a:pt x="1832" y="3260"/>
                  </a:lnTo>
                  <a:lnTo>
                    <a:pt x="1826" y="3286"/>
                  </a:lnTo>
                  <a:lnTo>
                    <a:pt x="1826" y="3296"/>
                  </a:lnTo>
                  <a:lnTo>
                    <a:pt x="1826" y="3302"/>
                  </a:lnTo>
                  <a:lnTo>
                    <a:pt x="1822" y="3312"/>
                  </a:lnTo>
                  <a:lnTo>
                    <a:pt x="1818" y="3328"/>
                  </a:lnTo>
                  <a:lnTo>
                    <a:pt x="1818" y="3330"/>
                  </a:lnTo>
                  <a:lnTo>
                    <a:pt x="1824" y="3328"/>
                  </a:lnTo>
                  <a:lnTo>
                    <a:pt x="1828" y="3326"/>
                  </a:lnTo>
                  <a:lnTo>
                    <a:pt x="1834" y="3326"/>
                  </a:lnTo>
                  <a:lnTo>
                    <a:pt x="1838" y="3328"/>
                  </a:lnTo>
                  <a:lnTo>
                    <a:pt x="1840" y="3330"/>
                  </a:lnTo>
                  <a:lnTo>
                    <a:pt x="1848" y="3340"/>
                  </a:lnTo>
                  <a:lnTo>
                    <a:pt x="1864" y="3372"/>
                  </a:lnTo>
                  <a:lnTo>
                    <a:pt x="1880" y="3406"/>
                  </a:lnTo>
                  <a:lnTo>
                    <a:pt x="1888" y="3418"/>
                  </a:lnTo>
                  <a:lnTo>
                    <a:pt x="1896" y="3428"/>
                  </a:lnTo>
                  <a:lnTo>
                    <a:pt x="1900" y="3434"/>
                  </a:lnTo>
                  <a:lnTo>
                    <a:pt x="1900" y="3440"/>
                  </a:lnTo>
                  <a:lnTo>
                    <a:pt x="1902" y="3444"/>
                  </a:lnTo>
                  <a:lnTo>
                    <a:pt x="1908" y="3450"/>
                  </a:lnTo>
                  <a:lnTo>
                    <a:pt x="1916" y="3458"/>
                  </a:lnTo>
                  <a:lnTo>
                    <a:pt x="1922" y="3470"/>
                  </a:lnTo>
                  <a:lnTo>
                    <a:pt x="1926" y="3482"/>
                  </a:lnTo>
                  <a:lnTo>
                    <a:pt x="1926" y="3486"/>
                  </a:lnTo>
                  <a:lnTo>
                    <a:pt x="1924" y="3492"/>
                  </a:lnTo>
                  <a:lnTo>
                    <a:pt x="1922" y="3496"/>
                  </a:lnTo>
                  <a:lnTo>
                    <a:pt x="1924" y="3502"/>
                  </a:lnTo>
                  <a:lnTo>
                    <a:pt x="1926" y="3506"/>
                  </a:lnTo>
                  <a:lnTo>
                    <a:pt x="1928" y="3512"/>
                  </a:lnTo>
                  <a:lnTo>
                    <a:pt x="1938" y="3522"/>
                  </a:lnTo>
                  <a:lnTo>
                    <a:pt x="1944" y="3526"/>
                  </a:lnTo>
                  <a:lnTo>
                    <a:pt x="1952" y="3528"/>
                  </a:lnTo>
                  <a:lnTo>
                    <a:pt x="1958" y="3532"/>
                  </a:lnTo>
                  <a:lnTo>
                    <a:pt x="1964" y="3538"/>
                  </a:lnTo>
                  <a:lnTo>
                    <a:pt x="1970" y="3548"/>
                  </a:lnTo>
                  <a:lnTo>
                    <a:pt x="1976" y="3560"/>
                  </a:lnTo>
                  <a:lnTo>
                    <a:pt x="1988" y="3586"/>
                  </a:lnTo>
                  <a:lnTo>
                    <a:pt x="1996" y="3610"/>
                  </a:lnTo>
                  <a:lnTo>
                    <a:pt x="1998" y="3620"/>
                  </a:lnTo>
                  <a:lnTo>
                    <a:pt x="1998" y="3626"/>
                  </a:lnTo>
                  <a:lnTo>
                    <a:pt x="1998" y="3632"/>
                  </a:lnTo>
                  <a:lnTo>
                    <a:pt x="1996" y="3636"/>
                  </a:lnTo>
                  <a:lnTo>
                    <a:pt x="1994" y="3638"/>
                  </a:lnTo>
                  <a:lnTo>
                    <a:pt x="1992" y="3642"/>
                  </a:lnTo>
                  <a:lnTo>
                    <a:pt x="1994" y="3648"/>
                  </a:lnTo>
                  <a:lnTo>
                    <a:pt x="1996" y="3656"/>
                  </a:lnTo>
                  <a:lnTo>
                    <a:pt x="2000" y="3664"/>
                  </a:lnTo>
                  <a:lnTo>
                    <a:pt x="2000" y="3668"/>
                  </a:lnTo>
                  <a:lnTo>
                    <a:pt x="1998" y="3670"/>
                  </a:lnTo>
                  <a:lnTo>
                    <a:pt x="1998" y="3672"/>
                  </a:lnTo>
                  <a:lnTo>
                    <a:pt x="1996" y="3674"/>
                  </a:lnTo>
                  <a:lnTo>
                    <a:pt x="1996" y="3676"/>
                  </a:lnTo>
                  <a:lnTo>
                    <a:pt x="2004" y="3690"/>
                  </a:lnTo>
                  <a:lnTo>
                    <a:pt x="2014" y="3706"/>
                  </a:lnTo>
                  <a:lnTo>
                    <a:pt x="2020" y="3716"/>
                  </a:lnTo>
                  <a:lnTo>
                    <a:pt x="2026" y="3722"/>
                  </a:lnTo>
                  <a:lnTo>
                    <a:pt x="2036" y="3726"/>
                  </a:lnTo>
                  <a:lnTo>
                    <a:pt x="2042" y="3730"/>
                  </a:lnTo>
                  <a:lnTo>
                    <a:pt x="2048" y="3734"/>
                  </a:lnTo>
                  <a:lnTo>
                    <a:pt x="2058" y="3744"/>
                  </a:lnTo>
                  <a:lnTo>
                    <a:pt x="2064" y="3758"/>
                  </a:lnTo>
                  <a:lnTo>
                    <a:pt x="2072" y="3770"/>
                  </a:lnTo>
                  <a:lnTo>
                    <a:pt x="2078" y="3778"/>
                  </a:lnTo>
                  <a:lnTo>
                    <a:pt x="2082" y="3782"/>
                  </a:lnTo>
                  <a:lnTo>
                    <a:pt x="2084" y="3786"/>
                  </a:lnTo>
                  <a:lnTo>
                    <a:pt x="2084" y="3796"/>
                  </a:lnTo>
                  <a:lnTo>
                    <a:pt x="2086" y="3804"/>
                  </a:lnTo>
                  <a:lnTo>
                    <a:pt x="2088" y="3810"/>
                  </a:lnTo>
                  <a:lnTo>
                    <a:pt x="2092" y="3816"/>
                  </a:lnTo>
                  <a:lnTo>
                    <a:pt x="2094" y="3824"/>
                  </a:lnTo>
                  <a:lnTo>
                    <a:pt x="2096" y="3830"/>
                  </a:lnTo>
                  <a:lnTo>
                    <a:pt x="2098" y="3836"/>
                  </a:lnTo>
                  <a:lnTo>
                    <a:pt x="2108" y="3848"/>
                  </a:lnTo>
                  <a:lnTo>
                    <a:pt x="2120" y="3862"/>
                  </a:lnTo>
                  <a:lnTo>
                    <a:pt x="2124" y="3870"/>
                  </a:lnTo>
                  <a:lnTo>
                    <a:pt x="2126" y="3878"/>
                  </a:lnTo>
                  <a:lnTo>
                    <a:pt x="2128" y="3884"/>
                  </a:lnTo>
                  <a:lnTo>
                    <a:pt x="2130" y="3886"/>
                  </a:lnTo>
                  <a:lnTo>
                    <a:pt x="2134" y="3886"/>
                  </a:lnTo>
                  <a:lnTo>
                    <a:pt x="2138" y="3888"/>
                  </a:lnTo>
                  <a:lnTo>
                    <a:pt x="2140" y="3892"/>
                  </a:lnTo>
                  <a:lnTo>
                    <a:pt x="2144" y="3902"/>
                  </a:lnTo>
                  <a:lnTo>
                    <a:pt x="2146" y="3918"/>
                  </a:lnTo>
                  <a:lnTo>
                    <a:pt x="2148" y="3936"/>
                  </a:lnTo>
                  <a:lnTo>
                    <a:pt x="2146" y="3944"/>
                  </a:lnTo>
                  <a:lnTo>
                    <a:pt x="2142" y="3952"/>
                  </a:lnTo>
                  <a:lnTo>
                    <a:pt x="2142" y="3954"/>
                  </a:lnTo>
                  <a:lnTo>
                    <a:pt x="2142" y="3958"/>
                  </a:lnTo>
                  <a:lnTo>
                    <a:pt x="2144" y="3964"/>
                  </a:lnTo>
                  <a:lnTo>
                    <a:pt x="2146" y="3968"/>
                  </a:lnTo>
                  <a:lnTo>
                    <a:pt x="2146" y="3972"/>
                  </a:lnTo>
                  <a:lnTo>
                    <a:pt x="2144" y="3974"/>
                  </a:lnTo>
                  <a:lnTo>
                    <a:pt x="2140" y="3976"/>
                  </a:lnTo>
                  <a:lnTo>
                    <a:pt x="2142" y="3980"/>
                  </a:lnTo>
                  <a:lnTo>
                    <a:pt x="2146" y="3982"/>
                  </a:lnTo>
                  <a:lnTo>
                    <a:pt x="2148" y="3986"/>
                  </a:lnTo>
                  <a:lnTo>
                    <a:pt x="2150" y="3988"/>
                  </a:lnTo>
                  <a:lnTo>
                    <a:pt x="2150" y="3996"/>
                  </a:lnTo>
                  <a:lnTo>
                    <a:pt x="2152" y="4000"/>
                  </a:lnTo>
                  <a:lnTo>
                    <a:pt x="2154" y="4008"/>
                  </a:lnTo>
                  <a:lnTo>
                    <a:pt x="2156" y="4020"/>
                  </a:lnTo>
                  <a:lnTo>
                    <a:pt x="2158" y="4034"/>
                  </a:lnTo>
                  <a:lnTo>
                    <a:pt x="2162" y="4044"/>
                  </a:lnTo>
                  <a:lnTo>
                    <a:pt x="2166" y="4054"/>
                  </a:lnTo>
                  <a:lnTo>
                    <a:pt x="2166" y="4058"/>
                  </a:lnTo>
                  <a:lnTo>
                    <a:pt x="2166" y="4064"/>
                  </a:lnTo>
                  <a:lnTo>
                    <a:pt x="2164" y="4072"/>
                  </a:lnTo>
                  <a:lnTo>
                    <a:pt x="2166" y="4076"/>
                  </a:lnTo>
                  <a:lnTo>
                    <a:pt x="2168" y="4082"/>
                  </a:lnTo>
                  <a:lnTo>
                    <a:pt x="2172" y="4092"/>
                  </a:lnTo>
                  <a:lnTo>
                    <a:pt x="2176" y="4100"/>
                  </a:lnTo>
                  <a:lnTo>
                    <a:pt x="2178" y="4102"/>
                  </a:lnTo>
                  <a:lnTo>
                    <a:pt x="2180" y="4102"/>
                  </a:lnTo>
                  <a:lnTo>
                    <a:pt x="2184" y="4100"/>
                  </a:lnTo>
                  <a:lnTo>
                    <a:pt x="2186" y="4102"/>
                  </a:lnTo>
                  <a:lnTo>
                    <a:pt x="2190" y="4104"/>
                  </a:lnTo>
                  <a:lnTo>
                    <a:pt x="2196" y="4108"/>
                  </a:lnTo>
                  <a:lnTo>
                    <a:pt x="2200" y="4106"/>
                  </a:lnTo>
                  <a:lnTo>
                    <a:pt x="2204" y="4104"/>
                  </a:lnTo>
                  <a:lnTo>
                    <a:pt x="2208" y="4104"/>
                  </a:lnTo>
                  <a:lnTo>
                    <a:pt x="2212" y="4104"/>
                  </a:lnTo>
                  <a:lnTo>
                    <a:pt x="2214" y="4102"/>
                  </a:lnTo>
                  <a:lnTo>
                    <a:pt x="2218" y="4098"/>
                  </a:lnTo>
                  <a:lnTo>
                    <a:pt x="2226" y="4098"/>
                  </a:lnTo>
                  <a:lnTo>
                    <a:pt x="2232" y="4100"/>
                  </a:lnTo>
                  <a:lnTo>
                    <a:pt x="2236" y="4098"/>
                  </a:lnTo>
                  <a:lnTo>
                    <a:pt x="2238" y="4096"/>
                  </a:lnTo>
                  <a:lnTo>
                    <a:pt x="2240" y="4094"/>
                  </a:lnTo>
                  <a:lnTo>
                    <a:pt x="2242" y="4090"/>
                  </a:lnTo>
                  <a:lnTo>
                    <a:pt x="2244" y="4088"/>
                  </a:lnTo>
                  <a:lnTo>
                    <a:pt x="2248" y="4088"/>
                  </a:lnTo>
                  <a:lnTo>
                    <a:pt x="2252" y="4086"/>
                  </a:lnTo>
                  <a:lnTo>
                    <a:pt x="2254" y="4084"/>
                  </a:lnTo>
                  <a:lnTo>
                    <a:pt x="2258" y="4074"/>
                  </a:lnTo>
                  <a:lnTo>
                    <a:pt x="2262" y="4070"/>
                  </a:lnTo>
                  <a:lnTo>
                    <a:pt x="2266" y="4068"/>
                  </a:lnTo>
                  <a:lnTo>
                    <a:pt x="2274" y="4066"/>
                  </a:lnTo>
                  <a:lnTo>
                    <a:pt x="2284" y="4066"/>
                  </a:lnTo>
                  <a:lnTo>
                    <a:pt x="2300" y="4066"/>
                  </a:lnTo>
                  <a:lnTo>
                    <a:pt x="2312" y="4062"/>
                  </a:lnTo>
                  <a:lnTo>
                    <a:pt x="2324" y="4058"/>
                  </a:lnTo>
                  <a:lnTo>
                    <a:pt x="2334" y="4050"/>
                  </a:lnTo>
                  <a:lnTo>
                    <a:pt x="2348" y="4038"/>
                  </a:lnTo>
                  <a:lnTo>
                    <a:pt x="2356" y="4036"/>
                  </a:lnTo>
                  <a:lnTo>
                    <a:pt x="2364" y="4036"/>
                  </a:lnTo>
                  <a:lnTo>
                    <a:pt x="2370" y="4038"/>
                  </a:lnTo>
                  <a:lnTo>
                    <a:pt x="2374" y="4038"/>
                  </a:lnTo>
                  <a:lnTo>
                    <a:pt x="2382" y="4034"/>
                  </a:lnTo>
                  <a:lnTo>
                    <a:pt x="2390" y="4028"/>
                  </a:lnTo>
                  <a:lnTo>
                    <a:pt x="2398" y="4020"/>
                  </a:lnTo>
                  <a:lnTo>
                    <a:pt x="2406" y="4010"/>
                  </a:lnTo>
                  <a:lnTo>
                    <a:pt x="2416" y="4002"/>
                  </a:lnTo>
                  <a:lnTo>
                    <a:pt x="2426" y="3998"/>
                  </a:lnTo>
                  <a:lnTo>
                    <a:pt x="2432" y="3996"/>
                  </a:lnTo>
                  <a:lnTo>
                    <a:pt x="2438" y="3998"/>
                  </a:lnTo>
                  <a:lnTo>
                    <a:pt x="2442" y="3998"/>
                  </a:lnTo>
                  <a:lnTo>
                    <a:pt x="2446" y="3996"/>
                  </a:lnTo>
                  <a:lnTo>
                    <a:pt x="2452" y="3992"/>
                  </a:lnTo>
                  <a:lnTo>
                    <a:pt x="2462" y="3986"/>
                  </a:lnTo>
                  <a:lnTo>
                    <a:pt x="2468" y="3982"/>
                  </a:lnTo>
                  <a:lnTo>
                    <a:pt x="2480" y="3978"/>
                  </a:lnTo>
                  <a:lnTo>
                    <a:pt x="2500" y="3972"/>
                  </a:lnTo>
                  <a:lnTo>
                    <a:pt x="2506" y="3968"/>
                  </a:lnTo>
                  <a:lnTo>
                    <a:pt x="2510" y="3966"/>
                  </a:lnTo>
                  <a:lnTo>
                    <a:pt x="2520" y="3962"/>
                  </a:lnTo>
                  <a:lnTo>
                    <a:pt x="2526" y="3960"/>
                  </a:lnTo>
                  <a:lnTo>
                    <a:pt x="2528" y="3954"/>
                  </a:lnTo>
                  <a:lnTo>
                    <a:pt x="2528" y="3942"/>
                  </a:lnTo>
                  <a:lnTo>
                    <a:pt x="2528" y="3934"/>
                  </a:lnTo>
                  <a:lnTo>
                    <a:pt x="2532" y="3926"/>
                  </a:lnTo>
                  <a:lnTo>
                    <a:pt x="2542" y="3916"/>
                  </a:lnTo>
                  <a:lnTo>
                    <a:pt x="2562" y="3906"/>
                  </a:lnTo>
                  <a:lnTo>
                    <a:pt x="2566" y="3902"/>
                  </a:lnTo>
                  <a:lnTo>
                    <a:pt x="2572" y="3902"/>
                  </a:lnTo>
                  <a:lnTo>
                    <a:pt x="2578" y="3902"/>
                  </a:lnTo>
                  <a:lnTo>
                    <a:pt x="2584" y="3902"/>
                  </a:lnTo>
                  <a:lnTo>
                    <a:pt x="2586" y="3900"/>
                  </a:lnTo>
                  <a:lnTo>
                    <a:pt x="2594" y="3894"/>
                  </a:lnTo>
                  <a:lnTo>
                    <a:pt x="2600" y="3892"/>
                  </a:lnTo>
                  <a:lnTo>
                    <a:pt x="2606" y="3890"/>
                  </a:lnTo>
                  <a:lnTo>
                    <a:pt x="2614" y="3888"/>
                  </a:lnTo>
                  <a:lnTo>
                    <a:pt x="2624" y="3890"/>
                  </a:lnTo>
                  <a:lnTo>
                    <a:pt x="2630" y="3890"/>
                  </a:lnTo>
                  <a:lnTo>
                    <a:pt x="2634" y="3890"/>
                  </a:lnTo>
                  <a:lnTo>
                    <a:pt x="2638" y="3888"/>
                  </a:lnTo>
                  <a:lnTo>
                    <a:pt x="2642" y="3886"/>
                  </a:lnTo>
                  <a:lnTo>
                    <a:pt x="2646" y="3878"/>
                  </a:lnTo>
                  <a:lnTo>
                    <a:pt x="2650" y="3868"/>
                  </a:lnTo>
                  <a:lnTo>
                    <a:pt x="2654" y="3858"/>
                  </a:lnTo>
                  <a:lnTo>
                    <a:pt x="2658" y="3850"/>
                  </a:lnTo>
                  <a:lnTo>
                    <a:pt x="2664" y="3844"/>
                  </a:lnTo>
                  <a:lnTo>
                    <a:pt x="2670" y="3842"/>
                  </a:lnTo>
                  <a:lnTo>
                    <a:pt x="2676" y="3842"/>
                  </a:lnTo>
                  <a:lnTo>
                    <a:pt x="2690" y="3840"/>
                  </a:lnTo>
                  <a:lnTo>
                    <a:pt x="2698" y="3836"/>
                  </a:lnTo>
                  <a:lnTo>
                    <a:pt x="2702" y="3830"/>
                  </a:lnTo>
                  <a:lnTo>
                    <a:pt x="2704" y="3822"/>
                  </a:lnTo>
                  <a:lnTo>
                    <a:pt x="2708" y="3814"/>
                  </a:lnTo>
                  <a:lnTo>
                    <a:pt x="2712" y="3806"/>
                  </a:lnTo>
                  <a:lnTo>
                    <a:pt x="2720" y="3798"/>
                  </a:lnTo>
                  <a:lnTo>
                    <a:pt x="2734" y="3794"/>
                  </a:lnTo>
                  <a:lnTo>
                    <a:pt x="2746" y="3790"/>
                  </a:lnTo>
                  <a:lnTo>
                    <a:pt x="2752" y="3786"/>
                  </a:lnTo>
                  <a:lnTo>
                    <a:pt x="2754" y="3782"/>
                  </a:lnTo>
                  <a:lnTo>
                    <a:pt x="2752" y="3776"/>
                  </a:lnTo>
                  <a:lnTo>
                    <a:pt x="2750" y="3768"/>
                  </a:lnTo>
                  <a:lnTo>
                    <a:pt x="2750" y="3758"/>
                  </a:lnTo>
                  <a:lnTo>
                    <a:pt x="2750" y="3746"/>
                  </a:lnTo>
                  <a:lnTo>
                    <a:pt x="2754" y="3730"/>
                  </a:lnTo>
                  <a:lnTo>
                    <a:pt x="2760" y="3716"/>
                  </a:lnTo>
                  <a:lnTo>
                    <a:pt x="2764" y="3710"/>
                  </a:lnTo>
                  <a:lnTo>
                    <a:pt x="2768" y="3712"/>
                  </a:lnTo>
                  <a:lnTo>
                    <a:pt x="2770" y="3714"/>
                  </a:lnTo>
                  <a:lnTo>
                    <a:pt x="2772" y="3718"/>
                  </a:lnTo>
                  <a:lnTo>
                    <a:pt x="2776" y="3720"/>
                  </a:lnTo>
                  <a:lnTo>
                    <a:pt x="2780" y="3716"/>
                  </a:lnTo>
                  <a:lnTo>
                    <a:pt x="2786" y="3704"/>
                  </a:lnTo>
                  <a:lnTo>
                    <a:pt x="2792" y="3692"/>
                  </a:lnTo>
                  <a:lnTo>
                    <a:pt x="2796" y="3684"/>
                  </a:lnTo>
                  <a:lnTo>
                    <a:pt x="2806" y="3674"/>
                  </a:lnTo>
                  <a:lnTo>
                    <a:pt x="2816" y="3664"/>
                  </a:lnTo>
                  <a:lnTo>
                    <a:pt x="2820" y="3656"/>
                  </a:lnTo>
                  <a:lnTo>
                    <a:pt x="2824" y="3644"/>
                  </a:lnTo>
                  <a:lnTo>
                    <a:pt x="2830" y="3628"/>
                  </a:lnTo>
                  <a:lnTo>
                    <a:pt x="2834" y="3618"/>
                  </a:lnTo>
                  <a:lnTo>
                    <a:pt x="2834" y="3616"/>
                  </a:lnTo>
                  <a:lnTo>
                    <a:pt x="2832" y="3614"/>
                  </a:lnTo>
                  <a:lnTo>
                    <a:pt x="2822" y="3608"/>
                  </a:lnTo>
                  <a:close/>
                  <a:moveTo>
                    <a:pt x="2468" y="3400"/>
                  </a:moveTo>
                  <a:lnTo>
                    <a:pt x="2468" y="3400"/>
                  </a:lnTo>
                  <a:lnTo>
                    <a:pt x="2470" y="3400"/>
                  </a:lnTo>
                  <a:lnTo>
                    <a:pt x="2468" y="3400"/>
                  </a:lnTo>
                  <a:close/>
                  <a:moveTo>
                    <a:pt x="1836" y="3098"/>
                  </a:moveTo>
                  <a:lnTo>
                    <a:pt x="1836" y="3098"/>
                  </a:lnTo>
                  <a:lnTo>
                    <a:pt x="1838" y="3094"/>
                  </a:lnTo>
                  <a:lnTo>
                    <a:pt x="1842" y="3094"/>
                  </a:lnTo>
                  <a:lnTo>
                    <a:pt x="1838" y="3094"/>
                  </a:lnTo>
                  <a:lnTo>
                    <a:pt x="1836" y="3098"/>
                  </a:lnTo>
                  <a:close/>
                  <a:moveTo>
                    <a:pt x="1856" y="3100"/>
                  </a:moveTo>
                  <a:lnTo>
                    <a:pt x="1856" y="3100"/>
                  </a:lnTo>
                  <a:lnTo>
                    <a:pt x="1856" y="3102"/>
                  </a:lnTo>
                  <a:lnTo>
                    <a:pt x="1856" y="3100"/>
                  </a:lnTo>
                  <a:lnTo>
                    <a:pt x="1856" y="3090"/>
                  </a:lnTo>
                  <a:lnTo>
                    <a:pt x="1858" y="3084"/>
                  </a:lnTo>
                  <a:lnTo>
                    <a:pt x="1860" y="3082"/>
                  </a:lnTo>
                  <a:lnTo>
                    <a:pt x="1858" y="3084"/>
                  </a:lnTo>
                  <a:lnTo>
                    <a:pt x="1856" y="3090"/>
                  </a:lnTo>
                  <a:lnTo>
                    <a:pt x="1856" y="3100"/>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8" name="Freeform 6156">
              <a:extLst>
                <a:ext uri="{FF2B5EF4-FFF2-40B4-BE49-F238E27FC236}">
                  <a16:creationId xmlns:a16="http://schemas.microsoft.com/office/drawing/2014/main" id="{CC9E3612-515B-4ACE-A9FB-C11400D375BD}"/>
                </a:ext>
              </a:extLst>
            </p:cNvPr>
            <p:cNvSpPr>
              <a:spLocks noEditPoints="1"/>
            </p:cNvSpPr>
            <p:nvPr/>
          </p:nvSpPr>
          <p:spPr bwMode="auto">
            <a:xfrm>
              <a:off x="5067288" y="879494"/>
              <a:ext cx="3719525" cy="3473436"/>
            </a:xfrm>
            <a:custGeom>
              <a:avLst/>
              <a:gdLst>
                <a:gd name="T0" fmla="*/ 334096 w 5856"/>
                <a:gd name="T1" fmla="*/ 341505 h 5472"/>
                <a:gd name="T2" fmla="*/ 374746 w 5856"/>
                <a:gd name="T3" fmla="*/ 60938 h 5472"/>
                <a:gd name="T4" fmla="*/ 2452998 w 5856"/>
                <a:gd name="T5" fmla="*/ 316114 h 5472"/>
                <a:gd name="T6" fmla="*/ 3177084 w 5856"/>
                <a:gd name="T7" fmla="*/ 608108 h 5472"/>
                <a:gd name="T8" fmla="*/ 2139228 w 5856"/>
                <a:gd name="T9" fmla="*/ 481154 h 5472"/>
                <a:gd name="T10" fmla="*/ 256606 w 5856"/>
                <a:gd name="T11" fmla="*/ 559865 h 5472"/>
                <a:gd name="T12" fmla="*/ 48272 w 5856"/>
                <a:gd name="T13" fmla="*/ 76172 h 5472"/>
                <a:gd name="T14" fmla="*/ 461128 w 5856"/>
                <a:gd name="T15" fmla="*/ 11426 h 5472"/>
                <a:gd name="T16" fmla="*/ 438262 w 5856"/>
                <a:gd name="T17" fmla="*/ 78711 h 5472"/>
                <a:gd name="T18" fmla="*/ 1814025 w 5856"/>
                <a:gd name="T19" fmla="*/ 3336340 h 5472"/>
                <a:gd name="T20" fmla="*/ 2066820 w 5856"/>
                <a:gd name="T21" fmla="*/ 2794248 h 5472"/>
                <a:gd name="T22" fmla="*/ 2090956 w 5856"/>
                <a:gd name="T23" fmla="*/ 2845030 h 5472"/>
                <a:gd name="T24" fmla="*/ 2021088 w 5856"/>
                <a:gd name="T25" fmla="*/ 2668564 h 5472"/>
                <a:gd name="T26" fmla="*/ 2068090 w 5856"/>
                <a:gd name="T27" fmla="*/ 2759971 h 5472"/>
                <a:gd name="T28" fmla="*/ 2012196 w 5856"/>
                <a:gd name="T29" fmla="*/ 2762510 h 5472"/>
                <a:gd name="T30" fmla="*/ 2125255 w 5856"/>
                <a:gd name="T31" fmla="*/ 3088781 h 5472"/>
                <a:gd name="T32" fmla="*/ 2097307 w 5856"/>
                <a:gd name="T33" fmla="*/ 1976667 h 5472"/>
                <a:gd name="T34" fmla="*/ 2010925 w 5856"/>
                <a:gd name="T35" fmla="*/ 3324914 h 5472"/>
                <a:gd name="T36" fmla="*/ 2102389 w 5856"/>
                <a:gd name="T37" fmla="*/ 1863679 h 5472"/>
                <a:gd name="T38" fmla="*/ 1256352 w 5856"/>
                <a:gd name="T39" fmla="*/ 2824717 h 5472"/>
                <a:gd name="T40" fmla="*/ 1637450 w 5856"/>
                <a:gd name="T41" fmla="*/ 2959288 h 5472"/>
                <a:gd name="T42" fmla="*/ 1636179 w 5856"/>
                <a:gd name="T43" fmla="*/ 3313488 h 5472"/>
                <a:gd name="T44" fmla="*/ 1580285 w 5856"/>
                <a:gd name="T45" fmla="*/ 3222082 h 5472"/>
                <a:gd name="T46" fmla="*/ 1342734 w 5856"/>
                <a:gd name="T47" fmla="*/ 2956749 h 5472"/>
                <a:gd name="T48" fmla="*/ 5081 w 5856"/>
                <a:gd name="T49" fmla="*/ 3446790 h 5472"/>
                <a:gd name="T50" fmla="*/ 2179879 w 5856"/>
                <a:gd name="T51" fmla="*/ 2182332 h 5472"/>
                <a:gd name="T52" fmla="*/ 2291667 w 5856"/>
                <a:gd name="T53" fmla="*/ 2007136 h 5472"/>
                <a:gd name="T54" fmla="*/ 1948679 w 5856"/>
                <a:gd name="T55" fmla="*/ 3044347 h 5472"/>
                <a:gd name="T56" fmla="*/ 1984248 w 5856"/>
                <a:gd name="T57" fmla="*/ 3100206 h 5472"/>
                <a:gd name="T58" fmla="*/ 1942328 w 5856"/>
                <a:gd name="T59" fmla="*/ 2744736 h 5472"/>
                <a:gd name="T60" fmla="*/ 2132876 w 5856"/>
                <a:gd name="T61" fmla="*/ 3114171 h 5472"/>
                <a:gd name="T62" fmla="*/ 2483486 w 5856"/>
                <a:gd name="T63" fmla="*/ 1744342 h 5472"/>
                <a:gd name="T64" fmla="*/ 2336129 w 5856"/>
                <a:gd name="T65" fmla="*/ 1971589 h 5472"/>
                <a:gd name="T66" fmla="*/ 2107470 w 5856"/>
                <a:gd name="T67" fmla="*/ 1984284 h 5472"/>
                <a:gd name="T68" fmla="*/ 2536840 w 5856"/>
                <a:gd name="T69" fmla="*/ 1350786 h 5472"/>
                <a:gd name="T70" fmla="*/ 2451728 w 5856"/>
                <a:gd name="T71" fmla="*/ 1727838 h 5472"/>
                <a:gd name="T72" fmla="*/ 2022358 w 5856"/>
                <a:gd name="T73" fmla="*/ 2660947 h 5472"/>
                <a:gd name="T74" fmla="*/ 1906759 w 5856"/>
                <a:gd name="T75" fmla="*/ 2780283 h 5472"/>
                <a:gd name="T76" fmla="*/ 2087145 w 5856"/>
                <a:gd name="T77" fmla="*/ 2730772 h 5472"/>
                <a:gd name="T78" fmla="*/ 1878811 w 5856"/>
                <a:gd name="T79" fmla="*/ 2870420 h 5472"/>
                <a:gd name="T80" fmla="*/ 1669208 w 5856"/>
                <a:gd name="T81" fmla="*/ 3111632 h 5472"/>
                <a:gd name="T82" fmla="*/ 2046494 w 5856"/>
                <a:gd name="T83" fmla="*/ 2306747 h 5472"/>
                <a:gd name="T84" fmla="*/ 3226627 w 5856"/>
                <a:gd name="T85" fmla="*/ 603030 h 5472"/>
                <a:gd name="T86" fmla="*/ 2160824 w 5856"/>
                <a:gd name="T87" fmla="*/ 505275 h 5472"/>
                <a:gd name="T88" fmla="*/ 1448171 w 5856"/>
                <a:gd name="T89" fmla="*/ 275489 h 5472"/>
                <a:gd name="T90" fmla="*/ 899390 w 5856"/>
                <a:gd name="T91" fmla="*/ 483693 h 5472"/>
                <a:gd name="T92" fmla="*/ 736789 w 5856"/>
                <a:gd name="T93" fmla="*/ 700784 h 5472"/>
                <a:gd name="T94" fmla="*/ 137195 w 5856"/>
                <a:gd name="T95" fmla="*/ 684280 h 5472"/>
                <a:gd name="T96" fmla="*/ 415396 w 5856"/>
                <a:gd name="T97" fmla="*/ 2273739 h 5472"/>
                <a:gd name="T98" fmla="*/ 814279 w 5856"/>
                <a:gd name="T99" fmla="*/ 2748545 h 5472"/>
                <a:gd name="T100" fmla="*/ 1185214 w 5856"/>
                <a:gd name="T101" fmla="*/ 2338485 h 5472"/>
                <a:gd name="T102" fmla="*/ 1393547 w 5856"/>
                <a:gd name="T103" fmla="*/ 2695225 h 5472"/>
                <a:gd name="T104" fmla="*/ 1451982 w 5856"/>
                <a:gd name="T105" fmla="*/ 2856456 h 5472"/>
                <a:gd name="T106" fmla="*/ 1629828 w 5856"/>
                <a:gd name="T107" fmla="*/ 2740928 h 5472"/>
                <a:gd name="T108" fmla="*/ 1744157 w 5856"/>
                <a:gd name="T109" fmla="*/ 2391805 h 5472"/>
                <a:gd name="T110" fmla="*/ 1933435 w 5856"/>
                <a:gd name="T111" fmla="*/ 2254696 h 5472"/>
                <a:gd name="T112" fmla="*/ 1986789 w 5856"/>
                <a:gd name="T113" fmla="*/ 2059187 h 5472"/>
                <a:gd name="T114" fmla="*/ 1905488 w 5856"/>
                <a:gd name="T115" fmla="*/ 1812897 h 5472"/>
                <a:gd name="T116" fmla="*/ 2103659 w 5856"/>
                <a:gd name="T117" fmla="*/ 1858600 h 5472"/>
                <a:gd name="T118" fmla="*/ 2129066 w 5856"/>
                <a:gd name="T119" fmla="*/ 1809089 h 5472"/>
                <a:gd name="T120" fmla="*/ 2413618 w 5856"/>
                <a:gd name="T121" fmla="*/ 1277153 h 5472"/>
                <a:gd name="T122" fmla="*/ 3003049 w 5856"/>
                <a:gd name="T123" fmla="*/ 983890 h 5472"/>
                <a:gd name="T124" fmla="*/ 3079269 w 5856"/>
                <a:gd name="T125" fmla="*/ 1027054 h 54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6"/>
                <a:gd name="T190" fmla="*/ 0 h 5472"/>
                <a:gd name="T191" fmla="*/ 5856 w 5856"/>
                <a:gd name="T192" fmla="*/ 5472 h 547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6" h="5472">
                  <a:moveTo>
                    <a:pt x="1912" y="64"/>
                  </a:moveTo>
                  <a:lnTo>
                    <a:pt x="1912" y="64"/>
                  </a:lnTo>
                  <a:lnTo>
                    <a:pt x="1910" y="60"/>
                  </a:lnTo>
                  <a:lnTo>
                    <a:pt x="1902" y="58"/>
                  </a:lnTo>
                  <a:lnTo>
                    <a:pt x="1882" y="54"/>
                  </a:lnTo>
                  <a:lnTo>
                    <a:pt x="1862" y="54"/>
                  </a:lnTo>
                  <a:lnTo>
                    <a:pt x="1854" y="56"/>
                  </a:lnTo>
                  <a:lnTo>
                    <a:pt x="1850" y="60"/>
                  </a:lnTo>
                  <a:lnTo>
                    <a:pt x="1850" y="62"/>
                  </a:lnTo>
                  <a:lnTo>
                    <a:pt x="1852" y="64"/>
                  </a:lnTo>
                  <a:lnTo>
                    <a:pt x="1858" y="68"/>
                  </a:lnTo>
                  <a:lnTo>
                    <a:pt x="1868" y="70"/>
                  </a:lnTo>
                  <a:lnTo>
                    <a:pt x="1880" y="70"/>
                  </a:lnTo>
                  <a:lnTo>
                    <a:pt x="1902" y="68"/>
                  </a:lnTo>
                  <a:lnTo>
                    <a:pt x="1908" y="66"/>
                  </a:lnTo>
                  <a:lnTo>
                    <a:pt x="1912" y="64"/>
                  </a:lnTo>
                  <a:close/>
                  <a:moveTo>
                    <a:pt x="1078" y="706"/>
                  </a:moveTo>
                  <a:lnTo>
                    <a:pt x="1078" y="706"/>
                  </a:lnTo>
                  <a:lnTo>
                    <a:pt x="1094" y="702"/>
                  </a:lnTo>
                  <a:lnTo>
                    <a:pt x="1100" y="700"/>
                  </a:lnTo>
                  <a:lnTo>
                    <a:pt x="1104" y="698"/>
                  </a:lnTo>
                  <a:lnTo>
                    <a:pt x="1104" y="694"/>
                  </a:lnTo>
                  <a:lnTo>
                    <a:pt x="1104" y="690"/>
                  </a:lnTo>
                  <a:lnTo>
                    <a:pt x="1102" y="684"/>
                  </a:lnTo>
                  <a:lnTo>
                    <a:pt x="1094" y="678"/>
                  </a:lnTo>
                  <a:lnTo>
                    <a:pt x="1082" y="674"/>
                  </a:lnTo>
                  <a:lnTo>
                    <a:pt x="1070" y="674"/>
                  </a:lnTo>
                  <a:lnTo>
                    <a:pt x="1058" y="676"/>
                  </a:lnTo>
                  <a:lnTo>
                    <a:pt x="1048" y="682"/>
                  </a:lnTo>
                  <a:lnTo>
                    <a:pt x="1040" y="688"/>
                  </a:lnTo>
                  <a:lnTo>
                    <a:pt x="1036" y="694"/>
                  </a:lnTo>
                  <a:lnTo>
                    <a:pt x="1036" y="700"/>
                  </a:lnTo>
                  <a:lnTo>
                    <a:pt x="1040" y="704"/>
                  </a:lnTo>
                  <a:lnTo>
                    <a:pt x="1048" y="708"/>
                  </a:lnTo>
                  <a:lnTo>
                    <a:pt x="1060" y="708"/>
                  </a:lnTo>
                  <a:lnTo>
                    <a:pt x="1078" y="706"/>
                  </a:lnTo>
                  <a:close/>
                  <a:moveTo>
                    <a:pt x="1928" y="154"/>
                  </a:moveTo>
                  <a:lnTo>
                    <a:pt x="1928" y="154"/>
                  </a:lnTo>
                  <a:lnTo>
                    <a:pt x="1914" y="152"/>
                  </a:lnTo>
                  <a:lnTo>
                    <a:pt x="1902" y="154"/>
                  </a:lnTo>
                  <a:lnTo>
                    <a:pt x="1894" y="156"/>
                  </a:lnTo>
                  <a:lnTo>
                    <a:pt x="1890" y="160"/>
                  </a:lnTo>
                  <a:lnTo>
                    <a:pt x="1890" y="164"/>
                  </a:lnTo>
                  <a:lnTo>
                    <a:pt x="1894" y="168"/>
                  </a:lnTo>
                  <a:lnTo>
                    <a:pt x="1900" y="172"/>
                  </a:lnTo>
                  <a:lnTo>
                    <a:pt x="1910" y="176"/>
                  </a:lnTo>
                  <a:lnTo>
                    <a:pt x="1920" y="178"/>
                  </a:lnTo>
                  <a:lnTo>
                    <a:pt x="1926" y="180"/>
                  </a:lnTo>
                  <a:lnTo>
                    <a:pt x="1932" y="186"/>
                  </a:lnTo>
                  <a:lnTo>
                    <a:pt x="1934" y="188"/>
                  </a:lnTo>
                  <a:lnTo>
                    <a:pt x="1938" y="190"/>
                  </a:lnTo>
                  <a:lnTo>
                    <a:pt x="1956" y="188"/>
                  </a:lnTo>
                  <a:lnTo>
                    <a:pt x="1982" y="180"/>
                  </a:lnTo>
                  <a:lnTo>
                    <a:pt x="1996" y="174"/>
                  </a:lnTo>
                  <a:lnTo>
                    <a:pt x="2000" y="172"/>
                  </a:lnTo>
                  <a:lnTo>
                    <a:pt x="2000" y="170"/>
                  </a:lnTo>
                  <a:lnTo>
                    <a:pt x="1998" y="168"/>
                  </a:lnTo>
                  <a:lnTo>
                    <a:pt x="1994" y="166"/>
                  </a:lnTo>
                  <a:lnTo>
                    <a:pt x="1982" y="162"/>
                  </a:lnTo>
                  <a:lnTo>
                    <a:pt x="1964" y="158"/>
                  </a:lnTo>
                  <a:lnTo>
                    <a:pt x="1928" y="154"/>
                  </a:lnTo>
                  <a:close/>
                  <a:moveTo>
                    <a:pt x="526" y="138"/>
                  </a:moveTo>
                  <a:lnTo>
                    <a:pt x="526" y="138"/>
                  </a:lnTo>
                  <a:lnTo>
                    <a:pt x="532" y="144"/>
                  </a:lnTo>
                  <a:lnTo>
                    <a:pt x="538" y="148"/>
                  </a:lnTo>
                  <a:lnTo>
                    <a:pt x="552" y="152"/>
                  </a:lnTo>
                  <a:lnTo>
                    <a:pt x="558" y="154"/>
                  </a:lnTo>
                  <a:lnTo>
                    <a:pt x="562" y="152"/>
                  </a:lnTo>
                  <a:lnTo>
                    <a:pt x="564" y="150"/>
                  </a:lnTo>
                  <a:lnTo>
                    <a:pt x="564" y="146"/>
                  </a:lnTo>
                  <a:lnTo>
                    <a:pt x="564" y="142"/>
                  </a:lnTo>
                  <a:lnTo>
                    <a:pt x="568" y="140"/>
                  </a:lnTo>
                  <a:lnTo>
                    <a:pt x="572" y="136"/>
                  </a:lnTo>
                  <a:lnTo>
                    <a:pt x="582" y="136"/>
                  </a:lnTo>
                  <a:lnTo>
                    <a:pt x="600" y="134"/>
                  </a:lnTo>
                  <a:lnTo>
                    <a:pt x="604" y="132"/>
                  </a:lnTo>
                  <a:lnTo>
                    <a:pt x="606" y="130"/>
                  </a:lnTo>
                  <a:lnTo>
                    <a:pt x="604" y="128"/>
                  </a:lnTo>
                  <a:lnTo>
                    <a:pt x="598" y="126"/>
                  </a:lnTo>
                  <a:lnTo>
                    <a:pt x="580" y="122"/>
                  </a:lnTo>
                  <a:lnTo>
                    <a:pt x="556" y="120"/>
                  </a:lnTo>
                  <a:lnTo>
                    <a:pt x="534" y="122"/>
                  </a:lnTo>
                  <a:lnTo>
                    <a:pt x="526" y="124"/>
                  </a:lnTo>
                  <a:lnTo>
                    <a:pt x="522" y="126"/>
                  </a:lnTo>
                  <a:lnTo>
                    <a:pt x="522" y="132"/>
                  </a:lnTo>
                  <a:lnTo>
                    <a:pt x="526" y="138"/>
                  </a:lnTo>
                  <a:close/>
                  <a:moveTo>
                    <a:pt x="658" y="948"/>
                  </a:moveTo>
                  <a:lnTo>
                    <a:pt x="658" y="948"/>
                  </a:lnTo>
                  <a:lnTo>
                    <a:pt x="658" y="944"/>
                  </a:lnTo>
                  <a:lnTo>
                    <a:pt x="656" y="942"/>
                  </a:lnTo>
                  <a:lnTo>
                    <a:pt x="644" y="936"/>
                  </a:lnTo>
                  <a:lnTo>
                    <a:pt x="628" y="926"/>
                  </a:lnTo>
                  <a:lnTo>
                    <a:pt x="620" y="920"/>
                  </a:lnTo>
                  <a:lnTo>
                    <a:pt x="612" y="912"/>
                  </a:lnTo>
                  <a:lnTo>
                    <a:pt x="602" y="904"/>
                  </a:lnTo>
                  <a:lnTo>
                    <a:pt x="594" y="904"/>
                  </a:lnTo>
                  <a:lnTo>
                    <a:pt x="588" y="906"/>
                  </a:lnTo>
                  <a:lnTo>
                    <a:pt x="582" y="908"/>
                  </a:lnTo>
                  <a:lnTo>
                    <a:pt x="580" y="910"/>
                  </a:lnTo>
                  <a:lnTo>
                    <a:pt x="580" y="912"/>
                  </a:lnTo>
                  <a:lnTo>
                    <a:pt x="582" y="916"/>
                  </a:lnTo>
                  <a:lnTo>
                    <a:pt x="584" y="920"/>
                  </a:lnTo>
                  <a:lnTo>
                    <a:pt x="582" y="920"/>
                  </a:lnTo>
                  <a:lnTo>
                    <a:pt x="578" y="918"/>
                  </a:lnTo>
                  <a:lnTo>
                    <a:pt x="576" y="918"/>
                  </a:lnTo>
                  <a:lnTo>
                    <a:pt x="574" y="920"/>
                  </a:lnTo>
                  <a:lnTo>
                    <a:pt x="576" y="924"/>
                  </a:lnTo>
                  <a:lnTo>
                    <a:pt x="580" y="930"/>
                  </a:lnTo>
                  <a:lnTo>
                    <a:pt x="588" y="940"/>
                  </a:lnTo>
                  <a:lnTo>
                    <a:pt x="594" y="944"/>
                  </a:lnTo>
                  <a:lnTo>
                    <a:pt x="596" y="946"/>
                  </a:lnTo>
                  <a:lnTo>
                    <a:pt x="600" y="944"/>
                  </a:lnTo>
                  <a:lnTo>
                    <a:pt x="600" y="942"/>
                  </a:lnTo>
                  <a:lnTo>
                    <a:pt x="604" y="942"/>
                  </a:lnTo>
                  <a:lnTo>
                    <a:pt x="610" y="942"/>
                  </a:lnTo>
                  <a:lnTo>
                    <a:pt x="618" y="946"/>
                  </a:lnTo>
                  <a:lnTo>
                    <a:pt x="620" y="948"/>
                  </a:lnTo>
                  <a:lnTo>
                    <a:pt x="620" y="952"/>
                  </a:lnTo>
                  <a:lnTo>
                    <a:pt x="620" y="956"/>
                  </a:lnTo>
                  <a:lnTo>
                    <a:pt x="624" y="958"/>
                  </a:lnTo>
                  <a:lnTo>
                    <a:pt x="638" y="956"/>
                  </a:lnTo>
                  <a:lnTo>
                    <a:pt x="652" y="954"/>
                  </a:lnTo>
                  <a:lnTo>
                    <a:pt x="656" y="950"/>
                  </a:lnTo>
                  <a:lnTo>
                    <a:pt x="658" y="948"/>
                  </a:lnTo>
                  <a:close/>
                  <a:moveTo>
                    <a:pt x="768" y="460"/>
                  </a:moveTo>
                  <a:lnTo>
                    <a:pt x="768" y="460"/>
                  </a:lnTo>
                  <a:lnTo>
                    <a:pt x="752" y="466"/>
                  </a:lnTo>
                  <a:lnTo>
                    <a:pt x="742" y="468"/>
                  </a:lnTo>
                  <a:lnTo>
                    <a:pt x="736" y="468"/>
                  </a:lnTo>
                  <a:lnTo>
                    <a:pt x="732" y="466"/>
                  </a:lnTo>
                  <a:lnTo>
                    <a:pt x="728" y="462"/>
                  </a:lnTo>
                  <a:lnTo>
                    <a:pt x="722" y="460"/>
                  </a:lnTo>
                  <a:lnTo>
                    <a:pt x="712" y="458"/>
                  </a:lnTo>
                  <a:lnTo>
                    <a:pt x="698" y="460"/>
                  </a:lnTo>
                  <a:lnTo>
                    <a:pt x="682" y="462"/>
                  </a:lnTo>
                  <a:lnTo>
                    <a:pt x="674" y="464"/>
                  </a:lnTo>
                  <a:lnTo>
                    <a:pt x="672" y="468"/>
                  </a:lnTo>
                  <a:lnTo>
                    <a:pt x="672" y="470"/>
                  </a:lnTo>
                  <a:lnTo>
                    <a:pt x="674" y="474"/>
                  </a:lnTo>
                  <a:lnTo>
                    <a:pt x="674" y="476"/>
                  </a:lnTo>
                  <a:lnTo>
                    <a:pt x="672" y="478"/>
                  </a:lnTo>
                  <a:lnTo>
                    <a:pt x="664" y="476"/>
                  </a:lnTo>
                  <a:lnTo>
                    <a:pt x="652" y="478"/>
                  </a:lnTo>
                  <a:lnTo>
                    <a:pt x="636" y="480"/>
                  </a:lnTo>
                  <a:lnTo>
                    <a:pt x="620" y="484"/>
                  </a:lnTo>
                  <a:lnTo>
                    <a:pt x="602" y="492"/>
                  </a:lnTo>
                  <a:lnTo>
                    <a:pt x="584" y="500"/>
                  </a:lnTo>
                  <a:lnTo>
                    <a:pt x="568" y="508"/>
                  </a:lnTo>
                  <a:lnTo>
                    <a:pt x="554" y="518"/>
                  </a:lnTo>
                  <a:lnTo>
                    <a:pt x="544" y="528"/>
                  </a:lnTo>
                  <a:lnTo>
                    <a:pt x="538" y="536"/>
                  </a:lnTo>
                  <a:lnTo>
                    <a:pt x="532" y="538"/>
                  </a:lnTo>
                  <a:lnTo>
                    <a:pt x="528" y="538"/>
                  </a:lnTo>
                  <a:lnTo>
                    <a:pt x="526" y="538"/>
                  </a:lnTo>
                  <a:lnTo>
                    <a:pt x="524" y="536"/>
                  </a:lnTo>
                  <a:lnTo>
                    <a:pt x="520" y="534"/>
                  </a:lnTo>
                  <a:lnTo>
                    <a:pt x="514" y="536"/>
                  </a:lnTo>
                  <a:lnTo>
                    <a:pt x="506" y="542"/>
                  </a:lnTo>
                  <a:lnTo>
                    <a:pt x="498" y="548"/>
                  </a:lnTo>
                  <a:lnTo>
                    <a:pt x="494" y="550"/>
                  </a:lnTo>
                  <a:lnTo>
                    <a:pt x="490" y="548"/>
                  </a:lnTo>
                  <a:lnTo>
                    <a:pt x="488" y="546"/>
                  </a:lnTo>
                  <a:lnTo>
                    <a:pt x="488" y="544"/>
                  </a:lnTo>
                  <a:lnTo>
                    <a:pt x="484" y="542"/>
                  </a:lnTo>
                  <a:lnTo>
                    <a:pt x="480" y="542"/>
                  </a:lnTo>
                  <a:lnTo>
                    <a:pt x="474" y="546"/>
                  </a:lnTo>
                  <a:lnTo>
                    <a:pt x="470" y="550"/>
                  </a:lnTo>
                  <a:lnTo>
                    <a:pt x="468" y="554"/>
                  </a:lnTo>
                  <a:lnTo>
                    <a:pt x="470" y="558"/>
                  </a:lnTo>
                  <a:lnTo>
                    <a:pt x="474" y="560"/>
                  </a:lnTo>
                  <a:lnTo>
                    <a:pt x="480" y="564"/>
                  </a:lnTo>
                  <a:lnTo>
                    <a:pt x="480" y="568"/>
                  </a:lnTo>
                  <a:lnTo>
                    <a:pt x="476" y="570"/>
                  </a:lnTo>
                  <a:lnTo>
                    <a:pt x="472" y="572"/>
                  </a:lnTo>
                  <a:lnTo>
                    <a:pt x="470" y="576"/>
                  </a:lnTo>
                  <a:lnTo>
                    <a:pt x="472" y="578"/>
                  </a:lnTo>
                  <a:lnTo>
                    <a:pt x="476" y="580"/>
                  </a:lnTo>
                  <a:lnTo>
                    <a:pt x="478" y="582"/>
                  </a:lnTo>
                  <a:lnTo>
                    <a:pt x="478" y="584"/>
                  </a:lnTo>
                  <a:lnTo>
                    <a:pt x="476" y="586"/>
                  </a:lnTo>
                  <a:lnTo>
                    <a:pt x="468" y="586"/>
                  </a:lnTo>
                  <a:lnTo>
                    <a:pt x="460" y="588"/>
                  </a:lnTo>
                  <a:lnTo>
                    <a:pt x="454" y="594"/>
                  </a:lnTo>
                  <a:lnTo>
                    <a:pt x="450" y="600"/>
                  </a:lnTo>
                  <a:lnTo>
                    <a:pt x="446" y="606"/>
                  </a:lnTo>
                  <a:lnTo>
                    <a:pt x="442" y="614"/>
                  </a:lnTo>
                  <a:lnTo>
                    <a:pt x="436" y="622"/>
                  </a:lnTo>
                  <a:lnTo>
                    <a:pt x="426" y="630"/>
                  </a:lnTo>
                  <a:lnTo>
                    <a:pt x="414" y="636"/>
                  </a:lnTo>
                  <a:lnTo>
                    <a:pt x="390" y="648"/>
                  </a:lnTo>
                  <a:lnTo>
                    <a:pt x="384" y="654"/>
                  </a:lnTo>
                  <a:lnTo>
                    <a:pt x="380" y="658"/>
                  </a:lnTo>
                  <a:lnTo>
                    <a:pt x="380" y="662"/>
                  </a:lnTo>
                  <a:lnTo>
                    <a:pt x="382" y="666"/>
                  </a:lnTo>
                  <a:lnTo>
                    <a:pt x="390" y="666"/>
                  </a:lnTo>
                  <a:lnTo>
                    <a:pt x="400" y="666"/>
                  </a:lnTo>
                  <a:lnTo>
                    <a:pt x="408" y="668"/>
                  </a:lnTo>
                  <a:lnTo>
                    <a:pt x="410" y="670"/>
                  </a:lnTo>
                  <a:lnTo>
                    <a:pt x="408" y="674"/>
                  </a:lnTo>
                  <a:lnTo>
                    <a:pt x="406" y="678"/>
                  </a:lnTo>
                  <a:lnTo>
                    <a:pt x="402" y="680"/>
                  </a:lnTo>
                  <a:lnTo>
                    <a:pt x="402" y="684"/>
                  </a:lnTo>
                  <a:lnTo>
                    <a:pt x="406" y="684"/>
                  </a:lnTo>
                  <a:lnTo>
                    <a:pt x="416" y="682"/>
                  </a:lnTo>
                  <a:lnTo>
                    <a:pt x="438" y="676"/>
                  </a:lnTo>
                  <a:lnTo>
                    <a:pt x="446" y="676"/>
                  </a:lnTo>
                  <a:lnTo>
                    <a:pt x="454" y="676"/>
                  </a:lnTo>
                  <a:lnTo>
                    <a:pt x="460" y="678"/>
                  </a:lnTo>
                  <a:lnTo>
                    <a:pt x="466" y="682"/>
                  </a:lnTo>
                  <a:lnTo>
                    <a:pt x="486" y="692"/>
                  </a:lnTo>
                  <a:lnTo>
                    <a:pt x="496" y="696"/>
                  </a:lnTo>
                  <a:lnTo>
                    <a:pt x="508" y="694"/>
                  </a:lnTo>
                  <a:lnTo>
                    <a:pt x="514" y="692"/>
                  </a:lnTo>
                  <a:lnTo>
                    <a:pt x="518" y="690"/>
                  </a:lnTo>
                  <a:lnTo>
                    <a:pt x="522" y="686"/>
                  </a:lnTo>
                  <a:lnTo>
                    <a:pt x="524" y="680"/>
                  </a:lnTo>
                  <a:lnTo>
                    <a:pt x="526" y="674"/>
                  </a:lnTo>
                  <a:lnTo>
                    <a:pt x="528" y="672"/>
                  </a:lnTo>
                  <a:lnTo>
                    <a:pt x="538" y="670"/>
                  </a:lnTo>
                  <a:lnTo>
                    <a:pt x="542" y="668"/>
                  </a:lnTo>
                  <a:lnTo>
                    <a:pt x="546" y="664"/>
                  </a:lnTo>
                  <a:lnTo>
                    <a:pt x="550" y="660"/>
                  </a:lnTo>
                  <a:lnTo>
                    <a:pt x="554" y="650"/>
                  </a:lnTo>
                  <a:lnTo>
                    <a:pt x="558" y="640"/>
                  </a:lnTo>
                  <a:lnTo>
                    <a:pt x="562" y="634"/>
                  </a:lnTo>
                  <a:lnTo>
                    <a:pt x="566" y="630"/>
                  </a:lnTo>
                  <a:lnTo>
                    <a:pt x="572" y="628"/>
                  </a:lnTo>
                  <a:lnTo>
                    <a:pt x="580" y="624"/>
                  </a:lnTo>
                  <a:lnTo>
                    <a:pt x="584" y="622"/>
                  </a:lnTo>
                  <a:lnTo>
                    <a:pt x="586" y="616"/>
                  </a:lnTo>
                  <a:lnTo>
                    <a:pt x="588" y="606"/>
                  </a:lnTo>
                  <a:lnTo>
                    <a:pt x="590" y="602"/>
                  </a:lnTo>
                  <a:lnTo>
                    <a:pt x="594" y="600"/>
                  </a:lnTo>
                  <a:lnTo>
                    <a:pt x="610" y="594"/>
                  </a:lnTo>
                  <a:lnTo>
                    <a:pt x="638" y="584"/>
                  </a:lnTo>
                  <a:lnTo>
                    <a:pt x="652" y="578"/>
                  </a:lnTo>
                  <a:lnTo>
                    <a:pt x="658" y="572"/>
                  </a:lnTo>
                  <a:lnTo>
                    <a:pt x="662" y="568"/>
                  </a:lnTo>
                  <a:lnTo>
                    <a:pt x="664" y="564"/>
                  </a:lnTo>
                  <a:lnTo>
                    <a:pt x="668" y="558"/>
                  </a:lnTo>
                  <a:lnTo>
                    <a:pt x="674" y="552"/>
                  </a:lnTo>
                  <a:lnTo>
                    <a:pt x="688" y="544"/>
                  </a:lnTo>
                  <a:lnTo>
                    <a:pt x="712" y="534"/>
                  </a:lnTo>
                  <a:lnTo>
                    <a:pt x="744" y="522"/>
                  </a:lnTo>
                  <a:lnTo>
                    <a:pt x="778" y="512"/>
                  </a:lnTo>
                  <a:lnTo>
                    <a:pt x="854" y="492"/>
                  </a:lnTo>
                  <a:lnTo>
                    <a:pt x="924" y="474"/>
                  </a:lnTo>
                  <a:lnTo>
                    <a:pt x="956" y="464"/>
                  </a:lnTo>
                  <a:lnTo>
                    <a:pt x="980" y="454"/>
                  </a:lnTo>
                  <a:lnTo>
                    <a:pt x="990" y="448"/>
                  </a:lnTo>
                  <a:lnTo>
                    <a:pt x="998" y="444"/>
                  </a:lnTo>
                  <a:lnTo>
                    <a:pt x="1002" y="438"/>
                  </a:lnTo>
                  <a:lnTo>
                    <a:pt x="1002" y="432"/>
                  </a:lnTo>
                  <a:lnTo>
                    <a:pt x="1002" y="428"/>
                  </a:lnTo>
                  <a:lnTo>
                    <a:pt x="1000" y="424"/>
                  </a:lnTo>
                  <a:lnTo>
                    <a:pt x="996" y="420"/>
                  </a:lnTo>
                  <a:lnTo>
                    <a:pt x="990" y="416"/>
                  </a:lnTo>
                  <a:lnTo>
                    <a:pt x="974" y="410"/>
                  </a:lnTo>
                  <a:lnTo>
                    <a:pt x="954" y="406"/>
                  </a:lnTo>
                  <a:lnTo>
                    <a:pt x="932" y="408"/>
                  </a:lnTo>
                  <a:lnTo>
                    <a:pt x="908" y="412"/>
                  </a:lnTo>
                  <a:lnTo>
                    <a:pt x="878" y="422"/>
                  </a:lnTo>
                  <a:lnTo>
                    <a:pt x="874" y="426"/>
                  </a:lnTo>
                  <a:lnTo>
                    <a:pt x="870" y="428"/>
                  </a:lnTo>
                  <a:lnTo>
                    <a:pt x="868" y="430"/>
                  </a:lnTo>
                  <a:lnTo>
                    <a:pt x="864" y="434"/>
                  </a:lnTo>
                  <a:lnTo>
                    <a:pt x="856" y="438"/>
                  </a:lnTo>
                  <a:lnTo>
                    <a:pt x="842" y="444"/>
                  </a:lnTo>
                  <a:lnTo>
                    <a:pt x="818" y="450"/>
                  </a:lnTo>
                  <a:lnTo>
                    <a:pt x="808" y="450"/>
                  </a:lnTo>
                  <a:lnTo>
                    <a:pt x="798" y="452"/>
                  </a:lnTo>
                  <a:lnTo>
                    <a:pt x="768" y="460"/>
                  </a:lnTo>
                  <a:close/>
                  <a:moveTo>
                    <a:pt x="484" y="70"/>
                  </a:moveTo>
                  <a:lnTo>
                    <a:pt x="484" y="70"/>
                  </a:lnTo>
                  <a:lnTo>
                    <a:pt x="482" y="70"/>
                  </a:lnTo>
                  <a:lnTo>
                    <a:pt x="484" y="70"/>
                  </a:lnTo>
                  <a:lnTo>
                    <a:pt x="490" y="72"/>
                  </a:lnTo>
                  <a:lnTo>
                    <a:pt x="500" y="74"/>
                  </a:lnTo>
                  <a:lnTo>
                    <a:pt x="510" y="78"/>
                  </a:lnTo>
                  <a:lnTo>
                    <a:pt x="528" y="86"/>
                  </a:lnTo>
                  <a:lnTo>
                    <a:pt x="538" y="86"/>
                  </a:lnTo>
                  <a:lnTo>
                    <a:pt x="554" y="86"/>
                  </a:lnTo>
                  <a:lnTo>
                    <a:pt x="568" y="86"/>
                  </a:lnTo>
                  <a:lnTo>
                    <a:pt x="568" y="84"/>
                  </a:lnTo>
                  <a:lnTo>
                    <a:pt x="566" y="82"/>
                  </a:lnTo>
                  <a:lnTo>
                    <a:pt x="544" y="76"/>
                  </a:lnTo>
                  <a:lnTo>
                    <a:pt x="530" y="72"/>
                  </a:lnTo>
                  <a:lnTo>
                    <a:pt x="512" y="70"/>
                  </a:lnTo>
                  <a:lnTo>
                    <a:pt x="496" y="68"/>
                  </a:lnTo>
                  <a:lnTo>
                    <a:pt x="484" y="70"/>
                  </a:lnTo>
                  <a:close/>
                  <a:moveTo>
                    <a:pt x="542" y="114"/>
                  </a:moveTo>
                  <a:lnTo>
                    <a:pt x="542" y="114"/>
                  </a:lnTo>
                  <a:lnTo>
                    <a:pt x="554" y="116"/>
                  </a:lnTo>
                  <a:lnTo>
                    <a:pt x="558" y="114"/>
                  </a:lnTo>
                  <a:lnTo>
                    <a:pt x="560" y="112"/>
                  </a:lnTo>
                  <a:lnTo>
                    <a:pt x="560" y="110"/>
                  </a:lnTo>
                  <a:lnTo>
                    <a:pt x="560" y="108"/>
                  </a:lnTo>
                  <a:lnTo>
                    <a:pt x="554" y="106"/>
                  </a:lnTo>
                  <a:lnTo>
                    <a:pt x="542" y="106"/>
                  </a:lnTo>
                  <a:lnTo>
                    <a:pt x="532" y="108"/>
                  </a:lnTo>
                  <a:lnTo>
                    <a:pt x="530" y="110"/>
                  </a:lnTo>
                  <a:lnTo>
                    <a:pt x="532" y="112"/>
                  </a:lnTo>
                  <a:lnTo>
                    <a:pt x="534" y="114"/>
                  </a:lnTo>
                  <a:lnTo>
                    <a:pt x="542" y="114"/>
                  </a:lnTo>
                  <a:close/>
                  <a:moveTo>
                    <a:pt x="590" y="96"/>
                  </a:moveTo>
                  <a:lnTo>
                    <a:pt x="590" y="96"/>
                  </a:lnTo>
                  <a:lnTo>
                    <a:pt x="596" y="94"/>
                  </a:lnTo>
                  <a:lnTo>
                    <a:pt x="598" y="92"/>
                  </a:lnTo>
                  <a:lnTo>
                    <a:pt x="598" y="90"/>
                  </a:lnTo>
                  <a:lnTo>
                    <a:pt x="596" y="88"/>
                  </a:lnTo>
                  <a:lnTo>
                    <a:pt x="592" y="86"/>
                  </a:lnTo>
                  <a:lnTo>
                    <a:pt x="584" y="86"/>
                  </a:lnTo>
                  <a:lnTo>
                    <a:pt x="574" y="88"/>
                  </a:lnTo>
                  <a:lnTo>
                    <a:pt x="562" y="90"/>
                  </a:lnTo>
                  <a:lnTo>
                    <a:pt x="556" y="92"/>
                  </a:lnTo>
                  <a:lnTo>
                    <a:pt x="556" y="94"/>
                  </a:lnTo>
                  <a:lnTo>
                    <a:pt x="560" y="96"/>
                  </a:lnTo>
                  <a:lnTo>
                    <a:pt x="576" y="96"/>
                  </a:lnTo>
                  <a:lnTo>
                    <a:pt x="590" y="96"/>
                  </a:lnTo>
                  <a:close/>
                  <a:moveTo>
                    <a:pt x="554" y="70"/>
                  </a:moveTo>
                  <a:lnTo>
                    <a:pt x="554" y="70"/>
                  </a:lnTo>
                  <a:lnTo>
                    <a:pt x="554" y="72"/>
                  </a:lnTo>
                  <a:lnTo>
                    <a:pt x="554" y="74"/>
                  </a:lnTo>
                  <a:lnTo>
                    <a:pt x="562" y="78"/>
                  </a:lnTo>
                  <a:lnTo>
                    <a:pt x="572" y="80"/>
                  </a:lnTo>
                  <a:lnTo>
                    <a:pt x="582" y="80"/>
                  </a:lnTo>
                  <a:lnTo>
                    <a:pt x="584" y="78"/>
                  </a:lnTo>
                  <a:lnTo>
                    <a:pt x="584" y="76"/>
                  </a:lnTo>
                  <a:lnTo>
                    <a:pt x="576" y="72"/>
                  </a:lnTo>
                  <a:lnTo>
                    <a:pt x="564" y="68"/>
                  </a:lnTo>
                  <a:lnTo>
                    <a:pt x="558" y="68"/>
                  </a:lnTo>
                  <a:lnTo>
                    <a:pt x="554" y="70"/>
                  </a:lnTo>
                  <a:close/>
                  <a:moveTo>
                    <a:pt x="1962" y="108"/>
                  </a:moveTo>
                  <a:lnTo>
                    <a:pt x="1962" y="108"/>
                  </a:lnTo>
                  <a:lnTo>
                    <a:pt x="1950" y="114"/>
                  </a:lnTo>
                  <a:lnTo>
                    <a:pt x="1938" y="120"/>
                  </a:lnTo>
                  <a:lnTo>
                    <a:pt x="1916" y="128"/>
                  </a:lnTo>
                  <a:lnTo>
                    <a:pt x="1908" y="132"/>
                  </a:lnTo>
                  <a:lnTo>
                    <a:pt x="1906" y="134"/>
                  </a:lnTo>
                  <a:lnTo>
                    <a:pt x="1908" y="136"/>
                  </a:lnTo>
                  <a:lnTo>
                    <a:pt x="1918" y="138"/>
                  </a:lnTo>
                  <a:lnTo>
                    <a:pt x="1930" y="138"/>
                  </a:lnTo>
                  <a:lnTo>
                    <a:pt x="1938" y="142"/>
                  </a:lnTo>
                  <a:lnTo>
                    <a:pt x="1952" y="146"/>
                  </a:lnTo>
                  <a:lnTo>
                    <a:pt x="1968" y="154"/>
                  </a:lnTo>
                  <a:lnTo>
                    <a:pt x="1980" y="156"/>
                  </a:lnTo>
                  <a:lnTo>
                    <a:pt x="1994" y="158"/>
                  </a:lnTo>
                  <a:lnTo>
                    <a:pt x="2010" y="158"/>
                  </a:lnTo>
                  <a:lnTo>
                    <a:pt x="2016" y="158"/>
                  </a:lnTo>
                  <a:lnTo>
                    <a:pt x="2020" y="156"/>
                  </a:lnTo>
                  <a:lnTo>
                    <a:pt x="2022" y="152"/>
                  </a:lnTo>
                  <a:lnTo>
                    <a:pt x="2024" y="150"/>
                  </a:lnTo>
                  <a:lnTo>
                    <a:pt x="2028" y="146"/>
                  </a:lnTo>
                  <a:lnTo>
                    <a:pt x="2040" y="142"/>
                  </a:lnTo>
                  <a:lnTo>
                    <a:pt x="2058" y="140"/>
                  </a:lnTo>
                  <a:lnTo>
                    <a:pt x="2100" y="140"/>
                  </a:lnTo>
                  <a:lnTo>
                    <a:pt x="2130" y="140"/>
                  </a:lnTo>
                  <a:lnTo>
                    <a:pt x="2138" y="138"/>
                  </a:lnTo>
                  <a:lnTo>
                    <a:pt x="2142" y="136"/>
                  </a:lnTo>
                  <a:lnTo>
                    <a:pt x="2142" y="130"/>
                  </a:lnTo>
                  <a:lnTo>
                    <a:pt x="2136" y="122"/>
                  </a:lnTo>
                  <a:lnTo>
                    <a:pt x="2132" y="114"/>
                  </a:lnTo>
                  <a:lnTo>
                    <a:pt x="2132" y="112"/>
                  </a:lnTo>
                  <a:lnTo>
                    <a:pt x="2134" y="110"/>
                  </a:lnTo>
                  <a:lnTo>
                    <a:pt x="2140" y="108"/>
                  </a:lnTo>
                  <a:lnTo>
                    <a:pt x="2146" y="106"/>
                  </a:lnTo>
                  <a:lnTo>
                    <a:pt x="2162" y="104"/>
                  </a:lnTo>
                  <a:lnTo>
                    <a:pt x="2164" y="102"/>
                  </a:lnTo>
                  <a:lnTo>
                    <a:pt x="2166" y="100"/>
                  </a:lnTo>
                  <a:lnTo>
                    <a:pt x="2164" y="96"/>
                  </a:lnTo>
                  <a:lnTo>
                    <a:pt x="2160" y="92"/>
                  </a:lnTo>
                  <a:lnTo>
                    <a:pt x="2154" y="90"/>
                  </a:lnTo>
                  <a:lnTo>
                    <a:pt x="2142" y="88"/>
                  </a:lnTo>
                  <a:lnTo>
                    <a:pt x="2136" y="88"/>
                  </a:lnTo>
                  <a:lnTo>
                    <a:pt x="2128" y="86"/>
                  </a:lnTo>
                  <a:lnTo>
                    <a:pt x="2118" y="82"/>
                  </a:lnTo>
                  <a:lnTo>
                    <a:pt x="2110" y="74"/>
                  </a:lnTo>
                  <a:lnTo>
                    <a:pt x="2090" y="60"/>
                  </a:lnTo>
                  <a:lnTo>
                    <a:pt x="2082" y="56"/>
                  </a:lnTo>
                  <a:lnTo>
                    <a:pt x="2076" y="52"/>
                  </a:lnTo>
                  <a:lnTo>
                    <a:pt x="2068" y="50"/>
                  </a:lnTo>
                  <a:lnTo>
                    <a:pt x="2060" y="50"/>
                  </a:lnTo>
                  <a:lnTo>
                    <a:pt x="2052" y="54"/>
                  </a:lnTo>
                  <a:lnTo>
                    <a:pt x="2044" y="58"/>
                  </a:lnTo>
                  <a:lnTo>
                    <a:pt x="2034" y="62"/>
                  </a:lnTo>
                  <a:lnTo>
                    <a:pt x="2026" y="66"/>
                  </a:lnTo>
                  <a:lnTo>
                    <a:pt x="2008" y="68"/>
                  </a:lnTo>
                  <a:lnTo>
                    <a:pt x="1988" y="74"/>
                  </a:lnTo>
                  <a:lnTo>
                    <a:pt x="1978" y="78"/>
                  </a:lnTo>
                  <a:lnTo>
                    <a:pt x="1964" y="84"/>
                  </a:lnTo>
                  <a:lnTo>
                    <a:pt x="1954" y="92"/>
                  </a:lnTo>
                  <a:lnTo>
                    <a:pt x="1952" y="94"/>
                  </a:lnTo>
                  <a:lnTo>
                    <a:pt x="1954" y="96"/>
                  </a:lnTo>
                  <a:lnTo>
                    <a:pt x="1960" y="98"/>
                  </a:lnTo>
                  <a:lnTo>
                    <a:pt x="1964" y="98"/>
                  </a:lnTo>
                  <a:lnTo>
                    <a:pt x="1968" y="98"/>
                  </a:lnTo>
                  <a:lnTo>
                    <a:pt x="1968" y="100"/>
                  </a:lnTo>
                  <a:lnTo>
                    <a:pt x="1968" y="102"/>
                  </a:lnTo>
                  <a:lnTo>
                    <a:pt x="1962" y="108"/>
                  </a:lnTo>
                  <a:close/>
                  <a:moveTo>
                    <a:pt x="3810" y="584"/>
                  </a:moveTo>
                  <a:lnTo>
                    <a:pt x="3810" y="584"/>
                  </a:lnTo>
                  <a:lnTo>
                    <a:pt x="3826" y="588"/>
                  </a:lnTo>
                  <a:lnTo>
                    <a:pt x="3834" y="588"/>
                  </a:lnTo>
                  <a:lnTo>
                    <a:pt x="3840" y="584"/>
                  </a:lnTo>
                  <a:lnTo>
                    <a:pt x="3842" y="580"/>
                  </a:lnTo>
                  <a:lnTo>
                    <a:pt x="3842" y="574"/>
                  </a:lnTo>
                  <a:lnTo>
                    <a:pt x="3846" y="570"/>
                  </a:lnTo>
                  <a:lnTo>
                    <a:pt x="3852" y="568"/>
                  </a:lnTo>
                  <a:lnTo>
                    <a:pt x="3864" y="570"/>
                  </a:lnTo>
                  <a:lnTo>
                    <a:pt x="3878" y="574"/>
                  </a:lnTo>
                  <a:lnTo>
                    <a:pt x="3890" y="572"/>
                  </a:lnTo>
                  <a:lnTo>
                    <a:pt x="3900" y="570"/>
                  </a:lnTo>
                  <a:lnTo>
                    <a:pt x="3910" y="566"/>
                  </a:lnTo>
                  <a:lnTo>
                    <a:pt x="3918" y="562"/>
                  </a:lnTo>
                  <a:lnTo>
                    <a:pt x="3926" y="560"/>
                  </a:lnTo>
                  <a:lnTo>
                    <a:pt x="3934" y="562"/>
                  </a:lnTo>
                  <a:lnTo>
                    <a:pt x="3942" y="566"/>
                  </a:lnTo>
                  <a:lnTo>
                    <a:pt x="3952" y="570"/>
                  </a:lnTo>
                  <a:lnTo>
                    <a:pt x="3962" y="572"/>
                  </a:lnTo>
                  <a:lnTo>
                    <a:pt x="3974" y="572"/>
                  </a:lnTo>
                  <a:lnTo>
                    <a:pt x="3986" y="570"/>
                  </a:lnTo>
                  <a:lnTo>
                    <a:pt x="4014" y="562"/>
                  </a:lnTo>
                  <a:lnTo>
                    <a:pt x="4048" y="552"/>
                  </a:lnTo>
                  <a:lnTo>
                    <a:pt x="4056" y="546"/>
                  </a:lnTo>
                  <a:lnTo>
                    <a:pt x="4060" y="542"/>
                  </a:lnTo>
                  <a:lnTo>
                    <a:pt x="4060" y="538"/>
                  </a:lnTo>
                  <a:lnTo>
                    <a:pt x="4056" y="534"/>
                  </a:lnTo>
                  <a:lnTo>
                    <a:pt x="4054" y="530"/>
                  </a:lnTo>
                  <a:lnTo>
                    <a:pt x="4054" y="528"/>
                  </a:lnTo>
                  <a:lnTo>
                    <a:pt x="4056" y="524"/>
                  </a:lnTo>
                  <a:lnTo>
                    <a:pt x="4066" y="524"/>
                  </a:lnTo>
                  <a:lnTo>
                    <a:pt x="4070" y="522"/>
                  </a:lnTo>
                  <a:lnTo>
                    <a:pt x="4074" y="520"/>
                  </a:lnTo>
                  <a:lnTo>
                    <a:pt x="4076" y="518"/>
                  </a:lnTo>
                  <a:lnTo>
                    <a:pt x="4074" y="516"/>
                  </a:lnTo>
                  <a:lnTo>
                    <a:pt x="4068" y="512"/>
                  </a:lnTo>
                  <a:lnTo>
                    <a:pt x="4056" y="506"/>
                  </a:lnTo>
                  <a:lnTo>
                    <a:pt x="4042" y="500"/>
                  </a:lnTo>
                  <a:lnTo>
                    <a:pt x="4026" y="498"/>
                  </a:lnTo>
                  <a:lnTo>
                    <a:pt x="4010" y="496"/>
                  </a:lnTo>
                  <a:lnTo>
                    <a:pt x="3994" y="498"/>
                  </a:lnTo>
                  <a:lnTo>
                    <a:pt x="3980" y="498"/>
                  </a:lnTo>
                  <a:lnTo>
                    <a:pt x="3968" y="496"/>
                  </a:lnTo>
                  <a:lnTo>
                    <a:pt x="3958" y="490"/>
                  </a:lnTo>
                  <a:lnTo>
                    <a:pt x="3948" y="484"/>
                  </a:lnTo>
                  <a:lnTo>
                    <a:pt x="3938" y="478"/>
                  </a:lnTo>
                  <a:lnTo>
                    <a:pt x="3928" y="472"/>
                  </a:lnTo>
                  <a:lnTo>
                    <a:pt x="3918" y="470"/>
                  </a:lnTo>
                  <a:lnTo>
                    <a:pt x="3912" y="472"/>
                  </a:lnTo>
                  <a:lnTo>
                    <a:pt x="3906" y="474"/>
                  </a:lnTo>
                  <a:lnTo>
                    <a:pt x="3898" y="480"/>
                  </a:lnTo>
                  <a:lnTo>
                    <a:pt x="3894" y="486"/>
                  </a:lnTo>
                  <a:lnTo>
                    <a:pt x="3892" y="492"/>
                  </a:lnTo>
                  <a:lnTo>
                    <a:pt x="3894" y="498"/>
                  </a:lnTo>
                  <a:lnTo>
                    <a:pt x="3900" y="506"/>
                  </a:lnTo>
                  <a:lnTo>
                    <a:pt x="3900" y="510"/>
                  </a:lnTo>
                  <a:lnTo>
                    <a:pt x="3896" y="512"/>
                  </a:lnTo>
                  <a:lnTo>
                    <a:pt x="3890" y="512"/>
                  </a:lnTo>
                  <a:lnTo>
                    <a:pt x="3882" y="508"/>
                  </a:lnTo>
                  <a:lnTo>
                    <a:pt x="3862" y="498"/>
                  </a:lnTo>
                  <a:lnTo>
                    <a:pt x="3842" y="484"/>
                  </a:lnTo>
                  <a:lnTo>
                    <a:pt x="3822" y="472"/>
                  </a:lnTo>
                  <a:lnTo>
                    <a:pt x="3814" y="468"/>
                  </a:lnTo>
                  <a:lnTo>
                    <a:pt x="3808" y="468"/>
                  </a:lnTo>
                  <a:lnTo>
                    <a:pt x="3800" y="466"/>
                  </a:lnTo>
                  <a:lnTo>
                    <a:pt x="3794" y="468"/>
                  </a:lnTo>
                  <a:lnTo>
                    <a:pt x="3778" y="476"/>
                  </a:lnTo>
                  <a:lnTo>
                    <a:pt x="3758" y="488"/>
                  </a:lnTo>
                  <a:lnTo>
                    <a:pt x="3748" y="496"/>
                  </a:lnTo>
                  <a:lnTo>
                    <a:pt x="3746" y="502"/>
                  </a:lnTo>
                  <a:lnTo>
                    <a:pt x="3746" y="508"/>
                  </a:lnTo>
                  <a:lnTo>
                    <a:pt x="3748" y="514"/>
                  </a:lnTo>
                  <a:lnTo>
                    <a:pt x="3752" y="524"/>
                  </a:lnTo>
                  <a:lnTo>
                    <a:pt x="3752" y="530"/>
                  </a:lnTo>
                  <a:lnTo>
                    <a:pt x="3746" y="532"/>
                  </a:lnTo>
                  <a:lnTo>
                    <a:pt x="3742" y="536"/>
                  </a:lnTo>
                  <a:lnTo>
                    <a:pt x="3742" y="542"/>
                  </a:lnTo>
                  <a:lnTo>
                    <a:pt x="3744" y="548"/>
                  </a:lnTo>
                  <a:lnTo>
                    <a:pt x="3752" y="554"/>
                  </a:lnTo>
                  <a:lnTo>
                    <a:pt x="3762" y="560"/>
                  </a:lnTo>
                  <a:lnTo>
                    <a:pt x="3776" y="568"/>
                  </a:lnTo>
                  <a:lnTo>
                    <a:pt x="3810" y="584"/>
                  </a:lnTo>
                  <a:close/>
                  <a:moveTo>
                    <a:pt x="4172" y="572"/>
                  </a:moveTo>
                  <a:lnTo>
                    <a:pt x="4172" y="572"/>
                  </a:lnTo>
                  <a:lnTo>
                    <a:pt x="4198" y="578"/>
                  </a:lnTo>
                  <a:lnTo>
                    <a:pt x="4218" y="578"/>
                  </a:lnTo>
                  <a:lnTo>
                    <a:pt x="4262" y="576"/>
                  </a:lnTo>
                  <a:lnTo>
                    <a:pt x="4276" y="574"/>
                  </a:lnTo>
                  <a:lnTo>
                    <a:pt x="4288" y="570"/>
                  </a:lnTo>
                  <a:lnTo>
                    <a:pt x="4294" y="566"/>
                  </a:lnTo>
                  <a:lnTo>
                    <a:pt x="4300" y="560"/>
                  </a:lnTo>
                  <a:lnTo>
                    <a:pt x="4300" y="556"/>
                  </a:lnTo>
                  <a:lnTo>
                    <a:pt x="4300" y="552"/>
                  </a:lnTo>
                  <a:lnTo>
                    <a:pt x="4296" y="550"/>
                  </a:lnTo>
                  <a:lnTo>
                    <a:pt x="4288" y="550"/>
                  </a:lnTo>
                  <a:lnTo>
                    <a:pt x="4280" y="550"/>
                  </a:lnTo>
                  <a:lnTo>
                    <a:pt x="4274" y="548"/>
                  </a:lnTo>
                  <a:lnTo>
                    <a:pt x="4266" y="540"/>
                  </a:lnTo>
                  <a:lnTo>
                    <a:pt x="4260" y="536"/>
                  </a:lnTo>
                  <a:lnTo>
                    <a:pt x="4252" y="534"/>
                  </a:lnTo>
                  <a:lnTo>
                    <a:pt x="4244" y="536"/>
                  </a:lnTo>
                  <a:lnTo>
                    <a:pt x="4230" y="540"/>
                  </a:lnTo>
                  <a:lnTo>
                    <a:pt x="4220" y="542"/>
                  </a:lnTo>
                  <a:lnTo>
                    <a:pt x="4214" y="542"/>
                  </a:lnTo>
                  <a:lnTo>
                    <a:pt x="4212" y="540"/>
                  </a:lnTo>
                  <a:lnTo>
                    <a:pt x="4212" y="536"/>
                  </a:lnTo>
                  <a:lnTo>
                    <a:pt x="4210" y="532"/>
                  </a:lnTo>
                  <a:lnTo>
                    <a:pt x="4204" y="528"/>
                  </a:lnTo>
                  <a:lnTo>
                    <a:pt x="4194" y="526"/>
                  </a:lnTo>
                  <a:lnTo>
                    <a:pt x="4174" y="528"/>
                  </a:lnTo>
                  <a:lnTo>
                    <a:pt x="4154" y="528"/>
                  </a:lnTo>
                  <a:lnTo>
                    <a:pt x="4142" y="526"/>
                  </a:lnTo>
                  <a:lnTo>
                    <a:pt x="4132" y="524"/>
                  </a:lnTo>
                  <a:lnTo>
                    <a:pt x="4126" y="520"/>
                  </a:lnTo>
                  <a:lnTo>
                    <a:pt x="4122" y="514"/>
                  </a:lnTo>
                  <a:lnTo>
                    <a:pt x="4122" y="516"/>
                  </a:lnTo>
                  <a:lnTo>
                    <a:pt x="4118" y="518"/>
                  </a:lnTo>
                  <a:lnTo>
                    <a:pt x="4112" y="530"/>
                  </a:lnTo>
                  <a:lnTo>
                    <a:pt x="4108" y="536"/>
                  </a:lnTo>
                  <a:lnTo>
                    <a:pt x="4110" y="542"/>
                  </a:lnTo>
                  <a:lnTo>
                    <a:pt x="4114" y="550"/>
                  </a:lnTo>
                  <a:lnTo>
                    <a:pt x="4126" y="556"/>
                  </a:lnTo>
                  <a:lnTo>
                    <a:pt x="4144" y="564"/>
                  </a:lnTo>
                  <a:lnTo>
                    <a:pt x="4172" y="572"/>
                  </a:lnTo>
                  <a:close/>
                  <a:moveTo>
                    <a:pt x="5478" y="870"/>
                  </a:moveTo>
                  <a:lnTo>
                    <a:pt x="5478" y="866"/>
                  </a:lnTo>
                  <a:lnTo>
                    <a:pt x="5548" y="856"/>
                  </a:lnTo>
                  <a:lnTo>
                    <a:pt x="5558" y="854"/>
                  </a:lnTo>
                  <a:lnTo>
                    <a:pt x="5564" y="852"/>
                  </a:lnTo>
                  <a:lnTo>
                    <a:pt x="5570" y="848"/>
                  </a:lnTo>
                  <a:lnTo>
                    <a:pt x="5572" y="846"/>
                  </a:lnTo>
                  <a:lnTo>
                    <a:pt x="5570" y="842"/>
                  </a:lnTo>
                  <a:lnTo>
                    <a:pt x="5568" y="838"/>
                  </a:lnTo>
                  <a:lnTo>
                    <a:pt x="5560" y="832"/>
                  </a:lnTo>
                  <a:lnTo>
                    <a:pt x="5546" y="826"/>
                  </a:lnTo>
                  <a:lnTo>
                    <a:pt x="5530" y="820"/>
                  </a:lnTo>
                  <a:lnTo>
                    <a:pt x="5512" y="818"/>
                  </a:lnTo>
                  <a:lnTo>
                    <a:pt x="5494" y="818"/>
                  </a:lnTo>
                  <a:lnTo>
                    <a:pt x="5478" y="820"/>
                  </a:lnTo>
                  <a:lnTo>
                    <a:pt x="5478" y="818"/>
                  </a:lnTo>
                  <a:lnTo>
                    <a:pt x="5454" y="826"/>
                  </a:lnTo>
                  <a:lnTo>
                    <a:pt x="5444" y="832"/>
                  </a:lnTo>
                  <a:lnTo>
                    <a:pt x="5434" y="838"/>
                  </a:lnTo>
                  <a:lnTo>
                    <a:pt x="5428" y="844"/>
                  </a:lnTo>
                  <a:lnTo>
                    <a:pt x="5422" y="850"/>
                  </a:lnTo>
                  <a:lnTo>
                    <a:pt x="5418" y="856"/>
                  </a:lnTo>
                  <a:lnTo>
                    <a:pt x="5418" y="864"/>
                  </a:lnTo>
                  <a:lnTo>
                    <a:pt x="5418" y="868"/>
                  </a:lnTo>
                  <a:lnTo>
                    <a:pt x="5422" y="872"/>
                  </a:lnTo>
                  <a:lnTo>
                    <a:pt x="5426" y="874"/>
                  </a:lnTo>
                  <a:lnTo>
                    <a:pt x="5434" y="874"/>
                  </a:lnTo>
                  <a:lnTo>
                    <a:pt x="5452" y="874"/>
                  </a:lnTo>
                  <a:lnTo>
                    <a:pt x="5478" y="870"/>
                  </a:lnTo>
                  <a:close/>
                  <a:moveTo>
                    <a:pt x="2060" y="404"/>
                  </a:moveTo>
                  <a:lnTo>
                    <a:pt x="2060" y="404"/>
                  </a:lnTo>
                  <a:lnTo>
                    <a:pt x="2068" y="408"/>
                  </a:lnTo>
                  <a:lnTo>
                    <a:pt x="2078" y="408"/>
                  </a:lnTo>
                  <a:lnTo>
                    <a:pt x="2088" y="406"/>
                  </a:lnTo>
                  <a:lnTo>
                    <a:pt x="2096" y="404"/>
                  </a:lnTo>
                  <a:lnTo>
                    <a:pt x="2104" y="400"/>
                  </a:lnTo>
                  <a:lnTo>
                    <a:pt x="2108" y="396"/>
                  </a:lnTo>
                  <a:lnTo>
                    <a:pt x="2112" y="392"/>
                  </a:lnTo>
                  <a:lnTo>
                    <a:pt x="2112" y="388"/>
                  </a:lnTo>
                  <a:lnTo>
                    <a:pt x="2106" y="386"/>
                  </a:lnTo>
                  <a:lnTo>
                    <a:pt x="2100" y="386"/>
                  </a:lnTo>
                  <a:lnTo>
                    <a:pt x="2080" y="392"/>
                  </a:lnTo>
                  <a:lnTo>
                    <a:pt x="2064" y="398"/>
                  </a:lnTo>
                  <a:lnTo>
                    <a:pt x="2060" y="402"/>
                  </a:lnTo>
                  <a:lnTo>
                    <a:pt x="2058" y="404"/>
                  </a:lnTo>
                  <a:lnTo>
                    <a:pt x="2060" y="404"/>
                  </a:lnTo>
                  <a:close/>
                  <a:moveTo>
                    <a:pt x="3868" y="678"/>
                  </a:moveTo>
                  <a:lnTo>
                    <a:pt x="3868" y="678"/>
                  </a:lnTo>
                  <a:lnTo>
                    <a:pt x="3858" y="686"/>
                  </a:lnTo>
                  <a:lnTo>
                    <a:pt x="3856" y="688"/>
                  </a:lnTo>
                  <a:lnTo>
                    <a:pt x="3858" y="690"/>
                  </a:lnTo>
                  <a:lnTo>
                    <a:pt x="3866" y="690"/>
                  </a:lnTo>
                  <a:lnTo>
                    <a:pt x="3896" y="688"/>
                  </a:lnTo>
                  <a:lnTo>
                    <a:pt x="3916" y="688"/>
                  </a:lnTo>
                  <a:lnTo>
                    <a:pt x="3940" y="692"/>
                  </a:lnTo>
                  <a:lnTo>
                    <a:pt x="3970" y="696"/>
                  </a:lnTo>
                  <a:lnTo>
                    <a:pt x="3990" y="696"/>
                  </a:lnTo>
                  <a:lnTo>
                    <a:pt x="4004" y="694"/>
                  </a:lnTo>
                  <a:lnTo>
                    <a:pt x="4006" y="692"/>
                  </a:lnTo>
                  <a:lnTo>
                    <a:pt x="4008" y="690"/>
                  </a:lnTo>
                  <a:lnTo>
                    <a:pt x="4008" y="686"/>
                  </a:lnTo>
                  <a:lnTo>
                    <a:pt x="4006" y="682"/>
                  </a:lnTo>
                  <a:lnTo>
                    <a:pt x="4000" y="674"/>
                  </a:lnTo>
                  <a:lnTo>
                    <a:pt x="3988" y="664"/>
                  </a:lnTo>
                  <a:lnTo>
                    <a:pt x="3972" y="654"/>
                  </a:lnTo>
                  <a:lnTo>
                    <a:pt x="3956" y="648"/>
                  </a:lnTo>
                  <a:lnTo>
                    <a:pt x="3940" y="644"/>
                  </a:lnTo>
                  <a:lnTo>
                    <a:pt x="3928" y="646"/>
                  </a:lnTo>
                  <a:lnTo>
                    <a:pt x="3916" y="648"/>
                  </a:lnTo>
                  <a:lnTo>
                    <a:pt x="3904" y="654"/>
                  </a:lnTo>
                  <a:lnTo>
                    <a:pt x="3894" y="662"/>
                  </a:lnTo>
                  <a:lnTo>
                    <a:pt x="3868" y="678"/>
                  </a:lnTo>
                  <a:close/>
                  <a:moveTo>
                    <a:pt x="5044" y="956"/>
                  </a:moveTo>
                  <a:lnTo>
                    <a:pt x="5044" y="956"/>
                  </a:lnTo>
                  <a:lnTo>
                    <a:pt x="5046" y="954"/>
                  </a:lnTo>
                  <a:lnTo>
                    <a:pt x="5046" y="950"/>
                  </a:lnTo>
                  <a:lnTo>
                    <a:pt x="5044" y="948"/>
                  </a:lnTo>
                  <a:lnTo>
                    <a:pt x="5042" y="946"/>
                  </a:lnTo>
                  <a:lnTo>
                    <a:pt x="5034" y="942"/>
                  </a:lnTo>
                  <a:lnTo>
                    <a:pt x="5024" y="940"/>
                  </a:lnTo>
                  <a:lnTo>
                    <a:pt x="5012" y="938"/>
                  </a:lnTo>
                  <a:lnTo>
                    <a:pt x="5000" y="938"/>
                  </a:lnTo>
                  <a:lnTo>
                    <a:pt x="4990" y="938"/>
                  </a:lnTo>
                  <a:lnTo>
                    <a:pt x="4984" y="942"/>
                  </a:lnTo>
                  <a:lnTo>
                    <a:pt x="4982" y="944"/>
                  </a:lnTo>
                  <a:lnTo>
                    <a:pt x="4982" y="946"/>
                  </a:lnTo>
                  <a:lnTo>
                    <a:pt x="4986" y="950"/>
                  </a:lnTo>
                  <a:lnTo>
                    <a:pt x="4992" y="954"/>
                  </a:lnTo>
                  <a:lnTo>
                    <a:pt x="5002" y="958"/>
                  </a:lnTo>
                  <a:lnTo>
                    <a:pt x="5014" y="960"/>
                  </a:lnTo>
                  <a:lnTo>
                    <a:pt x="5024" y="962"/>
                  </a:lnTo>
                  <a:lnTo>
                    <a:pt x="5034" y="960"/>
                  </a:lnTo>
                  <a:lnTo>
                    <a:pt x="5044" y="956"/>
                  </a:lnTo>
                  <a:close/>
                  <a:moveTo>
                    <a:pt x="3698" y="530"/>
                  </a:moveTo>
                  <a:lnTo>
                    <a:pt x="3698" y="530"/>
                  </a:lnTo>
                  <a:lnTo>
                    <a:pt x="3704" y="524"/>
                  </a:lnTo>
                  <a:lnTo>
                    <a:pt x="3706" y="518"/>
                  </a:lnTo>
                  <a:lnTo>
                    <a:pt x="3704" y="508"/>
                  </a:lnTo>
                  <a:lnTo>
                    <a:pt x="3696" y="498"/>
                  </a:lnTo>
                  <a:lnTo>
                    <a:pt x="3694" y="496"/>
                  </a:lnTo>
                  <a:lnTo>
                    <a:pt x="3692" y="496"/>
                  </a:lnTo>
                  <a:lnTo>
                    <a:pt x="3688" y="500"/>
                  </a:lnTo>
                  <a:lnTo>
                    <a:pt x="3684" y="506"/>
                  </a:lnTo>
                  <a:lnTo>
                    <a:pt x="3682" y="514"/>
                  </a:lnTo>
                  <a:lnTo>
                    <a:pt x="3680" y="524"/>
                  </a:lnTo>
                  <a:lnTo>
                    <a:pt x="3684" y="530"/>
                  </a:lnTo>
                  <a:lnTo>
                    <a:pt x="3686" y="532"/>
                  </a:lnTo>
                  <a:lnTo>
                    <a:pt x="3688" y="532"/>
                  </a:lnTo>
                  <a:lnTo>
                    <a:pt x="3692" y="532"/>
                  </a:lnTo>
                  <a:lnTo>
                    <a:pt x="3698" y="530"/>
                  </a:lnTo>
                  <a:close/>
                  <a:moveTo>
                    <a:pt x="2260" y="322"/>
                  </a:moveTo>
                  <a:lnTo>
                    <a:pt x="2260" y="322"/>
                  </a:lnTo>
                  <a:lnTo>
                    <a:pt x="2286" y="316"/>
                  </a:lnTo>
                  <a:lnTo>
                    <a:pt x="2314" y="310"/>
                  </a:lnTo>
                  <a:lnTo>
                    <a:pt x="2350" y="306"/>
                  </a:lnTo>
                  <a:lnTo>
                    <a:pt x="2398" y="304"/>
                  </a:lnTo>
                  <a:lnTo>
                    <a:pt x="2424" y="302"/>
                  </a:lnTo>
                  <a:lnTo>
                    <a:pt x="2442" y="298"/>
                  </a:lnTo>
                  <a:lnTo>
                    <a:pt x="2456" y="294"/>
                  </a:lnTo>
                  <a:lnTo>
                    <a:pt x="2464" y="288"/>
                  </a:lnTo>
                  <a:lnTo>
                    <a:pt x="2466" y="284"/>
                  </a:lnTo>
                  <a:lnTo>
                    <a:pt x="2466" y="282"/>
                  </a:lnTo>
                  <a:lnTo>
                    <a:pt x="2462" y="274"/>
                  </a:lnTo>
                  <a:lnTo>
                    <a:pt x="2456" y="266"/>
                  </a:lnTo>
                  <a:lnTo>
                    <a:pt x="2442" y="256"/>
                  </a:lnTo>
                  <a:lnTo>
                    <a:pt x="2420" y="240"/>
                  </a:lnTo>
                  <a:lnTo>
                    <a:pt x="2412" y="234"/>
                  </a:lnTo>
                  <a:lnTo>
                    <a:pt x="2406" y="232"/>
                  </a:lnTo>
                  <a:lnTo>
                    <a:pt x="2398" y="232"/>
                  </a:lnTo>
                  <a:lnTo>
                    <a:pt x="2388" y="236"/>
                  </a:lnTo>
                  <a:lnTo>
                    <a:pt x="2376" y="242"/>
                  </a:lnTo>
                  <a:lnTo>
                    <a:pt x="2360" y="254"/>
                  </a:lnTo>
                  <a:lnTo>
                    <a:pt x="2346" y="262"/>
                  </a:lnTo>
                  <a:lnTo>
                    <a:pt x="2344" y="264"/>
                  </a:lnTo>
                  <a:lnTo>
                    <a:pt x="2344" y="262"/>
                  </a:lnTo>
                  <a:lnTo>
                    <a:pt x="2356" y="248"/>
                  </a:lnTo>
                  <a:lnTo>
                    <a:pt x="2364" y="238"/>
                  </a:lnTo>
                  <a:lnTo>
                    <a:pt x="2372" y="226"/>
                  </a:lnTo>
                  <a:lnTo>
                    <a:pt x="2376" y="218"/>
                  </a:lnTo>
                  <a:lnTo>
                    <a:pt x="2374" y="214"/>
                  </a:lnTo>
                  <a:lnTo>
                    <a:pt x="2372" y="212"/>
                  </a:lnTo>
                  <a:lnTo>
                    <a:pt x="2354" y="208"/>
                  </a:lnTo>
                  <a:lnTo>
                    <a:pt x="2344" y="206"/>
                  </a:lnTo>
                  <a:lnTo>
                    <a:pt x="2336" y="206"/>
                  </a:lnTo>
                  <a:lnTo>
                    <a:pt x="2326" y="208"/>
                  </a:lnTo>
                  <a:lnTo>
                    <a:pt x="2316" y="212"/>
                  </a:lnTo>
                  <a:lnTo>
                    <a:pt x="2306" y="222"/>
                  </a:lnTo>
                  <a:lnTo>
                    <a:pt x="2294" y="236"/>
                  </a:lnTo>
                  <a:lnTo>
                    <a:pt x="2286" y="248"/>
                  </a:lnTo>
                  <a:lnTo>
                    <a:pt x="2278" y="256"/>
                  </a:lnTo>
                  <a:lnTo>
                    <a:pt x="2266" y="264"/>
                  </a:lnTo>
                  <a:lnTo>
                    <a:pt x="2260" y="270"/>
                  </a:lnTo>
                  <a:lnTo>
                    <a:pt x="2252" y="278"/>
                  </a:lnTo>
                  <a:lnTo>
                    <a:pt x="2242" y="292"/>
                  </a:lnTo>
                  <a:lnTo>
                    <a:pt x="2230" y="314"/>
                  </a:lnTo>
                  <a:lnTo>
                    <a:pt x="2226" y="324"/>
                  </a:lnTo>
                  <a:lnTo>
                    <a:pt x="2226" y="328"/>
                  </a:lnTo>
                  <a:lnTo>
                    <a:pt x="2228" y="330"/>
                  </a:lnTo>
                  <a:lnTo>
                    <a:pt x="2238" y="328"/>
                  </a:lnTo>
                  <a:lnTo>
                    <a:pt x="2260" y="322"/>
                  </a:lnTo>
                  <a:close/>
                  <a:moveTo>
                    <a:pt x="2156" y="150"/>
                  </a:moveTo>
                  <a:lnTo>
                    <a:pt x="2156" y="150"/>
                  </a:lnTo>
                  <a:lnTo>
                    <a:pt x="2132" y="150"/>
                  </a:lnTo>
                  <a:lnTo>
                    <a:pt x="2100" y="148"/>
                  </a:lnTo>
                  <a:lnTo>
                    <a:pt x="2084" y="150"/>
                  </a:lnTo>
                  <a:lnTo>
                    <a:pt x="2068" y="152"/>
                  </a:lnTo>
                  <a:lnTo>
                    <a:pt x="2054" y="156"/>
                  </a:lnTo>
                  <a:lnTo>
                    <a:pt x="2042" y="162"/>
                  </a:lnTo>
                  <a:lnTo>
                    <a:pt x="2016" y="178"/>
                  </a:lnTo>
                  <a:lnTo>
                    <a:pt x="1988" y="192"/>
                  </a:lnTo>
                  <a:lnTo>
                    <a:pt x="1980" y="198"/>
                  </a:lnTo>
                  <a:lnTo>
                    <a:pt x="1978" y="200"/>
                  </a:lnTo>
                  <a:lnTo>
                    <a:pt x="1978" y="202"/>
                  </a:lnTo>
                  <a:lnTo>
                    <a:pt x="1980" y="204"/>
                  </a:lnTo>
                  <a:lnTo>
                    <a:pt x="1982" y="204"/>
                  </a:lnTo>
                  <a:lnTo>
                    <a:pt x="1996" y="206"/>
                  </a:lnTo>
                  <a:lnTo>
                    <a:pt x="2012" y="206"/>
                  </a:lnTo>
                  <a:lnTo>
                    <a:pt x="2020" y="208"/>
                  </a:lnTo>
                  <a:lnTo>
                    <a:pt x="2024" y="210"/>
                  </a:lnTo>
                  <a:lnTo>
                    <a:pt x="2024" y="214"/>
                  </a:lnTo>
                  <a:lnTo>
                    <a:pt x="2024" y="218"/>
                  </a:lnTo>
                  <a:lnTo>
                    <a:pt x="2026" y="224"/>
                  </a:lnTo>
                  <a:lnTo>
                    <a:pt x="2030" y="230"/>
                  </a:lnTo>
                  <a:lnTo>
                    <a:pt x="2038" y="234"/>
                  </a:lnTo>
                  <a:lnTo>
                    <a:pt x="2046" y="238"/>
                  </a:lnTo>
                  <a:lnTo>
                    <a:pt x="2054" y="238"/>
                  </a:lnTo>
                  <a:lnTo>
                    <a:pt x="2074" y="240"/>
                  </a:lnTo>
                  <a:lnTo>
                    <a:pt x="2100" y="244"/>
                  </a:lnTo>
                  <a:lnTo>
                    <a:pt x="2118" y="246"/>
                  </a:lnTo>
                  <a:lnTo>
                    <a:pt x="2138" y="252"/>
                  </a:lnTo>
                  <a:lnTo>
                    <a:pt x="2158" y="258"/>
                  </a:lnTo>
                  <a:lnTo>
                    <a:pt x="2180" y="260"/>
                  </a:lnTo>
                  <a:lnTo>
                    <a:pt x="2200" y="260"/>
                  </a:lnTo>
                  <a:lnTo>
                    <a:pt x="2218" y="258"/>
                  </a:lnTo>
                  <a:lnTo>
                    <a:pt x="2232" y="252"/>
                  </a:lnTo>
                  <a:lnTo>
                    <a:pt x="2240" y="248"/>
                  </a:lnTo>
                  <a:lnTo>
                    <a:pt x="2244" y="244"/>
                  </a:lnTo>
                  <a:lnTo>
                    <a:pt x="2244" y="240"/>
                  </a:lnTo>
                  <a:lnTo>
                    <a:pt x="2242" y="238"/>
                  </a:lnTo>
                  <a:lnTo>
                    <a:pt x="2240" y="234"/>
                  </a:lnTo>
                  <a:lnTo>
                    <a:pt x="2236" y="232"/>
                  </a:lnTo>
                  <a:lnTo>
                    <a:pt x="2236" y="228"/>
                  </a:lnTo>
                  <a:lnTo>
                    <a:pt x="2236" y="220"/>
                  </a:lnTo>
                  <a:lnTo>
                    <a:pt x="2238" y="210"/>
                  </a:lnTo>
                  <a:lnTo>
                    <a:pt x="2244" y="202"/>
                  </a:lnTo>
                  <a:lnTo>
                    <a:pt x="2248" y="192"/>
                  </a:lnTo>
                  <a:lnTo>
                    <a:pt x="2252" y="184"/>
                  </a:lnTo>
                  <a:lnTo>
                    <a:pt x="2252" y="180"/>
                  </a:lnTo>
                  <a:lnTo>
                    <a:pt x="2252" y="176"/>
                  </a:lnTo>
                  <a:lnTo>
                    <a:pt x="2250" y="174"/>
                  </a:lnTo>
                  <a:lnTo>
                    <a:pt x="2246" y="172"/>
                  </a:lnTo>
                  <a:lnTo>
                    <a:pt x="2238" y="166"/>
                  </a:lnTo>
                  <a:lnTo>
                    <a:pt x="2234" y="162"/>
                  </a:lnTo>
                  <a:lnTo>
                    <a:pt x="2230" y="160"/>
                  </a:lnTo>
                  <a:lnTo>
                    <a:pt x="2226" y="156"/>
                  </a:lnTo>
                  <a:lnTo>
                    <a:pt x="2220" y="156"/>
                  </a:lnTo>
                  <a:lnTo>
                    <a:pt x="2212" y="156"/>
                  </a:lnTo>
                  <a:lnTo>
                    <a:pt x="2184" y="164"/>
                  </a:lnTo>
                  <a:lnTo>
                    <a:pt x="2170" y="170"/>
                  </a:lnTo>
                  <a:lnTo>
                    <a:pt x="2162" y="170"/>
                  </a:lnTo>
                  <a:lnTo>
                    <a:pt x="2160" y="168"/>
                  </a:lnTo>
                  <a:lnTo>
                    <a:pt x="2162" y="164"/>
                  </a:lnTo>
                  <a:lnTo>
                    <a:pt x="2164" y="158"/>
                  </a:lnTo>
                  <a:lnTo>
                    <a:pt x="2164" y="154"/>
                  </a:lnTo>
                  <a:lnTo>
                    <a:pt x="2164" y="150"/>
                  </a:lnTo>
                  <a:lnTo>
                    <a:pt x="2156" y="150"/>
                  </a:lnTo>
                  <a:close/>
                  <a:moveTo>
                    <a:pt x="3192" y="724"/>
                  </a:moveTo>
                  <a:lnTo>
                    <a:pt x="3192" y="724"/>
                  </a:lnTo>
                  <a:lnTo>
                    <a:pt x="3218" y="728"/>
                  </a:lnTo>
                  <a:lnTo>
                    <a:pt x="3242" y="734"/>
                  </a:lnTo>
                  <a:lnTo>
                    <a:pt x="3268" y="744"/>
                  </a:lnTo>
                  <a:lnTo>
                    <a:pt x="3300" y="758"/>
                  </a:lnTo>
                  <a:lnTo>
                    <a:pt x="3308" y="762"/>
                  </a:lnTo>
                  <a:lnTo>
                    <a:pt x="3314" y="764"/>
                  </a:lnTo>
                  <a:lnTo>
                    <a:pt x="3316" y="762"/>
                  </a:lnTo>
                  <a:lnTo>
                    <a:pt x="3316" y="760"/>
                  </a:lnTo>
                  <a:lnTo>
                    <a:pt x="3314" y="752"/>
                  </a:lnTo>
                  <a:lnTo>
                    <a:pt x="3316" y="748"/>
                  </a:lnTo>
                  <a:lnTo>
                    <a:pt x="3320" y="746"/>
                  </a:lnTo>
                  <a:lnTo>
                    <a:pt x="3332" y="746"/>
                  </a:lnTo>
                  <a:lnTo>
                    <a:pt x="3338" y="746"/>
                  </a:lnTo>
                  <a:lnTo>
                    <a:pt x="3368" y="758"/>
                  </a:lnTo>
                  <a:lnTo>
                    <a:pt x="3390" y="768"/>
                  </a:lnTo>
                  <a:lnTo>
                    <a:pt x="3412" y="778"/>
                  </a:lnTo>
                  <a:lnTo>
                    <a:pt x="3420" y="782"/>
                  </a:lnTo>
                  <a:lnTo>
                    <a:pt x="3428" y="782"/>
                  </a:lnTo>
                  <a:lnTo>
                    <a:pt x="3434" y="778"/>
                  </a:lnTo>
                  <a:lnTo>
                    <a:pt x="3440" y="772"/>
                  </a:lnTo>
                  <a:lnTo>
                    <a:pt x="3440" y="766"/>
                  </a:lnTo>
                  <a:lnTo>
                    <a:pt x="3440" y="762"/>
                  </a:lnTo>
                  <a:lnTo>
                    <a:pt x="3436" y="756"/>
                  </a:lnTo>
                  <a:lnTo>
                    <a:pt x="3430" y="752"/>
                  </a:lnTo>
                  <a:lnTo>
                    <a:pt x="3422" y="748"/>
                  </a:lnTo>
                  <a:lnTo>
                    <a:pt x="3414" y="746"/>
                  </a:lnTo>
                  <a:lnTo>
                    <a:pt x="3412" y="744"/>
                  </a:lnTo>
                  <a:lnTo>
                    <a:pt x="3412" y="742"/>
                  </a:lnTo>
                  <a:lnTo>
                    <a:pt x="3414" y="742"/>
                  </a:lnTo>
                  <a:lnTo>
                    <a:pt x="3422" y="738"/>
                  </a:lnTo>
                  <a:lnTo>
                    <a:pt x="3432" y="736"/>
                  </a:lnTo>
                  <a:lnTo>
                    <a:pt x="3432" y="734"/>
                  </a:lnTo>
                  <a:lnTo>
                    <a:pt x="3432" y="732"/>
                  </a:lnTo>
                  <a:lnTo>
                    <a:pt x="3426" y="730"/>
                  </a:lnTo>
                  <a:lnTo>
                    <a:pt x="3418" y="726"/>
                  </a:lnTo>
                  <a:lnTo>
                    <a:pt x="3410" y="724"/>
                  </a:lnTo>
                  <a:lnTo>
                    <a:pt x="3406" y="720"/>
                  </a:lnTo>
                  <a:lnTo>
                    <a:pt x="3406" y="718"/>
                  </a:lnTo>
                  <a:lnTo>
                    <a:pt x="3416" y="714"/>
                  </a:lnTo>
                  <a:lnTo>
                    <a:pt x="3428" y="710"/>
                  </a:lnTo>
                  <a:lnTo>
                    <a:pt x="3430" y="708"/>
                  </a:lnTo>
                  <a:lnTo>
                    <a:pt x="3430" y="706"/>
                  </a:lnTo>
                  <a:lnTo>
                    <a:pt x="3426" y="702"/>
                  </a:lnTo>
                  <a:lnTo>
                    <a:pt x="3418" y="696"/>
                  </a:lnTo>
                  <a:lnTo>
                    <a:pt x="3392" y="686"/>
                  </a:lnTo>
                  <a:lnTo>
                    <a:pt x="3364" y="676"/>
                  </a:lnTo>
                  <a:lnTo>
                    <a:pt x="3352" y="674"/>
                  </a:lnTo>
                  <a:lnTo>
                    <a:pt x="3342" y="676"/>
                  </a:lnTo>
                  <a:lnTo>
                    <a:pt x="3336" y="678"/>
                  </a:lnTo>
                  <a:lnTo>
                    <a:pt x="3330" y="684"/>
                  </a:lnTo>
                  <a:lnTo>
                    <a:pt x="3326" y="688"/>
                  </a:lnTo>
                  <a:lnTo>
                    <a:pt x="3322" y="690"/>
                  </a:lnTo>
                  <a:lnTo>
                    <a:pt x="3320" y="688"/>
                  </a:lnTo>
                  <a:lnTo>
                    <a:pt x="3316" y="682"/>
                  </a:lnTo>
                  <a:lnTo>
                    <a:pt x="3312" y="676"/>
                  </a:lnTo>
                  <a:lnTo>
                    <a:pt x="3306" y="672"/>
                  </a:lnTo>
                  <a:lnTo>
                    <a:pt x="3302" y="668"/>
                  </a:lnTo>
                  <a:lnTo>
                    <a:pt x="3294" y="668"/>
                  </a:lnTo>
                  <a:lnTo>
                    <a:pt x="3278" y="666"/>
                  </a:lnTo>
                  <a:lnTo>
                    <a:pt x="3270" y="664"/>
                  </a:lnTo>
                  <a:lnTo>
                    <a:pt x="3258" y="660"/>
                  </a:lnTo>
                  <a:lnTo>
                    <a:pt x="3244" y="656"/>
                  </a:lnTo>
                  <a:lnTo>
                    <a:pt x="3230" y="654"/>
                  </a:lnTo>
                  <a:lnTo>
                    <a:pt x="3216" y="656"/>
                  </a:lnTo>
                  <a:lnTo>
                    <a:pt x="3204" y="660"/>
                  </a:lnTo>
                  <a:lnTo>
                    <a:pt x="3194" y="666"/>
                  </a:lnTo>
                  <a:lnTo>
                    <a:pt x="3186" y="674"/>
                  </a:lnTo>
                  <a:lnTo>
                    <a:pt x="3186" y="676"/>
                  </a:lnTo>
                  <a:lnTo>
                    <a:pt x="3186" y="680"/>
                  </a:lnTo>
                  <a:lnTo>
                    <a:pt x="3188" y="684"/>
                  </a:lnTo>
                  <a:lnTo>
                    <a:pt x="3190" y="688"/>
                  </a:lnTo>
                  <a:lnTo>
                    <a:pt x="3194" y="692"/>
                  </a:lnTo>
                  <a:lnTo>
                    <a:pt x="3196" y="696"/>
                  </a:lnTo>
                  <a:lnTo>
                    <a:pt x="3196" y="700"/>
                  </a:lnTo>
                  <a:lnTo>
                    <a:pt x="3196" y="702"/>
                  </a:lnTo>
                  <a:lnTo>
                    <a:pt x="3190" y="706"/>
                  </a:lnTo>
                  <a:lnTo>
                    <a:pt x="3184" y="712"/>
                  </a:lnTo>
                  <a:lnTo>
                    <a:pt x="3178" y="714"/>
                  </a:lnTo>
                  <a:lnTo>
                    <a:pt x="3176" y="718"/>
                  </a:lnTo>
                  <a:lnTo>
                    <a:pt x="3180" y="720"/>
                  </a:lnTo>
                  <a:lnTo>
                    <a:pt x="3192" y="724"/>
                  </a:lnTo>
                  <a:close/>
                  <a:moveTo>
                    <a:pt x="614" y="10"/>
                  </a:moveTo>
                  <a:lnTo>
                    <a:pt x="614" y="10"/>
                  </a:lnTo>
                  <a:lnTo>
                    <a:pt x="614" y="8"/>
                  </a:lnTo>
                  <a:lnTo>
                    <a:pt x="612" y="6"/>
                  </a:lnTo>
                  <a:lnTo>
                    <a:pt x="606" y="4"/>
                  </a:lnTo>
                  <a:lnTo>
                    <a:pt x="588" y="0"/>
                  </a:lnTo>
                  <a:lnTo>
                    <a:pt x="576" y="0"/>
                  </a:lnTo>
                  <a:lnTo>
                    <a:pt x="566" y="2"/>
                  </a:lnTo>
                  <a:lnTo>
                    <a:pt x="558" y="4"/>
                  </a:lnTo>
                  <a:lnTo>
                    <a:pt x="554" y="10"/>
                  </a:lnTo>
                  <a:lnTo>
                    <a:pt x="552" y="12"/>
                  </a:lnTo>
                  <a:lnTo>
                    <a:pt x="554" y="14"/>
                  </a:lnTo>
                  <a:lnTo>
                    <a:pt x="558" y="18"/>
                  </a:lnTo>
                  <a:lnTo>
                    <a:pt x="568" y="18"/>
                  </a:lnTo>
                  <a:lnTo>
                    <a:pt x="578" y="18"/>
                  </a:lnTo>
                  <a:lnTo>
                    <a:pt x="602" y="16"/>
                  </a:lnTo>
                  <a:lnTo>
                    <a:pt x="610" y="12"/>
                  </a:lnTo>
                  <a:lnTo>
                    <a:pt x="614" y="10"/>
                  </a:lnTo>
                  <a:close/>
                  <a:moveTo>
                    <a:pt x="444" y="80"/>
                  </a:moveTo>
                  <a:lnTo>
                    <a:pt x="444" y="80"/>
                  </a:lnTo>
                  <a:lnTo>
                    <a:pt x="450" y="82"/>
                  </a:lnTo>
                  <a:lnTo>
                    <a:pt x="450" y="84"/>
                  </a:lnTo>
                  <a:lnTo>
                    <a:pt x="456" y="86"/>
                  </a:lnTo>
                  <a:lnTo>
                    <a:pt x="474" y="88"/>
                  </a:lnTo>
                  <a:lnTo>
                    <a:pt x="502" y="94"/>
                  </a:lnTo>
                  <a:lnTo>
                    <a:pt x="514" y="100"/>
                  </a:lnTo>
                  <a:lnTo>
                    <a:pt x="524" y="102"/>
                  </a:lnTo>
                  <a:lnTo>
                    <a:pt x="536" y="100"/>
                  </a:lnTo>
                  <a:lnTo>
                    <a:pt x="544" y="96"/>
                  </a:lnTo>
                  <a:lnTo>
                    <a:pt x="546" y="94"/>
                  </a:lnTo>
                  <a:lnTo>
                    <a:pt x="544" y="94"/>
                  </a:lnTo>
                  <a:lnTo>
                    <a:pt x="520" y="88"/>
                  </a:lnTo>
                  <a:lnTo>
                    <a:pt x="492" y="76"/>
                  </a:lnTo>
                  <a:lnTo>
                    <a:pt x="478" y="74"/>
                  </a:lnTo>
                  <a:lnTo>
                    <a:pt x="466" y="76"/>
                  </a:lnTo>
                  <a:lnTo>
                    <a:pt x="458" y="76"/>
                  </a:lnTo>
                  <a:lnTo>
                    <a:pt x="452" y="74"/>
                  </a:lnTo>
                  <a:lnTo>
                    <a:pt x="438" y="70"/>
                  </a:lnTo>
                  <a:lnTo>
                    <a:pt x="432" y="68"/>
                  </a:lnTo>
                  <a:lnTo>
                    <a:pt x="426" y="66"/>
                  </a:lnTo>
                  <a:lnTo>
                    <a:pt x="420" y="68"/>
                  </a:lnTo>
                  <a:lnTo>
                    <a:pt x="414" y="74"/>
                  </a:lnTo>
                  <a:lnTo>
                    <a:pt x="412" y="76"/>
                  </a:lnTo>
                  <a:lnTo>
                    <a:pt x="414" y="76"/>
                  </a:lnTo>
                  <a:lnTo>
                    <a:pt x="420" y="78"/>
                  </a:lnTo>
                  <a:lnTo>
                    <a:pt x="432" y="78"/>
                  </a:lnTo>
                  <a:lnTo>
                    <a:pt x="444" y="80"/>
                  </a:lnTo>
                  <a:close/>
                  <a:moveTo>
                    <a:pt x="296" y="786"/>
                  </a:moveTo>
                  <a:lnTo>
                    <a:pt x="296" y="786"/>
                  </a:lnTo>
                  <a:lnTo>
                    <a:pt x="290" y="806"/>
                  </a:lnTo>
                  <a:lnTo>
                    <a:pt x="288" y="812"/>
                  </a:lnTo>
                  <a:lnTo>
                    <a:pt x="288" y="818"/>
                  </a:lnTo>
                  <a:lnTo>
                    <a:pt x="292" y="822"/>
                  </a:lnTo>
                  <a:lnTo>
                    <a:pt x="300" y="826"/>
                  </a:lnTo>
                  <a:lnTo>
                    <a:pt x="310" y="828"/>
                  </a:lnTo>
                  <a:lnTo>
                    <a:pt x="324" y="828"/>
                  </a:lnTo>
                  <a:lnTo>
                    <a:pt x="340" y="828"/>
                  </a:lnTo>
                  <a:lnTo>
                    <a:pt x="338" y="830"/>
                  </a:lnTo>
                  <a:lnTo>
                    <a:pt x="334" y="832"/>
                  </a:lnTo>
                  <a:lnTo>
                    <a:pt x="330" y="836"/>
                  </a:lnTo>
                  <a:lnTo>
                    <a:pt x="330" y="842"/>
                  </a:lnTo>
                  <a:lnTo>
                    <a:pt x="330" y="844"/>
                  </a:lnTo>
                  <a:lnTo>
                    <a:pt x="332" y="848"/>
                  </a:lnTo>
                  <a:lnTo>
                    <a:pt x="344" y="856"/>
                  </a:lnTo>
                  <a:lnTo>
                    <a:pt x="350" y="858"/>
                  </a:lnTo>
                  <a:lnTo>
                    <a:pt x="356" y="860"/>
                  </a:lnTo>
                  <a:lnTo>
                    <a:pt x="360" y="860"/>
                  </a:lnTo>
                  <a:lnTo>
                    <a:pt x="362" y="858"/>
                  </a:lnTo>
                  <a:lnTo>
                    <a:pt x="364" y="852"/>
                  </a:lnTo>
                  <a:lnTo>
                    <a:pt x="366" y="844"/>
                  </a:lnTo>
                  <a:lnTo>
                    <a:pt x="366" y="838"/>
                  </a:lnTo>
                  <a:lnTo>
                    <a:pt x="366" y="834"/>
                  </a:lnTo>
                  <a:lnTo>
                    <a:pt x="368" y="832"/>
                  </a:lnTo>
                  <a:lnTo>
                    <a:pt x="370" y="834"/>
                  </a:lnTo>
                  <a:lnTo>
                    <a:pt x="376" y="842"/>
                  </a:lnTo>
                  <a:lnTo>
                    <a:pt x="380" y="848"/>
                  </a:lnTo>
                  <a:lnTo>
                    <a:pt x="382" y="852"/>
                  </a:lnTo>
                  <a:lnTo>
                    <a:pt x="382" y="856"/>
                  </a:lnTo>
                  <a:lnTo>
                    <a:pt x="382" y="860"/>
                  </a:lnTo>
                  <a:lnTo>
                    <a:pt x="378" y="866"/>
                  </a:lnTo>
                  <a:lnTo>
                    <a:pt x="372" y="870"/>
                  </a:lnTo>
                  <a:lnTo>
                    <a:pt x="368" y="874"/>
                  </a:lnTo>
                  <a:lnTo>
                    <a:pt x="368" y="876"/>
                  </a:lnTo>
                  <a:lnTo>
                    <a:pt x="374" y="878"/>
                  </a:lnTo>
                  <a:lnTo>
                    <a:pt x="388" y="880"/>
                  </a:lnTo>
                  <a:lnTo>
                    <a:pt x="404" y="882"/>
                  </a:lnTo>
                  <a:lnTo>
                    <a:pt x="414" y="884"/>
                  </a:lnTo>
                  <a:lnTo>
                    <a:pt x="420" y="886"/>
                  </a:lnTo>
                  <a:lnTo>
                    <a:pt x="424" y="888"/>
                  </a:lnTo>
                  <a:lnTo>
                    <a:pt x="426" y="890"/>
                  </a:lnTo>
                  <a:lnTo>
                    <a:pt x="430" y="892"/>
                  </a:lnTo>
                  <a:lnTo>
                    <a:pt x="450" y="892"/>
                  </a:lnTo>
                  <a:lnTo>
                    <a:pt x="464" y="894"/>
                  </a:lnTo>
                  <a:lnTo>
                    <a:pt x="476" y="894"/>
                  </a:lnTo>
                  <a:lnTo>
                    <a:pt x="494" y="898"/>
                  </a:lnTo>
                  <a:lnTo>
                    <a:pt x="504" y="898"/>
                  </a:lnTo>
                  <a:lnTo>
                    <a:pt x="514" y="898"/>
                  </a:lnTo>
                  <a:lnTo>
                    <a:pt x="524" y="894"/>
                  </a:lnTo>
                  <a:lnTo>
                    <a:pt x="536" y="888"/>
                  </a:lnTo>
                  <a:lnTo>
                    <a:pt x="540" y="886"/>
                  </a:lnTo>
                  <a:lnTo>
                    <a:pt x="540" y="884"/>
                  </a:lnTo>
                  <a:lnTo>
                    <a:pt x="540" y="882"/>
                  </a:lnTo>
                  <a:lnTo>
                    <a:pt x="538" y="878"/>
                  </a:lnTo>
                  <a:lnTo>
                    <a:pt x="530" y="874"/>
                  </a:lnTo>
                  <a:lnTo>
                    <a:pt x="518" y="868"/>
                  </a:lnTo>
                  <a:lnTo>
                    <a:pt x="506" y="862"/>
                  </a:lnTo>
                  <a:lnTo>
                    <a:pt x="494" y="854"/>
                  </a:lnTo>
                  <a:lnTo>
                    <a:pt x="484" y="846"/>
                  </a:lnTo>
                  <a:lnTo>
                    <a:pt x="476" y="836"/>
                  </a:lnTo>
                  <a:lnTo>
                    <a:pt x="472" y="826"/>
                  </a:lnTo>
                  <a:lnTo>
                    <a:pt x="466" y="820"/>
                  </a:lnTo>
                  <a:lnTo>
                    <a:pt x="456" y="808"/>
                  </a:lnTo>
                  <a:lnTo>
                    <a:pt x="452" y="800"/>
                  </a:lnTo>
                  <a:lnTo>
                    <a:pt x="448" y="792"/>
                  </a:lnTo>
                  <a:lnTo>
                    <a:pt x="448" y="780"/>
                  </a:lnTo>
                  <a:lnTo>
                    <a:pt x="450" y="764"/>
                  </a:lnTo>
                  <a:lnTo>
                    <a:pt x="452" y="756"/>
                  </a:lnTo>
                  <a:lnTo>
                    <a:pt x="456" y="748"/>
                  </a:lnTo>
                  <a:lnTo>
                    <a:pt x="464" y="736"/>
                  </a:lnTo>
                  <a:lnTo>
                    <a:pt x="474" y="726"/>
                  </a:lnTo>
                  <a:lnTo>
                    <a:pt x="482" y="718"/>
                  </a:lnTo>
                  <a:lnTo>
                    <a:pt x="490" y="712"/>
                  </a:lnTo>
                  <a:lnTo>
                    <a:pt x="492" y="706"/>
                  </a:lnTo>
                  <a:lnTo>
                    <a:pt x="492" y="704"/>
                  </a:lnTo>
                  <a:lnTo>
                    <a:pt x="488" y="702"/>
                  </a:lnTo>
                  <a:lnTo>
                    <a:pt x="478" y="696"/>
                  </a:lnTo>
                  <a:lnTo>
                    <a:pt x="458" y="688"/>
                  </a:lnTo>
                  <a:lnTo>
                    <a:pt x="454" y="686"/>
                  </a:lnTo>
                  <a:lnTo>
                    <a:pt x="448" y="686"/>
                  </a:lnTo>
                  <a:lnTo>
                    <a:pt x="434" y="688"/>
                  </a:lnTo>
                  <a:lnTo>
                    <a:pt x="400" y="694"/>
                  </a:lnTo>
                  <a:lnTo>
                    <a:pt x="378" y="698"/>
                  </a:lnTo>
                  <a:lnTo>
                    <a:pt x="366" y="700"/>
                  </a:lnTo>
                  <a:lnTo>
                    <a:pt x="362" y="702"/>
                  </a:lnTo>
                  <a:lnTo>
                    <a:pt x="362" y="706"/>
                  </a:lnTo>
                  <a:lnTo>
                    <a:pt x="362" y="708"/>
                  </a:lnTo>
                  <a:lnTo>
                    <a:pt x="362" y="712"/>
                  </a:lnTo>
                  <a:lnTo>
                    <a:pt x="358" y="716"/>
                  </a:lnTo>
                  <a:lnTo>
                    <a:pt x="348" y="720"/>
                  </a:lnTo>
                  <a:lnTo>
                    <a:pt x="338" y="726"/>
                  </a:lnTo>
                  <a:lnTo>
                    <a:pt x="334" y="730"/>
                  </a:lnTo>
                  <a:lnTo>
                    <a:pt x="332" y="734"/>
                  </a:lnTo>
                  <a:lnTo>
                    <a:pt x="334" y="736"/>
                  </a:lnTo>
                  <a:lnTo>
                    <a:pt x="338" y="742"/>
                  </a:lnTo>
                  <a:lnTo>
                    <a:pt x="340" y="746"/>
                  </a:lnTo>
                  <a:lnTo>
                    <a:pt x="340" y="754"/>
                  </a:lnTo>
                  <a:lnTo>
                    <a:pt x="336" y="764"/>
                  </a:lnTo>
                  <a:lnTo>
                    <a:pt x="330" y="774"/>
                  </a:lnTo>
                  <a:lnTo>
                    <a:pt x="324" y="778"/>
                  </a:lnTo>
                  <a:lnTo>
                    <a:pt x="320" y="778"/>
                  </a:lnTo>
                  <a:lnTo>
                    <a:pt x="316" y="776"/>
                  </a:lnTo>
                  <a:lnTo>
                    <a:pt x="310" y="774"/>
                  </a:lnTo>
                  <a:lnTo>
                    <a:pt x="306" y="774"/>
                  </a:lnTo>
                  <a:lnTo>
                    <a:pt x="302" y="778"/>
                  </a:lnTo>
                  <a:lnTo>
                    <a:pt x="296" y="786"/>
                  </a:lnTo>
                  <a:close/>
                  <a:moveTo>
                    <a:pt x="282" y="168"/>
                  </a:moveTo>
                  <a:lnTo>
                    <a:pt x="282" y="168"/>
                  </a:lnTo>
                  <a:lnTo>
                    <a:pt x="290" y="168"/>
                  </a:lnTo>
                  <a:lnTo>
                    <a:pt x="294" y="164"/>
                  </a:lnTo>
                  <a:lnTo>
                    <a:pt x="292" y="160"/>
                  </a:lnTo>
                  <a:lnTo>
                    <a:pt x="288" y="158"/>
                  </a:lnTo>
                  <a:lnTo>
                    <a:pt x="280" y="154"/>
                  </a:lnTo>
                  <a:lnTo>
                    <a:pt x="270" y="152"/>
                  </a:lnTo>
                  <a:lnTo>
                    <a:pt x="260" y="152"/>
                  </a:lnTo>
                  <a:lnTo>
                    <a:pt x="250" y="156"/>
                  </a:lnTo>
                  <a:lnTo>
                    <a:pt x="242" y="160"/>
                  </a:lnTo>
                  <a:lnTo>
                    <a:pt x="240" y="164"/>
                  </a:lnTo>
                  <a:lnTo>
                    <a:pt x="240" y="166"/>
                  </a:lnTo>
                  <a:lnTo>
                    <a:pt x="244" y="166"/>
                  </a:lnTo>
                  <a:lnTo>
                    <a:pt x="260" y="168"/>
                  </a:lnTo>
                  <a:lnTo>
                    <a:pt x="282" y="168"/>
                  </a:lnTo>
                  <a:close/>
                  <a:moveTo>
                    <a:pt x="416" y="96"/>
                  </a:moveTo>
                  <a:lnTo>
                    <a:pt x="416" y="96"/>
                  </a:lnTo>
                  <a:lnTo>
                    <a:pt x="424" y="96"/>
                  </a:lnTo>
                  <a:lnTo>
                    <a:pt x="428" y="100"/>
                  </a:lnTo>
                  <a:lnTo>
                    <a:pt x="432" y="100"/>
                  </a:lnTo>
                  <a:lnTo>
                    <a:pt x="440" y="100"/>
                  </a:lnTo>
                  <a:lnTo>
                    <a:pt x="452" y="98"/>
                  </a:lnTo>
                  <a:lnTo>
                    <a:pt x="464" y="96"/>
                  </a:lnTo>
                  <a:lnTo>
                    <a:pt x="470" y="96"/>
                  </a:lnTo>
                  <a:lnTo>
                    <a:pt x="472" y="96"/>
                  </a:lnTo>
                  <a:lnTo>
                    <a:pt x="470" y="94"/>
                  </a:lnTo>
                  <a:lnTo>
                    <a:pt x="452" y="88"/>
                  </a:lnTo>
                  <a:lnTo>
                    <a:pt x="440" y="86"/>
                  </a:lnTo>
                  <a:lnTo>
                    <a:pt x="436" y="86"/>
                  </a:lnTo>
                  <a:lnTo>
                    <a:pt x="432" y="88"/>
                  </a:lnTo>
                  <a:lnTo>
                    <a:pt x="428" y="90"/>
                  </a:lnTo>
                  <a:lnTo>
                    <a:pt x="424" y="90"/>
                  </a:lnTo>
                  <a:lnTo>
                    <a:pt x="414" y="88"/>
                  </a:lnTo>
                  <a:lnTo>
                    <a:pt x="404" y="86"/>
                  </a:lnTo>
                  <a:lnTo>
                    <a:pt x="398" y="88"/>
                  </a:lnTo>
                  <a:lnTo>
                    <a:pt x="396" y="92"/>
                  </a:lnTo>
                  <a:lnTo>
                    <a:pt x="394" y="94"/>
                  </a:lnTo>
                  <a:lnTo>
                    <a:pt x="398" y="96"/>
                  </a:lnTo>
                  <a:lnTo>
                    <a:pt x="416" y="96"/>
                  </a:lnTo>
                  <a:close/>
                  <a:moveTo>
                    <a:pt x="406" y="124"/>
                  </a:moveTo>
                  <a:lnTo>
                    <a:pt x="406" y="124"/>
                  </a:lnTo>
                  <a:lnTo>
                    <a:pt x="414" y="122"/>
                  </a:lnTo>
                  <a:lnTo>
                    <a:pt x="416" y="122"/>
                  </a:lnTo>
                  <a:lnTo>
                    <a:pt x="416" y="120"/>
                  </a:lnTo>
                  <a:lnTo>
                    <a:pt x="414" y="116"/>
                  </a:lnTo>
                  <a:lnTo>
                    <a:pt x="408" y="112"/>
                  </a:lnTo>
                  <a:lnTo>
                    <a:pt x="402" y="110"/>
                  </a:lnTo>
                  <a:lnTo>
                    <a:pt x="394" y="110"/>
                  </a:lnTo>
                  <a:lnTo>
                    <a:pt x="390" y="112"/>
                  </a:lnTo>
                  <a:lnTo>
                    <a:pt x="392" y="114"/>
                  </a:lnTo>
                  <a:lnTo>
                    <a:pt x="392" y="116"/>
                  </a:lnTo>
                  <a:lnTo>
                    <a:pt x="392" y="118"/>
                  </a:lnTo>
                  <a:lnTo>
                    <a:pt x="390" y="120"/>
                  </a:lnTo>
                  <a:lnTo>
                    <a:pt x="390" y="122"/>
                  </a:lnTo>
                  <a:lnTo>
                    <a:pt x="392" y="124"/>
                  </a:lnTo>
                  <a:lnTo>
                    <a:pt x="406" y="124"/>
                  </a:lnTo>
                  <a:close/>
                  <a:moveTo>
                    <a:pt x="382" y="134"/>
                  </a:moveTo>
                  <a:lnTo>
                    <a:pt x="382" y="134"/>
                  </a:lnTo>
                  <a:lnTo>
                    <a:pt x="372" y="126"/>
                  </a:lnTo>
                  <a:lnTo>
                    <a:pt x="368" y="124"/>
                  </a:lnTo>
                  <a:lnTo>
                    <a:pt x="364" y="124"/>
                  </a:lnTo>
                  <a:lnTo>
                    <a:pt x="350" y="128"/>
                  </a:lnTo>
                  <a:lnTo>
                    <a:pt x="330" y="136"/>
                  </a:lnTo>
                  <a:lnTo>
                    <a:pt x="328" y="138"/>
                  </a:lnTo>
                  <a:lnTo>
                    <a:pt x="326" y="140"/>
                  </a:lnTo>
                  <a:lnTo>
                    <a:pt x="328" y="142"/>
                  </a:lnTo>
                  <a:lnTo>
                    <a:pt x="332" y="144"/>
                  </a:lnTo>
                  <a:lnTo>
                    <a:pt x="342" y="146"/>
                  </a:lnTo>
                  <a:lnTo>
                    <a:pt x="356" y="148"/>
                  </a:lnTo>
                  <a:lnTo>
                    <a:pt x="370" y="148"/>
                  </a:lnTo>
                  <a:lnTo>
                    <a:pt x="380" y="146"/>
                  </a:lnTo>
                  <a:lnTo>
                    <a:pt x="384" y="144"/>
                  </a:lnTo>
                  <a:lnTo>
                    <a:pt x="386" y="142"/>
                  </a:lnTo>
                  <a:lnTo>
                    <a:pt x="386" y="138"/>
                  </a:lnTo>
                  <a:lnTo>
                    <a:pt x="382" y="134"/>
                  </a:lnTo>
                  <a:close/>
                  <a:moveTo>
                    <a:pt x="46" y="116"/>
                  </a:moveTo>
                  <a:lnTo>
                    <a:pt x="46" y="116"/>
                  </a:lnTo>
                  <a:lnTo>
                    <a:pt x="54" y="118"/>
                  </a:lnTo>
                  <a:lnTo>
                    <a:pt x="62" y="114"/>
                  </a:lnTo>
                  <a:lnTo>
                    <a:pt x="66" y="114"/>
                  </a:lnTo>
                  <a:lnTo>
                    <a:pt x="70" y="116"/>
                  </a:lnTo>
                  <a:lnTo>
                    <a:pt x="76" y="120"/>
                  </a:lnTo>
                  <a:lnTo>
                    <a:pt x="80" y="122"/>
                  </a:lnTo>
                  <a:lnTo>
                    <a:pt x="86" y="124"/>
                  </a:lnTo>
                  <a:lnTo>
                    <a:pt x="92" y="122"/>
                  </a:lnTo>
                  <a:lnTo>
                    <a:pt x="102" y="118"/>
                  </a:lnTo>
                  <a:lnTo>
                    <a:pt x="118" y="110"/>
                  </a:lnTo>
                  <a:lnTo>
                    <a:pt x="130" y="104"/>
                  </a:lnTo>
                  <a:lnTo>
                    <a:pt x="134" y="102"/>
                  </a:lnTo>
                  <a:lnTo>
                    <a:pt x="140" y="102"/>
                  </a:lnTo>
                  <a:lnTo>
                    <a:pt x="148" y="102"/>
                  </a:lnTo>
                  <a:lnTo>
                    <a:pt x="158" y="106"/>
                  </a:lnTo>
                  <a:lnTo>
                    <a:pt x="168" y="108"/>
                  </a:lnTo>
                  <a:lnTo>
                    <a:pt x="176" y="108"/>
                  </a:lnTo>
                  <a:lnTo>
                    <a:pt x="180" y="108"/>
                  </a:lnTo>
                  <a:lnTo>
                    <a:pt x="182" y="106"/>
                  </a:lnTo>
                  <a:lnTo>
                    <a:pt x="182" y="102"/>
                  </a:lnTo>
                  <a:lnTo>
                    <a:pt x="176" y="98"/>
                  </a:lnTo>
                  <a:lnTo>
                    <a:pt x="166" y="94"/>
                  </a:lnTo>
                  <a:lnTo>
                    <a:pt x="150" y="90"/>
                  </a:lnTo>
                  <a:lnTo>
                    <a:pt x="126" y="86"/>
                  </a:lnTo>
                  <a:lnTo>
                    <a:pt x="122" y="88"/>
                  </a:lnTo>
                  <a:lnTo>
                    <a:pt x="120" y="90"/>
                  </a:lnTo>
                  <a:lnTo>
                    <a:pt x="118" y="92"/>
                  </a:lnTo>
                  <a:lnTo>
                    <a:pt x="114" y="94"/>
                  </a:lnTo>
                  <a:lnTo>
                    <a:pt x="108" y="98"/>
                  </a:lnTo>
                  <a:lnTo>
                    <a:pt x="96" y="100"/>
                  </a:lnTo>
                  <a:lnTo>
                    <a:pt x="64" y="104"/>
                  </a:lnTo>
                  <a:lnTo>
                    <a:pt x="42" y="108"/>
                  </a:lnTo>
                  <a:lnTo>
                    <a:pt x="34" y="110"/>
                  </a:lnTo>
                  <a:lnTo>
                    <a:pt x="32" y="112"/>
                  </a:lnTo>
                  <a:lnTo>
                    <a:pt x="36" y="114"/>
                  </a:lnTo>
                  <a:lnTo>
                    <a:pt x="46" y="116"/>
                  </a:lnTo>
                  <a:close/>
                  <a:moveTo>
                    <a:pt x="202" y="100"/>
                  </a:moveTo>
                  <a:lnTo>
                    <a:pt x="202" y="100"/>
                  </a:lnTo>
                  <a:lnTo>
                    <a:pt x="210" y="106"/>
                  </a:lnTo>
                  <a:lnTo>
                    <a:pt x="210" y="108"/>
                  </a:lnTo>
                  <a:lnTo>
                    <a:pt x="210" y="112"/>
                  </a:lnTo>
                  <a:lnTo>
                    <a:pt x="208" y="114"/>
                  </a:lnTo>
                  <a:lnTo>
                    <a:pt x="202" y="116"/>
                  </a:lnTo>
                  <a:lnTo>
                    <a:pt x="178" y="118"/>
                  </a:lnTo>
                  <a:lnTo>
                    <a:pt x="152" y="118"/>
                  </a:lnTo>
                  <a:lnTo>
                    <a:pt x="136" y="118"/>
                  </a:lnTo>
                  <a:lnTo>
                    <a:pt x="132" y="120"/>
                  </a:lnTo>
                  <a:lnTo>
                    <a:pt x="134" y="124"/>
                  </a:lnTo>
                  <a:lnTo>
                    <a:pt x="140" y="126"/>
                  </a:lnTo>
                  <a:lnTo>
                    <a:pt x="146" y="132"/>
                  </a:lnTo>
                  <a:lnTo>
                    <a:pt x="146" y="134"/>
                  </a:lnTo>
                  <a:lnTo>
                    <a:pt x="144" y="134"/>
                  </a:lnTo>
                  <a:lnTo>
                    <a:pt x="124" y="132"/>
                  </a:lnTo>
                  <a:lnTo>
                    <a:pt x="110" y="132"/>
                  </a:lnTo>
                  <a:lnTo>
                    <a:pt x="100" y="132"/>
                  </a:lnTo>
                  <a:lnTo>
                    <a:pt x="96" y="134"/>
                  </a:lnTo>
                  <a:lnTo>
                    <a:pt x="96" y="136"/>
                  </a:lnTo>
                  <a:lnTo>
                    <a:pt x="100" y="140"/>
                  </a:lnTo>
                  <a:lnTo>
                    <a:pt x="110" y="144"/>
                  </a:lnTo>
                  <a:lnTo>
                    <a:pt x="118" y="148"/>
                  </a:lnTo>
                  <a:lnTo>
                    <a:pt x="122" y="148"/>
                  </a:lnTo>
                  <a:lnTo>
                    <a:pt x="128" y="144"/>
                  </a:lnTo>
                  <a:lnTo>
                    <a:pt x="140" y="140"/>
                  </a:lnTo>
                  <a:lnTo>
                    <a:pt x="146" y="140"/>
                  </a:lnTo>
                  <a:lnTo>
                    <a:pt x="148" y="140"/>
                  </a:lnTo>
                  <a:lnTo>
                    <a:pt x="146" y="146"/>
                  </a:lnTo>
                  <a:lnTo>
                    <a:pt x="146" y="150"/>
                  </a:lnTo>
                  <a:lnTo>
                    <a:pt x="146" y="152"/>
                  </a:lnTo>
                  <a:lnTo>
                    <a:pt x="150" y="152"/>
                  </a:lnTo>
                  <a:lnTo>
                    <a:pt x="160" y="150"/>
                  </a:lnTo>
                  <a:lnTo>
                    <a:pt x="168" y="148"/>
                  </a:lnTo>
                  <a:lnTo>
                    <a:pt x="176" y="146"/>
                  </a:lnTo>
                  <a:lnTo>
                    <a:pt x="184" y="148"/>
                  </a:lnTo>
                  <a:lnTo>
                    <a:pt x="190" y="150"/>
                  </a:lnTo>
                  <a:lnTo>
                    <a:pt x="192" y="150"/>
                  </a:lnTo>
                  <a:lnTo>
                    <a:pt x="196" y="148"/>
                  </a:lnTo>
                  <a:lnTo>
                    <a:pt x="200" y="144"/>
                  </a:lnTo>
                  <a:lnTo>
                    <a:pt x="198" y="142"/>
                  </a:lnTo>
                  <a:lnTo>
                    <a:pt x="192" y="140"/>
                  </a:lnTo>
                  <a:lnTo>
                    <a:pt x="184" y="138"/>
                  </a:lnTo>
                  <a:lnTo>
                    <a:pt x="184" y="136"/>
                  </a:lnTo>
                  <a:lnTo>
                    <a:pt x="186" y="134"/>
                  </a:lnTo>
                  <a:lnTo>
                    <a:pt x="196" y="130"/>
                  </a:lnTo>
                  <a:lnTo>
                    <a:pt x="206" y="130"/>
                  </a:lnTo>
                  <a:lnTo>
                    <a:pt x="216" y="128"/>
                  </a:lnTo>
                  <a:lnTo>
                    <a:pt x="220" y="126"/>
                  </a:lnTo>
                  <a:lnTo>
                    <a:pt x="226" y="124"/>
                  </a:lnTo>
                  <a:lnTo>
                    <a:pt x="230" y="120"/>
                  </a:lnTo>
                  <a:lnTo>
                    <a:pt x="234" y="118"/>
                  </a:lnTo>
                  <a:lnTo>
                    <a:pt x="246" y="118"/>
                  </a:lnTo>
                  <a:lnTo>
                    <a:pt x="262" y="118"/>
                  </a:lnTo>
                  <a:lnTo>
                    <a:pt x="286" y="114"/>
                  </a:lnTo>
                  <a:lnTo>
                    <a:pt x="298" y="112"/>
                  </a:lnTo>
                  <a:lnTo>
                    <a:pt x="304" y="108"/>
                  </a:lnTo>
                  <a:lnTo>
                    <a:pt x="306" y="104"/>
                  </a:lnTo>
                  <a:lnTo>
                    <a:pt x="304" y="102"/>
                  </a:lnTo>
                  <a:lnTo>
                    <a:pt x="298" y="98"/>
                  </a:lnTo>
                  <a:lnTo>
                    <a:pt x="290" y="96"/>
                  </a:lnTo>
                  <a:lnTo>
                    <a:pt x="280" y="96"/>
                  </a:lnTo>
                  <a:lnTo>
                    <a:pt x="270" y="98"/>
                  </a:lnTo>
                  <a:lnTo>
                    <a:pt x="256" y="98"/>
                  </a:lnTo>
                  <a:lnTo>
                    <a:pt x="258" y="98"/>
                  </a:lnTo>
                  <a:lnTo>
                    <a:pt x="260" y="96"/>
                  </a:lnTo>
                  <a:lnTo>
                    <a:pt x="262" y="94"/>
                  </a:lnTo>
                  <a:lnTo>
                    <a:pt x="262" y="92"/>
                  </a:lnTo>
                  <a:lnTo>
                    <a:pt x="258" y="90"/>
                  </a:lnTo>
                  <a:lnTo>
                    <a:pt x="250" y="88"/>
                  </a:lnTo>
                  <a:lnTo>
                    <a:pt x="228" y="88"/>
                  </a:lnTo>
                  <a:lnTo>
                    <a:pt x="208" y="90"/>
                  </a:lnTo>
                  <a:lnTo>
                    <a:pt x="202" y="92"/>
                  </a:lnTo>
                  <a:lnTo>
                    <a:pt x="198" y="96"/>
                  </a:lnTo>
                  <a:lnTo>
                    <a:pt x="198" y="98"/>
                  </a:lnTo>
                  <a:lnTo>
                    <a:pt x="202" y="100"/>
                  </a:lnTo>
                  <a:close/>
                  <a:moveTo>
                    <a:pt x="272" y="70"/>
                  </a:moveTo>
                  <a:lnTo>
                    <a:pt x="272" y="70"/>
                  </a:lnTo>
                  <a:lnTo>
                    <a:pt x="276" y="66"/>
                  </a:lnTo>
                  <a:lnTo>
                    <a:pt x="278" y="64"/>
                  </a:lnTo>
                  <a:lnTo>
                    <a:pt x="276" y="62"/>
                  </a:lnTo>
                  <a:lnTo>
                    <a:pt x="274" y="60"/>
                  </a:lnTo>
                  <a:lnTo>
                    <a:pt x="268" y="60"/>
                  </a:lnTo>
                  <a:lnTo>
                    <a:pt x="262" y="60"/>
                  </a:lnTo>
                  <a:lnTo>
                    <a:pt x="256" y="62"/>
                  </a:lnTo>
                  <a:lnTo>
                    <a:pt x="250" y="66"/>
                  </a:lnTo>
                  <a:lnTo>
                    <a:pt x="246" y="72"/>
                  </a:lnTo>
                  <a:lnTo>
                    <a:pt x="244" y="76"/>
                  </a:lnTo>
                  <a:lnTo>
                    <a:pt x="244" y="78"/>
                  </a:lnTo>
                  <a:lnTo>
                    <a:pt x="248" y="78"/>
                  </a:lnTo>
                  <a:lnTo>
                    <a:pt x="258" y="74"/>
                  </a:lnTo>
                  <a:lnTo>
                    <a:pt x="272" y="70"/>
                  </a:lnTo>
                  <a:close/>
                  <a:moveTo>
                    <a:pt x="228" y="142"/>
                  </a:moveTo>
                  <a:lnTo>
                    <a:pt x="228" y="142"/>
                  </a:lnTo>
                  <a:lnTo>
                    <a:pt x="222" y="144"/>
                  </a:lnTo>
                  <a:lnTo>
                    <a:pt x="220" y="146"/>
                  </a:lnTo>
                  <a:lnTo>
                    <a:pt x="218" y="150"/>
                  </a:lnTo>
                  <a:lnTo>
                    <a:pt x="220" y="152"/>
                  </a:lnTo>
                  <a:lnTo>
                    <a:pt x="222" y="156"/>
                  </a:lnTo>
                  <a:lnTo>
                    <a:pt x="226" y="156"/>
                  </a:lnTo>
                  <a:lnTo>
                    <a:pt x="232" y="156"/>
                  </a:lnTo>
                  <a:lnTo>
                    <a:pt x="238" y="154"/>
                  </a:lnTo>
                  <a:lnTo>
                    <a:pt x="246" y="148"/>
                  </a:lnTo>
                  <a:lnTo>
                    <a:pt x="248" y="144"/>
                  </a:lnTo>
                  <a:lnTo>
                    <a:pt x="248" y="142"/>
                  </a:lnTo>
                  <a:lnTo>
                    <a:pt x="246" y="140"/>
                  </a:lnTo>
                  <a:lnTo>
                    <a:pt x="242" y="138"/>
                  </a:lnTo>
                  <a:lnTo>
                    <a:pt x="228" y="142"/>
                  </a:lnTo>
                  <a:close/>
                  <a:moveTo>
                    <a:pt x="790" y="22"/>
                  </a:moveTo>
                  <a:lnTo>
                    <a:pt x="790" y="22"/>
                  </a:lnTo>
                  <a:lnTo>
                    <a:pt x="792" y="20"/>
                  </a:lnTo>
                  <a:lnTo>
                    <a:pt x="792" y="18"/>
                  </a:lnTo>
                  <a:lnTo>
                    <a:pt x="788" y="14"/>
                  </a:lnTo>
                  <a:lnTo>
                    <a:pt x="780" y="12"/>
                  </a:lnTo>
                  <a:lnTo>
                    <a:pt x="770" y="12"/>
                  </a:lnTo>
                  <a:lnTo>
                    <a:pt x="748" y="12"/>
                  </a:lnTo>
                  <a:lnTo>
                    <a:pt x="736" y="14"/>
                  </a:lnTo>
                  <a:lnTo>
                    <a:pt x="728" y="18"/>
                  </a:lnTo>
                  <a:lnTo>
                    <a:pt x="726" y="18"/>
                  </a:lnTo>
                  <a:lnTo>
                    <a:pt x="726" y="20"/>
                  </a:lnTo>
                  <a:lnTo>
                    <a:pt x="730" y="22"/>
                  </a:lnTo>
                  <a:lnTo>
                    <a:pt x="750" y="26"/>
                  </a:lnTo>
                  <a:lnTo>
                    <a:pt x="774" y="26"/>
                  </a:lnTo>
                  <a:lnTo>
                    <a:pt x="784" y="26"/>
                  </a:lnTo>
                  <a:lnTo>
                    <a:pt x="790" y="22"/>
                  </a:lnTo>
                  <a:close/>
                  <a:moveTo>
                    <a:pt x="596" y="154"/>
                  </a:moveTo>
                  <a:lnTo>
                    <a:pt x="596" y="154"/>
                  </a:lnTo>
                  <a:lnTo>
                    <a:pt x="588" y="158"/>
                  </a:lnTo>
                  <a:lnTo>
                    <a:pt x="586" y="160"/>
                  </a:lnTo>
                  <a:lnTo>
                    <a:pt x="588" y="162"/>
                  </a:lnTo>
                  <a:lnTo>
                    <a:pt x="592" y="164"/>
                  </a:lnTo>
                  <a:lnTo>
                    <a:pt x="608" y="164"/>
                  </a:lnTo>
                  <a:lnTo>
                    <a:pt x="628" y="164"/>
                  </a:lnTo>
                  <a:lnTo>
                    <a:pt x="634" y="162"/>
                  </a:lnTo>
                  <a:lnTo>
                    <a:pt x="638" y="160"/>
                  </a:lnTo>
                  <a:lnTo>
                    <a:pt x="636" y="158"/>
                  </a:lnTo>
                  <a:lnTo>
                    <a:pt x="632" y="156"/>
                  </a:lnTo>
                  <a:lnTo>
                    <a:pt x="618" y="152"/>
                  </a:lnTo>
                  <a:lnTo>
                    <a:pt x="610" y="152"/>
                  </a:lnTo>
                  <a:lnTo>
                    <a:pt x="600" y="154"/>
                  </a:lnTo>
                  <a:lnTo>
                    <a:pt x="596" y="154"/>
                  </a:lnTo>
                  <a:close/>
                  <a:moveTo>
                    <a:pt x="482" y="98"/>
                  </a:moveTo>
                  <a:lnTo>
                    <a:pt x="482" y="98"/>
                  </a:lnTo>
                  <a:lnTo>
                    <a:pt x="460" y="100"/>
                  </a:lnTo>
                  <a:lnTo>
                    <a:pt x="458" y="102"/>
                  </a:lnTo>
                  <a:lnTo>
                    <a:pt x="462" y="106"/>
                  </a:lnTo>
                  <a:lnTo>
                    <a:pt x="470" y="108"/>
                  </a:lnTo>
                  <a:lnTo>
                    <a:pt x="482" y="108"/>
                  </a:lnTo>
                  <a:lnTo>
                    <a:pt x="510" y="106"/>
                  </a:lnTo>
                  <a:lnTo>
                    <a:pt x="514" y="106"/>
                  </a:lnTo>
                  <a:lnTo>
                    <a:pt x="516" y="104"/>
                  </a:lnTo>
                  <a:lnTo>
                    <a:pt x="508" y="100"/>
                  </a:lnTo>
                  <a:lnTo>
                    <a:pt x="496" y="98"/>
                  </a:lnTo>
                  <a:lnTo>
                    <a:pt x="482" y="98"/>
                  </a:lnTo>
                  <a:close/>
                  <a:moveTo>
                    <a:pt x="796" y="100"/>
                  </a:moveTo>
                  <a:lnTo>
                    <a:pt x="796" y="100"/>
                  </a:lnTo>
                  <a:lnTo>
                    <a:pt x="822" y="96"/>
                  </a:lnTo>
                  <a:lnTo>
                    <a:pt x="842" y="92"/>
                  </a:lnTo>
                  <a:lnTo>
                    <a:pt x="848" y="90"/>
                  </a:lnTo>
                  <a:lnTo>
                    <a:pt x="854" y="88"/>
                  </a:lnTo>
                  <a:lnTo>
                    <a:pt x="856" y="84"/>
                  </a:lnTo>
                  <a:lnTo>
                    <a:pt x="858" y="78"/>
                  </a:lnTo>
                  <a:lnTo>
                    <a:pt x="856" y="70"/>
                  </a:lnTo>
                  <a:lnTo>
                    <a:pt x="852" y="66"/>
                  </a:lnTo>
                  <a:lnTo>
                    <a:pt x="844" y="62"/>
                  </a:lnTo>
                  <a:lnTo>
                    <a:pt x="836" y="60"/>
                  </a:lnTo>
                  <a:lnTo>
                    <a:pt x="828" y="60"/>
                  </a:lnTo>
                  <a:lnTo>
                    <a:pt x="820" y="60"/>
                  </a:lnTo>
                  <a:lnTo>
                    <a:pt x="812" y="62"/>
                  </a:lnTo>
                  <a:lnTo>
                    <a:pt x="806" y="66"/>
                  </a:lnTo>
                  <a:lnTo>
                    <a:pt x="800" y="70"/>
                  </a:lnTo>
                  <a:lnTo>
                    <a:pt x="796" y="72"/>
                  </a:lnTo>
                  <a:lnTo>
                    <a:pt x="784" y="74"/>
                  </a:lnTo>
                  <a:lnTo>
                    <a:pt x="768" y="76"/>
                  </a:lnTo>
                  <a:lnTo>
                    <a:pt x="758" y="80"/>
                  </a:lnTo>
                  <a:lnTo>
                    <a:pt x="748" y="86"/>
                  </a:lnTo>
                  <a:lnTo>
                    <a:pt x="742" y="90"/>
                  </a:lnTo>
                  <a:lnTo>
                    <a:pt x="740" y="94"/>
                  </a:lnTo>
                  <a:lnTo>
                    <a:pt x="742" y="98"/>
                  </a:lnTo>
                  <a:lnTo>
                    <a:pt x="748" y="100"/>
                  </a:lnTo>
                  <a:lnTo>
                    <a:pt x="758" y="102"/>
                  </a:lnTo>
                  <a:lnTo>
                    <a:pt x="768" y="102"/>
                  </a:lnTo>
                  <a:lnTo>
                    <a:pt x="796" y="100"/>
                  </a:lnTo>
                  <a:close/>
                  <a:moveTo>
                    <a:pt x="506" y="132"/>
                  </a:moveTo>
                  <a:lnTo>
                    <a:pt x="506" y="132"/>
                  </a:lnTo>
                  <a:lnTo>
                    <a:pt x="494" y="134"/>
                  </a:lnTo>
                  <a:lnTo>
                    <a:pt x="482" y="132"/>
                  </a:lnTo>
                  <a:lnTo>
                    <a:pt x="476" y="134"/>
                  </a:lnTo>
                  <a:lnTo>
                    <a:pt x="472" y="136"/>
                  </a:lnTo>
                  <a:lnTo>
                    <a:pt x="468" y="140"/>
                  </a:lnTo>
                  <a:lnTo>
                    <a:pt x="466" y="148"/>
                  </a:lnTo>
                  <a:lnTo>
                    <a:pt x="466" y="154"/>
                  </a:lnTo>
                  <a:lnTo>
                    <a:pt x="468" y="156"/>
                  </a:lnTo>
                  <a:lnTo>
                    <a:pt x="472" y="158"/>
                  </a:lnTo>
                  <a:lnTo>
                    <a:pt x="478" y="158"/>
                  </a:lnTo>
                  <a:lnTo>
                    <a:pt x="494" y="158"/>
                  </a:lnTo>
                  <a:lnTo>
                    <a:pt x="512" y="158"/>
                  </a:lnTo>
                  <a:lnTo>
                    <a:pt x="520" y="156"/>
                  </a:lnTo>
                  <a:lnTo>
                    <a:pt x="524" y="154"/>
                  </a:lnTo>
                  <a:lnTo>
                    <a:pt x="526" y="150"/>
                  </a:lnTo>
                  <a:lnTo>
                    <a:pt x="524" y="144"/>
                  </a:lnTo>
                  <a:lnTo>
                    <a:pt x="522" y="138"/>
                  </a:lnTo>
                  <a:lnTo>
                    <a:pt x="516" y="134"/>
                  </a:lnTo>
                  <a:lnTo>
                    <a:pt x="512" y="132"/>
                  </a:lnTo>
                  <a:lnTo>
                    <a:pt x="506" y="132"/>
                  </a:lnTo>
                  <a:close/>
                  <a:moveTo>
                    <a:pt x="456" y="58"/>
                  </a:moveTo>
                  <a:lnTo>
                    <a:pt x="456" y="58"/>
                  </a:lnTo>
                  <a:lnTo>
                    <a:pt x="460" y="58"/>
                  </a:lnTo>
                  <a:lnTo>
                    <a:pt x="464" y="58"/>
                  </a:lnTo>
                  <a:lnTo>
                    <a:pt x="470" y="58"/>
                  </a:lnTo>
                  <a:lnTo>
                    <a:pt x="480" y="58"/>
                  </a:lnTo>
                  <a:lnTo>
                    <a:pt x="486" y="58"/>
                  </a:lnTo>
                  <a:lnTo>
                    <a:pt x="492" y="62"/>
                  </a:lnTo>
                  <a:lnTo>
                    <a:pt x="496" y="64"/>
                  </a:lnTo>
                  <a:lnTo>
                    <a:pt x="500" y="64"/>
                  </a:lnTo>
                  <a:lnTo>
                    <a:pt x="508" y="60"/>
                  </a:lnTo>
                  <a:lnTo>
                    <a:pt x="524" y="56"/>
                  </a:lnTo>
                  <a:lnTo>
                    <a:pt x="548" y="52"/>
                  </a:lnTo>
                  <a:lnTo>
                    <a:pt x="552" y="52"/>
                  </a:lnTo>
                  <a:lnTo>
                    <a:pt x="550" y="50"/>
                  </a:lnTo>
                  <a:lnTo>
                    <a:pt x="540" y="48"/>
                  </a:lnTo>
                  <a:lnTo>
                    <a:pt x="498" y="44"/>
                  </a:lnTo>
                  <a:lnTo>
                    <a:pt x="492" y="44"/>
                  </a:lnTo>
                  <a:lnTo>
                    <a:pt x="488" y="44"/>
                  </a:lnTo>
                  <a:lnTo>
                    <a:pt x="488" y="46"/>
                  </a:lnTo>
                  <a:lnTo>
                    <a:pt x="490" y="48"/>
                  </a:lnTo>
                  <a:lnTo>
                    <a:pt x="494" y="52"/>
                  </a:lnTo>
                  <a:lnTo>
                    <a:pt x="492" y="54"/>
                  </a:lnTo>
                  <a:lnTo>
                    <a:pt x="488" y="54"/>
                  </a:lnTo>
                  <a:lnTo>
                    <a:pt x="462" y="52"/>
                  </a:lnTo>
                  <a:lnTo>
                    <a:pt x="454" y="54"/>
                  </a:lnTo>
                  <a:lnTo>
                    <a:pt x="454" y="56"/>
                  </a:lnTo>
                  <a:lnTo>
                    <a:pt x="456" y="58"/>
                  </a:lnTo>
                  <a:close/>
                  <a:moveTo>
                    <a:pt x="678" y="84"/>
                  </a:moveTo>
                  <a:lnTo>
                    <a:pt x="678" y="84"/>
                  </a:lnTo>
                  <a:lnTo>
                    <a:pt x="688" y="82"/>
                  </a:lnTo>
                  <a:lnTo>
                    <a:pt x="696" y="78"/>
                  </a:lnTo>
                  <a:lnTo>
                    <a:pt x="704" y="74"/>
                  </a:lnTo>
                  <a:lnTo>
                    <a:pt x="710" y="70"/>
                  </a:lnTo>
                  <a:lnTo>
                    <a:pt x="710" y="68"/>
                  </a:lnTo>
                  <a:lnTo>
                    <a:pt x="710" y="66"/>
                  </a:lnTo>
                  <a:lnTo>
                    <a:pt x="704" y="64"/>
                  </a:lnTo>
                  <a:lnTo>
                    <a:pt x="692" y="64"/>
                  </a:lnTo>
                  <a:lnTo>
                    <a:pt x="670" y="68"/>
                  </a:lnTo>
                  <a:lnTo>
                    <a:pt x="654" y="72"/>
                  </a:lnTo>
                  <a:lnTo>
                    <a:pt x="646" y="76"/>
                  </a:lnTo>
                  <a:lnTo>
                    <a:pt x="644" y="80"/>
                  </a:lnTo>
                  <a:lnTo>
                    <a:pt x="646" y="82"/>
                  </a:lnTo>
                  <a:lnTo>
                    <a:pt x="658" y="84"/>
                  </a:lnTo>
                  <a:lnTo>
                    <a:pt x="678" y="84"/>
                  </a:lnTo>
                  <a:close/>
                  <a:moveTo>
                    <a:pt x="568" y="44"/>
                  </a:moveTo>
                  <a:lnTo>
                    <a:pt x="568" y="44"/>
                  </a:lnTo>
                  <a:lnTo>
                    <a:pt x="580" y="44"/>
                  </a:lnTo>
                  <a:lnTo>
                    <a:pt x="582" y="44"/>
                  </a:lnTo>
                  <a:lnTo>
                    <a:pt x="580" y="42"/>
                  </a:lnTo>
                  <a:lnTo>
                    <a:pt x="570" y="38"/>
                  </a:lnTo>
                  <a:lnTo>
                    <a:pt x="556" y="34"/>
                  </a:lnTo>
                  <a:lnTo>
                    <a:pt x="544" y="30"/>
                  </a:lnTo>
                  <a:lnTo>
                    <a:pt x="536" y="28"/>
                  </a:lnTo>
                  <a:lnTo>
                    <a:pt x="528" y="30"/>
                  </a:lnTo>
                  <a:lnTo>
                    <a:pt x="518" y="34"/>
                  </a:lnTo>
                  <a:lnTo>
                    <a:pt x="510" y="38"/>
                  </a:lnTo>
                  <a:lnTo>
                    <a:pt x="508" y="40"/>
                  </a:lnTo>
                  <a:lnTo>
                    <a:pt x="510" y="40"/>
                  </a:lnTo>
                  <a:lnTo>
                    <a:pt x="520" y="40"/>
                  </a:lnTo>
                  <a:lnTo>
                    <a:pt x="542" y="42"/>
                  </a:lnTo>
                  <a:lnTo>
                    <a:pt x="568" y="44"/>
                  </a:lnTo>
                  <a:close/>
                  <a:moveTo>
                    <a:pt x="672" y="122"/>
                  </a:moveTo>
                  <a:lnTo>
                    <a:pt x="672" y="122"/>
                  </a:lnTo>
                  <a:lnTo>
                    <a:pt x="682" y="124"/>
                  </a:lnTo>
                  <a:lnTo>
                    <a:pt x="690" y="124"/>
                  </a:lnTo>
                  <a:lnTo>
                    <a:pt x="694" y="124"/>
                  </a:lnTo>
                  <a:lnTo>
                    <a:pt x="698" y="120"/>
                  </a:lnTo>
                  <a:lnTo>
                    <a:pt x="706" y="116"/>
                  </a:lnTo>
                  <a:lnTo>
                    <a:pt x="710" y="112"/>
                  </a:lnTo>
                  <a:lnTo>
                    <a:pt x="718" y="112"/>
                  </a:lnTo>
                  <a:lnTo>
                    <a:pt x="724" y="110"/>
                  </a:lnTo>
                  <a:lnTo>
                    <a:pt x="728" y="106"/>
                  </a:lnTo>
                  <a:lnTo>
                    <a:pt x="730" y="100"/>
                  </a:lnTo>
                  <a:lnTo>
                    <a:pt x="728" y="94"/>
                  </a:lnTo>
                  <a:lnTo>
                    <a:pt x="724" y="88"/>
                  </a:lnTo>
                  <a:lnTo>
                    <a:pt x="716" y="84"/>
                  </a:lnTo>
                  <a:lnTo>
                    <a:pt x="704" y="84"/>
                  </a:lnTo>
                  <a:lnTo>
                    <a:pt x="688" y="88"/>
                  </a:lnTo>
                  <a:lnTo>
                    <a:pt x="670" y="94"/>
                  </a:lnTo>
                  <a:lnTo>
                    <a:pt x="656" y="94"/>
                  </a:lnTo>
                  <a:lnTo>
                    <a:pt x="644" y="92"/>
                  </a:lnTo>
                  <a:lnTo>
                    <a:pt x="634" y="90"/>
                  </a:lnTo>
                  <a:lnTo>
                    <a:pt x="626" y="90"/>
                  </a:lnTo>
                  <a:lnTo>
                    <a:pt x="620" y="90"/>
                  </a:lnTo>
                  <a:lnTo>
                    <a:pt x="614" y="94"/>
                  </a:lnTo>
                  <a:lnTo>
                    <a:pt x="608" y="104"/>
                  </a:lnTo>
                  <a:lnTo>
                    <a:pt x="606" y="116"/>
                  </a:lnTo>
                  <a:lnTo>
                    <a:pt x="606" y="118"/>
                  </a:lnTo>
                  <a:lnTo>
                    <a:pt x="608" y="122"/>
                  </a:lnTo>
                  <a:lnTo>
                    <a:pt x="614" y="124"/>
                  </a:lnTo>
                  <a:lnTo>
                    <a:pt x="622" y="124"/>
                  </a:lnTo>
                  <a:lnTo>
                    <a:pt x="646" y="120"/>
                  </a:lnTo>
                  <a:lnTo>
                    <a:pt x="660" y="120"/>
                  </a:lnTo>
                  <a:lnTo>
                    <a:pt x="672" y="122"/>
                  </a:lnTo>
                  <a:close/>
                  <a:moveTo>
                    <a:pt x="4428" y="2314"/>
                  </a:moveTo>
                  <a:lnTo>
                    <a:pt x="4428" y="2314"/>
                  </a:lnTo>
                  <a:lnTo>
                    <a:pt x="4426" y="2314"/>
                  </a:lnTo>
                  <a:lnTo>
                    <a:pt x="4428" y="2314"/>
                  </a:lnTo>
                  <a:lnTo>
                    <a:pt x="4432" y="2310"/>
                  </a:lnTo>
                  <a:lnTo>
                    <a:pt x="4436" y="2306"/>
                  </a:lnTo>
                  <a:lnTo>
                    <a:pt x="4436" y="2302"/>
                  </a:lnTo>
                  <a:lnTo>
                    <a:pt x="4432" y="2304"/>
                  </a:lnTo>
                  <a:lnTo>
                    <a:pt x="4428" y="2314"/>
                  </a:lnTo>
                  <a:close/>
                  <a:moveTo>
                    <a:pt x="4510" y="2192"/>
                  </a:moveTo>
                  <a:lnTo>
                    <a:pt x="4510" y="2192"/>
                  </a:lnTo>
                  <a:lnTo>
                    <a:pt x="4508" y="2194"/>
                  </a:lnTo>
                  <a:lnTo>
                    <a:pt x="4506" y="2196"/>
                  </a:lnTo>
                  <a:lnTo>
                    <a:pt x="4502" y="2202"/>
                  </a:lnTo>
                  <a:lnTo>
                    <a:pt x="4498" y="2210"/>
                  </a:lnTo>
                  <a:lnTo>
                    <a:pt x="4496" y="2214"/>
                  </a:lnTo>
                  <a:lnTo>
                    <a:pt x="4492" y="2216"/>
                  </a:lnTo>
                  <a:lnTo>
                    <a:pt x="4482" y="2220"/>
                  </a:lnTo>
                  <a:lnTo>
                    <a:pt x="4476" y="2224"/>
                  </a:lnTo>
                  <a:lnTo>
                    <a:pt x="4476" y="2226"/>
                  </a:lnTo>
                  <a:lnTo>
                    <a:pt x="4474" y="2228"/>
                  </a:lnTo>
                  <a:lnTo>
                    <a:pt x="4478" y="2236"/>
                  </a:lnTo>
                  <a:lnTo>
                    <a:pt x="4480" y="2238"/>
                  </a:lnTo>
                  <a:lnTo>
                    <a:pt x="4482" y="2238"/>
                  </a:lnTo>
                  <a:lnTo>
                    <a:pt x="4484" y="2236"/>
                  </a:lnTo>
                  <a:lnTo>
                    <a:pt x="4490" y="2230"/>
                  </a:lnTo>
                  <a:lnTo>
                    <a:pt x="4494" y="2228"/>
                  </a:lnTo>
                  <a:lnTo>
                    <a:pt x="4498" y="2226"/>
                  </a:lnTo>
                  <a:lnTo>
                    <a:pt x="4504" y="2224"/>
                  </a:lnTo>
                  <a:lnTo>
                    <a:pt x="4508" y="2220"/>
                  </a:lnTo>
                  <a:lnTo>
                    <a:pt x="4510" y="2214"/>
                  </a:lnTo>
                  <a:lnTo>
                    <a:pt x="4512" y="2208"/>
                  </a:lnTo>
                  <a:lnTo>
                    <a:pt x="4512" y="2198"/>
                  </a:lnTo>
                  <a:lnTo>
                    <a:pt x="4512" y="2194"/>
                  </a:lnTo>
                  <a:lnTo>
                    <a:pt x="4510" y="2192"/>
                  </a:lnTo>
                  <a:close/>
                  <a:moveTo>
                    <a:pt x="4462" y="2262"/>
                  </a:moveTo>
                  <a:lnTo>
                    <a:pt x="4462" y="2262"/>
                  </a:lnTo>
                  <a:lnTo>
                    <a:pt x="4460" y="2260"/>
                  </a:lnTo>
                  <a:lnTo>
                    <a:pt x="4456" y="2262"/>
                  </a:lnTo>
                  <a:lnTo>
                    <a:pt x="4452" y="2272"/>
                  </a:lnTo>
                  <a:lnTo>
                    <a:pt x="4448" y="2284"/>
                  </a:lnTo>
                  <a:lnTo>
                    <a:pt x="4448" y="2292"/>
                  </a:lnTo>
                  <a:lnTo>
                    <a:pt x="4448" y="2294"/>
                  </a:lnTo>
                  <a:lnTo>
                    <a:pt x="4452" y="2292"/>
                  </a:lnTo>
                  <a:lnTo>
                    <a:pt x="4458" y="2282"/>
                  </a:lnTo>
                  <a:lnTo>
                    <a:pt x="4462" y="2272"/>
                  </a:lnTo>
                  <a:lnTo>
                    <a:pt x="4462" y="2266"/>
                  </a:lnTo>
                  <a:lnTo>
                    <a:pt x="4462" y="2262"/>
                  </a:lnTo>
                  <a:close/>
                  <a:moveTo>
                    <a:pt x="4486" y="4072"/>
                  </a:moveTo>
                  <a:lnTo>
                    <a:pt x="4486" y="4072"/>
                  </a:lnTo>
                  <a:lnTo>
                    <a:pt x="4482" y="4070"/>
                  </a:lnTo>
                  <a:lnTo>
                    <a:pt x="4482" y="4068"/>
                  </a:lnTo>
                  <a:lnTo>
                    <a:pt x="4480" y="4066"/>
                  </a:lnTo>
                  <a:lnTo>
                    <a:pt x="4478" y="4064"/>
                  </a:lnTo>
                  <a:lnTo>
                    <a:pt x="4474" y="4064"/>
                  </a:lnTo>
                  <a:lnTo>
                    <a:pt x="4470" y="4064"/>
                  </a:lnTo>
                  <a:lnTo>
                    <a:pt x="4460" y="4068"/>
                  </a:lnTo>
                  <a:lnTo>
                    <a:pt x="4450" y="4076"/>
                  </a:lnTo>
                  <a:lnTo>
                    <a:pt x="4448" y="4080"/>
                  </a:lnTo>
                  <a:lnTo>
                    <a:pt x="4448" y="4084"/>
                  </a:lnTo>
                  <a:lnTo>
                    <a:pt x="4446" y="4088"/>
                  </a:lnTo>
                  <a:lnTo>
                    <a:pt x="4442" y="4094"/>
                  </a:lnTo>
                  <a:lnTo>
                    <a:pt x="4440" y="4100"/>
                  </a:lnTo>
                  <a:lnTo>
                    <a:pt x="4438" y="4104"/>
                  </a:lnTo>
                  <a:lnTo>
                    <a:pt x="4440" y="4106"/>
                  </a:lnTo>
                  <a:lnTo>
                    <a:pt x="4442" y="4104"/>
                  </a:lnTo>
                  <a:lnTo>
                    <a:pt x="4448" y="4104"/>
                  </a:lnTo>
                  <a:lnTo>
                    <a:pt x="4458" y="4106"/>
                  </a:lnTo>
                  <a:lnTo>
                    <a:pt x="4462" y="4106"/>
                  </a:lnTo>
                  <a:lnTo>
                    <a:pt x="4466" y="4106"/>
                  </a:lnTo>
                  <a:lnTo>
                    <a:pt x="4470" y="4102"/>
                  </a:lnTo>
                  <a:lnTo>
                    <a:pt x="4474" y="4098"/>
                  </a:lnTo>
                  <a:lnTo>
                    <a:pt x="4478" y="4094"/>
                  </a:lnTo>
                  <a:lnTo>
                    <a:pt x="4480" y="4092"/>
                  </a:lnTo>
                  <a:lnTo>
                    <a:pt x="4482" y="4090"/>
                  </a:lnTo>
                  <a:lnTo>
                    <a:pt x="4484" y="4082"/>
                  </a:lnTo>
                  <a:lnTo>
                    <a:pt x="4488" y="4074"/>
                  </a:lnTo>
                  <a:lnTo>
                    <a:pt x="4488" y="4072"/>
                  </a:lnTo>
                  <a:lnTo>
                    <a:pt x="4486" y="4072"/>
                  </a:lnTo>
                  <a:close/>
                  <a:moveTo>
                    <a:pt x="2916" y="5240"/>
                  </a:moveTo>
                  <a:lnTo>
                    <a:pt x="2916" y="5240"/>
                  </a:lnTo>
                  <a:lnTo>
                    <a:pt x="2912" y="5240"/>
                  </a:lnTo>
                  <a:lnTo>
                    <a:pt x="2908" y="5240"/>
                  </a:lnTo>
                  <a:lnTo>
                    <a:pt x="2902" y="5244"/>
                  </a:lnTo>
                  <a:lnTo>
                    <a:pt x="2898" y="5248"/>
                  </a:lnTo>
                  <a:lnTo>
                    <a:pt x="2896" y="5252"/>
                  </a:lnTo>
                  <a:lnTo>
                    <a:pt x="2896" y="5260"/>
                  </a:lnTo>
                  <a:lnTo>
                    <a:pt x="2896" y="5264"/>
                  </a:lnTo>
                  <a:lnTo>
                    <a:pt x="2894" y="5266"/>
                  </a:lnTo>
                  <a:lnTo>
                    <a:pt x="2890" y="5266"/>
                  </a:lnTo>
                  <a:lnTo>
                    <a:pt x="2888" y="5270"/>
                  </a:lnTo>
                  <a:lnTo>
                    <a:pt x="2892" y="5272"/>
                  </a:lnTo>
                  <a:lnTo>
                    <a:pt x="2904" y="5274"/>
                  </a:lnTo>
                  <a:lnTo>
                    <a:pt x="2914" y="5274"/>
                  </a:lnTo>
                  <a:lnTo>
                    <a:pt x="2916" y="5272"/>
                  </a:lnTo>
                  <a:lnTo>
                    <a:pt x="2918" y="5272"/>
                  </a:lnTo>
                  <a:lnTo>
                    <a:pt x="2918" y="5266"/>
                  </a:lnTo>
                  <a:lnTo>
                    <a:pt x="2920" y="5258"/>
                  </a:lnTo>
                  <a:lnTo>
                    <a:pt x="2924" y="5250"/>
                  </a:lnTo>
                  <a:lnTo>
                    <a:pt x="2924" y="5246"/>
                  </a:lnTo>
                  <a:lnTo>
                    <a:pt x="2922" y="5242"/>
                  </a:lnTo>
                  <a:lnTo>
                    <a:pt x="2916" y="5240"/>
                  </a:lnTo>
                  <a:close/>
                  <a:moveTo>
                    <a:pt x="2868" y="5234"/>
                  </a:moveTo>
                  <a:lnTo>
                    <a:pt x="2868" y="5234"/>
                  </a:lnTo>
                  <a:lnTo>
                    <a:pt x="2866" y="5232"/>
                  </a:lnTo>
                  <a:lnTo>
                    <a:pt x="2864" y="5232"/>
                  </a:lnTo>
                  <a:lnTo>
                    <a:pt x="2860" y="5234"/>
                  </a:lnTo>
                  <a:lnTo>
                    <a:pt x="2854" y="5238"/>
                  </a:lnTo>
                  <a:lnTo>
                    <a:pt x="2850" y="5238"/>
                  </a:lnTo>
                  <a:lnTo>
                    <a:pt x="2844" y="5236"/>
                  </a:lnTo>
                  <a:lnTo>
                    <a:pt x="2838" y="5234"/>
                  </a:lnTo>
                  <a:lnTo>
                    <a:pt x="2836" y="5234"/>
                  </a:lnTo>
                  <a:lnTo>
                    <a:pt x="2834" y="5236"/>
                  </a:lnTo>
                  <a:lnTo>
                    <a:pt x="2834" y="5240"/>
                  </a:lnTo>
                  <a:lnTo>
                    <a:pt x="2836" y="5246"/>
                  </a:lnTo>
                  <a:lnTo>
                    <a:pt x="2840" y="5248"/>
                  </a:lnTo>
                  <a:lnTo>
                    <a:pt x="2844" y="5250"/>
                  </a:lnTo>
                  <a:lnTo>
                    <a:pt x="2850" y="5252"/>
                  </a:lnTo>
                  <a:lnTo>
                    <a:pt x="2856" y="5256"/>
                  </a:lnTo>
                  <a:lnTo>
                    <a:pt x="2860" y="5262"/>
                  </a:lnTo>
                  <a:lnTo>
                    <a:pt x="2860" y="5266"/>
                  </a:lnTo>
                  <a:lnTo>
                    <a:pt x="2860" y="5270"/>
                  </a:lnTo>
                  <a:lnTo>
                    <a:pt x="2862" y="5270"/>
                  </a:lnTo>
                  <a:lnTo>
                    <a:pt x="2866" y="5270"/>
                  </a:lnTo>
                  <a:lnTo>
                    <a:pt x="2868" y="5266"/>
                  </a:lnTo>
                  <a:lnTo>
                    <a:pt x="2870" y="5260"/>
                  </a:lnTo>
                  <a:lnTo>
                    <a:pt x="2876" y="5254"/>
                  </a:lnTo>
                  <a:lnTo>
                    <a:pt x="2882" y="5250"/>
                  </a:lnTo>
                  <a:lnTo>
                    <a:pt x="2882" y="5246"/>
                  </a:lnTo>
                  <a:lnTo>
                    <a:pt x="2882" y="5244"/>
                  </a:lnTo>
                  <a:lnTo>
                    <a:pt x="2876" y="5240"/>
                  </a:lnTo>
                  <a:lnTo>
                    <a:pt x="2868" y="5234"/>
                  </a:lnTo>
                  <a:close/>
                  <a:moveTo>
                    <a:pt x="2906" y="5026"/>
                  </a:moveTo>
                  <a:lnTo>
                    <a:pt x="2906" y="5026"/>
                  </a:lnTo>
                  <a:lnTo>
                    <a:pt x="2906" y="5016"/>
                  </a:lnTo>
                  <a:lnTo>
                    <a:pt x="2906" y="5006"/>
                  </a:lnTo>
                  <a:lnTo>
                    <a:pt x="2904" y="5000"/>
                  </a:lnTo>
                  <a:lnTo>
                    <a:pt x="2902" y="5000"/>
                  </a:lnTo>
                  <a:lnTo>
                    <a:pt x="2900" y="5002"/>
                  </a:lnTo>
                  <a:lnTo>
                    <a:pt x="2898" y="5010"/>
                  </a:lnTo>
                  <a:lnTo>
                    <a:pt x="2898" y="5018"/>
                  </a:lnTo>
                  <a:lnTo>
                    <a:pt x="2898" y="5026"/>
                  </a:lnTo>
                  <a:lnTo>
                    <a:pt x="2896" y="5036"/>
                  </a:lnTo>
                  <a:lnTo>
                    <a:pt x="2896" y="5038"/>
                  </a:lnTo>
                  <a:lnTo>
                    <a:pt x="2898" y="5038"/>
                  </a:lnTo>
                  <a:lnTo>
                    <a:pt x="2902" y="5034"/>
                  </a:lnTo>
                  <a:lnTo>
                    <a:pt x="2906" y="5026"/>
                  </a:lnTo>
                  <a:close/>
                  <a:moveTo>
                    <a:pt x="3284" y="4314"/>
                  </a:moveTo>
                  <a:lnTo>
                    <a:pt x="3284" y="4314"/>
                  </a:lnTo>
                  <a:lnTo>
                    <a:pt x="3286" y="4316"/>
                  </a:lnTo>
                  <a:lnTo>
                    <a:pt x="3288" y="4318"/>
                  </a:lnTo>
                  <a:lnTo>
                    <a:pt x="3290" y="4318"/>
                  </a:lnTo>
                  <a:lnTo>
                    <a:pt x="3290" y="4316"/>
                  </a:lnTo>
                  <a:lnTo>
                    <a:pt x="3290" y="4314"/>
                  </a:lnTo>
                  <a:lnTo>
                    <a:pt x="3288" y="4312"/>
                  </a:lnTo>
                  <a:lnTo>
                    <a:pt x="3284" y="4314"/>
                  </a:lnTo>
                  <a:close/>
                  <a:moveTo>
                    <a:pt x="3284" y="4332"/>
                  </a:moveTo>
                  <a:lnTo>
                    <a:pt x="3284" y="4332"/>
                  </a:lnTo>
                  <a:lnTo>
                    <a:pt x="3284" y="4330"/>
                  </a:lnTo>
                  <a:lnTo>
                    <a:pt x="3282" y="4330"/>
                  </a:lnTo>
                  <a:lnTo>
                    <a:pt x="3278" y="4336"/>
                  </a:lnTo>
                  <a:lnTo>
                    <a:pt x="3278" y="4344"/>
                  </a:lnTo>
                  <a:lnTo>
                    <a:pt x="3278" y="4350"/>
                  </a:lnTo>
                  <a:lnTo>
                    <a:pt x="3282" y="4354"/>
                  </a:lnTo>
                  <a:lnTo>
                    <a:pt x="3284" y="4358"/>
                  </a:lnTo>
                  <a:lnTo>
                    <a:pt x="3286" y="4358"/>
                  </a:lnTo>
                  <a:lnTo>
                    <a:pt x="3286" y="4354"/>
                  </a:lnTo>
                  <a:lnTo>
                    <a:pt x="3284" y="4332"/>
                  </a:lnTo>
                  <a:close/>
                  <a:moveTo>
                    <a:pt x="2868" y="5178"/>
                  </a:moveTo>
                  <a:lnTo>
                    <a:pt x="2868" y="5178"/>
                  </a:lnTo>
                  <a:lnTo>
                    <a:pt x="2870" y="5178"/>
                  </a:lnTo>
                  <a:lnTo>
                    <a:pt x="2872" y="5178"/>
                  </a:lnTo>
                  <a:lnTo>
                    <a:pt x="2874" y="5178"/>
                  </a:lnTo>
                  <a:lnTo>
                    <a:pt x="2876" y="5178"/>
                  </a:lnTo>
                  <a:lnTo>
                    <a:pt x="2876" y="5176"/>
                  </a:lnTo>
                  <a:lnTo>
                    <a:pt x="2874" y="5174"/>
                  </a:lnTo>
                  <a:lnTo>
                    <a:pt x="2872" y="5172"/>
                  </a:lnTo>
                  <a:lnTo>
                    <a:pt x="2866" y="5172"/>
                  </a:lnTo>
                  <a:lnTo>
                    <a:pt x="2862" y="5174"/>
                  </a:lnTo>
                  <a:lnTo>
                    <a:pt x="2864" y="5176"/>
                  </a:lnTo>
                  <a:lnTo>
                    <a:pt x="2866" y="5178"/>
                  </a:lnTo>
                  <a:lnTo>
                    <a:pt x="2868" y="5178"/>
                  </a:lnTo>
                  <a:close/>
                  <a:moveTo>
                    <a:pt x="2798" y="5190"/>
                  </a:moveTo>
                  <a:lnTo>
                    <a:pt x="2798" y="5190"/>
                  </a:lnTo>
                  <a:lnTo>
                    <a:pt x="2804" y="5186"/>
                  </a:lnTo>
                  <a:lnTo>
                    <a:pt x="2812" y="5182"/>
                  </a:lnTo>
                  <a:lnTo>
                    <a:pt x="2818" y="5180"/>
                  </a:lnTo>
                  <a:lnTo>
                    <a:pt x="2818" y="5178"/>
                  </a:lnTo>
                  <a:lnTo>
                    <a:pt x="2818" y="5176"/>
                  </a:lnTo>
                  <a:lnTo>
                    <a:pt x="2814" y="5174"/>
                  </a:lnTo>
                  <a:lnTo>
                    <a:pt x="2810" y="5174"/>
                  </a:lnTo>
                  <a:lnTo>
                    <a:pt x="2804" y="5176"/>
                  </a:lnTo>
                  <a:lnTo>
                    <a:pt x="2794" y="5176"/>
                  </a:lnTo>
                  <a:lnTo>
                    <a:pt x="2780" y="5174"/>
                  </a:lnTo>
                  <a:lnTo>
                    <a:pt x="2770" y="5176"/>
                  </a:lnTo>
                  <a:lnTo>
                    <a:pt x="2764" y="5180"/>
                  </a:lnTo>
                  <a:lnTo>
                    <a:pt x="2764" y="5182"/>
                  </a:lnTo>
                  <a:lnTo>
                    <a:pt x="2764" y="5186"/>
                  </a:lnTo>
                  <a:lnTo>
                    <a:pt x="2768" y="5188"/>
                  </a:lnTo>
                  <a:lnTo>
                    <a:pt x="2780" y="5192"/>
                  </a:lnTo>
                  <a:lnTo>
                    <a:pt x="2790" y="5192"/>
                  </a:lnTo>
                  <a:lnTo>
                    <a:pt x="2796" y="5192"/>
                  </a:lnTo>
                  <a:lnTo>
                    <a:pt x="2798" y="5190"/>
                  </a:lnTo>
                  <a:close/>
                  <a:moveTo>
                    <a:pt x="4914" y="1916"/>
                  </a:moveTo>
                  <a:lnTo>
                    <a:pt x="4914" y="1916"/>
                  </a:lnTo>
                  <a:lnTo>
                    <a:pt x="4910" y="1920"/>
                  </a:lnTo>
                  <a:lnTo>
                    <a:pt x="4910" y="1924"/>
                  </a:lnTo>
                  <a:lnTo>
                    <a:pt x="4912" y="1928"/>
                  </a:lnTo>
                  <a:lnTo>
                    <a:pt x="4914" y="1934"/>
                  </a:lnTo>
                  <a:lnTo>
                    <a:pt x="4926" y="1944"/>
                  </a:lnTo>
                  <a:lnTo>
                    <a:pt x="4938" y="1954"/>
                  </a:lnTo>
                  <a:lnTo>
                    <a:pt x="4942" y="1958"/>
                  </a:lnTo>
                  <a:lnTo>
                    <a:pt x="4942" y="1954"/>
                  </a:lnTo>
                  <a:lnTo>
                    <a:pt x="4940" y="1946"/>
                  </a:lnTo>
                  <a:lnTo>
                    <a:pt x="4936" y="1936"/>
                  </a:lnTo>
                  <a:lnTo>
                    <a:pt x="4930" y="1926"/>
                  </a:lnTo>
                  <a:lnTo>
                    <a:pt x="4924" y="1918"/>
                  </a:lnTo>
                  <a:lnTo>
                    <a:pt x="4918" y="1914"/>
                  </a:lnTo>
                  <a:lnTo>
                    <a:pt x="4916" y="1914"/>
                  </a:lnTo>
                  <a:lnTo>
                    <a:pt x="4914" y="1916"/>
                  </a:lnTo>
                  <a:close/>
                  <a:moveTo>
                    <a:pt x="4520" y="2200"/>
                  </a:moveTo>
                  <a:lnTo>
                    <a:pt x="4520" y="2200"/>
                  </a:lnTo>
                  <a:lnTo>
                    <a:pt x="4522" y="2200"/>
                  </a:lnTo>
                  <a:lnTo>
                    <a:pt x="4524" y="2200"/>
                  </a:lnTo>
                  <a:lnTo>
                    <a:pt x="4528" y="2196"/>
                  </a:lnTo>
                  <a:lnTo>
                    <a:pt x="4528" y="2192"/>
                  </a:lnTo>
                  <a:lnTo>
                    <a:pt x="4528" y="2188"/>
                  </a:lnTo>
                  <a:lnTo>
                    <a:pt x="4524" y="2188"/>
                  </a:lnTo>
                  <a:lnTo>
                    <a:pt x="4520" y="2190"/>
                  </a:lnTo>
                  <a:lnTo>
                    <a:pt x="4518" y="2194"/>
                  </a:lnTo>
                  <a:lnTo>
                    <a:pt x="4518" y="2196"/>
                  </a:lnTo>
                  <a:lnTo>
                    <a:pt x="4520" y="2200"/>
                  </a:lnTo>
                  <a:close/>
                  <a:moveTo>
                    <a:pt x="4814" y="1702"/>
                  </a:moveTo>
                  <a:lnTo>
                    <a:pt x="4814" y="1702"/>
                  </a:lnTo>
                  <a:lnTo>
                    <a:pt x="4812" y="1704"/>
                  </a:lnTo>
                  <a:lnTo>
                    <a:pt x="4812" y="1706"/>
                  </a:lnTo>
                  <a:lnTo>
                    <a:pt x="4816" y="1706"/>
                  </a:lnTo>
                  <a:lnTo>
                    <a:pt x="4832" y="1700"/>
                  </a:lnTo>
                  <a:lnTo>
                    <a:pt x="4842" y="1696"/>
                  </a:lnTo>
                  <a:lnTo>
                    <a:pt x="4850" y="1690"/>
                  </a:lnTo>
                  <a:lnTo>
                    <a:pt x="4856" y="1684"/>
                  </a:lnTo>
                  <a:lnTo>
                    <a:pt x="4858" y="1678"/>
                  </a:lnTo>
                  <a:lnTo>
                    <a:pt x="4856" y="1674"/>
                  </a:lnTo>
                  <a:lnTo>
                    <a:pt x="4852" y="1672"/>
                  </a:lnTo>
                  <a:lnTo>
                    <a:pt x="4848" y="1672"/>
                  </a:lnTo>
                  <a:lnTo>
                    <a:pt x="4842" y="1674"/>
                  </a:lnTo>
                  <a:lnTo>
                    <a:pt x="4828" y="1686"/>
                  </a:lnTo>
                  <a:lnTo>
                    <a:pt x="4814" y="1702"/>
                  </a:lnTo>
                  <a:close/>
                  <a:moveTo>
                    <a:pt x="3278" y="4364"/>
                  </a:moveTo>
                  <a:lnTo>
                    <a:pt x="3278" y="4364"/>
                  </a:lnTo>
                  <a:lnTo>
                    <a:pt x="3276" y="4362"/>
                  </a:lnTo>
                  <a:lnTo>
                    <a:pt x="3274" y="4362"/>
                  </a:lnTo>
                  <a:lnTo>
                    <a:pt x="3278" y="4384"/>
                  </a:lnTo>
                  <a:lnTo>
                    <a:pt x="3278" y="4398"/>
                  </a:lnTo>
                  <a:lnTo>
                    <a:pt x="3278" y="4400"/>
                  </a:lnTo>
                  <a:lnTo>
                    <a:pt x="3276" y="4402"/>
                  </a:lnTo>
                  <a:lnTo>
                    <a:pt x="3272" y="4402"/>
                  </a:lnTo>
                  <a:lnTo>
                    <a:pt x="3266" y="4398"/>
                  </a:lnTo>
                  <a:lnTo>
                    <a:pt x="3264" y="4400"/>
                  </a:lnTo>
                  <a:lnTo>
                    <a:pt x="3264" y="4406"/>
                  </a:lnTo>
                  <a:lnTo>
                    <a:pt x="3262" y="4408"/>
                  </a:lnTo>
                  <a:lnTo>
                    <a:pt x="3260" y="4408"/>
                  </a:lnTo>
                  <a:lnTo>
                    <a:pt x="3256" y="4404"/>
                  </a:lnTo>
                  <a:lnTo>
                    <a:pt x="3254" y="4402"/>
                  </a:lnTo>
                  <a:lnTo>
                    <a:pt x="3252" y="4400"/>
                  </a:lnTo>
                  <a:lnTo>
                    <a:pt x="3250" y="4402"/>
                  </a:lnTo>
                  <a:lnTo>
                    <a:pt x="3248" y="4404"/>
                  </a:lnTo>
                  <a:lnTo>
                    <a:pt x="3248" y="4424"/>
                  </a:lnTo>
                  <a:lnTo>
                    <a:pt x="3248" y="4426"/>
                  </a:lnTo>
                  <a:lnTo>
                    <a:pt x="3246" y="4426"/>
                  </a:lnTo>
                  <a:lnTo>
                    <a:pt x="3240" y="4422"/>
                  </a:lnTo>
                  <a:lnTo>
                    <a:pt x="3238" y="4422"/>
                  </a:lnTo>
                  <a:lnTo>
                    <a:pt x="3234" y="4420"/>
                  </a:lnTo>
                  <a:lnTo>
                    <a:pt x="3232" y="4422"/>
                  </a:lnTo>
                  <a:lnTo>
                    <a:pt x="3230" y="4428"/>
                  </a:lnTo>
                  <a:lnTo>
                    <a:pt x="3226" y="4438"/>
                  </a:lnTo>
                  <a:lnTo>
                    <a:pt x="3224" y="4440"/>
                  </a:lnTo>
                  <a:lnTo>
                    <a:pt x="3220" y="4440"/>
                  </a:lnTo>
                  <a:lnTo>
                    <a:pt x="3214" y="4444"/>
                  </a:lnTo>
                  <a:lnTo>
                    <a:pt x="3210" y="4446"/>
                  </a:lnTo>
                  <a:lnTo>
                    <a:pt x="3212" y="4440"/>
                  </a:lnTo>
                  <a:lnTo>
                    <a:pt x="3212" y="4432"/>
                  </a:lnTo>
                  <a:lnTo>
                    <a:pt x="3210" y="4424"/>
                  </a:lnTo>
                  <a:lnTo>
                    <a:pt x="3208" y="4420"/>
                  </a:lnTo>
                  <a:lnTo>
                    <a:pt x="3204" y="4418"/>
                  </a:lnTo>
                  <a:lnTo>
                    <a:pt x="3200" y="4418"/>
                  </a:lnTo>
                  <a:lnTo>
                    <a:pt x="3198" y="4420"/>
                  </a:lnTo>
                  <a:lnTo>
                    <a:pt x="3198" y="4418"/>
                  </a:lnTo>
                  <a:lnTo>
                    <a:pt x="3196" y="4416"/>
                  </a:lnTo>
                  <a:lnTo>
                    <a:pt x="3194" y="4414"/>
                  </a:lnTo>
                  <a:lnTo>
                    <a:pt x="3192" y="4416"/>
                  </a:lnTo>
                  <a:lnTo>
                    <a:pt x="3192" y="4420"/>
                  </a:lnTo>
                  <a:lnTo>
                    <a:pt x="3190" y="4422"/>
                  </a:lnTo>
                  <a:lnTo>
                    <a:pt x="3188" y="4424"/>
                  </a:lnTo>
                  <a:lnTo>
                    <a:pt x="3186" y="4424"/>
                  </a:lnTo>
                  <a:lnTo>
                    <a:pt x="3182" y="4424"/>
                  </a:lnTo>
                  <a:lnTo>
                    <a:pt x="3178" y="4428"/>
                  </a:lnTo>
                  <a:lnTo>
                    <a:pt x="3176" y="4432"/>
                  </a:lnTo>
                  <a:lnTo>
                    <a:pt x="3178" y="4438"/>
                  </a:lnTo>
                  <a:lnTo>
                    <a:pt x="3178" y="4440"/>
                  </a:lnTo>
                  <a:lnTo>
                    <a:pt x="3174" y="4442"/>
                  </a:lnTo>
                  <a:lnTo>
                    <a:pt x="3170" y="4444"/>
                  </a:lnTo>
                  <a:lnTo>
                    <a:pt x="3166" y="4442"/>
                  </a:lnTo>
                  <a:lnTo>
                    <a:pt x="3164" y="4442"/>
                  </a:lnTo>
                  <a:lnTo>
                    <a:pt x="3162" y="4442"/>
                  </a:lnTo>
                  <a:lnTo>
                    <a:pt x="3160" y="4444"/>
                  </a:lnTo>
                  <a:lnTo>
                    <a:pt x="3156" y="4446"/>
                  </a:lnTo>
                  <a:lnTo>
                    <a:pt x="3150" y="4448"/>
                  </a:lnTo>
                  <a:lnTo>
                    <a:pt x="3146" y="4452"/>
                  </a:lnTo>
                  <a:lnTo>
                    <a:pt x="3142" y="4458"/>
                  </a:lnTo>
                  <a:lnTo>
                    <a:pt x="3140" y="4462"/>
                  </a:lnTo>
                  <a:lnTo>
                    <a:pt x="3140" y="4472"/>
                  </a:lnTo>
                  <a:lnTo>
                    <a:pt x="3138" y="4478"/>
                  </a:lnTo>
                  <a:lnTo>
                    <a:pt x="3134" y="4488"/>
                  </a:lnTo>
                  <a:lnTo>
                    <a:pt x="3132" y="4492"/>
                  </a:lnTo>
                  <a:lnTo>
                    <a:pt x="3134" y="4496"/>
                  </a:lnTo>
                  <a:lnTo>
                    <a:pt x="3136" y="4500"/>
                  </a:lnTo>
                  <a:lnTo>
                    <a:pt x="3138" y="4504"/>
                  </a:lnTo>
                  <a:lnTo>
                    <a:pt x="3140" y="4504"/>
                  </a:lnTo>
                  <a:lnTo>
                    <a:pt x="3144" y="4500"/>
                  </a:lnTo>
                  <a:lnTo>
                    <a:pt x="3148" y="4488"/>
                  </a:lnTo>
                  <a:lnTo>
                    <a:pt x="3150" y="4480"/>
                  </a:lnTo>
                  <a:lnTo>
                    <a:pt x="3152" y="4478"/>
                  </a:lnTo>
                  <a:lnTo>
                    <a:pt x="3152" y="4476"/>
                  </a:lnTo>
                  <a:lnTo>
                    <a:pt x="3154" y="4474"/>
                  </a:lnTo>
                  <a:lnTo>
                    <a:pt x="3156" y="4472"/>
                  </a:lnTo>
                  <a:lnTo>
                    <a:pt x="3156" y="4470"/>
                  </a:lnTo>
                  <a:lnTo>
                    <a:pt x="3158" y="4466"/>
                  </a:lnTo>
                  <a:lnTo>
                    <a:pt x="3160" y="4462"/>
                  </a:lnTo>
                  <a:lnTo>
                    <a:pt x="3164" y="4460"/>
                  </a:lnTo>
                  <a:lnTo>
                    <a:pt x="3168" y="4462"/>
                  </a:lnTo>
                  <a:lnTo>
                    <a:pt x="3170" y="4466"/>
                  </a:lnTo>
                  <a:lnTo>
                    <a:pt x="3168" y="4472"/>
                  </a:lnTo>
                  <a:lnTo>
                    <a:pt x="3168" y="4474"/>
                  </a:lnTo>
                  <a:lnTo>
                    <a:pt x="3172" y="4474"/>
                  </a:lnTo>
                  <a:lnTo>
                    <a:pt x="3178" y="4472"/>
                  </a:lnTo>
                  <a:lnTo>
                    <a:pt x="3182" y="4466"/>
                  </a:lnTo>
                  <a:lnTo>
                    <a:pt x="3184" y="4462"/>
                  </a:lnTo>
                  <a:lnTo>
                    <a:pt x="3184" y="4466"/>
                  </a:lnTo>
                  <a:lnTo>
                    <a:pt x="3184" y="4472"/>
                  </a:lnTo>
                  <a:lnTo>
                    <a:pt x="3184" y="4474"/>
                  </a:lnTo>
                  <a:lnTo>
                    <a:pt x="3186" y="4476"/>
                  </a:lnTo>
                  <a:lnTo>
                    <a:pt x="3192" y="4478"/>
                  </a:lnTo>
                  <a:lnTo>
                    <a:pt x="3194" y="4480"/>
                  </a:lnTo>
                  <a:lnTo>
                    <a:pt x="3194" y="4476"/>
                  </a:lnTo>
                  <a:lnTo>
                    <a:pt x="3194" y="4470"/>
                  </a:lnTo>
                  <a:lnTo>
                    <a:pt x="3196" y="4466"/>
                  </a:lnTo>
                  <a:lnTo>
                    <a:pt x="3198" y="4464"/>
                  </a:lnTo>
                  <a:lnTo>
                    <a:pt x="3196" y="4462"/>
                  </a:lnTo>
                  <a:lnTo>
                    <a:pt x="3194" y="4460"/>
                  </a:lnTo>
                  <a:lnTo>
                    <a:pt x="3196" y="4458"/>
                  </a:lnTo>
                  <a:lnTo>
                    <a:pt x="3200" y="4458"/>
                  </a:lnTo>
                  <a:lnTo>
                    <a:pt x="3206" y="4460"/>
                  </a:lnTo>
                  <a:lnTo>
                    <a:pt x="3210" y="4464"/>
                  </a:lnTo>
                  <a:lnTo>
                    <a:pt x="3216" y="4466"/>
                  </a:lnTo>
                  <a:lnTo>
                    <a:pt x="3218" y="4468"/>
                  </a:lnTo>
                  <a:lnTo>
                    <a:pt x="3222" y="4472"/>
                  </a:lnTo>
                  <a:lnTo>
                    <a:pt x="3222" y="4476"/>
                  </a:lnTo>
                  <a:lnTo>
                    <a:pt x="3224" y="4478"/>
                  </a:lnTo>
                  <a:lnTo>
                    <a:pt x="3226" y="4478"/>
                  </a:lnTo>
                  <a:lnTo>
                    <a:pt x="3226" y="4482"/>
                  </a:lnTo>
                  <a:lnTo>
                    <a:pt x="3224" y="4486"/>
                  </a:lnTo>
                  <a:lnTo>
                    <a:pt x="3220" y="4492"/>
                  </a:lnTo>
                  <a:lnTo>
                    <a:pt x="3216" y="4500"/>
                  </a:lnTo>
                  <a:lnTo>
                    <a:pt x="3216" y="4502"/>
                  </a:lnTo>
                  <a:lnTo>
                    <a:pt x="3216" y="4506"/>
                  </a:lnTo>
                  <a:lnTo>
                    <a:pt x="3218" y="4520"/>
                  </a:lnTo>
                  <a:lnTo>
                    <a:pt x="3220" y="4526"/>
                  </a:lnTo>
                  <a:lnTo>
                    <a:pt x="3222" y="4532"/>
                  </a:lnTo>
                  <a:lnTo>
                    <a:pt x="3224" y="4534"/>
                  </a:lnTo>
                  <a:lnTo>
                    <a:pt x="3224" y="4536"/>
                  </a:lnTo>
                  <a:lnTo>
                    <a:pt x="3226" y="4538"/>
                  </a:lnTo>
                  <a:lnTo>
                    <a:pt x="3234" y="4544"/>
                  </a:lnTo>
                  <a:lnTo>
                    <a:pt x="3252" y="4552"/>
                  </a:lnTo>
                  <a:lnTo>
                    <a:pt x="3256" y="4554"/>
                  </a:lnTo>
                  <a:lnTo>
                    <a:pt x="3260" y="4548"/>
                  </a:lnTo>
                  <a:lnTo>
                    <a:pt x="3264" y="4542"/>
                  </a:lnTo>
                  <a:lnTo>
                    <a:pt x="3266" y="4542"/>
                  </a:lnTo>
                  <a:lnTo>
                    <a:pt x="3268" y="4544"/>
                  </a:lnTo>
                  <a:lnTo>
                    <a:pt x="3266" y="4550"/>
                  </a:lnTo>
                  <a:lnTo>
                    <a:pt x="3266" y="4556"/>
                  </a:lnTo>
                  <a:lnTo>
                    <a:pt x="3268" y="4564"/>
                  </a:lnTo>
                  <a:lnTo>
                    <a:pt x="3270" y="4566"/>
                  </a:lnTo>
                  <a:lnTo>
                    <a:pt x="3272" y="4568"/>
                  </a:lnTo>
                  <a:lnTo>
                    <a:pt x="3274" y="4566"/>
                  </a:lnTo>
                  <a:lnTo>
                    <a:pt x="3278" y="4564"/>
                  </a:lnTo>
                  <a:lnTo>
                    <a:pt x="3282" y="4554"/>
                  </a:lnTo>
                  <a:lnTo>
                    <a:pt x="3284" y="4546"/>
                  </a:lnTo>
                  <a:lnTo>
                    <a:pt x="3286" y="4540"/>
                  </a:lnTo>
                  <a:lnTo>
                    <a:pt x="3284" y="4534"/>
                  </a:lnTo>
                  <a:lnTo>
                    <a:pt x="3280" y="4524"/>
                  </a:lnTo>
                  <a:lnTo>
                    <a:pt x="3278" y="4520"/>
                  </a:lnTo>
                  <a:lnTo>
                    <a:pt x="3276" y="4518"/>
                  </a:lnTo>
                  <a:lnTo>
                    <a:pt x="3274" y="4516"/>
                  </a:lnTo>
                  <a:lnTo>
                    <a:pt x="3274" y="4514"/>
                  </a:lnTo>
                  <a:lnTo>
                    <a:pt x="3274" y="4508"/>
                  </a:lnTo>
                  <a:lnTo>
                    <a:pt x="3276" y="4500"/>
                  </a:lnTo>
                  <a:lnTo>
                    <a:pt x="3280" y="4496"/>
                  </a:lnTo>
                  <a:lnTo>
                    <a:pt x="3284" y="4494"/>
                  </a:lnTo>
                  <a:lnTo>
                    <a:pt x="3284" y="4490"/>
                  </a:lnTo>
                  <a:lnTo>
                    <a:pt x="3284" y="4486"/>
                  </a:lnTo>
                  <a:lnTo>
                    <a:pt x="3288" y="4484"/>
                  </a:lnTo>
                  <a:lnTo>
                    <a:pt x="3290" y="4482"/>
                  </a:lnTo>
                  <a:lnTo>
                    <a:pt x="3292" y="4482"/>
                  </a:lnTo>
                  <a:lnTo>
                    <a:pt x="3292" y="4490"/>
                  </a:lnTo>
                  <a:lnTo>
                    <a:pt x="3294" y="4498"/>
                  </a:lnTo>
                  <a:lnTo>
                    <a:pt x="3296" y="4502"/>
                  </a:lnTo>
                  <a:lnTo>
                    <a:pt x="3300" y="4506"/>
                  </a:lnTo>
                  <a:lnTo>
                    <a:pt x="3302" y="4510"/>
                  </a:lnTo>
                  <a:lnTo>
                    <a:pt x="3300" y="4512"/>
                  </a:lnTo>
                  <a:lnTo>
                    <a:pt x="3300" y="4518"/>
                  </a:lnTo>
                  <a:lnTo>
                    <a:pt x="3302" y="4528"/>
                  </a:lnTo>
                  <a:lnTo>
                    <a:pt x="3304" y="4530"/>
                  </a:lnTo>
                  <a:lnTo>
                    <a:pt x="3306" y="4530"/>
                  </a:lnTo>
                  <a:lnTo>
                    <a:pt x="3306" y="4526"/>
                  </a:lnTo>
                  <a:lnTo>
                    <a:pt x="3308" y="4518"/>
                  </a:lnTo>
                  <a:lnTo>
                    <a:pt x="3306" y="4508"/>
                  </a:lnTo>
                  <a:lnTo>
                    <a:pt x="3304" y="4502"/>
                  </a:lnTo>
                  <a:lnTo>
                    <a:pt x="3308" y="4504"/>
                  </a:lnTo>
                  <a:lnTo>
                    <a:pt x="3310" y="4506"/>
                  </a:lnTo>
                  <a:lnTo>
                    <a:pt x="3312" y="4506"/>
                  </a:lnTo>
                  <a:lnTo>
                    <a:pt x="3310" y="4504"/>
                  </a:lnTo>
                  <a:lnTo>
                    <a:pt x="3310" y="4500"/>
                  </a:lnTo>
                  <a:lnTo>
                    <a:pt x="3312" y="4498"/>
                  </a:lnTo>
                  <a:lnTo>
                    <a:pt x="3316" y="4498"/>
                  </a:lnTo>
                  <a:lnTo>
                    <a:pt x="3320" y="4492"/>
                  </a:lnTo>
                  <a:lnTo>
                    <a:pt x="3322" y="4488"/>
                  </a:lnTo>
                  <a:lnTo>
                    <a:pt x="3322" y="4482"/>
                  </a:lnTo>
                  <a:lnTo>
                    <a:pt x="3320" y="4468"/>
                  </a:lnTo>
                  <a:lnTo>
                    <a:pt x="3320" y="4464"/>
                  </a:lnTo>
                  <a:lnTo>
                    <a:pt x="3318" y="4462"/>
                  </a:lnTo>
                  <a:lnTo>
                    <a:pt x="3316" y="4460"/>
                  </a:lnTo>
                  <a:lnTo>
                    <a:pt x="3314" y="4458"/>
                  </a:lnTo>
                  <a:lnTo>
                    <a:pt x="3314" y="4452"/>
                  </a:lnTo>
                  <a:lnTo>
                    <a:pt x="3316" y="4446"/>
                  </a:lnTo>
                  <a:lnTo>
                    <a:pt x="3316" y="4442"/>
                  </a:lnTo>
                  <a:lnTo>
                    <a:pt x="3314" y="4438"/>
                  </a:lnTo>
                  <a:lnTo>
                    <a:pt x="3314" y="4432"/>
                  </a:lnTo>
                  <a:lnTo>
                    <a:pt x="3314" y="4428"/>
                  </a:lnTo>
                  <a:lnTo>
                    <a:pt x="3312" y="4424"/>
                  </a:lnTo>
                  <a:lnTo>
                    <a:pt x="3310" y="4424"/>
                  </a:lnTo>
                  <a:lnTo>
                    <a:pt x="3308" y="4424"/>
                  </a:lnTo>
                  <a:lnTo>
                    <a:pt x="3304" y="4424"/>
                  </a:lnTo>
                  <a:lnTo>
                    <a:pt x="3302" y="4422"/>
                  </a:lnTo>
                  <a:lnTo>
                    <a:pt x="3302" y="4420"/>
                  </a:lnTo>
                  <a:lnTo>
                    <a:pt x="3304" y="4418"/>
                  </a:lnTo>
                  <a:lnTo>
                    <a:pt x="3308" y="4416"/>
                  </a:lnTo>
                  <a:lnTo>
                    <a:pt x="3310" y="4412"/>
                  </a:lnTo>
                  <a:lnTo>
                    <a:pt x="3312" y="4406"/>
                  </a:lnTo>
                  <a:lnTo>
                    <a:pt x="3308" y="4400"/>
                  </a:lnTo>
                  <a:lnTo>
                    <a:pt x="3306" y="4396"/>
                  </a:lnTo>
                  <a:lnTo>
                    <a:pt x="3306" y="4390"/>
                  </a:lnTo>
                  <a:lnTo>
                    <a:pt x="3306" y="4386"/>
                  </a:lnTo>
                  <a:lnTo>
                    <a:pt x="3302" y="4388"/>
                  </a:lnTo>
                  <a:lnTo>
                    <a:pt x="3300" y="4388"/>
                  </a:lnTo>
                  <a:lnTo>
                    <a:pt x="3298" y="4384"/>
                  </a:lnTo>
                  <a:lnTo>
                    <a:pt x="3296" y="4380"/>
                  </a:lnTo>
                  <a:lnTo>
                    <a:pt x="3292" y="4376"/>
                  </a:lnTo>
                  <a:lnTo>
                    <a:pt x="3288" y="4374"/>
                  </a:lnTo>
                  <a:lnTo>
                    <a:pt x="3284" y="4372"/>
                  </a:lnTo>
                  <a:lnTo>
                    <a:pt x="3282" y="4368"/>
                  </a:lnTo>
                  <a:lnTo>
                    <a:pt x="3282" y="4366"/>
                  </a:lnTo>
                  <a:lnTo>
                    <a:pt x="3278" y="4364"/>
                  </a:lnTo>
                  <a:close/>
                  <a:moveTo>
                    <a:pt x="3136" y="4268"/>
                  </a:moveTo>
                  <a:lnTo>
                    <a:pt x="3136" y="4268"/>
                  </a:lnTo>
                  <a:lnTo>
                    <a:pt x="3138" y="4270"/>
                  </a:lnTo>
                  <a:lnTo>
                    <a:pt x="3140" y="4272"/>
                  </a:lnTo>
                  <a:lnTo>
                    <a:pt x="3140" y="4278"/>
                  </a:lnTo>
                  <a:lnTo>
                    <a:pt x="3138" y="4286"/>
                  </a:lnTo>
                  <a:lnTo>
                    <a:pt x="3138" y="4296"/>
                  </a:lnTo>
                  <a:lnTo>
                    <a:pt x="3140" y="4302"/>
                  </a:lnTo>
                  <a:lnTo>
                    <a:pt x="3136" y="4306"/>
                  </a:lnTo>
                  <a:lnTo>
                    <a:pt x="3134" y="4312"/>
                  </a:lnTo>
                  <a:lnTo>
                    <a:pt x="3134" y="4324"/>
                  </a:lnTo>
                  <a:lnTo>
                    <a:pt x="3134" y="4328"/>
                  </a:lnTo>
                  <a:lnTo>
                    <a:pt x="3136" y="4330"/>
                  </a:lnTo>
                  <a:lnTo>
                    <a:pt x="3138" y="4330"/>
                  </a:lnTo>
                  <a:lnTo>
                    <a:pt x="3140" y="4328"/>
                  </a:lnTo>
                  <a:lnTo>
                    <a:pt x="3146" y="4324"/>
                  </a:lnTo>
                  <a:lnTo>
                    <a:pt x="3148" y="4320"/>
                  </a:lnTo>
                  <a:lnTo>
                    <a:pt x="3152" y="4320"/>
                  </a:lnTo>
                  <a:lnTo>
                    <a:pt x="3158" y="4318"/>
                  </a:lnTo>
                  <a:lnTo>
                    <a:pt x="3166" y="4312"/>
                  </a:lnTo>
                  <a:lnTo>
                    <a:pt x="3178" y="4298"/>
                  </a:lnTo>
                  <a:lnTo>
                    <a:pt x="3182" y="4296"/>
                  </a:lnTo>
                  <a:lnTo>
                    <a:pt x="3182" y="4292"/>
                  </a:lnTo>
                  <a:lnTo>
                    <a:pt x="3184" y="4282"/>
                  </a:lnTo>
                  <a:lnTo>
                    <a:pt x="3182" y="4276"/>
                  </a:lnTo>
                  <a:lnTo>
                    <a:pt x="3180" y="4276"/>
                  </a:lnTo>
                  <a:lnTo>
                    <a:pt x="3178" y="4276"/>
                  </a:lnTo>
                  <a:lnTo>
                    <a:pt x="3176" y="4278"/>
                  </a:lnTo>
                  <a:lnTo>
                    <a:pt x="3172" y="4276"/>
                  </a:lnTo>
                  <a:lnTo>
                    <a:pt x="3168" y="4274"/>
                  </a:lnTo>
                  <a:lnTo>
                    <a:pt x="3166" y="4274"/>
                  </a:lnTo>
                  <a:lnTo>
                    <a:pt x="3164" y="4274"/>
                  </a:lnTo>
                  <a:lnTo>
                    <a:pt x="3162" y="4276"/>
                  </a:lnTo>
                  <a:lnTo>
                    <a:pt x="3160" y="4274"/>
                  </a:lnTo>
                  <a:lnTo>
                    <a:pt x="3154" y="4270"/>
                  </a:lnTo>
                  <a:lnTo>
                    <a:pt x="3146" y="4264"/>
                  </a:lnTo>
                  <a:lnTo>
                    <a:pt x="3138" y="4258"/>
                  </a:lnTo>
                  <a:lnTo>
                    <a:pt x="3132" y="4258"/>
                  </a:lnTo>
                  <a:lnTo>
                    <a:pt x="3130" y="4260"/>
                  </a:lnTo>
                  <a:lnTo>
                    <a:pt x="3130" y="4264"/>
                  </a:lnTo>
                  <a:lnTo>
                    <a:pt x="3136" y="4268"/>
                  </a:lnTo>
                  <a:close/>
                  <a:moveTo>
                    <a:pt x="3270" y="4928"/>
                  </a:moveTo>
                  <a:lnTo>
                    <a:pt x="3270" y="4928"/>
                  </a:lnTo>
                  <a:lnTo>
                    <a:pt x="3268" y="4926"/>
                  </a:lnTo>
                  <a:lnTo>
                    <a:pt x="3264" y="4924"/>
                  </a:lnTo>
                  <a:lnTo>
                    <a:pt x="3250" y="4920"/>
                  </a:lnTo>
                  <a:lnTo>
                    <a:pt x="3244" y="4920"/>
                  </a:lnTo>
                  <a:lnTo>
                    <a:pt x="3238" y="4920"/>
                  </a:lnTo>
                  <a:lnTo>
                    <a:pt x="3232" y="4924"/>
                  </a:lnTo>
                  <a:lnTo>
                    <a:pt x="3230" y="4930"/>
                  </a:lnTo>
                  <a:lnTo>
                    <a:pt x="3232" y="4934"/>
                  </a:lnTo>
                  <a:lnTo>
                    <a:pt x="3236" y="4936"/>
                  </a:lnTo>
                  <a:lnTo>
                    <a:pt x="3242" y="4936"/>
                  </a:lnTo>
                  <a:lnTo>
                    <a:pt x="3250" y="4936"/>
                  </a:lnTo>
                  <a:lnTo>
                    <a:pt x="3264" y="4934"/>
                  </a:lnTo>
                  <a:lnTo>
                    <a:pt x="3268" y="4932"/>
                  </a:lnTo>
                  <a:lnTo>
                    <a:pt x="3270" y="4928"/>
                  </a:lnTo>
                  <a:close/>
                  <a:moveTo>
                    <a:pt x="3148" y="4520"/>
                  </a:moveTo>
                  <a:lnTo>
                    <a:pt x="3148" y="4520"/>
                  </a:lnTo>
                  <a:lnTo>
                    <a:pt x="3146" y="4516"/>
                  </a:lnTo>
                  <a:lnTo>
                    <a:pt x="3138" y="4512"/>
                  </a:lnTo>
                  <a:lnTo>
                    <a:pt x="3136" y="4512"/>
                  </a:lnTo>
                  <a:lnTo>
                    <a:pt x="3132" y="4512"/>
                  </a:lnTo>
                  <a:lnTo>
                    <a:pt x="3130" y="4516"/>
                  </a:lnTo>
                  <a:lnTo>
                    <a:pt x="3130" y="4520"/>
                  </a:lnTo>
                  <a:lnTo>
                    <a:pt x="3130" y="4524"/>
                  </a:lnTo>
                  <a:lnTo>
                    <a:pt x="3132" y="4526"/>
                  </a:lnTo>
                  <a:lnTo>
                    <a:pt x="3136" y="4528"/>
                  </a:lnTo>
                  <a:lnTo>
                    <a:pt x="3140" y="4526"/>
                  </a:lnTo>
                  <a:lnTo>
                    <a:pt x="3146" y="4524"/>
                  </a:lnTo>
                  <a:lnTo>
                    <a:pt x="3148" y="4520"/>
                  </a:lnTo>
                  <a:close/>
                  <a:moveTo>
                    <a:pt x="3204" y="4288"/>
                  </a:moveTo>
                  <a:lnTo>
                    <a:pt x="3204" y="4288"/>
                  </a:lnTo>
                  <a:lnTo>
                    <a:pt x="3204" y="4290"/>
                  </a:lnTo>
                  <a:lnTo>
                    <a:pt x="3204" y="4294"/>
                  </a:lnTo>
                  <a:lnTo>
                    <a:pt x="3206" y="4296"/>
                  </a:lnTo>
                  <a:lnTo>
                    <a:pt x="3208" y="4296"/>
                  </a:lnTo>
                  <a:lnTo>
                    <a:pt x="3208" y="4294"/>
                  </a:lnTo>
                  <a:lnTo>
                    <a:pt x="3208" y="4292"/>
                  </a:lnTo>
                  <a:lnTo>
                    <a:pt x="3206" y="4288"/>
                  </a:lnTo>
                  <a:lnTo>
                    <a:pt x="3204" y="4288"/>
                  </a:lnTo>
                  <a:close/>
                  <a:moveTo>
                    <a:pt x="3186" y="4210"/>
                  </a:moveTo>
                  <a:lnTo>
                    <a:pt x="3186" y="4210"/>
                  </a:lnTo>
                  <a:lnTo>
                    <a:pt x="3184" y="4208"/>
                  </a:lnTo>
                  <a:lnTo>
                    <a:pt x="3182" y="4204"/>
                  </a:lnTo>
                  <a:lnTo>
                    <a:pt x="3178" y="4200"/>
                  </a:lnTo>
                  <a:lnTo>
                    <a:pt x="3174" y="4198"/>
                  </a:lnTo>
                  <a:lnTo>
                    <a:pt x="3174" y="4200"/>
                  </a:lnTo>
                  <a:lnTo>
                    <a:pt x="3174" y="4202"/>
                  </a:lnTo>
                  <a:lnTo>
                    <a:pt x="3178" y="4206"/>
                  </a:lnTo>
                  <a:lnTo>
                    <a:pt x="3180" y="4212"/>
                  </a:lnTo>
                  <a:lnTo>
                    <a:pt x="3184" y="4214"/>
                  </a:lnTo>
                  <a:lnTo>
                    <a:pt x="3190" y="4220"/>
                  </a:lnTo>
                  <a:lnTo>
                    <a:pt x="3192" y="4220"/>
                  </a:lnTo>
                  <a:lnTo>
                    <a:pt x="3190" y="4216"/>
                  </a:lnTo>
                  <a:lnTo>
                    <a:pt x="3188" y="4212"/>
                  </a:lnTo>
                  <a:lnTo>
                    <a:pt x="3186" y="4210"/>
                  </a:lnTo>
                  <a:close/>
                  <a:moveTo>
                    <a:pt x="3250" y="5238"/>
                  </a:moveTo>
                  <a:lnTo>
                    <a:pt x="3250" y="5238"/>
                  </a:lnTo>
                  <a:lnTo>
                    <a:pt x="3240" y="5236"/>
                  </a:lnTo>
                  <a:lnTo>
                    <a:pt x="3236" y="5234"/>
                  </a:lnTo>
                  <a:lnTo>
                    <a:pt x="3234" y="5234"/>
                  </a:lnTo>
                  <a:lnTo>
                    <a:pt x="3232" y="5242"/>
                  </a:lnTo>
                  <a:lnTo>
                    <a:pt x="3230" y="5250"/>
                  </a:lnTo>
                  <a:lnTo>
                    <a:pt x="3232" y="5250"/>
                  </a:lnTo>
                  <a:lnTo>
                    <a:pt x="3234" y="5250"/>
                  </a:lnTo>
                  <a:lnTo>
                    <a:pt x="3244" y="5248"/>
                  </a:lnTo>
                  <a:lnTo>
                    <a:pt x="3256" y="5248"/>
                  </a:lnTo>
                  <a:lnTo>
                    <a:pt x="3260" y="5246"/>
                  </a:lnTo>
                  <a:lnTo>
                    <a:pt x="3262" y="5246"/>
                  </a:lnTo>
                  <a:lnTo>
                    <a:pt x="3264" y="5244"/>
                  </a:lnTo>
                  <a:lnTo>
                    <a:pt x="3262" y="5242"/>
                  </a:lnTo>
                  <a:lnTo>
                    <a:pt x="3258" y="5238"/>
                  </a:lnTo>
                  <a:lnTo>
                    <a:pt x="3254" y="5236"/>
                  </a:lnTo>
                  <a:lnTo>
                    <a:pt x="3250" y="5238"/>
                  </a:lnTo>
                  <a:close/>
                  <a:moveTo>
                    <a:pt x="3160" y="4332"/>
                  </a:moveTo>
                  <a:lnTo>
                    <a:pt x="3160" y="4332"/>
                  </a:lnTo>
                  <a:lnTo>
                    <a:pt x="3162" y="4332"/>
                  </a:lnTo>
                  <a:lnTo>
                    <a:pt x="3166" y="4328"/>
                  </a:lnTo>
                  <a:lnTo>
                    <a:pt x="3168" y="4322"/>
                  </a:lnTo>
                  <a:lnTo>
                    <a:pt x="3166" y="4318"/>
                  </a:lnTo>
                  <a:lnTo>
                    <a:pt x="3164" y="4318"/>
                  </a:lnTo>
                  <a:lnTo>
                    <a:pt x="3162" y="4320"/>
                  </a:lnTo>
                  <a:lnTo>
                    <a:pt x="3160" y="4322"/>
                  </a:lnTo>
                  <a:lnTo>
                    <a:pt x="3160" y="4326"/>
                  </a:lnTo>
                  <a:lnTo>
                    <a:pt x="3160" y="4328"/>
                  </a:lnTo>
                  <a:lnTo>
                    <a:pt x="3158" y="4328"/>
                  </a:lnTo>
                  <a:lnTo>
                    <a:pt x="3158" y="4330"/>
                  </a:lnTo>
                  <a:lnTo>
                    <a:pt x="3160" y="4332"/>
                  </a:lnTo>
                  <a:close/>
                  <a:moveTo>
                    <a:pt x="3190" y="5244"/>
                  </a:moveTo>
                  <a:lnTo>
                    <a:pt x="3190" y="5244"/>
                  </a:lnTo>
                  <a:lnTo>
                    <a:pt x="3188" y="5242"/>
                  </a:lnTo>
                  <a:lnTo>
                    <a:pt x="3186" y="5240"/>
                  </a:lnTo>
                  <a:lnTo>
                    <a:pt x="3182" y="5242"/>
                  </a:lnTo>
                  <a:lnTo>
                    <a:pt x="3178" y="5244"/>
                  </a:lnTo>
                  <a:lnTo>
                    <a:pt x="3176" y="5248"/>
                  </a:lnTo>
                  <a:lnTo>
                    <a:pt x="3178" y="5248"/>
                  </a:lnTo>
                  <a:lnTo>
                    <a:pt x="3184" y="5248"/>
                  </a:lnTo>
                  <a:lnTo>
                    <a:pt x="3188" y="5248"/>
                  </a:lnTo>
                  <a:lnTo>
                    <a:pt x="3190" y="5244"/>
                  </a:lnTo>
                  <a:close/>
                  <a:moveTo>
                    <a:pt x="3176" y="5252"/>
                  </a:moveTo>
                  <a:lnTo>
                    <a:pt x="3176" y="5252"/>
                  </a:lnTo>
                  <a:lnTo>
                    <a:pt x="3172" y="5254"/>
                  </a:lnTo>
                  <a:lnTo>
                    <a:pt x="3172" y="5256"/>
                  </a:lnTo>
                  <a:lnTo>
                    <a:pt x="3176" y="5258"/>
                  </a:lnTo>
                  <a:lnTo>
                    <a:pt x="3180" y="5254"/>
                  </a:lnTo>
                  <a:lnTo>
                    <a:pt x="3182" y="5252"/>
                  </a:lnTo>
                  <a:lnTo>
                    <a:pt x="3182" y="5250"/>
                  </a:lnTo>
                  <a:lnTo>
                    <a:pt x="3176" y="5252"/>
                  </a:lnTo>
                  <a:close/>
                  <a:moveTo>
                    <a:pt x="3224" y="5242"/>
                  </a:moveTo>
                  <a:lnTo>
                    <a:pt x="3224" y="5242"/>
                  </a:lnTo>
                  <a:lnTo>
                    <a:pt x="3220" y="5246"/>
                  </a:lnTo>
                  <a:lnTo>
                    <a:pt x="3218" y="5246"/>
                  </a:lnTo>
                  <a:lnTo>
                    <a:pt x="3216" y="5244"/>
                  </a:lnTo>
                  <a:lnTo>
                    <a:pt x="3214" y="5248"/>
                  </a:lnTo>
                  <a:lnTo>
                    <a:pt x="3214" y="5250"/>
                  </a:lnTo>
                  <a:lnTo>
                    <a:pt x="3216" y="5254"/>
                  </a:lnTo>
                  <a:lnTo>
                    <a:pt x="3220" y="5256"/>
                  </a:lnTo>
                  <a:lnTo>
                    <a:pt x="3222" y="5254"/>
                  </a:lnTo>
                  <a:lnTo>
                    <a:pt x="3224" y="5252"/>
                  </a:lnTo>
                  <a:lnTo>
                    <a:pt x="3228" y="5246"/>
                  </a:lnTo>
                  <a:lnTo>
                    <a:pt x="3228" y="5240"/>
                  </a:lnTo>
                  <a:lnTo>
                    <a:pt x="3228" y="5238"/>
                  </a:lnTo>
                  <a:lnTo>
                    <a:pt x="3226" y="5238"/>
                  </a:lnTo>
                  <a:lnTo>
                    <a:pt x="3224" y="5242"/>
                  </a:lnTo>
                  <a:close/>
                  <a:moveTo>
                    <a:pt x="3202" y="5252"/>
                  </a:moveTo>
                  <a:lnTo>
                    <a:pt x="3202" y="5252"/>
                  </a:lnTo>
                  <a:lnTo>
                    <a:pt x="3204" y="5250"/>
                  </a:lnTo>
                  <a:lnTo>
                    <a:pt x="3206" y="5248"/>
                  </a:lnTo>
                  <a:lnTo>
                    <a:pt x="3206" y="5246"/>
                  </a:lnTo>
                  <a:lnTo>
                    <a:pt x="3210" y="5244"/>
                  </a:lnTo>
                  <a:lnTo>
                    <a:pt x="3212" y="5240"/>
                  </a:lnTo>
                  <a:lnTo>
                    <a:pt x="3208" y="5240"/>
                  </a:lnTo>
                  <a:lnTo>
                    <a:pt x="3198" y="5240"/>
                  </a:lnTo>
                  <a:lnTo>
                    <a:pt x="3194" y="5242"/>
                  </a:lnTo>
                  <a:lnTo>
                    <a:pt x="3194" y="5246"/>
                  </a:lnTo>
                  <a:lnTo>
                    <a:pt x="3194" y="5248"/>
                  </a:lnTo>
                  <a:lnTo>
                    <a:pt x="3188" y="5254"/>
                  </a:lnTo>
                  <a:lnTo>
                    <a:pt x="3184" y="5256"/>
                  </a:lnTo>
                  <a:lnTo>
                    <a:pt x="3186" y="5256"/>
                  </a:lnTo>
                  <a:lnTo>
                    <a:pt x="3196" y="5258"/>
                  </a:lnTo>
                  <a:lnTo>
                    <a:pt x="3200" y="5256"/>
                  </a:lnTo>
                  <a:lnTo>
                    <a:pt x="3200" y="5254"/>
                  </a:lnTo>
                  <a:lnTo>
                    <a:pt x="3202" y="5252"/>
                  </a:lnTo>
                  <a:close/>
                  <a:moveTo>
                    <a:pt x="3244" y="4390"/>
                  </a:moveTo>
                  <a:lnTo>
                    <a:pt x="3244" y="4390"/>
                  </a:lnTo>
                  <a:lnTo>
                    <a:pt x="3242" y="4392"/>
                  </a:lnTo>
                  <a:lnTo>
                    <a:pt x="3242" y="4394"/>
                  </a:lnTo>
                  <a:lnTo>
                    <a:pt x="3246" y="4396"/>
                  </a:lnTo>
                  <a:lnTo>
                    <a:pt x="3250" y="4396"/>
                  </a:lnTo>
                  <a:lnTo>
                    <a:pt x="3252" y="4394"/>
                  </a:lnTo>
                  <a:lnTo>
                    <a:pt x="3250" y="4392"/>
                  </a:lnTo>
                  <a:lnTo>
                    <a:pt x="3246" y="4390"/>
                  </a:lnTo>
                  <a:lnTo>
                    <a:pt x="3244" y="4390"/>
                  </a:lnTo>
                  <a:close/>
                  <a:moveTo>
                    <a:pt x="3228" y="4278"/>
                  </a:moveTo>
                  <a:lnTo>
                    <a:pt x="3228" y="4278"/>
                  </a:lnTo>
                  <a:lnTo>
                    <a:pt x="3228" y="4280"/>
                  </a:lnTo>
                  <a:lnTo>
                    <a:pt x="3230" y="4284"/>
                  </a:lnTo>
                  <a:lnTo>
                    <a:pt x="3234" y="4290"/>
                  </a:lnTo>
                  <a:lnTo>
                    <a:pt x="3234" y="4294"/>
                  </a:lnTo>
                  <a:lnTo>
                    <a:pt x="3232" y="4298"/>
                  </a:lnTo>
                  <a:lnTo>
                    <a:pt x="3234" y="4300"/>
                  </a:lnTo>
                  <a:lnTo>
                    <a:pt x="3234" y="4302"/>
                  </a:lnTo>
                  <a:lnTo>
                    <a:pt x="3232" y="4304"/>
                  </a:lnTo>
                  <a:lnTo>
                    <a:pt x="3232" y="4306"/>
                  </a:lnTo>
                  <a:lnTo>
                    <a:pt x="3234" y="4308"/>
                  </a:lnTo>
                  <a:lnTo>
                    <a:pt x="3238" y="4308"/>
                  </a:lnTo>
                  <a:lnTo>
                    <a:pt x="3240" y="4306"/>
                  </a:lnTo>
                  <a:lnTo>
                    <a:pt x="3240" y="4304"/>
                  </a:lnTo>
                  <a:lnTo>
                    <a:pt x="3242" y="4304"/>
                  </a:lnTo>
                  <a:lnTo>
                    <a:pt x="3246" y="4308"/>
                  </a:lnTo>
                  <a:lnTo>
                    <a:pt x="3248" y="4314"/>
                  </a:lnTo>
                  <a:lnTo>
                    <a:pt x="3248" y="4318"/>
                  </a:lnTo>
                  <a:lnTo>
                    <a:pt x="3248" y="4322"/>
                  </a:lnTo>
                  <a:lnTo>
                    <a:pt x="3246" y="4328"/>
                  </a:lnTo>
                  <a:lnTo>
                    <a:pt x="3248" y="4332"/>
                  </a:lnTo>
                  <a:lnTo>
                    <a:pt x="3248" y="4334"/>
                  </a:lnTo>
                  <a:lnTo>
                    <a:pt x="3248" y="4338"/>
                  </a:lnTo>
                  <a:lnTo>
                    <a:pt x="3246" y="4342"/>
                  </a:lnTo>
                  <a:lnTo>
                    <a:pt x="3248" y="4344"/>
                  </a:lnTo>
                  <a:lnTo>
                    <a:pt x="3256" y="4348"/>
                  </a:lnTo>
                  <a:lnTo>
                    <a:pt x="3258" y="4350"/>
                  </a:lnTo>
                  <a:lnTo>
                    <a:pt x="3258" y="4344"/>
                  </a:lnTo>
                  <a:lnTo>
                    <a:pt x="3256" y="4338"/>
                  </a:lnTo>
                  <a:lnTo>
                    <a:pt x="3256" y="4336"/>
                  </a:lnTo>
                  <a:lnTo>
                    <a:pt x="3256" y="4334"/>
                  </a:lnTo>
                  <a:lnTo>
                    <a:pt x="3258" y="4336"/>
                  </a:lnTo>
                  <a:lnTo>
                    <a:pt x="3260" y="4342"/>
                  </a:lnTo>
                  <a:lnTo>
                    <a:pt x="3262" y="4348"/>
                  </a:lnTo>
                  <a:lnTo>
                    <a:pt x="3266" y="4354"/>
                  </a:lnTo>
                  <a:lnTo>
                    <a:pt x="3270" y="4356"/>
                  </a:lnTo>
                  <a:lnTo>
                    <a:pt x="3270" y="4354"/>
                  </a:lnTo>
                  <a:lnTo>
                    <a:pt x="3266" y="4344"/>
                  </a:lnTo>
                  <a:lnTo>
                    <a:pt x="3264" y="4342"/>
                  </a:lnTo>
                  <a:lnTo>
                    <a:pt x="3266" y="4342"/>
                  </a:lnTo>
                  <a:lnTo>
                    <a:pt x="3268" y="4340"/>
                  </a:lnTo>
                  <a:lnTo>
                    <a:pt x="3270" y="4338"/>
                  </a:lnTo>
                  <a:lnTo>
                    <a:pt x="3268" y="4332"/>
                  </a:lnTo>
                  <a:lnTo>
                    <a:pt x="3266" y="4330"/>
                  </a:lnTo>
                  <a:lnTo>
                    <a:pt x="3266" y="4326"/>
                  </a:lnTo>
                  <a:lnTo>
                    <a:pt x="3264" y="4322"/>
                  </a:lnTo>
                  <a:lnTo>
                    <a:pt x="3260" y="4318"/>
                  </a:lnTo>
                  <a:lnTo>
                    <a:pt x="3260" y="4316"/>
                  </a:lnTo>
                  <a:lnTo>
                    <a:pt x="3258" y="4312"/>
                  </a:lnTo>
                  <a:lnTo>
                    <a:pt x="3258" y="4304"/>
                  </a:lnTo>
                  <a:lnTo>
                    <a:pt x="3258" y="4296"/>
                  </a:lnTo>
                  <a:lnTo>
                    <a:pt x="3258" y="4294"/>
                  </a:lnTo>
                  <a:lnTo>
                    <a:pt x="3256" y="4292"/>
                  </a:lnTo>
                  <a:lnTo>
                    <a:pt x="3254" y="4290"/>
                  </a:lnTo>
                  <a:lnTo>
                    <a:pt x="3256" y="4288"/>
                  </a:lnTo>
                  <a:lnTo>
                    <a:pt x="3256" y="4284"/>
                  </a:lnTo>
                  <a:lnTo>
                    <a:pt x="3252" y="4284"/>
                  </a:lnTo>
                  <a:lnTo>
                    <a:pt x="3248" y="4284"/>
                  </a:lnTo>
                  <a:lnTo>
                    <a:pt x="3246" y="4286"/>
                  </a:lnTo>
                  <a:lnTo>
                    <a:pt x="3244" y="4288"/>
                  </a:lnTo>
                  <a:lnTo>
                    <a:pt x="3240" y="4286"/>
                  </a:lnTo>
                  <a:lnTo>
                    <a:pt x="3234" y="4280"/>
                  </a:lnTo>
                  <a:lnTo>
                    <a:pt x="3230" y="4278"/>
                  </a:lnTo>
                  <a:lnTo>
                    <a:pt x="3228" y="4278"/>
                  </a:lnTo>
                  <a:close/>
                  <a:moveTo>
                    <a:pt x="3292" y="3100"/>
                  </a:moveTo>
                  <a:lnTo>
                    <a:pt x="3292" y="3100"/>
                  </a:lnTo>
                  <a:lnTo>
                    <a:pt x="3294" y="3100"/>
                  </a:lnTo>
                  <a:lnTo>
                    <a:pt x="3296" y="3094"/>
                  </a:lnTo>
                  <a:lnTo>
                    <a:pt x="3296" y="3092"/>
                  </a:lnTo>
                  <a:lnTo>
                    <a:pt x="3294" y="3094"/>
                  </a:lnTo>
                  <a:lnTo>
                    <a:pt x="3292" y="3096"/>
                  </a:lnTo>
                  <a:lnTo>
                    <a:pt x="3292" y="3100"/>
                  </a:lnTo>
                  <a:close/>
                  <a:moveTo>
                    <a:pt x="3208" y="4238"/>
                  </a:moveTo>
                  <a:lnTo>
                    <a:pt x="3208" y="4238"/>
                  </a:lnTo>
                  <a:lnTo>
                    <a:pt x="3210" y="4234"/>
                  </a:lnTo>
                  <a:lnTo>
                    <a:pt x="3208" y="4228"/>
                  </a:lnTo>
                  <a:lnTo>
                    <a:pt x="3204" y="4224"/>
                  </a:lnTo>
                  <a:lnTo>
                    <a:pt x="3202" y="4222"/>
                  </a:lnTo>
                  <a:lnTo>
                    <a:pt x="3200" y="4222"/>
                  </a:lnTo>
                  <a:lnTo>
                    <a:pt x="3200" y="4224"/>
                  </a:lnTo>
                  <a:lnTo>
                    <a:pt x="3204" y="4230"/>
                  </a:lnTo>
                  <a:lnTo>
                    <a:pt x="3208" y="4238"/>
                  </a:lnTo>
                  <a:close/>
                  <a:moveTo>
                    <a:pt x="3164" y="4238"/>
                  </a:moveTo>
                  <a:lnTo>
                    <a:pt x="3164" y="4238"/>
                  </a:lnTo>
                  <a:lnTo>
                    <a:pt x="3164" y="4232"/>
                  </a:lnTo>
                  <a:lnTo>
                    <a:pt x="3162" y="4230"/>
                  </a:lnTo>
                  <a:lnTo>
                    <a:pt x="3158" y="4230"/>
                  </a:lnTo>
                  <a:lnTo>
                    <a:pt x="3154" y="4232"/>
                  </a:lnTo>
                  <a:lnTo>
                    <a:pt x="3152" y="4232"/>
                  </a:lnTo>
                  <a:lnTo>
                    <a:pt x="3154" y="4234"/>
                  </a:lnTo>
                  <a:lnTo>
                    <a:pt x="3156" y="4236"/>
                  </a:lnTo>
                  <a:lnTo>
                    <a:pt x="3160" y="4240"/>
                  </a:lnTo>
                  <a:lnTo>
                    <a:pt x="3162" y="4240"/>
                  </a:lnTo>
                  <a:lnTo>
                    <a:pt x="3164" y="4238"/>
                  </a:lnTo>
                  <a:close/>
                  <a:moveTo>
                    <a:pt x="3196" y="4228"/>
                  </a:moveTo>
                  <a:lnTo>
                    <a:pt x="3196" y="4228"/>
                  </a:lnTo>
                  <a:lnTo>
                    <a:pt x="3192" y="4228"/>
                  </a:lnTo>
                  <a:lnTo>
                    <a:pt x="3190" y="4228"/>
                  </a:lnTo>
                  <a:lnTo>
                    <a:pt x="3188" y="4228"/>
                  </a:lnTo>
                  <a:lnTo>
                    <a:pt x="3186" y="4232"/>
                  </a:lnTo>
                  <a:lnTo>
                    <a:pt x="3188" y="4238"/>
                  </a:lnTo>
                  <a:lnTo>
                    <a:pt x="3186" y="4242"/>
                  </a:lnTo>
                  <a:lnTo>
                    <a:pt x="3182" y="4256"/>
                  </a:lnTo>
                  <a:lnTo>
                    <a:pt x="3182" y="4258"/>
                  </a:lnTo>
                  <a:lnTo>
                    <a:pt x="3184" y="4258"/>
                  </a:lnTo>
                  <a:lnTo>
                    <a:pt x="3186" y="4254"/>
                  </a:lnTo>
                  <a:lnTo>
                    <a:pt x="3196" y="4244"/>
                  </a:lnTo>
                  <a:lnTo>
                    <a:pt x="3198" y="4244"/>
                  </a:lnTo>
                  <a:lnTo>
                    <a:pt x="3200" y="4244"/>
                  </a:lnTo>
                  <a:lnTo>
                    <a:pt x="3202" y="4250"/>
                  </a:lnTo>
                  <a:lnTo>
                    <a:pt x="3204" y="4256"/>
                  </a:lnTo>
                  <a:lnTo>
                    <a:pt x="3206" y="4258"/>
                  </a:lnTo>
                  <a:lnTo>
                    <a:pt x="3208" y="4260"/>
                  </a:lnTo>
                  <a:lnTo>
                    <a:pt x="3212" y="4262"/>
                  </a:lnTo>
                  <a:lnTo>
                    <a:pt x="3218" y="4266"/>
                  </a:lnTo>
                  <a:lnTo>
                    <a:pt x="3222" y="4268"/>
                  </a:lnTo>
                  <a:lnTo>
                    <a:pt x="3220" y="4264"/>
                  </a:lnTo>
                  <a:lnTo>
                    <a:pt x="3218" y="4258"/>
                  </a:lnTo>
                  <a:lnTo>
                    <a:pt x="3216" y="4252"/>
                  </a:lnTo>
                  <a:lnTo>
                    <a:pt x="3214" y="4246"/>
                  </a:lnTo>
                  <a:lnTo>
                    <a:pt x="3210" y="4242"/>
                  </a:lnTo>
                  <a:lnTo>
                    <a:pt x="3206" y="4240"/>
                  </a:lnTo>
                  <a:lnTo>
                    <a:pt x="3202" y="4234"/>
                  </a:lnTo>
                  <a:lnTo>
                    <a:pt x="3198" y="4230"/>
                  </a:lnTo>
                  <a:lnTo>
                    <a:pt x="3196" y="4228"/>
                  </a:lnTo>
                  <a:close/>
                  <a:moveTo>
                    <a:pt x="3152" y="5104"/>
                  </a:moveTo>
                  <a:lnTo>
                    <a:pt x="3152" y="5104"/>
                  </a:lnTo>
                  <a:lnTo>
                    <a:pt x="3160" y="5100"/>
                  </a:lnTo>
                  <a:lnTo>
                    <a:pt x="3162" y="5098"/>
                  </a:lnTo>
                  <a:lnTo>
                    <a:pt x="3162" y="5094"/>
                  </a:lnTo>
                  <a:lnTo>
                    <a:pt x="3160" y="5090"/>
                  </a:lnTo>
                  <a:lnTo>
                    <a:pt x="3162" y="5084"/>
                  </a:lnTo>
                  <a:lnTo>
                    <a:pt x="3164" y="5078"/>
                  </a:lnTo>
                  <a:lnTo>
                    <a:pt x="3166" y="5070"/>
                  </a:lnTo>
                  <a:lnTo>
                    <a:pt x="3164" y="5066"/>
                  </a:lnTo>
                  <a:lnTo>
                    <a:pt x="3164" y="5064"/>
                  </a:lnTo>
                  <a:lnTo>
                    <a:pt x="3160" y="5064"/>
                  </a:lnTo>
                  <a:lnTo>
                    <a:pt x="3158" y="5064"/>
                  </a:lnTo>
                  <a:lnTo>
                    <a:pt x="3152" y="5070"/>
                  </a:lnTo>
                  <a:lnTo>
                    <a:pt x="3150" y="5074"/>
                  </a:lnTo>
                  <a:lnTo>
                    <a:pt x="3150" y="5078"/>
                  </a:lnTo>
                  <a:lnTo>
                    <a:pt x="3150" y="5090"/>
                  </a:lnTo>
                  <a:lnTo>
                    <a:pt x="3148" y="5098"/>
                  </a:lnTo>
                  <a:lnTo>
                    <a:pt x="3148" y="5104"/>
                  </a:lnTo>
                  <a:lnTo>
                    <a:pt x="3148" y="5106"/>
                  </a:lnTo>
                  <a:lnTo>
                    <a:pt x="3152" y="5104"/>
                  </a:lnTo>
                  <a:close/>
                  <a:moveTo>
                    <a:pt x="3192" y="4332"/>
                  </a:moveTo>
                  <a:lnTo>
                    <a:pt x="3192" y="4332"/>
                  </a:lnTo>
                  <a:lnTo>
                    <a:pt x="3198" y="4322"/>
                  </a:lnTo>
                  <a:lnTo>
                    <a:pt x="3198" y="4314"/>
                  </a:lnTo>
                  <a:lnTo>
                    <a:pt x="3196" y="4308"/>
                  </a:lnTo>
                  <a:lnTo>
                    <a:pt x="3196" y="4306"/>
                  </a:lnTo>
                  <a:lnTo>
                    <a:pt x="3192" y="4306"/>
                  </a:lnTo>
                  <a:lnTo>
                    <a:pt x="3190" y="4304"/>
                  </a:lnTo>
                  <a:lnTo>
                    <a:pt x="3186" y="4304"/>
                  </a:lnTo>
                  <a:lnTo>
                    <a:pt x="3184" y="4304"/>
                  </a:lnTo>
                  <a:lnTo>
                    <a:pt x="3178" y="4306"/>
                  </a:lnTo>
                  <a:lnTo>
                    <a:pt x="3176" y="4310"/>
                  </a:lnTo>
                  <a:lnTo>
                    <a:pt x="3174" y="4312"/>
                  </a:lnTo>
                  <a:lnTo>
                    <a:pt x="3174" y="4316"/>
                  </a:lnTo>
                  <a:lnTo>
                    <a:pt x="3176" y="4320"/>
                  </a:lnTo>
                  <a:lnTo>
                    <a:pt x="3174" y="4322"/>
                  </a:lnTo>
                  <a:lnTo>
                    <a:pt x="3172" y="4324"/>
                  </a:lnTo>
                  <a:lnTo>
                    <a:pt x="3170" y="4326"/>
                  </a:lnTo>
                  <a:lnTo>
                    <a:pt x="3170" y="4330"/>
                  </a:lnTo>
                  <a:lnTo>
                    <a:pt x="3172" y="4336"/>
                  </a:lnTo>
                  <a:lnTo>
                    <a:pt x="3172" y="4344"/>
                  </a:lnTo>
                  <a:lnTo>
                    <a:pt x="3172" y="4348"/>
                  </a:lnTo>
                  <a:lnTo>
                    <a:pt x="3168" y="4352"/>
                  </a:lnTo>
                  <a:lnTo>
                    <a:pt x="3164" y="4354"/>
                  </a:lnTo>
                  <a:lnTo>
                    <a:pt x="3162" y="4354"/>
                  </a:lnTo>
                  <a:lnTo>
                    <a:pt x="3158" y="4352"/>
                  </a:lnTo>
                  <a:lnTo>
                    <a:pt x="3154" y="4352"/>
                  </a:lnTo>
                  <a:lnTo>
                    <a:pt x="3152" y="4358"/>
                  </a:lnTo>
                  <a:lnTo>
                    <a:pt x="3152" y="4364"/>
                  </a:lnTo>
                  <a:lnTo>
                    <a:pt x="3156" y="4372"/>
                  </a:lnTo>
                  <a:lnTo>
                    <a:pt x="3162" y="4380"/>
                  </a:lnTo>
                  <a:lnTo>
                    <a:pt x="3166" y="4382"/>
                  </a:lnTo>
                  <a:lnTo>
                    <a:pt x="3170" y="4384"/>
                  </a:lnTo>
                  <a:lnTo>
                    <a:pt x="3172" y="4392"/>
                  </a:lnTo>
                  <a:lnTo>
                    <a:pt x="3176" y="4398"/>
                  </a:lnTo>
                  <a:lnTo>
                    <a:pt x="3178" y="4400"/>
                  </a:lnTo>
                  <a:lnTo>
                    <a:pt x="3180" y="4400"/>
                  </a:lnTo>
                  <a:lnTo>
                    <a:pt x="3184" y="4396"/>
                  </a:lnTo>
                  <a:lnTo>
                    <a:pt x="3188" y="4392"/>
                  </a:lnTo>
                  <a:lnTo>
                    <a:pt x="3190" y="4388"/>
                  </a:lnTo>
                  <a:lnTo>
                    <a:pt x="3190" y="4384"/>
                  </a:lnTo>
                  <a:lnTo>
                    <a:pt x="3186" y="4376"/>
                  </a:lnTo>
                  <a:lnTo>
                    <a:pt x="3182" y="4364"/>
                  </a:lnTo>
                  <a:lnTo>
                    <a:pt x="3182" y="4360"/>
                  </a:lnTo>
                  <a:lnTo>
                    <a:pt x="3184" y="4356"/>
                  </a:lnTo>
                  <a:lnTo>
                    <a:pt x="3188" y="4348"/>
                  </a:lnTo>
                  <a:lnTo>
                    <a:pt x="3188" y="4344"/>
                  </a:lnTo>
                  <a:lnTo>
                    <a:pt x="3190" y="4338"/>
                  </a:lnTo>
                  <a:lnTo>
                    <a:pt x="3192" y="4332"/>
                  </a:lnTo>
                  <a:close/>
                  <a:moveTo>
                    <a:pt x="3202" y="4390"/>
                  </a:moveTo>
                  <a:lnTo>
                    <a:pt x="3202" y="4390"/>
                  </a:lnTo>
                  <a:lnTo>
                    <a:pt x="3200" y="4392"/>
                  </a:lnTo>
                  <a:lnTo>
                    <a:pt x="3196" y="4392"/>
                  </a:lnTo>
                  <a:lnTo>
                    <a:pt x="3198" y="4394"/>
                  </a:lnTo>
                  <a:lnTo>
                    <a:pt x="3202" y="4396"/>
                  </a:lnTo>
                  <a:lnTo>
                    <a:pt x="3204" y="4396"/>
                  </a:lnTo>
                  <a:lnTo>
                    <a:pt x="3206" y="4394"/>
                  </a:lnTo>
                  <a:lnTo>
                    <a:pt x="3204" y="4390"/>
                  </a:lnTo>
                  <a:lnTo>
                    <a:pt x="3202" y="4388"/>
                  </a:lnTo>
                  <a:lnTo>
                    <a:pt x="3202" y="4390"/>
                  </a:lnTo>
                  <a:close/>
                  <a:moveTo>
                    <a:pt x="3218" y="4324"/>
                  </a:moveTo>
                  <a:lnTo>
                    <a:pt x="3218" y="4324"/>
                  </a:lnTo>
                  <a:lnTo>
                    <a:pt x="3218" y="4318"/>
                  </a:lnTo>
                  <a:lnTo>
                    <a:pt x="3220" y="4314"/>
                  </a:lnTo>
                  <a:lnTo>
                    <a:pt x="3222" y="4310"/>
                  </a:lnTo>
                  <a:lnTo>
                    <a:pt x="3222" y="4308"/>
                  </a:lnTo>
                  <a:lnTo>
                    <a:pt x="3220" y="4300"/>
                  </a:lnTo>
                  <a:lnTo>
                    <a:pt x="3220" y="4292"/>
                  </a:lnTo>
                  <a:lnTo>
                    <a:pt x="3218" y="4290"/>
                  </a:lnTo>
                  <a:lnTo>
                    <a:pt x="3216" y="4298"/>
                  </a:lnTo>
                  <a:lnTo>
                    <a:pt x="3210" y="4312"/>
                  </a:lnTo>
                  <a:lnTo>
                    <a:pt x="3208" y="4316"/>
                  </a:lnTo>
                  <a:lnTo>
                    <a:pt x="3206" y="4324"/>
                  </a:lnTo>
                  <a:lnTo>
                    <a:pt x="3204" y="4334"/>
                  </a:lnTo>
                  <a:lnTo>
                    <a:pt x="3198" y="4342"/>
                  </a:lnTo>
                  <a:lnTo>
                    <a:pt x="3194" y="4348"/>
                  </a:lnTo>
                  <a:lnTo>
                    <a:pt x="3192" y="4354"/>
                  </a:lnTo>
                  <a:lnTo>
                    <a:pt x="3192" y="4362"/>
                  </a:lnTo>
                  <a:lnTo>
                    <a:pt x="3190" y="4374"/>
                  </a:lnTo>
                  <a:lnTo>
                    <a:pt x="3190" y="4380"/>
                  </a:lnTo>
                  <a:lnTo>
                    <a:pt x="3192" y="4380"/>
                  </a:lnTo>
                  <a:lnTo>
                    <a:pt x="3194" y="4376"/>
                  </a:lnTo>
                  <a:lnTo>
                    <a:pt x="3198" y="4368"/>
                  </a:lnTo>
                  <a:lnTo>
                    <a:pt x="3200" y="4362"/>
                  </a:lnTo>
                  <a:lnTo>
                    <a:pt x="3202" y="4360"/>
                  </a:lnTo>
                  <a:lnTo>
                    <a:pt x="3204" y="4358"/>
                  </a:lnTo>
                  <a:lnTo>
                    <a:pt x="3204" y="4352"/>
                  </a:lnTo>
                  <a:lnTo>
                    <a:pt x="3204" y="4348"/>
                  </a:lnTo>
                  <a:lnTo>
                    <a:pt x="3206" y="4344"/>
                  </a:lnTo>
                  <a:lnTo>
                    <a:pt x="3212" y="4340"/>
                  </a:lnTo>
                  <a:lnTo>
                    <a:pt x="3218" y="4332"/>
                  </a:lnTo>
                  <a:lnTo>
                    <a:pt x="3220" y="4328"/>
                  </a:lnTo>
                  <a:lnTo>
                    <a:pt x="3218" y="4324"/>
                  </a:lnTo>
                  <a:close/>
                  <a:moveTo>
                    <a:pt x="3226" y="4342"/>
                  </a:moveTo>
                  <a:lnTo>
                    <a:pt x="3226" y="4342"/>
                  </a:lnTo>
                  <a:lnTo>
                    <a:pt x="3222" y="4350"/>
                  </a:lnTo>
                  <a:lnTo>
                    <a:pt x="3216" y="4354"/>
                  </a:lnTo>
                  <a:lnTo>
                    <a:pt x="3214" y="4356"/>
                  </a:lnTo>
                  <a:lnTo>
                    <a:pt x="3210" y="4360"/>
                  </a:lnTo>
                  <a:lnTo>
                    <a:pt x="3210" y="4364"/>
                  </a:lnTo>
                  <a:lnTo>
                    <a:pt x="3212" y="4368"/>
                  </a:lnTo>
                  <a:lnTo>
                    <a:pt x="3214" y="4370"/>
                  </a:lnTo>
                  <a:lnTo>
                    <a:pt x="3216" y="4372"/>
                  </a:lnTo>
                  <a:lnTo>
                    <a:pt x="3224" y="4372"/>
                  </a:lnTo>
                  <a:lnTo>
                    <a:pt x="3230" y="4370"/>
                  </a:lnTo>
                  <a:lnTo>
                    <a:pt x="3234" y="4368"/>
                  </a:lnTo>
                  <a:lnTo>
                    <a:pt x="3236" y="4366"/>
                  </a:lnTo>
                  <a:lnTo>
                    <a:pt x="3240" y="4366"/>
                  </a:lnTo>
                  <a:lnTo>
                    <a:pt x="3240" y="4364"/>
                  </a:lnTo>
                  <a:lnTo>
                    <a:pt x="3240" y="4362"/>
                  </a:lnTo>
                  <a:lnTo>
                    <a:pt x="3240" y="4356"/>
                  </a:lnTo>
                  <a:lnTo>
                    <a:pt x="3242" y="4352"/>
                  </a:lnTo>
                  <a:lnTo>
                    <a:pt x="3242" y="4346"/>
                  </a:lnTo>
                  <a:lnTo>
                    <a:pt x="3242" y="4344"/>
                  </a:lnTo>
                  <a:lnTo>
                    <a:pt x="3240" y="4344"/>
                  </a:lnTo>
                  <a:lnTo>
                    <a:pt x="3238" y="4346"/>
                  </a:lnTo>
                  <a:lnTo>
                    <a:pt x="3238" y="4348"/>
                  </a:lnTo>
                  <a:lnTo>
                    <a:pt x="3234" y="4348"/>
                  </a:lnTo>
                  <a:lnTo>
                    <a:pt x="3232" y="4346"/>
                  </a:lnTo>
                  <a:lnTo>
                    <a:pt x="3228" y="4342"/>
                  </a:lnTo>
                  <a:lnTo>
                    <a:pt x="3228" y="4340"/>
                  </a:lnTo>
                  <a:lnTo>
                    <a:pt x="3226" y="4342"/>
                  </a:lnTo>
                  <a:close/>
                  <a:moveTo>
                    <a:pt x="3240" y="4278"/>
                  </a:moveTo>
                  <a:lnTo>
                    <a:pt x="3240" y="4278"/>
                  </a:lnTo>
                  <a:lnTo>
                    <a:pt x="3242" y="4278"/>
                  </a:lnTo>
                  <a:lnTo>
                    <a:pt x="3242" y="4274"/>
                  </a:lnTo>
                  <a:lnTo>
                    <a:pt x="3240" y="4270"/>
                  </a:lnTo>
                  <a:lnTo>
                    <a:pt x="3236" y="4270"/>
                  </a:lnTo>
                  <a:lnTo>
                    <a:pt x="3234" y="4270"/>
                  </a:lnTo>
                  <a:lnTo>
                    <a:pt x="3234" y="4274"/>
                  </a:lnTo>
                  <a:lnTo>
                    <a:pt x="3236" y="4278"/>
                  </a:lnTo>
                  <a:lnTo>
                    <a:pt x="3240" y="4278"/>
                  </a:lnTo>
                  <a:close/>
                  <a:moveTo>
                    <a:pt x="3164" y="5116"/>
                  </a:moveTo>
                  <a:lnTo>
                    <a:pt x="3164" y="5116"/>
                  </a:lnTo>
                  <a:lnTo>
                    <a:pt x="3166" y="5118"/>
                  </a:lnTo>
                  <a:lnTo>
                    <a:pt x="3168" y="5116"/>
                  </a:lnTo>
                  <a:lnTo>
                    <a:pt x="3172" y="5110"/>
                  </a:lnTo>
                  <a:lnTo>
                    <a:pt x="3174" y="5106"/>
                  </a:lnTo>
                  <a:lnTo>
                    <a:pt x="3176" y="5104"/>
                  </a:lnTo>
                  <a:lnTo>
                    <a:pt x="3182" y="5102"/>
                  </a:lnTo>
                  <a:lnTo>
                    <a:pt x="3184" y="5102"/>
                  </a:lnTo>
                  <a:lnTo>
                    <a:pt x="3186" y="5100"/>
                  </a:lnTo>
                  <a:lnTo>
                    <a:pt x="3180" y="5092"/>
                  </a:lnTo>
                  <a:lnTo>
                    <a:pt x="3176" y="5086"/>
                  </a:lnTo>
                  <a:lnTo>
                    <a:pt x="3176" y="5082"/>
                  </a:lnTo>
                  <a:lnTo>
                    <a:pt x="3176" y="5078"/>
                  </a:lnTo>
                  <a:lnTo>
                    <a:pt x="3178" y="5076"/>
                  </a:lnTo>
                  <a:lnTo>
                    <a:pt x="3184" y="5070"/>
                  </a:lnTo>
                  <a:lnTo>
                    <a:pt x="3184" y="5064"/>
                  </a:lnTo>
                  <a:lnTo>
                    <a:pt x="3182" y="5058"/>
                  </a:lnTo>
                  <a:lnTo>
                    <a:pt x="3180" y="5054"/>
                  </a:lnTo>
                  <a:lnTo>
                    <a:pt x="3178" y="5052"/>
                  </a:lnTo>
                  <a:lnTo>
                    <a:pt x="3174" y="5054"/>
                  </a:lnTo>
                  <a:lnTo>
                    <a:pt x="3172" y="5058"/>
                  </a:lnTo>
                  <a:lnTo>
                    <a:pt x="3170" y="5070"/>
                  </a:lnTo>
                  <a:lnTo>
                    <a:pt x="3168" y="5086"/>
                  </a:lnTo>
                  <a:lnTo>
                    <a:pt x="3166" y="5094"/>
                  </a:lnTo>
                  <a:lnTo>
                    <a:pt x="3164" y="5100"/>
                  </a:lnTo>
                  <a:lnTo>
                    <a:pt x="3160" y="5108"/>
                  </a:lnTo>
                  <a:lnTo>
                    <a:pt x="3158" y="5110"/>
                  </a:lnTo>
                  <a:lnTo>
                    <a:pt x="3158" y="5112"/>
                  </a:lnTo>
                  <a:lnTo>
                    <a:pt x="3164" y="5116"/>
                  </a:lnTo>
                  <a:close/>
                  <a:moveTo>
                    <a:pt x="3346" y="4866"/>
                  </a:moveTo>
                  <a:lnTo>
                    <a:pt x="3346" y="4866"/>
                  </a:lnTo>
                  <a:lnTo>
                    <a:pt x="3348" y="4862"/>
                  </a:lnTo>
                  <a:lnTo>
                    <a:pt x="3348" y="4858"/>
                  </a:lnTo>
                  <a:lnTo>
                    <a:pt x="3348" y="4852"/>
                  </a:lnTo>
                  <a:lnTo>
                    <a:pt x="3346" y="4852"/>
                  </a:lnTo>
                  <a:lnTo>
                    <a:pt x="3344" y="4852"/>
                  </a:lnTo>
                  <a:lnTo>
                    <a:pt x="3342" y="4856"/>
                  </a:lnTo>
                  <a:lnTo>
                    <a:pt x="3342" y="4860"/>
                  </a:lnTo>
                  <a:lnTo>
                    <a:pt x="3342" y="4864"/>
                  </a:lnTo>
                  <a:lnTo>
                    <a:pt x="3344" y="4866"/>
                  </a:lnTo>
                  <a:lnTo>
                    <a:pt x="3346" y="4866"/>
                  </a:lnTo>
                  <a:close/>
                  <a:moveTo>
                    <a:pt x="3342" y="4998"/>
                  </a:moveTo>
                  <a:lnTo>
                    <a:pt x="3342" y="4998"/>
                  </a:lnTo>
                  <a:lnTo>
                    <a:pt x="3336" y="4992"/>
                  </a:lnTo>
                  <a:lnTo>
                    <a:pt x="3330" y="4990"/>
                  </a:lnTo>
                  <a:lnTo>
                    <a:pt x="3324" y="4986"/>
                  </a:lnTo>
                  <a:lnTo>
                    <a:pt x="3316" y="4986"/>
                  </a:lnTo>
                  <a:lnTo>
                    <a:pt x="3310" y="4986"/>
                  </a:lnTo>
                  <a:lnTo>
                    <a:pt x="3304" y="4988"/>
                  </a:lnTo>
                  <a:lnTo>
                    <a:pt x="3300" y="4992"/>
                  </a:lnTo>
                  <a:lnTo>
                    <a:pt x="3298" y="4996"/>
                  </a:lnTo>
                  <a:lnTo>
                    <a:pt x="3298" y="5002"/>
                  </a:lnTo>
                  <a:lnTo>
                    <a:pt x="3304" y="5010"/>
                  </a:lnTo>
                  <a:lnTo>
                    <a:pt x="3312" y="5016"/>
                  </a:lnTo>
                  <a:lnTo>
                    <a:pt x="3320" y="5024"/>
                  </a:lnTo>
                  <a:lnTo>
                    <a:pt x="3326" y="5026"/>
                  </a:lnTo>
                  <a:lnTo>
                    <a:pt x="3332" y="5026"/>
                  </a:lnTo>
                  <a:lnTo>
                    <a:pt x="3336" y="5024"/>
                  </a:lnTo>
                  <a:lnTo>
                    <a:pt x="3342" y="5020"/>
                  </a:lnTo>
                  <a:lnTo>
                    <a:pt x="3344" y="5016"/>
                  </a:lnTo>
                  <a:lnTo>
                    <a:pt x="3346" y="5010"/>
                  </a:lnTo>
                  <a:lnTo>
                    <a:pt x="3344" y="5004"/>
                  </a:lnTo>
                  <a:lnTo>
                    <a:pt x="3342" y="4998"/>
                  </a:lnTo>
                  <a:close/>
                  <a:moveTo>
                    <a:pt x="3330" y="5214"/>
                  </a:moveTo>
                  <a:lnTo>
                    <a:pt x="3330" y="5214"/>
                  </a:lnTo>
                  <a:lnTo>
                    <a:pt x="3328" y="5212"/>
                  </a:lnTo>
                  <a:lnTo>
                    <a:pt x="3326" y="5210"/>
                  </a:lnTo>
                  <a:lnTo>
                    <a:pt x="3314" y="5210"/>
                  </a:lnTo>
                  <a:lnTo>
                    <a:pt x="3302" y="5214"/>
                  </a:lnTo>
                  <a:lnTo>
                    <a:pt x="3296" y="5216"/>
                  </a:lnTo>
                  <a:lnTo>
                    <a:pt x="3290" y="5220"/>
                  </a:lnTo>
                  <a:lnTo>
                    <a:pt x="3290" y="5224"/>
                  </a:lnTo>
                  <a:lnTo>
                    <a:pt x="3292" y="5224"/>
                  </a:lnTo>
                  <a:lnTo>
                    <a:pt x="3306" y="5224"/>
                  </a:lnTo>
                  <a:lnTo>
                    <a:pt x="3322" y="5220"/>
                  </a:lnTo>
                  <a:lnTo>
                    <a:pt x="3328" y="5216"/>
                  </a:lnTo>
                  <a:lnTo>
                    <a:pt x="3330" y="5214"/>
                  </a:lnTo>
                  <a:close/>
                  <a:moveTo>
                    <a:pt x="3294" y="4936"/>
                  </a:moveTo>
                  <a:lnTo>
                    <a:pt x="3294" y="4936"/>
                  </a:lnTo>
                  <a:lnTo>
                    <a:pt x="3292" y="4938"/>
                  </a:lnTo>
                  <a:lnTo>
                    <a:pt x="3292" y="4942"/>
                  </a:lnTo>
                  <a:lnTo>
                    <a:pt x="3296" y="4956"/>
                  </a:lnTo>
                  <a:lnTo>
                    <a:pt x="3298" y="4960"/>
                  </a:lnTo>
                  <a:lnTo>
                    <a:pt x="3300" y="4960"/>
                  </a:lnTo>
                  <a:lnTo>
                    <a:pt x="3300" y="4956"/>
                  </a:lnTo>
                  <a:lnTo>
                    <a:pt x="3298" y="4950"/>
                  </a:lnTo>
                  <a:lnTo>
                    <a:pt x="3298" y="4944"/>
                  </a:lnTo>
                  <a:lnTo>
                    <a:pt x="3296" y="4938"/>
                  </a:lnTo>
                  <a:lnTo>
                    <a:pt x="3296" y="4936"/>
                  </a:lnTo>
                  <a:lnTo>
                    <a:pt x="3294" y="4936"/>
                  </a:lnTo>
                  <a:close/>
                  <a:moveTo>
                    <a:pt x="3344" y="5246"/>
                  </a:moveTo>
                  <a:lnTo>
                    <a:pt x="3344" y="5246"/>
                  </a:lnTo>
                  <a:lnTo>
                    <a:pt x="3340" y="5244"/>
                  </a:lnTo>
                  <a:lnTo>
                    <a:pt x="3336" y="5244"/>
                  </a:lnTo>
                  <a:lnTo>
                    <a:pt x="3330" y="5248"/>
                  </a:lnTo>
                  <a:lnTo>
                    <a:pt x="3322" y="5250"/>
                  </a:lnTo>
                  <a:lnTo>
                    <a:pt x="3316" y="5250"/>
                  </a:lnTo>
                  <a:lnTo>
                    <a:pt x="3312" y="5250"/>
                  </a:lnTo>
                  <a:lnTo>
                    <a:pt x="3306" y="5252"/>
                  </a:lnTo>
                  <a:lnTo>
                    <a:pt x="3300" y="5254"/>
                  </a:lnTo>
                  <a:lnTo>
                    <a:pt x="3296" y="5254"/>
                  </a:lnTo>
                  <a:lnTo>
                    <a:pt x="3292" y="5254"/>
                  </a:lnTo>
                  <a:lnTo>
                    <a:pt x="3286" y="5254"/>
                  </a:lnTo>
                  <a:lnTo>
                    <a:pt x="3268" y="5258"/>
                  </a:lnTo>
                  <a:lnTo>
                    <a:pt x="3260" y="5262"/>
                  </a:lnTo>
                  <a:lnTo>
                    <a:pt x="3258" y="5266"/>
                  </a:lnTo>
                  <a:lnTo>
                    <a:pt x="3256" y="5272"/>
                  </a:lnTo>
                  <a:lnTo>
                    <a:pt x="3248" y="5278"/>
                  </a:lnTo>
                  <a:lnTo>
                    <a:pt x="3240" y="5284"/>
                  </a:lnTo>
                  <a:lnTo>
                    <a:pt x="3234" y="5286"/>
                  </a:lnTo>
                  <a:lnTo>
                    <a:pt x="3226" y="5290"/>
                  </a:lnTo>
                  <a:lnTo>
                    <a:pt x="3216" y="5296"/>
                  </a:lnTo>
                  <a:lnTo>
                    <a:pt x="3206" y="5304"/>
                  </a:lnTo>
                  <a:lnTo>
                    <a:pt x="3202" y="5310"/>
                  </a:lnTo>
                  <a:lnTo>
                    <a:pt x="3200" y="5322"/>
                  </a:lnTo>
                  <a:lnTo>
                    <a:pt x="3198" y="5326"/>
                  </a:lnTo>
                  <a:lnTo>
                    <a:pt x="3200" y="5328"/>
                  </a:lnTo>
                  <a:lnTo>
                    <a:pt x="3202" y="5330"/>
                  </a:lnTo>
                  <a:lnTo>
                    <a:pt x="3204" y="5330"/>
                  </a:lnTo>
                  <a:lnTo>
                    <a:pt x="3202" y="5332"/>
                  </a:lnTo>
                  <a:lnTo>
                    <a:pt x="3198" y="5336"/>
                  </a:lnTo>
                  <a:lnTo>
                    <a:pt x="3194" y="5340"/>
                  </a:lnTo>
                  <a:lnTo>
                    <a:pt x="3194" y="5342"/>
                  </a:lnTo>
                  <a:lnTo>
                    <a:pt x="3194" y="5344"/>
                  </a:lnTo>
                  <a:lnTo>
                    <a:pt x="3202" y="5346"/>
                  </a:lnTo>
                  <a:lnTo>
                    <a:pt x="3206" y="5346"/>
                  </a:lnTo>
                  <a:lnTo>
                    <a:pt x="3210" y="5344"/>
                  </a:lnTo>
                  <a:lnTo>
                    <a:pt x="3216" y="5340"/>
                  </a:lnTo>
                  <a:lnTo>
                    <a:pt x="3220" y="5336"/>
                  </a:lnTo>
                  <a:lnTo>
                    <a:pt x="3222" y="5336"/>
                  </a:lnTo>
                  <a:lnTo>
                    <a:pt x="3226" y="5336"/>
                  </a:lnTo>
                  <a:lnTo>
                    <a:pt x="3230" y="5336"/>
                  </a:lnTo>
                  <a:lnTo>
                    <a:pt x="3234" y="5334"/>
                  </a:lnTo>
                  <a:lnTo>
                    <a:pt x="3244" y="5320"/>
                  </a:lnTo>
                  <a:lnTo>
                    <a:pt x="3252" y="5312"/>
                  </a:lnTo>
                  <a:lnTo>
                    <a:pt x="3256" y="5306"/>
                  </a:lnTo>
                  <a:lnTo>
                    <a:pt x="3260" y="5300"/>
                  </a:lnTo>
                  <a:lnTo>
                    <a:pt x="3268" y="5294"/>
                  </a:lnTo>
                  <a:lnTo>
                    <a:pt x="3280" y="5288"/>
                  </a:lnTo>
                  <a:lnTo>
                    <a:pt x="3288" y="5286"/>
                  </a:lnTo>
                  <a:lnTo>
                    <a:pt x="3294" y="5284"/>
                  </a:lnTo>
                  <a:lnTo>
                    <a:pt x="3300" y="5280"/>
                  </a:lnTo>
                  <a:lnTo>
                    <a:pt x="3304" y="5278"/>
                  </a:lnTo>
                  <a:lnTo>
                    <a:pt x="3308" y="5278"/>
                  </a:lnTo>
                  <a:lnTo>
                    <a:pt x="3314" y="5276"/>
                  </a:lnTo>
                  <a:lnTo>
                    <a:pt x="3318" y="5272"/>
                  </a:lnTo>
                  <a:lnTo>
                    <a:pt x="3324" y="5266"/>
                  </a:lnTo>
                  <a:lnTo>
                    <a:pt x="3328" y="5266"/>
                  </a:lnTo>
                  <a:lnTo>
                    <a:pt x="3334" y="5264"/>
                  </a:lnTo>
                  <a:lnTo>
                    <a:pt x="3340" y="5260"/>
                  </a:lnTo>
                  <a:lnTo>
                    <a:pt x="3348" y="5252"/>
                  </a:lnTo>
                  <a:lnTo>
                    <a:pt x="3348" y="5248"/>
                  </a:lnTo>
                  <a:lnTo>
                    <a:pt x="3344" y="5246"/>
                  </a:lnTo>
                  <a:close/>
                  <a:moveTo>
                    <a:pt x="3328" y="4618"/>
                  </a:moveTo>
                  <a:lnTo>
                    <a:pt x="3328" y="4618"/>
                  </a:lnTo>
                  <a:lnTo>
                    <a:pt x="3326" y="4622"/>
                  </a:lnTo>
                  <a:lnTo>
                    <a:pt x="3326" y="4628"/>
                  </a:lnTo>
                  <a:lnTo>
                    <a:pt x="3326" y="4630"/>
                  </a:lnTo>
                  <a:lnTo>
                    <a:pt x="3328" y="4632"/>
                  </a:lnTo>
                  <a:lnTo>
                    <a:pt x="3328" y="4634"/>
                  </a:lnTo>
                  <a:lnTo>
                    <a:pt x="3326" y="4638"/>
                  </a:lnTo>
                  <a:lnTo>
                    <a:pt x="3324" y="4642"/>
                  </a:lnTo>
                  <a:lnTo>
                    <a:pt x="3326" y="4644"/>
                  </a:lnTo>
                  <a:lnTo>
                    <a:pt x="3330" y="4642"/>
                  </a:lnTo>
                  <a:lnTo>
                    <a:pt x="3330" y="4640"/>
                  </a:lnTo>
                  <a:lnTo>
                    <a:pt x="3332" y="4636"/>
                  </a:lnTo>
                  <a:lnTo>
                    <a:pt x="3332" y="4632"/>
                  </a:lnTo>
                  <a:lnTo>
                    <a:pt x="3334" y="4630"/>
                  </a:lnTo>
                  <a:lnTo>
                    <a:pt x="3334" y="4628"/>
                  </a:lnTo>
                  <a:lnTo>
                    <a:pt x="3332" y="4624"/>
                  </a:lnTo>
                  <a:lnTo>
                    <a:pt x="3332" y="4620"/>
                  </a:lnTo>
                  <a:lnTo>
                    <a:pt x="3332" y="4618"/>
                  </a:lnTo>
                  <a:lnTo>
                    <a:pt x="3328" y="4618"/>
                  </a:lnTo>
                  <a:close/>
                  <a:moveTo>
                    <a:pt x="3302" y="3114"/>
                  </a:moveTo>
                  <a:lnTo>
                    <a:pt x="3302" y="3114"/>
                  </a:lnTo>
                  <a:lnTo>
                    <a:pt x="3304" y="3116"/>
                  </a:lnTo>
                  <a:lnTo>
                    <a:pt x="3308" y="3114"/>
                  </a:lnTo>
                  <a:lnTo>
                    <a:pt x="3310" y="3112"/>
                  </a:lnTo>
                  <a:lnTo>
                    <a:pt x="3310" y="3108"/>
                  </a:lnTo>
                  <a:lnTo>
                    <a:pt x="3306" y="3108"/>
                  </a:lnTo>
                  <a:lnTo>
                    <a:pt x="3302" y="3110"/>
                  </a:lnTo>
                  <a:lnTo>
                    <a:pt x="3300" y="3112"/>
                  </a:lnTo>
                  <a:lnTo>
                    <a:pt x="3302" y="3114"/>
                  </a:lnTo>
                  <a:close/>
                  <a:moveTo>
                    <a:pt x="3298" y="3086"/>
                  </a:moveTo>
                  <a:lnTo>
                    <a:pt x="3298" y="3086"/>
                  </a:lnTo>
                  <a:lnTo>
                    <a:pt x="3296" y="3088"/>
                  </a:lnTo>
                  <a:lnTo>
                    <a:pt x="3298" y="3090"/>
                  </a:lnTo>
                  <a:lnTo>
                    <a:pt x="3302" y="3096"/>
                  </a:lnTo>
                  <a:lnTo>
                    <a:pt x="3302" y="3098"/>
                  </a:lnTo>
                  <a:lnTo>
                    <a:pt x="3304" y="3094"/>
                  </a:lnTo>
                  <a:lnTo>
                    <a:pt x="3302" y="3088"/>
                  </a:lnTo>
                  <a:lnTo>
                    <a:pt x="3300" y="3086"/>
                  </a:lnTo>
                  <a:lnTo>
                    <a:pt x="3298" y="3086"/>
                  </a:lnTo>
                  <a:close/>
                  <a:moveTo>
                    <a:pt x="3298" y="4354"/>
                  </a:moveTo>
                  <a:lnTo>
                    <a:pt x="3298" y="4354"/>
                  </a:lnTo>
                  <a:lnTo>
                    <a:pt x="3296" y="4358"/>
                  </a:lnTo>
                  <a:lnTo>
                    <a:pt x="3296" y="4362"/>
                  </a:lnTo>
                  <a:lnTo>
                    <a:pt x="3298" y="4362"/>
                  </a:lnTo>
                  <a:lnTo>
                    <a:pt x="3300" y="4364"/>
                  </a:lnTo>
                  <a:lnTo>
                    <a:pt x="3304" y="4362"/>
                  </a:lnTo>
                  <a:lnTo>
                    <a:pt x="3304" y="4360"/>
                  </a:lnTo>
                  <a:lnTo>
                    <a:pt x="3302" y="4356"/>
                  </a:lnTo>
                  <a:lnTo>
                    <a:pt x="3300" y="4348"/>
                  </a:lnTo>
                  <a:lnTo>
                    <a:pt x="3298" y="4354"/>
                  </a:lnTo>
                  <a:close/>
                  <a:moveTo>
                    <a:pt x="3274" y="4930"/>
                  </a:moveTo>
                  <a:lnTo>
                    <a:pt x="3274" y="4930"/>
                  </a:lnTo>
                  <a:lnTo>
                    <a:pt x="3274" y="4932"/>
                  </a:lnTo>
                  <a:lnTo>
                    <a:pt x="3278" y="4934"/>
                  </a:lnTo>
                  <a:lnTo>
                    <a:pt x="3288" y="4934"/>
                  </a:lnTo>
                  <a:lnTo>
                    <a:pt x="3310" y="4928"/>
                  </a:lnTo>
                  <a:lnTo>
                    <a:pt x="3312" y="4926"/>
                  </a:lnTo>
                  <a:lnTo>
                    <a:pt x="3310" y="4926"/>
                  </a:lnTo>
                  <a:lnTo>
                    <a:pt x="3296" y="4924"/>
                  </a:lnTo>
                  <a:lnTo>
                    <a:pt x="3282" y="4924"/>
                  </a:lnTo>
                  <a:lnTo>
                    <a:pt x="3276" y="4926"/>
                  </a:lnTo>
                  <a:lnTo>
                    <a:pt x="3274" y="4930"/>
                  </a:lnTo>
                  <a:close/>
                  <a:moveTo>
                    <a:pt x="3132" y="5104"/>
                  </a:moveTo>
                  <a:lnTo>
                    <a:pt x="3132" y="5104"/>
                  </a:lnTo>
                  <a:lnTo>
                    <a:pt x="3136" y="5106"/>
                  </a:lnTo>
                  <a:lnTo>
                    <a:pt x="3138" y="5104"/>
                  </a:lnTo>
                  <a:lnTo>
                    <a:pt x="3136" y="5096"/>
                  </a:lnTo>
                  <a:lnTo>
                    <a:pt x="3134" y="5090"/>
                  </a:lnTo>
                  <a:lnTo>
                    <a:pt x="3132" y="5086"/>
                  </a:lnTo>
                  <a:lnTo>
                    <a:pt x="3130" y="5088"/>
                  </a:lnTo>
                  <a:lnTo>
                    <a:pt x="3130" y="5096"/>
                  </a:lnTo>
                  <a:lnTo>
                    <a:pt x="3132" y="5104"/>
                  </a:lnTo>
                  <a:close/>
                  <a:moveTo>
                    <a:pt x="3196" y="4912"/>
                  </a:moveTo>
                  <a:lnTo>
                    <a:pt x="3196" y="4912"/>
                  </a:lnTo>
                  <a:lnTo>
                    <a:pt x="3198" y="4908"/>
                  </a:lnTo>
                  <a:lnTo>
                    <a:pt x="3198" y="4904"/>
                  </a:lnTo>
                  <a:lnTo>
                    <a:pt x="3196" y="4900"/>
                  </a:lnTo>
                  <a:lnTo>
                    <a:pt x="3192" y="4900"/>
                  </a:lnTo>
                  <a:lnTo>
                    <a:pt x="3190" y="4902"/>
                  </a:lnTo>
                  <a:lnTo>
                    <a:pt x="3188" y="4904"/>
                  </a:lnTo>
                  <a:lnTo>
                    <a:pt x="3188" y="4908"/>
                  </a:lnTo>
                  <a:lnTo>
                    <a:pt x="3192" y="4912"/>
                  </a:lnTo>
                  <a:lnTo>
                    <a:pt x="3194" y="4912"/>
                  </a:lnTo>
                  <a:lnTo>
                    <a:pt x="3196" y="4912"/>
                  </a:lnTo>
                  <a:close/>
                  <a:moveTo>
                    <a:pt x="3180" y="4896"/>
                  </a:moveTo>
                  <a:lnTo>
                    <a:pt x="3180" y="4896"/>
                  </a:lnTo>
                  <a:lnTo>
                    <a:pt x="3176" y="4896"/>
                  </a:lnTo>
                  <a:lnTo>
                    <a:pt x="3172" y="4900"/>
                  </a:lnTo>
                  <a:lnTo>
                    <a:pt x="3170" y="4906"/>
                  </a:lnTo>
                  <a:lnTo>
                    <a:pt x="3172" y="4916"/>
                  </a:lnTo>
                  <a:lnTo>
                    <a:pt x="3174" y="4916"/>
                  </a:lnTo>
                  <a:lnTo>
                    <a:pt x="3180" y="4908"/>
                  </a:lnTo>
                  <a:lnTo>
                    <a:pt x="3184" y="4900"/>
                  </a:lnTo>
                  <a:lnTo>
                    <a:pt x="3182" y="4898"/>
                  </a:lnTo>
                  <a:lnTo>
                    <a:pt x="3180" y="4896"/>
                  </a:lnTo>
                  <a:close/>
                  <a:moveTo>
                    <a:pt x="3184" y="5356"/>
                  </a:moveTo>
                  <a:lnTo>
                    <a:pt x="3184" y="5356"/>
                  </a:lnTo>
                  <a:lnTo>
                    <a:pt x="3180" y="5360"/>
                  </a:lnTo>
                  <a:lnTo>
                    <a:pt x="3174" y="5364"/>
                  </a:lnTo>
                  <a:lnTo>
                    <a:pt x="3170" y="5366"/>
                  </a:lnTo>
                  <a:lnTo>
                    <a:pt x="3168" y="5370"/>
                  </a:lnTo>
                  <a:lnTo>
                    <a:pt x="3168" y="5372"/>
                  </a:lnTo>
                  <a:lnTo>
                    <a:pt x="3170" y="5372"/>
                  </a:lnTo>
                  <a:lnTo>
                    <a:pt x="3178" y="5370"/>
                  </a:lnTo>
                  <a:lnTo>
                    <a:pt x="3190" y="5362"/>
                  </a:lnTo>
                  <a:lnTo>
                    <a:pt x="3194" y="5358"/>
                  </a:lnTo>
                  <a:lnTo>
                    <a:pt x="3192" y="5352"/>
                  </a:lnTo>
                  <a:lnTo>
                    <a:pt x="3192" y="5350"/>
                  </a:lnTo>
                  <a:lnTo>
                    <a:pt x="3190" y="5350"/>
                  </a:lnTo>
                  <a:lnTo>
                    <a:pt x="3188" y="5352"/>
                  </a:lnTo>
                  <a:lnTo>
                    <a:pt x="3184" y="5356"/>
                  </a:lnTo>
                  <a:close/>
                  <a:moveTo>
                    <a:pt x="3074" y="5152"/>
                  </a:moveTo>
                  <a:lnTo>
                    <a:pt x="3074" y="5152"/>
                  </a:lnTo>
                  <a:lnTo>
                    <a:pt x="3076" y="5154"/>
                  </a:lnTo>
                  <a:lnTo>
                    <a:pt x="3078" y="5144"/>
                  </a:lnTo>
                  <a:lnTo>
                    <a:pt x="3076" y="5132"/>
                  </a:lnTo>
                  <a:lnTo>
                    <a:pt x="3076" y="5122"/>
                  </a:lnTo>
                  <a:lnTo>
                    <a:pt x="3074" y="5122"/>
                  </a:lnTo>
                  <a:lnTo>
                    <a:pt x="3074" y="5124"/>
                  </a:lnTo>
                  <a:lnTo>
                    <a:pt x="3072" y="5130"/>
                  </a:lnTo>
                  <a:lnTo>
                    <a:pt x="3072" y="5142"/>
                  </a:lnTo>
                  <a:lnTo>
                    <a:pt x="3074" y="5152"/>
                  </a:lnTo>
                  <a:close/>
                  <a:moveTo>
                    <a:pt x="3070" y="5308"/>
                  </a:moveTo>
                  <a:lnTo>
                    <a:pt x="3070" y="5308"/>
                  </a:lnTo>
                  <a:lnTo>
                    <a:pt x="3066" y="5308"/>
                  </a:lnTo>
                  <a:lnTo>
                    <a:pt x="3066" y="5306"/>
                  </a:lnTo>
                  <a:lnTo>
                    <a:pt x="3064" y="5304"/>
                  </a:lnTo>
                  <a:lnTo>
                    <a:pt x="3060" y="5298"/>
                  </a:lnTo>
                  <a:lnTo>
                    <a:pt x="3054" y="5294"/>
                  </a:lnTo>
                  <a:lnTo>
                    <a:pt x="3048" y="5294"/>
                  </a:lnTo>
                  <a:lnTo>
                    <a:pt x="3046" y="5296"/>
                  </a:lnTo>
                  <a:lnTo>
                    <a:pt x="3042" y="5296"/>
                  </a:lnTo>
                  <a:lnTo>
                    <a:pt x="3036" y="5294"/>
                  </a:lnTo>
                  <a:lnTo>
                    <a:pt x="3026" y="5294"/>
                  </a:lnTo>
                  <a:lnTo>
                    <a:pt x="3020" y="5296"/>
                  </a:lnTo>
                  <a:lnTo>
                    <a:pt x="3016" y="5298"/>
                  </a:lnTo>
                  <a:lnTo>
                    <a:pt x="3014" y="5302"/>
                  </a:lnTo>
                  <a:lnTo>
                    <a:pt x="3012" y="5306"/>
                  </a:lnTo>
                  <a:lnTo>
                    <a:pt x="3014" y="5310"/>
                  </a:lnTo>
                  <a:lnTo>
                    <a:pt x="3016" y="5312"/>
                  </a:lnTo>
                  <a:lnTo>
                    <a:pt x="3026" y="5316"/>
                  </a:lnTo>
                  <a:lnTo>
                    <a:pt x="3036" y="5318"/>
                  </a:lnTo>
                  <a:lnTo>
                    <a:pt x="3046" y="5322"/>
                  </a:lnTo>
                  <a:lnTo>
                    <a:pt x="3054" y="5328"/>
                  </a:lnTo>
                  <a:lnTo>
                    <a:pt x="3058" y="5334"/>
                  </a:lnTo>
                  <a:lnTo>
                    <a:pt x="3060" y="5338"/>
                  </a:lnTo>
                  <a:lnTo>
                    <a:pt x="3064" y="5340"/>
                  </a:lnTo>
                  <a:lnTo>
                    <a:pt x="3068" y="5340"/>
                  </a:lnTo>
                  <a:lnTo>
                    <a:pt x="3070" y="5342"/>
                  </a:lnTo>
                  <a:lnTo>
                    <a:pt x="3074" y="5342"/>
                  </a:lnTo>
                  <a:lnTo>
                    <a:pt x="3076" y="5340"/>
                  </a:lnTo>
                  <a:lnTo>
                    <a:pt x="3078" y="5338"/>
                  </a:lnTo>
                  <a:lnTo>
                    <a:pt x="3080" y="5338"/>
                  </a:lnTo>
                  <a:lnTo>
                    <a:pt x="3082" y="5336"/>
                  </a:lnTo>
                  <a:lnTo>
                    <a:pt x="3086" y="5332"/>
                  </a:lnTo>
                  <a:lnTo>
                    <a:pt x="3086" y="5330"/>
                  </a:lnTo>
                  <a:lnTo>
                    <a:pt x="3086" y="5326"/>
                  </a:lnTo>
                  <a:lnTo>
                    <a:pt x="3082" y="5320"/>
                  </a:lnTo>
                  <a:lnTo>
                    <a:pt x="3076" y="5312"/>
                  </a:lnTo>
                  <a:lnTo>
                    <a:pt x="3070" y="5308"/>
                  </a:lnTo>
                  <a:close/>
                  <a:moveTo>
                    <a:pt x="3176" y="5238"/>
                  </a:moveTo>
                  <a:lnTo>
                    <a:pt x="3176" y="5238"/>
                  </a:lnTo>
                  <a:lnTo>
                    <a:pt x="3174" y="5234"/>
                  </a:lnTo>
                  <a:lnTo>
                    <a:pt x="3172" y="5234"/>
                  </a:lnTo>
                  <a:lnTo>
                    <a:pt x="3168" y="5234"/>
                  </a:lnTo>
                  <a:lnTo>
                    <a:pt x="3166" y="5238"/>
                  </a:lnTo>
                  <a:lnTo>
                    <a:pt x="3166" y="5240"/>
                  </a:lnTo>
                  <a:lnTo>
                    <a:pt x="3168" y="5240"/>
                  </a:lnTo>
                  <a:lnTo>
                    <a:pt x="3170" y="5242"/>
                  </a:lnTo>
                  <a:lnTo>
                    <a:pt x="3168" y="5246"/>
                  </a:lnTo>
                  <a:lnTo>
                    <a:pt x="3160" y="5248"/>
                  </a:lnTo>
                  <a:lnTo>
                    <a:pt x="3156" y="5252"/>
                  </a:lnTo>
                  <a:lnTo>
                    <a:pt x="3156" y="5256"/>
                  </a:lnTo>
                  <a:lnTo>
                    <a:pt x="3156" y="5258"/>
                  </a:lnTo>
                  <a:lnTo>
                    <a:pt x="3152" y="5260"/>
                  </a:lnTo>
                  <a:lnTo>
                    <a:pt x="3148" y="5260"/>
                  </a:lnTo>
                  <a:lnTo>
                    <a:pt x="3146" y="5260"/>
                  </a:lnTo>
                  <a:lnTo>
                    <a:pt x="3142" y="5256"/>
                  </a:lnTo>
                  <a:lnTo>
                    <a:pt x="3136" y="5252"/>
                  </a:lnTo>
                  <a:lnTo>
                    <a:pt x="3134" y="5250"/>
                  </a:lnTo>
                  <a:lnTo>
                    <a:pt x="3132" y="5252"/>
                  </a:lnTo>
                  <a:lnTo>
                    <a:pt x="3128" y="5254"/>
                  </a:lnTo>
                  <a:lnTo>
                    <a:pt x="3124" y="5254"/>
                  </a:lnTo>
                  <a:lnTo>
                    <a:pt x="3120" y="5254"/>
                  </a:lnTo>
                  <a:lnTo>
                    <a:pt x="3116" y="5256"/>
                  </a:lnTo>
                  <a:lnTo>
                    <a:pt x="3114" y="5258"/>
                  </a:lnTo>
                  <a:lnTo>
                    <a:pt x="3112" y="5256"/>
                  </a:lnTo>
                  <a:lnTo>
                    <a:pt x="3106" y="5254"/>
                  </a:lnTo>
                  <a:lnTo>
                    <a:pt x="3100" y="5250"/>
                  </a:lnTo>
                  <a:lnTo>
                    <a:pt x="3092" y="5246"/>
                  </a:lnTo>
                  <a:lnTo>
                    <a:pt x="3076" y="5242"/>
                  </a:lnTo>
                  <a:lnTo>
                    <a:pt x="3068" y="5242"/>
                  </a:lnTo>
                  <a:lnTo>
                    <a:pt x="3064" y="5242"/>
                  </a:lnTo>
                  <a:lnTo>
                    <a:pt x="3060" y="5246"/>
                  </a:lnTo>
                  <a:lnTo>
                    <a:pt x="3056" y="5250"/>
                  </a:lnTo>
                  <a:lnTo>
                    <a:pt x="3050" y="5252"/>
                  </a:lnTo>
                  <a:lnTo>
                    <a:pt x="3048" y="5256"/>
                  </a:lnTo>
                  <a:lnTo>
                    <a:pt x="3048" y="5262"/>
                  </a:lnTo>
                  <a:lnTo>
                    <a:pt x="3050" y="5270"/>
                  </a:lnTo>
                  <a:lnTo>
                    <a:pt x="3050" y="5272"/>
                  </a:lnTo>
                  <a:lnTo>
                    <a:pt x="3052" y="5272"/>
                  </a:lnTo>
                  <a:lnTo>
                    <a:pt x="3056" y="5270"/>
                  </a:lnTo>
                  <a:lnTo>
                    <a:pt x="3062" y="5268"/>
                  </a:lnTo>
                  <a:lnTo>
                    <a:pt x="3078" y="5270"/>
                  </a:lnTo>
                  <a:lnTo>
                    <a:pt x="3086" y="5272"/>
                  </a:lnTo>
                  <a:lnTo>
                    <a:pt x="3092" y="5274"/>
                  </a:lnTo>
                  <a:lnTo>
                    <a:pt x="3096" y="5278"/>
                  </a:lnTo>
                  <a:lnTo>
                    <a:pt x="3098" y="5276"/>
                  </a:lnTo>
                  <a:lnTo>
                    <a:pt x="3102" y="5274"/>
                  </a:lnTo>
                  <a:lnTo>
                    <a:pt x="3106" y="5274"/>
                  </a:lnTo>
                  <a:lnTo>
                    <a:pt x="3108" y="5274"/>
                  </a:lnTo>
                  <a:lnTo>
                    <a:pt x="3110" y="5272"/>
                  </a:lnTo>
                  <a:lnTo>
                    <a:pt x="3112" y="5270"/>
                  </a:lnTo>
                  <a:lnTo>
                    <a:pt x="3120" y="5272"/>
                  </a:lnTo>
                  <a:lnTo>
                    <a:pt x="3124" y="5272"/>
                  </a:lnTo>
                  <a:lnTo>
                    <a:pt x="3128" y="5272"/>
                  </a:lnTo>
                  <a:lnTo>
                    <a:pt x="3134" y="5270"/>
                  </a:lnTo>
                  <a:lnTo>
                    <a:pt x="3138" y="5268"/>
                  </a:lnTo>
                  <a:lnTo>
                    <a:pt x="3142" y="5266"/>
                  </a:lnTo>
                  <a:lnTo>
                    <a:pt x="3150" y="5266"/>
                  </a:lnTo>
                  <a:lnTo>
                    <a:pt x="3158" y="5264"/>
                  </a:lnTo>
                  <a:lnTo>
                    <a:pt x="3166" y="5260"/>
                  </a:lnTo>
                  <a:lnTo>
                    <a:pt x="3168" y="5258"/>
                  </a:lnTo>
                  <a:lnTo>
                    <a:pt x="3170" y="5254"/>
                  </a:lnTo>
                  <a:lnTo>
                    <a:pt x="3170" y="5252"/>
                  </a:lnTo>
                  <a:lnTo>
                    <a:pt x="3174" y="5248"/>
                  </a:lnTo>
                  <a:lnTo>
                    <a:pt x="3176" y="5244"/>
                  </a:lnTo>
                  <a:lnTo>
                    <a:pt x="3176" y="5238"/>
                  </a:lnTo>
                  <a:close/>
                  <a:moveTo>
                    <a:pt x="3042" y="5268"/>
                  </a:moveTo>
                  <a:lnTo>
                    <a:pt x="3042" y="5268"/>
                  </a:lnTo>
                  <a:lnTo>
                    <a:pt x="3044" y="5266"/>
                  </a:lnTo>
                  <a:lnTo>
                    <a:pt x="3046" y="5264"/>
                  </a:lnTo>
                  <a:lnTo>
                    <a:pt x="3044" y="5262"/>
                  </a:lnTo>
                  <a:lnTo>
                    <a:pt x="3042" y="5260"/>
                  </a:lnTo>
                  <a:lnTo>
                    <a:pt x="3040" y="5262"/>
                  </a:lnTo>
                  <a:lnTo>
                    <a:pt x="3040" y="5266"/>
                  </a:lnTo>
                  <a:lnTo>
                    <a:pt x="3040" y="5268"/>
                  </a:lnTo>
                  <a:lnTo>
                    <a:pt x="3042" y="5268"/>
                  </a:lnTo>
                  <a:close/>
                  <a:moveTo>
                    <a:pt x="3038" y="5258"/>
                  </a:moveTo>
                  <a:lnTo>
                    <a:pt x="3038" y="5258"/>
                  </a:lnTo>
                  <a:lnTo>
                    <a:pt x="3040" y="5256"/>
                  </a:lnTo>
                  <a:lnTo>
                    <a:pt x="3040" y="5254"/>
                  </a:lnTo>
                  <a:lnTo>
                    <a:pt x="3038" y="5252"/>
                  </a:lnTo>
                  <a:lnTo>
                    <a:pt x="3034" y="5250"/>
                  </a:lnTo>
                  <a:lnTo>
                    <a:pt x="3032" y="5250"/>
                  </a:lnTo>
                  <a:lnTo>
                    <a:pt x="3032" y="5252"/>
                  </a:lnTo>
                  <a:lnTo>
                    <a:pt x="3032" y="5258"/>
                  </a:lnTo>
                  <a:lnTo>
                    <a:pt x="3030" y="5262"/>
                  </a:lnTo>
                  <a:lnTo>
                    <a:pt x="3032" y="5266"/>
                  </a:lnTo>
                  <a:lnTo>
                    <a:pt x="3032" y="5264"/>
                  </a:lnTo>
                  <a:lnTo>
                    <a:pt x="3034" y="5260"/>
                  </a:lnTo>
                  <a:lnTo>
                    <a:pt x="3038" y="5258"/>
                  </a:lnTo>
                  <a:close/>
                  <a:moveTo>
                    <a:pt x="2740" y="626"/>
                  </a:moveTo>
                  <a:lnTo>
                    <a:pt x="2740" y="626"/>
                  </a:lnTo>
                  <a:lnTo>
                    <a:pt x="2756" y="630"/>
                  </a:lnTo>
                  <a:lnTo>
                    <a:pt x="2768" y="628"/>
                  </a:lnTo>
                  <a:lnTo>
                    <a:pt x="2778" y="624"/>
                  </a:lnTo>
                  <a:lnTo>
                    <a:pt x="2784" y="618"/>
                  </a:lnTo>
                  <a:lnTo>
                    <a:pt x="2786" y="612"/>
                  </a:lnTo>
                  <a:lnTo>
                    <a:pt x="2786" y="608"/>
                  </a:lnTo>
                  <a:lnTo>
                    <a:pt x="2784" y="604"/>
                  </a:lnTo>
                  <a:lnTo>
                    <a:pt x="2782" y="602"/>
                  </a:lnTo>
                  <a:lnTo>
                    <a:pt x="2776" y="600"/>
                  </a:lnTo>
                  <a:lnTo>
                    <a:pt x="2764" y="598"/>
                  </a:lnTo>
                  <a:lnTo>
                    <a:pt x="2748" y="598"/>
                  </a:lnTo>
                  <a:lnTo>
                    <a:pt x="2736" y="598"/>
                  </a:lnTo>
                  <a:lnTo>
                    <a:pt x="2726" y="600"/>
                  </a:lnTo>
                  <a:lnTo>
                    <a:pt x="2720" y="604"/>
                  </a:lnTo>
                  <a:lnTo>
                    <a:pt x="2716" y="608"/>
                  </a:lnTo>
                  <a:lnTo>
                    <a:pt x="2720" y="614"/>
                  </a:lnTo>
                  <a:lnTo>
                    <a:pt x="2726" y="618"/>
                  </a:lnTo>
                  <a:lnTo>
                    <a:pt x="2740" y="626"/>
                  </a:lnTo>
                  <a:close/>
                  <a:moveTo>
                    <a:pt x="162" y="3354"/>
                  </a:moveTo>
                  <a:lnTo>
                    <a:pt x="162" y="3354"/>
                  </a:lnTo>
                  <a:lnTo>
                    <a:pt x="160" y="3358"/>
                  </a:lnTo>
                  <a:lnTo>
                    <a:pt x="162" y="3364"/>
                  </a:lnTo>
                  <a:lnTo>
                    <a:pt x="164" y="3366"/>
                  </a:lnTo>
                  <a:lnTo>
                    <a:pt x="166" y="3368"/>
                  </a:lnTo>
                  <a:lnTo>
                    <a:pt x="168" y="3366"/>
                  </a:lnTo>
                  <a:lnTo>
                    <a:pt x="168" y="3362"/>
                  </a:lnTo>
                  <a:lnTo>
                    <a:pt x="166" y="3356"/>
                  </a:lnTo>
                  <a:lnTo>
                    <a:pt x="164" y="3352"/>
                  </a:lnTo>
                  <a:lnTo>
                    <a:pt x="162" y="3352"/>
                  </a:lnTo>
                  <a:lnTo>
                    <a:pt x="162" y="3354"/>
                  </a:lnTo>
                  <a:close/>
                  <a:moveTo>
                    <a:pt x="3766" y="1952"/>
                  </a:moveTo>
                  <a:lnTo>
                    <a:pt x="3766" y="1952"/>
                  </a:lnTo>
                  <a:lnTo>
                    <a:pt x="3772" y="1954"/>
                  </a:lnTo>
                  <a:lnTo>
                    <a:pt x="3776" y="1954"/>
                  </a:lnTo>
                  <a:lnTo>
                    <a:pt x="3780" y="1950"/>
                  </a:lnTo>
                  <a:lnTo>
                    <a:pt x="3782" y="1944"/>
                  </a:lnTo>
                  <a:lnTo>
                    <a:pt x="3784" y="1940"/>
                  </a:lnTo>
                  <a:lnTo>
                    <a:pt x="3782" y="1934"/>
                  </a:lnTo>
                  <a:lnTo>
                    <a:pt x="3780" y="1930"/>
                  </a:lnTo>
                  <a:lnTo>
                    <a:pt x="3774" y="1928"/>
                  </a:lnTo>
                  <a:lnTo>
                    <a:pt x="3768" y="1928"/>
                  </a:lnTo>
                  <a:lnTo>
                    <a:pt x="3764" y="1930"/>
                  </a:lnTo>
                  <a:lnTo>
                    <a:pt x="3760" y="1932"/>
                  </a:lnTo>
                  <a:lnTo>
                    <a:pt x="3758" y="1936"/>
                  </a:lnTo>
                  <a:lnTo>
                    <a:pt x="3758" y="1938"/>
                  </a:lnTo>
                  <a:lnTo>
                    <a:pt x="3760" y="1944"/>
                  </a:lnTo>
                  <a:lnTo>
                    <a:pt x="3762" y="1948"/>
                  </a:lnTo>
                  <a:lnTo>
                    <a:pt x="3766" y="1952"/>
                  </a:lnTo>
                  <a:close/>
                  <a:moveTo>
                    <a:pt x="3314" y="2942"/>
                  </a:moveTo>
                  <a:lnTo>
                    <a:pt x="3314" y="2942"/>
                  </a:lnTo>
                  <a:lnTo>
                    <a:pt x="3316" y="2940"/>
                  </a:lnTo>
                  <a:lnTo>
                    <a:pt x="3318" y="2936"/>
                  </a:lnTo>
                  <a:lnTo>
                    <a:pt x="3316" y="2932"/>
                  </a:lnTo>
                  <a:lnTo>
                    <a:pt x="3312" y="2930"/>
                  </a:lnTo>
                  <a:lnTo>
                    <a:pt x="3310" y="2930"/>
                  </a:lnTo>
                  <a:lnTo>
                    <a:pt x="3310" y="2932"/>
                  </a:lnTo>
                  <a:lnTo>
                    <a:pt x="3310" y="2936"/>
                  </a:lnTo>
                  <a:lnTo>
                    <a:pt x="3312" y="2940"/>
                  </a:lnTo>
                  <a:lnTo>
                    <a:pt x="3314" y="2942"/>
                  </a:lnTo>
                  <a:close/>
                  <a:moveTo>
                    <a:pt x="3310" y="2998"/>
                  </a:moveTo>
                  <a:lnTo>
                    <a:pt x="3310" y="2998"/>
                  </a:lnTo>
                  <a:lnTo>
                    <a:pt x="3308" y="2998"/>
                  </a:lnTo>
                  <a:lnTo>
                    <a:pt x="3308" y="3002"/>
                  </a:lnTo>
                  <a:lnTo>
                    <a:pt x="3310" y="3004"/>
                  </a:lnTo>
                  <a:lnTo>
                    <a:pt x="3312" y="3006"/>
                  </a:lnTo>
                  <a:lnTo>
                    <a:pt x="3314" y="3006"/>
                  </a:lnTo>
                  <a:lnTo>
                    <a:pt x="3314" y="3002"/>
                  </a:lnTo>
                  <a:lnTo>
                    <a:pt x="3312" y="2998"/>
                  </a:lnTo>
                  <a:lnTo>
                    <a:pt x="3310" y="2998"/>
                  </a:lnTo>
                  <a:close/>
                  <a:moveTo>
                    <a:pt x="468" y="3506"/>
                  </a:moveTo>
                  <a:lnTo>
                    <a:pt x="468" y="3506"/>
                  </a:lnTo>
                  <a:lnTo>
                    <a:pt x="468" y="3508"/>
                  </a:lnTo>
                  <a:lnTo>
                    <a:pt x="466" y="3510"/>
                  </a:lnTo>
                  <a:lnTo>
                    <a:pt x="458" y="3514"/>
                  </a:lnTo>
                  <a:lnTo>
                    <a:pt x="452" y="3518"/>
                  </a:lnTo>
                  <a:lnTo>
                    <a:pt x="450" y="3520"/>
                  </a:lnTo>
                  <a:lnTo>
                    <a:pt x="450" y="3522"/>
                  </a:lnTo>
                  <a:lnTo>
                    <a:pt x="452" y="3524"/>
                  </a:lnTo>
                  <a:lnTo>
                    <a:pt x="456" y="3524"/>
                  </a:lnTo>
                  <a:lnTo>
                    <a:pt x="464" y="3520"/>
                  </a:lnTo>
                  <a:lnTo>
                    <a:pt x="476" y="3514"/>
                  </a:lnTo>
                  <a:lnTo>
                    <a:pt x="484" y="3504"/>
                  </a:lnTo>
                  <a:lnTo>
                    <a:pt x="486" y="3502"/>
                  </a:lnTo>
                  <a:lnTo>
                    <a:pt x="486" y="3500"/>
                  </a:lnTo>
                  <a:lnTo>
                    <a:pt x="480" y="3502"/>
                  </a:lnTo>
                  <a:lnTo>
                    <a:pt x="468" y="3506"/>
                  </a:lnTo>
                  <a:close/>
                  <a:moveTo>
                    <a:pt x="1966" y="4176"/>
                  </a:moveTo>
                  <a:lnTo>
                    <a:pt x="1966" y="4176"/>
                  </a:lnTo>
                  <a:lnTo>
                    <a:pt x="1964" y="4176"/>
                  </a:lnTo>
                  <a:lnTo>
                    <a:pt x="1960" y="4184"/>
                  </a:lnTo>
                  <a:lnTo>
                    <a:pt x="1958" y="4200"/>
                  </a:lnTo>
                  <a:lnTo>
                    <a:pt x="1956" y="4222"/>
                  </a:lnTo>
                  <a:lnTo>
                    <a:pt x="1954" y="4242"/>
                  </a:lnTo>
                  <a:lnTo>
                    <a:pt x="1952" y="4252"/>
                  </a:lnTo>
                  <a:lnTo>
                    <a:pt x="1950" y="4260"/>
                  </a:lnTo>
                  <a:lnTo>
                    <a:pt x="1952" y="4272"/>
                  </a:lnTo>
                  <a:lnTo>
                    <a:pt x="1954" y="4278"/>
                  </a:lnTo>
                  <a:lnTo>
                    <a:pt x="1956" y="4280"/>
                  </a:lnTo>
                  <a:lnTo>
                    <a:pt x="1958" y="4274"/>
                  </a:lnTo>
                  <a:lnTo>
                    <a:pt x="1962" y="4248"/>
                  </a:lnTo>
                  <a:lnTo>
                    <a:pt x="1962" y="4240"/>
                  </a:lnTo>
                  <a:lnTo>
                    <a:pt x="1962" y="4236"/>
                  </a:lnTo>
                  <a:lnTo>
                    <a:pt x="1962" y="4234"/>
                  </a:lnTo>
                  <a:lnTo>
                    <a:pt x="1964" y="4232"/>
                  </a:lnTo>
                  <a:lnTo>
                    <a:pt x="1966" y="4228"/>
                  </a:lnTo>
                  <a:lnTo>
                    <a:pt x="1966" y="4226"/>
                  </a:lnTo>
                  <a:lnTo>
                    <a:pt x="1964" y="4218"/>
                  </a:lnTo>
                  <a:lnTo>
                    <a:pt x="1964" y="4210"/>
                  </a:lnTo>
                  <a:lnTo>
                    <a:pt x="1964" y="4206"/>
                  </a:lnTo>
                  <a:lnTo>
                    <a:pt x="1964" y="4204"/>
                  </a:lnTo>
                  <a:lnTo>
                    <a:pt x="1968" y="4200"/>
                  </a:lnTo>
                  <a:lnTo>
                    <a:pt x="1970" y="4192"/>
                  </a:lnTo>
                  <a:lnTo>
                    <a:pt x="1970" y="4182"/>
                  </a:lnTo>
                  <a:lnTo>
                    <a:pt x="1966" y="4176"/>
                  </a:lnTo>
                  <a:close/>
                  <a:moveTo>
                    <a:pt x="1508" y="4454"/>
                  </a:moveTo>
                  <a:lnTo>
                    <a:pt x="1508" y="4454"/>
                  </a:lnTo>
                  <a:lnTo>
                    <a:pt x="1504" y="4444"/>
                  </a:lnTo>
                  <a:lnTo>
                    <a:pt x="1498" y="4430"/>
                  </a:lnTo>
                  <a:lnTo>
                    <a:pt x="1492" y="4416"/>
                  </a:lnTo>
                  <a:lnTo>
                    <a:pt x="1484" y="4404"/>
                  </a:lnTo>
                  <a:lnTo>
                    <a:pt x="1478" y="4396"/>
                  </a:lnTo>
                  <a:lnTo>
                    <a:pt x="1474" y="4388"/>
                  </a:lnTo>
                  <a:lnTo>
                    <a:pt x="1472" y="4380"/>
                  </a:lnTo>
                  <a:lnTo>
                    <a:pt x="1464" y="4372"/>
                  </a:lnTo>
                  <a:lnTo>
                    <a:pt x="1456" y="4364"/>
                  </a:lnTo>
                  <a:lnTo>
                    <a:pt x="1448" y="4360"/>
                  </a:lnTo>
                  <a:lnTo>
                    <a:pt x="1442" y="4360"/>
                  </a:lnTo>
                  <a:lnTo>
                    <a:pt x="1438" y="4362"/>
                  </a:lnTo>
                  <a:lnTo>
                    <a:pt x="1438" y="4364"/>
                  </a:lnTo>
                  <a:lnTo>
                    <a:pt x="1440" y="4368"/>
                  </a:lnTo>
                  <a:lnTo>
                    <a:pt x="1444" y="4372"/>
                  </a:lnTo>
                  <a:lnTo>
                    <a:pt x="1446" y="4382"/>
                  </a:lnTo>
                  <a:lnTo>
                    <a:pt x="1446" y="4392"/>
                  </a:lnTo>
                  <a:lnTo>
                    <a:pt x="1444" y="4398"/>
                  </a:lnTo>
                  <a:lnTo>
                    <a:pt x="1440" y="4404"/>
                  </a:lnTo>
                  <a:lnTo>
                    <a:pt x="1440" y="4410"/>
                  </a:lnTo>
                  <a:lnTo>
                    <a:pt x="1440" y="4420"/>
                  </a:lnTo>
                  <a:lnTo>
                    <a:pt x="1438" y="4430"/>
                  </a:lnTo>
                  <a:lnTo>
                    <a:pt x="1436" y="4438"/>
                  </a:lnTo>
                  <a:lnTo>
                    <a:pt x="1436" y="4436"/>
                  </a:lnTo>
                  <a:lnTo>
                    <a:pt x="1434" y="4432"/>
                  </a:lnTo>
                  <a:lnTo>
                    <a:pt x="1432" y="4432"/>
                  </a:lnTo>
                  <a:lnTo>
                    <a:pt x="1430" y="4440"/>
                  </a:lnTo>
                  <a:lnTo>
                    <a:pt x="1432" y="4456"/>
                  </a:lnTo>
                  <a:lnTo>
                    <a:pt x="1434" y="4476"/>
                  </a:lnTo>
                  <a:lnTo>
                    <a:pt x="1434" y="4500"/>
                  </a:lnTo>
                  <a:lnTo>
                    <a:pt x="1436" y="4512"/>
                  </a:lnTo>
                  <a:lnTo>
                    <a:pt x="1438" y="4524"/>
                  </a:lnTo>
                  <a:lnTo>
                    <a:pt x="1442" y="4534"/>
                  </a:lnTo>
                  <a:lnTo>
                    <a:pt x="1450" y="4544"/>
                  </a:lnTo>
                  <a:lnTo>
                    <a:pt x="1458" y="4548"/>
                  </a:lnTo>
                  <a:lnTo>
                    <a:pt x="1464" y="4550"/>
                  </a:lnTo>
                  <a:lnTo>
                    <a:pt x="1470" y="4550"/>
                  </a:lnTo>
                  <a:lnTo>
                    <a:pt x="1476" y="4548"/>
                  </a:lnTo>
                  <a:lnTo>
                    <a:pt x="1488" y="4540"/>
                  </a:lnTo>
                  <a:lnTo>
                    <a:pt x="1502" y="4532"/>
                  </a:lnTo>
                  <a:lnTo>
                    <a:pt x="1508" y="4526"/>
                  </a:lnTo>
                  <a:lnTo>
                    <a:pt x="1512" y="4520"/>
                  </a:lnTo>
                  <a:lnTo>
                    <a:pt x="1516" y="4510"/>
                  </a:lnTo>
                  <a:lnTo>
                    <a:pt x="1518" y="4502"/>
                  </a:lnTo>
                  <a:lnTo>
                    <a:pt x="1518" y="4484"/>
                  </a:lnTo>
                  <a:lnTo>
                    <a:pt x="1516" y="4476"/>
                  </a:lnTo>
                  <a:lnTo>
                    <a:pt x="1514" y="4472"/>
                  </a:lnTo>
                  <a:lnTo>
                    <a:pt x="1512" y="4466"/>
                  </a:lnTo>
                  <a:lnTo>
                    <a:pt x="1512" y="4462"/>
                  </a:lnTo>
                  <a:lnTo>
                    <a:pt x="1510" y="4458"/>
                  </a:lnTo>
                  <a:lnTo>
                    <a:pt x="1508" y="4454"/>
                  </a:lnTo>
                  <a:close/>
                  <a:moveTo>
                    <a:pt x="1946" y="4308"/>
                  </a:moveTo>
                  <a:lnTo>
                    <a:pt x="1946" y="4308"/>
                  </a:lnTo>
                  <a:lnTo>
                    <a:pt x="1942" y="4310"/>
                  </a:lnTo>
                  <a:lnTo>
                    <a:pt x="1940" y="4316"/>
                  </a:lnTo>
                  <a:lnTo>
                    <a:pt x="1940" y="4322"/>
                  </a:lnTo>
                  <a:lnTo>
                    <a:pt x="1942" y="4328"/>
                  </a:lnTo>
                  <a:lnTo>
                    <a:pt x="1944" y="4328"/>
                  </a:lnTo>
                  <a:lnTo>
                    <a:pt x="1946" y="4326"/>
                  </a:lnTo>
                  <a:lnTo>
                    <a:pt x="1948" y="4320"/>
                  </a:lnTo>
                  <a:lnTo>
                    <a:pt x="1950" y="4312"/>
                  </a:lnTo>
                  <a:lnTo>
                    <a:pt x="1948" y="4310"/>
                  </a:lnTo>
                  <a:lnTo>
                    <a:pt x="1946" y="4308"/>
                  </a:lnTo>
                  <a:close/>
                  <a:moveTo>
                    <a:pt x="1996" y="4488"/>
                  </a:moveTo>
                  <a:lnTo>
                    <a:pt x="1996" y="4488"/>
                  </a:lnTo>
                  <a:lnTo>
                    <a:pt x="1994" y="4492"/>
                  </a:lnTo>
                  <a:lnTo>
                    <a:pt x="1994" y="4496"/>
                  </a:lnTo>
                  <a:lnTo>
                    <a:pt x="1994" y="4504"/>
                  </a:lnTo>
                  <a:lnTo>
                    <a:pt x="1998" y="4508"/>
                  </a:lnTo>
                  <a:lnTo>
                    <a:pt x="2000" y="4510"/>
                  </a:lnTo>
                  <a:lnTo>
                    <a:pt x="2002" y="4508"/>
                  </a:lnTo>
                  <a:lnTo>
                    <a:pt x="2004" y="4506"/>
                  </a:lnTo>
                  <a:lnTo>
                    <a:pt x="2004" y="4502"/>
                  </a:lnTo>
                  <a:lnTo>
                    <a:pt x="2004" y="4494"/>
                  </a:lnTo>
                  <a:lnTo>
                    <a:pt x="2000" y="4488"/>
                  </a:lnTo>
                  <a:lnTo>
                    <a:pt x="1998" y="4488"/>
                  </a:lnTo>
                  <a:lnTo>
                    <a:pt x="1996" y="4488"/>
                  </a:lnTo>
                  <a:close/>
                  <a:moveTo>
                    <a:pt x="1980" y="4454"/>
                  </a:moveTo>
                  <a:lnTo>
                    <a:pt x="1980" y="4454"/>
                  </a:lnTo>
                  <a:lnTo>
                    <a:pt x="1982" y="4454"/>
                  </a:lnTo>
                  <a:lnTo>
                    <a:pt x="1984" y="4454"/>
                  </a:lnTo>
                  <a:lnTo>
                    <a:pt x="1982" y="4448"/>
                  </a:lnTo>
                  <a:lnTo>
                    <a:pt x="1980" y="4448"/>
                  </a:lnTo>
                  <a:lnTo>
                    <a:pt x="1978" y="4448"/>
                  </a:lnTo>
                  <a:lnTo>
                    <a:pt x="1978" y="4450"/>
                  </a:lnTo>
                  <a:lnTo>
                    <a:pt x="1980" y="4454"/>
                  </a:lnTo>
                  <a:close/>
                  <a:moveTo>
                    <a:pt x="1954" y="4386"/>
                  </a:moveTo>
                  <a:lnTo>
                    <a:pt x="1954" y="4386"/>
                  </a:lnTo>
                  <a:lnTo>
                    <a:pt x="1952" y="4390"/>
                  </a:lnTo>
                  <a:lnTo>
                    <a:pt x="1952" y="4394"/>
                  </a:lnTo>
                  <a:lnTo>
                    <a:pt x="1954" y="4396"/>
                  </a:lnTo>
                  <a:lnTo>
                    <a:pt x="1958" y="4396"/>
                  </a:lnTo>
                  <a:lnTo>
                    <a:pt x="1960" y="4394"/>
                  </a:lnTo>
                  <a:lnTo>
                    <a:pt x="1958" y="4390"/>
                  </a:lnTo>
                  <a:lnTo>
                    <a:pt x="1958" y="4386"/>
                  </a:lnTo>
                  <a:lnTo>
                    <a:pt x="1956" y="4386"/>
                  </a:lnTo>
                  <a:lnTo>
                    <a:pt x="1954" y="4386"/>
                  </a:lnTo>
                  <a:close/>
                  <a:moveTo>
                    <a:pt x="2078" y="4702"/>
                  </a:moveTo>
                  <a:lnTo>
                    <a:pt x="2078" y="4702"/>
                  </a:lnTo>
                  <a:lnTo>
                    <a:pt x="2078" y="4706"/>
                  </a:lnTo>
                  <a:lnTo>
                    <a:pt x="2080" y="4710"/>
                  </a:lnTo>
                  <a:lnTo>
                    <a:pt x="2084" y="4714"/>
                  </a:lnTo>
                  <a:lnTo>
                    <a:pt x="2090" y="4720"/>
                  </a:lnTo>
                  <a:lnTo>
                    <a:pt x="2102" y="4728"/>
                  </a:lnTo>
                  <a:lnTo>
                    <a:pt x="2106" y="4730"/>
                  </a:lnTo>
                  <a:lnTo>
                    <a:pt x="2106" y="4726"/>
                  </a:lnTo>
                  <a:lnTo>
                    <a:pt x="2102" y="4716"/>
                  </a:lnTo>
                  <a:lnTo>
                    <a:pt x="2094" y="4706"/>
                  </a:lnTo>
                  <a:lnTo>
                    <a:pt x="2084" y="4700"/>
                  </a:lnTo>
                  <a:lnTo>
                    <a:pt x="2080" y="4700"/>
                  </a:lnTo>
                  <a:lnTo>
                    <a:pt x="2078" y="4702"/>
                  </a:lnTo>
                  <a:close/>
                  <a:moveTo>
                    <a:pt x="2508" y="4960"/>
                  </a:moveTo>
                  <a:lnTo>
                    <a:pt x="2508" y="4960"/>
                  </a:lnTo>
                  <a:lnTo>
                    <a:pt x="2502" y="4956"/>
                  </a:lnTo>
                  <a:lnTo>
                    <a:pt x="2500" y="4950"/>
                  </a:lnTo>
                  <a:lnTo>
                    <a:pt x="2496" y="4932"/>
                  </a:lnTo>
                  <a:lnTo>
                    <a:pt x="2494" y="4924"/>
                  </a:lnTo>
                  <a:lnTo>
                    <a:pt x="2490" y="4918"/>
                  </a:lnTo>
                  <a:lnTo>
                    <a:pt x="2484" y="4914"/>
                  </a:lnTo>
                  <a:lnTo>
                    <a:pt x="2476" y="4912"/>
                  </a:lnTo>
                  <a:lnTo>
                    <a:pt x="2466" y="4916"/>
                  </a:lnTo>
                  <a:lnTo>
                    <a:pt x="2464" y="4920"/>
                  </a:lnTo>
                  <a:lnTo>
                    <a:pt x="2464" y="4926"/>
                  </a:lnTo>
                  <a:lnTo>
                    <a:pt x="2462" y="4928"/>
                  </a:lnTo>
                  <a:lnTo>
                    <a:pt x="2460" y="4932"/>
                  </a:lnTo>
                  <a:lnTo>
                    <a:pt x="2456" y="4936"/>
                  </a:lnTo>
                  <a:lnTo>
                    <a:pt x="2454" y="4938"/>
                  </a:lnTo>
                  <a:lnTo>
                    <a:pt x="2454" y="4940"/>
                  </a:lnTo>
                  <a:lnTo>
                    <a:pt x="2456" y="4942"/>
                  </a:lnTo>
                  <a:lnTo>
                    <a:pt x="2464" y="4944"/>
                  </a:lnTo>
                  <a:lnTo>
                    <a:pt x="2474" y="4942"/>
                  </a:lnTo>
                  <a:lnTo>
                    <a:pt x="2478" y="4944"/>
                  </a:lnTo>
                  <a:lnTo>
                    <a:pt x="2480" y="4948"/>
                  </a:lnTo>
                  <a:lnTo>
                    <a:pt x="2484" y="4958"/>
                  </a:lnTo>
                  <a:lnTo>
                    <a:pt x="2488" y="4972"/>
                  </a:lnTo>
                  <a:lnTo>
                    <a:pt x="2490" y="4976"/>
                  </a:lnTo>
                  <a:lnTo>
                    <a:pt x="2494" y="4978"/>
                  </a:lnTo>
                  <a:lnTo>
                    <a:pt x="2502" y="4984"/>
                  </a:lnTo>
                  <a:lnTo>
                    <a:pt x="2508" y="4988"/>
                  </a:lnTo>
                  <a:lnTo>
                    <a:pt x="2512" y="4990"/>
                  </a:lnTo>
                  <a:lnTo>
                    <a:pt x="2516" y="4990"/>
                  </a:lnTo>
                  <a:lnTo>
                    <a:pt x="2518" y="4990"/>
                  </a:lnTo>
                  <a:lnTo>
                    <a:pt x="2520" y="4988"/>
                  </a:lnTo>
                  <a:lnTo>
                    <a:pt x="2518" y="4984"/>
                  </a:lnTo>
                  <a:lnTo>
                    <a:pt x="2516" y="4978"/>
                  </a:lnTo>
                  <a:lnTo>
                    <a:pt x="2514" y="4976"/>
                  </a:lnTo>
                  <a:lnTo>
                    <a:pt x="2516" y="4974"/>
                  </a:lnTo>
                  <a:lnTo>
                    <a:pt x="2518" y="4970"/>
                  </a:lnTo>
                  <a:lnTo>
                    <a:pt x="2518" y="4966"/>
                  </a:lnTo>
                  <a:lnTo>
                    <a:pt x="2514" y="4964"/>
                  </a:lnTo>
                  <a:lnTo>
                    <a:pt x="2508" y="4960"/>
                  </a:lnTo>
                  <a:close/>
                  <a:moveTo>
                    <a:pt x="2428" y="4870"/>
                  </a:moveTo>
                  <a:lnTo>
                    <a:pt x="2428" y="4870"/>
                  </a:lnTo>
                  <a:lnTo>
                    <a:pt x="2432" y="4868"/>
                  </a:lnTo>
                  <a:lnTo>
                    <a:pt x="2434" y="4862"/>
                  </a:lnTo>
                  <a:lnTo>
                    <a:pt x="2434" y="4858"/>
                  </a:lnTo>
                  <a:lnTo>
                    <a:pt x="2432" y="4856"/>
                  </a:lnTo>
                  <a:lnTo>
                    <a:pt x="2430" y="4856"/>
                  </a:lnTo>
                  <a:lnTo>
                    <a:pt x="2426" y="4858"/>
                  </a:lnTo>
                  <a:lnTo>
                    <a:pt x="2424" y="4860"/>
                  </a:lnTo>
                  <a:lnTo>
                    <a:pt x="2420" y="4866"/>
                  </a:lnTo>
                  <a:lnTo>
                    <a:pt x="2420" y="4868"/>
                  </a:lnTo>
                  <a:lnTo>
                    <a:pt x="2420" y="4872"/>
                  </a:lnTo>
                  <a:lnTo>
                    <a:pt x="2424" y="4872"/>
                  </a:lnTo>
                  <a:lnTo>
                    <a:pt x="2428" y="4870"/>
                  </a:lnTo>
                  <a:close/>
                  <a:moveTo>
                    <a:pt x="2450" y="4852"/>
                  </a:moveTo>
                  <a:lnTo>
                    <a:pt x="2450" y="4852"/>
                  </a:lnTo>
                  <a:lnTo>
                    <a:pt x="2444" y="4848"/>
                  </a:lnTo>
                  <a:lnTo>
                    <a:pt x="2434" y="4840"/>
                  </a:lnTo>
                  <a:lnTo>
                    <a:pt x="2430" y="4836"/>
                  </a:lnTo>
                  <a:lnTo>
                    <a:pt x="2428" y="4838"/>
                  </a:lnTo>
                  <a:lnTo>
                    <a:pt x="2428" y="4846"/>
                  </a:lnTo>
                  <a:lnTo>
                    <a:pt x="2430" y="4848"/>
                  </a:lnTo>
                  <a:lnTo>
                    <a:pt x="2432" y="4850"/>
                  </a:lnTo>
                  <a:lnTo>
                    <a:pt x="2438" y="4854"/>
                  </a:lnTo>
                  <a:lnTo>
                    <a:pt x="2446" y="4854"/>
                  </a:lnTo>
                  <a:lnTo>
                    <a:pt x="2450" y="4852"/>
                  </a:lnTo>
                  <a:close/>
                  <a:moveTo>
                    <a:pt x="2378" y="4806"/>
                  </a:moveTo>
                  <a:lnTo>
                    <a:pt x="2378" y="4806"/>
                  </a:lnTo>
                  <a:lnTo>
                    <a:pt x="2376" y="4806"/>
                  </a:lnTo>
                  <a:lnTo>
                    <a:pt x="2376" y="4810"/>
                  </a:lnTo>
                  <a:lnTo>
                    <a:pt x="2376" y="4812"/>
                  </a:lnTo>
                  <a:lnTo>
                    <a:pt x="2378" y="4814"/>
                  </a:lnTo>
                  <a:lnTo>
                    <a:pt x="2382" y="4814"/>
                  </a:lnTo>
                  <a:lnTo>
                    <a:pt x="2382" y="4810"/>
                  </a:lnTo>
                  <a:lnTo>
                    <a:pt x="2380" y="4806"/>
                  </a:lnTo>
                  <a:lnTo>
                    <a:pt x="2378" y="4806"/>
                  </a:lnTo>
                  <a:close/>
                  <a:moveTo>
                    <a:pt x="2422" y="4774"/>
                  </a:moveTo>
                  <a:lnTo>
                    <a:pt x="2422" y="4774"/>
                  </a:lnTo>
                  <a:lnTo>
                    <a:pt x="2414" y="4778"/>
                  </a:lnTo>
                  <a:lnTo>
                    <a:pt x="2412" y="4782"/>
                  </a:lnTo>
                  <a:lnTo>
                    <a:pt x="2410" y="4784"/>
                  </a:lnTo>
                  <a:lnTo>
                    <a:pt x="2406" y="4788"/>
                  </a:lnTo>
                  <a:lnTo>
                    <a:pt x="2406" y="4790"/>
                  </a:lnTo>
                  <a:lnTo>
                    <a:pt x="2410" y="4792"/>
                  </a:lnTo>
                  <a:lnTo>
                    <a:pt x="2414" y="4790"/>
                  </a:lnTo>
                  <a:lnTo>
                    <a:pt x="2420" y="4796"/>
                  </a:lnTo>
                  <a:lnTo>
                    <a:pt x="2416" y="4796"/>
                  </a:lnTo>
                  <a:lnTo>
                    <a:pt x="2414" y="4796"/>
                  </a:lnTo>
                  <a:lnTo>
                    <a:pt x="2414" y="4798"/>
                  </a:lnTo>
                  <a:lnTo>
                    <a:pt x="2414" y="4800"/>
                  </a:lnTo>
                  <a:lnTo>
                    <a:pt x="2418" y="4804"/>
                  </a:lnTo>
                  <a:lnTo>
                    <a:pt x="2420" y="4804"/>
                  </a:lnTo>
                  <a:lnTo>
                    <a:pt x="2422" y="4802"/>
                  </a:lnTo>
                  <a:lnTo>
                    <a:pt x="2420" y="4798"/>
                  </a:lnTo>
                  <a:lnTo>
                    <a:pt x="2432" y="4808"/>
                  </a:lnTo>
                  <a:lnTo>
                    <a:pt x="2436" y="4808"/>
                  </a:lnTo>
                  <a:lnTo>
                    <a:pt x="2438" y="4804"/>
                  </a:lnTo>
                  <a:lnTo>
                    <a:pt x="2438" y="4798"/>
                  </a:lnTo>
                  <a:lnTo>
                    <a:pt x="2438" y="4790"/>
                  </a:lnTo>
                  <a:lnTo>
                    <a:pt x="2436" y="4782"/>
                  </a:lnTo>
                  <a:lnTo>
                    <a:pt x="2434" y="4776"/>
                  </a:lnTo>
                  <a:lnTo>
                    <a:pt x="2428" y="4774"/>
                  </a:lnTo>
                  <a:lnTo>
                    <a:pt x="2422" y="4774"/>
                  </a:lnTo>
                  <a:close/>
                  <a:moveTo>
                    <a:pt x="2384" y="4796"/>
                  </a:moveTo>
                  <a:lnTo>
                    <a:pt x="2384" y="4796"/>
                  </a:lnTo>
                  <a:lnTo>
                    <a:pt x="2384" y="4798"/>
                  </a:lnTo>
                  <a:lnTo>
                    <a:pt x="2384" y="4802"/>
                  </a:lnTo>
                  <a:lnTo>
                    <a:pt x="2386" y="4806"/>
                  </a:lnTo>
                  <a:lnTo>
                    <a:pt x="2390" y="4806"/>
                  </a:lnTo>
                  <a:lnTo>
                    <a:pt x="2392" y="4806"/>
                  </a:lnTo>
                  <a:lnTo>
                    <a:pt x="2390" y="4802"/>
                  </a:lnTo>
                  <a:lnTo>
                    <a:pt x="2388" y="4798"/>
                  </a:lnTo>
                  <a:lnTo>
                    <a:pt x="2384" y="4796"/>
                  </a:lnTo>
                  <a:close/>
                  <a:moveTo>
                    <a:pt x="2578" y="4662"/>
                  </a:moveTo>
                  <a:lnTo>
                    <a:pt x="2578" y="4662"/>
                  </a:lnTo>
                  <a:lnTo>
                    <a:pt x="2580" y="4662"/>
                  </a:lnTo>
                  <a:lnTo>
                    <a:pt x="2584" y="4660"/>
                  </a:lnTo>
                  <a:lnTo>
                    <a:pt x="2584" y="4650"/>
                  </a:lnTo>
                  <a:lnTo>
                    <a:pt x="2584" y="4640"/>
                  </a:lnTo>
                  <a:lnTo>
                    <a:pt x="2582" y="4634"/>
                  </a:lnTo>
                  <a:lnTo>
                    <a:pt x="2578" y="4634"/>
                  </a:lnTo>
                  <a:lnTo>
                    <a:pt x="2574" y="4640"/>
                  </a:lnTo>
                  <a:lnTo>
                    <a:pt x="2570" y="4646"/>
                  </a:lnTo>
                  <a:lnTo>
                    <a:pt x="2572" y="4650"/>
                  </a:lnTo>
                  <a:lnTo>
                    <a:pt x="2574" y="4652"/>
                  </a:lnTo>
                  <a:lnTo>
                    <a:pt x="2578" y="4656"/>
                  </a:lnTo>
                  <a:lnTo>
                    <a:pt x="2576" y="4658"/>
                  </a:lnTo>
                  <a:lnTo>
                    <a:pt x="2574" y="4660"/>
                  </a:lnTo>
                  <a:lnTo>
                    <a:pt x="2578" y="4662"/>
                  </a:lnTo>
                  <a:close/>
                  <a:moveTo>
                    <a:pt x="2136" y="4766"/>
                  </a:moveTo>
                  <a:lnTo>
                    <a:pt x="2136" y="4766"/>
                  </a:lnTo>
                  <a:lnTo>
                    <a:pt x="2134" y="4768"/>
                  </a:lnTo>
                  <a:lnTo>
                    <a:pt x="2134" y="4772"/>
                  </a:lnTo>
                  <a:lnTo>
                    <a:pt x="2138" y="4782"/>
                  </a:lnTo>
                  <a:lnTo>
                    <a:pt x="2154" y="4806"/>
                  </a:lnTo>
                  <a:lnTo>
                    <a:pt x="2158" y="4812"/>
                  </a:lnTo>
                  <a:lnTo>
                    <a:pt x="2162" y="4812"/>
                  </a:lnTo>
                  <a:lnTo>
                    <a:pt x="2164" y="4810"/>
                  </a:lnTo>
                  <a:lnTo>
                    <a:pt x="2166" y="4806"/>
                  </a:lnTo>
                  <a:lnTo>
                    <a:pt x="2166" y="4794"/>
                  </a:lnTo>
                  <a:lnTo>
                    <a:pt x="2164" y="4790"/>
                  </a:lnTo>
                  <a:lnTo>
                    <a:pt x="2160" y="4786"/>
                  </a:lnTo>
                  <a:lnTo>
                    <a:pt x="2154" y="4780"/>
                  </a:lnTo>
                  <a:lnTo>
                    <a:pt x="2150" y="4772"/>
                  </a:lnTo>
                  <a:lnTo>
                    <a:pt x="2144" y="4768"/>
                  </a:lnTo>
                  <a:lnTo>
                    <a:pt x="2140" y="4766"/>
                  </a:lnTo>
                  <a:lnTo>
                    <a:pt x="2136" y="4766"/>
                  </a:lnTo>
                  <a:close/>
                  <a:moveTo>
                    <a:pt x="2832" y="5258"/>
                  </a:moveTo>
                  <a:lnTo>
                    <a:pt x="2832" y="5258"/>
                  </a:lnTo>
                  <a:lnTo>
                    <a:pt x="2828" y="5254"/>
                  </a:lnTo>
                  <a:lnTo>
                    <a:pt x="2828" y="5248"/>
                  </a:lnTo>
                  <a:lnTo>
                    <a:pt x="2832" y="5234"/>
                  </a:lnTo>
                  <a:lnTo>
                    <a:pt x="2832" y="5226"/>
                  </a:lnTo>
                  <a:lnTo>
                    <a:pt x="2832" y="5220"/>
                  </a:lnTo>
                  <a:lnTo>
                    <a:pt x="2828" y="5214"/>
                  </a:lnTo>
                  <a:lnTo>
                    <a:pt x="2820" y="5212"/>
                  </a:lnTo>
                  <a:lnTo>
                    <a:pt x="2808" y="5212"/>
                  </a:lnTo>
                  <a:lnTo>
                    <a:pt x="2798" y="5214"/>
                  </a:lnTo>
                  <a:lnTo>
                    <a:pt x="2786" y="5216"/>
                  </a:lnTo>
                  <a:lnTo>
                    <a:pt x="2780" y="5216"/>
                  </a:lnTo>
                  <a:lnTo>
                    <a:pt x="2772" y="5212"/>
                  </a:lnTo>
                  <a:lnTo>
                    <a:pt x="2762" y="5208"/>
                  </a:lnTo>
                  <a:lnTo>
                    <a:pt x="2762" y="5206"/>
                  </a:lnTo>
                  <a:lnTo>
                    <a:pt x="2762" y="5204"/>
                  </a:lnTo>
                  <a:lnTo>
                    <a:pt x="2762" y="5196"/>
                  </a:lnTo>
                  <a:lnTo>
                    <a:pt x="2762" y="5190"/>
                  </a:lnTo>
                  <a:lnTo>
                    <a:pt x="2758" y="5184"/>
                  </a:lnTo>
                  <a:lnTo>
                    <a:pt x="2754" y="5178"/>
                  </a:lnTo>
                  <a:lnTo>
                    <a:pt x="2752" y="5174"/>
                  </a:lnTo>
                  <a:lnTo>
                    <a:pt x="2748" y="5174"/>
                  </a:lnTo>
                  <a:lnTo>
                    <a:pt x="2746" y="5176"/>
                  </a:lnTo>
                  <a:lnTo>
                    <a:pt x="2740" y="5178"/>
                  </a:lnTo>
                  <a:lnTo>
                    <a:pt x="2738" y="5178"/>
                  </a:lnTo>
                  <a:lnTo>
                    <a:pt x="2734" y="5174"/>
                  </a:lnTo>
                  <a:lnTo>
                    <a:pt x="2730" y="5168"/>
                  </a:lnTo>
                  <a:lnTo>
                    <a:pt x="2728" y="5170"/>
                  </a:lnTo>
                  <a:lnTo>
                    <a:pt x="2726" y="5170"/>
                  </a:lnTo>
                  <a:lnTo>
                    <a:pt x="2720" y="5166"/>
                  </a:lnTo>
                  <a:lnTo>
                    <a:pt x="2718" y="5164"/>
                  </a:lnTo>
                  <a:lnTo>
                    <a:pt x="2714" y="5162"/>
                  </a:lnTo>
                  <a:lnTo>
                    <a:pt x="2708" y="5164"/>
                  </a:lnTo>
                  <a:lnTo>
                    <a:pt x="2704" y="5166"/>
                  </a:lnTo>
                  <a:lnTo>
                    <a:pt x="2700" y="5166"/>
                  </a:lnTo>
                  <a:lnTo>
                    <a:pt x="2698" y="5162"/>
                  </a:lnTo>
                  <a:lnTo>
                    <a:pt x="2694" y="5154"/>
                  </a:lnTo>
                  <a:lnTo>
                    <a:pt x="2692" y="5150"/>
                  </a:lnTo>
                  <a:lnTo>
                    <a:pt x="2688" y="5148"/>
                  </a:lnTo>
                  <a:lnTo>
                    <a:pt x="2686" y="5150"/>
                  </a:lnTo>
                  <a:lnTo>
                    <a:pt x="2682" y="5152"/>
                  </a:lnTo>
                  <a:lnTo>
                    <a:pt x="2680" y="5156"/>
                  </a:lnTo>
                  <a:lnTo>
                    <a:pt x="2676" y="5166"/>
                  </a:lnTo>
                  <a:lnTo>
                    <a:pt x="2670" y="5178"/>
                  </a:lnTo>
                  <a:lnTo>
                    <a:pt x="2668" y="5180"/>
                  </a:lnTo>
                  <a:lnTo>
                    <a:pt x="2666" y="5180"/>
                  </a:lnTo>
                  <a:lnTo>
                    <a:pt x="2660" y="5176"/>
                  </a:lnTo>
                  <a:lnTo>
                    <a:pt x="2654" y="5174"/>
                  </a:lnTo>
                  <a:lnTo>
                    <a:pt x="2646" y="5172"/>
                  </a:lnTo>
                  <a:lnTo>
                    <a:pt x="2634" y="5174"/>
                  </a:lnTo>
                  <a:lnTo>
                    <a:pt x="2630" y="5174"/>
                  </a:lnTo>
                  <a:lnTo>
                    <a:pt x="2626" y="5176"/>
                  </a:lnTo>
                  <a:lnTo>
                    <a:pt x="2620" y="5174"/>
                  </a:lnTo>
                  <a:lnTo>
                    <a:pt x="2612" y="5172"/>
                  </a:lnTo>
                  <a:lnTo>
                    <a:pt x="2604" y="5172"/>
                  </a:lnTo>
                  <a:lnTo>
                    <a:pt x="2600" y="5170"/>
                  </a:lnTo>
                  <a:lnTo>
                    <a:pt x="2596" y="5168"/>
                  </a:lnTo>
                  <a:lnTo>
                    <a:pt x="2594" y="5162"/>
                  </a:lnTo>
                  <a:lnTo>
                    <a:pt x="2590" y="5154"/>
                  </a:lnTo>
                  <a:lnTo>
                    <a:pt x="2588" y="5148"/>
                  </a:lnTo>
                  <a:lnTo>
                    <a:pt x="2586" y="5144"/>
                  </a:lnTo>
                  <a:lnTo>
                    <a:pt x="2584" y="5144"/>
                  </a:lnTo>
                  <a:lnTo>
                    <a:pt x="2582" y="5144"/>
                  </a:lnTo>
                  <a:lnTo>
                    <a:pt x="2576" y="5146"/>
                  </a:lnTo>
                  <a:lnTo>
                    <a:pt x="2574" y="5146"/>
                  </a:lnTo>
                  <a:lnTo>
                    <a:pt x="2570" y="5142"/>
                  </a:lnTo>
                  <a:lnTo>
                    <a:pt x="2566" y="5140"/>
                  </a:lnTo>
                  <a:lnTo>
                    <a:pt x="2564" y="5140"/>
                  </a:lnTo>
                  <a:lnTo>
                    <a:pt x="2558" y="5140"/>
                  </a:lnTo>
                  <a:lnTo>
                    <a:pt x="2554" y="5142"/>
                  </a:lnTo>
                  <a:lnTo>
                    <a:pt x="2552" y="5140"/>
                  </a:lnTo>
                  <a:lnTo>
                    <a:pt x="2550" y="5138"/>
                  </a:lnTo>
                  <a:lnTo>
                    <a:pt x="2544" y="5132"/>
                  </a:lnTo>
                  <a:lnTo>
                    <a:pt x="2538" y="5128"/>
                  </a:lnTo>
                  <a:lnTo>
                    <a:pt x="2532" y="5128"/>
                  </a:lnTo>
                  <a:lnTo>
                    <a:pt x="2530" y="5130"/>
                  </a:lnTo>
                  <a:lnTo>
                    <a:pt x="2530" y="5132"/>
                  </a:lnTo>
                  <a:lnTo>
                    <a:pt x="2528" y="5136"/>
                  </a:lnTo>
                  <a:lnTo>
                    <a:pt x="2526" y="5136"/>
                  </a:lnTo>
                  <a:lnTo>
                    <a:pt x="2520" y="5136"/>
                  </a:lnTo>
                  <a:lnTo>
                    <a:pt x="2512" y="5132"/>
                  </a:lnTo>
                  <a:lnTo>
                    <a:pt x="2498" y="5130"/>
                  </a:lnTo>
                  <a:lnTo>
                    <a:pt x="2492" y="5130"/>
                  </a:lnTo>
                  <a:lnTo>
                    <a:pt x="2488" y="5132"/>
                  </a:lnTo>
                  <a:lnTo>
                    <a:pt x="2486" y="5136"/>
                  </a:lnTo>
                  <a:lnTo>
                    <a:pt x="2484" y="5140"/>
                  </a:lnTo>
                  <a:lnTo>
                    <a:pt x="2482" y="5150"/>
                  </a:lnTo>
                  <a:lnTo>
                    <a:pt x="2480" y="5152"/>
                  </a:lnTo>
                  <a:lnTo>
                    <a:pt x="2478" y="5154"/>
                  </a:lnTo>
                  <a:lnTo>
                    <a:pt x="2474" y="5156"/>
                  </a:lnTo>
                  <a:lnTo>
                    <a:pt x="2472" y="5160"/>
                  </a:lnTo>
                  <a:lnTo>
                    <a:pt x="2472" y="5164"/>
                  </a:lnTo>
                  <a:lnTo>
                    <a:pt x="2464" y="5164"/>
                  </a:lnTo>
                  <a:lnTo>
                    <a:pt x="2460" y="5166"/>
                  </a:lnTo>
                  <a:lnTo>
                    <a:pt x="2458" y="5168"/>
                  </a:lnTo>
                  <a:lnTo>
                    <a:pt x="2460" y="5172"/>
                  </a:lnTo>
                  <a:lnTo>
                    <a:pt x="2464" y="5174"/>
                  </a:lnTo>
                  <a:lnTo>
                    <a:pt x="2474" y="5174"/>
                  </a:lnTo>
                  <a:lnTo>
                    <a:pt x="2482" y="5174"/>
                  </a:lnTo>
                  <a:lnTo>
                    <a:pt x="2490" y="5174"/>
                  </a:lnTo>
                  <a:lnTo>
                    <a:pt x="2494" y="5174"/>
                  </a:lnTo>
                  <a:lnTo>
                    <a:pt x="2496" y="5178"/>
                  </a:lnTo>
                  <a:lnTo>
                    <a:pt x="2500" y="5180"/>
                  </a:lnTo>
                  <a:lnTo>
                    <a:pt x="2504" y="5180"/>
                  </a:lnTo>
                  <a:lnTo>
                    <a:pt x="2510" y="5180"/>
                  </a:lnTo>
                  <a:lnTo>
                    <a:pt x="2512" y="5180"/>
                  </a:lnTo>
                  <a:lnTo>
                    <a:pt x="2508" y="5188"/>
                  </a:lnTo>
                  <a:lnTo>
                    <a:pt x="2506" y="5194"/>
                  </a:lnTo>
                  <a:lnTo>
                    <a:pt x="2508" y="5198"/>
                  </a:lnTo>
                  <a:lnTo>
                    <a:pt x="2510" y="5200"/>
                  </a:lnTo>
                  <a:lnTo>
                    <a:pt x="2516" y="5200"/>
                  </a:lnTo>
                  <a:lnTo>
                    <a:pt x="2536" y="5204"/>
                  </a:lnTo>
                  <a:lnTo>
                    <a:pt x="2550" y="5210"/>
                  </a:lnTo>
                  <a:lnTo>
                    <a:pt x="2570" y="5218"/>
                  </a:lnTo>
                  <a:lnTo>
                    <a:pt x="2576" y="5220"/>
                  </a:lnTo>
                  <a:lnTo>
                    <a:pt x="2584" y="5220"/>
                  </a:lnTo>
                  <a:lnTo>
                    <a:pt x="2588" y="5220"/>
                  </a:lnTo>
                  <a:lnTo>
                    <a:pt x="2594" y="5218"/>
                  </a:lnTo>
                  <a:lnTo>
                    <a:pt x="2602" y="5214"/>
                  </a:lnTo>
                  <a:lnTo>
                    <a:pt x="2606" y="5214"/>
                  </a:lnTo>
                  <a:lnTo>
                    <a:pt x="2608" y="5214"/>
                  </a:lnTo>
                  <a:lnTo>
                    <a:pt x="2614" y="5218"/>
                  </a:lnTo>
                  <a:lnTo>
                    <a:pt x="2620" y="5216"/>
                  </a:lnTo>
                  <a:lnTo>
                    <a:pt x="2628" y="5216"/>
                  </a:lnTo>
                  <a:lnTo>
                    <a:pt x="2642" y="5218"/>
                  </a:lnTo>
                  <a:lnTo>
                    <a:pt x="2648" y="5220"/>
                  </a:lnTo>
                  <a:lnTo>
                    <a:pt x="2654" y="5224"/>
                  </a:lnTo>
                  <a:lnTo>
                    <a:pt x="2662" y="5230"/>
                  </a:lnTo>
                  <a:lnTo>
                    <a:pt x="2668" y="5234"/>
                  </a:lnTo>
                  <a:lnTo>
                    <a:pt x="2676" y="5238"/>
                  </a:lnTo>
                  <a:lnTo>
                    <a:pt x="2690" y="5242"/>
                  </a:lnTo>
                  <a:lnTo>
                    <a:pt x="2706" y="5246"/>
                  </a:lnTo>
                  <a:lnTo>
                    <a:pt x="2722" y="5248"/>
                  </a:lnTo>
                  <a:lnTo>
                    <a:pt x="2726" y="5246"/>
                  </a:lnTo>
                  <a:lnTo>
                    <a:pt x="2728" y="5244"/>
                  </a:lnTo>
                  <a:lnTo>
                    <a:pt x="2732" y="5244"/>
                  </a:lnTo>
                  <a:lnTo>
                    <a:pt x="2752" y="5248"/>
                  </a:lnTo>
                  <a:lnTo>
                    <a:pt x="2764" y="5250"/>
                  </a:lnTo>
                  <a:lnTo>
                    <a:pt x="2770" y="5248"/>
                  </a:lnTo>
                  <a:lnTo>
                    <a:pt x="2772" y="5246"/>
                  </a:lnTo>
                  <a:lnTo>
                    <a:pt x="2774" y="5244"/>
                  </a:lnTo>
                  <a:lnTo>
                    <a:pt x="2774" y="5242"/>
                  </a:lnTo>
                  <a:lnTo>
                    <a:pt x="2776" y="5242"/>
                  </a:lnTo>
                  <a:lnTo>
                    <a:pt x="2794" y="5250"/>
                  </a:lnTo>
                  <a:lnTo>
                    <a:pt x="2806" y="5256"/>
                  </a:lnTo>
                  <a:lnTo>
                    <a:pt x="2814" y="5258"/>
                  </a:lnTo>
                  <a:lnTo>
                    <a:pt x="2820" y="5260"/>
                  </a:lnTo>
                  <a:lnTo>
                    <a:pt x="2828" y="5264"/>
                  </a:lnTo>
                  <a:lnTo>
                    <a:pt x="2834" y="5268"/>
                  </a:lnTo>
                  <a:lnTo>
                    <a:pt x="2836" y="5268"/>
                  </a:lnTo>
                  <a:lnTo>
                    <a:pt x="2836" y="5266"/>
                  </a:lnTo>
                  <a:lnTo>
                    <a:pt x="2836" y="5262"/>
                  </a:lnTo>
                  <a:lnTo>
                    <a:pt x="2832" y="5258"/>
                  </a:lnTo>
                  <a:close/>
                  <a:moveTo>
                    <a:pt x="2398" y="4778"/>
                  </a:moveTo>
                  <a:lnTo>
                    <a:pt x="2398" y="4778"/>
                  </a:lnTo>
                  <a:lnTo>
                    <a:pt x="2400" y="4780"/>
                  </a:lnTo>
                  <a:lnTo>
                    <a:pt x="2402" y="4780"/>
                  </a:lnTo>
                  <a:lnTo>
                    <a:pt x="2406" y="4780"/>
                  </a:lnTo>
                  <a:lnTo>
                    <a:pt x="2410" y="4776"/>
                  </a:lnTo>
                  <a:lnTo>
                    <a:pt x="2410" y="4774"/>
                  </a:lnTo>
                  <a:lnTo>
                    <a:pt x="2408" y="4772"/>
                  </a:lnTo>
                  <a:lnTo>
                    <a:pt x="2402" y="4772"/>
                  </a:lnTo>
                  <a:lnTo>
                    <a:pt x="2398" y="4774"/>
                  </a:lnTo>
                  <a:lnTo>
                    <a:pt x="2398" y="4776"/>
                  </a:lnTo>
                  <a:lnTo>
                    <a:pt x="2398" y="4778"/>
                  </a:lnTo>
                  <a:close/>
                  <a:moveTo>
                    <a:pt x="2330" y="4760"/>
                  </a:moveTo>
                  <a:lnTo>
                    <a:pt x="2330" y="4760"/>
                  </a:lnTo>
                  <a:lnTo>
                    <a:pt x="2330" y="4762"/>
                  </a:lnTo>
                  <a:lnTo>
                    <a:pt x="2332" y="4764"/>
                  </a:lnTo>
                  <a:lnTo>
                    <a:pt x="2340" y="4770"/>
                  </a:lnTo>
                  <a:lnTo>
                    <a:pt x="2348" y="4774"/>
                  </a:lnTo>
                  <a:lnTo>
                    <a:pt x="2350" y="4774"/>
                  </a:lnTo>
                  <a:lnTo>
                    <a:pt x="2350" y="4770"/>
                  </a:lnTo>
                  <a:lnTo>
                    <a:pt x="2350" y="4768"/>
                  </a:lnTo>
                  <a:lnTo>
                    <a:pt x="2346" y="4764"/>
                  </a:lnTo>
                  <a:lnTo>
                    <a:pt x="2340" y="4760"/>
                  </a:lnTo>
                  <a:lnTo>
                    <a:pt x="2334" y="4758"/>
                  </a:lnTo>
                  <a:lnTo>
                    <a:pt x="2332" y="4758"/>
                  </a:lnTo>
                  <a:lnTo>
                    <a:pt x="2330" y="4760"/>
                  </a:lnTo>
                  <a:close/>
                  <a:moveTo>
                    <a:pt x="2230" y="4942"/>
                  </a:moveTo>
                  <a:lnTo>
                    <a:pt x="2230" y="4942"/>
                  </a:lnTo>
                  <a:lnTo>
                    <a:pt x="2230" y="4944"/>
                  </a:lnTo>
                  <a:lnTo>
                    <a:pt x="2230" y="4946"/>
                  </a:lnTo>
                  <a:lnTo>
                    <a:pt x="2234" y="4952"/>
                  </a:lnTo>
                  <a:lnTo>
                    <a:pt x="2238" y="4956"/>
                  </a:lnTo>
                  <a:lnTo>
                    <a:pt x="2242" y="4956"/>
                  </a:lnTo>
                  <a:lnTo>
                    <a:pt x="2244" y="4954"/>
                  </a:lnTo>
                  <a:lnTo>
                    <a:pt x="2244" y="4952"/>
                  </a:lnTo>
                  <a:lnTo>
                    <a:pt x="2244" y="4950"/>
                  </a:lnTo>
                  <a:lnTo>
                    <a:pt x="2240" y="4944"/>
                  </a:lnTo>
                  <a:lnTo>
                    <a:pt x="2236" y="4940"/>
                  </a:lnTo>
                  <a:lnTo>
                    <a:pt x="2232" y="4940"/>
                  </a:lnTo>
                  <a:lnTo>
                    <a:pt x="2230" y="4942"/>
                  </a:lnTo>
                  <a:close/>
                  <a:moveTo>
                    <a:pt x="2194" y="4886"/>
                  </a:moveTo>
                  <a:lnTo>
                    <a:pt x="2194" y="4886"/>
                  </a:lnTo>
                  <a:lnTo>
                    <a:pt x="2192" y="4890"/>
                  </a:lnTo>
                  <a:lnTo>
                    <a:pt x="2192" y="4896"/>
                  </a:lnTo>
                  <a:lnTo>
                    <a:pt x="2194" y="4904"/>
                  </a:lnTo>
                  <a:lnTo>
                    <a:pt x="2198" y="4910"/>
                  </a:lnTo>
                  <a:lnTo>
                    <a:pt x="2208" y="4920"/>
                  </a:lnTo>
                  <a:lnTo>
                    <a:pt x="2214" y="4924"/>
                  </a:lnTo>
                  <a:lnTo>
                    <a:pt x="2218" y="4924"/>
                  </a:lnTo>
                  <a:lnTo>
                    <a:pt x="2220" y="4920"/>
                  </a:lnTo>
                  <a:lnTo>
                    <a:pt x="2220" y="4914"/>
                  </a:lnTo>
                  <a:lnTo>
                    <a:pt x="2214" y="4900"/>
                  </a:lnTo>
                  <a:lnTo>
                    <a:pt x="2210" y="4894"/>
                  </a:lnTo>
                  <a:lnTo>
                    <a:pt x="2204" y="4888"/>
                  </a:lnTo>
                  <a:lnTo>
                    <a:pt x="2200" y="4886"/>
                  </a:lnTo>
                  <a:lnTo>
                    <a:pt x="2194" y="4886"/>
                  </a:lnTo>
                  <a:close/>
                  <a:moveTo>
                    <a:pt x="2182" y="4866"/>
                  </a:moveTo>
                  <a:lnTo>
                    <a:pt x="2182" y="4866"/>
                  </a:lnTo>
                  <a:lnTo>
                    <a:pt x="2184" y="4868"/>
                  </a:lnTo>
                  <a:lnTo>
                    <a:pt x="2186" y="4866"/>
                  </a:lnTo>
                  <a:lnTo>
                    <a:pt x="2188" y="4862"/>
                  </a:lnTo>
                  <a:lnTo>
                    <a:pt x="2188" y="4856"/>
                  </a:lnTo>
                  <a:lnTo>
                    <a:pt x="2186" y="4850"/>
                  </a:lnTo>
                  <a:lnTo>
                    <a:pt x="2184" y="4850"/>
                  </a:lnTo>
                  <a:lnTo>
                    <a:pt x="2182" y="4850"/>
                  </a:lnTo>
                  <a:lnTo>
                    <a:pt x="2180" y="4854"/>
                  </a:lnTo>
                  <a:lnTo>
                    <a:pt x="2180" y="4860"/>
                  </a:lnTo>
                  <a:lnTo>
                    <a:pt x="2180" y="4864"/>
                  </a:lnTo>
                  <a:lnTo>
                    <a:pt x="2182" y="4866"/>
                  </a:lnTo>
                  <a:close/>
                  <a:moveTo>
                    <a:pt x="2248" y="4964"/>
                  </a:moveTo>
                  <a:lnTo>
                    <a:pt x="2248" y="4964"/>
                  </a:lnTo>
                  <a:lnTo>
                    <a:pt x="2246" y="4968"/>
                  </a:lnTo>
                  <a:lnTo>
                    <a:pt x="2246" y="4974"/>
                  </a:lnTo>
                  <a:lnTo>
                    <a:pt x="2248" y="4976"/>
                  </a:lnTo>
                  <a:lnTo>
                    <a:pt x="2252" y="4978"/>
                  </a:lnTo>
                  <a:lnTo>
                    <a:pt x="2254" y="4978"/>
                  </a:lnTo>
                  <a:lnTo>
                    <a:pt x="2256" y="4980"/>
                  </a:lnTo>
                  <a:lnTo>
                    <a:pt x="2260" y="4990"/>
                  </a:lnTo>
                  <a:lnTo>
                    <a:pt x="2262" y="4996"/>
                  </a:lnTo>
                  <a:lnTo>
                    <a:pt x="2264" y="4996"/>
                  </a:lnTo>
                  <a:lnTo>
                    <a:pt x="2266" y="4994"/>
                  </a:lnTo>
                  <a:lnTo>
                    <a:pt x="2266" y="4990"/>
                  </a:lnTo>
                  <a:lnTo>
                    <a:pt x="2266" y="4984"/>
                  </a:lnTo>
                  <a:lnTo>
                    <a:pt x="2260" y="4974"/>
                  </a:lnTo>
                  <a:lnTo>
                    <a:pt x="2254" y="4964"/>
                  </a:lnTo>
                  <a:lnTo>
                    <a:pt x="2250" y="4964"/>
                  </a:lnTo>
                  <a:lnTo>
                    <a:pt x="2248" y="4964"/>
                  </a:lnTo>
                  <a:close/>
                  <a:moveTo>
                    <a:pt x="2354" y="4788"/>
                  </a:moveTo>
                  <a:lnTo>
                    <a:pt x="2354" y="4788"/>
                  </a:lnTo>
                  <a:lnTo>
                    <a:pt x="2352" y="4784"/>
                  </a:lnTo>
                  <a:lnTo>
                    <a:pt x="2350" y="4792"/>
                  </a:lnTo>
                  <a:lnTo>
                    <a:pt x="2348" y="4796"/>
                  </a:lnTo>
                  <a:lnTo>
                    <a:pt x="2348" y="4800"/>
                  </a:lnTo>
                  <a:lnTo>
                    <a:pt x="2352" y="4800"/>
                  </a:lnTo>
                  <a:lnTo>
                    <a:pt x="2358" y="4802"/>
                  </a:lnTo>
                  <a:lnTo>
                    <a:pt x="2364" y="4802"/>
                  </a:lnTo>
                  <a:lnTo>
                    <a:pt x="2370" y="4804"/>
                  </a:lnTo>
                  <a:lnTo>
                    <a:pt x="2372" y="4804"/>
                  </a:lnTo>
                  <a:lnTo>
                    <a:pt x="2372" y="4800"/>
                  </a:lnTo>
                  <a:lnTo>
                    <a:pt x="2372" y="4798"/>
                  </a:lnTo>
                  <a:lnTo>
                    <a:pt x="2370" y="4796"/>
                  </a:lnTo>
                  <a:lnTo>
                    <a:pt x="2364" y="4794"/>
                  </a:lnTo>
                  <a:lnTo>
                    <a:pt x="2358" y="4792"/>
                  </a:lnTo>
                  <a:lnTo>
                    <a:pt x="2354" y="4788"/>
                  </a:lnTo>
                  <a:close/>
                  <a:moveTo>
                    <a:pt x="2484" y="5128"/>
                  </a:moveTo>
                  <a:lnTo>
                    <a:pt x="2484" y="5128"/>
                  </a:lnTo>
                  <a:lnTo>
                    <a:pt x="2486" y="5124"/>
                  </a:lnTo>
                  <a:lnTo>
                    <a:pt x="2486" y="5120"/>
                  </a:lnTo>
                  <a:lnTo>
                    <a:pt x="2488" y="5108"/>
                  </a:lnTo>
                  <a:lnTo>
                    <a:pt x="2486" y="5092"/>
                  </a:lnTo>
                  <a:lnTo>
                    <a:pt x="2488" y="5076"/>
                  </a:lnTo>
                  <a:lnTo>
                    <a:pt x="2488" y="5062"/>
                  </a:lnTo>
                  <a:lnTo>
                    <a:pt x="2486" y="5056"/>
                  </a:lnTo>
                  <a:lnTo>
                    <a:pt x="2484" y="5050"/>
                  </a:lnTo>
                  <a:lnTo>
                    <a:pt x="2486" y="5038"/>
                  </a:lnTo>
                  <a:lnTo>
                    <a:pt x="2488" y="5028"/>
                  </a:lnTo>
                  <a:lnTo>
                    <a:pt x="2488" y="5020"/>
                  </a:lnTo>
                  <a:lnTo>
                    <a:pt x="2486" y="5014"/>
                  </a:lnTo>
                  <a:lnTo>
                    <a:pt x="2492" y="5004"/>
                  </a:lnTo>
                  <a:lnTo>
                    <a:pt x="2494" y="4998"/>
                  </a:lnTo>
                  <a:lnTo>
                    <a:pt x="2496" y="4994"/>
                  </a:lnTo>
                  <a:lnTo>
                    <a:pt x="2494" y="4990"/>
                  </a:lnTo>
                  <a:lnTo>
                    <a:pt x="2492" y="4988"/>
                  </a:lnTo>
                  <a:lnTo>
                    <a:pt x="2486" y="4982"/>
                  </a:lnTo>
                  <a:lnTo>
                    <a:pt x="2482" y="4978"/>
                  </a:lnTo>
                  <a:lnTo>
                    <a:pt x="2480" y="4972"/>
                  </a:lnTo>
                  <a:lnTo>
                    <a:pt x="2476" y="4962"/>
                  </a:lnTo>
                  <a:lnTo>
                    <a:pt x="2472" y="4956"/>
                  </a:lnTo>
                  <a:lnTo>
                    <a:pt x="2468" y="4954"/>
                  </a:lnTo>
                  <a:lnTo>
                    <a:pt x="2460" y="4956"/>
                  </a:lnTo>
                  <a:lnTo>
                    <a:pt x="2456" y="4958"/>
                  </a:lnTo>
                  <a:lnTo>
                    <a:pt x="2452" y="4956"/>
                  </a:lnTo>
                  <a:lnTo>
                    <a:pt x="2450" y="4956"/>
                  </a:lnTo>
                  <a:lnTo>
                    <a:pt x="2446" y="4958"/>
                  </a:lnTo>
                  <a:lnTo>
                    <a:pt x="2440" y="4962"/>
                  </a:lnTo>
                  <a:lnTo>
                    <a:pt x="2442" y="4956"/>
                  </a:lnTo>
                  <a:lnTo>
                    <a:pt x="2446" y="4946"/>
                  </a:lnTo>
                  <a:lnTo>
                    <a:pt x="2446" y="4942"/>
                  </a:lnTo>
                  <a:lnTo>
                    <a:pt x="2442" y="4940"/>
                  </a:lnTo>
                  <a:lnTo>
                    <a:pt x="2438" y="4938"/>
                  </a:lnTo>
                  <a:lnTo>
                    <a:pt x="2436" y="4932"/>
                  </a:lnTo>
                  <a:lnTo>
                    <a:pt x="2430" y="4914"/>
                  </a:lnTo>
                  <a:lnTo>
                    <a:pt x="2428" y="4904"/>
                  </a:lnTo>
                  <a:lnTo>
                    <a:pt x="2426" y="4898"/>
                  </a:lnTo>
                  <a:lnTo>
                    <a:pt x="2422" y="4892"/>
                  </a:lnTo>
                  <a:lnTo>
                    <a:pt x="2420" y="4890"/>
                  </a:lnTo>
                  <a:lnTo>
                    <a:pt x="2416" y="4890"/>
                  </a:lnTo>
                  <a:lnTo>
                    <a:pt x="2410" y="4890"/>
                  </a:lnTo>
                  <a:lnTo>
                    <a:pt x="2404" y="4890"/>
                  </a:lnTo>
                  <a:lnTo>
                    <a:pt x="2394" y="4884"/>
                  </a:lnTo>
                  <a:lnTo>
                    <a:pt x="2390" y="4880"/>
                  </a:lnTo>
                  <a:lnTo>
                    <a:pt x="2388" y="4876"/>
                  </a:lnTo>
                  <a:lnTo>
                    <a:pt x="2388" y="4872"/>
                  </a:lnTo>
                  <a:lnTo>
                    <a:pt x="2388" y="4868"/>
                  </a:lnTo>
                  <a:lnTo>
                    <a:pt x="2390" y="4862"/>
                  </a:lnTo>
                  <a:lnTo>
                    <a:pt x="2392" y="4858"/>
                  </a:lnTo>
                  <a:lnTo>
                    <a:pt x="2390" y="4852"/>
                  </a:lnTo>
                  <a:lnTo>
                    <a:pt x="2390" y="4848"/>
                  </a:lnTo>
                  <a:lnTo>
                    <a:pt x="2392" y="4846"/>
                  </a:lnTo>
                  <a:lnTo>
                    <a:pt x="2396" y="4844"/>
                  </a:lnTo>
                  <a:lnTo>
                    <a:pt x="2400" y="4842"/>
                  </a:lnTo>
                  <a:lnTo>
                    <a:pt x="2402" y="4836"/>
                  </a:lnTo>
                  <a:lnTo>
                    <a:pt x="2402" y="4832"/>
                  </a:lnTo>
                  <a:lnTo>
                    <a:pt x="2400" y="4826"/>
                  </a:lnTo>
                  <a:lnTo>
                    <a:pt x="2396" y="4822"/>
                  </a:lnTo>
                  <a:lnTo>
                    <a:pt x="2392" y="4818"/>
                  </a:lnTo>
                  <a:lnTo>
                    <a:pt x="2386" y="4816"/>
                  </a:lnTo>
                  <a:lnTo>
                    <a:pt x="2380" y="4818"/>
                  </a:lnTo>
                  <a:lnTo>
                    <a:pt x="2376" y="4820"/>
                  </a:lnTo>
                  <a:lnTo>
                    <a:pt x="2374" y="4820"/>
                  </a:lnTo>
                  <a:lnTo>
                    <a:pt x="2372" y="4814"/>
                  </a:lnTo>
                  <a:lnTo>
                    <a:pt x="2372" y="4812"/>
                  </a:lnTo>
                  <a:lnTo>
                    <a:pt x="2368" y="4808"/>
                  </a:lnTo>
                  <a:lnTo>
                    <a:pt x="2364" y="4806"/>
                  </a:lnTo>
                  <a:lnTo>
                    <a:pt x="2356" y="4804"/>
                  </a:lnTo>
                  <a:lnTo>
                    <a:pt x="2348" y="4802"/>
                  </a:lnTo>
                  <a:lnTo>
                    <a:pt x="2342" y="4796"/>
                  </a:lnTo>
                  <a:lnTo>
                    <a:pt x="2340" y="4790"/>
                  </a:lnTo>
                  <a:lnTo>
                    <a:pt x="2338" y="4784"/>
                  </a:lnTo>
                  <a:lnTo>
                    <a:pt x="2336" y="4776"/>
                  </a:lnTo>
                  <a:lnTo>
                    <a:pt x="2332" y="4768"/>
                  </a:lnTo>
                  <a:lnTo>
                    <a:pt x="2324" y="4762"/>
                  </a:lnTo>
                  <a:lnTo>
                    <a:pt x="2314" y="4758"/>
                  </a:lnTo>
                  <a:lnTo>
                    <a:pt x="2308" y="4756"/>
                  </a:lnTo>
                  <a:lnTo>
                    <a:pt x="2304" y="4754"/>
                  </a:lnTo>
                  <a:lnTo>
                    <a:pt x="2302" y="4748"/>
                  </a:lnTo>
                  <a:lnTo>
                    <a:pt x="2300" y="4740"/>
                  </a:lnTo>
                  <a:lnTo>
                    <a:pt x="2298" y="4738"/>
                  </a:lnTo>
                  <a:lnTo>
                    <a:pt x="2296" y="4734"/>
                  </a:lnTo>
                  <a:lnTo>
                    <a:pt x="2288" y="4728"/>
                  </a:lnTo>
                  <a:lnTo>
                    <a:pt x="2284" y="4728"/>
                  </a:lnTo>
                  <a:lnTo>
                    <a:pt x="2282" y="4730"/>
                  </a:lnTo>
                  <a:lnTo>
                    <a:pt x="2282" y="4732"/>
                  </a:lnTo>
                  <a:lnTo>
                    <a:pt x="2282" y="4740"/>
                  </a:lnTo>
                  <a:lnTo>
                    <a:pt x="2282" y="4742"/>
                  </a:lnTo>
                  <a:lnTo>
                    <a:pt x="2280" y="4740"/>
                  </a:lnTo>
                  <a:lnTo>
                    <a:pt x="2274" y="4736"/>
                  </a:lnTo>
                  <a:lnTo>
                    <a:pt x="2270" y="4732"/>
                  </a:lnTo>
                  <a:lnTo>
                    <a:pt x="2266" y="4728"/>
                  </a:lnTo>
                  <a:lnTo>
                    <a:pt x="2262" y="4718"/>
                  </a:lnTo>
                  <a:lnTo>
                    <a:pt x="2258" y="4710"/>
                  </a:lnTo>
                  <a:lnTo>
                    <a:pt x="2254" y="4708"/>
                  </a:lnTo>
                  <a:lnTo>
                    <a:pt x="2252" y="4708"/>
                  </a:lnTo>
                  <a:lnTo>
                    <a:pt x="2248" y="4702"/>
                  </a:lnTo>
                  <a:lnTo>
                    <a:pt x="2242" y="4692"/>
                  </a:lnTo>
                  <a:lnTo>
                    <a:pt x="2234" y="4680"/>
                  </a:lnTo>
                  <a:lnTo>
                    <a:pt x="2222" y="4670"/>
                  </a:lnTo>
                  <a:lnTo>
                    <a:pt x="2214" y="4666"/>
                  </a:lnTo>
                  <a:lnTo>
                    <a:pt x="2208" y="4664"/>
                  </a:lnTo>
                  <a:lnTo>
                    <a:pt x="2204" y="4662"/>
                  </a:lnTo>
                  <a:lnTo>
                    <a:pt x="2200" y="4658"/>
                  </a:lnTo>
                  <a:lnTo>
                    <a:pt x="2196" y="4652"/>
                  </a:lnTo>
                  <a:lnTo>
                    <a:pt x="2192" y="4646"/>
                  </a:lnTo>
                  <a:lnTo>
                    <a:pt x="2190" y="4644"/>
                  </a:lnTo>
                  <a:lnTo>
                    <a:pt x="2186" y="4642"/>
                  </a:lnTo>
                  <a:lnTo>
                    <a:pt x="2182" y="4640"/>
                  </a:lnTo>
                  <a:lnTo>
                    <a:pt x="2180" y="4638"/>
                  </a:lnTo>
                  <a:lnTo>
                    <a:pt x="2180" y="4632"/>
                  </a:lnTo>
                  <a:lnTo>
                    <a:pt x="2178" y="4626"/>
                  </a:lnTo>
                  <a:lnTo>
                    <a:pt x="2176" y="4624"/>
                  </a:lnTo>
                  <a:lnTo>
                    <a:pt x="2174" y="4622"/>
                  </a:lnTo>
                  <a:lnTo>
                    <a:pt x="2170" y="4620"/>
                  </a:lnTo>
                  <a:lnTo>
                    <a:pt x="2168" y="4618"/>
                  </a:lnTo>
                  <a:lnTo>
                    <a:pt x="2166" y="4612"/>
                  </a:lnTo>
                  <a:lnTo>
                    <a:pt x="2166" y="4604"/>
                  </a:lnTo>
                  <a:lnTo>
                    <a:pt x="2162" y="4598"/>
                  </a:lnTo>
                  <a:lnTo>
                    <a:pt x="2158" y="4592"/>
                  </a:lnTo>
                  <a:lnTo>
                    <a:pt x="2150" y="4582"/>
                  </a:lnTo>
                  <a:lnTo>
                    <a:pt x="2146" y="4582"/>
                  </a:lnTo>
                  <a:lnTo>
                    <a:pt x="2146" y="4584"/>
                  </a:lnTo>
                  <a:lnTo>
                    <a:pt x="2142" y="4586"/>
                  </a:lnTo>
                  <a:lnTo>
                    <a:pt x="2138" y="4586"/>
                  </a:lnTo>
                  <a:lnTo>
                    <a:pt x="2134" y="4584"/>
                  </a:lnTo>
                  <a:lnTo>
                    <a:pt x="2130" y="4582"/>
                  </a:lnTo>
                  <a:lnTo>
                    <a:pt x="2128" y="4580"/>
                  </a:lnTo>
                  <a:lnTo>
                    <a:pt x="2122" y="4582"/>
                  </a:lnTo>
                  <a:lnTo>
                    <a:pt x="2114" y="4584"/>
                  </a:lnTo>
                  <a:lnTo>
                    <a:pt x="2108" y="4584"/>
                  </a:lnTo>
                  <a:lnTo>
                    <a:pt x="2098" y="4584"/>
                  </a:lnTo>
                  <a:lnTo>
                    <a:pt x="2088" y="4580"/>
                  </a:lnTo>
                  <a:lnTo>
                    <a:pt x="2086" y="4578"/>
                  </a:lnTo>
                  <a:lnTo>
                    <a:pt x="2084" y="4576"/>
                  </a:lnTo>
                  <a:lnTo>
                    <a:pt x="2082" y="4572"/>
                  </a:lnTo>
                  <a:lnTo>
                    <a:pt x="2078" y="4568"/>
                  </a:lnTo>
                  <a:lnTo>
                    <a:pt x="2070" y="4566"/>
                  </a:lnTo>
                  <a:lnTo>
                    <a:pt x="2062" y="4564"/>
                  </a:lnTo>
                  <a:lnTo>
                    <a:pt x="2058" y="4566"/>
                  </a:lnTo>
                  <a:lnTo>
                    <a:pt x="2056" y="4570"/>
                  </a:lnTo>
                  <a:lnTo>
                    <a:pt x="2056" y="4576"/>
                  </a:lnTo>
                  <a:lnTo>
                    <a:pt x="2058" y="4584"/>
                  </a:lnTo>
                  <a:lnTo>
                    <a:pt x="2060" y="4594"/>
                  </a:lnTo>
                  <a:lnTo>
                    <a:pt x="2070" y="4612"/>
                  </a:lnTo>
                  <a:lnTo>
                    <a:pt x="2080" y="4626"/>
                  </a:lnTo>
                  <a:lnTo>
                    <a:pt x="2086" y="4634"/>
                  </a:lnTo>
                  <a:lnTo>
                    <a:pt x="2094" y="4640"/>
                  </a:lnTo>
                  <a:lnTo>
                    <a:pt x="2102" y="4650"/>
                  </a:lnTo>
                  <a:lnTo>
                    <a:pt x="2104" y="4654"/>
                  </a:lnTo>
                  <a:lnTo>
                    <a:pt x="2108" y="4658"/>
                  </a:lnTo>
                  <a:lnTo>
                    <a:pt x="2114" y="4658"/>
                  </a:lnTo>
                  <a:lnTo>
                    <a:pt x="2116" y="4658"/>
                  </a:lnTo>
                  <a:lnTo>
                    <a:pt x="2120" y="4660"/>
                  </a:lnTo>
                  <a:lnTo>
                    <a:pt x="2124" y="4664"/>
                  </a:lnTo>
                  <a:lnTo>
                    <a:pt x="2130" y="4672"/>
                  </a:lnTo>
                  <a:lnTo>
                    <a:pt x="2138" y="4686"/>
                  </a:lnTo>
                  <a:lnTo>
                    <a:pt x="2138" y="4690"/>
                  </a:lnTo>
                  <a:lnTo>
                    <a:pt x="2138" y="4692"/>
                  </a:lnTo>
                  <a:lnTo>
                    <a:pt x="2146" y="4698"/>
                  </a:lnTo>
                  <a:lnTo>
                    <a:pt x="2152" y="4702"/>
                  </a:lnTo>
                  <a:lnTo>
                    <a:pt x="2154" y="4706"/>
                  </a:lnTo>
                  <a:lnTo>
                    <a:pt x="2154" y="4716"/>
                  </a:lnTo>
                  <a:lnTo>
                    <a:pt x="2156" y="4720"/>
                  </a:lnTo>
                  <a:lnTo>
                    <a:pt x="2158" y="4724"/>
                  </a:lnTo>
                  <a:lnTo>
                    <a:pt x="2162" y="4730"/>
                  </a:lnTo>
                  <a:lnTo>
                    <a:pt x="2172" y="4736"/>
                  </a:lnTo>
                  <a:lnTo>
                    <a:pt x="2182" y="4742"/>
                  </a:lnTo>
                  <a:lnTo>
                    <a:pt x="2192" y="4748"/>
                  </a:lnTo>
                  <a:lnTo>
                    <a:pt x="2198" y="4756"/>
                  </a:lnTo>
                  <a:lnTo>
                    <a:pt x="2200" y="4760"/>
                  </a:lnTo>
                  <a:lnTo>
                    <a:pt x="2200" y="4762"/>
                  </a:lnTo>
                  <a:lnTo>
                    <a:pt x="2198" y="4766"/>
                  </a:lnTo>
                  <a:lnTo>
                    <a:pt x="2198" y="4772"/>
                  </a:lnTo>
                  <a:lnTo>
                    <a:pt x="2206" y="4794"/>
                  </a:lnTo>
                  <a:lnTo>
                    <a:pt x="2214" y="4820"/>
                  </a:lnTo>
                  <a:lnTo>
                    <a:pt x="2218" y="4828"/>
                  </a:lnTo>
                  <a:lnTo>
                    <a:pt x="2226" y="4834"/>
                  </a:lnTo>
                  <a:lnTo>
                    <a:pt x="2234" y="4838"/>
                  </a:lnTo>
                  <a:lnTo>
                    <a:pt x="2236" y="4844"/>
                  </a:lnTo>
                  <a:lnTo>
                    <a:pt x="2240" y="4854"/>
                  </a:lnTo>
                  <a:lnTo>
                    <a:pt x="2254" y="4870"/>
                  </a:lnTo>
                  <a:lnTo>
                    <a:pt x="2260" y="4876"/>
                  </a:lnTo>
                  <a:lnTo>
                    <a:pt x="2262" y="4882"/>
                  </a:lnTo>
                  <a:lnTo>
                    <a:pt x="2264" y="4886"/>
                  </a:lnTo>
                  <a:lnTo>
                    <a:pt x="2264" y="4890"/>
                  </a:lnTo>
                  <a:lnTo>
                    <a:pt x="2262" y="4898"/>
                  </a:lnTo>
                  <a:lnTo>
                    <a:pt x="2264" y="4900"/>
                  </a:lnTo>
                  <a:lnTo>
                    <a:pt x="2266" y="4904"/>
                  </a:lnTo>
                  <a:lnTo>
                    <a:pt x="2274" y="4912"/>
                  </a:lnTo>
                  <a:lnTo>
                    <a:pt x="2278" y="4922"/>
                  </a:lnTo>
                  <a:lnTo>
                    <a:pt x="2282" y="4934"/>
                  </a:lnTo>
                  <a:lnTo>
                    <a:pt x="2284" y="4946"/>
                  </a:lnTo>
                  <a:lnTo>
                    <a:pt x="2290" y="4960"/>
                  </a:lnTo>
                  <a:lnTo>
                    <a:pt x="2300" y="4976"/>
                  </a:lnTo>
                  <a:lnTo>
                    <a:pt x="2312" y="4992"/>
                  </a:lnTo>
                  <a:lnTo>
                    <a:pt x="2326" y="5008"/>
                  </a:lnTo>
                  <a:lnTo>
                    <a:pt x="2336" y="5018"/>
                  </a:lnTo>
                  <a:lnTo>
                    <a:pt x="2342" y="5028"/>
                  </a:lnTo>
                  <a:lnTo>
                    <a:pt x="2350" y="5038"/>
                  </a:lnTo>
                  <a:lnTo>
                    <a:pt x="2364" y="5054"/>
                  </a:lnTo>
                  <a:lnTo>
                    <a:pt x="2380" y="5072"/>
                  </a:lnTo>
                  <a:lnTo>
                    <a:pt x="2394" y="5084"/>
                  </a:lnTo>
                  <a:lnTo>
                    <a:pt x="2404" y="5094"/>
                  </a:lnTo>
                  <a:lnTo>
                    <a:pt x="2416" y="5108"/>
                  </a:lnTo>
                  <a:lnTo>
                    <a:pt x="2426" y="5122"/>
                  </a:lnTo>
                  <a:lnTo>
                    <a:pt x="2434" y="5132"/>
                  </a:lnTo>
                  <a:lnTo>
                    <a:pt x="2436" y="5134"/>
                  </a:lnTo>
                  <a:lnTo>
                    <a:pt x="2438" y="5134"/>
                  </a:lnTo>
                  <a:lnTo>
                    <a:pt x="2434" y="5120"/>
                  </a:lnTo>
                  <a:lnTo>
                    <a:pt x="2434" y="5112"/>
                  </a:lnTo>
                  <a:lnTo>
                    <a:pt x="2434" y="5110"/>
                  </a:lnTo>
                  <a:lnTo>
                    <a:pt x="2438" y="5112"/>
                  </a:lnTo>
                  <a:lnTo>
                    <a:pt x="2444" y="5114"/>
                  </a:lnTo>
                  <a:lnTo>
                    <a:pt x="2450" y="5118"/>
                  </a:lnTo>
                  <a:lnTo>
                    <a:pt x="2454" y="5120"/>
                  </a:lnTo>
                  <a:lnTo>
                    <a:pt x="2458" y="5118"/>
                  </a:lnTo>
                  <a:lnTo>
                    <a:pt x="2460" y="5114"/>
                  </a:lnTo>
                  <a:lnTo>
                    <a:pt x="2462" y="5108"/>
                  </a:lnTo>
                  <a:lnTo>
                    <a:pt x="2464" y="5108"/>
                  </a:lnTo>
                  <a:lnTo>
                    <a:pt x="2470" y="5116"/>
                  </a:lnTo>
                  <a:lnTo>
                    <a:pt x="2476" y="5126"/>
                  </a:lnTo>
                  <a:lnTo>
                    <a:pt x="2480" y="5128"/>
                  </a:lnTo>
                  <a:lnTo>
                    <a:pt x="2484" y="5128"/>
                  </a:lnTo>
                  <a:close/>
                  <a:moveTo>
                    <a:pt x="2344" y="4774"/>
                  </a:moveTo>
                  <a:lnTo>
                    <a:pt x="2344" y="4774"/>
                  </a:lnTo>
                  <a:lnTo>
                    <a:pt x="2340" y="4772"/>
                  </a:lnTo>
                  <a:lnTo>
                    <a:pt x="2338" y="4772"/>
                  </a:lnTo>
                  <a:lnTo>
                    <a:pt x="2338" y="4774"/>
                  </a:lnTo>
                  <a:lnTo>
                    <a:pt x="2338" y="4776"/>
                  </a:lnTo>
                  <a:lnTo>
                    <a:pt x="2340" y="4784"/>
                  </a:lnTo>
                  <a:lnTo>
                    <a:pt x="2344" y="4792"/>
                  </a:lnTo>
                  <a:lnTo>
                    <a:pt x="2346" y="4792"/>
                  </a:lnTo>
                  <a:lnTo>
                    <a:pt x="2348" y="4788"/>
                  </a:lnTo>
                  <a:lnTo>
                    <a:pt x="2348" y="4780"/>
                  </a:lnTo>
                  <a:lnTo>
                    <a:pt x="2346" y="4776"/>
                  </a:lnTo>
                  <a:lnTo>
                    <a:pt x="2344" y="4774"/>
                  </a:lnTo>
                  <a:close/>
                  <a:moveTo>
                    <a:pt x="2374" y="4792"/>
                  </a:moveTo>
                  <a:lnTo>
                    <a:pt x="2374" y="4792"/>
                  </a:lnTo>
                  <a:lnTo>
                    <a:pt x="2372" y="4786"/>
                  </a:lnTo>
                  <a:lnTo>
                    <a:pt x="2366" y="4784"/>
                  </a:lnTo>
                  <a:lnTo>
                    <a:pt x="2360" y="4782"/>
                  </a:lnTo>
                  <a:lnTo>
                    <a:pt x="2358" y="4782"/>
                  </a:lnTo>
                  <a:lnTo>
                    <a:pt x="2358" y="4784"/>
                  </a:lnTo>
                  <a:lnTo>
                    <a:pt x="2358" y="4788"/>
                  </a:lnTo>
                  <a:lnTo>
                    <a:pt x="2364" y="4790"/>
                  </a:lnTo>
                  <a:lnTo>
                    <a:pt x="2372" y="4794"/>
                  </a:lnTo>
                  <a:lnTo>
                    <a:pt x="2374" y="4794"/>
                  </a:lnTo>
                  <a:lnTo>
                    <a:pt x="2374" y="4792"/>
                  </a:lnTo>
                  <a:close/>
                  <a:moveTo>
                    <a:pt x="2316" y="4736"/>
                  </a:moveTo>
                  <a:lnTo>
                    <a:pt x="2316" y="4736"/>
                  </a:lnTo>
                  <a:lnTo>
                    <a:pt x="2312" y="4736"/>
                  </a:lnTo>
                  <a:lnTo>
                    <a:pt x="2310" y="4736"/>
                  </a:lnTo>
                  <a:lnTo>
                    <a:pt x="2306" y="4740"/>
                  </a:lnTo>
                  <a:lnTo>
                    <a:pt x="2306" y="4746"/>
                  </a:lnTo>
                  <a:lnTo>
                    <a:pt x="2308" y="4750"/>
                  </a:lnTo>
                  <a:lnTo>
                    <a:pt x="2310" y="4752"/>
                  </a:lnTo>
                  <a:lnTo>
                    <a:pt x="2312" y="4752"/>
                  </a:lnTo>
                  <a:lnTo>
                    <a:pt x="2314" y="4752"/>
                  </a:lnTo>
                  <a:lnTo>
                    <a:pt x="2318" y="4746"/>
                  </a:lnTo>
                  <a:lnTo>
                    <a:pt x="2318" y="4740"/>
                  </a:lnTo>
                  <a:lnTo>
                    <a:pt x="2318" y="4736"/>
                  </a:lnTo>
                  <a:lnTo>
                    <a:pt x="2316" y="4736"/>
                  </a:lnTo>
                  <a:close/>
                  <a:moveTo>
                    <a:pt x="36" y="5458"/>
                  </a:moveTo>
                  <a:lnTo>
                    <a:pt x="36" y="5458"/>
                  </a:lnTo>
                  <a:lnTo>
                    <a:pt x="32" y="5458"/>
                  </a:lnTo>
                  <a:lnTo>
                    <a:pt x="30" y="5460"/>
                  </a:lnTo>
                  <a:lnTo>
                    <a:pt x="32" y="5464"/>
                  </a:lnTo>
                  <a:lnTo>
                    <a:pt x="36" y="5470"/>
                  </a:lnTo>
                  <a:lnTo>
                    <a:pt x="38" y="5472"/>
                  </a:lnTo>
                  <a:lnTo>
                    <a:pt x="40" y="5472"/>
                  </a:lnTo>
                  <a:lnTo>
                    <a:pt x="40" y="5468"/>
                  </a:lnTo>
                  <a:lnTo>
                    <a:pt x="40" y="5462"/>
                  </a:lnTo>
                  <a:lnTo>
                    <a:pt x="36" y="5458"/>
                  </a:lnTo>
                  <a:close/>
                  <a:moveTo>
                    <a:pt x="2554" y="4992"/>
                  </a:moveTo>
                  <a:lnTo>
                    <a:pt x="2554" y="4992"/>
                  </a:lnTo>
                  <a:lnTo>
                    <a:pt x="2558" y="4998"/>
                  </a:lnTo>
                  <a:lnTo>
                    <a:pt x="2560" y="4998"/>
                  </a:lnTo>
                  <a:lnTo>
                    <a:pt x="2562" y="4996"/>
                  </a:lnTo>
                  <a:lnTo>
                    <a:pt x="2564" y="4994"/>
                  </a:lnTo>
                  <a:lnTo>
                    <a:pt x="2566" y="4994"/>
                  </a:lnTo>
                  <a:lnTo>
                    <a:pt x="2570" y="4994"/>
                  </a:lnTo>
                  <a:lnTo>
                    <a:pt x="2574" y="4994"/>
                  </a:lnTo>
                  <a:lnTo>
                    <a:pt x="2578" y="4988"/>
                  </a:lnTo>
                  <a:lnTo>
                    <a:pt x="2582" y="4980"/>
                  </a:lnTo>
                  <a:lnTo>
                    <a:pt x="2582" y="4976"/>
                  </a:lnTo>
                  <a:lnTo>
                    <a:pt x="2580" y="4974"/>
                  </a:lnTo>
                  <a:lnTo>
                    <a:pt x="2576" y="4968"/>
                  </a:lnTo>
                  <a:lnTo>
                    <a:pt x="2568" y="4964"/>
                  </a:lnTo>
                  <a:lnTo>
                    <a:pt x="2562" y="4962"/>
                  </a:lnTo>
                  <a:lnTo>
                    <a:pt x="2558" y="4964"/>
                  </a:lnTo>
                  <a:lnTo>
                    <a:pt x="2556" y="4968"/>
                  </a:lnTo>
                  <a:lnTo>
                    <a:pt x="2554" y="4972"/>
                  </a:lnTo>
                  <a:lnTo>
                    <a:pt x="2552" y="4982"/>
                  </a:lnTo>
                  <a:lnTo>
                    <a:pt x="2552" y="4988"/>
                  </a:lnTo>
                  <a:lnTo>
                    <a:pt x="2554" y="4992"/>
                  </a:lnTo>
                  <a:close/>
                  <a:moveTo>
                    <a:pt x="8" y="5430"/>
                  </a:moveTo>
                  <a:lnTo>
                    <a:pt x="8" y="5430"/>
                  </a:lnTo>
                  <a:lnTo>
                    <a:pt x="6" y="5434"/>
                  </a:lnTo>
                  <a:lnTo>
                    <a:pt x="6" y="5436"/>
                  </a:lnTo>
                  <a:lnTo>
                    <a:pt x="6" y="5440"/>
                  </a:lnTo>
                  <a:lnTo>
                    <a:pt x="10" y="5444"/>
                  </a:lnTo>
                  <a:lnTo>
                    <a:pt x="14" y="5442"/>
                  </a:lnTo>
                  <a:lnTo>
                    <a:pt x="14" y="5438"/>
                  </a:lnTo>
                  <a:lnTo>
                    <a:pt x="14" y="5434"/>
                  </a:lnTo>
                  <a:lnTo>
                    <a:pt x="12" y="5430"/>
                  </a:lnTo>
                  <a:lnTo>
                    <a:pt x="10" y="5430"/>
                  </a:lnTo>
                  <a:lnTo>
                    <a:pt x="8" y="5430"/>
                  </a:lnTo>
                  <a:close/>
                  <a:moveTo>
                    <a:pt x="3222" y="4178"/>
                  </a:moveTo>
                  <a:lnTo>
                    <a:pt x="3222" y="4178"/>
                  </a:lnTo>
                  <a:lnTo>
                    <a:pt x="3224" y="4178"/>
                  </a:lnTo>
                  <a:lnTo>
                    <a:pt x="3228" y="4176"/>
                  </a:lnTo>
                  <a:lnTo>
                    <a:pt x="3232" y="4172"/>
                  </a:lnTo>
                  <a:lnTo>
                    <a:pt x="3234" y="4166"/>
                  </a:lnTo>
                  <a:lnTo>
                    <a:pt x="3232" y="4162"/>
                  </a:lnTo>
                  <a:lnTo>
                    <a:pt x="3232" y="4160"/>
                  </a:lnTo>
                  <a:lnTo>
                    <a:pt x="3230" y="4160"/>
                  </a:lnTo>
                  <a:lnTo>
                    <a:pt x="3228" y="4156"/>
                  </a:lnTo>
                  <a:lnTo>
                    <a:pt x="3226" y="4152"/>
                  </a:lnTo>
                  <a:lnTo>
                    <a:pt x="3224" y="4150"/>
                  </a:lnTo>
                  <a:lnTo>
                    <a:pt x="3222" y="4154"/>
                  </a:lnTo>
                  <a:lnTo>
                    <a:pt x="3222" y="4160"/>
                  </a:lnTo>
                  <a:lnTo>
                    <a:pt x="3222" y="4168"/>
                  </a:lnTo>
                  <a:lnTo>
                    <a:pt x="3220" y="4172"/>
                  </a:lnTo>
                  <a:lnTo>
                    <a:pt x="3218" y="4174"/>
                  </a:lnTo>
                  <a:lnTo>
                    <a:pt x="3222" y="4178"/>
                  </a:lnTo>
                  <a:close/>
                  <a:moveTo>
                    <a:pt x="3526" y="3176"/>
                  </a:moveTo>
                  <a:lnTo>
                    <a:pt x="3526" y="3176"/>
                  </a:lnTo>
                  <a:lnTo>
                    <a:pt x="3522" y="3176"/>
                  </a:lnTo>
                  <a:lnTo>
                    <a:pt x="3520" y="3174"/>
                  </a:lnTo>
                  <a:lnTo>
                    <a:pt x="3522" y="3168"/>
                  </a:lnTo>
                  <a:lnTo>
                    <a:pt x="3526" y="3162"/>
                  </a:lnTo>
                  <a:lnTo>
                    <a:pt x="3526" y="3158"/>
                  </a:lnTo>
                  <a:lnTo>
                    <a:pt x="3526" y="3154"/>
                  </a:lnTo>
                  <a:lnTo>
                    <a:pt x="3522" y="3152"/>
                  </a:lnTo>
                  <a:lnTo>
                    <a:pt x="3518" y="3152"/>
                  </a:lnTo>
                  <a:lnTo>
                    <a:pt x="3510" y="3156"/>
                  </a:lnTo>
                  <a:lnTo>
                    <a:pt x="3506" y="3156"/>
                  </a:lnTo>
                  <a:lnTo>
                    <a:pt x="3504" y="3156"/>
                  </a:lnTo>
                  <a:lnTo>
                    <a:pt x="3500" y="3154"/>
                  </a:lnTo>
                  <a:lnTo>
                    <a:pt x="3500" y="3148"/>
                  </a:lnTo>
                  <a:lnTo>
                    <a:pt x="3498" y="3146"/>
                  </a:lnTo>
                  <a:lnTo>
                    <a:pt x="3496" y="3142"/>
                  </a:lnTo>
                  <a:lnTo>
                    <a:pt x="3490" y="3140"/>
                  </a:lnTo>
                  <a:lnTo>
                    <a:pt x="3486" y="3140"/>
                  </a:lnTo>
                  <a:lnTo>
                    <a:pt x="3482" y="3140"/>
                  </a:lnTo>
                  <a:lnTo>
                    <a:pt x="3478" y="3144"/>
                  </a:lnTo>
                  <a:lnTo>
                    <a:pt x="3476" y="3148"/>
                  </a:lnTo>
                  <a:lnTo>
                    <a:pt x="3474" y="3154"/>
                  </a:lnTo>
                  <a:lnTo>
                    <a:pt x="3470" y="3154"/>
                  </a:lnTo>
                  <a:lnTo>
                    <a:pt x="3466" y="3154"/>
                  </a:lnTo>
                  <a:lnTo>
                    <a:pt x="3464" y="3160"/>
                  </a:lnTo>
                  <a:lnTo>
                    <a:pt x="3462" y="3164"/>
                  </a:lnTo>
                  <a:lnTo>
                    <a:pt x="3460" y="3164"/>
                  </a:lnTo>
                  <a:lnTo>
                    <a:pt x="3456" y="3160"/>
                  </a:lnTo>
                  <a:lnTo>
                    <a:pt x="3454" y="3158"/>
                  </a:lnTo>
                  <a:lnTo>
                    <a:pt x="3452" y="3164"/>
                  </a:lnTo>
                  <a:lnTo>
                    <a:pt x="3452" y="3168"/>
                  </a:lnTo>
                  <a:lnTo>
                    <a:pt x="3448" y="3170"/>
                  </a:lnTo>
                  <a:lnTo>
                    <a:pt x="3444" y="3168"/>
                  </a:lnTo>
                  <a:lnTo>
                    <a:pt x="3440" y="3168"/>
                  </a:lnTo>
                  <a:lnTo>
                    <a:pt x="3442" y="3174"/>
                  </a:lnTo>
                  <a:lnTo>
                    <a:pt x="3444" y="3182"/>
                  </a:lnTo>
                  <a:lnTo>
                    <a:pt x="3444" y="3186"/>
                  </a:lnTo>
                  <a:lnTo>
                    <a:pt x="3444" y="3190"/>
                  </a:lnTo>
                  <a:lnTo>
                    <a:pt x="3446" y="3196"/>
                  </a:lnTo>
                  <a:lnTo>
                    <a:pt x="3448" y="3200"/>
                  </a:lnTo>
                  <a:lnTo>
                    <a:pt x="3450" y="3204"/>
                  </a:lnTo>
                  <a:lnTo>
                    <a:pt x="3450" y="3210"/>
                  </a:lnTo>
                  <a:lnTo>
                    <a:pt x="3456" y="3204"/>
                  </a:lnTo>
                  <a:lnTo>
                    <a:pt x="3460" y="3202"/>
                  </a:lnTo>
                  <a:lnTo>
                    <a:pt x="3464" y="3200"/>
                  </a:lnTo>
                  <a:lnTo>
                    <a:pt x="3464" y="3202"/>
                  </a:lnTo>
                  <a:lnTo>
                    <a:pt x="3464" y="3204"/>
                  </a:lnTo>
                  <a:lnTo>
                    <a:pt x="3466" y="3208"/>
                  </a:lnTo>
                  <a:lnTo>
                    <a:pt x="3468" y="3208"/>
                  </a:lnTo>
                  <a:lnTo>
                    <a:pt x="3472" y="3206"/>
                  </a:lnTo>
                  <a:lnTo>
                    <a:pt x="3474" y="3204"/>
                  </a:lnTo>
                  <a:lnTo>
                    <a:pt x="3474" y="3200"/>
                  </a:lnTo>
                  <a:lnTo>
                    <a:pt x="3472" y="3198"/>
                  </a:lnTo>
                  <a:lnTo>
                    <a:pt x="3468" y="3194"/>
                  </a:lnTo>
                  <a:lnTo>
                    <a:pt x="3466" y="3192"/>
                  </a:lnTo>
                  <a:lnTo>
                    <a:pt x="3464" y="3188"/>
                  </a:lnTo>
                  <a:lnTo>
                    <a:pt x="3466" y="3182"/>
                  </a:lnTo>
                  <a:lnTo>
                    <a:pt x="3466" y="3180"/>
                  </a:lnTo>
                  <a:lnTo>
                    <a:pt x="3468" y="3180"/>
                  </a:lnTo>
                  <a:lnTo>
                    <a:pt x="3470" y="3182"/>
                  </a:lnTo>
                  <a:lnTo>
                    <a:pt x="3474" y="3186"/>
                  </a:lnTo>
                  <a:lnTo>
                    <a:pt x="3480" y="3196"/>
                  </a:lnTo>
                  <a:lnTo>
                    <a:pt x="3482" y="3208"/>
                  </a:lnTo>
                  <a:lnTo>
                    <a:pt x="3480" y="3218"/>
                  </a:lnTo>
                  <a:lnTo>
                    <a:pt x="3474" y="3228"/>
                  </a:lnTo>
                  <a:lnTo>
                    <a:pt x="3468" y="3236"/>
                  </a:lnTo>
                  <a:lnTo>
                    <a:pt x="3466" y="3242"/>
                  </a:lnTo>
                  <a:lnTo>
                    <a:pt x="3470" y="3258"/>
                  </a:lnTo>
                  <a:lnTo>
                    <a:pt x="3470" y="3266"/>
                  </a:lnTo>
                  <a:lnTo>
                    <a:pt x="3468" y="3270"/>
                  </a:lnTo>
                  <a:lnTo>
                    <a:pt x="3466" y="3274"/>
                  </a:lnTo>
                  <a:lnTo>
                    <a:pt x="3466" y="3276"/>
                  </a:lnTo>
                  <a:lnTo>
                    <a:pt x="3476" y="3280"/>
                  </a:lnTo>
                  <a:lnTo>
                    <a:pt x="3482" y="3282"/>
                  </a:lnTo>
                  <a:lnTo>
                    <a:pt x="3486" y="3286"/>
                  </a:lnTo>
                  <a:lnTo>
                    <a:pt x="3486" y="3290"/>
                  </a:lnTo>
                  <a:lnTo>
                    <a:pt x="3486" y="3292"/>
                  </a:lnTo>
                  <a:lnTo>
                    <a:pt x="3488" y="3292"/>
                  </a:lnTo>
                  <a:lnTo>
                    <a:pt x="3496" y="3288"/>
                  </a:lnTo>
                  <a:lnTo>
                    <a:pt x="3500" y="3284"/>
                  </a:lnTo>
                  <a:lnTo>
                    <a:pt x="3502" y="3280"/>
                  </a:lnTo>
                  <a:lnTo>
                    <a:pt x="3502" y="3278"/>
                  </a:lnTo>
                  <a:lnTo>
                    <a:pt x="3502" y="3276"/>
                  </a:lnTo>
                  <a:lnTo>
                    <a:pt x="3500" y="3272"/>
                  </a:lnTo>
                  <a:lnTo>
                    <a:pt x="3502" y="3270"/>
                  </a:lnTo>
                  <a:lnTo>
                    <a:pt x="3506" y="3268"/>
                  </a:lnTo>
                  <a:lnTo>
                    <a:pt x="3508" y="3270"/>
                  </a:lnTo>
                  <a:lnTo>
                    <a:pt x="3510" y="3274"/>
                  </a:lnTo>
                  <a:lnTo>
                    <a:pt x="3514" y="3272"/>
                  </a:lnTo>
                  <a:lnTo>
                    <a:pt x="3516" y="3268"/>
                  </a:lnTo>
                  <a:lnTo>
                    <a:pt x="3518" y="3260"/>
                  </a:lnTo>
                  <a:lnTo>
                    <a:pt x="3522" y="3236"/>
                  </a:lnTo>
                  <a:lnTo>
                    <a:pt x="3528" y="3212"/>
                  </a:lnTo>
                  <a:lnTo>
                    <a:pt x="3532" y="3202"/>
                  </a:lnTo>
                  <a:lnTo>
                    <a:pt x="3534" y="3200"/>
                  </a:lnTo>
                  <a:lnTo>
                    <a:pt x="3538" y="3198"/>
                  </a:lnTo>
                  <a:lnTo>
                    <a:pt x="3540" y="3196"/>
                  </a:lnTo>
                  <a:lnTo>
                    <a:pt x="3542" y="3194"/>
                  </a:lnTo>
                  <a:lnTo>
                    <a:pt x="3540" y="3186"/>
                  </a:lnTo>
                  <a:lnTo>
                    <a:pt x="3534" y="3180"/>
                  </a:lnTo>
                  <a:lnTo>
                    <a:pt x="3530" y="3178"/>
                  </a:lnTo>
                  <a:lnTo>
                    <a:pt x="3526" y="3176"/>
                  </a:lnTo>
                  <a:close/>
                  <a:moveTo>
                    <a:pt x="3432" y="3438"/>
                  </a:moveTo>
                  <a:lnTo>
                    <a:pt x="3432" y="3438"/>
                  </a:lnTo>
                  <a:lnTo>
                    <a:pt x="3432" y="3442"/>
                  </a:lnTo>
                  <a:lnTo>
                    <a:pt x="3434" y="3442"/>
                  </a:lnTo>
                  <a:lnTo>
                    <a:pt x="3440" y="3436"/>
                  </a:lnTo>
                  <a:lnTo>
                    <a:pt x="3446" y="3428"/>
                  </a:lnTo>
                  <a:lnTo>
                    <a:pt x="3448" y="3424"/>
                  </a:lnTo>
                  <a:lnTo>
                    <a:pt x="3448" y="3422"/>
                  </a:lnTo>
                  <a:lnTo>
                    <a:pt x="3444" y="3422"/>
                  </a:lnTo>
                  <a:lnTo>
                    <a:pt x="3438" y="3424"/>
                  </a:lnTo>
                  <a:lnTo>
                    <a:pt x="3434" y="3430"/>
                  </a:lnTo>
                  <a:lnTo>
                    <a:pt x="3432" y="3434"/>
                  </a:lnTo>
                  <a:lnTo>
                    <a:pt x="3432" y="3438"/>
                  </a:lnTo>
                  <a:close/>
                  <a:moveTo>
                    <a:pt x="3434" y="3100"/>
                  </a:moveTo>
                  <a:lnTo>
                    <a:pt x="3434" y="3100"/>
                  </a:lnTo>
                  <a:lnTo>
                    <a:pt x="3432" y="3102"/>
                  </a:lnTo>
                  <a:lnTo>
                    <a:pt x="3430" y="3106"/>
                  </a:lnTo>
                  <a:lnTo>
                    <a:pt x="3430" y="3110"/>
                  </a:lnTo>
                  <a:lnTo>
                    <a:pt x="3428" y="3116"/>
                  </a:lnTo>
                  <a:lnTo>
                    <a:pt x="3426" y="3126"/>
                  </a:lnTo>
                  <a:lnTo>
                    <a:pt x="3426" y="3130"/>
                  </a:lnTo>
                  <a:lnTo>
                    <a:pt x="3428" y="3128"/>
                  </a:lnTo>
                  <a:lnTo>
                    <a:pt x="3430" y="3124"/>
                  </a:lnTo>
                  <a:lnTo>
                    <a:pt x="3432" y="3120"/>
                  </a:lnTo>
                  <a:lnTo>
                    <a:pt x="3434" y="3114"/>
                  </a:lnTo>
                  <a:lnTo>
                    <a:pt x="3436" y="3110"/>
                  </a:lnTo>
                  <a:lnTo>
                    <a:pt x="3438" y="3104"/>
                  </a:lnTo>
                  <a:lnTo>
                    <a:pt x="3438" y="3100"/>
                  </a:lnTo>
                  <a:lnTo>
                    <a:pt x="3436" y="3100"/>
                  </a:lnTo>
                  <a:lnTo>
                    <a:pt x="3434" y="3100"/>
                  </a:lnTo>
                  <a:close/>
                  <a:moveTo>
                    <a:pt x="4106" y="2564"/>
                  </a:moveTo>
                  <a:lnTo>
                    <a:pt x="4106" y="2564"/>
                  </a:lnTo>
                  <a:lnTo>
                    <a:pt x="4098" y="2576"/>
                  </a:lnTo>
                  <a:lnTo>
                    <a:pt x="4088" y="2586"/>
                  </a:lnTo>
                  <a:lnTo>
                    <a:pt x="4084" y="2594"/>
                  </a:lnTo>
                  <a:lnTo>
                    <a:pt x="4082" y="2598"/>
                  </a:lnTo>
                  <a:lnTo>
                    <a:pt x="4084" y="2604"/>
                  </a:lnTo>
                  <a:lnTo>
                    <a:pt x="4086" y="2604"/>
                  </a:lnTo>
                  <a:lnTo>
                    <a:pt x="4088" y="2602"/>
                  </a:lnTo>
                  <a:lnTo>
                    <a:pt x="4094" y="2592"/>
                  </a:lnTo>
                  <a:lnTo>
                    <a:pt x="4098" y="2586"/>
                  </a:lnTo>
                  <a:lnTo>
                    <a:pt x="4104" y="2580"/>
                  </a:lnTo>
                  <a:lnTo>
                    <a:pt x="4112" y="2574"/>
                  </a:lnTo>
                  <a:lnTo>
                    <a:pt x="4122" y="2570"/>
                  </a:lnTo>
                  <a:lnTo>
                    <a:pt x="4126" y="2568"/>
                  </a:lnTo>
                  <a:lnTo>
                    <a:pt x="4126" y="2566"/>
                  </a:lnTo>
                  <a:lnTo>
                    <a:pt x="4120" y="2562"/>
                  </a:lnTo>
                  <a:lnTo>
                    <a:pt x="4112" y="2562"/>
                  </a:lnTo>
                  <a:lnTo>
                    <a:pt x="4108" y="2562"/>
                  </a:lnTo>
                  <a:lnTo>
                    <a:pt x="4106" y="2564"/>
                  </a:lnTo>
                  <a:close/>
                  <a:moveTo>
                    <a:pt x="3472" y="4884"/>
                  </a:moveTo>
                  <a:lnTo>
                    <a:pt x="3472" y="4884"/>
                  </a:lnTo>
                  <a:lnTo>
                    <a:pt x="3474" y="4884"/>
                  </a:lnTo>
                  <a:lnTo>
                    <a:pt x="3476" y="4884"/>
                  </a:lnTo>
                  <a:lnTo>
                    <a:pt x="3484" y="4882"/>
                  </a:lnTo>
                  <a:lnTo>
                    <a:pt x="3488" y="4880"/>
                  </a:lnTo>
                  <a:lnTo>
                    <a:pt x="3490" y="4878"/>
                  </a:lnTo>
                  <a:lnTo>
                    <a:pt x="3488" y="4878"/>
                  </a:lnTo>
                  <a:lnTo>
                    <a:pt x="3478" y="4878"/>
                  </a:lnTo>
                  <a:lnTo>
                    <a:pt x="3472" y="4880"/>
                  </a:lnTo>
                  <a:lnTo>
                    <a:pt x="3472" y="4882"/>
                  </a:lnTo>
                  <a:lnTo>
                    <a:pt x="3472" y="4884"/>
                  </a:lnTo>
                  <a:close/>
                  <a:moveTo>
                    <a:pt x="3468" y="3214"/>
                  </a:moveTo>
                  <a:lnTo>
                    <a:pt x="3468" y="3214"/>
                  </a:lnTo>
                  <a:lnTo>
                    <a:pt x="3468" y="3212"/>
                  </a:lnTo>
                  <a:lnTo>
                    <a:pt x="3466" y="3212"/>
                  </a:lnTo>
                  <a:lnTo>
                    <a:pt x="3462" y="3212"/>
                  </a:lnTo>
                  <a:lnTo>
                    <a:pt x="3460" y="3218"/>
                  </a:lnTo>
                  <a:lnTo>
                    <a:pt x="3460" y="3224"/>
                  </a:lnTo>
                  <a:lnTo>
                    <a:pt x="3460" y="3226"/>
                  </a:lnTo>
                  <a:lnTo>
                    <a:pt x="3462" y="3226"/>
                  </a:lnTo>
                  <a:lnTo>
                    <a:pt x="3464" y="3224"/>
                  </a:lnTo>
                  <a:lnTo>
                    <a:pt x="3468" y="3220"/>
                  </a:lnTo>
                  <a:lnTo>
                    <a:pt x="3468" y="3214"/>
                  </a:lnTo>
                  <a:close/>
                  <a:moveTo>
                    <a:pt x="3482" y="3322"/>
                  </a:moveTo>
                  <a:lnTo>
                    <a:pt x="3482" y="3322"/>
                  </a:lnTo>
                  <a:lnTo>
                    <a:pt x="3478" y="3322"/>
                  </a:lnTo>
                  <a:lnTo>
                    <a:pt x="3476" y="3326"/>
                  </a:lnTo>
                  <a:lnTo>
                    <a:pt x="3478" y="3330"/>
                  </a:lnTo>
                  <a:lnTo>
                    <a:pt x="3482" y="3332"/>
                  </a:lnTo>
                  <a:lnTo>
                    <a:pt x="3486" y="3332"/>
                  </a:lnTo>
                  <a:lnTo>
                    <a:pt x="3486" y="3328"/>
                  </a:lnTo>
                  <a:lnTo>
                    <a:pt x="3484" y="3324"/>
                  </a:lnTo>
                  <a:lnTo>
                    <a:pt x="3482" y="3322"/>
                  </a:lnTo>
                  <a:close/>
                  <a:moveTo>
                    <a:pt x="3652" y="3124"/>
                  </a:moveTo>
                  <a:lnTo>
                    <a:pt x="3652" y="3124"/>
                  </a:lnTo>
                  <a:lnTo>
                    <a:pt x="3654" y="3126"/>
                  </a:lnTo>
                  <a:lnTo>
                    <a:pt x="3656" y="3124"/>
                  </a:lnTo>
                  <a:lnTo>
                    <a:pt x="3658" y="3118"/>
                  </a:lnTo>
                  <a:lnTo>
                    <a:pt x="3662" y="3112"/>
                  </a:lnTo>
                  <a:lnTo>
                    <a:pt x="3662" y="3106"/>
                  </a:lnTo>
                  <a:lnTo>
                    <a:pt x="3662" y="3104"/>
                  </a:lnTo>
                  <a:lnTo>
                    <a:pt x="3660" y="3104"/>
                  </a:lnTo>
                  <a:lnTo>
                    <a:pt x="3656" y="3110"/>
                  </a:lnTo>
                  <a:lnTo>
                    <a:pt x="3652" y="3116"/>
                  </a:lnTo>
                  <a:lnTo>
                    <a:pt x="3652" y="3120"/>
                  </a:lnTo>
                  <a:lnTo>
                    <a:pt x="3652" y="3124"/>
                  </a:lnTo>
                  <a:close/>
                  <a:moveTo>
                    <a:pt x="3482" y="4890"/>
                  </a:moveTo>
                  <a:lnTo>
                    <a:pt x="3482" y="4890"/>
                  </a:lnTo>
                  <a:lnTo>
                    <a:pt x="3486" y="4896"/>
                  </a:lnTo>
                  <a:lnTo>
                    <a:pt x="3492" y="4904"/>
                  </a:lnTo>
                  <a:lnTo>
                    <a:pt x="3494" y="4904"/>
                  </a:lnTo>
                  <a:lnTo>
                    <a:pt x="3498" y="4898"/>
                  </a:lnTo>
                  <a:lnTo>
                    <a:pt x="3498" y="4890"/>
                  </a:lnTo>
                  <a:lnTo>
                    <a:pt x="3498" y="4888"/>
                  </a:lnTo>
                  <a:lnTo>
                    <a:pt x="3496" y="4886"/>
                  </a:lnTo>
                  <a:lnTo>
                    <a:pt x="3492" y="4884"/>
                  </a:lnTo>
                  <a:lnTo>
                    <a:pt x="3486" y="4884"/>
                  </a:lnTo>
                  <a:lnTo>
                    <a:pt x="3482" y="4886"/>
                  </a:lnTo>
                  <a:lnTo>
                    <a:pt x="3482" y="4888"/>
                  </a:lnTo>
                  <a:lnTo>
                    <a:pt x="3482" y="4890"/>
                  </a:lnTo>
                  <a:close/>
                  <a:moveTo>
                    <a:pt x="3640" y="3122"/>
                  </a:moveTo>
                  <a:lnTo>
                    <a:pt x="3640" y="3122"/>
                  </a:lnTo>
                  <a:lnTo>
                    <a:pt x="3634" y="3120"/>
                  </a:lnTo>
                  <a:lnTo>
                    <a:pt x="3628" y="3116"/>
                  </a:lnTo>
                  <a:lnTo>
                    <a:pt x="3620" y="3116"/>
                  </a:lnTo>
                  <a:lnTo>
                    <a:pt x="3612" y="3120"/>
                  </a:lnTo>
                  <a:lnTo>
                    <a:pt x="3608" y="3122"/>
                  </a:lnTo>
                  <a:lnTo>
                    <a:pt x="3604" y="3126"/>
                  </a:lnTo>
                  <a:lnTo>
                    <a:pt x="3602" y="3132"/>
                  </a:lnTo>
                  <a:lnTo>
                    <a:pt x="3600" y="3136"/>
                  </a:lnTo>
                  <a:lnTo>
                    <a:pt x="3598" y="3138"/>
                  </a:lnTo>
                  <a:lnTo>
                    <a:pt x="3596" y="3136"/>
                  </a:lnTo>
                  <a:lnTo>
                    <a:pt x="3592" y="3136"/>
                  </a:lnTo>
                  <a:lnTo>
                    <a:pt x="3590" y="3136"/>
                  </a:lnTo>
                  <a:lnTo>
                    <a:pt x="3586" y="3138"/>
                  </a:lnTo>
                  <a:lnTo>
                    <a:pt x="3582" y="3140"/>
                  </a:lnTo>
                  <a:lnTo>
                    <a:pt x="3580" y="3136"/>
                  </a:lnTo>
                  <a:lnTo>
                    <a:pt x="3580" y="3130"/>
                  </a:lnTo>
                  <a:lnTo>
                    <a:pt x="3578" y="3128"/>
                  </a:lnTo>
                  <a:lnTo>
                    <a:pt x="3576" y="3128"/>
                  </a:lnTo>
                  <a:lnTo>
                    <a:pt x="3574" y="3132"/>
                  </a:lnTo>
                  <a:lnTo>
                    <a:pt x="3568" y="3144"/>
                  </a:lnTo>
                  <a:lnTo>
                    <a:pt x="3564" y="3150"/>
                  </a:lnTo>
                  <a:lnTo>
                    <a:pt x="3560" y="3156"/>
                  </a:lnTo>
                  <a:lnTo>
                    <a:pt x="3550" y="3164"/>
                  </a:lnTo>
                  <a:lnTo>
                    <a:pt x="3544" y="3168"/>
                  </a:lnTo>
                  <a:lnTo>
                    <a:pt x="3548" y="3168"/>
                  </a:lnTo>
                  <a:lnTo>
                    <a:pt x="3554" y="3168"/>
                  </a:lnTo>
                  <a:lnTo>
                    <a:pt x="3556" y="3170"/>
                  </a:lnTo>
                  <a:lnTo>
                    <a:pt x="3558" y="3172"/>
                  </a:lnTo>
                  <a:lnTo>
                    <a:pt x="3558" y="3174"/>
                  </a:lnTo>
                  <a:lnTo>
                    <a:pt x="3558" y="3182"/>
                  </a:lnTo>
                  <a:lnTo>
                    <a:pt x="3558" y="3186"/>
                  </a:lnTo>
                  <a:lnTo>
                    <a:pt x="3562" y="3190"/>
                  </a:lnTo>
                  <a:lnTo>
                    <a:pt x="3564" y="3192"/>
                  </a:lnTo>
                  <a:lnTo>
                    <a:pt x="3564" y="3196"/>
                  </a:lnTo>
                  <a:lnTo>
                    <a:pt x="3564" y="3198"/>
                  </a:lnTo>
                  <a:lnTo>
                    <a:pt x="3562" y="3200"/>
                  </a:lnTo>
                  <a:lnTo>
                    <a:pt x="3564" y="3200"/>
                  </a:lnTo>
                  <a:lnTo>
                    <a:pt x="3574" y="3202"/>
                  </a:lnTo>
                  <a:lnTo>
                    <a:pt x="3578" y="3202"/>
                  </a:lnTo>
                  <a:lnTo>
                    <a:pt x="3580" y="3198"/>
                  </a:lnTo>
                  <a:lnTo>
                    <a:pt x="3584" y="3186"/>
                  </a:lnTo>
                  <a:lnTo>
                    <a:pt x="3588" y="3178"/>
                  </a:lnTo>
                  <a:lnTo>
                    <a:pt x="3590" y="3172"/>
                  </a:lnTo>
                  <a:lnTo>
                    <a:pt x="3594" y="3166"/>
                  </a:lnTo>
                  <a:lnTo>
                    <a:pt x="3602" y="3164"/>
                  </a:lnTo>
                  <a:lnTo>
                    <a:pt x="3608" y="3162"/>
                  </a:lnTo>
                  <a:lnTo>
                    <a:pt x="3614" y="3164"/>
                  </a:lnTo>
                  <a:lnTo>
                    <a:pt x="3620" y="3170"/>
                  </a:lnTo>
                  <a:lnTo>
                    <a:pt x="3624" y="3172"/>
                  </a:lnTo>
                  <a:lnTo>
                    <a:pt x="3626" y="3172"/>
                  </a:lnTo>
                  <a:lnTo>
                    <a:pt x="3628" y="3170"/>
                  </a:lnTo>
                  <a:lnTo>
                    <a:pt x="3630" y="3166"/>
                  </a:lnTo>
                  <a:lnTo>
                    <a:pt x="3632" y="3160"/>
                  </a:lnTo>
                  <a:lnTo>
                    <a:pt x="3636" y="3156"/>
                  </a:lnTo>
                  <a:lnTo>
                    <a:pt x="3642" y="3150"/>
                  </a:lnTo>
                  <a:lnTo>
                    <a:pt x="3646" y="3148"/>
                  </a:lnTo>
                  <a:lnTo>
                    <a:pt x="3648" y="3144"/>
                  </a:lnTo>
                  <a:lnTo>
                    <a:pt x="3646" y="3140"/>
                  </a:lnTo>
                  <a:lnTo>
                    <a:pt x="3644" y="3132"/>
                  </a:lnTo>
                  <a:lnTo>
                    <a:pt x="3644" y="3128"/>
                  </a:lnTo>
                  <a:lnTo>
                    <a:pt x="3644" y="3126"/>
                  </a:lnTo>
                  <a:lnTo>
                    <a:pt x="3640" y="3122"/>
                  </a:lnTo>
                  <a:close/>
                  <a:moveTo>
                    <a:pt x="3450" y="4936"/>
                  </a:moveTo>
                  <a:lnTo>
                    <a:pt x="3450" y="4936"/>
                  </a:lnTo>
                  <a:lnTo>
                    <a:pt x="3456" y="4938"/>
                  </a:lnTo>
                  <a:lnTo>
                    <a:pt x="3462" y="4940"/>
                  </a:lnTo>
                  <a:lnTo>
                    <a:pt x="3468" y="4940"/>
                  </a:lnTo>
                  <a:lnTo>
                    <a:pt x="3470" y="4938"/>
                  </a:lnTo>
                  <a:lnTo>
                    <a:pt x="3472" y="4934"/>
                  </a:lnTo>
                  <a:lnTo>
                    <a:pt x="3474" y="4926"/>
                  </a:lnTo>
                  <a:lnTo>
                    <a:pt x="3472" y="4922"/>
                  </a:lnTo>
                  <a:lnTo>
                    <a:pt x="3466" y="4922"/>
                  </a:lnTo>
                  <a:lnTo>
                    <a:pt x="3458" y="4924"/>
                  </a:lnTo>
                  <a:lnTo>
                    <a:pt x="3448" y="4930"/>
                  </a:lnTo>
                  <a:lnTo>
                    <a:pt x="3448" y="4932"/>
                  </a:lnTo>
                  <a:lnTo>
                    <a:pt x="3450" y="4936"/>
                  </a:lnTo>
                  <a:close/>
                  <a:moveTo>
                    <a:pt x="3012" y="5270"/>
                  </a:moveTo>
                  <a:lnTo>
                    <a:pt x="3012" y="5270"/>
                  </a:lnTo>
                  <a:lnTo>
                    <a:pt x="3008" y="5266"/>
                  </a:lnTo>
                  <a:lnTo>
                    <a:pt x="3006" y="5264"/>
                  </a:lnTo>
                  <a:lnTo>
                    <a:pt x="3008" y="5262"/>
                  </a:lnTo>
                  <a:lnTo>
                    <a:pt x="3012" y="5264"/>
                  </a:lnTo>
                  <a:lnTo>
                    <a:pt x="3020" y="5266"/>
                  </a:lnTo>
                  <a:lnTo>
                    <a:pt x="3022" y="5266"/>
                  </a:lnTo>
                  <a:lnTo>
                    <a:pt x="3022" y="5264"/>
                  </a:lnTo>
                  <a:lnTo>
                    <a:pt x="3022" y="5258"/>
                  </a:lnTo>
                  <a:lnTo>
                    <a:pt x="3020" y="5250"/>
                  </a:lnTo>
                  <a:lnTo>
                    <a:pt x="3014" y="5244"/>
                  </a:lnTo>
                  <a:lnTo>
                    <a:pt x="3010" y="5242"/>
                  </a:lnTo>
                  <a:lnTo>
                    <a:pt x="3008" y="5244"/>
                  </a:lnTo>
                  <a:lnTo>
                    <a:pt x="3006" y="5246"/>
                  </a:lnTo>
                  <a:lnTo>
                    <a:pt x="3004" y="5246"/>
                  </a:lnTo>
                  <a:lnTo>
                    <a:pt x="3000" y="5242"/>
                  </a:lnTo>
                  <a:lnTo>
                    <a:pt x="2998" y="5240"/>
                  </a:lnTo>
                  <a:lnTo>
                    <a:pt x="2994" y="5240"/>
                  </a:lnTo>
                  <a:lnTo>
                    <a:pt x="2992" y="5242"/>
                  </a:lnTo>
                  <a:lnTo>
                    <a:pt x="2988" y="5244"/>
                  </a:lnTo>
                  <a:lnTo>
                    <a:pt x="2986" y="5244"/>
                  </a:lnTo>
                  <a:lnTo>
                    <a:pt x="2982" y="5240"/>
                  </a:lnTo>
                  <a:lnTo>
                    <a:pt x="2978" y="5236"/>
                  </a:lnTo>
                  <a:lnTo>
                    <a:pt x="2974" y="5234"/>
                  </a:lnTo>
                  <a:lnTo>
                    <a:pt x="2970" y="5234"/>
                  </a:lnTo>
                  <a:lnTo>
                    <a:pt x="2966" y="5236"/>
                  </a:lnTo>
                  <a:lnTo>
                    <a:pt x="2964" y="5238"/>
                  </a:lnTo>
                  <a:lnTo>
                    <a:pt x="2964" y="5240"/>
                  </a:lnTo>
                  <a:lnTo>
                    <a:pt x="2966" y="5244"/>
                  </a:lnTo>
                  <a:lnTo>
                    <a:pt x="2970" y="5250"/>
                  </a:lnTo>
                  <a:lnTo>
                    <a:pt x="2974" y="5252"/>
                  </a:lnTo>
                  <a:lnTo>
                    <a:pt x="2978" y="5252"/>
                  </a:lnTo>
                  <a:lnTo>
                    <a:pt x="2984" y="5256"/>
                  </a:lnTo>
                  <a:lnTo>
                    <a:pt x="2986" y="5260"/>
                  </a:lnTo>
                  <a:lnTo>
                    <a:pt x="2984" y="5260"/>
                  </a:lnTo>
                  <a:lnTo>
                    <a:pt x="2982" y="5260"/>
                  </a:lnTo>
                  <a:lnTo>
                    <a:pt x="2976" y="5262"/>
                  </a:lnTo>
                  <a:lnTo>
                    <a:pt x="2972" y="5264"/>
                  </a:lnTo>
                  <a:lnTo>
                    <a:pt x="2970" y="5264"/>
                  </a:lnTo>
                  <a:lnTo>
                    <a:pt x="2966" y="5260"/>
                  </a:lnTo>
                  <a:lnTo>
                    <a:pt x="2960" y="5252"/>
                  </a:lnTo>
                  <a:lnTo>
                    <a:pt x="2956" y="5252"/>
                  </a:lnTo>
                  <a:lnTo>
                    <a:pt x="2954" y="5252"/>
                  </a:lnTo>
                  <a:lnTo>
                    <a:pt x="2948" y="5250"/>
                  </a:lnTo>
                  <a:lnTo>
                    <a:pt x="2944" y="5248"/>
                  </a:lnTo>
                  <a:lnTo>
                    <a:pt x="2940" y="5246"/>
                  </a:lnTo>
                  <a:lnTo>
                    <a:pt x="2938" y="5248"/>
                  </a:lnTo>
                  <a:lnTo>
                    <a:pt x="2936" y="5250"/>
                  </a:lnTo>
                  <a:lnTo>
                    <a:pt x="2932" y="5254"/>
                  </a:lnTo>
                  <a:lnTo>
                    <a:pt x="2928" y="5256"/>
                  </a:lnTo>
                  <a:lnTo>
                    <a:pt x="2926" y="5258"/>
                  </a:lnTo>
                  <a:lnTo>
                    <a:pt x="2926" y="5266"/>
                  </a:lnTo>
                  <a:lnTo>
                    <a:pt x="2926" y="5270"/>
                  </a:lnTo>
                  <a:lnTo>
                    <a:pt x="2926" y="5276"/>
                  </a:lnTo>
                  <a:lnTo>
                    <a:pt x="2926" y="5278"/>
                  </a:lnTo>
                  <a:lnTo>
                    <a:pt x="2928" y="5280"/>
                  </a:lnTo>
                  <a:lnTo>
                    <a:pt x="2938" y="5282"/>
                  </a:lnTo>
                  <a:lnTo>
                    <a:pt x="2948" y="5282"/>
                  </a:lnTo>
                  <a:lnTo>
                    <a:pt x="2960" y="5278"/>
                  </a:lnTo>
                  <a:lnTo>
                    <a:pt x="2970" y="5274"/>
                  </a:lnTo>
                  <a:lnTo>
                    <a:pt x="2978" y="5272"/>
                  </a:lnTo>
                  <a:lnTo>
                    <a:pt x="2984" y="5272"/>
                  </a:lnTo>
                  <a:lnTo>
                    <a:pt x="2986" y="5268"/>
                  </a:lnTo>
                  <a:lnTo>
                    <a:pt x="2988" y="5268"/>
                  </a:lnTo>
                  <a:lnTo>
                    <a:pt x="2990" y="5270"/>
                  </a:lnTo>
                  <a:lnTo>
                    <a:pt x="2992" y="5272"/>
                  </a:lnTo>
                  <a:lnTo>
                    <a:pt x="2994" y="5270"/>
                  </a:lnTo>
                  <a:lnTo>
                    <a:pt x="2998" y="5270"/>
                  </a:lnTo>
                  <a:lnTo>
                    <a:pt x="3004" y="5270"/>
                  </a:lnTo>
                  <a:lnTo>
                    <a:pt x="3014" y="5272"/>
                  </a:lnTo>
                  <a:lnTo>
                    <a:pt x="3016" y="5272"/>
                  </a:lnTo>
                  <a:lnTo>
                    <a:pt x="3012" y="5270"/>
                  </a:lnTo>
                  <a:close/>
                  <a:moveTo>
                    <a:pt x="3240" y="4810"/>
                  </a:moveTo>
                  <a:lnTo>
                    <a:pt x="3240" y="4810"/>
                  </a:lnTo>
                  <a:lnTo>
                    <a:pt x="3258" y="4782"/>
                  </a:lnTo>
                  <a:lnTo>
                    <a:pt x="3262" y="4776"/>
                  </a:lnTo>
                  <a:lnTo>
                    <a:pt x="3264" y="4770"/>
                  </a:lnTo>
                  <a:lnTo>
                    <a:pt x="3264" y="4764"/>
                  </a:lnTo>
                  <a:lnTo>
                    <a:pt x="3262" y="4760"/>
                  </a:lnTo>
                  <a:lnTo>
                    <a:pt x="3258" y="4756"/>
                  </a:lnTo>
                  <a:lnTo>
                    <a:pt x="3254" y="4756"/>
                  </a:lnTo>
                  <a:lnTo>
                    <a:pt x="3250" y="4758"/>
                  </a:lnTo>
                  <a:lnTo>
                    <a:pt x="3246" y="4764"/>
                  </a:lnTo>
                  <a:lnTo>
                    <a:pt x="3236" y="4776"/>
                  </a:lnTo>
                  <a:lnTo>
                    <a:pt x="3228" y="4792"/>
                  </a:lnTo>
                  <a:lnTo>
                    <a:pt x="3222" y="4796"/>
                  </a:lnTo>
                  <a:lnTo>
                    <a:pt x="3216" y="4798"/>
                  </a:lnTo>
                  <a:lnTo>
                    <a:pt x="3208" y="4798"/>
                  </a:lnTo>
                  <a:lnTo>
                    <a:pt x="3198" y="4798"/>
                  </a:lnTo>
                  <a:lnTo>
                    <a:pt x="3182" y="4794"/>
                  </a:lnTo>
                  <a:lnTo>
                    <a:pt x="3176" y="4794"/>
                  </a:lnTo>
                  <a:lnTo>
                    <a:pt x="3174" y="4796"/>
                  </a:lnTo>
                  <a:lnTo>
                    <a:pt x="3170" y="4798"/>
                  </a:lnTo>
                  <a:lnTo>
                    <a:pt x="3168" y="4798"/>
                  </a:lnTo>
                  <a:lnTo>
                    <a:pt x="3158" y="4794"/>
                  </a:lnTo>
                  <a:lnTo>
                    <a:pt x="3146" y="4792"/>
                  </a:lnTo>
                  <a:lnTo>
                    <a:pt x="3138" y="4790"/>
                  </a:lnTo>
                  <a:lnTo>
                    <a:pt x="3130" y="4790"/>
                  </a:lnTo>
                  <a:lnTo>
                    <a:pt x="3122" y="4790"/>
                  </a:lnTo>
                  <a:lnTo>
                    <a:pt x="3118" y="4788"/>
                  </a:lnTo>
                  <a:lnTo>
                    <a:pt x="3116" y="4786"/>
                  </a:lnTo>
                  <a:lnTo>
                    <a:pt x="3114" y="4784"/>
                  </a:lnTo>
                  <a:lnTo>
                    <a:pt x="3114" y="4780"/>
                  </a:lnTo>
                  <a:lnTo>
                    <a:pt x="3114" y="4778"/>
                  </a:lnTo>
                  <a:lnTo>
                    <a:pt x="3112" y="4778"/>
                  </a:lnTo>
                  <a:lnTo>
                    <a:pt x="3104" y="4778"/>
                  </a:lnTo>
                  <a:lnTo>
                    <a:pt x="3098" y="4776"/>
                  </a:lnTo>
                  <a:lnTo>
                    <a:pt x="3092" y="4776"/>
                  </a:lnTo>
                  <a:lnTo>
                    <a:pt x="3090" y="4778"/>
                  </a:lnTo>
                  <a:lnTo>
                    <a:pt x="3088" y="4780"/>
                  </a:lnTo>
                  <a:lnTo>
                    <a:pt x="3084" y="4788"/>
                  </a:lnTo>
                  <a:lnTo>
                    <a:pt x="3080" y="4796"/>
                  </a:lnTo>
                  <a:lnTo>
                    <a:pt x="3078" y="4800"/>
                  </a:lnTo>
                  <a:lnTo>
                    <a:pt x="3074" y="4800"/>
                  </a:lnTo>
                  <a:lnTo>
                    <a:pt x="3072" y="4800"/>
                  </a:lnTo>
                  <a:lnTo>
                    <a:pt x="3068" y="4796"/>
                  </a:lnTo>
                  <a:lnTo>
                    <a:pt x="3066" y="4792"/>
                  </a:lnTo>
                  <a:lnTo>
                    <a:pt x="3064" y="4792"/>
                  </a:lnTo>
                  <a:lnTo>
                    <a:pt x="3060" y="4798"/>
                  </a:lnTo>
                  <a:lnTo>
                    <a:pt x="3056" y="4810"/>
                  </a:lnTo>
                  <a:lnTo>
                    <a:pt x="3052" y="4820"/>
                  </a:lnTo>
                  <a:lnTo>
                    <a:pt x="3048" y="4824"/>
                  </a:lnTo>
                  <a:lnTo>
                    <a:pt x="3048" y="4828"/>
                  </a:lnTo>
                  <a:lnTo>
                    <a:pt x="3048" y="4834"/>
                  </a:lnTo>
                  <a:lnTo>
                    <a:pt x="3048" y="4838"/>
                  </a:lnTo>
                  <a:lnTo>
                    <a:pt x="3046" y="4840"/>
                  </a:lnTo>
                  <a:lnTo>
                    <a:pt x="3044" y="4842"/>
                  </a:lnTo>
                  <a:lnTo>
                    <a:pt x="3040" y="4844"/>
                  </a:lnTo>
                  <a:lnTo>
                    <a:pt x="3040" y="4848"/>
                  </a:lnTo>
                  <a:lnTo>
                    <a:pt x="3042" y="4854"/>
                  </a:lnTo>
                  <a:lnTo>
                    <a:pt x="3044" y="4864"/>
                  </a:lnTo>
                  <a:lnTo>
                    <a:pt x="3040" y="4876"/>
                  </a:lnTo>
                  <a:lnTo>
                    <a:pt x="3034" y="4886"/>
                  </a:lnTo>
                  <a:lnTo>
                    <a:pt x="3030" y="4900"/>
                  </a:lnTo>
                  <a:lnTo>
                    <a:pt x="3030" y="4908"/>
                  </a:lnTo>
                  <a:lnTo>
                    <a:pt x="3030" y="4918"/>
                  </a:lnTo>
                  <a:lnTo>
                    <a:pt x="3030" y="4932"/>
                  </a:lnTo>
                  <a:lnTo>
                    <a:pt x="3028" y="4934"/>
                  </a:lnTo>
                  <a:lnTo>
                    <a:pt x="3026" y="4936"/>
                  </a:lnTo>
                  <a:lnTo>
                    <a:pt x="3024" y="4936"/>
                  </a:lnTo>
                  <a:lnTo>
                    <a:pt x="3024" y="4938"/>
                  </a:lnTo>
                  <a:lnTo>
                    <a:pt x="3022" y="4944"/>
                  </a:lnTo>
                  <a:lnTo>
                    <a:pt x="3020" y="4952"/>
                  </a:lnTo>
                  <a:lnTo>
                    <a:pt x="3020" y="4960"/>
                  </a:lnTo>
                  <a:lnTo>
                    <a:pt x="3016" y="4964"/>
                  </a:lnTo>
                  <a:lnTo>
                    <a:pt x="3014" y="4968"/>
                  </a:lnTo>
                  <a:lnTo>
                    <a:pt x="3010" y="4968"/>
                  </a:lnTo>
                  <a:lnTo>
                    <a:pt x="3006" y="4970"/>
                  </a:lnTo>
                  <a:lnTo>
                    <a:pt x="3006" y="4972"/>
                  </a:lnTo>
                  <a:lnTo>
                    <a:pt x="3008" y="4976"/>
                  </a:lnTo>
                  <a:lnTo>
                    <a:pt x="3010" y="4984"/>
                  </a:lnTo>
                  <a:lnTo>
                    <a:pt x="3008" y="4986"/>
                  </a:lnTo>
                  <a:lnTo>
                    <a:pt x="3006" y="4990"/>
                  </a:lnTo>
                  <a:lnTo>
                    <a:pt x="3008" y="5002"/>
                  </a:lnTo>
                  <a:lnTo>
                    <a:pt x="3012" y="5008"/>
                  </a:lnTo>
                  <a:lnTo>
                    <a:pt x="3014" y="5010"/>
                  </a:lnTo>
                  <a:lnTo>
                    <a:pt x="3018" y="5010"/>
                  </a:lnTo>
                  <a:lnTo>
                    <a:pt x="3020" y="5010"/>
                  </a:lnTo>
                  <a:lnTo>
                    <a:pt x="3024" y="5010"/>
                  </a:lnTo>
                  <a:lnTo>
                    <a:pt x="3028" y="5010"/>
                  </a:lnTo>
                  <a:lnTo>
                    <a:pt x="3032" y="5014"/>
                  </a:lnTo>
                  <a:lnTo>
                    <a:pt x="3036" y="5022"/>
                  </a:lnTo>
                  <a:lnTo>
                    <a:pt x="3040" y="5034"/>
                  </a:lnTo>
                  <a:lnTo>
                    <a:pt x="3040" y="5046"/>
                  </a:lnTo>
                  <a:lnTo>
                    <a:pt x="3038" y="5058"/>
                  </a:lnTo>
                  <a:lnTo>
                    <a:pt x="3036" y="5070"/>
                  </a:lnTo>
                  <a:lnTo>
                    <a:pt x="3032" y="5082"/>
                  </a:lnTo>
                  <a:lnTo>
                    <a:pt x="3030" y="5092"/>
                  </a:lnTo>
                  <a:lnTo>
                    <a:pt x="3030" y="5102"/>
                  </a:lnTo>
                  <a:lnTo>
                    <a:pt x="3034" y="5112"/>
                  </a:lnTo>
                  <a:lnTo>
                    <a:pt x="3038" y="5116"/>
                  </a:lnTo>
                  <a:lnTo>
                    <a:pt x="3042" y="5118"/>
                  </a:lnTo>
                  <a:lnTo>
                    <a:pt x="3046" y="5118"/>
                  </a:lnTo>
                  <a:lnTo>
                    <a:pt x="3050" y="5116"/>
                  </a:lnTo>
                  <a:lnTo>
                    <a:pt x="3058" y="5114"/>
                  </a:lnTo>
                  <a:lnTo>
                    <a:pt x="3068" y="5112"/>
                  </a:lnTo>
                  <a:lnTo>
                    <a:pt x="3072" y="5112"/>
                  </a:lnTo>
                  <a:lnTo>
                    <a:pt x="3072" y="5110"/>
                  </a:lnTo>
                  <a:lnTo>
                    <a:pt x="3070" y="5100"/>
                  </a:lnTo>
                  <a:lnTo>
                    <a:pt x="3068" y="5088"/>
                  </a:lnTo>
                  <a:lnTo>
                    <a:pt x="3068" y="5082"/>
                  </a:lnTo>
                  <a:lnTo>
                    <a:pt x="3070" y="5076"/>
                  </a:lnTo>
                  <a:lnTo>
                    <a:pt x="3072" y="5070"/>
                  </a:lnTo>
                  <a:lnTo>
                    <a:pt x="3074" y="5064"/>
                  </a:lnTo>
                  <a:lnTo>
                    <a:pt x="3072" y="5050"/>
                  </a:lnTo>
                  <a:lnTo>
                    <a:pt x="3072" y="5034"/>
                  </a:lnTo>
                  <a:lnTo>
                    <a:pt x="3072" y="5014"/>
                  </a:lnTo>
                  <a:lnTo>
                    <a:pt x="3074" y="5004"/>
                  </a:lnTo>
                  <a:lnTo>
                    <a:pt x="3072" y="4998"/>
                  </a:lnTo>
                  <a:lnTo>
                    <a:pt x="3068" y="4990"/>
                  </a:lnTo>
                  <a:lnTo>
                    <a:pt x="3068" y="4988"/>
                  </a:lnTo>
                  <a:lnTo>
                    <a:pt x="3068" y="4984"/>
                  </a:lnTo>
                  <a:lnTo>
                    <a:pt x="3076" y="4974"/>
                  </a:lnTo>
                  <a:lnTo>
                    <a:pt x="3084" y="4970"/>
                  </a:lnTo>
                  <a:lnTo>
                    <a:pt x="3090" y="4968"/>
                  </a:lnTo>
                  <a:lnTo>
                    <a:pt x="3094" y="4968"/>
                  </a:lnTo>
                  <a:lnTo>
                    <a:pt x="3098" y="4972"/>
                  </a:lnTo>
                  <a:lnTo>
                    <a:pt x="3100" y="4976"/>
                  </a:lnTo>
                  <a:lnTo>
                    <a:pt x="3100" y="4982"/>
                  </a:lnTo>
                  <a:lnTo>
                    <a:pt x="3098" y="4990"/>
                  </a:lnTo>
                  <a:lnTo>
                    <a:pt x="3094" y="4996"/>
                  </a:lnTo>
                  <a:lnTo>
                    <a:pt x="3092" y="5002"/>
                  </a:lnTo>
                  <a:lnTo>
                    <a:pt x="3090" y="5008"/>
                  </a:lnTo>
                  <a:lnTo>
                    <a:pt x="3092" y="5012"/>
                  </a:lnTo>
                  <a:lnTo>
                    <a:pt x="3094" y="5016"/>
                  </a:lnTo>
                  <a:lnTo>
                    <a:pt x="3102" y="5024"/>
                  </a:lnTo>
                  <a:lnTo>
                    <a:pt x="3112" y="5034"/>
                  </a:lnTo>
                  <a:lnTo>
                    <a:pt x="3116" y="5040"/>
                  </a:lnTo>
                  <a:lnTo>
                    <a:pt x="3116" y="5046"/>
                  </a:lnTo>
                  <a:lnTo>
                    <a:pt x="3114" y="5062"/>
                  </a:lnTo>
                  <a:lnTo>
                    <a:pt x="3114" y="5068"/>
                  </a:lnTo>
                  <a:lnTo>
                    <a:pt x="3116" y="5074"/>
                  </a:lnTo>
                  <a:lnTo>
                    <a:pt x="3120" y="5076"/>
                  </a:lnTo>
                  <a:lnTo>
                    <a:pt x="3130" y="5078"/>
                  </a:lnTo>
                  <a:lnTo>
                    <a:pt x="3136" y="5076"/>
                  </a:lnTo>
                  <a:lnTo>
                    <a:pt x="3138" y="5076"/>
                  </a:lnTo>
                  <a:lnTo>
                    <a:pt x="3140" y="5072"/>
                  </a:lnTo>
                  <a:lnTo>
                    <a:pt x="3140" y="5070"/>
                  </a:lnTo>
                  <a:lnTo>
                    <a:pt x="3140" y="5062"/>
                  </a:lnTo>
                  <a:lnTo>
                    <a:pt x="3142" y="5060"/>
                  </a:lnTo>
                  <a:lnTo>
                    <a:pt x="3148" y="5056"/>
                  </a:lnTo>
                  <a:lnTo>
                    <a:pt x="3152" y="5056"/>
                  </a:lnTo>
                  <a:lnTo>
                    <a:pt x="3156" y="5054"/>
                  </a:lnTo>
                  <a:lnTo>
                    <a:pt x="3164" y="5056"/>
                  </a:lnTo>
                  <a:lnTo>
                    <a:pt x="3166" y="5056"/>
                  </a:lnTo>
                  <a:lnTo>
                    <a:pt x="3168" y="5056"/>
                  </a:lnTo>
                  <a:lnTo>
                    <a:pt x="3172" y="5048"/>
                  </a:lnTo>
                  <a:lnTo>
                    <a:pt x="3172" y="5042"/>
                  </a:lnTo>
                  <a:lnTo>
                    <a:pt x="3170" y="5036"/>
                  </a:lnTo>
                  <a:lnTo>
                    <a:pt x="3164" y="5032"/>
                  </a:lnTo>
                  <a:lnTo>
                    <a:pt x="3158" y="5028"/>
                  </a:lnTo>
                  <a:lnTo>
                    <a:pt x="3152" y="5026"/>
                  </a:lnTo>
                  <a:lnTo>
                    <a:pt x="3148" y="5022"/>
                  </a:lnTo>
                  <a:lnTo>
                    <a:pt x="3146" y="5016"/>
                  </a:lnTo>
                  <a:lnTo>
                    <a:pt x="3148" y="5012"/>
                  </a:lnTo>
                  <a:lnTo>
                    <a:pt x="3152" y="5006"/>
                  </a:lnTo>
                  <a:lnTo>
                    <a:pt x="3152" y="4998"/>
                  </a:lnTo>
                  <a:lnTo>
                    <a:pt x="3150" y="4990"/>
                  </a:lnTo>
                  <a:lnTo>
                    <a:pt x="3148" y="4980"/>
                  </a:lnTo>
                  <a:lnTo>
                    <a:pt x="3136" y="4962"/>
                  </a:lnTo>
                  <a:lnTo>
                    <a:pt x="3122" y="4946"/>
                  </a:lnTo>
                  <a:lnTo>
                    <a:pt x="3118" y="4940"/>
                  </a:lnTo>
                  <a:lnTo>
                    <a:pt x="3118" y="4934"/>
                  </a:lnTo>
                  <a:lnTo>
                    <a:pt x="3122" y="4930"/>
                  </a:lnTo>
                  <a:lnTo>
                    <a:pt x="3128" y="4926"/>
                  </a:lnTo>
                  <a:lnTo>
                    <a:pt x="3146" y="4916"/>
                  </a:lnTo>
                  <a:lnTo>
                    <a:pt x="3154" y="4908"/>
                  </a:lnTo>
                  <a:lnTo>
                    <a:pt x="3162" y="4898"/>
                  </a:lnTo>
                  <a:lnTo>
                    <a:pt x="3168" y="4888"/>
                  </a:lnTo>
                  <a:lnTo>
                    <a:pt x="3172" y="4884"/>
                  </a:lnTo>
                  <a:lnTo>
                    <a:pt x="3176" y="4884"/>
                  </a:lnTo>
                  <a:lnTo>
                    <a:pt x="3180" y="4886"/>
                  </a:lnTo>
                  <a:lnTo>
                    <a:pt x="3186" y="4890"/>
                  </a:lnTo>
                  <a:lnTo>
                    <a:pt x="3190" y="4890"/>
                  </a:lnTo>
                  <a:lnTo>
                    <a:pt x="3192" y="4888"/>
                  </a:lnTo>
                  <a:lnTo>
                    <a:pt x="3196" y="4880"/>
                  </a:lnTo>
                  <a:lnTo>
                    <a:pt x="3196" y="4876"/>
                  </a:lnTo>
                  <a:lnTo>
                    <a:pt x="3194" y="4874"/>
                  </a:lnTo>
                  <a:lnTo>
                    <a:pt x="3192" y="4872"/>
                  </a:lnTo>
                  <a:lnTo>
                    <a:pt x="3188" y="4870"/>
                  </a:lnTo>
                  <a:lnTo>
                    <a:pt x="3170" y="4870"/>
                  </a:lnTo>
                  <a:lnTo>
                    <a:pt x="3160" y="4872"/>
                  </a:lnTo>
                  <a:lnTo>
                    <a:pt x="3152" y="4874"/>
                  </a:lnTo>
                  <a:lnTo>
                    <a:pt x="3144" y="4880"/>
                  </a:lnTo>
                  <a:lnTo>
                    <a:pt x="3136" y="4884"/>
                  </a:lnTo>
                  <a:lnTo>
                    <a:pt x="3130" y="4884"/>
                  </a:lnTo>
                  <a:lnTo>
                    <a:pt x="3124" y="4884"/>
                  </a:lnTo>
                  <a:lnTo>
                    <a:pt x="3116" y="4882"/>
                  </a:lnTo>
                  <a:lnTo>
                    <a:pt x="3112" y="4886"/>
                  </a:lnTo>
                  <a:lnTo>
                    <a:pt x="3108" y="4890"/>
                  </a:lnTo>
                  <a:lnTo>
                    <a:pt x="3106" y="4894"/>
                  </a:lnTo>
                  <a:lnTo>
                    <a:pt x="3104" y="4900"/>
                  </a:lnTo>
                  <a:lnTo>
                    <a:pt x="3100" y="4904"/>
                  </a:lnTo>
                  <a:lnTo>
                    <a:pt x="3096" y="4908"/>
                  </a:lnTo>
                  <a:lnTo>
                    <a:pt x="3088" y="4908"/>
                  </a:lnTo>
                  <a:lnTo>
                    <a:pt x="3082" y="4906"/>
                  </a:lnTo>
                  <a:lnTo>
                    <a:pt x="3078" y="4904"/>
                  </a:lnTo>
                  <a:lnTo>
                    <a:pt x="3078" y="4902"/>
                  </a:lnTo>
                  <a:lnTo>
                    <a:pt x="3078" y="4898"/>
                  </a:lnTo>
                  <a:lnTo>
                    <a:pt x="3076" y="4892"/>
                  </a:lnTo>
                  <a:lnTo>
                    <a:pt x="3074" y="4888"/>
                  </a:lnTo>
                  <a:lnTo>
                    <a:pt x="3068" y="4882"/>
                  </a:lnTo>
                  <a:lnTo>
                    <a:pt x="3064" y="4880"/>
                  </a:lnTo>
                  <a:lnTo>
                    <a:pt x="3062" y="4876"/>
                  </a:lnTo>
                  <a:lnTo>
                    <a:pt x="3058" y="4866"/>
                  </a:lnTo>
                  <a:lnTo>
                    <a:pt x="3058" y="4852"/>
                  </a:lnTo>
                  <a:lnTo>
                    <a:pt x="3060" y="4840"/>
                  </a:lnTo>
                  <a:lnTo>
                    <a:pt x="3066" y="4828"/>
                  </a:lnTo>
                  <a:lnTo>
                    <a:pt x="3072" y="4818"/>
                  </a:lnTo>
                  <a:lnTo>
                    <a:pt x="3074" y="4816"/>
                  </a:lnTo>
                  <a:lnTo>
                    <a:pt x="3078" y="4814"/>
                  </a:lnTo>
                  <a:lnTo>
                    <a:pt x="3082" y="4814"/>
                  </a:lnTo>
                  <a:lnTo>
                    <a:pt x="3086" y="4816"/>
                  </a:lnTo>
                  <a:lnTo>
                    <a:pt x="3092" y="4818"/>
                  </a:lnTo>
                  <a:lnTo>
                    <a:pt x="3096" y="4820"/>
                  </a:lnTo>
                  <a:lnTo>
                    <a:pt x="3106" y="4818"/>
                  </a:lnTo>
                  <a:lnTo>
                    <a:pt x="3116" y="4818"/>
                  </a:lnTo>
                  <a:lnTo>
                    <a:pt x="3122" y="4818"/>
                  </a:lnTo>
                  <a:lnTo>
                    <a:pt x="3126" y="4818"/>
                  </a:lnTo>
                  <a:lnTo>
                    <a:pt x="3132" y="4820"/>
                  </a:lnTo>
                  <a:lnTo>
                    <a:pt x="3140" y="4820"/>
                  </a:lnTo>
                  <a:lnTo>
                    <a:pt x="3156" y="4818"/>
                  </a:lnTo>
                  <a:lnTo>
                    <a:pt x="3172" y="4816"/>
                  </a:lnTo>
                  <a:lnTo>
                    <a:pt x="3178" y="4818"/>
                  </a:lnTo>
                  <a:lnTo>
                    <a:pt x="3182" y="4820"/>
                  </a:lnTo>
                  <a:lnTo>
                    <a:pt x="3186" y="4822"/>
                  </a:lnTo>
                  <a:lnTo>
                    <a:pt x="3192" y="4824"/>
                  </a:lnTo>
                  <a:lnTo>
                    <a:pt x="3200" y="4826"/>
                  </a:lnTo>
                  <a:lnTo>
                    <a:pt x="3208" y="4826"/>
                  </a:lnTo>
                  <a:lnTo>
                    <a:pt x="3218" y="4824"/>
                  </a:lnTo>
                  <a:lnTo>
                    <a:pt x="3226" y="4822"/>
                  </a:lnTo>
                  <a:lnTo>
                    <a:pt x="3234" y="4816"/>
                  </a:lnTo>
                  <a:lnTo>
                    <a:pt x="3240" y="4810"/>
                  </a:lnTo>
                  <a:close/>
                  <a:moveTo>
                    <a:pt x="2954" y="5244"/>
                  </a:moveTo>
                  <a:lnTo>
                    <a:pt x="2954" y="5244"/>
                  </a:lnTo>
                  <a:lnTo>
                    <a:pt x="2954" y="5248"/>
                  </a:lnTo>
                  <a:lnTo>
                    <a:pt x="2956" y="5246"/>
                  </a:lnTo>
                  <a:lnTo>
                    <a:pt x="2960" y="5240"/>
                  </a:lnTo>
                  <a:lnTo>
                    <a:pt x="2962" y="5238"/>
                  </a:lnTo>
                  <a:lnTo>
                    <a:pt x="2960" y="5236"/>
                  </a:lnTo>
                  <a:lnTo>
                    <a:pt x="2958" y="5236"/>
                  </a:lnTo>
                  <a:lnTo>
                    <a:pt x="2954" y="5240"/>
                  </a:lnTo>
                  <a:lnTo>
                    <a:pt x="2954" y="5244"/>
                  </a:lnTo>
                  <a:close/>
                  <a:moveTo>
                    <a:pt x="3346" y="4878"/>
                  </a:moveTo>
                  <a:lnTo>
                    <a:pt x="3346" y="4878"/>
                  </a:lnTo>
                  <a:lnTo>
                    <a:pt x="3350" y="4878"/>
                  </a:lnTo>
                  <a:lnTo>
                    <a:pt x="3352" y="4876"/>
                  </a:lnTo>
                  <a:lnTo>
                    <a:pt x="3350" y="4874"/>
                  </a:lnTo>
                  <a:lnTo>
                    <a:pt x="3348" y="4872"/>
                  </a:lnTo>
                  <a:lnTo>
                    <a:pt x="3346" y="4872"/>
                  </a:lnTo>
                  <a:lnTo>
                    <a:pt x="3344" y="4874"/>
                  </a:lnTo>
                  <a:lnTo>
                    <a:pt x="3344" y="4876"/>
                  </a:lnTo>
                  <a:lnTo>
                    <a:pt x="3346" y="4878"/>
                  </a:lnTo>
                  <a:close/>
                  <a:moveTo>
                    <a:pt x="3352" y="4858"/>
                  </a:moveTo>
                  <a:lnTo>
                    <a:pt x="3352" y="4858"/>
                  </a:lnTo>
                  <a:lnTo>
                    <a:pt x="3350" y="4862"/>
                  </a:lnTo>
                  <a:lnTo>
                    <a:pt x="3354" y="4868"/>
                  </a:lnTo>
                  <a:lnTo>
                    <a:pt x="3358" y="4874"/>
                  </a:lnTo>
                  <a:lnTo>
                    <a:pt x="3360" y="4876"/>
                  </a:lnTo>
                  <a:lnTo>
                    <a:pt x="3364" y="4874"/>
                  </a:lnTo>
                  <a:lnTo>
                    <a:pt x="3364" y="4866"/>
                  </a:lnTo>
                  <a:lnTo>
                    <a:pt x="3362" y="4858"/>
                  </a:lnTo>
                  <a:lnTo>
                    <a:pt x="3360" y="4854"/>
                  </a:lnTo>
                  <a:lnTo>
                    <a:pt x="3356" y="4854"/>
                  </a:lnTo>
                  <a:lnTo>
                    <a:pt x="3352" y="4858"/>
                  </a:lnTo>
                  <a:close/>
                  <a:moveTo>
                    <a:pt x="3452" y="4980"/>
                  </a:moveTo>
                  <a:lnTo>
                    <a:pt x="3452" y="4980"/>
                  </a:lnTo>
                  <a:lnTo>
                    <a:pt x="3440" y="4974"/>
                  </a:lnTo>
                  <a:lnTo>
                    <a:pt x="3438" y="4974"/>
                  </a:lnTo>
                  <a:lnTo>
                    <a:pt x="3436" y="4976"/>
                  </a:lnTo>
                  <a:lnTo>
                    <a:pt x="3428" y="4978"/>
                  </a:lnTo>
                  <a:lnTo>
                    <a:pt x="3422" y="4980"/>
                  </a:lnTo>
                  <a:lnTo>
                    <a:pt x="3414" y="4978"/>
                  </a:lnTo>
                  <a:lnTo>
                    <a:pt x="3404" y="4978"/>
                  </a:lnTo>
                  <a:lnTo>
                    <a:pt x="3396" y="4978"/>
                  </a:lnTo>
                  <a:lnTo>
                    <a:pt x="3390" y="4980"/>
                  </a:lnTo>
                  <a:lnTo>
                    <a:pt x="3384" y="4982"/>
                  </a:lnTo>
                  <a:lnTo>
                    <a:pt x="3378" y="4986"/>
                  </a:lnTo>
                  <a:lnTo>
                    <a:pt x="3376" y="4990"/>
                  </a:lnTo>
                  <a:lnTo>
                    <a:pt x="3374" y="4996"/>
                  </a:lnTo>
                  <a:lnTo>
                    <a:pt x="3374" y="5002"/>
                  </a:lnTo>
                  <a:lnTo>
                    <a:pt x="3376" y="5010"/>
                  </a:lnTo>
                  <a:lnTo>
                    <a:pt x="3378" y="5006"/>
                  </a:lnTo>
                  <a:lnTo>
                    <a:pt x="3380" y="4998"/>
                  </a:lnTo>
                  <a:lnTo>
                    <a:pt x="3382" y="4994"/>
                  </a:lnTo>
                  <a:lnTo>
                    <a:pt x="3384" y="4992"/>
                  </a:lnTo>
                  <a:lnTo>
                    <a:pt x="3386" y="4992"/>
                  </a:lnTo>
                  <a:lnTo>
                    <a:pt x="3388" y="4994"/>
                  </a:lnTo>
                  <a:lnTo>
                    <a:pt x="3392" y="5000"/>
                  </a:lnTo>
                  <a:lnTo>
                    <a:pt x="3396" y="5002"/>
                  </a:lnTo>
                  <a:lnTo>
                    <a:pt x="3400" y="5004"/>
                  </a:lnTo>
                  <a:lnTo>
                    <a:pt x="3404" y="5004"/>
                  </a:lnTo>
                  <a:lnTo>
                    <a:pt x="3408" y="5000"/>
                  </a:lnTo>
                  <a:lnTo>
                    <a:pt x="3414" y="4998"/>
                  </a:lnTo>
                  <a:lnTo>
                    <a:pt x="3418" y="4998"/>
                  </a:lnTo>
                  <a:lnTo>
                    <a:pt x="3428" y="5002"/>
                  </a:lnTo>
                  <a:lnTo>
                    <a:pt x="3436" y="5006"/>
                  </a:lnTo>
                  <a:lnTo>
                    <a:pt x="3438" y="5008"/>
                  </a:lnTo>
                  <a:lnTo>
                    <a:pt x="3440" y="5006"/>
                  </a:lnTo>
                  <a:lnTo>
                    <a:pt x="3442" y="5002"/>
                  </a:lnTo>
                  <a:lnTo>
                    <a:pt x="3446" y="5002"/>
                  </a:lnTo>
                  <a:lnTo>
                    <a:pt x="3456" y="5006"/>
                  </a:lnTo>
                  <a:lnTo>
                    <a:pt x="3468" y="5014"/>
                  </a:lnTo>
                  <a:lnTo>
                    <a:pt x="3482" y="5022"/>
                  </a:lnTo>
                  <a:lnTo>
                    <a:pt x="3488" y="5026"/>
                  </a:lnTo>
                  <a:lnTo>
                    <a:pt x="3492" y="5028"/>
                  </a:lnTo>
                  <a:lnTo>
                    <a:pt x="3494" y="5026"/>
                  </a:lnTo>
                  <a:lnTo>
                    <a:pt x="3496" y="5024"/>
                  </a:lnTo>
                  <a:lnTo>
                    <a:pt x="3494" y="5012"/>
                  </a:lnTo>
                  <a:lnTo>
                    <a:pt x="3484" y="4994"/>
                  </a:lnTo>
                  <a:lnTo>
                    <a:pt x="3478" y="4988"/>
                  </a:lnTo>
                  <a:lnTo>
                    <a:pt x="3476" y="4984"/>
                  </a:lnTo>
                  <a:lnTo>
                    <a:pt x="3472" y="4982"/>
                  </a:lnTo>
                  <a:lnTo>
                    <a:pt x="3470" y="4984"/>
                  </a:lnTo>
                  <a:lnTo>
                    <a:pt x="3464" y="4984"/>
                  </a:lnTo>
                  <a:lnTo>
                    <a:pt x="3458" y="4984"/>
                  </a:lnTo>
                  <a:lnTo>
                    <a:pt x="3452" y="4980"/>
                  </a:lnTo>
                  <a:close/>
                  <a:moveTo>
                    <a:pt x="3092" y="4546"/>
                  </a:moveTo>
                  <a:lnTo>
                    <a:pt x="3092" y="4546"/>
                  </a:lnTo>
                  <a:lnTo>
                    <a:pt x="3090" y="4552"/>
                  </a:lnTo>
                  <a:lnTo>
                    <a:pt x="3092" y="4552"/>
                  </a:lnTo>
                  <a:lnTo>
                    <a:pt x="3094" y="4552"/>
                  </a:lnTo>
                  <a:lnTo>
                    <a:pt x="3098" y="4552"/>
                  </a:lnTo>
                  <a:lnTo>
                    <a:pt x="3104" y="4552"/>
                  </a:lnTo>
                  <a:lnTo>
                    <a:pt x="3108" y="4554"/>
                  </a:lnTo>
                  <a:lnTo>
                    <a:pt x="3112" y="4552"/>
                  </a:lnTo>
                  <a:lnTo>
                    <a:pt x="3112" y="4548"/>
                  </a:lnTo>
                  <a:lnTo>
                    <a:pt x="3110" y="4548"/>
                  </a:lnTo>
                  <a:lnTo>
                    <a:pt x="3106" y="4546"/>
                  </a:lnTo>
                  <a:lnTo>
                    <a:pt x="3102" y="4542"/>
                  </a:lnTo>
                  <a:lnTo>
                    <a:pt x="3100" y="4540"/>
                  </a:lnTo>
                  <a:lnTo>
                    <a:pt x="3098" y="4540"/>
                  </a:lnTo>
                  <a:lnTo>
                    <a:pt x="3096" y="4542"/>
                  </a:lnTo>
                  <a:lnTo>
                    <a:pt x="3092" y="4546"/>
                  </a:lnTo>
                  <a:close/>
                  <a:moveTo>
                    <a:pt x="3058" y="4324"/>
                  </a:moveTo>
                  <a:lnTo>
                    <a:pt x="3058" y="4324"/>
                  </a:lnTo>
                  <a:lnTo>
                    <a:pt x="3056" y="4322"/>
                  </a:lnTo>
                  <a:lnTo>
                    <a:pt x="3052" y="4322"/>
                  </a:lnTo>
                  <a:lnTo>
                    <a:pt x="3048" y="4326"/>
                  </a:lnTo>
                  <a:lnTo>
                    <a:pt x="3048" y="4330"/>
                  </a:lnTo>
                  <a:lnTo>
                    <a:pt x="3050" y="4330"/>
                  </a:lnTo>
                  <a:lnTo>
                    <a:pt x="3058" y="4324"/>
                  </a:lnTo>
                  <a:close/>
                  <a:moveTo>
                    <a:pt x="3358" y="4790"/>
                  </a:moveTo>
                  <a:lnTo>
                    <a:pt x="3358" y="4790"/>
                  </a:lnTo>
                  <a:lnTo>
                    <a:pt x="3360" y="4800"/>
                  </a:lnTo>
                  <a:lnTo>
                    <a:pt x="3358" y="4806"/>
                  </a:lnTo>
                  <a:lnTo>
                    <a:pt x="3358" y="4812"/>
                  </a:lnTo>
                  <a:lnTo>
                    <a:pt x="3358" y="4816"/>
                  </a:lnTo>
                  <a:lnTo>
                    <a:pt x="3362" y="4820"/>
                  </a:lnTo>
                  <a:lnTo>
                    <a:pt x="3364" y="4826"/>
                  </a:lnTo>
                  <a:lnTo>
                    <a:pt x="3364" y="4830"/>
                  </a:lnTo>
                  <a:lnTo>
                    <a:pt x="3364" y="4838"/>
                  </a:lnTo>
                  <a:lnTo>
                    <a:pt x="3364" y="4846"/>
                  </a:lnTo>
                  <a:lnTo>
                    <a:pt x="3364" y="4850"/>
                  </a:lnTo>
                  <a:lnTo>
                    <a:pt x="3368" y="4856"/>
                  </a:lnTo>
                  <a:lnTo>
                    <a:pt x="3382" y="4876"/>
                  </a:lnTo>
                  <a:lnTo>
                    <a:pt x="3388" y="4882"/>
                  </a:lnTo>
                  <a:lnTo>
                    <a:pt x="3390" y="4884"/>
                  </a:lnTo>
                  <a:lnTo>
                    <a:pt x="3394" y="4884"/>
                  </a:lnTo>
                  <a:lnTo>
                    <a:pt x="3394" y="4882"/>
                  </a:lnTo>
                  <a:lnTo>
                    <a:pt x="3394" y="4880"/>
                  </a:lnTo>
                  <a:lnTo>
                    <a:pt x="3390" y="4876"/>
                  </a:lnTo>
                  <a:lnTo>
                    <a:pt x="3384" y="4868"/>
                  </a:lnTo>
                  <a:lnTo>
                    <a:pt x="3380" y="4860"/>
                  </a:lnTo>
                  <a:lnTo>
                    <a:pt x="3376" y="4848"/>
                  </a:lnTo>
                  <a:lnTo>
                    <a:pt x="3374" y="4836"/>
                  </a:lnTo>
                  <a:lnTo>
                    <a:pt x="3374" y="4826"/>
                  </a:lnTo>
                  <a:lnTo>
                    <a:pt x="3376" y="4820"/>
                  </a:lnTo>
                  <a:lnTo>
                    <a:pt x="3380" y="4818"/>
                  </a:lnTo>
                  <a:lnTo>
                    <a:pt x="3382" y="4818"/>
                  </a:lnTo>
                  <a:lnTo>
                    <a:pt x="3390" y="4820"/>
                  </a:lnTo>
                  <a:lnTo>
                    <a:pt x="3402" y="4824"/>
                  </a:lnTo>
                  <a:lnTo>
                    <a:pt x="3406" y="4826"/>
                  </a:lnTo>
                  <a:lnTo>
                    <a:pt x="3410" y="4826"/>
                  </a:lnTo>
                  <a:lnTo>
                    <a:pt x="3410" y="4822"/>
                  </a:lnTo>
                  <a:lnTo>
                    <a:pt x="3406" y="4816"/>
                  </a:lnTo>
                  <a:lnTo>
                    <a:pt x="3400" y="4812"/>
                  </a:lnTo>
                  <a:lnTo>
                    <a:pt x="3394" y="4810"/>
                  </a:lnTo>
                  <a:lnTo>
                    <a:pt x="3390" y="4806"/>
                  </a:lnTo>
                  <a:lnTo>
                    <a:pt x="3386" y="4804"/>
                  </a:lnTo>
                  <a:lnTo>
                    <a:pt x="3386" y="4802"/>
                  </a:lnTo>
                  <a:lnTo>
                    <a:pt x="3388" y="4800"/>
                  </a:lnTo>
                  <a:lnTo>
                    <a:pt x="3394" y="4796"/>
                  </a:lnTo>
                  <a:lnTo>
                    <a:pt x="3400" y="4792"/>
                  </a:lnTo>
                  <a:lnTo>
                    <a:pt x="3404" y="4788"/>
                  </a:lnTo>
                  <a:lnTo>
                    <a:pt x="3406" y="4784"/>
                  </a:lnTo>
                  <a:lnTo>
                    <a:pt x="3408" y="4774"/>
                  </a:lnTo>
                  <a:lnTo>
                    <a:pt x="3406" y="4770"/>
                  </a:lnTo>
                  <a:lnTo>
                    <a:pt x="3404" y="4766"/>
                  </a:lnTo>
                  <a:lnTo>
                    <a:pt x="3400" y="4766"/>
                  </a:lnTo>
                  <a:lnTo>
                    <a:pt x="3396" y="4766"/>
                  </a:lnTo>
                  <a:lnTo>
                    <a:pt x="3390" y="4770"/>
                  </a:lnTo>
                  <a:lnTo>
                    <a:pt x="3386" y="4774"/>
                  </a:lnTo>
                  <a:lnTo>
                    <a:pt x="3378" y="4788"/>
                  </a:lnTo>
                  <a:lnTo>
                    <a:pt x="3372" y="4800"/>
                  </a:lnTo>
                  <a:lnTo>
                    <a:pt x="3370" y="4800"/>
                  </a:lnTo>
                  <a:lnTo>
                    <a:pt x="3368" y="4798"/>
                  </a:lnTo>
                  <a:lnTo>
                    <a:pt x="3366" y="4792"/>
                  </a:lnTo>
                  <a:lnTo>
                    <a:pt x="3368" y="4788"/>
                  </a:lnTo>
                  <a:lnTo>
                    <a:pt x="3372" y="4782"/>
                  </a:lnTo>
                  <a:lnTo>
                    <a:pt x="3378" y="4772"/>
                  </a:lnTo>
                  <a:lnTo>
                    <a:pt x="3378" y="4766"/>
                  </a:lnTo>
                  <a:lnTo>
                    <a:pt x="3378" y="4762"/>
                  </a:lnTo>
                  <a:lnTo>
                    <a:pt x="3376" y="4754"/>
                  </a:lnTo>
                  <a:lnTo>
                    <a:pt x="3374" y="4750"/>
                  </a:lnTo>
                  <a:lnTo>
                    <a:pt x="3374" y="4748"/>
                  </a:lnTo>
                  <a:lnTo>
                    <a:pt x="3374" y="4744"/>
                  </a:lnTo>
                  <a:lnTo>
                    <a:pt x="3378" y="4734"/>
                  </a:lnTo>
                  <a:lnTo>
                    <a:pt x="3378" y="4732"/>
                  </a:lnTo>
                  <a:lnTo>
                    <a:pt x="3376" y="4732"/>
                  </a:lnTo>
                  <a:lnTo>
                    <a:pt x="3370" y="4736"/>
                  </a:lnTo>
                  <a:lnTo>
                    <a:pt x="3366" y="4740"/>
                  </a:lnTo>
                  <a:lnTo>
                    <a:pt x="3362" y="4746"/>
                  </a:lnTo>
                  <a:lnTo>
                    <a:pt x="3356" y="4760"/>
                  </a:lnTo>
                  <a:lnTo>
                    <a:pt x="3356" y="4776"/>
                  </a:lnTo>
                  <a:lnTo>
                    <a:pt x="3356" y="4784"/>
                  </a:lnTo>
                  <a:lnTo>
                    <a:pt x="3358" y="4790"/>
                  </a:lnTo>
                  <a:close/>
                  <a:moveTo>
                    <a:pt x="3086" y="4178"/>
                  </a:moveTo>
                  <a:lnTo>
                    <a:pt x="3086" y="4178"/>
                  </a:lnTo>
                  <a:lnTo>
                    <a:pt x="3076" y="4178"/>
                  </a:lnTo>
                  <a:lnTo>
                    <a:pt x="3070" y="4180"/>
                  </a:lnTo>
                  <a:lnTo>
                    <a:pt x="3068" y="4184"/>
                  </a:lnTo>
                  <a:lnTo>
                    <a:pt x="3072" y="4186"/>
                  </a:lnTo>
                  <a:lnTo>
                    <a:pt x="3076" y="4188"/>
                  </a:lnTo>
                  <a:lnTo>
                    <a:pt x="3076" y="4190"/>
                  </a:lnTo>
                  <a:lnTo>
                    <a:pt x="3078" y="4194"/>
                  </a:lnTo>
                  <a:lnTo>
                    <a:pt x="3080" y="4196"/>
                  </a:lnTo>
                  <a:lnTo>
                    <a:pt x="3084" y="4202"/>
                  </a:lnTo>
                  <a:lnTo>
                    <a:pt x="3088" y="4212"/>
                  </a:lnTo>
                  <a:lnTo>
                    <a:pt x="3092" y="4224"/>
                  </a:lnTo>
                  <a:lnTo>
                    <a:pt x="3098" y="4238"/>
                  </a:lnTo>
                  <a:lnTo>
                    <a:pt x="3102" y="4244"/>
                  </a:lnTo>
                  <a:lnTo>
                    <a:pt x="3104" y="4244"/>
                  </a:lnTo>
                  <a:lnTo>
                    <a:pt x="3106" y="4244"/>
                  </a:lnTo>
                  <a:lnTo>
                    <a:pt x="3112" y="4240"/>
                  </a:lnTo>
                  <a:lnTo>
                    <a:pt x="3116" y="4232"/>
                  </a:lnTo>
                  <a:lnTo>
                    <a:pt x="3118" y="4224"/>
                  </a:lnTo>
                  <a:lnTo>
                    <a:pt x="3118" y="4220"/>
                  </a:lnTo>
                  <a:lnTo>
                    <a:pt x="3116" y="4216"/>
                  </a:lnTo>
                  <a:lnTo>
                    <a:pt x="3116" y="4208"/>
                  </a:lnTo>
                  <a:lnTo>
                    <a:pt x="3118" y="4204"/>
                  </a:lnTo>
                  <a:lnTo>
                    <a:pt x="3116" y="4198"/>
                  </a:lnTo>
                  <a:lnTo>
                    <a:pt x="3114" y="4194"/>
                  </a:lnTo>
                  <a:lnTo>
                    <a:pt x="3110" y="4190"/>
                  </a:lnTo>
                  <a:lnTo>
                    <a:pt x="3100" y="4184"/>
                  </a:lnTo>
                  <a:lnTo>
                    <a:pt x="3086" y="4178"/>
                  </a:lnTo>
                  <a:close/>
                  <a:moveTo>
                    <a:pt x="3138" y="4192"/>
                  </a:moveTo>
                  <a:lnTo>
                    <a:pt x="3138" y="4192"/>
                  </a:lnTo>
                  <a:lnTo>
                    <a:pt x="3140" y="4190"/>
                  </a:lnTo>
                  <a:lnTo>
                    <a:pt x="3142" y="4186"/>
                  </a:lnTo>
                  <a:lnTo>
                    <a:pt x="3140" y="4180"/>
                  </a:lnTo>
                  <a:lnTo>
                    <a:pt x="3138" y="4178"/>
                  </a:lnTo>
                  <a:lnTo>
                    <a:pt x="3134" y="4178"/>
                  </a:lnTo>
                  <a:lnTo>
                    <a:pt x="3132" y="4178"/>
                  </a:lnTo>
                  <a:lnTo>
                    <a:pt x="3130" y="4178"/>
                  </a:lnTo>
                  <a:lnTo>
                    <a:pt x="3130" y="4184"/>
                  </a:lnTo>
                  <a:lnTo>
                    <a:pt x="3130" y="4188"/>
                  </a:lnTo>
                  <a:lnTo>
                    <a:pt x="3132" y="4192"/>
                  </a:lnTo>
                  <a:lnTo>
                    <a:pt x="3134" y="4194"/>
                  </a:lnTo>
                  <a:lnTo>
                    <a:pt x="3138" y="4192"/>
                  </a:lnTo>
                  <a:close/>
                  <a:moveTo>
                    <a:pt x="3386" y="4736"/>
                  </a:moveTo>
                  <a:lnTo>
                    <a:pt x="3386" y="4736"/>
                  </a:lnTo>
                  <a:lnTo>
                    <a:pt x="3388" y="4742"/>
                  </a:lnTo>
                  <a:lnTo>
                    <a:pt x="3392" y="4742"/>
                  </a:lnTo>
                  <a:lnTo>
                    <a:pt x="3396" y="4740"/>
                  </a:lnTo>
                  <a:lnTo>
                    <a:pt x="3398" y="4736"/>
                  </a:lnTo>
                  <a:lnTo>
                    <a:pt x="3402" y="4732"/>
                  </a:lnTo>
                  <a:lnTo>
                    <a:pt x="3404" y="4726"/>
                  </a:lnTo>
                  <a:lnTo>
                    <a:pt x="3404" y="4720"/>
                  </a:lnTo>
                  <a:lnTo>
                    <a:pt x="3404" y="4714"/>
                  </a:lnTo>
                  <a:lnTo>
                    <a:pt x="3400" y="4712"/>
                  </a:lnTo>
                  <a:lnTo>
                    <a:pt x="3398" y="4712"/>
                  </a:lnTo>
                  <a:lnTo>
                    <a:pt x="3394" y="4714"/>
                  </a:lnTo>
                  <a:lnTo>
                    <a:pt x="3392" y="4718"/>
                  </a:lnTo>
                  <a:lnTo>
                    <a:pt x="3388" y="4726"/>
                  </a:lnTo>
                  <a:lnTo>
                    <a:pt x="3386" y="4736"/>
                  </a:lnTo>
                  <a:close/>
                  <a:moveTo>
                    <a:pt x="3378" y="4912"/>
                  </a:moveTo>
                  <a:lnTo>
                    <a:pt x="3378" y="4912"/>
                  </a:lnTo>
                  <a:lnTo>
                    <a:pt x="3374" y="4908"/>
                  </a:lnTo>
                  <a:lnTo>
                    <a:pt x="3370" y="4906"/>
                  </a:lnTo>
                  <a:lnTo>
                    <a:pt x="3364" y="4904"/>
                  </a:lnTo>
                  <a:lnTo>
                    <a:pt x="3362" y="4904"/>
                  </a:lnTo>
                  <a:lnTo>
                    <a:pt x="3358" y="4906"/>
                  </a:lnTo>
                  <a:lnTo>
                    <a:pt x="3356" y="4908"/>
                  </a:lnTo>
                  <a:lnTo>
                    <a:pt x="3354" y="4912"/>
                  </a:lnTo>
                  <a:lnTo>
                    <a:pt x="3354" y="4916"/>
                  </a:lnTo>
                  <a:lnTo>
                    <a:pt x="3354" y="4922"/>
                  </a:lnTo>
                  <a:lnTo>
                    <a:pt x="3358" y="4924"/>
                  </a:lnTo>
                  <a:lnTo>
                    <a:pt x="3366" y="4922"/>
                  </a:lnTo>
                  <a:lnTo>
                    <a:pt x="3382" y="4922"/>
                  </a:lnTo>
                  <a:lnTo>
                    <a:pt x="3384" y="4922"/>
                  </a:lnTo>
                  <a:lnTo>
                    <a:pt x="3384" y="4920"/>
                  </a:lnTo>
                  <a:lnTo>
                    <a:pt x="3378" y="4912"/>
                  </a:lnTo>
                  <a:close/>
                  <a:moveTo>
                    <a:pt x="3378" y="5236"/>
                  </a:moveTo>
                  <a:lnTo>
                    <a:pt x="3378" y="5236"/>
                  </a:lnTo>
                  <a:lnTo>
                    <a:pt x="3374" y="5234"/>
                  </a:lnTo>
                  <a:lnTo>
                    <a:pt x="3370" y="5234"/>
                  </a:lnTo>
                  <a:lnTo>
                    <a:pt x="3368" y="5236"/>
                  </a:lnTo>
                  <a:lnTo>
                    <a:pt x="3372" y="5240"/>
                  </a:lnTo>
                  <a:lnTo>
                    <a:pt x="3376" y="5242"/>
                  </a:lnTo>
                  <a:lnTo>
                    <a:pt x="3380" y="5240"/>
                  </a:lnTo>
                  <a:lnTo>
                    <a:pt x="3380" y="5238"/>
                  </a:lnTo>
                  <a:lnTo>
                    <a:pt x="3378" y="5236"/>
                  </a:lnTo>
                  <a:close/>
                  <a:moveTo>
                    <a:pt x="3444" y="5230"/>
                  </a:moveTo>
                  <a:lnTo>
                    <a:pt x="3444" y="5230"/>
                  </a:lnTo>
                  <a:lnTo>
                    <a:pt x="3448" y="5232"/>
                  </a:lnTo>
                  <a:lnTo>
                    <a:pt x="3450" y="5230"/>
                  </a:lnTo>
                  <a:lnTo>
                    <a:pt x="3452" y="5228"/>
                  </a:lnTo>
                  <a:lnTo>
                    <a:pt x="3452" y="5224"/>
                  </a:lnTo>
                  <a:lnTo>
                    <a:pt x="3448" y="5220"/>
                  </a:lnTo>
                  <a:lnTo>
                    <a:pt x="3442" y="5218"/>
                  </a:lnTo>
                  <a:lnTo>
                    <a:pt x="3440" y="5220"/>
                  </a:lnTo>
                  <a:lnTo>
                    <a:pt x="3442" y="5224"/>
                  </a:lnTo>
                  <a:lnTo>
                    <a:pt x="3444" y="5230"/>
                  </a:lnTo>
                  <a:close/>
                  <a:moveTo>
                    <a:pt x="3364" y="4876"/>
                  </a:moveTo>
                  <a:lnTo>
                    <a:pt x="3364" y="4876"/>
                  </a:lnTo>
                  <a:lnTo>
                    <a:pt x="3364" y="4878"/>
                  </a:lnTo>
                  <a:lnTo>
                    <a:pt x="3366" y="4880"/>
                  </a:lnTo>
                  <a:lnTo>
                    <a:pt x="3370" y="4882"/>
                  </a:lnTo>
                  <a:lnTo>
                    <a:pt x="3372" y="4880"/>
                  </a:lnTo>
                  <a:lnTo>
                    <a:pt x="3374" y="4876"/>
                  </a:lnTo>
                  <a:lnTo>
                    <a:pt x="3372" y="4874"/>
                  </a:lnTo>
                  <a:lnTo>
                    <a:pt x="3368" y="4874"/>
                  </a:lnTo>
                  <a:lnTo>
                    <a:pt x="3364" y="4876"/>
                  </a:lnTo>
                  <a:close/>
                  <a:moveTo>
                    <a:pt x="3374" y="5022"/>
                  </a:moveTo>
                  <a:lnTo>
                    <a:pt x="3374" y="5022"/>
                  </a:lnTo>
                  <a:lnTo>
                    <a:pt x="3378" y="5024"/>
                  </a:lnTo>
                  <a:lnTo>
                    <a:pt x="3384" y="5022"/>
                  </a:lnTo>
                  <a:lnTo>
                    <a:pt x="3388" y="5018"/>
                  </a:lnTo>
                  <a:lnTo>
                    <a:pt x="3390" y="5012"/>
                  </a:lnTo>
                  <a:lnTo>
                    <a:pt x="3390" y="5010"/>
                  </a:lnTo>
                  <a:lnTo>
                    <a:pt x="3388" y="5010"/>
                  </a:lnTo>
                  <a:lnTo>
                    <a:pt x="3382" y="5012"/>
                  </a:lnTo>
                  <a:lnTo>
                    <a:pt x="3376" y="5018"/>
                  </a:lnTo>
                  <a:lnTo>
                    <a:pt x="3374" y="5020"/>
                  </a:lnTo>
                  <a:lnTo>
                    <a:pt x="3374" y="5022"/>
                  </a:lnTo>
                  <a:close/>
                  <a:moveTo>
                    <a:pt x="3412" y="3200"/>
                  </a:moveTo>
                  <a:lnTo>
                    <a:pt x="3412" y="3200"/>
                  </a:lnTo>
                  <a:lnTo>
                    <a:pt x="3408" y="3200"/>
                  </a:lnTo>
                  <a:lnTo>
                    <a:pt x="3406" y="3202"/>
                  </a:lnTo>
                  <a:lnTo>
                    <a:pt x="3404" y="3206"/>
                  </a:lnTo>
                  <a:lnTo>
                    <a:pt x="3406" y="3208"/>
                  </a:lnTo>
                  <a:lnTo>
                    <a:pt x="3408" y="3208"/>
                  </a:lnTo>
                  <a:lnTo>
                    <a:pt x="3414" y="3206"/>
                  </a:lnTo>
                  <a:lnTo>
                    <a:pt x="3416" y="3204"/>
                  </a:lnTo>
                  <a:lnTo>
                    <a:pt x="3416" y="3202"/>
                  </a:lnTo>
                  <a:lnTo>
                    <a:pt x="3412" y="3200"/>
                  </a:lnTo>
                  <a:close/>
                  <a:moveTo>
                    <a:pt x="3402" y="3084"/>
                  </a:moveTo>
                  <a:lnTo>
                    <a:pt x="3402" y="3084"/>
                  </a:lnTo>
                  <a:lnTo>
                    <a:pt x="3400" y="3088"/>
                  </a:lnTo>
                  <a:lnTo>
                    <a:pt x="3398" y="3092"/>
                  </a:lnTo>
                  <a:lnTo>
                    <a:pt x="3400" y="3096"/>
                  </a:lnTo>
                  <a:lnTo>
                    <a:pt x="3402" y="3098"/>
                  </a:lnTo>
                  <a:lnTo>
                    <a:pt x="3404" y="3096"/>
                  </a:lnTo>
                  <a:lnTo>
                    <a:pt x="3406" y="3092"/>
                  </a:lnTo>
                  <a:lnTo>
                    <a:pt x="3406" y="3088"/>
                  </a:lnTo>
                  <a:lnTo>
                    <a:pt x="3406" y="3084"/>
                  </a:lnTo>
                  <a:lnTo>
                    <a:pt x="3404" y="3084"/>
                  </a:lnTo>
                  <a:lnTo>
                    <a:pt x="3402" y="3084"/>
                  </a:lnTo>
                  <a:close/>
                  <a:moveTo>
                    <a:pt x="3416" y="3464"/>
                  </a:moveTo>
                  <a:lnTo>
                    <a:pt x="3416" y="3464"/>
                  </a:lnTo>
                  <a:lnTo>
                    <a:pt x="3420" y="3466"/>
                  </a:lnTo>
                  <a:lnTo>
                    <a:pt x="3422" y="3464"/>
                  </a:lnTo>
                  <a:lnTo>
                    <a:pt x="3422" y="3460"/>
                  </a:lnTo>
                  <a:lnTo>
                    <a:pt x="3420" y="3454"/>
                  </a:lnTo>
                  <a:lnTo>
                    <a:pt x="3418" y="3452"/>
                  </a:lnTo>
                  <a:lnTo>
                    <a:pt x="3416" y="3454"/>
                  </a:lnTo>
                  <a:lnTo>
                    <a:pt x="3414" y="3458"/>
                  </a:lnTo>
                  <a:lnTo>
                    <a:pt x="3416" y="3464"/>
                  </a:lnTo>
                  <a:close/>
                  <a:moveTo>
                    <a:pt x="2806" y="3776"/>
                  </a:moveTo>
                  <a:lnTo>
                    <a:pt x="2806" y="3776"/>
                  </a:lnTo>
                  <a:lnTo>
                    <a:pt x="2810" y="3778"/>
                  </a:lnTo>
                  <a:lnTo>
                    <a:pt x="2814" y="3778"/>
                  </a:lnTo>
                  <a:lnTo>
                    <a:pt x="2816" y="3776"/>
                  </a:lnTo>
                  <a:lnTo>
                    <a:pt x="2818" y="3774"/>
                  </a:lnTo>
                  <a:lnTo>
                    <a:pt x="2820" y="3768"/>
                  </a:lnTo>
                  <a:lnTo>
                    <a:pt x="2818" y="3762"/>
                  </a:lnTo>
                  <a:lnTo>
                    <a:pt x="2820" y="3758"/>
                  </a:lnTo>
                  <a:lnTo>
                    <a:pt x="2820" y="3754"/>
                  </a:lnTo>
                  <a:lnTo>
                    <a:pt x="2820" y="3752"/>
                  </a:lnTo>
                  <a:lnTo>
                    <a:pt x="2818" y="3752"/>
                  </a:lnTo>
                  <a:lnTo>
                    <a:pt x="2814" y="3752"/>
                  </a:lnTo>
                  <a:lnTo>
                    <a:pt x="2812" y="3752"/>
                  </a:lnTo>
                  <a:lnTo>
                    <a:pt x="2814" y="3752"/>
                  </a:lnTo>
                  <a:lnTo>
                    <a:pt x="2814" y="3750"/>
                  </a:lnTo>
                  <a:lnTo>
                    <a:pt x="2812" y="3748"/>
                  </a:lnTo>
                  <a:lnTo>
                    <a:pt x="2810" y="3750"/>
                  </a:lnTo>
                  <a:lnTo>
                    <a:pt x="2808" y="3752"/>
                  </a:lnTo>
                  <a:lnTo>
                    <a:pt x="2808" y="3756"/>
                  </a:lnTo>
                  <a:lnTo>
                    <a:pt x="2806" y="3758"/>
                  </a:lnTo>
                  <a:lnTo>
                    <a:pt x="2802" y="3760"/>
                  </a:lnTo>
                  <a:lnTo>
                    <a:pt x="2802" y="3766"/>
                  </a:lnTo>
                  <a:lnTo>
                    <a:pt x="2802" y="3774"/>
                  </a:lnTo>
                  <a:lnTo>
                    <a:pt x="2800" y="3774"/>
                  </a:lnTo>
                  <a:lnTo>
                    <a:pt x="2802" y="3774"/>
                  </a:lnTo>
                  <a:lnTo>
                    <a:pt x="2804" y="3774"/>
                  </a:lnTo>
                  <a:lnTo>
                    <a:pt x="2806" y="3776"/>
                  </a:lnTo>
                  <a:close/>
                  <a:moveTo>
                    <a:pt x="3380" y="3090"/>
                  </a:moveTo>
                  <a:lnTo>
                    <a:pt x="3380" y="3090"/>
                  </a:lnTo>
                  <a:lnTo>
                    <a:pt x="3378" y="3088"/>
                  </a:lnTo>
                  <a:lnTo>
                    <a:pt x="3376" y="3086"/>
                  </a:lnTo>
                  <a:lnTo>
                    <a:pt x="3372" y="3088"/>
                  </a:lnTo>
                  <a:lnTo>
                    <a:pt x="3370" y="3090"/>
                  </a:lnTo>
                  <a:lnTo>
                    <a:pt x="3370" y="3092"/>
                  </a:lnTo>
                  <a:lnTo>
                    <a:pt x="3376" y="3096"/>
                  </a:lnTo>
                  <a:lnTo>
                    <a:pt x="3378" y="3096"/>
                  </a:lnTo>
                  <a:lnTo>
                    <a:pt x="3380" y="3096"/>
                  </a:lnTo>
                  <a:lnTo>
                    <a:pt x="3380" y="3090"/>
                  </a:lnTo>
                  <a:close/>
                  <a:moveTo>
                    <a:pt x="3918" y="2740"/>
                  </a:moveTo>
                  <a:lnTo>
                    <a:pt x="3918" y="2740"/>
                  </a:lnTo>
                  <a:lnTo>
                    <a:pt x="3918" y="2736"/>
                  </a:lnTo>
                  <a:lnTo>
                    <a:pt x="3918" y="2734"/>
                  </a:lnTo>
                  <a:lnTo>
                    <a:pt x="3914" y="2732"/>
                  </a:lnTo>
                  <a:lnTo>
                    <a:pt x="3908" y="2730"/>
                  </a:lnTo>
                  <a:lnTo>
                    <a:pt x="3902" y="2728"/>
                  </a:lnTo>
                  <a:lnTo>
                    <a:pt x="3900" y="2726"/>
                  </a:lnTo>
                  <a:lnTo>
                    <a:pt x="3898" y="2728"/>
                  </a:lnTo>
                  <a:lnTo>
                    <a:pt x="3894" y="2736"/>
                  </a:lnTo>
                  <a:lnTo>
                    <a:pt x="3894" y="2740"/>
                  </a:lnTo>
                  <a:lnTo>
                    <a:pt x="3894" y="2744"/>
                  </a:lnTo>
                  <a:lnTo>
                    <a:pt x="3898" y="2746"/>
                  </a:lnTo>
                  <a:lnTo>
                    <a:pt x="3902" y="2744"/>
                  </a:lnTo>
                  <a:lnTo>
                    <a:pt x="3906" y="2744"/>
                  </a:lnTo>
                  <a:lnTo>
                    <a:pt x="3910" y="2746"/>
                  </a:lnTo>
                  <a:lnTo>
                    <a:pt x="3910" y="2748"/>
                  </a:lnTo>
                  <a:lnTo>
                    <a:pt x="3912" y="2752"/>
                  </a:lnTo>
                  <a:lnTo>
                    <a:pt x="3908" y="2760"/>
                  </a:lnTo>
                  <a:lnTo>
                    <a:pt x="3906" y="2762"/>
                  </a:lnTo>
                  <a:lnTo>
                    <a:pt x="3904" y="2760"/>
                  </a:lnTo>
                  <a:lnTo>
                    <a:pt x="3900" y="2758"/>
                  </a:lnTo>
                  <a:lnTo>
                    <a:pt x="3898" y="2760"/>
                  </a:lnTo>
                  <a:lnTo>
                    <a:pt x="3894" y="2762"/>
                  </a:lnTo>
                  <a:lnTo>
                    <a:pt x="3890" y="2764"/>
                  </a:lnTo>
                  <a:lnTo>
                    <a:pt x="3888" y="2762"/>
                  </a:lnTo>
                  <a:lnTo>
                    <a:pt x="3888" y="2756"/>
                  </a:lnTo>
                  <a:lnTo>
                    <a:pt x="3886" y="2746"/>
                  </a:lnTo>
                  <a:lnTo>
                    <a:pt x="3884" y="2742"/>
                  </a:lnTo>
                  <a:lnTo>
                    <a:pt x="3880" y="2740"/>
                  </a:lnTo>
                  <a:lnTo>
                    <a:pt x="3878" y="2742"/>
                  </a:lnTo>
                  <a:lnTo>
                    <a:pt x="3876" y="2744"/>
                  </a:lnTo>
                  <a:lnTo>
                    <a:pt x="3874" y="2750"/>
                  </a:lnTo>
                  <a:lnTo>
                    <a:pt x="3874" y="2758"/>
                  </a:lnTo>
                  <a:lnTo>
                    <a:pt x="3872" y="2764"/>
                  </a:lnTo>
                  <a:lnTo>
                    <a:pt x="3870" y="2768"/>
                  </a:lnTo>
                  <a:lnTo>
                    <a:pt x="3866" y="2768"/>
                  </a:lnTo>
                  <a:lnTo>
                    <a:pt x="3862" y="2770"/>
                  </a:lnTo>
                  <a:lnTo>
                    <a:pt x="3858" y="2770"/>
                  </a:lnTo>
                  <a:lnTo>
                    <a:pt x="3856" y="2772"/>
                  </a:lnTo>
                  <a:lnTo>
                    <a:pt x="3856" y="2776"/>
                  </a:lnTo>
                  <a:lnTo>
                    <a:pt x="3856" y="2786"/>
                  </a:lnTo>
                  <a:lnTo>
                    <a:pt x="3858" y="2796"/>
                  </a:lnTo>
                  <a:lnTo>
                    <a:pt x="3860" y="2802"/>
                  </a:lnTo>
                  <a:lnTo>
                    <a:pt x="3858" y="2806"/>
                  </a:lnTo>
                  <a:lnTo>
                    <a:pt x="3856" y="2808"/>
                  </a:lnTo>
                  <a:lnTo>
                    <a:pt x="3852" y="2810"/>
                  </a:lnTo>
                  <a:lnTo>
                    <a:pt x="3850" y="2812"/>
                  </a:lnTo>
                  <a:lnTo>
                    <a:pt x="3850" y="2814"/>
                  </a:lnTo>
                  <a:lnTo>
                    <a:pt x="3850" y="2816"/>
                  </a:lnTo>
                  <a:lnTo>
                    <a:pt x="3852" y="2818"/>
                  </a:lnTo>
                  <a:lnTo>
                    <a:pt x="3854" y="2818"/>
                  </a:lnTo>
                  <a:lnTo>
                    <a:pt x="3858" y="2820"/>
                  </a:lnTo>
                  <a:lnTo>
                    <a:pt x="3860" y="2824"/>
                  </a:lnTo>
                  <a:lnTo>
                    <a:pt x="3860" y="2832"/>
                  </a:lnTo>
                  <a:lnTo>
                    <a:pt x="3858" y="2846"/>
                  </a:lnTo>
                  <a:lnTo>
                    <a:pt x="3854" y="2866"/>
                  </a:lnTo>
                  <a:lnTo>
                    <a:pt x="3850" y="2884"/>
                  </a:lnTo>
                  <a:lnTo>
                    <a:pt x="3844" y="2896"/>
                  </a:lnTo>
                  <a:lnTo>
                    <a:pt x="3840" y="2904"/>
                  </a:lnTo>
                  <a:lnTo>
                    <a:pt x="3834" y="2912"/>
                  </a:lnTo>
                  <a:lnTo>
                    <a:pt x="3822" y="2926"/>
                  </a:lnTo>
                  <a:lnTo>
                    <a:pt x="3808" y="2942"/>
                  </a:lnTo>
                  <a:lnTo>
                    <a:pt x="3802" y="2952"/>
                  </a:lnTo>
                  <a:lnTo>
                    <a:pt x="3794" y="2960"/>
                  </a:lnTo>
                  <a:lnTo>
                    <a:pt x="3788" y="2964"/>
                  </a:lnTo>
                  <a:lnTo>
                    <a:pt x="3782" y="2968"/>
                  </a:lnTo>
                  <a:lnTo>
                    <a:pt x="3768" y="2974"/>
                  </a:lnTo>
                  <a:lnTo>
                    <a:pt x="3760" y="2978"/>
                  </a:lnTo>
                  <a:lnTo>
                    <a:pt x="3752" y="2984"/>
                  </a:lnTo>
                  <a:lnTo>
                    <a:pt x="3742" y="2990"/>
                  </a:lnTo>
                  <a:lnTo>
                    <a:pt x="3742" y="2988"/>
                  </a:lnTo>
                  <a:lnTo>
                    <a:pt x="3742" y="2986"/>
                  </a:lnTo>
                  <a:lnTo>
                    <a:pt x="3744" y="2978"/>
                  </a:lnTo>
                  <a:lnTo>
                    <a:pt x="3744" y="2974"/>
                  </a:lnTo>
                  <a:lnTo>
                    <a:pt x="3740" y="2970"/>
                  </a:lnTo>
                  <a:lnTo>
                    <a:pt x="3740" y="2968"/>
                  </a:lnTo>
                  <a:lnTo>
                    <a:pt x="3740" y="2966"/>
                  </a:lnTo>
                  <a:lnTo>
                    <a:pt x="3748" y="2960"/>
                  </a:lnTo>
                  <a:lnTo>
                    <a:pt x="3754" y="2952"/>
                  </a:lnTo>
                  <a:lnTo>
                    <a:pt x="3756" y="2948"/>
                  </a:lnTo>
                  <a:lnTo>
                    <a:pt x="3754" y="2944"/>
                  </a:lnTo>
                  <a:lnTo>
                    <a:pt x="3752" y="2944"/>
                  </a:lnTo>
                  <a:lnTo>
                    <a:pt x="3748" y="2944"/>
                  </a:lnTo>
                  <a:lnTo>
                    <a:pt x="3738" y="2948"/>
                  </a:lnTo>
                  <a:lnTo>
                    <a:pt x="3734" y="2952"/>
                  </a:lnTo>
                  <a:lnTo>
                    <a:pt x="3730" y="2956"/>
                  </a:lnTo>
                  <a:lnTo>
                    <a:pt x="3728" y="2962"/>
                  </a:lnTo>
                  <a:lnTo>
                    <a:pt x="3730" y="2966"/>
                  </a:lnTo>
                  <a:lnTo>
                    <a:pt x="3730" y="2976"/>
                  </a:lnTo>
                  <a:lnTo>
                    <a:pt x="3728" y="2986"/>
                  </a:lnTo>
                  <a:lnTo>
                    <a:pt x="3722" y="2996"/>
                  </a:lnTo>
                  <a:lnTo>
                    <a:pt x="3716" y="3006"/>
                  </a:lnTo>
                  <a:lnTo>
                    <a:pt x="3704" y="3022"/>
                  </a:lnTo>
                  <a:lnTo>
                    <a:pt x="3700" y="3026"/>
                  </a:lnTo>
                  <a:lnTo>
                    <a:pt x="3698" y="3030"/>
                  </a:lnTo>
                  <a:lnTo>
                    <a:pt x="3700" y="3036"/>
                  </a:lnTo>
                  <a:lnTo>
                    <a:pt x="3700" y="3044"/>
                  </a:lnTo>
                  <a:lnTo>
                    <a:pt x="3698" y="3046"/>
                  </a:lnTo>
                  <a:lnTo>
                    <a:pt x="3694" y="3050"/>
                  </a:lnTo>
                  <a:lnTo>
                    <a:pt x="3690" y="3052"/>
                  </a:lnTo>
                  <a:lnTo>
                    <a:pt x="3682" y="3054"/>
                  </a:lnTo>
                  <a:lnTo>
                    <a:pt x="3676" y="3054"/>
                  </a:lnTo>
                  <a:lnTo>
                    <a:pt x="3672" y="3052"/>
                  </a:lnTo>
                  <a:lnTo>
                    <a:pt x="3672" y="3048"/>
                  </a:lnTo>
                  <a:lnTo>
                    <a:pt x="3674" y="3044"/>
                  </a:lnTo>
                  <a:lnTo>
                    <a:pt x="3672" y="3042"/>
                  </a:lnTo>
                  <a:lnTo>
                    <a:pt x="3668" y="3040"/>
                  </a:lnTo>
                  <a:lnTo>
                    <a:pt x="3662" y="3042"/>
                  </a:lnTo>
                  <a:lnTo>
                    <a:pt x="3652" y="3044"/>
                  </a:lnTo>
                  <a:lnTo>
                    <a:pt x="3626" y="3052"/>
                  </a:lnTo>
                  <a:lnTo>
                    <a:pt x="3614" y="3056"/>
                  </a:lnTo>
                  <a:lnTo>
                    <a:pt x="3602" y="3058"/>
                  </a:lnTo>
                  <a:lnTo>
                    <a:pt x="3594" y="3058"/>
                  </a:lnTo>
                  <a:lnTo>
                    <a:pt x="3592" y="3056"/>
                  </a:lnTo>
                  <a:lnTo>
                    <a:pt x="3590" y="3054"/>
                  </a:lnTo>
                  <a:lnTo>
                    <a:pt x="3588" y="3050"/>
                  </a:lnTo>
                  <a:lnTo>
                    <a:pt x="3584" y="3050"/>
                  </a:lnTo>
                  <a:lnTo>
                    <a:pt x="3580" y="3050"/>
                  </a:lnTo>
                  <a:lnTo>
                    <a:pt x="3574" y="3052"/>
                  </a:lnTo>
                  <a:lnTo>
                    <a:pt x="3562" y="3062"/>
                  </a:lnTo>
                  <a:lnTo>
                    <a:pt x="3548" y="3080"/>
                  </a:lnTo>
                  <a:lnTo>
                    <a:pt x="3542" y="3088"/>
                  </a:lnTo>
                  <a:lnTo>
                    <a:pt x="3536" y="3092"/>
                  </a:lnTo>
                  <a:lnTo>
                    <a:pt x="3530" y="3096"/>
                  </a:lnTo>
                  <a:lnTo>
                    <a:pt x="3524" y="3098"/>
                  </a:lnTo>
                  <a:lnTo>
                    <a:pt x="3518" y="3106"/>
                  </a:lnTo>
                  <a:lnTo>
                    <a:pt x="3514" y="3112"/>
                  </a:lnTo>
                  <a:lnTo>
                    <a:pt x="3510" y="3114"/>
                  </a:lnTo>
                  <a:lnTo>
                    <a:pt x="3502" y="3114"/>
                  </a:lnTo>
                  <a:lnTo>
                    <a:pt x="3500" y="3116"/>
                  </a:lnTo>
                  <a:lnTo>
                    <a:pt x="3498" y="3116"/>
                  </a:lnTo>
                  <a:lnTo>
                    <a:pt x="3496" y="3120"/>
                  </a:lnTo>
                  <a:lnTo>
                    <a:pt x="3496" y="3126"/>
                  </a:lnTo>
                  <a:lnTo>
                    <a:pt x="3496" y="3132"/>
                  </a:lnTo>
                  <a:lnTo>
                    <a:pt x="3500" y="3136"/>
                  </a:lnTo>
                  <a:lnTo>
                    <a:pt x="3504" y="3136"/>
                  </a:lnTo>
                  <a:lnTo>
                    <a:pt x="3508" y="3136"/>
                  </a:lnTo>
                  <a:lnTo>
                    <a:pt x="3522" y="3134"/>
                  </a:lnTo>
                  <a:lnTo>
                    <a:pt x="3528" y="3134"/>
                  </a:lnTo>
                  <a:lnTo>
                    <a:pt x="3536" y="3138"/>
                  </a:lnTo>
                  <a:lnTo>
                    <a:pt x="3542" y="3140"/>
                  </a:lnTo>
                  <a:lnTo>
                    <a:pt x="3544" y="3140"/>
                  </a:lnTo>
                  <a:lnTo>
                    <a:pt x="3546" y="3138"/>
                  </a:lnTo>
                  <a:lnTo>
                    <a:pt x="3546" y="3134"/>
                  </a:lnTo>
                  <a:lnTo>
                    <a:pt x="3546" y="3124"/>
                  </a:lnTo>
                  <a:lnTo>
                    <a:pt x="3548" y="3120"/>
                  </a:lnTo>
                  <a:lnTo>
                    <a:pt x="3550" y="3118"/>
                  </a:lnTo>
                  <a:lnTo>
                    <a:pt x="3556" y="3116"/>
                  </a:lnTo>
                  <a:lnTo>
                    <a:pt x="3558" y="3118"/>
                  </a:lnTo>
                  <a:lnTo>
                    <a:pt x="3562" y="3120"/>
                  </a:lnTo>
                  <a:lnTo>
                    <a:pt x="3570" y="3120"/>
                  </a:lnTo>
                  <a:lnTo>
                    <a:pt x="3596" y="3116"/>
                  </a:lnTo>
                  <a:lnTo>
                    <a:pt x="3620" y="3108"/>
                  </a:lnTo>
                  <a:lnTo>
                    <a:pt x="3626" y="3104"/>
                  </a:lnTo>
                  <a:lnTo>
                    <a:pt x="3630" y="3102"/>
                  </a:lnTo>
                  <a:lnTo>
                    <a:pt x="3632" y="3098"/>
                  </a:lnTo>
                  <a:lnTo>
                    <a:pt x="3632" y="3096"/>
                  </a:lnTo>
                  <a:lnTo>
                    <a:pt x="3636" y="3096"/>
                  </a:lnTo>
                  <a:lnTo>
                    <a:pt x="3648" y="3098"/>
                  </a:lnTo>
                  <a:lnTo>
                    <a:pt x="3656" y="3100"/>
                  </a:lnTo>
                  <a:lnTo>
                    <a:pt x="3662" y="3100"/>
                  </a:lnTo>
                  <a:lnTo>
                    <a:pt x="3670" y="3098"/>
                  </a:lnTo>
                  <a:lnTo>
                    <a:pt x="3674" y="3098"/>
                  </a:lnTo>
                  <a:lnTo>
                    <a:pt x="3676" y="3102"/>
                  </a:lnTo>
                  <a:lnTo>
                    <a:pt x="3678" y="3106"/>
                  </a:lnTo>
                  <a:lnTo>
                    <a:pt x="3676" y="3110"/>
                  </a:lnTo>
                  <a:lnTo>
                    <a:pt x="3672" y="3114"/>
                  </a:lnTo>
                  <a:lnTo>
                    <a:pt x="3666" y="3118"/>
                  </a:lnTo>
                  <a:lnTo>
                    <a:pt x="3666" y="3120"/>
                  </a:lnTo>
                  <a:lnTo>
                    <a:pt x="3666" y="3124"/>
                  </a:lnTo>
                  <a:lnTo>
                    <a:pt x="3666" y="3130"/>
                  </a:lnTo>
                  <a:lnTo>
                    <a:pt x="3664" y="3136"/>
                  </a:lnTo>
                  <a:lnTo>
                    <a:pt x="3664" y="3142"/>
                  </a:lnTo>
                  <a:lnTo>
                    <a:pt x="3664" y="3144"/>
                  </a:lnTo>
                  <a:lnTo>
                    <a:pt x="3668" y="3146"/>
                  </a:lnTo>
                  <a:lnTo>
                    <a:pt x="3674" y="3150"/>
                  </a:lnTo>
                  <a:lnTo>
                    <a:pt x="3674" y="3152"/>
                  </a:lnTo>
                  <a:lnTo>
                    <a:pt x="3676" y="3156"/>
                  </a:lnTo>
                  <a:lnTo>
                    <a:pt x="3684" y="3162"/>
                  </a:lnTo>
                  <a:lnTo>
                    <a:pt x="3684" y="3164"/>
                  </a:lnTo>
                  <a:lnTo>
                    <a:pt x="3688" y="3166"/>
                  </a:lnTo>
                  <a:lnTo>
                    <a:pt x="3692" y="3164"/>
                  </a:lnTo>
                  <a:lnTo>
                    <a:pt x="3696" y="3160"/>
                  </a:lnTo>
                  <a:lnTo>
                    <a:pt x="3700" y="3156"/>
                  </a:lnTo>
                  <a:lnTo>
                    <a:pt x="3716" y="3130"/>
                  </a:lnTo>
                  <a:lnTo>
                    <a:pt x="3720" y="3124"/>
                  </a:lnTo>
                  <a:lnTo>
                    <a:pt x="3724" y="3122"/>
                  </a:lnTo>
                  <a:lnTo>
                    <a:pt x="3734" y="3118"/>
                  </a:lnTo>
                  <a:lnTo>
                    <a:pt x="3738" y="3116"/>
                  </a:lnTo>
                  <a:lnTo>
                    <a:pt x="3738" y="3114"/>
                  </a:lnTo>
                  <a:lnTo>
                    <a:pt x="3736" y="3112"/>
                  </a:lnTo>
                  <a:lnTo>
                    <a:pt x="3730" y="3108"/>
                  </a:lnTo>
                  <a:lnTo>
                    <a:pt x="3724" y="3104"/>
                  </a:lnTo>
                  <a:lnTo>
                    <a:pt x="3722" y="3098"/>
                  </a:lnTo>
                  <a:lnTo>
                    <a:pt x="3722" y="3090"/>
                  </a:lnTo>
                  <a:lnTo>
                    <a:pt x="3724" y="3086"/>
                  </a:lnTo>
                  <a:lnTo>
                    <a:pt x="3728" y="3082"/>
                  </a:lnTo>
                  <a:lnTo>
                    <a:pt x="3732" y="3080"/>
                  </a:lnTo>
                  <a:lnTo>
                    <a:pt x="3734" y="3082"/>
                  </a:lnTo>
                  <a:lnTo>
                    <a:pt x="3734" y="3086"/>
                  </a:lnTo>
                  <a:lnTo>
                    <a:pt x="3736" y="3092"/>
                  </a:lnTo>
                  <a:lnTo>
                    <a:pt x="3738" y="3094"/>
                  </a:lnTo>
                  <a:lnTo>
                    <a:pt x="3742" y="3096"/>
                  </a:lnTo>
                  <a:lnTo>
                    <a:pt x="3746" y="3096"/>
                  </a:lnTo>
                  <a:lnTo>
                    <a:pt x="3750" y="3096"/>
                  </a:lnTo>
                  <a:lnTo>
                    <a:pt x="3746" y="3100"/>
                  </a:lnTo>
                  <a:lnTo>
                    <a:pt x="3742" y="3104"/>
                  </a:lnTo>
                  <a:lnTo>
                    <a:pt x="3750" y="3104"/>
                  </a:lnTo>
                  <a:lnTo>
                    <a:pt x="3762" y="3102"/>
                  </a:lnTo>
                  <a:lnTo>
                    <a:pt x="3774" y="3102"/>
                  </a:lnTo>
                  <a:lnTo>
                    <a:pt x="3782" y="3104"/>
                  </a:lnTo>
                  <a:lnTo>
                    <a:pt x="3786" y="3104"/>
                  </a:lnTo>
                  <a:lnTo>
                    <a:pt x="3788" y="3100"/>
                  </a:lnTo>
                  <a:lnTo>
                    <a:pt x="3792" y="3092"/>
                  </a:lnTo>
                  <a:lnTo>
                    <a:pt x="3800" y="3082"/>
                  </a:lnTo>
                  <a:lnTo>
                    <a:pt x="3806" y="3076"/>
                  </a:lnTo>
                  <a:lnTo>
                    <a:pt x="3810" y="3076"/>
                  </a:lnTo>
                  <a:lnTo>
                    <a:pt x="3810" y="3078"/>
                  </a:lnTo>
                  <a:lnTo>
                    <a:pt x="3812" y="3082"/>
                  </a:lnTo>
                  <a:lnTo>
                    <a:pt x="3810" y="3090"/>
                  </a:lnTo>
                  <a:lnTo>
                    <a:pt x="3810" y="3096"/>
                  </a:lnTo>
                  <a:lnTo>
                    <a:pt x="3810" y="3102"/>
                  </a:lnTo>
                  <a:lnTo>
                    <a:pt x="3812" y="3104"/>
                  </a:lnTo>
                  <a:lnTo>
                    <a:pt x="3814" y="3104"/>
                  </a:lnTo>
                  <a:lnTo>
                    <a:pt x="3820" y="3098"/>
                  </a:lnTo>
                  <a:lnTo>
                    <a:pt x="3824" y="3086"/>
                  </a:lnTo>
                  <a:lnTo>
                    <a:pt x="3826" y="3076"/>
                  </a:lnTo>
                  <a:lnTo>
                    <a:pt x="3828" y="3068"/>
                  </a:lnTo>
                  <a:lnTo>
                    <a:pt x="3830" y="3066"/>
                  </a:lnTo>
                  <a:lnTo>
                    <a:pt x="3834" y="3066"/>
                  </a:lnTo>
                  <a:lnTo>
                    <a:pt x="3842" y="3070"/>
                  </a:lnTo>
                  <a:lnTo>
                    <a:pt x="3848" y="3074"/>
                  </a:lnTo>
                  <a:lnTo>
                    <a:pt x="3848" y="3072"/>
                  </a:lnTo>
                  <a:lnTo>
                    <a:pt x="3848" y="3064"/>
                  </a:lnTo>
                  <a:lnTo>
                    <a:pt x="3848" y="3060"/>
                  </a:lnTo>
                  <a:lnTo>
                    <a:pt x="3850" y="3054"/>
                  </a:lnTo>
                  <a:lnTo>
                    <a:pt x="3852" y="3050"/>
                  </a:lnTo>
                  <a:lnTo>
                    <a:pt x="3856" y="3048"/>
                  </a:lnTo>
                  <a:lnTo>
                    <a:pt x="3862" y="3046"/>
                  </a:lnTo>
                  <a:lnTo>
                    <a:pt x="3864" y="3048"/>
                  </a:lnTo>
                  <a:lnTo>
                    <a:pt x="3864" y="3050"/>
                  </a:lnTo>
                  <a:lnTo>
                    <a:pt x="3864" y="3052"/>
                  </a:lnTo>
                  <a:lnTo>
                    <a:pt x="3862" y="3056"/>
                  </a:lnTo>
                  <a:lnTo>
                    <a:pt x="3858" y="3066"/>
                  </a:lnTo>
                  <a:lnTo>
                    <a:pt x="3854" y="3080"/>
                  </a:lnTo>
                  <a:lnTo>
                    <a:pt x="3854" y="3090"/>
                  </a:lnTo>
                  <a:lnTo>
                    <a:pt x="3856" y="3090"/>
                  </a:lnTo>
                  <a:lnTo>
                    <a:pt x="3860" y="3086"/>
                  </a:lnTo>
                  <a:lnTo>
                    <a:pt x="3864" y="3080"/>
                  </a:lnTo>
                  <a:lnTo>
                    <a:pt x="3866" y="3078"/>
                  </a:lnTo>
                  <a:lnTo>
                    <a:pt x="3872" y="3076"/>
                  </a:lnTo>
                  <a:lnTo>
                    <a:pt x="3874" y="3076"/>
                  </a:lnTo>
                  <a:lnTo>
                    <a:pt x="3876" y="3072"/>
                  </a:lnTo>
                  <a:lnTo>
                    <a:pt x="3878" y="3060"/>
                  </a:lnTo>
                  <a:lnTo>
                    <a:pt x="3880" y="3052"/>
                  </a:lnTo>
                  <a:lnTo>
                    <a:pt x="3886" y="3048"/>
                  </a:lnTo>
                  <a:lnTo>
                    <a:pt x="3890" y="3048"/>
                  </a:lnTo>
                  <a:lnTo>
                    <a:pt x="3894" y="3048"/>
                  </a:lnTo>
                  <a:lnTo>
                    <a:pt x="3898" y="3048"/>
                  </a:lnTo>
                  <a:lnTo>
                    <a:pt x="3900" y="3046"/>
                  </a:lnTo>
                  <a:lnTo>
                    <a:pt x="3898" y="3042"/>
                  </a:lnTo>
                  <a:lnTo>
                    <a:pt x="3892" y="3034"/>
                  </a:lnTo>
                  <a:lnTo>
                    <a:pt x="3888" y="3028"/>
                  </a:lnTo>
                  <a:lnTo>
                    <a:pt x="3886" y="3022"/>
                  </a:lnTo>
                  <a:lnTo>
                    <a:pt x="3884" y="3010"/>
                  </a:lnTo>
                  <a:lnTo>
                    <a:pt x="3886" y="3000"/>
                  </a:lnTo>
                  <a:lnTo>
                    <a:pt x="3892" y="2988"/>
                  </a:lnTo>
                  <a:lnTo>
                    <a:pt x="3896" y="2978"/>
                  </a:lnTo>
                  <a:lnTo>
                    <a:pt x="3902" y="2966"/>
                  </a:lnTo>
                  <a:lnTo>
                    <a:pt x="3902" y="2952"/>
                  </a:lnTo>
                  <a:lnTo>
                    <a:pt x="3900" y="2938"/>
                  </a:lnTo>
                  <a:lnTo>
                    <a:pt x="3898" y="2928"/>
                  </a:lnTo>
                  <a:lnTo>
                    <a:pt x="3898" y="2920"/>
                  </a:lnTo>
                  <a:lnTo>
                    <a:pt x="3898" y="2912"/>
                  </a:lnTo>
                  <a:lnTo>
                    <a:pt x="3900" y="2906"/>
                  </a:lnTo>
                  <a:lnTo>
                    <a:pt x="3904" y="2902"/>
                  </a:lnTo>
                  <a:lnTo>
                    <a:pt x="3908" y="2900"/>
                  </a:lnTo>
                  <a:lnTo>
                    <a:pt x="3912" y="2900"/>
                  </a:lnTo>
                  <a:lnTo>
                    <a:pt x="3918" y="2902"/>
                  </a:lnTo>
                  <a:lnTo>
                    <a:pt x="3922" y="2906"/>
                  </a:lnTo>
                  <a:lnTo>
                    <a:pt x="3924" y="2906"/>
                  </a:lnTo>
                  <a:lnTo>
                    <a:pt x="3924" y="2898"/>
                  </a:lnTo>
                  <a:lnTo>
                    <a:pt x="3924" y="2884"/>
                  </a:lnTo>
                  <a:lnTo>
                    <a:pt x="3926" y="2876"/>
                  </a:lnTo>
                  <a:lnTo>
                    <a:pt x="3930" y="2868"/>
                  </a:lnTo>
                  <a:lnTo>
                    <a:pt x="3936" y="2860"/>
                  </a:lnTo>
                  <a:lnTo>
                    <a:pt x="3940" y="2850"/>
                  </a:lnTo>
                  <a:lnTo>
                    <a:pt x="3942" y="2840"/>
                  </a:lnTo>
                  <a:lnTo>
                    <a:pt x="3944" y="2830"/>
                  </a:lnTo>
                  <a:lnTo>
                    <a:pt x="3942" y="2820"/>
                  </a:lnTo>
                  <a:lnTo>
                    <a:pt x="3940" y="2810"/>
                  </a:lnTo>
                  <a:lnTo>
                    <a:pt x="3936" y="2802"/>
                  </a:lnTo>
                  <a:lnTo>
                    <a:pt x="3932" y="2794"/>
                  </a:lnTo>
                  <a:lnTo>
                    <a:pt x="3926" y="2788"/>
                  </a:lnTo>
                  <a:lnTo>
                    <a:pt x="3922" y="2780"/>
                  </a:lnTo>
                  <a:lnTo>
                    <a:pt x="3918" y="2766"/>
                  </a:lnTo>
                  <a:lnTo>
                    <a:pt x="3918" y="2752"/>
                  </a:lnTo>
                  <a:lnTo>
                    <a:pt x="3918" y="2740"/>
                  </a:lnTo>
                  <a:close/>
                  <a:moveTo>
                    <a:pt x="3276" y="3612"/>
                  </a:moveTo>
                  <a:lnTo>
                    <a:pt x="3276" y="3612"/>
                  </a:lnTo>
                  <a:lnTo>
                    <a:pt x="3274" y="3610"/>
                  </a:lnTo>
                  <a:lnTo>
                    <a:pt x="3270" y="3612"/>
                  </a:lnTo>
                  <a:lnTo>
                    <a:pt x="3268" y="3614"/>
                  </a:lnTo>
                  <a:lnTo>
                    <a:pt x="3268" y="3618"/>
                  </a:lnTo>
                  <a:lnTo>
                    <a:pt x="3272" y="3618"/>
                  </a:lnTo>
                  <a:lnTo>
                    <a:pt x="3274" y="3618"/>
                  </a:lnTo>
                  <a:lnTo>
                    <a:pt x="3276" y="3614"/>
                  </a:lnTo>
                  <a:lnTo>
                    <a:pt x="3276" y="3612"/>
                  </a:lnTo>
                  <a:close/>
                  <a:moveTo>
                    <a:pt x="3322" y="3130"/>
                  </a:moveTo>
                  <a:lnTo>
                    <a:pt x="3322" y="3130"/>
                  </a:lnTo>
                  <a:lnTo>
                    <a:pt x="3324" y="3128"/>
                  </a:lnTo>
                  <a:lnTo>
                    <a:pt x="3322" y="3126"/>
                  </a:lnTo>
                  <a:lnTo>
                    <a:pt x="3318" y="3126"/>
                  </a:lnTo>
                  <a:lnTo>
                    <a:pt x="3316" y="3128"/>
                  </a:lnTo>
                  <a:lnTo>
                    <a:pt x="3318" y="3130"/>
                  </a:lnTo>
                  <a:lnTo>
                    <a:pt x="3320" y="3130"/>
                  </a:lnTo>
                  <a:lnTo>
                    <a:pt x="3322" y="3130"/>
                  </a:lnTo>
                  <a:close/>
                  <a:moveTo>
                    <a:pt x="3302" y="3176"/>
                  </a:moveTo>
                  <a:lnTo>
                    <a:pt x="3302" y="3176"/>
                  </a:lnTo>
                  <a:lnTo>
                    <a:pt x="3304" y="3178"/>
                  </a:lnTo>
                  <a:lnTo>
                    <a:pt x="3310" y="3178"/>
                  </a:lnTo>
                  <a:lnTo>
                    <a:pt x="3320" y="3176"/>
                  </a:lnTo>
                  <a:lnTo>
                    <a:pt x="3330" y="3170"/>
                  </a:lnTo>
                  <a:lnTo>
                    <a:pt x="3334" y="3166"/>
                  </a:lnTo>
                  <a:lnTo>
                    <a:pt x="3334" y="3162"/>
                  </a:lnTo>
                  <a:lnTo>
                    <a:pt x="3332" y="3158"/>
                  </a:lnTo>
                  <a:lnTo>
                    <a:pt x="3326" y="3158"/>
                  </a:lnTo>
                  <a:lnTo>
                    <a:pt x="3322" y="3158"/>
                  </a:lnTo>
                  <a:lnTo>
                    <a:pt x="3314" y="3160"/>
                  </a:lnTo>
                  <a:lnTo>
                    <a:pt x="3310" y="3164"/>
                  </a:lnTo>
                  <a:lnTo>
                    <a:pt x="3304" y="3166"/>
                  </a:lnTo>
                  <a:lnTo>
                    <a:pt x="3302" y="3172"/>
                  </a:lnTo>
                  <a:lnTo>
                    <a:pt x="3302" y="3176"/>
                  </a:lnTo>
                  <a:close/>
                  <a:moveTo>
                    <a:pt x="3372" y="3542"/>
                  </a:moveTo>
                  <a:lnTo>
                    <a:pt x="3372" y="3542"/>
                  </a:lnTo>
                  <a:lnTo>
                    <a:pt x="3374" y="3538"/>
                  </a:lnTo>
                  <a:lnTo>
                    <a:pt x="3376" y="3534"/>
                  </a:lnTo>
                  <a:lnTo>
                    <a:pt x="3386" y="3520"/>
                  </a:lnTo>
                  <a:lnTo>
                    <a:pt x="3392" y="3512"/>
                  </a:lnTo>
                  <a:lnTo>
                    <a:pt x="3394" y="3508"/>
                  </a:lnTo>
                  <a:lnTo>
                    <a:pt x="3390" y="3508"/>
                  </a:lnTo>
                  <a:lnTo>
                    <a:pt x="3384" y="3512"/>
                  </a:lnTo>
                  <a:lnTo>
                    <a:pt x="3374" y="3522"/>
                  </a:lnTo>
                  <a:lnTo>
                    <a:pt x="3370" y="3528"/>
                  </a:lnTo>
                  <a:lnTo>
                    <a:pt x="3366" y="3538"/>
                  </a:lnTo>
                  <a:lnTo>
                    <a:pt x="3366" y="3544"/>
                  </a:lnTo>
                  <a:lnTo>
                    <a:pt x="3368" y="3546"/>
                  </a:lnTo>
                  <a:lnTo>
                    <a:pt x="3372" y="3544"/>
                  </a:lnTo>
                  <a:lnTo>
                    <a:pt x="3372" y="3542"/>
                  </a:lnTo>
                  <a:close/>
                  <a:moveTo>
                    <a:pt x="3932" y="2136"/>
                  </a:moveTo>
                  <a:lnTo>
                    <a:pt x="3932" y="2136"/>
                  </a:lnTo>
                  <a:lnTo>
                    <a:pt x="3930" y="2138"/>
                  </a:lnTo>
                  <a:lnTo>
                    <a:pt x="3932" y="2138"/>
                  </a:lnTo>
                  <a:lnTo>
                    <a:pt x="3936" y="2142"/>
                  </a:lnTo>
                  <a:lnTo>
                    <a:pt x="3942" y="2150"/>
                  </a:lnTo>
                  <a:lnTo>
                    <a:pt x="3950" y="2162"/>
                  </a:lnTo>
                  <a:lnTo>
                    <a:pt x="3952" y="2168"/>
                  </a:lnTo>
                  <a:lnTo>
                    <a:pt x="3952" y="2174"/>
                  </a:lnTo>
                  <a:lnTo>
                    <a:pt x="3948" y="2186"/>
                  </a:lnTo>
                  <a:lnTo>
                    <a:pt x="3944" y="2198"/>
                  </a:lnTo>
                  <a:lnTo>
                    <a:pt x="3944" y="2206"/>
                  </a:lnTo>
                  <a:lnTo>
                    <a:pt x="3946" y="2214"/>
                  </a:lnTo>
                  <a:lnTo>
                    <a:pt x="3948" y="2224"/>
                  </a:lnTo>
                  <a:lnTo>
                    <a:pt x="3948" y="2236"/>
                  </a:lnTo>
                  <a:lnTo>
                    <a:pt x="3948" y="2266"/>
                  </a:lnTo>
                  <a:lnTo>
                    <a:pt x="3944" y="2294"/>
                  </a:lnTo>
                  <a:lnTo>
                    <a:pt x="3940" y="2304"/>
                  </a:lnTo>
                  <a:lnTo>
                    <a:pt x="3938" y="2312"/>
                  </a:lnTo>
                  <a:lnTo>
                    <a:pt x="3936" y="2316"/>
                  </a:lnTo>
                  <a:lnTo>
                    <a:pt x="3938" y="2320"/>
                  </a:lnTo>
                  <a:lnTo>
                    <a:pt x="3944" y="2330"/>
                  </a:lnTo>
                  <a:lnTo>
                    <a:pt x="3946" y="2336"/>
                  </a:lnTo>
                  <a:lnTo>
                    <a:pt x="3948" y="2344"/>
                  </a:lnTo>
                  <a:lnTo>
                    <a:pt x="3946" y="2356"/>
                  </a:lnTo>
                  <a:lnTo>
                    <a:pt x="3942" y="2370"/>
                  </a:lnTo>
                  <a:lnTo>
                    <a:pt x="3940" y="2378"/>
                  </a:lnTo>
                  <a:lnTo>
                    <a:pt x="3940" y="2386"/>
                  </a:lnTo>
                  <a:lnTo>
                    <a:pt x="3942" y="2400"/>
                  </a:lnTo>
                  <a:lnTo>
                    <a:pt x="3944" y="2412"/>
                  </a:lnTo>
                  <a:lnTo>
                    <a:pt x="3944" y="2418"/>
                  </a:lnTo>
                  <a:lnTo>
                    <a:pt x="3940" y="2424"/>
                  </a:lnTo>
                  <a:lnTo>
                    <a:pt x="3936" y="2436"/>
                  </a:lnTo>
                  <a:lnTo>
                    <a:pt x="3934" y="2444"/>
                  </a:lnTo>
                  <a:lnTo>
                    <a:pt x="3936" y="2454"/>
                  </a:lnTo>
                  <a:lnTo>
                    <a:pt x="3938" y="2468"/>
                  </a:lnTo>
                  <a:lnTo>
                    <a:pt x="3942" y="2478"/>
                  </a:lnTo>
                  <a:lnTo>
                    <a:pt x="3944" y="2478"/>
                  </a:lnTo>
                  <a:lnTo>
                    <a:pt x="3946" y="2478"/>
                  </a:lnTo>
                  <a:lnTo>
                    <a:pt x="3950" y="2470"/>
                  </a:lnTo>
                  <a:lnTo>
                    <a:pt x="3954" y="2456"/>
                  </a:lnTo>
                  <a:lnTo>
                    <a:pt x="3958" y="2442"/>
                  </a:lnTo>
                  <a:lnTo>
                    <a:pt x="3962" y="2434"/>
                  </a:lnTo>
                  <a:lnTo>
                    <a:pt x="3966" y="2432"/>
                  </a:lnTo>
                  <a:lnTo>
                    <a:pt x="3968" y="2432"/>
                  </a:lnTo>
                  <a:lnTo>
                    <a:pt x="3972" y="2434"/>
                  </a:lnTo>
                  <a:lnTo>
                    <a:pt x="3976" y="2438"/>
                  </a:lnTo>
                  <a:lnTo>
                    <a:pt x="3980" y="2440"/>
                  </a:lnTo>
                  <a:lnTo>
                    <a:pt x="3984" y="2438"/>
                  </a:lnTo>
                  <a:lnTo>
                    <a:pt x="3990" y="2440"/>
                  </a:lnTo>
                  <a:lnTo>
                    <a:pt x="3994" y="2442"/>
                  </a:lnTo>
                  <a:lnTo>
                    <a:pt x="3996" y="2446"/>
                  </a:lnTo>
                  <a:lnTo>
                    <a:pt x="3998" y="2456"/>
                  </a:lnTo>
                  <a:lnTo>
                    <a:pt x="4000" y="2464"/>
                  </a:lnTo>
                  <a:lnTo>
                    <a:pt x="4000" y="2466"/>
                  </a:lnTo>
                  <a:lnTo>
                    <a:pt x="4002" y="2466"/>
                  </a:lnTo>
                  <a:lnTo>
                    <a:pt x="4006" y="2454"/>
                  </a:lnTo>
                  <a:lnTo>
                    <a:pt x="4006" y="2448"/>
                  </a:lnTo>
                  <a:lnTo>
                    <a:pt x="4004" y="2444"/>
                  </a:lnTo>
                  <a:lnTo>
                    <a:pt x="4002" y="2434"/>
                  </a:lnTo>
                  <a:lnTo>
                    <a:pt x="4002" y="2426"/>
                  </a:lnTo>
                  <a:lnTo>
                    <a:pt x="3998" y="2426"/>
                  </a:lnTo>
                  <a:lnTo>
                    <a:pt x="3992" y="2426"/>
                  </a:lnTo>
                  <a:lnTo>
                    <a:pt x="3990" y="2422"/>
                  </a:lnTo>
                  <a:lnTo>
                    <a:pt x="3986" y="2420"/>
                  </a:lnTo>
                  <a:lnTo>
                    <a:pt x="3984" y="2410"/>
                  </a:lnTo>
                  <a:lnTo>
                    <a:pt x="3980" y="2400"/>
                  </a:lnTo>
                  <a:lnTo>
                    <a:pt x="3976" y="2394"/>
                  </a:lnTo>
                  <a:lnTo>
                    <a:pt x="3972" y="2390"/>
                  </a:lnTo>
                  <a:lnTo>
                    <a:pt x="3966" y="2382"/>
                  </a:lnTo>
                  <a:lnTo>
                    <a:pt x="3964" y="2372"/>
                  </a:lnTo>
                  <a:lnTo>
                    <a:pt x="3964" y="2362"/>
                  </a:lnTo>
                  <a:lnTo>
                    <a:pt x="3964" y="2350"/>
                  </a:lnTo>
                  <a:lnTo>
                    <a:pt x="3970" y="2328"/>
                  </a:lnTo>
                  <a:lnTo>
                    <a:pt x="3978" y="2314"/>
                  </a:lnTo>
                  <a:lnTo>
                    <a:pt x="3980" y="2308"/>
                  </a:lnTo>
                  <a:lnTo>
                    <a:pt x="3982" y="2304"/>
                  </a:lnTo>
                  <a:lnTo>
                    <a:pt x="3982" y="2294"/>
                  </a:lnTo>
                  <a:lnTo>
                    <a:pt x="3984" y="2290"/>
                  </a:lnTo>
                  <a:lnTo>
                    <a:pt x="3984" y="2288"/>
                  </a:lnTo>
                  <a:lnTo>
                    <a:pt x="3988" y="2284"/>
                  </a:lnTo>
                  <a:lnTo>
                    <a:pt x="3994" y="2282"/>
                  </a:lnTo>
                  <a:lnTo>
                    <a:pt x="4004" y="2280"/>
                  </a:lnTo>
                  <a:lnTo>
                    <a:pt x="4014" y="2280"/>
                  </a:lnTo>
                  <a:lnTo>
                    <a:pt x="4026" y="2286"/>
                  </a:lnTo>
                  <a:lnTo>
                    <a:pt x="4036" y="2294"/>
                  </a:lnTo>
                  <a:lnTo>
                    <a:pt x="4048" y="2314"/>
                  </a:lnTo>
                  <a:lnTo>
                    <a:pt x="4052" y="2316"/>
                  </a:lnTo>
                  <a:lnTo>
                    <a:pt x="4052" y="2312"/>
                  </a:lnTo>
                  <a:lnTo>
                    <a:pt x="4048" y="2302"/>
                  </a:lnTo>
                  <a:lnTo>
                    <a:pt x="4040" y="2294"/>
                  </a:lnTo>
                  <a:lnTo>
                    <a:pt x="4034" y="2282"/>
                  </a:lnTo>
                  <a:lnTo>
                    <a:pt x="4032" y="2276"/>
                  </a:lnTo>
                  <a:lnTo>
                    <a:pt x="4030" y="2268"/>
                  </a:lnTo>
                  <a:lnTo>
                    <a:pt x="4026" y="2252"/>
                  </a:lnTo>
                  <a:lnTo>
                    <a:pt x="4020" y="2234"/>
                  </a:lnTo>
                  <a:lnTo>
                    <a:pt x="4012" y="2214"/>
                  </a:lnTo>
                  <a:lnTo>
                    <a:pt x="4010" y="2206"/>
                  </a:lnTo>
                  <a:lnTo>
                    <a:pt x="4010" y="2196"/>
                  </a:lnTo>
                  <a:lnTo>
                    <a:pt x="4008" y="2180"/>
                  </a:lnTo>
                  <a:lnTo>
                    <a:pt x="4004" y="2168"/>
                  </a:lnTo>
                  <a:lnTo>
                    <a:pt x="4002" y="2158"/>
                  </a:lnTo>
                  <a:lnTo>
                    <a:pt x="3998" y="2148"/>
                  </a:lnTo>
                  <a:lnTo>
                    <a:pt x="3998" y="2144"/>
                  </a:lnTo>
                  <a:lnTo>
                    <a:pt x="3994" y="2146"/>
                  </a:lnTo>
                  <a:lnTo>
                    <a:pt x="3992" y="2146"/>
                  </a:lnTo>
                  <a:lnTo>
                    <a:pt x="3992" y="2138"/>
                  </a:lnTo>
                  <a:lnTo>
                    <a:pt x="3994" y="2128"/>
                  </a:lnTo>
                  <a:lnTo>
                    <a:pt x="3992" y="2128"/>
                  </a:lnTo>
                  <a:lnTo>
                    <a:pt x="3990" y="2128"/>
                  </a:lnTo>
                  <a:lnTo>
                    <a:pt x="3988" y="2124"/>
                  </a:lnTo>
                  <a:lnTo>
                    <a:pt x="3988" y="2116"/>
                  </a:lnTo>
                  <a:lnTo>
                    <a:pt x="3988" y="2108"/>
                  </a:lnTo>
                  <a:lnTo>
                    <a:pt x="3992" y="2096"/>
                  </a:lnTo>
                  <a:lnTo>
                    <a:pt x="3994" y="2090"/>
                  </a:lnTo>
                  <a:lnTo>
                    <a:pt x="3996" y="2082"/>
                  </a:lnTo>
                  <a:lnTo>
                    <a:pt x="3996" y="2072"/>
                  </a:lnTo>
                  <a:lnTo>
                    <a:pt x="3994" y="2058"/>
                  </a:lnTo>
                  <a:lnTo>
                    <a:pt x="3990" y="2042"/>
                  </a:lnTo>
                  <a:lnTo>
                    <a:pt x="3988" y="2036"/>
                  </a:lnTo>
                  <a:lnTo>
                    <a:pt x="3986" y="2034"/>
                  </a:lnTo>
                  <a:lnTo>
                    <a:pt x="3988" y="2032"/>
                  </a:lnTo>
                  <a:lnTo>
                    <a:pt x="3988" y="2028"/>
                  </a:lnTo>
                  <a:lnTo>
                    <a:pt x="3986" y="2026"/>
                  </a:lnTo>
                  <a:lnTo>
                    <a:pt x="3984" y="2026"/>
                  </a:lnTo>
                  <a:lnTo>
                    <a:pt x="3982" y="2022"/>
                  </a:lnTo>
                  <a:lnTo>
                    <a:pt x="3982" y="2014"/>
                  </a:lnTo>
                  <a:lnTo>
                    <a:pt x="3978" y="2010"/>
                  </a:lnTo>
                  <a:lnTo>
                    <a:pt x="3978" y="2006"/>
                  </a:lnTo>
                  <a:lnTo>
                    <a:pt x="3980" y="2000"/>
                  </a:lnTo>
                  <a:lnTo>
                    <a:pt x="3984" y="1994"/>
                  </a:lnTo>
                  <a:lnTo>
                    <a:pt x="3982" y="1988"/>
                  </a:lnTo>
                  <a:lnTo>
                    <a:pt x="3978" y="1984"/>
                  </a:lnTo>
                  <a:lnTo>
                    <a:pt x="3974" y="1976"/>
                  </a:lnTo>
                  <a:lnTo>
                    <a:pt x="3970" y="1972"/>
                  </a:lnTo>
                  <a:lnTo>
                    <a:pt x="3970" y="1974"/>
                  </a:lnTo>
                  <a:lnTo>
                    <a:pt x="3966" y="1978"/>
                  </a:lnTo>
                  <a:lnTo>
                    <a:pt x="3962" y="1980"/>
                  </a:lnTo>
                  <a:lnTo>
                    <a:pt x="3958" y="1982"/>
                  </a:lnTo>
                  <a:lnTo>
                    <a:pt x="3954" y="1982"/>
                  </a:lnTo>
                  <a:lnTo>
                    <a:pt x="3954" y="1984"/>
                  </a:lnTo>
                  <a:lnTo>
                    <a:pt x="3960" y="1990"/>
                  </a:lnTo>
                  <a:lnTo>
                    <a:pt x="3966" y="1998"/>
                  </a:lnTo>
                  <a:lnTo>
                    <a:pt x="3968" y="2004"/>
                  </a:lnTo>
                  <a:lnTo>
                    <a:pt x="3970" y="2008"/>
                  </a:lnTo>
                  <a:lnTo>
                    <a:pt x="3966" y="2016"/>
                  </a:lnTo>
                  <a:lnTo>
                    <a:pt x="3964" y="2018"/>
                  </a:lnTo>
                  <a:lnTo>
                    <a:pt x="3962" y="2018"/>
                  </a:lnTo>
                  <a:lnTo>
                    <a:pt x="3960" y="2020"/>
                  </a:lnTo>
                  <a:lnTo>
                    <a:pt x="3960" y="2024"/>
                  </a:lnTo>
                  <a:lnTo>
                    <a:pt x="3962" y="2024"/>
                  </a:lnTo>
                  <a:lnTo>
                    <a:pt x="3964" y="2026"/>
                  </a:lnTo>
                  <a:lnTo>
                    <a:pt x="3966" y="2028"/>
                  </a:lnTo>
                  <a:lnTo>
                    <a:pt x="3966" y="2030"/>
                  </a:lnTo>
                  <a:lnTo>
                    <a:pt x="3962" y="2034"/>
                  </a:lnTo>
                  <a:lnTo>
                    <a:pt x="3958" y="2038"/>
                  </a:lnTo>
                  <a:lnTo>
                    <a:pt x="3954" y="2038"/>
                  </a:lnTo>
                  <a:lnTo>
                    <a:pt x="3954" y="2036"/>
                  </a:lnTo>
                  <a:lnTo>
                    <a:pt x="3952" y="2034"/>
                  </a:lnTo>
                  <a:lnTo>
                    <a:pt x="3952" y="2030"/>
                  </a:lnTo>
                  <a:lnTo>
                    <a:pt x="3950" y="2028"/>
                  </a:lnTo>
                  <a:lnTo>
                    <a:pt x="3946" y="2030"/>
                  </a:lnTo>
                  <a:lnTo>
                    <a:pt x="3940" y="2032"/>
                  </a:lnTo>
                  <a:lnTo>
                    <a:pt x="3936" y="2034"/>
                  </a:lnTo>
                  <a:lnTo>
                    <a:pt x="3932" y="2036"/>
                  </a:lnTo>
                  <a:lnTo>
                    <a:pt x="3934" y="2044"/>
                  </a:lnTo>
                  <a:lnTo>
                    <a:pt x="3936" y="2054"/>
                  </a:lnTo>
                  <a:lnTo>
                    <a:pt x="3938" y="2066"/>
                  </a:lnTo>
                  <a:lnTo>
                    <a:pt x="3936" y="2078"/>
                  </a:lnTo>
                  <a:lnTo>
                    <a:pt x="3930" y="2090"/>
                  </a:lnTo>
                  <a:lnTo>
                    <a:pt x="3928" y="2098"/>
                  </a:lnTo>
                  <a:lnTo>
                    <a:pt x="3928" y="2104"/>
                  </a:lnTo>
                  <a:lnTo>
                    <a:pt x="3930" y="2108"/>
                  </a:lnTo>
                  <a:lnTo>
                    <a:pt x="3928" y="2118"/>
                  </a:lnTo>
                  <a:lnTo>
                    <a:pt x="3926" y="2124"/>
                  </a:lnTo>
                  <a:lnTo>
                    <a:pt x="3928" y="2128"/>
                  </a:lnTo>
                  <a:lnTo>
                    <a:pt x="3930" y="2132"/>
                  </a:lnTo>
                  <a:lnTo>
                    <a:pt x="3934" y="2134"/>
                  </a:lnTo>
                  <a:lnTo>
                    <a:pt x="3934" y="2136"/>
                  </a:lnTo>
                  <a:lnTo>
                    <a:pt x="3932" y="2136"/>
                  </a:lnTo>
                  <a:close/>
                  <a:moveTo>
                    <a:pt x="4070" y="2610"/>
                  </a:moveTo>
                  <a:lnTo>
                    <a:pt x="4070" y="2610"/>
                  </a:lnTo>
                  <a:lnTo>
                    <a:pt x="4068" y="2602"/>
                  </a:lnTo>
                  <a:lnTo>
                    <a:pt x="4068" y="2594"/>
                  </a:lnTo>
                  <a:lnTo>
                    <a:pt x="4070" y="2586"/>
                  </a:lnTo>
                  <a:lnTo>
                    <a:pt x="4072" y="2580"/>
                  </a:lnTo>
                  <a:lnTo>
                    <a:pt x="4078" y="2572"/>
                  </a:lnTo>
                  <a:lnTo>
                    <a:pt x="4078" y="2570"/>
                  </a:lnTo>
                  <a:lnTo>
                    <a:pt x="4076" y="2568"/>
                  </a:lnTo>
                  <a:lnTo>
                    <a:pt x="4072" y="2570"/>
                  </a:lnTo>
                  <a:lnTo>
                    <a:pt x="4068" y="2572"/>
                  </a:lnTo>
                  <a:lnTo>
                    <a:pt x="4062" y="2582"/>
                  </a:lnTo>
                  <a:lnTo>
                    <a:pt x="4054" y="2590"/>
                  </a:lnTo>
                  <a:lnTo>
                    <a:pt x="4050" y="2592"/>
                  </a:lnTo>
                  <a:lnTo>
                    <a:pt x="4044" y="2592"/>
                  </a:lnTo>
                  <a:lnTo>
                    <a:pt x="4040" y="2592"/>
                  </a:lnTo>
                  <a:lnTo>
                    <a:pt x="4038" y="2590"/>
                  </a:lnTo>
                  <a:lnTo>
                    <a:pt x="4036" y="2586"/>
                  </a:lnTo>
                  <a:lnTo>
                    <a:pt x="4034" y="2582"/>
                  </a:lnTo>
                  <a:lnTo>
                    <a:pt x="4032" y="2580"/>
                  </a:lnTo>
                  <a:lnTo>
                    <a:pt x="4028" y="2578"/>
                  </a:lnTo>
                  <a:lnTo>
                    <a:pt x="4022" y="2578"/>
                  </a:lnTo>
                  <a:lnTo>
                    <a:pt x="4012" y="2576"/>
                  </a:lnTo>
                  <a:lnTo>
                    <a:pt x="4004" y="2570"/>
                  </a:lnTo>
                  <a:lnTo>
                    <a:pt x="3994" y="2562"/>
                  </a:lnTo>
                  <a:lnTo>
                    <a:pt x="3984" y="2554"/>
                  </a:lnTo>
                  <a:lnTo>
                    <a:pt x="3966" y="2534"/>
                  </a:lnTo>
                  <a:lnTo>
                    <a:pt x="3952" y="2516"/>
                  </a:lnTo>
                  <a:lnTo>
                    <a:pt x="3946" y="2510"/>
                  </a:lnTo>
                  <a:lnTo>
                    <a:pt x="3940" y="2506"/>
                  </a:lnTo>
                  <a:lnTo>
                    <a:pt x="3934" y="2504"/>
                  </a:lnTo>
                  <a:lnTo>
                    <a:pt x="3930" y="2504"/>
                  </a:lnTo>
                  <a:lnTo>
                    <a:pt x="3926" y="2508"/>
                  </a:lnTo>
                  <a:lnTo>
                    <a:pt x="3924" y="2512"/>
                  </a:lnTo>
                  <a:lnTo>
                    <a:pt x="3924" y="2520"/>
                  </a:lnTo>
                  <a:lnTo>
                    <a:pt x="3928" y="2530"/>
                  </a:lnTo>
                  <a:lnTo>
                    <a:pt x="3932" y="2540"/>
                  </a:lnTo>
                  <a:lnTo>
                    <a:pt x="3932" y="2546"/>
                  </a:lnTo>
                  <a:lnTo>
                    <a:pt x="3932" y="2552"/>
                  </a:lnTo>
                  <a:lnTo>
                    <a:pt x="3930" y="2556"/>
                  </a:lnTo>
                  <a:lnTo>
                    <a:pt x="3928" y="2564"/>
                  </a:lnTo>
                  <a:lnTo>
                    <a:pt x="3926" y="2568"/>
                  </a:lnTo>
                  <a:lnTo>
                    <a:pt x="3928" y="2574"/>
                  </a:lnTo>
                  <a:lnTo>
                    <a:pt x="3928" y="2580"/>
                  </a:lnTo>
                  <a:lnTo>
                    <a:pt x="3928" y="2584"/>
                  </a:lnTo>
                  <a:lnTo>
                    <a:pt x="3922" y="2594"/>
                  </a:lnTo>
                  <a:lnTo>
                    <a:pt x="3918" y="2602"/>
                  </a:lnTo>
                  <a:lnTo>
                    <a:pt x="3916" y="2606"/>
                  </a:lnTo>
                  <a:lnTo>
                    <a:pt x="3916" y="2610"/>
                  </a:lnTo>
                  <a:lnTo>
                    <a:pt x="3918" y="2620"/>
                  </a:lnTo>
                  <a:lnTo>
                    <a:pt x="3918" y="2630"/>
                  </a:lnTo>
                  <a:lnTo>
                    <a:pt x="3914" y="2634"/>
                  </a:lnTo>
                  <a:lnTo>
                    <a:pt x="3912" y="2636"/>
                  </a:lnTo>
                  <a:lnTo>
                    <a:pt x="3906" y="2636"/>
                  </a:lnTo>
                  <a:lnTo>
                    <a:pt x="3900" y="2632"/>
                  </a:lnTo>
                  <a:lnTo>
                    <a:pt x="3886" y="2626"/>
                  </a:lnTo>
                  <a:lnTo>
                    <a:pt x="3876" y="2624"/>
                  </a:lnTo>
                  <a:lnTo>
                    <a:pt x="3874" y="2624"/>
                  </a:lnTo>
                  <a:lnTo>
                    <a:pt x="3872" y="2628"/>
                  </a:lnTo>
                  <a:lnTo>
                    <a:pt x="3874" y="2630"/>
                  </a:lnTo>
                  <a:lnTo>
                    <a:pt x="3878" y="2636"/>
                  </a:lnTo>
                  <a:lnTo>
                    <a:pt x="3880" y="2640"/>
                  </a:lnTo>
                  <a:lnTo>
                    <a:pt x="3880" y="2642"/>
                  </a:lnTo>
                  <a:lnTo>
                    <a:pt x="3878" y="2648"/>
                  </a:lnTo>
                  <a:lnTo>
                    <a:pt x="3872" y="2656"/>
                  </a:lnTo>
                  <a:lnTo>
                    <a:pt x="3866" y="2662"/>
                  </a:lnTo>
                  <a:lnTo>
                    <a:pt x="3858" y="2670"/>
                  </a:lnTo>
                  <a:lnTo>
                    <a:pt x="3854" y="2676"/>
                  </a:lnTo>
                  <a:lnTo>
                    <a:pt x="3852" y="2680"/>
                  </a:lnTo>
                  <a:lnTo>
                    <a:pt x="3852" y="2682"/>
                  </a:lnTo>
                  <a:lnTo>
                    <a:pt x="3854" y="2686"/>
                  </a:lnTo>
                  <a:lnTo>
                    <a:pt x="3856" y="2690"/>
                  </a:lnTo>
                  <a:lnTo>
                    <a:pt x="3862" y="2694"/>
                  </a:lnTo>
                  <a:lnTo>
                    <a:pt x="3866" y="2700"/>
                  </a:lnTo>
                  <a:lnTo>
                    <a:pt x="3866" y="2706"/>
                  </a:lnTo>
                  <a:lnTo>
                    <a:pt x="3864" y="2710"/>
                  </a:lnTo>
                  <a:lnTo>
                    <a:pt x="3860" y="2722"/>
                  </a:lnTo>
                  <a:lnTo>
                    <a:pt x="3862" y="2726"/>
                  </a:lnTo>
                  <a:lnTo>
                    <a:pt x="3864" y="2732"/>
                  </a:lnTo>
                  <a:lnTo>
                    <a:pt x="3866" y="2734"/>
                  </a:lnTo>
                  <a:lnTo>
                    <a:pt x="3870" y="2736"/>
                  </a:lnTo>
                  <a:lnTo>
                    <a:pt x="3874" y="2732"/>
                  </a:lnTo>
                  <a:lnTo>
                    <a:pt x="3880" y="2720"/>
                  </a:lnTo>
                  <a:lnTo>
                    <a:pt x="3884" y="2712"/>
                  </a:lnTo>
                  <a:lnTo>
                    <a:pt x="3888" y="2710"/>
                  </a:lnTo>
                  <a:lnTo>
                    <a:pt x="3890" y="2712"/>
                  </a:lnTo>
                  <a:lnTo>
                    <a:pt x="3896" y="2714"/>
                  </a:lnTo>
                  <a:lnTo>
                    <a:pt x="3900" y="2714"/>
                  </a:lnTo>
                  <a:lnTo>
                    <a:pt x="3908" y="2712"/>
                  </a:lnTo>
                  <a:lnTo>
                    <a:pt x="3912" y="2710"/>
                  </a:lnTo>
                  <a:lnTo>
                    <a:pt x="3910" y="2706"/>
                  </a:lnTo>
                  <a:lnTo>
                    <a:pt x="3894" y="2698"/>
                  </a:lnTo>
                  <a:lnTo>
                    <a:pt x="3886" y="2692"/>
                  </a:lnTo>
                  <a:lnTo>
                    <a:pt x="3878" y="2686"/>
                  </a:lnTo>
                  <a:lnTo>
                    <a:pt x="3874" y="2680"/>
                  </a:lnTo>
                  <a:lnTo>
                    <a:pt x="3874" y="2676"/>
                  </a:lnTo>
                  <a:lnTo>
                    <a:pt x="3876" y="2672"/>
                  </a:lnTo>
                  <a:lnTo>
                    <a:pt x="3882" y="2666"/>
                  </a:lnTo>
                  <a:lnTo>
                    <a:pt x="3886" y="2666"/>
                  </a:lnTo>
                  <a:lnTo>
                    <a:pt x="3888" y="2668"/>
                  </a:lnTo>
                  <a:lnTo>
                    <a:pt x="3892" y="2670"/>
                  </a:lnTo>
                  <a:lnTo>
                    <a:pt x="3896" y="2674"/>
                  </a:lnTo>
                  <a:lnTo>
                    <a:pt x="3900" y="2676"/>
                  </a:lnTo>
                  <a:lnTo>
                    <a:pt x="3906" y="2676"/>
                  </a:lnTo>
                  <a:lnTo>
                    <a:pt x="3912" y="2674"/>
                  </a:lnTo>
                  <a:lnTo>
                    <a:pt x="3918" y="2670"/>
                  </a:lnTo>
                  <a:lnTo>
                    <a:pt x="3924" y="2668"/>
                  </a:lnTo>
                  <a:lnTo>
                    <a:pt x="3930" y="2666"/>
                  </a:lnTo>
                  <a:lnTo>
                    <a:pt x="3936" y="2668"/>
                  </a:lnTo>
                  <a:lnTo>
                    <a:pt x="3954" y="2678"/>
                  </a:lnTo>
                  <a:lnTo>
                    <a:pt x="3984" y="2698"/>
                  </a:lnTo>
                  <a:lnTo>
                    <a:pt x="3992" y="2700"/>
                  </a:lnTo>
                  <a:lnTo>
                    <a:pt x="3996" y="2698"/>
                  </a:lnTo>
                  <a:lnTo>
                    <a:pt x="4000" y="2692"/>
                  </a:lnTo>
                  <a:lnTo>
                    <a:pt x="4002" y="2684"/>
                  </a:lnTo>
                  <a:lnTo>
                    <a:pt x="4008" y="2664"/>
                  </a:lnTo>
                  <a:lnTo>
                    <a:pt x="4012" y="2656"/>
                  </a:lnTo>
                  <a:lnTo>
                    <a:pt x="4018" y="2652"/>
                  </a:lnTo>
                  <a:lnTo>
                    <a:pt x="4030" y="2648"/>
                  </a:lnTo>
                  <a:lnTo>
                    <a:pt x="4042" y="2646"/>
                  </a:lnTo>
                  <a:lnTo>
                    <a:pt x="4054" y="2644"/>
                  </a:lnTo>
                  <a:lnTo>
                    <a:pt x="4068" y="2640"/>
                  </a:lnTo>
                  <a:lnTo>
                    <a:pt x="4090" y="2630"/>
                  </a:lnTo>
                  <a:lnTo>
                    <a:pt x="4096" y="2626"/>
                  </a:lnTo>
                  <a:lnTo>
                    <a:pt x="4096" y="2624"/>
                  </a:lnTo>
                  <a:lnTo>
                    <a:pt x="4094" y="2622"/>
                  </a:lnTo>
                  <a:lnTo>
                    <a:pt x="4092" y="2620"/>
                  </a:lnTo>
                  <a:lnTo>
                    <a:pt x="4090" y="2620"/>
                  </a:lnTo>
                  <a:lnTo>
                    <a:pt x="4084" y="2622"/>
                  </a:lnTo>
                  <a:lnTo>
                    <a:pt x="4082" y="2622"/>
                  </a:lnTo>
                  <a:lnTo>
                    <a:pt x="4078" y="2622"/>
                  </a:lnTo>
                  <a:lnTo>
                    <a:pt x="4074" y="2618"/>
                  </a:lnTo>
                  <a:lnTo>
                    <a:pt x="4070" y="2610"/>
                  </a:lnTo>
                  <a:close/>
                  <a:moveTo>
                    <a:pt x="3802" y="2924"/>
                  </a:moveTo>
                  <a:lnTo>
                    <a:pt x="3802" y="2924"/>
                  </a:lnTo>
                  <a:lnTo>
                    <a:pt x="3806" y="2916"/>
                  </a:lnTo>
                  <a:lnTo>
                    <a:pt x="3806" y="2908"/>
                  </a:lnTo>
                  <a:lnTo>
                    <a:pt x="3804" y="2906"/>
                  </a:lnTo>
                  <a:lnTo>
                    <a:pt x="3802" y="2904"/>
                  </a:lnTo>
                  <a:lnTo>
                    <a:pt x="3800" y="2906"/>
                  </a:lnTo>
                  <a:lnTo>
                    <a:pt x="3796" y="2910"/>
                  </a:lnTo>
                  <a:lnTo>
                    <a:pt x="3792" y="2914"/>
                  </a:lnTo>
                  <a:lnTo>
                    <a:pt x="3792" y="2918"/>
                  </a:lnTo>
                  <a:lnTo>
                    <a:pt x="3792" y="2922"/>
                  </a:lnTo>
                  <a:lnTo>
                    <a:pt x="3792" y="2924"/>
                  </a:lnTo>
                  <a:lnTo>
                    <a:pt x="3794" y="2926"/>
                  </a:lnTo>
                  <a:lnTo>
                    <a:pt x="3798" y="2928"/>
                  </a:lnTo>
                  <a:lnTo>
                    <a:pt x="3800" y="2926"/>
                  </a:lnTo>
                  <a:lnTo>
                    <a:pt x="3802" y="2924"/>
                  </a:lnTo>
                  <a:close/>
                  <a:moveTo>
                    <a:pt x="3594" y="3018"/>
                  </a:moveTo>
                  <a:lnTo>
                    <a:pt x="3594" y="3018"/>
                  </a:lnTo>
                  <a:lnTo>
                    <a:pt x="3596" y="3016"/>
                  </a:lnTo>
                  <a:lnTo>
                    <a:pt x="3596" y="3014"/>
                  </a:lnTo>
                  <a:lnTo>
                    <a:pt x="3594" y="3010"/>
                  </a:lnTo>
                  <a:lnTo>
                    <a:pt x="3592" y="3010"/>
                  </a:lnTo>
                  <a:lnTo>
                    <a:pt x="3590" y="3012"/>
                  </a:lnTo>
                  <a:lnTo>
                    <a:pt x="3588" y="3014"/>
                  </a:lnTo>
                  <a:lnTo>
                    <a:pt x="3590" y="3018"/>
                  </a:lnTo>
                  <a:lnTo>
                    <a:pt x="3594" y="3018"/>
                  </a:lnTo>
                  <a:close/>
                  <a:moveTo>
                    <a:pt x="3048" y="4040"/>
                  </a:moveTo>
                  <a:lnTo>
                    <a:pt x="3048" y="4040"/>
                  </a:lnTo>
                  <a:lnTo>
                    <a:pt x="3046" y="4042"/>
                  </a:lnTo>
                  <a:lnTo>
                    <a:pt x="3044" y="4044"/>
                  </a:lnTo>
                  <a:lnTo>
                    <a:pt x="3042" y="4050"/>
                  </a:lnTo>
                  <a:lnTo>
                    <a:pt x="3044" y="4056"/>
                  </a:lnTo>
                  <a:lnTo>
                    <a:pt x="3046" y="4062"/>
                  </a:lnTo>
                  <a:lnTo>
                    <a:pt x="3048" y="4064"/>
                  </a:lnTo>
                  <a:lnTo>
                    <a:pt x="3050" y="4068"/>
                  </a:lnTo>
                  <a:lnTo>
                    <a:pt x="3052" y="4098"/>
                  </a:lnTo>
                  <a:lnTo>
                    <a:pt x="3054" y="4116"/>
                  </a:lnTo>
                  <a:lnTo>
                    <a:pt x="3056" y="4120"/>
                  </a:lnTo>
                  <a:lnTo>
                    <a:pt x="3058" y="4120"/>
                  </a:lnTo>
                  <a:lnTo>
                    <a:pt x="3062" y="4120"/>
                  </a:lnTo>
                  <a:lnTo>
                    <a:pt x="3064" y="4122"/>
                  </a:lnTo>
                  <a:lnTo>
                    <a:pt x="3066" y="4126"/>
                  </a:lnTo>
                  <a:lnTo>
                    <a:pt x="3070" y="4134"/>
                  </a:lnTo>
                  <a:lnTo>
                    <a:pt x="3074" y="4138"/>
                  </a:lnTo>
                  <a:lnTo>
                    <a:pt x="3076" y="4134"/>
                  </a:lnTo>
                  <a:lnTo>
                    <a:pt x="3076" y="4128"/>
                  </a:lnTo>
                  <a:lnTo>
                    <a:pt x="3078" y="4120"/>
                  </a:lnTo>
                  <a:lnTo>
                    <a:pt x="3078" y="4118"/>
                  </a:lnTo>
                  <a:lnTo>
                    <a:pt x="3082" y="4118"/>
                  </a:lnTo>
                  <a:lnTo>
                    <a:pt x="3086" y="4122"/>
                  </a:lnTo>
                  <a:lnTo>
                    <a:pt x="3090" y="4126"/>
                  </a:lnTo>
                  <a:lnTo>
                    <a:pt x="3092" y="4130"/>
                  </a:lnTo>
                  <a:lnTo>
                    <a:pt x="3090" y="4134"/>
                  </a:lnTo>
                  <a:lnTo>
                    <a:pt x="3086" y="4140"/>
                  </a:lnTo>
                  <a:lnTo>
                    <a:pt x="3080" y="4146"/>
                  </a:lnTo>
                  <a:lnTo>
                    <a:pt x="3076" y="4156"/>
                  </a:lnTo>
                  <a:lnTo>
                    <a:pt x="3078" y="4164"/>
                  </a:lnTo>
                  <a:lnTo>
                    <a:pt x="3078" y="4166"/>
                  </a:lnTo>
                  <a:lnTo>
                    <a:pt x="3082" y="4166"/>
                  </a:lnTo>
                  <a:lnTo>
                    <a:pt x="3084" y="4164"/>
                  </a:lnTo>
                  <a:lnTo>
                    <a:pt x="3088" y="4166"/>
                  </a:lnTo>
                  <a:lnTo>
                    <a:pt x="3092" y="4170"/>
                  </a:lnTo>
                  <a:lnTo>
                    <a:pt x="3096" y="4174"/>
                  </a:lnTo>
                  <a:lnTo>
                    <a:pt x="3100" y="4176"/>
                  </a:lnTo>
                  <a:lnTo>
                    <a:pt x="3104" y="4178"/>
                  </a:lnTo>
                  <a:lnTo>
                    <a:pt x="3112" y="4176"/>
                  </a:lnTo>
                  <a:lnTo>
                    <a:pt x="3112" y="4174"/>
                  </a:lnTo>
                  <a:lnTo>
                    <a:pt x="3112" y="4168"/>
                  </a:lnTo>
                  <a:lnTo>
                    <a:pt x="3112" y="4166"/>
                  </a:lnTo>
                  <a:lnTo>
                    <a:pt x="3116" y="4164"/>
                  </a:lnTo>
                  <a:lnTo>
                    <a:pt x="3120" y="4160"/>
                  </a:lnTo>
                  <a:lnTo>
                    <a:pt x="3124" y="4160"/>
                  </a:lnTo>
                  <a:lnTo>
                    <a:pt x="3138" y="4172"/>
                  </a:lnTo>
                  <a:lnTo>
                    <a:pt x="3144" y="4176"/>
                  </a:lnTo>
                  <a:lnTo>
                    <a:pt x="3148" y="4180"/>
                  </a:lnTo>
                  <a:lnTo>
                    <a:pt x="3152" y="4188"/>
                  </a:lnTo>
                  <a:lnTo>
                    <a:pt x="3154" y="4196"/>
                  </a:lnTo>
                  <a:lnTo>
                    <a:pt x="3156" y="4198"/>
                  </a:lnTo>
                  <a:lnTo>
                    <a:pt x="3158" y="4198"/>
                  </a:lnTo>
                  <a:lnTo>
                    <a:pt x="3162" y="4198"/>
                  </a:lnTo>
                  <a:lnTo>
                    <a:pt x="3162" y="4196"/>
                  </a:lnTo>
                  <a:lnTo>
                    <a:pt x="3162" y="4188"/>
                  </a:lnTo>
                  <a:lnTo>
                    <a:pt x="3154" y="4170"/>
                  </a:lnTo>
                  <a:lnTo>
                    <a:pt x="3154" y="4166"/>
                  </a:lnTo>
                  <a:lnTo>
                    <a:pt x="3154" y="4164"/>
                  </a:lnTo>
                  <a:lnTo>
                    <a:pt x="3160" y="4164"/>
                  </a:lnTo>
                  <a:lnTo>
                    <a:pt x="3164" y="4168"/>
                  </a:lnTo>
                  <a:lnTo>
                    <a:pt x="3168" y="4174"/>
                  </a:lnTo>
                  <a:lnTo>
                    <a:pt x="3172" y="4180"/>
                  </a:lnTo>
                  <a:lnTo>
                    <a:pt x="3176" y="4182"/>
                  </a:lnTo>
                  <a:lnTo>
                    <a:pt x="3180" y="4186"/>
                  </a:lnTo>
                  <a:lnTo>
                    <a:pt x="3184" y="4192"/>
                  </a:lnTo>
                  <a:lnTo>
                    <a:pt x="3186" y="4198"/>
                  </a:lnTo>
                  <a:lnTo>
                    <a:pt x="3186" y="4202"/>
                  </a:lnTo>
                  <a:lnTo>
                    <a:pt x="3188" y="4206"/>
                  </a:lnTo>
                  <a:lnTo>
                    <a:pt x="3196" y="4210"/>
                  </a:lnTo>
                  <a:lnTo>
                    <a:pt x="3206" y="4216"/>
                  </a:lnTo>
                  <a:lnTo>
                    <a:pt x="3210" y="4218"/>
                  </a:lnTo>
                  <a:lnTo>
                    <a:pt x="3212" y="4222"/>
                  </a:lnTo>
                  <a:lnTo>
                    <a:pt x="3212" y="4228"/>
                  </a:lnTo>
                  <a:lnTo>
                    <a:pt x="3216" y="4232"/>
                  </a:lnTo>
                  <a:lnTo>
                    <a:pt x="3218" y="4230"/>
                  </a:lnTo>
                  <a:lnTo>
                    <a:pt x="3220" y="4224"/>
                  </a:lnTo>
                  <a:lnTo>
                    <a:pt x="3222" y="4216"/>
                  </a:lnTo>
                  <a:lnTo>
                    <a:pt x="3222" y="4208"/>
                  </a:lnTo>
                  <a:lnTo>
                    <a:pt x="3220" y="4204"/>
                  </a:lnTo>
                  <a:lnTo>
                    <a:pt x="3218" y="4202"/>
                  </a:lnTo>
                  <a:lnTo>
                    <a:pt x="3210" y="4200"/>
                  </a:lnTo>
                  <a:lnTo>
                    <a:pt x="3206" y="4200"/>
                  </a:lnTo>
                  <a:lnTo>
                    <a:pt x="3206" y="4196"/>
                  </a:lnTo>
                  <a:lnTo>
                    <a:pt x="3206" y="4194"/>
                  </a:lnTo>
                  <a:lnTo>
                    <a:pt x="3206" y="4192"/>
                  </a:lnTo>
                  <a:lnTo>
                    <a:pt x="3204" y="4186"/>
                  </a:lnTo>
                  <a:lnTo>
                    <a:pt x="3198" y="4182"/>
                  </a:lnTo>
                  <a:lnTo>
                    <a:pt x="3196" y="4178"/>
                  </a:lnTo>
                  <a:lnTo>
                    <a:pt x="3194" y="4174"/>
                  </a:lnTo>
                  <a:lnTo>
                    <a:pt x="3196" y="4174"/>
                  </a:lnTo>
                  <a:lnTo>
                    <a:pt x="3198" y="4174"/>
                  </a:lnTo>
                  <a:lnTo>
                    <a:pt x="3206" y="4174"/>
                  </a:lnTo>
                  <a:lnTo>
                    <a:pt x="3210" y="4172"/>
                  </a:lnTo>
                  <a:lnTo>
                    <a:pt x="3212" y="4172"/>
                  </a:lnTo>
                  <a:lnTo>
                    <a:pt x="3214" y="4168"/>
                  </a:lnTo>
                  <a:lnTo>
                    <a:pt x="3210" y="4164"/>
                  </a:lnTo>
                  <a:lnTo>
                    <a:pt x="3194" y="4156"/>
                  </a:lnTo>
                  <a:lnTo>
                    <a:pt x="3190" y="4154"/>
                  </a:lnTo>
                  <a:lnTo>
                    <a:pt x="3186" y="4156"/>
                  </a:lnTo>
                  <a:lnTo>
                    <a:pt x="3186" y="4158"/>
                  </a:lnTo>
                  <a:lnTo>
                    <a:pt x="3184" y="4162"/>
                  </a:lnTo>
                  <a:lnTo>
                    <a:pt x="3184" y="4170"/>
                  </a:lnTo>
                  <a:lnTo>
                    <a:pt x="3182" y="4172"/>
                  </a:lnTo>
                  <a:lnTo>
                    <a:pt x="3180" y="4170"/>
                  </a:lnTo>
                  <a:lnTo>
                    <a:pt x="3178" y="4168"/>
                  </a:lnTo>
                  <a:lnTo>
                    <a:pt x="3176" y="4164"/>
                  </a:lnTo>
                  <a:lnTo>
                    <a:pt x="3176" y="4158"/>
                  </a:lnTo>
                  <a:lnTo>
                    <a:pt x="3176" y="4154"/>
                  </a:lnTo>
                  <a:lnTo>
                    <a:pt x="3174" y="4150"/>
                  </a:lnTo>
                  <a:lnTo>
                    <a:pt x="3170" y="4146"/>
                  </a:lnTo>
                  <a:lnTo>
                    <a:pt x="3164" y="4142"/>
                  </a:lnTo>
                  <a:lnTo>
                    <a:pt x="3158" y="4140"/>
                  </a:lnTo>
                  <a:lnTo>
                    <a:pt x="3154" y="4140"/>
                  </a:lnTo>
                  <a:lnTo>
                    <a:pt x="3152" y="4140"/>
                  </a:lnTo>
                  <a:lnTo>
                    <a:pt x="3150" y="4142"/>
                  </a:lnTo>
                  <a:lnTo>
                    <a:pt x="3148" y="4146"/>
                  </a:lnTo>
                  <a:lnTo>
                    <a:pt x="3144" y="4146"/>
                  </a:lnTo>
                  <a:lnTo>
                    <a:pt x="3142" y="4146"/>
                  </a:lnTo>
                  <a:lnTo>
                    <a:pt x="3140" y="4148"/>
                  </a:lnTo>
                  <a:lnTo>
                    <a:pt x="3140" y="4152"/>
                  </a:lnTo>
                  <a:lnTo>
                    <a:pt x="3140" y="4158"/>
                  </a:lnTo>
                  <a:lnTo>
                    <a:pt x="3138" y="4158"/>
                  </a:lnTo>
                  <a:lnTo>
                    <a:pt x="3136" y="4158"/>
                  </a:lnTo>
                  <a:lnTo>
                    <a:pt x="3130" y="4156"/>
                  </a:lnTo>
                  <a:lnTo>
                    <a:pt x="3126" y="4152"/>
                  </a:lnTo>
                  <a:lnTo>
                    <a:pt x="3122" y="4142"/>
                  </a:lnTo>
                  <a:lnTo>
                    <a:pt x="3120" y="4132"/>
                  </a:lnTo>
                  <a:lnTo>
                    <a:pt x="3120" y="4124"/>
                  </a:lnTo>
                  <a:lnTo>
                    <a:pt x="3120" y="4120"/>
                  </a:lnTo>
                  <a:lnTo>
                    <a:pt x="3120" y="4116"/>
                  </a:lnTo>
                  <a:lnTo>
                    <a:pt x="3116" y="4104"/>
                  </a:lnTo>
                  <a:lnTo>
                    <a:pt x="3112" y="4092"/>
                  </a:lnTo>
                  <a:lnTo>
                    <a:pt x="3112" y="4086"/>
                  </a:lnTo>
                  <a:lnTo>
                    <a:pt x="3116" y="4082"/>
                  </a:lnTo>
                  <a:lnTo>
                    <a:pt x="3120" y="4072"/>
                  </a:lnTo>
                  <a:lnTo>
                    <a:pt x="3120" y="4066"/>
                  </a:lnTo>
                  <a:lnTo>
                    <a:pt x="3120" y="4062"/>
                  </a:lnTo>
                  <a:lnTo>
                    <a:pt x="3124" y="4054"/>
                  </a:lnTo>
                  <a:lnTo>
                    <a:pt x="3128" y="4052"/>
                  </a:lnTo>
                  <a:lnTo>
                    <a:pt x="3130" y="4050"/>
                  </a:lnTo>
                  <a:lnTo>
                    <a:pt x="3132" y="4052"/>
                  </a:lnTo>
                  <a:lnTo>
                    <a:pt x="3134" y="4052"/>
                  </a:lnTo>
                  <a:lnTo>
                    <a:pt x="3136" y="4056"/>
                  </a:lnTo>
                  <a:lnTo>
                    <a:pt x="3138" y="4056"/>
                  </a:lnTo>
                  <a:lnTo>
                    <a:pt x="3144" y="4046"/>
                  </a:lnTo>
                  <a:lnTo>
                    <a:pt x="3148" y="4034"/>
                  </a:lnTo>
                  <a:lnTo>
                    <a:pt x="3154" y="4008"/>
                  </a:lnTo>
                  <a:lnTo>
                    <a:pt x="3154" y="4006"/>
                  </a:lnTo>
                  <a:lnTo>
                    <a:pt x="3152" y="4002"/>
                  </a:lnTo>
                  <a:lnTo>
                    <a:pt x="3146" y="3992"/>
                  </a:lnTo>
                  <a:lnTo>
                    <a:pt x="3144" y="3986"/>
                  </a:lnTo>
                  <a:lnTo>
                    <a:pt x="3142" y="3978"/>
                  </a:lnTo>
                  <a:lnTo>
                    <a:pt x="3142" y="3970"/>
                  </a:lnTo>
                  <a:lnTo>
                    <a:pt x="3144" y="3960"/>
                  </a:lnTo>
                  <a:lnTo>
                    <a:pt x="3148" y="3944"/>
                  </a:lnTo>
                  <a:lnTo>
                    <a:pt x="3146" y="3936"/>
                  </a:lnTo>
                  <a:lnTo>
                    <a:pt x="3146" y="3934"/>
                  </a:lnTo>
                  <a:lnTo>
                    <a:pt x="3142" y="3934"/>
                  </a:lnTo>
                  <a:lnTo>
                    <a:pt x="3140" y="3936"/>
                  </a:lnTo>
                  <a:lnTo>
                    <a:pt x="3136" y="3942"/>
                  </a:lnTo>
                  <a:lnTo>
                    <a:pt x="3132" y="3946"/>
                  </a:lnTo>
                  <a:lnTo>
                    <a:pt x="3126" y="3944"/>
                  </a:lnTo>
                  <a:lnTo>
                    <a:pt x="3122" y="3942"/>
                  </a:lnTo>
                  <a:lnTo>
                    <a:pt x="3114" y="3938"/>
                  </a:lnTo>
                  <a:lnTo>
                    <a:pt x="3100" y="3930"/>
                  </a:lnTo>
                  <a:lnTo>
                    <a:pt x="3094" y="3926"/>
                  </a:lnTo>
                  <a:lnTo>
                    <a:pt x="3086" y="3928"/>
                  </a:lnTo>
                  <a:lnTo>
                    <a:pt x="3076" y="3932"/>
                  </a:lnTo>
                  <a:lnTo>
                    <a:pt x="3076" y="3936"/>
                  </a:lnTo>
                  <a:lnTo>
                    <a:pt x="3074" y="3938"/>
                  </a:lnTo>
                  <a:lnTo>
                    <a:pt x="3074" y="3946"/>
                  </a:lnTo>
                  <a:lnTo>
                    <a:pt x="3074" y="3952"/>
                  </a:lnTo>
                  <a:lnTo>
                    <a:pt x="3072" y="3958"/>
                  </a:lnTo>
                  <a:lnTo>
                    <a:pt x="3068" y="3966"/>
                  </a:lnTo>
                  <a:lnTo>
                    <a:pt x="3068" y="3972"/>
                  </a:lnTo>
                  <a:lnTo>
                    <a:pt x="3068" y="3986"/>
                  </a:lnTo>
                  <a:lnTo>
                    <a:pt x="3070" y="4000"/>
                  </a:lnTo>
                  <a:lnTo>
                    <a:pt x="3068" y="4010"/>
                  </a:lnTo>
                  <a:lnTo>
                    <a:pt x="3066" y="4018"/>
                  </a:lnTo>
                  <a:lnTo>
                    <a:pt x="3064" y="4026"/>
                  </a:lnTo>
                  <a:lnTo>
                    <a:pt x="3062" y="4032"/>
                  </a:lnTo>
                  <a:lnTo>
                    <a:pt x="3064" y="4038"/>
                  </a:lnTo>
                  <a:lnTo>
                    <a:pt x="3066" y="4040"/>
                  </a:lnTo>
                  <a:lnTo>
                    <a:pt x="3068" y="4046"/>
                  </a:lnTo>
                  <a:lnTo>
                    <a:pt x="3070" y="4050"/>
                  </a:lnTo>
                  <a:lnTo>
                    <a:pt x="3068" y="4054"/>
                  </a:lnTo>
                  <a:lnTo>
                    <a:pt x="3066" y="4058"/>
                  </a:lnTo>
                  <a:lnTo>
                    <a:pt x="3062" y="4060"/>
                  </a:lnTo>
                  <a:lnTo>
                    <a:pt x="3060" y="4056"/>
                  </a:lnTo>
                  <a:lnTo>
                    <a:pt x="3058" y="4054"/>
                  </a:lnTo>
                  <a:lnTo>
                    <a:pt x="3052" y="4044"/>
                  </a:lnTo>
                  <a:lnTo>
                    <a:pt x="3050" y="4042"/>
                  </a:lnTo>
                  <a:lnTo>
                    <a:pt x="3048" y="4040"/>
                  </a:lnTo>
                  <a:close/>
                  <a:moveTo>
                    <a:pt x="3012" y="4336"/>
                  </a:moveTo>
                  <a:lnTo>
                    <a:pt x="3012" y="4336"/>
                  </a:lnTo>
                  <a:lnTo>
                    <a:pt x="2996" y="4362"/>
                  </a:lnTo>
                  <a:lnTo>
                    <a:pt x="2978" y="4384"/>
                  </a:lnTo>
                  <a:lnTo>
                    <a:pt x="2960" y="4400"/>
                  </a:lnTo>
                  <a:lnTo>
                    <a:pt x="2950" y="4412"/>
                  </a:lnTo>
                  <a:lnTo>
                    <a:pt x="2948" y="4420"/>
                  </a:lnTo>
                  <a:lnTo>
                    <a:pt x="2944" y="4428"/>
                  </a:lnTo>
                  <a:lnTo>
                    <a:pt x="2944" y="4432"/>
                  </a:lnTo>
                  <a:lnTo>
                    <a:pt x="2946" y="4434"/>
                  </a:lnTo>
                  <a:lnTo>
                    <a:pt x="2950" y="4432"/>
                  </a:lnTo>
                  <a:lnTo>
                    <a:pt x="2954" y="4426"/>
                  </a:lnTo>
                  <a:lnTo>
                    <a:pt x="2960" y="4422"/>
                  </a:lnTo>
                  <a:lnTo>
                    <a:pt x="2968" y="4410"/>
                  </a:lnTo>
                  <a:lnTo>
                    <a:pt x="2994" y="4388"/>
                  </a:lnTo>
                  <a:lnTo>
                    <a:pt x="3002" y="4380"/>
                  </a:lnTo>
                  <a:lnTo>
                    <a:pt x="3006" y="4372"/>
                  </a:lnTo>
                  <a:lnTo>
                    <a:pt x="3008" y="4368"/>
                  </a:lnTo>
                  <a:lnTo>
                    <a:pt x="3008" y="4364"/>
                  </a:lnTo>
                  <a:lnTo>
                    <a:pt x="3010" y="4358"/>
                  </a:lnTo>
                  <a:lnTo>
                    <a:pt x="3012" y="4356"/>
                  </a:lnTo>
                  <a:lnTo>
                    <a:pt x="3016" y="4354"/>
                  </a:lnTo>
                  <a:lnTo>
                    <a:pt x="3022" y="4352"/>
                  </a:lnTo>
                  <a:lnTo>
                    <a:pt x="3024" y="4350"/>
                  </a:lnTo>
                  <a:lnTo>
                    <a:pt x="3028" y="4344"/>
                  </a:lnTo>
                  <a:lnTo>
                    <a:pt x="3030" y="4338"/>
                  </a:lnTo>
                  <a:lnTo>
                    <a:pt x="3030" y="4336"/>
                  </a:lnTo>
                  <a:lnTo>
                    <a:pt x="3034" y="4336"/>
                  </a:lnTo>
                  <a:lnTo>
                    <a:pt x="3038" y="4334"/>
                  </a:lnTo>
                  <a:lnTo>
                    <a:pt x="3042" y="4330"/>
                  </a:lnTo>
                  <a:lnTo>
                    <a:pt x="3044" y="4324"/>
                  </a:lnTo>
                  <a:lnTo>
                    <a:pt x="3042" y="4316"/>
                  </a:lnTo>
                  <a:lnTo>
                    <a:pt x="3040" y="4312"/>
                  </a:lnTo>
                  <a:lnTo>
                    <a:pt x="3040" y="4306"/>
                  </a:lnTo>
                  <a:lnTo>
                    <a:pt x="3040" y="4296"/>
                  </a:lnTo>
                  <a:lnTo>
                    <a:pt x="3040" y="4288"/>
                  </a:lnTo>
                  <a:lnTo>
                    <a:pt x="3038" y="4286"/>
                  </a:lnTo>
                  <a:lnTo>
                    <a:pt x="3036" y="4284"/>
                  </a:lnTo>
                  <a:lnTo>
                    <a:pt x="3034" y="4284"/>
                  </a:lnTo>
                  <a:lnTo>
                    <a:pt x="3032" y="4286"/>
                  </a:lnTo>
                  <a:lnTo>
                    <a:pt x="3032" y="4294"/>
                  </a:lnTo>
                  <a:lnTo>
                    <a:pt x="3030" y="4302"/>
                  </a:lnTo>
                  <a:lnTo>
                    <a:pt x="3028" y="4304"/>
                  </a:lnTo>
                  <a:lnTo>
                    <a:pt x="3026" y="4306"/>
                  </a:lnTo>
                  <a:lnTo>
                    <a:pt x="3024" y="4306"/>
                  </a:lnTo>
                  <a:lnTo>
                    <a:pt x="3024" y="4308"/>
                  </a:lnTo>
                  <a:lnTo>
                    <a:pt x="3026" y="4312"/>
                  </a:lnTo>
                  <a:lnTo>
                    <a:pt x="3028" y="4318"/>
                  </a:lnTo>
                  <a:lnTo>
                    <a:pt x="3028" y="4322"/>
                  </a:lnTo>
                  <a:lnTo>
                    <a:pt x="3026" y="4326"/>
                  </a:lnTo>
                  <a:lnTo>
                    <a:pt x="3022" y="4330"/>
                  </a:lnTo>
                  <a:lnTo>
                    <a:pt x="3020" y="4328"/>
                  </a:lnTo>
                  <a:lnTo>
                    <a:pt x="3018" y="4328"/>
                  </a:lnTo>
                  <a:lnTo>
                    <a:pt x="3012" y="4336"/>
                  </a:lnTo>
                  <a:close/>
                  <a:moveTo>
                    <a:pt x="3126" y="3596"/>
                  </a:moveTo>
                  <a:lnTo>
                    <a:pt x="3126" y="3596"/>
                  </a:lnTo>
                  <a:lnTo>
                    <a:pt x="3122" y="3592"/>
                  </a:lnTo>
                  <a:lnTo>
                    <a:pt x="3118" y="3590"/>
                  </a:lnTo>
                  <a:lnTo>
                    <a:pt x="3116" y="3590"/>
                  </a:lnTo>
                  <a:lnTo>
                    <a:pt x="3114" y="3590"/>
                  </a:lnTo>
                  <a:lnTo>
                    <a:pt x="3110" y="3594"/>
                  </a:lnTo>
                  <a:lnTo>
                    <a:pt x="3104" y="3598"/>
                  </a:lnTo>
                  <a:lnTo>
                    <a:pt x="3098" y="3600"/>
                  </a:lnTo>
                  <a:lnTo>
                    <a:pt x="3092" y="3608"/>
                  </a:lnTo>
                  <a:lnTo>
                    <a:pt x="3072" y="3644"/>
                  </a:lnTo>
                  <a:lnTo>
                    <a:pt x="3062" y="3662"/>
                  </a:lnTo>
                  <a:lnTo>
                    <a:pt x="3060" y="3678"/>
                  </a:lnTo>
                  <a:lnTo>
                    <a:pt x="3060" y="3694"/>
                  </a:lnTo>
                  <a:lnTo>
                    <a:pt x="3062" y="3712"/>
                  </a:lnTo>
                  <a:lnTo>
                    <a:pt x="3066" y="3726"/>
                  </a:lnTo>
                  <a:lnTo>
                    <a:pt x="3070" y="3730"/>
                  </a:lnTo>
                  <a:lnTo>
                    <a:pt x="3074" y="3734"/>
                  </a:lnTo>
                  <a:lnTo>
                    <a:pt x="3078" y="3742"/>
                  </a:lnTo>
                  <a:lnTo>
                    <a:pt x="3082" y="3752"/>
                  </a:lnTo>
                  <a:lnTo>
                    <a:pt x="3086" y="3762"/>
                  </a:lnTo>
                  <a:lnTo>
                    <a:pt x="3088" y="3764"/>
                  </a:lnTo>
                  <a:lnTo>
                    <a:pt x="3090" y="3762"/>
                  </a:lnTo>
                  <a:lnTo>
                    <a:pt x="3090" y="3756"/>
                  </a:lnTo>
                  <a:lnTo>
                    <a:pt x="3090" y="3748"/>
                  </a:lnTo>
                  <a:lnTo>
                    <a:pt x="3092" y="3738"/>
                  </a:lnTo>
                  <a:lnTo>
                    <a:pt x="3094" y="3730"/>
                  </a:lnTo>
                  <a:lnTo>
                    <a:pt x="3096" y="3726"/>
                  </a:lnTo>
                  <a:lnTo>
                    <a:pt x="3098" y="3722"/>
                  </a:lnTo>
                  <a:lnTo>
                    <a:pt x="3102" y="3718"/>
                  </a:lnTo>
                  <a:lnTo>
                    <a:pt x="3106" y="3712"/>
                  </a:lnTo>
                  <a:lnTo>
                    <a:pt x="3110" y="3702"/>
                  </a:lnTo>
                  <a:lnTo>
                    <a:pt x="3114" y="3690"/>
                  </a:lnTo>
                  <a:lnTo>
                    <a:pt x="3120" y="3662"/>
                  </a:lnTo>
                  <a:lnTo>
                    <a:pt x="3126" y="3644"/>
                  </a:lnTo>
                  <a:lnTo>
                    <a:pt x="3130" y="3632"/>
                  </a:lnTo>
                  <a:lnTo>
                    <a:pt x="3130" y="3628"/>
                  </a:lnTo>
                  <a:lnTo>
                    <a:pt x="3128" y="3622"/>
                  </a:lnTo>
                  <a:lnTo>
                    <a:pt x="3128" y="3618"/>
                  </a:lnTo>
                  <a:lnTo>
                    <a:pt x="3128" y="3614"/>
                  </a:lnTo>
                  <a:lnTo>
                    <a:pt x="3130" y="3610"/>
                  </a:lnTo>
                  <a:lnTo>
                    <a:pt x="3132" y="3608"/>
                  </a:lnTo>
                  <a:lnTo>
                    <a:pt x="3132" y="3604"/>
                  </a:lnTo>
                  <a:lnTo>
                    <a:pt x="3130" y="3600"/>
                  </a:lnTo>
                  <a:lnTo>
                    <a:pt x="3126" y="3596"/>
                  </a:lnTo>
                  <a:close/>
                  <a:moveTo>
                    <a:pt x="4186" y="2510"/>
                  </a:moveTo>
                  <a:lnTo>
                    <a:pt x="4186" y="2510"/>
                  </a:lnTo>
                  <a:lnTo>
                    <a:pt x="4182" y="2506"/>
                  </a:lnTo>
                  <a:lnTo>
                    <a:pt x="4182" y="2510"/>
                  </a:lnTo>
                  <a:lnTo>
                    <a:pt x="4180" y="2516"/>
                  </a:lnTo>
                  <a:lnTo>
                    <a:pt x="4180" y="2518"/>
                  </a:lnTo>
                  <a:lnTo>
                    <a:pt x="4176" y="2522"/>
                  </a:lnTo>
                  <a:lnTo>
                    <a:pt x="4166" y="2526"/>
                  </a:lnTo>
                  <a:lnTo>
                    <a:pt x="4156" y="2534"/>
                  </a:lnTo>
                  <a:lnTo>
                    <a:pt x="4148" y="2544"/>
                  </a:lnTo>
                  <a:lnTo>
                    <a:pt x="4140" y="2558"/>
                  </a:lnTo>
                  <a:lnTo>
                    <a:pt x="4140" y="2560"/>
                  </a:lnTo>
                  <a:lnTo>
                    <a:pt x="4140" y="2562"/>
                  </a:lnTo>
                  <a:lnTo>
                    <a:pt x="4142" y="2564"/>
                  </a:lnTo>
                  <a:lnTo>
                    <a:pt x="4144" y="2562"/>
                  </a:lnTo>
                  <a:lnTo>
                    <a:pt x="4152" y="2556"/>
                  </a:lnTo>
                  <a:lnTo>
                    <a:pt x="4162" y="2546"/>
                  </a:lnTo>
                  <a:lnTo>
                    <a:pt x="4170" y="2536"/>
                  </a:lnTo>
                  <a:lnTo>
                    <a:pt x="4176" y="2532"/>
                  </a:lnTo>
                  <a:lnTo>
                    <a:pt x="4182" y="2528"/>
                  </a:lnTo>
                  <a:lnTo>
                    <a:pt x="4192" y="2522"/>
                  </a:lnTo>
                  <a:lnTo>
                    <a:pt x="4196" y="2518"/>
                  </a:lnTo>
                  <a:lnTo>
                    <a:pt x="4202" y="2516"/>
                  </a:lnTo>
                  <a:lnTo>
                    <a:pt x="4212" y="2512"/>
                  </a:lnTo>
                  <a:lnTo>
                    <a:pt x="4216" y="2510"/>
                  </a:lnTo>
                  <a:lnTo>
                    <a:pt x="4218" y="2508"/>
                  </a:lnTo>
                  <a:lnTo>
                    <a:pt x="4218" y="2506"/>
                  </a:lnTo>
                  <a:lnTo>
                    <a:pt x="4216" y="2502"/>
                  </a:lnTo>
                  <a:lnTo>
                    <a:pt x="4214" y="2500"/>
                  </a:lnTo>
                  <a:lnTo>
                    <a:pt x="4210" y="2500"/>
                  </a:lnTo>
                  <a:lnTo>
                    <a:pt x="4204" y="2504"/>
                  </a:lnTo>
                  <a:lnTo>
                    <a:pt x="4194" y="2510"/>
                  </a:lnTo>
                  <a:lnTo>
                    <a:pt x="4190" y="2510"/>
                  </a:lnTo>
                  <a:lnTo>
                    <a:pt x="4186" y="2510"/>
                  </a:lnTo>
                  <a:close/>
                  <a:moveTo>
                    <a:pt x="3264" y="4226"/>
                  </a:moveTo>
                  <a:lnTo>
                    <a:pt x="3264" y="4226"/>
                  </a:lnTo>
                  <a:lnTo>
                    <a:pt x="3258" y="4226"/>
                  </a:lnTo>
                  <a:lnTo>
                    <a:pt x="3250" y="4226"/>
                  </a:lnTo>
                  <a:lnTo>
                    <a:pt x="3242" y="4228"/>
                  </a:lnTo>
                  <a:lnTo>
                    <a:pt x="3234" y="4226"/>
                  </a:lnTo>
                  <a:lnTo>
                    <a:pt x="3230" y="4226"/>
                  </a:lnTo>
                  <a:lnTo>
                    <a:pt x="3228" y="4228"/>
                  </a:lnTo>
                  <a:lnTo>
                    <a:pt x="3228" y="4234"/>
                  </a:lnTo>
                  <a:lnTo>
                    <a:pt x="3234" y="4244"/>
                  </a:lnTo>
                  <a:lnTo>
                    <a:pt x="3242" y="4252"/>
                  </a:lnTo>
                  <a:lnTo>
                    <a:pt x="3246" y="4258"/>
                  </a:lnTo>
                  <a:lnTo>
                    <a:pt x="3248" y="4260"/>
                  </a:lnTo>
                  <a:lnTo>
                    <a:pt x="3250" y="4262"/>
                  </a:lnTo>
                  <a:lnTo>
                    <a:pt x="3254" y="4264"/>
                  </a:lnTo>
                  <a:lnTo>
                    <a:pt x="3258" y="4266"/>
                  </a:lnTo>
                  <a:lnTo>
                    <a:pt x="3258" y="4268"/>
                  </a:lnTo>
                  <a:lnTo>
                    <a:pt x="3256" y="4272"/>
                  </a:lnTo>
                  <a:lnTo>
                    <a:pt x="3254" y="4276"/>
                  </a:lnTo>
                  <a:lnTo>
                    <a:pt x="3252" y="4276"/>
                  </a:lnTo>
                  <a:lnTo>
                    <a:pt x="3252" y="4278"/>
                  </a:lnTo>
                  <a:lnTo>
                    <a:pt x="3256" y="4282"/>
                  </a:lnTo>
                  <a:lnTo>
                    <a:pt x="3260" y="4288"/>
                  </a:lnTo>
                  <a:lnTo>
                    <a:pt x="3264" y="4296"/>
                  </a:lnTo>
                  <a:lnTo>
                    <a:pt x="3266" y="4298"/>
                  </a:lnTo>
                  <a:lnTo>
                    <a:pt x="3268" y="4300"/>
                  </a:lnTo>
                  <a:lnTo>
                    <a:pt x="3272" y="4298"/>
                  </a:lnTo>
                  <a:lnTo>
                    <a:pt x="3276" y="4298"/>
                  </a:lnTo>
                  <a:lnTo>
                    <a:pt x="3280" y="4298"/>
                  </a:lnTo>
                  <a:lnTo>
                    <a:pt x="3282" y="4300"/>
                  </a:lnTo>
                  <a:lnTo>
                    <a:pt x="3286" y="4302"/>
                  </a:lnTo>
                  <a:lnTo>
                    <a:pt x="3288" y="4300"/>
                  </a:lnTo>
                  <a:lnTo>
                    <a:pt x="3286" y="4296"/>
                  </a:lnTo>
                  <a:lnTo>
                    <a:pt x="3282" y="4292"/>
                  </a:lnTo>
                  <a:lnTo>
                    <a:pt x="3282" y="4290"/>
                  </a:lnTo>
                  <a:lnTo>
                    <a:pt x="3282" y="4288"/>
                  </a:lnTo>
                  <a:lnTo>
                    <a:pt x="3282" y="4284"/>
                  </a:lnTo>
                  <a:lnTo>
                    <a:pt x="3278" y="4280"/>
                  </a:lnTo>
                  <a:lnTo>
                    <a:pt x="3276" y="4276"/>
                  </a:lnTo>
                  <a:lnTo>
                    <a:pt x="3276" y="4272"/>
                  </a:lnTo>
                  <a:lnTo>
                    <a:pt x="3276" y="4260"/>
                  </a:lnTo>
                  <a:lnTo>
                    <a:pt x="3276" y="4248"/>
                  </a:lnTo>
                  <a:lnTo>
                    <a:pt x="3276" y="4242"/>
                  </a:lnTo>
                  <a:lnTo>
                    <a:pt x="3274" y="4240"/>
                  </a:lnTo>
                  <a:lnTo>
                    <a:pt x="3270" y="4236"/>
                  </a:lnTo>
                  <a:lnTo>
                    <a:pt x="3270" y="4234"/>
                  </a:lnTo>
                  <a:lnTo>
                    <a:pt x="3268" y="4230"/>
                  </a:lnTo>
                  <a:lnTo>
                    <a:pt x="3264" y="4226"/>
                  </a:lnTo>
                  <a:close/>
                  <a:moveTo>
                    <a:pt x="2906" y="4970"/>
                  </a:moveTo>
                  <a:lnTo>
                    <a:pt x="2906" y="4970"/>
                  </a:lnTo>
                  <a:lnTo>
                    <a:pt x="2908" y="4964"/>
                  </a:lnTo>
                  <a:lnTo>
                    <a:pt x="2910" y="4962"/>
                  </a:lnTo>
                  <a:lnTo>
                    <a:pt x="2914" y="4960"/>
                  </a:lnTo>
                  <a:lnTo>
                    <a:pt x="2918" y="4958"/>
                  </a:lnTo>
                  <a:lnTo>
                    <a:pt x="2918" y="4956"/>
                  </a:lnTo>
                  <a:lnTo>
                    <a:pt x="2918" y="4950"/>
                  </a:lnTo>
                  <a:lnTo>
                    <a:pt x="2916" y="4942"/>
                  </a:lnTo>
                  <a:lnTo>
                    <a:pt x="2914" y="4932"/>
                  </a:lnTo>
                  <a:lnTo>
                    <a:pt x="2914" y="4924"/>
                  </a:lnTo>
                  <a:lnTo>
                    <a:pt x="2916" y="4918"/>
                  </a:lnTo>
                  <a:lnTo>
                    <a:pt x="2920" y="4912"/>
                  </a:lnTo>
                  <a:lnTo>
                    <a:pt x="2930" y="4902"/>
                  </a:lnTo>
                  <a:lnTo>
                    <a:pt x="2934" y="4898"/>
                  </a:lnTo>
                  <a:lnTo>
                    <a:pt x="2938" y="4892"/>
                  </a:lnTo>
                  <a:lnTo>
                    <a:pt x="2940" y="4888"/>
                  </a:lnTo>
                  <a:lnTo>
                    <a:pt x="2944" y="4886"/>
                  </a:lnTo>
                  <a:lnTo>
                    <a:pt x="2952" y="4882"/>
                  </a:lnTo>
                  <a:lnTo>
                    <a:pt x="2954" y="4882"/>
                  </a:lnTo>
                  <a:lnTo>
                    <a:pt x="2958" y="4878"/>
                  </a:lnTo>
                  <a:lnTo>
                    <a:pt x="2958" y="4872"/>
                  </a:lnTo>
                  <a:lnTo>
                    <a:pt x="2958" y="4862"/>
                  </a:lnTo>
                  <a:lnTo>
                    <a:pt x="2956" y="4840"/>
                  </a:lnTo>
                  <a:lnTo>
                    <a:pt x="2958" y="4822"/>
                  </a:lnTo>
                  <a:lnTo>
                    <a:pt x="2962" y="4808"/>
                  </a:lnTo>
                  <a:lnTo>
                    <a:pt x="2964" y="4804"/>
                  </a:lnTo>
                  <a:lnTo>
                    <a:pt x="2968" y="4800"/>
                  </a:lnTo>
                  <a:lnTo>
                    <a:pt x="2972" y="4796"/>
                  </a:lnTo>
                  <a:lnTo>
                    <a:pt x="2974" y="4792"/>
                  </a:lnTo>
                  <a:lnTo>
                    <a:pt x="2978" y="4792"/>
                  </a:lnTo>
                  <a:lnTo>
                    <a:pt x="2982" y="4796"/>
                  </a:lnTo>
                  <a:lnTo>
                    <a:pt x="2988" y="4800"/>
                  </a:lnTo>
                  <a:lnTo>
                    <a:pt x="2992" y="4802"/>
                  </a:lnTo>
                  <a:lnTo>
                    <a:pt x="3002" y="4802"/>
                  </a:lnTo>
                  <a:lnTo>
                    <a:pt x="3010" y="4800"/>
                  </a:lnTo>
                  <a:lnTo>
                    <a:pt x="3012" y="4798"/>
                  </a:lnTo>
                  <a:lnTo>
                    <a:pt x="3014" y="4796"/>
                  </a:lnTo>
                  <a:lnTo>
                    <a:pt x="3012" y="4792"/>
                  </a:lnTo>
                  <a:lnTo>
                    <a:pt x="3006" y="4786"/>
                  </a:lnTo>
                  <a:lnTo>
                    <a:pt x="2988" y="4770"/>
                  </a:lnTo>
                  <a:lnTo>
                    <a:pt x="2980" y="4760"/>
                  </a:lnTo>
                  <a:lnTo>
                    <a:pt x="2972" y="4752"/>
                  </a:lnTo>
                  <a:lnTo>
                    <a:pt x="2970" y="4744"/>
                  </a:lnTo>
                  <a:lnTo>
                    <a:pt x="2970" y="4742"/>
                  </a:lnTo>
                  <a:lnTo>
                    <a:pt x="2970" y="4738"/>
                  </a:lnTo>
                  <a:lnTo>
                    <a:pt x="2974" y="4734"/>
                  </a:lnTo>
                  <a:lnTo>
                    <a:pt x="2976" y="4730"/>
                  </a:lnTo>
                  <a:lnTo>
                    <a:pt x="2974" y="4726"/>
                  </a:lnTo>
                  <a:lnTo>
                    <a:pt x="2972" y="4722"/>
                  </a:lnTo>
                  <a:lnTo>
                    <a:pt x="2966" y="4714"/>
                  </a:lnTo>
                  <a:lnTo>
                    <a:pt x="2964" y="4708"/>
                  </a:lnTo>
                  <a:lnTo>
                    <a:pt x="2962" y="4702"/>
                  </a:lnTo>
                  <a:lnTo>
                    <a:pt x="2960" y="4696"/>
                  </a:lnTo>
                  <a:lnTo>
                    <a:pt x="2958" y="4692"/>
                  </a:lnTo>
                  <a:lnTo>
                    <a:pt x="2954" y="4690"/>
                  </a:lnTo>
                  <a:lnTo>
                    <a:pt x="2950" y="4686"/>
                  </a:lnTo>
                  <a:lnTo>
                    <a:pt x="2948" y="4684"/>
                  </a:lnTo>
                  <a:lnTo>
                    <a:pt x="2950" y="4678"/>
                  </a:lnTo>
                  <a:lnTo>
                    <a:pt x="2950" y="4672"/>
                  </a:lnTo>
                  <a:lnTo>
                    <a:pt x="2952" y="4668"/>
                  </a:lnTo>
                  <a:lnTo>
                    <a:pt x="2956" y="4666"/>
                  </a:lnTo>
                  <a:lnTo>
                    <a:pt x="2958" y="4666"/>
                  </a:lnTo>
                  <a:lnTo>
                    <a:pt x="2964" y="4666"/>
                  </a:lnTo>
                  <a:lnTo>
                    <a:pt x="2966" y="4666"/>
                  </a:lnTo>
                  <a:lnTo>
                    <a:pt x="2966" y="4662"/>
                  </a:lnTo>
                  <a:lnTo>
                    <a:pt x="2964" y="4658"/>
                  </a:lnTo>
                  <a:lnTo>
                    <a:pt x="2956" y="4648"/>
                  </a:lnTo>
                  <a:lnTo>
                    <a:pt x="2954" y="4644"/>
                  </a:lnTo>
                  <a:lnTo>
                    <a:pt x="2954" y="4642"/>
                  </a:lnTo>
                  <a:lnTo>
                    <a:pt x="2954" y="4640"/>
                  </a:lnTo>
                  <a:lnTo>
                    <a:pt x="2956" y="4638"/>
                  </a:lnTo>
                  <a:lnTo>
                    <a:pt x="2958" y="4638"/>
                  </a:lnTo>
                  <a:lnTo>
                    <a:pt x="2960" y="4636"/>
                  </a:lnTo>
                  <a:lnTo>
                    <a:pt x="2958" y="4630"/>
                  </a:lnTo>
                  <a:lnTo>
                    <a:pt x="2958" y="4628"/>
                  </a:lnTo>
                  <a:lnTo>
                    <a:pt x="2966" y="4632"/>
                  </a:lnTo>
                  <a:lnTo>
                    <a:pt x="2972" y="4636"/>
                  </a:lnTo>
                  <a:lnTo>
                    <a:pt x="2976" y="4636"/>
                  </a:lnTo>
                  <a:lnTo>
                    <a:pt x="2980" y="4632"/>
                  </a:lnTo>
                  <a:lnTo>
                    <a:pt x="2986" y="4632"/>
                  </a:lnTo>
                  <a:lnTo>
                    <a:pt x="2992" y="4630"/>
                  </a:lnTo>
                  <a:lnTo>
                    <a:pt x="2998" y="4628"/>
                  </a:lnTo>
                  <a:lnTo>
                    <a:pt x="2998" y="4626"/>
                  </a:lnTo>
                  <a:lnTo>
                    <a:pt x="2998" y="4624"/>
                  </a:lnTo>
                  <a:lnTo>
                    <a:pt x="2990" y="4618"/>
                  </a:lnTo>
                  <a:lnTo>
                    <a:pt x="2982" y="4610"/>
                  </a:lnTo>
                  <a:lnTo>
                    <a:pt x="2980" y="4606"/>
                  </a:lnTo>
                  <a:lnTo>
                    <a:pt x="2982" y="4602"/>
                  </a:lnTo>
                  <a:lnTo>
                    <a:pt x="2986" y="4598"/>
                  </a:lnTo>
                  <a:lnTo>
                    <a:pt x="2988" y="4598"/>
                  </a:lnTo>
                  <a:lnTo>
                    <a:pt x="2990" y="4598"/>
                  </a:lnTo>
                  <a:lnTo>
                    <a:pt x="2994" y="4600"/>
                  </a:lnTo>
                  <a:lnTo>
                    <a:pt x="3002" y="4600"/>
                  </a:lnTo>
                  <a:lnTo>
                    <a:pt x="3014" y="4596"/>
                  </a:lnTo>
                  <a:lnTo>
                    <a:pt x="3020" y="4592"/>
                  </a:lnTo>
                  <a:lnTo>
                    <a:pt x="3024" y="4586"/>
                  </a:lnTo>
                  <a:lnTo>
                    <a:pt x="3024" y="4580"/>
                  </a:lnTo>
                  <a:lnTo>
                    <a:pt x="3022" y="4578"/>
                  </a:lnTo>
                  <a:lnTo>
                    <a:pt x="3022" y="4576"/>
                  </a:lnTo>
                  <a:lnTo>
                    <a:pt x="3018" y="4576"/>
                  </a:lnTo>
                  <a:lnTo>
                    <a:pt x="3014" y="4578"/>
                  </a:lnTo>
                  <a:lnTo>
                    <a:pt x="3012" y="4578"/>
                  </a:lnTo>
                  <a:lnTo>
                    <a:pt x="3010" y="4576"/>
                  </a:lnTo>
                  <a:lnTo>
                    <a:pt x="3006" y="4572"/>
                  </a:lnTo>
                  <a:lnTo>
                    <a:pt x="3004" y="4572"/>
                  </a:lnTo>
                  <a:lnTo>
                    <a:pt x="3000" y="4570"/>
                  </a:lnTo>
                  <a:lnTo>
                    <a:pt x="2998" y="4566"/>
                  </a:lnTo>
                  <a:lnTo>
                    <a:pt x="2994" y="4562"/>
                  </a:lnTo>
                  <a:lnTo>
                    <a:pt x="2988" y="4560"/>
                  </a:lnTo>
                  <a:lnTo>
                    <a:pt x="2984" y="4560"/>
                  </a:lnTo>
                  <a:lnTo>
                    <a:pt x="2982" y="4560"/>
                  </a:lnTo>
                  <a:lnTo>
                    <a:pt x="2976" y="4564"/>
                  </a:lnTo>
                  <a:lnTo>
                    <a:pt x="2974" y="4564"/>
                  </a:lnTo>
                  <a:lnTo>
                    <a:pt x="2972" y="4562"/>
                  </a:lnTo>
                  <a:lnTo>
                    <a:pt x="2972" y="4560"/>
                  </a:lnTo>
                  <a:lnTo>
                    <a:pt x="2974" y="4558"/>
                  </a:lnTo>
                  <a:lnTo>
                    <a:pt x="2976" y="4556"/>
                  </a:lnTo>
                  <a:lnTo>
                    <a:pt x="2976" y="4550"/>
                  </a:lnTo>
                  <a:lnTo>
                    <a:pt x="2974" y="4548"/>
                  </a:lnTo>
                  <a:lnTo>
                    <a:pt x="2972" y="4548"/>
                  </a:lnTo>
                  <a:lnTo>
                    <a:pt x="2968" y="4548"/>
                  </a:lnTo>
                  <a:lnTo>
                    <a:pt x="2964" y="4550"/>
                  </a:lnTo>
                  <a:lnTo>
                    <a:pt x="2962" y="4550"/>
                  </a:lnTo>
                  <a:lnTo>
                    <a:pt x="2960" y="4548"/>
                  </a:lnTo>
                  <a:lnTo>
                    <a:pt x="2960" y="4542"/>
                  </a:lnTo>
                  <a:lnTo>
                    <a:pt x="2960" y="4536"/>
                  </a:lnTo>
                  <a:lnTo>
                    <a:pt x="2962" y="4530"/>
                  </a:lnTo>
                  <a:lnTo>
                    <a:pt x="2958" y="4522"/>
                  </a:lnTo>
                  <a:lnTo>
                    <a:pt x="2954" y="4518"/>
                  </a:lnTo>
                  <a:lnTo>
                    <a:pt x="2952" y="4520"/>
                  </a:lnTo>
                  <a:lnTo>
                    <a:pt x="2948" y="4520"/>
                  </a:lnTo>
                  <a:lnTo>
                    <a:pt x="2946" y="4518"/>
                  </a:lnTo>
                  <a:lnTo>
                    <a:pt x="2944" y="4510"/>
                  </a:lnTo>
                  <a:lnTo>
                    <a:pt x="2942" y="4504"/>
                  </a:lnTo>
                  <a:lnTo>
                    <a:pt x="2940" y="4502"/>
                  </a:lnTo>
                  <a:lnTo>
                    <a:pt x="2938" y="4502"/>
                  </a:lnTo>
                  <a:lnTo>
                    <a:pt x="2936" y="4504"/>
                  </a:lnTo>
                  <a:lnTo>
                    <a:pt x="2934" y="4508"/>
                  </a:lnTo>
                  <a:lnTo>
                    <a:pt x="2932" y="4514"/>
                  </a:lnTo>
                  <a:lnTo>
                    <a:pt x="2928" y="4520"/>
                  </a:lnTo>
                  <a:lnTo>
                    <a:pt x="2926" y="4522"/>
                  </a:lnTo>
                  <a:lnTo>
                    <a:pt x="2924" y="4520"/>
                  </a:lnTo>
                  <a:lnTo>
                    <a:pt x="2926" y="4512"/>
                  </a:lnTo>
                  <a:lnTo>
                    <a:pt x="2928" y="4504"/>
                  </a:lnTo>
                  <a:lnTo>
                    <a:pt x="2926" y="4500"/>
                  </a:lnTo>
                  <a:lnTo>
                    <a:pt x="2924" y="4500"/>
                  </a:lnTo>
                  <a:lnTo>
                    <a:pt x="2920" y="4502"/>
                  </a:lnTo>
                  <a:lnTo>
                    <a:pt x="2918" y="4506"/>
                  </a:lnTo>
                  <a:lnTo>
                    <a:pt x="2916" y="4514"/>
                  </a:lnTo>
                  <a:lnTo>
                    <a:pt x="2910" y="4528"/>
                  </a:lnTo>
                  <a:lnTo>
                    <a:pt x="2904" y="4538"/>
                  </a:lnTo>
                  <a:lnTo>
                    <a:pt x="2900" y="4542"/>
                  </a:lnTo>
                  <a:lnTo>
                    <a:pt x="2896" y="4544"/>
                  </a:lnTo>
                  <a:lnTo>
                    <a:pt x="2896" y="4548"/>
                  </a:lnTo>
                  <a:lnTo>
                    <a:pt x="2894" y="4556"/>
                  </a:lnTo>
                  <a:lnTo>
                    <a:pt x="2892" y="4558"/>
                  </a:lnTo>
                  <a:lnTo>
                    <a:pt x="2890" y="4560"/>
                  </a:lnTo>
                  <a:lnTo>
                    <a:pt x="2890" y="4562"/>
                  </a:lnTo>
                  <a:lnTo>
                    <a:pt x="2888" y="4570"/>
                  </a:lnTo>
                  <a:lnTo>
                    <a:pt x="2884" y="4572"/>
                  </a:lnTo>
                  <a:lnTo>
                    <a:pt x="2882" y="4574"/>
                  </a:lnTo>
                  <a:lnTo>
                    <a:pt x="2880" y="4572"/>
                  </a:lnTo>
                  <a:lnTo>
                    <a:pt x="2876" y="4570"/>
                  </a:lnTo>
                  <a:lnTo>
                    <a:pt x="2874" y="4572"/>
                  </a:lnTo>
                  <a:lnTo>
                    <a:pt x="2868" y="4580"/>
                  </a:lnTo>
                  <a:lnTo>
                    <a:pt x="2868" y="4582"/>
                  </a:lnTo>
                  <a:lnTo>
                    <a:pt x="2868" y="4584"/>
                  </a:lnTo>
                  <a:lnTo>
                    <a:pt x="2872" y="4586"/>
                  </a:lnTo>
                  <a:lnTo>
                    <a:pt x="2876" y="4592"/>
                  </a:lnTo>
                  <a:lnTo>
                    <a:pt x="2874" y="4594"/>
                  </a:lnTo>
                  <a:lnTo>
                    <a:pt x="2872" y="4598"/>
                  </a:lnTo>
                  <a:lnTo>
                    <a:pt x="2868" y="4602"/>
                  </a:lnTo>
                  <a:lnTo>
                    <a:pt x="2864" y="4600"/>
                  </a:lnTo>
                  <a:lnTo>
                    <a:pt x="2862" y="4600"/>
                  </a:lnTo>
                  <a:lnTo>
                    <a:pt x="2858" y="4604"/>
                  </a:lnTo>
                  <a:lnTo>
                    <a:pt x="2854" y="4608"/>
                  </a:lnTo>
                  <a:lnTo>
                    <a:pt x="2854" y="4604"/>
                  </a:lnTo>
                  <a:lnTo>
                    <a:pt x="2856" y="4598"/>
                  </a:lnTo>
                  <a:lnTo>
                    <a:pt x="2856" y="4596"/>
                  </a:lnTo>
                  <a:lnTo>
                    <a:pt x="2854" y="4596"/>
                  </a:lnTo>
                  <a:lnTo>
                    <a:pt x="2850" y="4598"/>
                  </a:lnTo>
                  <a:lnTo>
                    <a:pt x="2844" y="4602"/>
                  </a:lnTo>
                  <a:lnTo>
                    <a:pt x="2836" y="4610"/>
                  </a:lnTo>
                  <a:lnTo>
                    <a:pt x="2828" y="4616"/>
                  </a:lnTo>
                  <a:lnTo>
                    <a:pt x="2822" y="4618"/>
                  </a:lnTo>
                  <a:lnTo>
                    <a:pt x="2816" y="4618"/>
                  </a:lnTo>
                  <a:lnTo>
                    <a:pt x="2814" y="4618"/>
                  </a:lnTo>
                  <a:lnTo>
                    <a:pt x="2812" y="4618"/>
                  </a:lnTo>
                  <a:lnTo>
                    <a:pt x="2812" y="4630"/>
                  </a:lnTo>
                  <a:lnTo>
                    <a:pt x="2810" y="4634"/>
                  </a:lnTo>
                  <a:lnTo>
                    <a:pt x="2806" y="4640"/>
                  </a:lnTo>
                  <a:lnTo>
                    <a:pt x="2798" y="4652"/>
                  </a:lnTo>
                  <a:lnTo>
                    <a:pt x="2786" y="4666"/>
                  </a:lnTo>
                  <a:lnTo>
                    <a:pt x="2780" y="4674"/>
                  </a:lnTo>
                  <a:lnTo>
                    <a:pt x="2778" y="4684"/>
                  </a:lnTo>
                  <a:lnTo>
                    <a:pt x="2774" y="4688"/>
                  </a:lnTo>
                  <a:lnTo>
                    <a:pt x="2766" y="4692"/>
                  </a:lnTo>
                  <a:lnTo>
                    <a:pt x="2746" y="4696"/>
                  </a:lnTo>
                  <a:lnTo>
                    <a:pt x="2724" y="4700"/>
                  </a:lnTo>
                  <a:lnTo>
                    <a:pt x="2716" y="4704"/>
                  </a:lnTo>
                  <a:lnTo>
                    <a:pt x="2712" y="4706"/>
                  </a:lnTo>
                  <a:lnTo>
                    <a:pt x="2710" y="4710"/>
                  </a:lnTo>
                  <a:lnTo>
                    <a:pt x="2708" y="4716"/>
                  </a:lnTo>
                  <a:lnTo>
                    <a:pt x="2710" y="4724"/>
                  </a:lnTo>
                  <a:lnTo>
                    <a:pt x="2708" y="4728"/>
                  </a:lnTo>
                  <a:lnTo>
                    <a:pt x="2704" y="4726"/>
                  </a:lnTo>
                  <a:lnTo>
                    <a:pt x="2702" y="4724"/>
                  </a:lnTo>
                  <a:lnTo>
                    <a:pt x="2700" y="4724"/>
                  </a:lnTo>
                  <a:lnTo>
                    <a:pt x="2698" y="4728"/>
                  </a:lnTo>
                  <a:lnTo>
                    <a:pt x="2698" y="4734"/>
                  </a:lnTo>
                  <a:lnTo>
                    <a:pt x="2700" y="4738"/>
                  </a:lnTo>
                  <a:lnTo>
                    <a:pt x="2702" y="4738"/>
                  </a:lnTo>
                  <a:lnTo>
                    <a:pt x="2702" y="4740"/>
                  </a:lnTo>
                  <a:lnTo>
                    <a:pt x="2700" y="4742"/>
                  </a:lnTo>
                  <a:lnTo>
                    <a:pt x="2698" y="4750"/>
                  </a:lnTo>
                  <a:lnTo>
                    <a:pt x="2696" y="4756"/>
                  </a:lnTo>
                  <a:lnTo>
                    <a:pt x="2692" y="4760"/>
                  </a:lnTo>
                  <a:lnTo>
                    <a:pt x="2692" y="4764"/>
                  </a:lnTo>
                  <a:lnTo>
                    <a:pt x="2696" y="4768"/>
                  </a:lnTo>
                  <a:lnTo>
                    <a:pt x="2698" y="4772"/>
                  </a:lnTo>
                  <a:lnTo>
                    <a:pt x="2698" y="4774"/>
                  </a:lnTo>
                  <a:lnTo>
                    <a:pt x="2690" y="4768"/>
                  </a:lnTo>
                  <a:lnTo>
                    <a:pt x="2684" y="4766"/>
                  </a:lnTo>
                  <a:lnTo>
                    <a:pt x="2678" y="4766"/>
                  </a:lnTo>
                  <a:lnTo>
                    <a:pt x="2672" y="4764"/>
                  </a:lnTo>
                  <a:lnTo>
                    <a:pt x="2672" y="4762"/>
                  </a:lnTo>
                  <a:lnTo>
                    <a:pt x="2672" y="4760"/>
                  </a:lnTo>
                  <a:lnTo>
                    <a:pt x="2674" y="4756"/>
                  </a:lnTo>
                  <a:lnTo>
                    <a:pt x="2672" y="4756"/>
                  </a:lnTo>
                  <a:lnTo>
                    <a:pt x="2670" y="4756"/>
                  </a:lnTo>
                  <a:lnTo>
                    <a:pt x="2666" y="4754"/>
                  </a:lnTo>
                  <a:lnTo>
                    <a:pt x="2664" y="4752"/>
                  </a:lnTo>
                  <a:lnTo>
                    <a:pt x="2664" y="4754"/>
                  </a:lnTo>
                  <a:lnTo>
                    <a:pt x="2662" y="4756"/>
                  </a:lnTo>
                  <a:lnTo>
                    <a:pt x="2656" y="4758"/>
                  </a:lnTo>
                  <a:lnTo>
                    <a:pt x="2650" y="4758"/>
                  </a:lnTo>
                  <a:lnTo>
                    <a:pt x="2644" y="4756"/>
                  </a:lnTo>
                  <a:lnTo>
                    <a:pt x="2640" y="4750"/>
                  </a:lnTo>
                  <a:lnTo>
                    <a:pt x="2638" y="4742"/>
                  </a:lnTo>
                  <a:lnTo>
                    <a:pt x="2632" y="4744"/>
                  </a:lnTo>
                  <a:lnTo>
                    <a:pt x="2628" y="4746"/>
                  </a:lnTo>
                  <a:lnTo>
                    <a:pt x="2622" y="4750"/>
                  </a:lnTo>
                  <a:lnTo>
                    <a:pt x="2620" y="4758"/>
                  </a:lnTo>
                  <a:lnTo>
                    <a:pt x="2618" y="4764"/>
                  </a:lnTo>
                  <a:lnTo>
                    <a:pt x="2614" y="4772"/>
                  </a:lnTo>
                  <a:lnTo>
                    <a:pt x="2610" y="4780"/>
                  </a:lnTo>
                  <a:lnTo>
                    <a:pt x="2606" y="4802"/>
                  </a:lnTo>
                  <a:lnTo>
                    <a:pt x="2606" y="4812"/>
                  </a:lnTo>
                  <a:lnTo>
                    <a:pt x="2608" y="4820"/>
                  </a:lnTo>
                  <a:lnTo>
                    <a:pt x="2610" y="4826"/>
                  </a:lnTo>
                  <a:lnTo>
                    <a:pt x="2616" y="4830"/>
                  </a:lnTo>
                  <a:lnTo>
                    <a:pt x="2620" y="4834"/>
                  </a:lnTo>
                  <a:lnTo>
                    <a:pt x="2620" y="4836"/>
                  </a:lnTo>
                  <a:lnTo>
                    <a:pt x="2616" y="4844"/>
                  </a:lnTo>
                  <a:lnTo>
                    <a:pt x="2614" y="4848"/>
                  </a:lnTo>
                  <a:lnTo>
                    <a:pt x="2614" y="4854"/>
                  </a:lnTo>
                  <a:lnTo>
                    <a:pt x="2614" y="4858"/>
                  </a:lnTo>
                  <a:lnTo>
                    <a:pt x="2618" y="4864"/>
                  </a:lnTo>
                  <a:lnTo>
                    <a:pt x="2622" y="4870"/>
                  </a:lnTo>
                  <a:lnTo>
                    <a:pt x="2624" y="4874"/>
                  </a:lnTo>
                  <a:lnTo>
                    <a:pt x="2624" y="4876"/>
                  </a:lnTo>
                  <a:lnTo>
                    <a:pt x="2622" y="4878"/>
                  </a:lnTo>
                  <a:lnTo>
                    <a:pt x="2620" y="4880"/>
                  </a:lnTo>
                  <a:lnTo>
                    <a:pt x="2626" y="4882"/>
                  </a:lnTo>
                  <a:lnTo>
                    <a:pt x="2630" y="4886"/>
                  </a:lnTo>
                  <a:lnTo>
                    <a:pt x="2632" y="4888"/>
                  </a:lnTo>
                  <a:lnTo>
                    <a:pt x="2632" y="4890"/>
                  </a:lnTo>
                  <a:lnTo>
                    <a:pt x="2630" y="4892"/>
                  </a:lnTo>
                  <a:lnTo>
                    <a:pt x="2628" y="4898"/>
                  </a:lnTo>
                  <a:lnTo>
                    <a:pt x="2626" y="4900"/>
                  </a:lnTo>
                  <a:lnTo>
                    <a:pt x="2628" y="4902"/>
                  </a:lnTo>
                  <a:lnTo>
                    <a:pt x="2632" y="4904"/>
                  </a:lnTo>
                  <a:lnTo>
                    <a:pt x="2634" y="4904"/>
                  </a:lnTo>
                  <a:lnTo>
                    <a:pt x="2640" y="4900"/>
                  </a:lnTo>
                  <a:lnTo>
                    <a:pt x="2646" y="4898"/>
                  </a:lnTo>
                  <a:lnTo>
                    <a:pt x="2650" y="4898"/>
                  </a:lnTo>
                  <a:lnTo>
                    <a:pt x="2652" y="4902"/>
                  </a:lnTo>
                  <a:lnTo>
                    <a:pt x="2652" y="4908"/>
                  </a:lnTo>
                  <a:lnTo>
                    <a:pt x="2652" y="4910"/>
                  </a:lnTo>
                  <a:lnTo>
                    <a:pt x="2650" y="4918"/>
                  </a:lnTo>
                  <a:lnTo>
                    <a:pt x="2648" y="4926"/>
                  </a:lnTo>
                  <a:lnTo>
                    <a:pt x="2648" y="4934"/>
                  </a:lnTo>
                  <a:lnTo>
                    <a:pt x="2652" y="4942"/>
                  </a:lnTo>
                  <a:lnTo>
                    <a:pt x="2658" y="4960"/>
                  </a:lnTo>
                  <a:lnTo>
                    <a:pt x="2660" y="4972"/>
                  </a:lnTo>
                  <a:lnTo>
                    <a:pt x="2660" y="4980"/>
                  </a:lnTo>
                  <a:lnTo>
                    <a:pt x="2660" y="4984"/>
                  </a:lnTo>
                  <a:lnTo>
                    <a:pt x="2660" y="4986"/>
                  </a:lnTo>
                  <a:lnTo>
                    <a:pt x="2666" y="4986"/>
                  </a:lnTo>
                  <a:lnTo>
                    <a:pt x="2678" y="4988"/>
                  </a:lnTo>
                  <a:lnTo>
                    <a:pt x="2684" y="4992"/>
                  </a:lnTo>
                  <a:lnTo>
                    <a:pt x="2692" y="4992"/>
                  </a:lnTo>
                  <a:lnTo>
                    <a:pt x="2698" y="4986"/>
                  </a:lnTo>
                  <a:lnTo>
                    <a:pt x="2702" y="4982"/>
                  </a:lnTo>
                  <a:lnTo>
                    <a:pt x="2706" y="4982"/>
                  </a:lnTo>
                  <a:lnTo>
                    <a:pt x="2712" y="4982"/>
                  </a:lnTo>
                  <a:lnTo>
                    <a:pt x="2716" y="4984"/>
                  </a:lnTo>
                  <a:lnTo>
                    <a:pt x="2720" y="4986"/>
                  </a:lnTo>
                  <a:lnTo>
                    <a:pt x="2722" y="4992"/>
                  </a:lnTo>
                  <a:lnTo>
                    <a:pt x="2724" y="4996"/>
                  </a:lnTo>
                  <a:lnTo>
                    <a:pt x="2724" y="5002"/>
                  </a:lnTo>
                  <a:lnTo>
                    <a:pt x="2724" y="5010"/>
                  </a:lnTo>
                  <a:lnTo>
                    <a:pt x="2726" y="5012"/>
                  </a:lnTo>
                  <a:lnTo>
                    <a:pt x="2728" y="5012"/>
                  </a:lnTo>
                  <a:lnTo>
                    <a:pt x="2734" y="5010"/>
                  </a:lnTo>
                  <a:lnTo>
                    <a:pt x="2740" y="5004"/>
                  </a:lnTo>
                  <a:lnTo>
                    <a:pt x="2742" y="5002"/>
                  </a:lnTo>
                  <a:lnTo>
                    <a:pt x="2746" y="5002"/>
                  </a:lnTo>
                  <a:lnTo>
                    <a:pt x="2754" y="5004"/>
                  </a:lnTo>
                  <a:lnTo>
                    <a:pt x="2756" y="5004"/>
                  </a:lnTo>
                  <a:lnTo>
                    <a:pt x="2760" y="5004"/>
                  </a:lnTo>
                  <a:lnTo>
                    <a:pt x="2764" y="5002"/>
                  </a:lnTo>
                  <a:lnTo>
                    <a:pt x="2768" y="4998"/>
                  </a:lnTo>
                  <a:lnTo>
                    <a:pt x="2770" y="4992"/>
                  </a:lnTo>
                  <a:lnTo>
                    <a:pt x="2774" y="4990"/>
                  </a:lnTo>
                  <a:lnTo>
                    <a:pt x="2776" y="4990"/>
                  </a:lnTo>
                  <a:lnTo>
                    <a:pt x="2778" y="4992"/>
                  </a:lnTo>
                  <a:lnTo>
                    <a:pt x="2784" y="4996"/>
                  </a:lnTo>
                  <a:lnTo>
                    <a:pt x="2788" y="4998"/>
                  </a:lnTo>
                  <a:lnTo>
                    <a:pt x="2792" y="4998"/>
                  </a:lnTo>
                  <a:lnTo>
                    <a:pt x="2794" y="4998"/>
                  </a:lnTo>
                  <a:lnTo>
                    <a:pt x="2796" y="5000"/>
                  </a:lnTo>
                  <a:lnTo>
                    <a:pt x="2796" y="5004"/>
                  </a:lnTo>
                  <a:lnTo>
                    <a:pt x="2796" y="5006"/>
                  </a:lnTo>
                  <a:lnTo>
                    <a:pt x="2798" y="5008"/>
                  </a:lnTo>
                  <a:lnTo>
                    <a:pt x="2800" y="5008"/>
                  </a:lnTo>
                  <a:lnTo>
                    <a:pt x="2806" y="5006"/>
                  </a:lnTo>
                  <a:lnTo>
                    <a:pt x="2814" y="5004"/>
                  </a:lnTo>
                  <a:lnTo>
                    <a:pt x="2820" y="5004"/>
                  </a:lnTo>
                  <a:lnTo>
                    <a:pt x="2826" y="5008"/>
                  </a:lnTo>
                  <a:lnTo>
                    <a:pt x="2830" y="5012"/>
                  </a:lnTo>
                  <a:lnTo>
                    <a:pt x="2834" y="5016"/>
                  </a:lnTo>
                  <a:lnTo>
                    <a:pt x="2836" y="5022"/>
                  </a:lnTo>
                  <a:lnTo>
                    <a:pt x="2836" y="5030"/>
                  </a:lnTo>
                  <a:lnTo>
                    <a:pt x="2836" y="5036"/>
                  </a:lnTo>
                  <a:lnTo>
                    <a:pt x="2836" y="5040"/>
                  </a:lnTo>
                  <a:lnTo>
                    <a:pt x="2840" y="5042"/>
                  </a:lnTo>
                  <a:lnTo>
                    <a:pt x="2846" y="5040"/>
                  </a:lnTo>
                  <a:lnTo>
                    <a:pt x="2852" y="5036"/>
                  </a:lnTo>
                  <a:lnTo>
                    <a:pt x="2868" y="5026"/>
                  </a:lnTo>
                  <a:lnTo>
                    <a:pt x="2876" y="5024"/>
                  </a:lnTo>
                  <a:lnTo>
                    <a:pt x="2882" y="5022"/>
                  </a:lnTo>
                  <a:lnTo>
                    <a:pt x="2886" y="5020"/>
                  </a:lnTo>
                  <a:lnTo>
                    <a:pt x="2890" y="5018"/>
                  </a:lnTo>
                  <a:lnTo>
                    <a:pt x="2894" y="5008"/>
                  </a:lnTo>
                  <a:lnTo>
                    <a:pt x="2896" y="4996"/>
                  </a:lnTo>
                  <a:lnTo>
                    <a:pt x="2898" y="4986"/>
                  </a:lnTo>
                  <a:lnTo>
                    <a:pt x="2898" y="4982"/>
                  </a:lnTo>
                  <a:lnTo>
                    <a:pt x="2902" y="4980"/>
                  </a:lnTo>
                  <a:lnTo>
                    <a:pt x="2904" y="4978"/>
                  </a:lnTo>
                  <a:lnTo>
                    <a:pt x="2906" y="4970"/>
                  </a:lnTo>
                  <a:close/>
                  <a:moveTo>
                    <a:pt x="2606" y="3938"/>
                  </a:moveTo>
                  <a:lnTo>
                    <a:pt x="2606" y="3938"/>
                  </a:lnTo>
                  <a:lnTo>
                    <a:pt x="2616" y="3942"/>
                  </a:lnTo>
                  <a:lnTo>
                    <a:pt x="2622" y="3944"/>
                  </a:lnTo>
                  <a:lnTo>
                    <a:pt x="2624" y="3944"/>
                  </a:lnTo>
                  <a:lnTo>
                    <a:pt x="2626" y="3944"/>
                  </a:lnTo>
                  <a:lnTo>
                    <a:pt x="2630" y="3948"/>
                  </a:lnTo>
                  <a:lnTo>
                    <a:pt x="2634" y="3950"/>
                  </a:lnTo>
                  <a:lnTo>
                    <a:pt x="2638" y="3948"/>
                  </a:lnTo>
                  <a:lnTo>
                    <a:pt x="2640" y="3942"/>
                  </a:lnTo>
                  <a:lnTo>
                    <a:pt x="2640" y="3940"/>
                  </a:lnTo>
                  <a:lnTo>
                    <a:pt x="2642" y="3940"/>
                  </a:lnTo>
                  <a:lnTo>
                    <a:pt x="2646" y="3940"/>
                  </a:lnTo>
                  <a:lnTo>
                    <a:pt x="2652" y="3938"/>
                  </a:lnTo>
                  <a:lnTo>
                    <a:pt x="2654" y="3938"/>
                  </a:lnTo>
                  <a:lnTo>
                    <a:pt x="2654" y="3934"/>
                  </a:lnTo>
                  <a:lnTo>
                    <a:pt x="2656" y="3930"/>
                  </a:lnTo>
                  <a:lnTo>
                    <a:pt x="2658" y="3928"/>
                  </a:lnTo>
                  <a:lnTo>
                    <a:pt x="2664" y="3926"/>
                  </a:lnTo>
                  <a:lnTo>
                    <a:pt x="2666" y="3924"/>
                  </a:lnTo>
                  <a:lnTo>
                    <a:pt x="2670" y="3922"/>
                  </a:lnTo>
                  <a:lnTo>
                    <a:pt x="2670" y="3918"/>
                  </a:lnTo>
                  <a:lnTo>
                    <a:pt x="2672" y="3912"/>
                  </a:lnTo>
                  <a:lnTo>
                    <a:pt x="2674" y="3902"/>
                  </a:lnTo>
                  <a:lnTo>
                    <a:pt x="2678" y="3892"/>
                  </a:lnTo>
                  <a:lnTo>
                    <a:pt x="2684" y="3884"/>
                  </a:lnTo>
                  <a:lnTo>
                    <a:pt x="2690" y="3878"/>
                  </a:lnTo>
                  <a:lnTo>
                    <a:pt x="2692" y="3874"/>
                  </a:lnTo>
                  <a:lnTo>
                    <a:pt x="2692" y="3868"/>
                  </a:lnTo>
                  <a:lnTo>
                    <a:pt x="2690" y="3862"/>
                  </a:lnTo>
                  <a:lnTo>
                    <a:pt x="2686" y="3858"/>
                  </a:lnTo>
                  <a:lnTo>
                    <a:pt x="2682" y="3856"/>
                  </a:lnTo>
                  <a:lnTo>
                    <a:pt x="2680" y="3854"/>
                  </a:lnTo>
                  <a:lnTo>
                    <a:pt x="2676" y="3852"/>
                  </a:lnTo>
                  <a:lnTo>
                    <a:pt x="2674" y="3854"/>
                  </a:lnTo>
                  <a:lnTo>
                    <a:pt x="2670" y="3856"/>
                  </a:lnTo>
                  <a:lnTo>
                    <a:pt x="2666" y="3856"/>
                  </a:lnTo>
                  <a:lnTo>
                    <a:pt x="2660" y="3856"/>
                  </a:lnTo>
                  <a:lnTo>
                    <a:pt x="2654" y="3858"/>
                  </a:lnTo>
                  <a:lnTo>
                    <a:pt x="2652" y="3860"/>
                  </a:lnTo>
                  <a:lnTo>
                    <a:pt x="2648" y="3860"/>
                  </a:lnTo>
                  <a:lnTo>
                    <a:pt x="2642" y="3858"/>
                  </a:lnTo>
                  <a:lnTo>
                    <a:pt x="2636" y="3858"/>
                  </a:lnTo>
                  <a:lnTo>
                    <a:pt x="2634" y="3858"/>
                  </a:lnTo>
                  <a:lnTo>
                    <a:pt x="2632" y="3862"/>
                  </a:lnTo>
                  <a:lnTo>
                    <a:pt x="2630" y="3864"/>
                  </a:lnTo>
                  <a:lnTo>
                    <a:pt x="2626" y="3864"/>
                  </a:lnTo>
                  <a:lnTo>
                    <a:pt x="2622" y="3862"/>
                  </a:lnTo>
                  <a:lnTo>
                    <a:pt x="2620" y="3864"/>
                  </a:lnTo>
                  <a:lnTo>
                    <a:pt x="2618" y="3866"/>
                  </a:lnTo>
                  <a:lnTo>
                    <a:pt x="2616" y="3870"/>
                  </a:lnTo>
                  <a:lnTo>
                    <a:pt x="2616" y="3872"/>
                  </a:lnTo>
                  <a:lnTo>
                    <a:pt x="2614" y="3874"/>
                  </a:lnTo>
                  <a:lnTo>
                    <a:pt x="2608" y="3882"/>
                  </a:lnTo>
                  <a:lnTo>
                    <a:pt x="2604" y="3886"/>
                  </a:lnTo>
                  <a:lnTo>
                    <a:pt x="2598" y="3890"/>
                  </a:lnTo>
                  <a:lnTo>
                    <a:pt x="2596" y="3896"/>
                  </a:lnTo>
                  <a:lnTo>
                    <a:pt x="2596" y="3908"/>
                  </a:lnTo>
                  <a:lnTo>
                    <a:pt x="2596" y="3920"/>
                  </a:lnTo>
                  <a:lnTo>
                    <a:pt x="2596" y="3926"/>
                  </a:lnTo>
                  <a:lnTo>
                    <a:pt x="2600" y="3932"/>
                  </a:lnTo>
                  <a:lnTo>
                    <a:pt x="2606" y="3938"/>
                  </a:lnTo>
                  <a:close/>
                  <a:moveTo>
                    <a:pt x="3234" y="3626"/>
                  </a:moveTo>
                  <a:lnTo>
                    <a:pt x="3234" y="3626"/>
                  </a:lnTo>
                  <a:lnTo>
                    <a:pt x="3234" y="3624"/>
                  </a:lnTo>
                  <a:lnTo>
                    <a:pt x="3232" y="3624"/>
                  </a:lnTo>
                  <a:lnTo>
                    <a:pt x="3226" y="3626"/>
                  </a:lnTo>
                  <a:lnTo>
                    <a:pt x="3222" y="3632"/>
                  </a:lnTo>
                  <a:lnTo>
                    <a:pt x="3222" y="3634"/>
                  </a:lnTo>
                  <a:lnTo>
                    <a:pt x="3224" y="3636"/>
                  </a:lnTo>
                  <a:lnTo>
                    <a:pt x="3226" y="3636"/>
                  </a:lnTo>
                  <a:lnTo>
                    <a:pt x="3230" y="3634"/>
                  </a:lnTo>
                  <a:lnTo>
                    <a:pt x="3234" y="3626"/>
                  </a:lnTo>
                  <a:close/>
                  <a:moveTo>
                    <a:pt x="3140" y="4236"/>
                  </a:moveTo>
                  <a:lnTo>
                    <a:pt x="3140" y="4236"/>
                  </a:lnTo>
                  <a:lnTo>
                    <a:pt x="3142" y="4224"/>
                  </a:lnTo>
                  <a:lnTo>
                    <a:pt x="3142" y="4222"/>
                  </a:lnTo>
                  <a:lnTo>
                    <a:pt x="3138" y="4224"/>
                  </a:lnTo>
                  <a:lnTo>
                    <a:pt x="3136" y="4226"/>
                  </a:lnTo>
                  <a:lnTo>
                    <a:pt x="3136" y="4230"/>
                  </a:lnTo>
                  <a:lnTo>
                    <a:pt x="3134" y="4236"/>
                  </a:lnTo>
                  <a:lnTo>
                    <a:pt x="3134" y="4240"/>
                  </a:lnTo>
                  <a:lnTo>
                    <a:pt x="3136" y="4242"/>
                  </a:lnTo>
                  <a:lnTo>
                    <a:pt x="3138" y="4242"/>
                  </a:lnTo>
                  <a:lnTo>
                    <a:pt x="3140" y="4236"/>
                  </a:lnTo>
                  <a:close/>
                  <a:moveTo>
                    <a:pt x="3216" y="3638"/>
                  </a:moveTo>
                  <a:lnTo>
                    <a:pt x="3216" y="3638"/>
                  </a:lnTo>
                  <a:lnTo>
                    <a:pt x="3216" y="3634"/>
                  </a:lnTo>
                  <a:lnTo>
                    <a:pt x="3212" y="3632"/>
                  </a:lnTo>
                  <a:lnTo>
                    <a:pt x="3208" y="3632"/>
                  </a:lnTo>
                  <a:lnTo>
                    <a:pt x="3206" y="3636"/>
                  </a:lnTo>
                  <a:lnTo>
                    <a:pt x="3208" y="3638"/>
                  </a:lnTo>
                  <a:lnTo>
                    <a:pt x="3210" y="3640"/>
                  </a:lnTo>
                  <a:lnTo>
                    <a:pt x="3214" y="3640"/>
                  </a:lnTo>
                  <a:lnTo>
                    <a:pt x="3216" y="3638"/>
                  </a:lnTo>
                  <a:close/>
                  <a:moveTo>
                    <a:pt x="3130" y="4102"/>
                  </a:moveTo>
                  <a:lnTo>
                    <a:pt x="3130" y="4102"/>
                  </a:lnTo>
                  <a:lnTo>
                    <a:pt x="3128" y="4106"/>
                  </a:lnTo>
                  <a:lnTo>
                    <a:pt x="3128" y="4108"/>
                  </a:lnTo>
                  <a:lnTo>
                    <a:pt x="3132" y="4120"/>
                  </a:lnTo>
                  <a:lnTo>
                    <a:pt x="3134" y="4124"/>
                  </a:lnTo>
                  <a:lnTo>
                    <a:pt x="3136" y="4124"/>
                  </a:lnTo>
                  <a:lnTo>
                    <a:pt x="3136" y="4120"/>
                  </a:lnTo>
                  <a:lnTo>
                    <a:pt x="3136" y="4116"/>
                  </a:lnTo>
                  <a:lnTo>
                    <a:pt x="3134" y="4104"/>
                  </a:lnTo>
                  <a:lnTo>
                    <a:pt x="3132" y="4102"/>
                  </a:lnTo>
                  <a:lnTo>
                    <a:pt x="3130" y="4102"/>
                  </a:lnTo>
                  <a:close/>
                  <a:moveTo>
                    <a:pt x="3462" y="5402"/>
                  </a:moveTo>
                  <a:lnTo>
                    <a:pt x="3462" y="5402"/>
                  </a:lnTo>
                  <a:lnTo>
                    <a:pt x="3462" y="5410"/>
                  </a:lnTo>
                  <a:lnTo>
                    <a:pt x="3462" y="5414"/>
                  </a:lnTo>
                  <a:lnTo>
                    <a:pt x="3466" y="5416"/>
                  </a:lnTo>
                  <a:lnTo>
                    <a:pt x="3472" y="5418"/>
                  </a:lnTo>
                  <a:lnTo>
                    <a:pt x="3476" y="5418"/>
                  </a:lnTo>
                  <a:lnTo>
                    <a:pt x="3478" y="5416"/>
                  </a:lnTo>
                  <a:lnTo>
                    <a:pt x="3478" y="5412"/>
                  </a:lnTo>
                  <a:lnTo>
                    <a:pt x="3474" y="5404"/>
                  </a:lnTo>
                  <a:lnTo>
                    <a:pt x="3468" y="5398"/>
                  </a:lnTo>
                  <a:lnTo>
                    <a:pt x="3464" y="5394"/>
                  </a:lnTo>
                  <a:lnTo>
                    <a:pt x="3462" y="5396"/>
                  </a:lnTo>
                  <a:lnTo>
                    <a:pt x="3462" y="5402"/>
                  </a:lnTo>
                  <a:close/>
                  <a:moveTo>
                    <a:pt x="4244" y="2492"/>
                  </a:moveTo>
                  <a:lnTo>
                    <a:pt x="4244" y="2492"/>
                  </a:lnTo>
                  <a:lnTo>
                    <a:pt x="4244" y="2496"/>
                  </a:lnTo>
                  <a:lnTo>
                    <a:pt x="4248" y="2496"/>
                  </a:lnTo>
                  <a:lnTo>
                    <a:pt x="4256" y="2492"/>
                  </a:lnTo>
                  <a:lnTo>
                    <a:pt x="4264" y="2486"/>
                  </a:lnTo>
                  <a:lnTo>
                    <a:pt x="4280" y="2470"/>
                  </a:lnTo>
                  <a:lnTo>
                    <a:pt x="4284" y="2464"/>
                  </a:lnTo>
                  <a:lnTo>
                    <a:pt x="4284" y="2460"/>
                  </a:lnTo>
                  <a:lnTo>
                    <a:pt x="4282" y="2460"/>
                  </a:lnTo>
                  <a:lnTo>
                    <a:pt x="4276" y="2460"/>
                  </a:lnTo>
                  <a:lnTo>
                    <a:pt x="4266" y="2466"/>
                  </a:lnTo>
                  <a:lnTo>
                    <a:pt x="4254" y="2476"/>
                  </a:lnTo>
                  <a:lnTo>
                    <a:pt x="4248" y="2484"/>
                  </a:lnTo>
                  <a:lnTo>
                    <a:pt x="4244" y="2492"/>
                  </a:lnTo>
                  <a:close/>
                  <a:moveTo>
                    <a:pt x="4364" y="2396"/>
                  </a:moveTo>
                  <a:lnTo>
                    <a:pt x="4364" y="2396"/>
                  </a:lnTo>
                  <a:lnTo>
                    <a:pt x="4368" y="2398"/>
                  </a:lnTo>
                  <a:lnTo>
                    <a:pt x="4370" y="2396"/>
                  </a:lnTo>
                  <a:lnTo>
                    <a:pt x="4370" y="2394"/>
                  </a:lnTo>
                  <a:lnTo>
                    <a:pt x="4368" y="2392"/>
                  </a:lnTo>
                  <a:lnTo>
                    <a:pt x="4366" y="2390"/>
                  </a:lnTo>
                  <a:lnTo>
                    <a:pt x="4364" y="2392"/>
                  </a:lnTo>
                  <a:lnTo>
                    <a:pt x="4364" y="2394"/>
                  </a:lnTo>
                  <a:lnTo>
                    <a:pt x="4364" y="2396"/>
                  </a:lnTo>
                  <a:close/>
                  <a:moveTo>
                    <a:pt x="4388" y="2374"/>
                  </a:moveTo>
                  <a:lnTo>
                    <a:pt x="4388" y="2374"/>
                  </a:lnTo>
                  <a:lnTo>
                    <a:pt x="4392" y="2376"/>
                  </a:lnTo>
                  <a:lnTo>
                    <a:pt x="4392" y="2374"/>
                  </a:lnTo>
                  <a:lnTo>
                    <a:pt x="4394" y="2370"/>
                  </a:lnTo>
                  <a:lnTo>
                    <a:pt x="4392" y="2368"/>
                  </a:lnTo>
                  <a:lnTo>
                    <a:pt x="4390" y="2366"/>
                  </a:lnTo>
                  <a:lnTo>
                    <a:pt x="4388" y="2368"/>
                  </a:lnTo>
                  <a:lnTo>
                    <a:pt x="4388" y="2372"/>
                  </a:lnTo>
                  <a:lnTo>
                    <a:pt x="4388" y="2374"/>
                  </a:lnTo>
                  <a:close/>
                  <a:moveTo>
                    <a:pt x="264" y="3518"/>
                  </a:moveTo>
                  <a:lnTo>
                    <a:pt x="264" y="3518"/>
                  </a:lnTo>
                  <a:lnTo>
                    <a:pt x="266" y="3518"/>
                  </a:lnTo>
                  <a:lnTo>
                    <a:pt x="264" y="3518"/>
                  </a:lnTo>
                  <a:close/>
                  <a:moveTo>
                    <a:pt x="5798" y="1166"/>
                  </a:moveTo>
                  <a:lnTo>
                    <a:pt x="5798" y="1166"/>
                  </a:lnTo>
                  <a:lnTo>
                    <a:pt x="5790" y="1156"/>
                  </a:lnTo>
                  <a:lnTo>
                    <a:pt x="5782" y="1148"/>
                  </a:lnTo>
                  <a:lnTo>
                    <a:pt x="5772" y="1144"/>
                  </a:lnTo>
                  <a:lnTo>
                    <a:pt x="5760" y="1140"/>
                  </a:lnTo>
                  <a:lnTo>
                    <a:pt x="5732" y="1138"/>
                  </a:lnTo>
                  <a:lnTo>
                    <a:pt x="5698" y="1136"/>
                  </a:lnTo>
                  <a:lnTo>
                    <a:pt x="5692" y="1138"/>
                  </a:lnTo>
                  <a:lnTo>
                    <a:pt x="5688" y="1140"/>
                  </a:lnTo>
                  <a:lnTo>
                    <a:pt x="5686" y="1144"/>
                  </a:lnTo>
                  <a:lnTo>
                    <a:pt x="5686" y="1148"/>
                  </a:lnTo>
                  <a:lnTo>
                    <a:pt x="5690" y="1160"/>
                  </a:lnTo>
                  <a:lnTo>
                    <a:pt x="5696" y="1172"/>
                  </a:lnTo>
                  <a:lnTo>
                    <a:pt x="5702" y="1184"/>
                  </a:lnTo>
                  <a:lnTo>
                    <a:pt x="5704" y="1190"/>
                  </a:lnTo>
                  <a:lnTo>
                    <a:pt x="5704" y="1192"/>
                  </a:lnTo>
                  <a:lnTo>
                    <a:pt x="5700" y="1192"/>
                  </a:lnTo>
                  <a:lnTo>
                    <a:pt x="5684" y="1186"/>
                  </a:lnTo>
                  <a:lnTo>
                    <a:pt x="5676" y="1180"/>
                  </a:lnTo>
                  <a:lnTo>
                    <a:pt x="5670" y="1174"/>
                  </a:lnTo>
                  <a:lnTo>
                    <a:pt x="5666" y="1168"/>
                  </a:lnTo>
                  <a:lnTo>
                    <a:pt x="5664" y="1162"/>
                  </a:lnTo>
                  <a:lnTo>
                    <a:pt x="5664" y="1150"/>
                  </a:lnTo>
                  <a:lnTo>
                    <a:pt x="5666" y="1138"/>
                  </a:lnTo>
                  <a:lnTo>
                    <a:pt x="5666" y="1126"/>
                  </a:lnTo>
                  <a:lnTo>
                    <a:pt x="5664" y="1120"/>
                  </a:lnTo>
                  <a:lnTo>
                    <a:pt x="5660" y="1114"/>
                  </a:lnTo>
                  <a:lnTo>
                    <a:pt x="5654" y="1106"/>
                  </a:lnTo>
                  <a:lnTo>
                    <a:pt x="5646" y="1100"/>
                  </a:lnTo>
                  <a:lnTo>
                    <a:pt x="5634" y="1092"/>
                  </a:lnTo>
                  <a:lnTo>
                    <a:pt x="5618" y="1084"/>
                  </a:lnTo>
                  <a:lnTo>
                    <a:pt x="5580" y="1068"/>
                  </a:lnTo>
                  <a:lnTo>
                    <a:pt x="5546" y="1050"/>
                  </a:lnTo>
                  <a:lnTo>
                    <a:pt x="5478" y="1014"/>
                  </a:lnTo>
                  <a:lnTo>
                    <a:pt x="5478" y="1008"/>
                  </a:lnTo>
                  <a:lnTo>
                    <a:pt x="5448" y="994"/>
                  </a:lnTo>
                  <a:lnTo>
                    <a:pt x="5418" y="982"/>
                  </a:lnTo>
                  <a:lnTo>
                    <a:pt x="5386" y="970"/>
                  </a:lnTo>
                  <a:lnTo>
                    <a:pt x="5356" y="962"/>
                  </a:lnTo>
                  <a:lnTo>
                    <a:pt x="5310" y="952"/>
                  </a:lnTo>
                  <a:lnTo>
                    <a:pt x="5294" y="946"/>
                  </a:lnTo>
                  <a:lnTo>
                    <a:pt x="5270" y="944"/>
                  </a:lnTo>
                  <a:lnTo>
                    <a:pt x="5210" y="940"/>
                  </a:lnTo>
                  <a:lnTo>
                    <a:pt x="5170" y="936"/>
                  </a:lnTo>
                  <a:lnTo>
                    <a:pt x="5144" y="930"/>
                  </a:lnTo>
                  <a:lnTo>
                    <a:pt x="5126" y="924"/>
                  </a:lnTo>
                  <a:lnTo>
                    <a:pt x="5116" y="918"/>
                  </a:lnTo>
                  <a:lnTo>
                    <a:pt x="5108" y="916"/>
                  </a:lnTo>
                  <a:lnTo>
                    <a:pt x="5102" y="918"/>
                  </a:lnTo>
                  <a:lnTo>
                    <a:pt x="5096" y="926"/>
                  </a:lnTo>
                  <a:lnTo>
                    <a:pt x="5086" y="942"/>
                  </a:lnTo>
                  <a:lnTo>
                    <a:pt x="5080" y="950"/>
                  </a:lnTo>
                  <a:lnTo>
                    <a:pt x="5078" y="958"/>
                  </a:lnTo>
                  <a:lnTo>
                    <a:pt x="5078" y="964"/>
                  </a:lnTo>
                  <a:lnTo>
                    <a:pt x="5080" y="968"/>
                  </a:lnTo>
                  <a:lnTo>
                    <a:pt x="5084" y="972"/>
                  </a:lnTo>
                  <a:lnTo>
                    <a:pt x="5088" y="974"/>
                  </a:lnTo>
                  <a:lnTo>
                    <a:pt x="5100" y="978"/>
                  </a:lnTo>
                  <a:lnTo>
                    <a:pt x="5110" y="982"/>
                  </a:lnTo>
                  <a:lnTo>
                    <a:pt x="5114" y="986"/>
                  </a:lnTo>
                  <a:lnTo>
                    <a:pt x="5116" y="988"/>
                  </a:lnTo>
                  <a:lnTo>
                    <a:pt x="5116" y="992"/>
                  </a:lnTo>
                  <a:lnTo>
                    <a:pt x="5114" y="998"/>
                  </a:lnTo>
                  <a:lnTo>
                    <a:pt x="5108" y="1004"/>
                  </a:lnTo>
                  <a:lnTo>
                    <a:pt x="5100" y="1012"/>
                  </a:lnTo>
                  <a:lnTo>
                    <a:pt x="5084" y="1024"/>
                  </a:lnTo>
                  <a:lnTo>
                    <a:pt x="5076" y="1028"/>
                  </a:lnTo>
                  <a:lnTo>
                    <a:pt x="5072" y="1030"/>
                  </a:lnTo>
                  <a:lnTo>
                    <a:pt x="5068" y="1028"/>
                  </a:lnTo>
                  <a:lnTo>
                    <a:pt x="5064" y="1026"/>
                  </a:lnTo>
                  <a:lnTo>
                    <a:pt x="5058" y="1020"/>
                  </a:lnTo>
                  <a:lnTo>
                    <a:pt x="5052" y="1012"/>
                  </a:lnTo>
                  <a:lnTo>
                    <a:pt x="5044" y="1004"/>
                  </a:lnTo>
                  <a:lnTo>
                    <a:pt x="5040" y="1000"/>
                  </a:lnTo>
                  <a:lnTo>
                    <a:pt x="5034" y="996"/>
                  </a:lnTo>
                  <a:lnTo>
                    <a:pt x="5028" y="996"/>
                  </a:lnTo>
                  <a:lnTo>
                    <a:pt x="5020" y="994"/>
                  </a:lnTo>
                  <a:lnTo>
                    <a:pt x="5012" y="994"/>
                  </a:lnTo>
                  <a:lnTo>
                    <a:pt x="5006" y="992"/>
                  </a:lnTo>
                  <a:lnTo>
                    <a:pt x="5004" y="990"/>
                  </a:lnTo>
                  <a:lnTo>
                    <a:pt x="5002" y="988"/>
                  </a:lnTo>
                  <a:lnTo>
                    <a:pt x="5000" y="978"/>
                  </a:lnTo>
                  <a:lnTo>
                    <a:pt x="5000" y="970"/>
                  </a:lnTo>
                  <a:lnTo>
                    <a:pt x="5000" y="962"/>
                  </a:lnTo>
                  <a:lnTo>
                    <a:pt x="4998" y="960"/>
                  </a:lnTo>
                  <a:lnTo>
                    <a:pt x="4994" y="958"/>
                  </a:lnTo>
                  <a:lnTo>
                    <a:pt x="4988" y="956"/>
                  </a:lnTo>
                  <a:lnTo>
                    <a:pt x="4980" y="958"/>
                  </a:lnTo>
                  <a:lnTo>
                    <a:pt x="4958" y="964"/>
                  </a:lnTo>
                  <a:lnTo>
                    <a:pt x="4944" y="968"/>
                  </a:lnTo>
                  <a:lnTo>
                    <a:pt x="4930" y="970"/>
                  </a:lnTo>
                  <a:lnTo>
                    <a:pt x="4920" y="972"/>
                  </a:lnTo>
                  <a:lnTo>
                    <a:pt x="4908" y="972"/>
                  </a:lnTo>
                  <a:lnTo>
                    <a:pt x="4890" y="968"/>
                  </a:lnTo>
                  <a:lnTo>
                    <a:pt x="4870" y="964"/>
                  </a:lnTo>
                  <a:lnTo>
                    <a:pt x="4850" y="958"/>
                  </a:lnTo>
                  <a:lnTo>
                    <a:pt x="4828" y="954"/>
                  </a:lnTo>
                  <a:lnTo>
                    <a:pt x="4814" y="954"/>
                  </a:lnTo>
                  <a:lnTo>
                    <a:pt x="4800" y="954"/>
                  </a:lnTo>
                  <a:lnTo>
                    <a:pt x="4784" y="956"/>
                  </a:lnTo>
                  <a:lnTo>
                    <a:pt x="4766" y="958"/>
                  </a:lnTo>
                  <a:lnTo>
                    <a:pt x="4732" y="966"/>
                  </a:lnTo>
                  <a:lnTo>
                    <a:pt x="4706" y="966"/>
                  </a:lnTo>
                  <a:lnTo>
                    <a:pt x="4686" y="964"/>
                  </a:lnTo>
                  <a:lnTo>
                    <a:pt x="4674" y="960"/>
                  </a:lnTo>
                  <a:lnTo>
                    <a:pt x="4668" y="956"/>
                  </a:lnTo>
                  <a:lnTo>
                    <a:pt x="4666" y="952"/>
                  </a:lnTo>
                  <a:lnTo>
                    <a:pt x="4662" y="944"/>
                  </a:lnTo>
                  <a:lnTo>
                    <a:pt x="4664" y="934"/>
                  </a:lnTo>
                  <a:lnTo>
                    <a:pt x="4668" y="924"/>
                  </a:lnTo>
                  <a:lnTo>
                    <a:pt x="4670" y="918"/>
                  </a:lnTo>
                  <a:lnTo>
                    <a:pt x="4670" y="912"/>
                  </a:lnTo>
                  <a:lnTo>
                    <a:pt x="4668" y="906"/>
                  </a:lnTo>
                  <a:lnTo>
                    <a:pt x="4662" y="898"/>
                  </a:lnTo>
                  <a:lnTo>
                    <a:pt x="4656" y="892"/>
                  </a:lnTo>
                  <a:lnTo>
                    <a:pt x="4648" y="884"/>
                  </a:lnTo>
                  <a:lnTo>
                    <a:pt x="4636" y="878"/>
                  </a:lnTo>
                  <a:lnTo>
                    <a:pt x="4624" y="872"/>
                  </a:lnTo>
                  <a:lnTo>
                    <a:pt x="4608" y="868"/>
                  </a:lnTo>
                  <a:lnTo>
                    <a:pt x="4592" y="862"/>
                  </a:lnTo>
                  <a:lnTo>
                    <a:pt x="4572" y="860"/>
                  </a:lnTo>
                  <a:lnTo>
                    <a:pt x="4552" y="856"/>
                  </a:lnTo>
                  <a:lnTo>
                    <a:pt x="4528" y="856"/>
                  </a:lnTo>
                  <a:lnTo>
                    <a:pt x="4504" y="856"/>
                  </a:lnTo>
                  <a:lnTo>
                    <a:pt x="4476" y="860"/>
                  </a:lnTo>
                  <a:lnTo>
                    <a:pt x="4448" y="864"/>
                  </a:lnTo>
                  <a:lnTo>
                    <a:pt x="4420" y="868"/>
                  </a:lnTo>
                  <a:lnTo>
                    <a:pt x="4396" y="870"/>
                  </a:lnTo>
                  <a:lnTo>
                    <a:pt x="4374" y="868"/>
                  </a:lnTo>
                  <a:lnTo>
                    <a:pt x="4358" y="866"/>
                  </a:lnTo>
                  <a:lnTo>
                    <a:pt x="4342" y="860"/>
                  </a:lnTo>
                  <a:lnTo>
                    <a:pt x="4328" y="854"/>
                  </a:lnTo>
                  <a:lnTo>
                    <a:pt x="4318" y="848"/>
                  </a:lnTo>
                  <a:lnTo>
                    <a:pt x="4308" y="840"/>
                  </a:lnTo>
                  <a:lnTo>
                    <a:pt x="4292" y="822"/>
                  </a:lnTo>
                  <a:lnTo>
                    <a:pt x="4278" y="804"/>
                  </a:lnTo>
                  <a:lnTo>
                    <a:pt x="4264" y="788"/>
                  </a:lnTo>
                  <a:lnTo>
                    <a:pt x="4256" y="782"/>
                  </a:lnTo>
                  <a:lnTo>
                    <a:pt x="4246" y="778"/>
                  </a:lnTo>
                  <a:lnTo>
                    <a:pt x="4228" y="772"/>
                  </a:lnTo>
                  <a:lnTo>
                    <a:pt x="4214" y="768"/>
                  </a:lnTo>
                  <a:lnTo>
                    <a:pt x="4186" y="768"/>
                  </a:lnTo>
                  <a:lnTo>
                    <a:pt x="4154" y="764"/>
                  </a:lnTo>
                  <a:lnTo>
                    <a:pt x="4130" y="762"/>
                  </a:lnTo>
                  <a:lnTo>
                    <a:pt x="4100" y="754"/>
                  </a:lnTo>
                  <a:lnTo>
                    <a:pt x="4068" y="748"/>
                  </a:lnTo>
                  <a:lnTo>
                    <a:pt x="4044" y="744"/>
                  </a:lnTo>
                  <a:lnTo>
                    <a:pt x="4002" y="740"/>
                  </a:lnTo>
                  <a:lnTo>
                    <a:pt x="3964" y="738"/>
                  </a:lnTo>
                  <a:lnTo>
                    <a:pt x="3944" y="734"/>
                  </a:lnTo>
                  <a:lnTo>
                    <a:pt x="3922" y="730"/>
                  </a:lnTo>
                  <a:lnTo>
                    <a:pt x="3902" y="724"/>
                  </a:lnTo>
                  <a:lnTo>
                    <a:pt x="3892" y="724"/>
                  </a:lnTo>
                  <a:lnTo>
                    <a:pt x="3892" y="726"/>
                  </a:lnTo>
                  <a:lnTo>
                    <a:pt x="3890" y="728"/>
                  </a:lnTo>
                  <a:lnTo>
                    <a:pt x="3890" y="734"/>
                  </a:lnTo>
                  <a:lnTo>
                    <a:pt x="3892" y="740"/>
                  </a:lnTo>
                  <a:lnTo>
                    <a:pt x="3890" y="744"/>
                  </a:lnTo>
                  <a:lnTo>
                    <a:pt x="3888" y="746"/>
                  </a:lnTo>
                  <a:lnTo>
                    <a:pt x="3882" y="750"/>
                  </a:lnTo>
                  <a:lnTo>
                    <a:pt x="3876" y="752"/>
                  </a:lnTo>
                  <a:lnTo>
                    <a:pt x="3854" y="754"/>
                  </a:lnTo>
                  <a:lnTo>
                    <a:pt x="3842" y="756"/>
                  </a:lnTo>
                  <a:lnTo>
                    <a:pt x="3834" y="758"/>
                  </a:lnTo>
                  <a:lnTo>
                    <a:pt x="3830" y="764"/>
                  </a:lnTo>
                  <a:lnTo>
                    <a:pt x="3830" y="768"/>
                  </a:lnTo>
                  <a:lnTo>
                    <a:pt x="3832" y="776"/>
                  </a:lnTo>
                  <a:lnTo>
                    <a:pt x="3836" y="782"/>
                  </a:lnTo>
                  <a:lnTo>
                    <a:pt x="3846" y="798"/>
                  </a:lnTo>
                  <a:lnTo>
                    <a:pt x="3856" y="812"/>
                  </a:lnTo>
                  <a:lnTo>
                    <a:pt x="3860" y="818"/>
                  </a:lnTo>
                  <a:lnTo>
                    <a:pt x="3862" y="822"/>
                  </a:lnTo>
                  <a:lnTo>
                    <a:pt x="3860" y="826"/>
                  </a:lnTo>
                  <a:lnTo>
                    <a:pt x="3856" y="828"/>
                  </a:lnTo>
                  <a:lnTo>
                    <a:pt x="3848" y="826"/>
                  </a:lnTo>
                  <a:lnTo>
                    <a:pt x="3836" y="824"/>
                  </a:lnTo>
                  <a:lnTo>
                    <a:pt x="3810" y="818"/>
                  </a:lnTo>
                  <a:lnTo>
                    <a:pt x="3792" y="818"/>
                  </a:lnTo>
                  <a:lnTo>
                    <a:pt x="3778" y="818"/>
                  </a:lnTo>
                  <a:lnTo>
                    <a:pt x="3770" y="820"/>
                  </a:lnTo>
                  <a:lnTo>
                    <a:pt x="3760" y="824"/>
                  </a:lnTo>
                  <a:lnTo>
                    <a:pt x="3750" y="824"/>
                  </a:lnTo>
                  <a:lnTo>
                    <a:pt x="3736" y="824"/>
                  </a:lnTo>
                  <a:lnTo>
                    <a:pt x="3716" y="820"/>
                  </a:lnTo>
                  <a:lnTo>
                    <a:pt x="3704" y="818"/>
                  </a:lnTo>
                  <a:lnTo>
                    <a:pt x="3694" y="818"/>
                  </a:lnTo>
                  <a:lnTo>
                    <a:pt x="3686" y="818"/>
                  </a:lnTo>
                  <a:lnTo>
                    <a:pt x="3676" y="820"/>
                  </a:lnTo>
                  <a:lnTo>
                    <a:pt x="3662" y="826"/>
                  </a:lnTo>
                  <a:lnTo>
                    <a:pt x="3650" y="832"/>
                  </a:lnTo>
                  <a:lnTo>
                    <a:pt x="3638" y="836"/>
                  </a:lnTo>
                  <a:lnTo>
                    <a:pt x="3632" y="838"/>
                  </a:lnTo>
                  <a:lnTo>
                    <a:pt x="3624" y="836"/>
                  </a:lnTo>
                  <a:lnTo>
                    <a:pt x="3616" y="836"/>
                  </a:lnTo>
                  <a:lnTo>
                    <a:pt x="3608" y="832"/>
                  </a:lnTo>
                  <a:lnTo>
                    <a:pt x="3598" y="826"/>
                  </a:lnTo>
                  <a:lnTo>
                    <a:pt x="3586" y="818"/>
                  </a:lnTo>
                  <a:lnTo>
                    <a:pt x="3576" y="812"/>
                  </a:lnTo>
                  <a:lnTo>
                    <a:pt x="3566" y="810"/>
                  </a:lnTo>
                  <a:lnTo>
                    <a:pt x="3558" y="810"/>
                  </a:lnTo>
                  <a:lnTo>
                    <a:pt x="3552" y="814"/>
                  </a:lnTo>
                  <a:lnTo>
                    <a:pt x="3546" y="820"/>
                  </a:lnTo>
                  <a:lnTo>
                    <a:pt x="3540" y="828"/>
                  </a:lnTo>
                  <a:lnTo>
                    <a:pt x="3530" y="848"/>
                  </a:lnTo>
                  <a:lnTo>
                    <a:pt x="3520" y="864"/>
                  </a:lnTo>
                  <a:lnTo>
                    <a:pt x="3514" y="872"/>
                  </a:lnTo>
                  <a:lnTo>
                    <a:pt x="3508" y="876"/>
                  </a:lnTo>
                  <a:lnTo>
                    <a:pt x="3500" y="878"/>
                  </a:lnTo>
                  <a:lnTo>
                    <a:pt x="3492" y="878"/>
                  </a:lnTo>
                  <a:lnTo>
                    <a:pt x="3482" y="872"/>
                  </a:lnTo>
                  <a:lnTo>
                    <a:pt x="3470" y="864"/>
                  </a:lnTo>
                  <a:lnTo>
                    <a:pt x="3428" y="824"/>
                  </a:lnTo>
                  <a:lnTo>
                    <a:pt x="3402" y="796"/>
                  </a:lnTo>
                  <a:lnTo>
                    <a:pt x="3390" y="784"/>
                  </a:lnTo>
                  <a:lnTo>
                    <a:pt x="3380" y="776"/>
                  </a:lnTo>
                  <a:lnTo>
                    <a:pt x="3368" y="768"/>
                  </a:lnTo>
                  <a:lnTo>
                    <a:pt x="3352" y="762"/>
                  </a:lnTo>
                  <a:lnTo>
                    <a:pt x="3346" y="760"/>
                  </a:lnTo>
                  <a:lnTo>
                    <a:pt x="3342" y="760"/>
                  </a:lnTo>
                  <a:lnTo>
                    <a:pt x="3338" y="762"/>
                  </a:lnTo>
                  <a:lnTo>
                    <a:pt x="3338" y="764"/>
                  </a:lnTo>
                  <a:lnTo>
                    <a:pt x="3340" y="772"/>
                  </a:lnTo>
                  <a:lnTo>
                    <a:pt x="3344" y="782"/>
                  </a:lnTo>
                  <a:lnTo>
                    <a:pt x="3348" y="792"/>
                  </a:lnTo>
                  <a:lnTo>
                    <a:pt x="3350" y="798"/>
                  </a:lnTo>
                  <a:lnTo>
                    <a:pt x="3348" y="798"/>
                  </a:lnTo>
                  <a:lnTo>
                    <a:pt x="3346" y="798"/>
                  </a:lnTo>
                  <a:lnTo>
                    <a:pt x="3336" y="790"/>
                  </a:lnTo>
                  <a:lnTo>
                    <a:pt x="3318" y="778"/>
                  </a:lnTo>
                  <a:lnTo>
                    <a:pt x="3296" y="766"/>
                  </a:lnTo>
                  <a:lnTo>
                    <a:pt x="3270" y="754"/>
                  </a:lnTo>
                  <a:lnTo>
                    <a:pt x="3242" y="744"/>
                  </a:lnTo>
                  <a:lnTo>
                    <a:pt x="3208" y="734"/>
                  </a:lnTo>
                  <a:lnTo>
                    <a:pt x="3170" y="728"/>
                  </a:lnTo>
                  <a:lnTo>
                    <a:pt x="3128" y="722"/>
                  </a:lnTo>
                  <a:lnTo>
                    <a:pt x="3082" y="716"/>
                  </a:lnTo>
                  <a:lnTo>
                    <a:pt x="3030" y="712"/>
                  </a:lnTo>
                  <a:lnTo>
                    <a:pt x="3012" y="708"/>
                  </a:lnTo>
                  <a:lnTo>
                    <a:pt x="3000" y="704"/>
                  </a:lnTo>
                  <a:lnTo>
                    <a:pt x="2994" y="702"/>
                  </a:lnTo>
                  <a:lnTo>
                    <a:pt x="2992" y="698"/>
                  </a:lnTo>
                  <a:lnTo>
                    <a:pt x="2992" y="694"/>
                  </a:lnTo>
                  <a:lnTo>
                    <a:pt x="2994" y="690"/>
                  </a:lnTo>
                  <a:lnTo>
                    <a:pt x="3002" y="684"/>
                  </a:lnTo>
                  <a:lnTo>
                    <a:pt x="3008" y="678"/>
                  </a:lnTo>
                  <a:lnTo>
                    <a:pt x="3008" y="676"/>
                  </a:lnTo>
                  <a:lnTo>
                    <a:pt x="3006" y="674"/>
                  </a:lnTo>
                  <a:lnTo>
                    <a:pt x="3002" y="672"/>
                  </a:lnTo>
                  <a:lnTo>
                    <a:pt x="2992" y="670"/>
                  </a:lnTo>
                  <a:lnTo>
                    <a:pt x="2946" y="666"/>
                  </a:lnTo>
                  <a:lnTo>
                    <a:pt x="2904" y="664"/>
                  </a:lnTo>
                  <a:lnTo>
                    <a:pt x="2864" y="664"/>
                  </a:lnTo>
                  <a:lnTo>
                    <a:pt x="2844" y="666"/>
                  </a:lnTo>
                  <a:lnTo>
                    <a:pt x="2822" y="670"/>
                  </a:lnTo>
                  <a:lnTo>
                    <a:pt x="2814" y="670"/>
                  </a:lnTo>
                  <a:lnTo>
                    <a:pt x="2806" y="670"/>
                  </a:lnTo>
                  <a:lnTo>
                    <a:pt x="2800" y="670"/>
                  </a:lnTo>
                  <a:lnTo>
                    <a:pt x="2794" y="668"/>
                  </a:lnTo>
                  <a:lnTo>
                    <a:pt x="2790" y="662"/>
                  </a:lnTo>
                  <a:lnTo>
                    <a:pt x="2786" y="654"/>
                  </a:lnTo>
                  <a:lnTo>
                    <a:pt x="2784" y="648"/>
                  </a:lnTo>
                  <a:lnTo>
                    <a:pt x="2780" y="644"/>
                  </a:lnTo>
                  <a:lnTo>
                    <a:pt x="2778" y="642"/>
                  </a:lnTo>
                  <a:lnTo>
                    <a:pt x="2774" y="642"/>
                  </a:lnTo>
                  <a:lnTo>
                    <a:pt x="2762" y="648"/>
                  </a:lnTo>
                  <a:lnTo>
                    <a:pt x="2748" y="654"/>
                  </a:lnTo>
                  <a:lnTo>
                    <a:pt x="2738" y="654"/>
                  </a:lnTo>
                  <a:lnTo>
                    <a:pt x="2730" y="652"/>
                  </a:lnTo>
                  <a:lnTo>
                    <a:pt x="2722" y="648"/>
                  </a:lnTo>
                  <a:lnTo>
                    <a:pt x="2714" y="644"/>
                  </a:lnTo>
                  <a:lnTo>
                    <a:pt x="2704" y="640"/>
                  </a:lnTo>
                  <a:lnTo>
                    <a:pt x="2692" y="638"/>
                  </a:lnTo>
                  <a:lnTo>
                    <a:pt x="2676" y="640"/>
                  </a:lnTo>
                  <a:lnTo>
                    <a:pt x="2660" y="644"/>
                  </a:lnTo>
                  <a:lnTo>
                    <a:pt x="2652" y="650"/>
                  </a:lnTo>
                  <a:lnTo>
                    <a:pt x="2650" y="658"/>
                  </a:lnTo>
                  <a:lnTo>
                    <a:pt x="2648" y="664"/>
                  </a:lnTo>
                  <a:lnTo>
                    <a:pt x="2642" y="672"/>
                  </a:lnTo>
                  <a:lnTo>
                    <a:pt x="2634" y="680"/>
                  </a:lnTo>
                  <a:lnTo>
                    <a:pt x="2614" y="686"/>
                  </a:lnTo>
                  <a:lnTo>
                    <a:pt x="2586" y="692"/>
                  </a:lnTo>
                  <a:lnTo>
                    <a:pt x="2554" y="696"/>
                  </a:lnTo>
                  <a:lnTo>
                    <a:pt x="2530" y="698"/>
                  </a:lnTo>
                  <a:lnTo>
                    <a:pt x="2516" y="696"/>
                  </a:lnTo>
                  <a:lnTo>
                    <a:pt x="2512" y="694"/>
                  </a:lnTo>
                  <a:lnTo>
                    <a:pt x="2512" y="692"/>
                  </a:lnTo>
                  <a:lnTo>
                    <a:pt x="2512" y="690"/>
                  </a:lnTo>
                  <a:lnTo>
                    <a:pt x="2516" y="686"/>
                  </a:lnTo>
                  <a:lnTo>
                    <a:pt x="2528" y="676"/>
                  </a:lnTo>
                  <a:lnTo>
                    <a:pt x="2550" y="666"/>
                  </a:lnTo>
                  <a:lnTo>
                    <a:pt x="2580" y="652"/>
                  </a:lnTo>
                  <a:lnTo>
                    <a:pt x="2610" y="640"/>
                  </a:lnTo>
                  <a:lnTo>
                    <a:pt x="2632" y="628"/>
                  </a:lnTo>
                  <a:lnTo>
                    <a:pt x="2660" y="610"/>
                  </a:lnTo>
                  <a:lnTo>
                    <a:pt x="2672" y="602"/>
                  </a:lnTo>
                  <a:lnTo>
                    <a:pt x="2688" y="594"/>
                  </a:lnTo>
                  <a:lnTo>
                    <a:pt x="2706" y="586"/>
                  </a:lnTo>
                  <a:lnTo>
                    <a:pt x="2734" y="576"/>
                  </a:lnTo>
                  <a:lnTo>
                    <a:pt x="2762" y="566"/>
                  </a:lnTo>
                  <a:lnTo>
                    <a:pt x="2782" y="554"/>
                  </a:lnTo>
                  <a:lnTo>
                    <a:pt x="2788" y="548"/>
                  </a:lnTo>
                  <a:lnTo>
                    <a:pt x="2794" y="542"/>
                  </a:lnTo>
                  <a:lnTo>
                    <a:pt x="2802" y="528"/>
                  </a:lnTo>
                  <a:lnTo>
                    <a:pt x="2806" y="514"/>
                  </a:lnTo>
                  <a:lnTo>
                    <a:pt x="2806" y="502"/>
                  </a:lnTo>
                  <a:lnTo>
                    <a:pt x="2802" y="490"/>
                  </a:lnTo>
                  <a:lnTo>
                    <a:pt x="2798" y="478"/>
                  </a:lnTo>
                  <a:lnTo>
                    <a:pt x="2792" y="470"/>
                  </a:lnTo>
                  <a:lnTo>
                    <a:pt x="2784" y="464"/>
                  </a:lnTo>
                  <a:lnTo>
                    <a:pt x="2776" y="462"/>
                  </a:lnTo>
                  <a:lnTo>
                    <a:pt x="2768" y="460"/>
                  </a:lnTo>
                  <a:lnTo>
                    <a:pt x="2748" y="454"/>
                  </a:lnTo>
                  <a:lnTo>
                    <a:pt x="2738" y="448"/>
                  </a:lnTo>
                  <a:lnTo>
                    <a:pt x="2724" y="438"/>
                  </a:lnTo>
                  <a:lnTo>
                    <a:pt x="2712" y="430"/>
                  </a:lnTo>
                  <a:lnTo>
                    <a:pt x="2700" y="426"/>
                  </a:lnTo>
                  <a:lnTo>
                    <a:pt x="2686" y="424"/>
                  </a:lnTo>
                  <a:lnTo>
                    <a:pt x="2672" y="424"/>
                  </a:lnTo>
                  <a:lnTo>
                    <a:pt x="2644" y="428"/>
                  </a:lnTo>
                  <a:lnTo>
                    <a:pt x="2628" y="428"/>
                  </a:lnTo>
                  <a:lnTo>
                    <a:pt x="2612" y="426"/>
                  </a:lnTo>
                  <a:lnTo>
                    <a:pt x="2598" y="424"/>
                  </a:lnTo>
                  <a:lnTo>
                    <a:pt x="2590" y="424"/>
                  </a:lnTo>
                  <a:lnTo>
                    <a:pt x="2582" y="426"/>
                  </a:lnTo>
                  <a:lnTo>
                    <a:pt x="2578" y="428"/>
                  </a:lnTo>
                  <a:lnTo>
                    <a:pt x="2574" y="432"/>
                  </a:lnTo>
                  <a:lnTo>
                    <a:pt x="2566" y="436"/>
                  </a:lnTo>
                  <a:lnTo>
                    <a:pt x="2554" y="440"/>
                  </a:lnTo>
                  <a:lnTo>
                    <a:pt x="2538" y="444"/>
                  </a:lnTo>
                  <a:lnTo>
                    <a:pt x="2516" y="444"/>
                  </a:lnTo>
                  <a:lnTo>
                    <a:pt x="2512" y="444"/>
                  </a:lnTo>
                  <a:lnTo>
                    <a:pt x="2512" y="442"/>
                  </a:lnTo>
                  <a:lnTo>
                    <a:pt x="2516" y="436"/>
                  </a:lnTo>
                  <a:lnTo>
                    <a:pt x="2528" y="428"/>
                  </a:lnTo>
                  <a:lnTo>
                    <a:pt x="2538" y="420"/>
                  </a:lnTo>
                  <a:lnTo>
                    <a:pt x="2540" y="416"/>
                  </a:lnTo>
                  <a:lnTo>
                    <a:pt x="2542" y="412"/>
                  </a:lnTo>
                  <a:lnTo>
                    <a:pt x="2540" y="410"/>
                  </a:lnTo>
                  <a:lnTo>
                    <a:pt x="2534" y="406"/>
                  </a:lnTo>
                  <a:lnTo>
                    <a:pt x="2524" y="404"/>
                  </a:lnTo>
                  <a:lnTo>
                    <a:pt x="2508" y="402"/>
                  </a:lnTo>
                  <a:lnTo>
                    <a:pt x="2478" y="400"/>
                  </a:lnTo>
                  <a:lnTo>
                    <a:pt x="2458" y="398"/>
                  </a:lnTo>
                  <a:lnTo>
                    <a:pt x="2448" y="394"/>
                  </a:lnTo>
                  <a:lnTo>
                    <a:pt x="2446" y="394"/>
                  </a:lnTo>
                  <a:lnTo>
                    <a:pt x="2446" y="392"/>
                  </a:lnTo>
                  <a:lnTo>
                    <a:pt x="2450" y="388"/>
                  </a:lnTo>
                  <a:lnTo>
                    <a:pt x="2458" y="386"/>
                  </a:lnTo>
                  <a:lnTo>
                    <a:pt x="2486" y="378"/>
                  </a:lnTo>
                  <a:lnTo>
                    <a:pt x="2492" y="376"/>
                  </a:lnTo>
                  <a:lnTo>
                    <a:pt x="2496" y="374"/>
                  </a:lnTo>
                  <a:lnTo>
                    <a:pt x="2496" y="370"/>
                  </a:lnTo>
                  <a:lnTo>
                    <a:pt x="2496" y="366"/>
                  </a:lnTo>
                  <a:lnTo>
                    <a:pt x="2492" y="364"/>
                  </a:lnTo>
                  <a:lnTo>
                    <a:pt x="2486" y="360"/>
                  </a:lnTo>
                  <a:lnTo>
                    <a:pt x="2470" y="352"/>
                  </a:lnTo>
                  <a:lnTo>
                    <a:pt x="2448" y="348"/>
                  </a:lnTo>
                  <a:lnTo>
                    <a:pt x="2422" y="348"/>
                  </a:lnTo>
                  <a:lnTo>
                    <a:pt x="2408" y="348"/>
                  </a:lnTo>
                  <a:lnTo>
                    <a:pt x="2392" y="352"/>
                  </a:lnTo>
                  <a:lnTo>
                    <a:pt x="2378" y="356"/>
                  </a:lnTo>
                  <a:lnTo>
                    <a:pt x="2362" y="362"/>
                  </a:lnTo>
                  <a:lnTo>
                    <a:pt x="2342" y="370"/>
                  </a:lnTo>
                  <a:lnTo>
                    <a:pt x="2326" y="380"/>
                  </a:lnTo>
                  <a:lnTo>
                    <a:pt x="2314" y="388"/>
                  </a:lnTo>
                  <a:lnTo>
                    <a:pt x="2304" y="396"/>
                  </a:lnTo>
                  <a:lnTo>
                    <a:pt x="2296" y="402"/>
                  </a:lnTo>
                  <a:lnTo>
                    <a:pt x="2292" y="408"/>
                  </a:lnTo>
                  <a:lnTo>
                    <a:pt x="2286" y="420"/>
                  </a:lnTo>
                  <a:lnTo>
                    <a:pt x="2284" y="428"/>
                  </a:lnTo>
                  <a:lnTo>
                    <a:pt x="2280" y="434"/>
                  </a:lnTo>
                  <a:lnTo>
                    <a:pt x="2276" y="436"/>
                  </a:lnTo>
                  <a:lnTo>
                    <a:pt x="2272" y="438"/>
                  </a:lnTo>
                  <a:lnTo>
                    <a:pt x="2256" y="440"/>
                  </a:lnTo>
                  <a:lnTo>
                    <a:pt x="2224" y="442"/>
                  </a:lnTo>
                  <a:lnTo>
                    <a:pt x="2208" y="444"/>
                  </a:lnTo>
                  <a:lnTo>
                    <a:pt x="2206" y="444"/>
                  </a:lnTo>
                  <a:lnTo>
                    <a:pt x="2206" y="446"/>
                  </a:lnTo>
                  <a:lnTo>
                    <a:pt x="2206" y="448"/>
                  </a:lnTo>
                  <a:lnTo>
                    <a:pt x="2210" y="452"/>
                  </a:lnTo>
                  <a:lnTo>
                    <a:pt x="2208" y="456"/>
                  </a:lnTo>
                  <a:lnTo>
                    <a:pt x="2206" y="458"/>
                  </a:lnTo>
                  <a:lnTo>
                    <a:pt x="2192" y="464"/>
                  </a:lnTo>
                  <a:lnTo>
                    <a:pt x="2162" y="472"/>
                  </a:lnTo>
                  <a:lnTo>
                    <a:pt x="2132" y="478"/>
                  </a:lnTo>
                  <a:lnTo>
                    <a:pt x="2118" y="478"/>
                  </a:lnTo>
                  <a:lnTo>
                    <a:pt x="2114" y="476"/>
                  </a:lnTo>
                  <a:lnTo>
                    <a:pt x="2112" y="474"/>
                  </a:lnTo>
                  <a:lnTo>
                    <a:pt x="2112" y="470"/>
                  </a:lnTo>
                  <a:lnTo>
                    <a:pt x="2110" y="468"/>
                  </a:lnTo>
                  <a:lnTo>
                    <a:pt x="2108" y="464"/>
                  </a:lnTo>
                  <a:lnTo>
                    <a:pt x="2106" y="462"/>
                  </a:lnTo>
                  <a:lnTo>
                    <a:pt x="2098" y="462"/>
                  </a:lnTo>
                  <a:lnTo>
                    <a:pt x="2076" y="460"/>
                  </a:lnTo>
                  <a:lnTo>
                    <a:pt x="2034" y="464"/>
                  </a:lnTo>
                  <a:lnTo>
                    <a:pt x="1994" y="472"/>
                  </a:lnTo>
                  <a:lnTo>
                    <a:pt x="1982" y="474"/>
                  </a:lnTo>
                  <a:lnTo>
                    <a:pt x="1974" y="478"/>
                  </a:lnTo>
                  <a:lnTo>
                    <a:pt x="1970" y="482"/>
                  </a:lnTo>
                  <a:lnTo>
                    <a:pt x="1968" y="484"/>
                  </a:lnTo>
                  <a:lnTo>
                    <a:pt x="1970" y="490"/>
                  </a:lnTo>
                  <a:lnTo>
                    <a:pt x="1970" y="494"/>
                  </a:lnTo>
                  <a:lnTo>
                    <a:pt x="1970" y="496"/>
                  </a:lnTo>
                  <a:lnTo>
                    <a:pt x="1968" y="500"/>
                  </a:lnTo>
                  <a:lnTo>
                    <a:pt x="1964" y="502"/>
                  </a:lnTo>
                  <a:lnTo>
                    <a:pt x="1954" y="504"/>
                  </a:lnTo>
                  <a:lnTo>
                    <a:pt x="1942" y="506"/>
                  </a:lnTo>
                  <a:lnTo>
                    <a:pt x="1898" y="512"/>
                  </a:lnTo>
                  <a:lnTo>
                    <a:pt x="1850" y="516"/>
                  </a:lnTo>
                  <a:lnTo>
                    <a:pt x="1818" y="522"/>
                  </a:lnTo>
                  <a:lnTo>
                    <a:pt x="1800" y="526"/>
                  </a:lnTo>
                  <a:lnTo>
                    <a:pt x="1790" y="532"/>
                  </a:lnTo>
                  <a:lnTo>
                    <a:pt x="1784" y="538"/>
                  </a:lnTo>
                  <a:lnTo>
                    <a:pt x="1776" y="542"/>
                  </a:lnTo>
                  <a:lnTo>
                    <a:pt x="1764" y="546"/>
                  </a:lnTo>
                  <a:lnTo>
                    <a:pt x="1742" y="550"/>
                  </a:lnTo>
                  <a:lnTo>
                    <a:pt x="1728" y="550"/>
                  </a:lnTo>
                  <a:lnTo>
                    <a:pt x="1718" y="554"/>
                  </a:lnTo>
                  <a:lnTo>
                    <a:pt x="1708" y="558"/>
                  </a:lnTo>
                  <a:lnTo>
                    <a:pt x="1698" y="562"/>
                  </a:lnTo>
                  <a:lnTo>
                    <a:pt x="1692" y="566"/>
                  </a:lnTo>
                  <a:lnTo>
                    <a:pt x="1686" y="572"/>
                  </a:lnTo>
                  <a:lnTo>
                    <a:pt x="1682" y="578"/>
                  </a:lnTo>
                  <a:lnTo>
                    <a:pt x="1680" y="584"/>
                  </a:lnTo>
                  <a:lnTo>
                    <a:pt x="1678" y="590"/>
                  </a:lnTo>
                  <a:lnTo>
                    <a:pt x="1678" y="596"/>
                  </a:lnTo>
                  <a:lnTo>
                    <a:pt x="1680" y="602"/>
                  </a:lnTo>
                  <a:lnTo>
                    <a:pt x="1682" y="608"/>
                  </a:lnTo>
                  <a:lnTo>
                    <a:pt x="1686" y="612"/>
                  </a:lnTo>
                  <a:lnTo>
                    <a:pt x="1690" y="616"/>
                  </a:lnTo>
                  <a:lnTo>
                    <a:pt x="1696" y="618"/>
                  </a:lnTo>
                  <a:lnTo>
                    <a:pt x="1704" y="620"/>
                  </a:lnTo>
                  <a:lnTo>
                    <a:pt x="1716" y="622"/>
                  </a:lnTo>
                  <a:lnTo>
                    <a:pt x="1724" y="624"/>
                  </a:lnTo>
                  <a:lnTo>
                    <a:pt x="1726" y="628"/>
                  </a:lnTo>
                  <a:lnTo>
                    <a:pt x="1724" y="634"/>
                  </a:lnTo>
                  <a:lnTo>
                    <a:pt x="1716" y="638"/>
                  </a:lnTo>
                  <a:lnTo>
                    <a:pt x="1704" y="644"/>
                  </a:lnTo>
                  <a:lnTo>
                    <a:pt x="1690" y="648"/>
                  </a:lnTo>
                  <a:lnTo>
                    <a:pt x="1672" y="652"/>
                  </a:lnTo>
                  <a:lnTo>
                    <a:pt x="1638" y="658"/>
                  </a:lnTo>
                  <a:lnTo>
                    <a:pt x="1604" y="662"/>
                  </a:lnTo>
                  <a:lnTo>
                    <a:pt x="1542" y="662"/>
                  </a:lnTo>
                  <a:lnTo>
                    <a:pt x="1514" y="662"/>
                  </a:lnTo>
                  <a:lnTo>
                    <a:pt x="1490" y="666"/>
                  </a:lnTo>
                  <a:lnTo>
                    <a:pt x="1480" y="668"/>
                  </a:lnTo>
                  <a:lnTo>
                    <a:pt x="1470" y="672"/>
                  </a:lnTo>
                  <a:lnTo>
                    <a:pt x="1462" y="676"/>
                  </a:lnTo>
                  <a:lnTo>
                    <a:pt x="1458" y="682"/>
                  </a:lnTo>
                  <a:lnTo>
                    <a:pt x="1450" y="692"/>
                  </a:lnTo>
                  <a:lnTo>
                    <a:pt x="1450" y="696"/>
                  </a:lnTo>
                  <a:lnTo>
                    <a:pt x="1452" y="698"/>
                  </a:lnTo>
                  <a:lnTo>
                    <a:pt x="1456" y="702"/>
                  </a:lnTo>
                  <a:lnTo>
                    <a:pt x="1462" y="704"/>
                  </a:lnTo>
                  <a:lnTo>
                    <a:pt x="1470" y="706"/>
                  </a:lnTo>
                  <a:lnTo>
                    <a:pt x="1476" y="710"/>
                  </a:lnTo>
                  <a:lnTo>
                    <a:pt x="1476" y="714"/>
                  </a:lnTo>
                  <a:lnTo>
                    <a:pt x="1476" y="718"/>
                  </a:lnTo>
                  <a:lnTo>
                    <a:pt x="1476" y="724"/>
                  </a:lnTo>
                  <a:lnTo>
                    <a:pt x="1472" y="732"/>
                  </a:lnTo>
                  <a:lnTo>
                    <a:pt x="1468" y="738"/>
                  </a:lnTo>
                  <a:lnTo>
                    <a:pt x="1468" y="744"/>
                  </a:lnTo>
                  <a:lnTo>
                    <a:pt x="1468" y="748"/>
                  </a:lnTo>
                  <a:lnTo>
                    <a:pt x="1472" y="752"/>
                  </a:lnTo>
                  <a:lnTo>
                    <a:pt x="1480" y="756"/>
                  </a:lnTo>
                  <a:lnTo>
                    <a:pt x="1492" y="758"/>
                  </a:lnTo>
                  <a:lnTo>
                    <a:pt x="1506" y="760"/>
                  </a:lnTo>
                  <a:lnTo>
                    <a:pt x="1520" y="764"/>
                  </a:lnTo>
                  <a:lnTo>
                    <a:pt x="1524" y="766"/>
                  </a:lnTo>
                  <a:lnTo>
                    <a:pt x="1528" y="770"/>
                  </a:lnTo>
                  <a:lnTo>
                    <a:pt x="1532" y="774"/>
                  </a:lnTo>
                  <a:lnTo>
                    <a:pt x="1532" y="780"/>
                  </a:lnTo>
                  <a:lnTo>
                    <a:pt x="1534" y="786"/>
                  </a:lnTo>
                  <a:lnTo>
                    <a:pt x="1536" y="790"/>
                  </a:lnTo>
                  <a:lnTo>
                    <a:pt x="1540" y="792"/>
                  </a:lnTo>
                  <a:lnTo>
                    <a:pt x="1546" y="794"/>
                  </a:lnTo>
                  <a:lnTo>
                    <a:pt x="1556" y="796"/>
                  </a:lnTo>
                  <a:lnTo>
                    <a:pt x="1568" y="796"/>
                  </a:lnTo>
                  <a:lnTo>
                    <a:pt x="1580" y="798"/>
                  </a:lnTo>
                  <a:lnTo>
                    <a:pt x="1584" y="800"/>
                  </a:lnTo>
                  <a:lnTo>
                    <a:pt x="1586" y="804"/>
                  </a:lnTo>
                  <a:lnTo>
                    <a:pt x="1588" y="806"/>
                  </a:lnTo>
                  <a:lnTo>
                    <a:pt x="1588" y="812"/>
                  </a:lnTo>
                  <a:lnTo>
                    <a:pt x="1586" y="818"/>
                  </a:lnTo>
                  <a:lnTo>
                    <a:pt x="1582" y="828"/>
                  </a:lnTo>
                  <a:lnTo>
                    <a:pt x="1578" y="836"/>
                  </a:lnTo>
                  <a:lnTo>
                    <a:pt x="1576" y="844"/>
                  </a:lnTo>
                  <a:lnTo>
                    <a:pt x="1576" y="852"/>
                  </a:lnTo>
                  <a:lnTo>
                    <a:pt x="1578" y="858"/>
                  </a:lnTo>
                  <a:lnTo>
                    <a:pt x="1582" y="868"/>
                  </a:lnTo>
                  <a:lnTo>
                    <a:pt x="1590" y="876"/>
                  </a:lnTo>
                  <a:lnTo>
                    <a:pt x="1596" y="882"/>
                  </a:lnTo>
                  <a:lnTo>
                    <a:pt x="1598" y="886"/>
                  </a:lnTo>
                  <a:lnTo>
                    <a:pt x="1598" y="890"/>
                  </a:lnTo>
                  <a:lnTo>
                    <a:pt x="1598" y="896"/>
                  </a:lnTo>
                  <a:lnTo>
                    <a:pt x="1596" y="900"/>
                  </a:lnTo>
                  <a:lnTo>
                    <a:pt x="1590" y="906"/>
                  </a:lnTo>
                  <a:lnTo>
                    <a:pt x="1584" y="912"/>
                  </a:lnTo>
                  <a:lnTo>
                    <a:pt x="1570" y="922"/>
                  </a:lnTo>
                  <a:lnTo>
                    <a:pt x="1566" y="924"/>
                  </a:lnTo>
                  <a:lnTo>
                    <a:pt x="1564" y="922"/>
                  </a:lnTo>
                  <a:lnTo>
                    <a:pt x="1566" y="912"/>
                  </a:lnTo>
                  <a:lnTo>
                    <a:pt x="1568" y="898"/>
                  </a:lnTo>
                  <a:lnTo>
                    <a:pt x="1572" y="884"/>
                  </a:lnTo>
                  <a:lnTo>
                    <a:pt x="1572" y="878"/>
                  </a:lnTo>
                  <a:lnTo>
                    <a:pt x="1572" y="872"/>
                  </a:lnTo>
                  <a:lnTo>
                    <a:pt x="1570" y="866"/>
                  </a:lnTo>
                  <a:lnTo>
                    <a:pt x="1566" y="864"/>
                  </a:lnTo>
                  <a:lnTo>
                    <a:pt x="1560" y="864"/>
                  </a:lnTo>
                  <a:lnTo>
                    <a:pt x="1552" y="866"/>
                  </a:lnTo>
                  <a:lnTo>
                    <a:pt x="1542" y="868"/>
                  </a:lnTo>
                  <a:lnTo>
                    <a:pt x="1538" y="868"/>
                  </a:lnTo>
                  <a:lnTo>
                    <a:pt x="1536" y="866"/>
                  </a:lnTo>
                  <a:lnTo>
                    <a:pt x="1536" y="864"/>
                  </a:lnTo>
                  <a:lnTo>
                    <a:pt x="1542" y="856"/>
                  </a:lnTo>
                  <a:lnTo>
                    <a:pt x="1550" y="844"/>
                  </a:lnTo>
                  <a:lnTo>
                    <a:pt x="1560" y="832"/>
                  </a:lnTo>
                  <a:lnTo>
                    <a:pt x="1562" y="826"/>
                  </a:lnTo>
                  <a:lnTo>
                    <a:pt x="1564" y="820"/>
                  </a:lnTo>
                  <a:lnTo>
                    <a:pt x="1562" y="816"/>
                  </a:lnTo>
                  <a:lnTo>
                    <a:pt x="1558" y="812"/>
                  </a:lnTo>
                  <a:lnTo>
                    <a:pt x="1552" y="810"/>
                  </a:lnTo>
                  <a:lnTo>
                    <a:pt x="1540" y="810"/>
                  </a:lnTo>
                  <a:lnTo>
                    <a:pt x="1518" y="810"/>
                  </a:lnTo>
                  <a:lnTo>
                    <a:pt x="1504" y="806"/>
                  </a:lnTo>
                  <a:lnTo>
                    <a:pt x="1492" y="798"/>
                  </a:lnTo>
                  <a:lnTo>
                    <a:pt x="1482" y="792"/>
                  </a:lnTo>
                  <a:lnTo>
                    <a:pt x="1472" y="782"/>
                  </a:lnTo>
                  <a:lnTo>
                    <a:pt x="1460" y="774"/>
                  </a:lnTo>
                  <a:lnTo>
                    <a:pt x="1442" y="768"/>
                  </a:lnTo>
                  <a:lnTo>
                    <a:pt x="1416" y="762"/>
                  </a:lnTo>
                  <a:lnTo>
                    <a:pt x="1400" y="760"/>
                  </a:lnTo>
                  <a:lnTo>
                    <a:pt x="1386" y="760"/>
                  </a:lnTo>
                  <a:lnTo>
                    <a:pt x="1374" y="760"/>
                  </a:lnTo>
                  <a:lnTo>
                    <a:pt x="1364" y="762"/>
                  </a:lnTo>
                  <a:lnTo>
                    <a:pt x="1358" y="764"/>
                  </a:lnTo>
                  <a:lnTo>
                    <a:pt x="1352" y="768"/>
                  </a:lnTo>
                  <a:lnTo>
                    <a:pt x="1346" y="776"/>
                  </a:lnTo>
                  <a:lnTo>
                    <a:pt x="1342" y="784"/>
                  </a:lnTo>
                  <a:lnTo>
                    <a:pt x="1340" y="790"/>
                  </a:lnTo>
                  <a:lnTo>
                    <a:pt x="1336" y="794"/>
                  </a:lnTo>
                  <a:lnTo>
                    <a:pt x="1334" y="794"/>
                  </a:lnTo>
                  <a:lnTo>
                    <a:pt x="1330" y="792"/>
                  </a:lnTo>
                  <a:lnTo>
                    <a:pt x="1316" y="788"/>
                  </a:lnTo>
                  <a:lnTo>
                    <a:pt x="1302" y="788"/>
                  </a:lnTo>
                  <a:lnTo>
                    <a:pt x="1292" y="792"/>
                  </a:lnTo>
                  <a:lnTo>
                    <a:pt x="1284" y="796"/>
                  </a:lnTo>
                  <a:lnTo>
                    <a:pt x="1282" y="800"/>
                  </a:lnTo>
                  <a:lnTo>
                    <a:pt x="1282" y="804"/>
                  </a:lnTo>
                  <a:lnTo>
                    <a:pt x="1282" y="808"/>
                  </a:lnTo>
                  <a:lnTo>
                    <a:pt x="1284" y="812"/>
                  </a:lnTo>
                  <a:lnTo>
                    <a:pt x="1288" y="816"/>
                  </a:lnTo>
                  <a:lnTo>
                    <a:pt x="1294" y="820"/>
                  </a:lnTo>
                  <a:lnTo>
                    <a:pt x="1314" y="828"/>
                  </a:lnTo>
                  <a:lnTo>
                    <a:pt x="1332" y="834"/>
                  </a:lnTo>
                  <a:lnTo>
                    <a:pt x="1342" y="840"/>
                  </a:lnTo>
                  <a:lnTo>
                    <a:pt x="1344" y="842"/>
                  </a:lnTo>
                  <a:lnTo>
                    <a:pt x="1344" y="844"/>
                  </a:lnTo>
                  <a:lnTo>
                    <a:pt x="1340" y="846"/>
                  </a:lnTo>
                  <a:lnTo>
                    <a:pt x="1332" y="848"/>
                  </a:lnTo>
                  <a:lnTo>
                    <a:pt x="1318" y="848"/>
                  </a:lnTo>
                  <a:lnTo>
                    <a:pt x="1280" y="844"/>
                  </a:lnTo>
                  <a:lnTo>
                    <a:pt x="1270" y="842"/>
                  </a:lnTo>
                  <a:lnTo>
                    <a:pt x="1264" y="840"/>
                  </a:lnTo>
                  <a:lnTo>
                    <a:pt x="1260" y="836"/>
                  </a:lnTo>
                  <a:lnTo>
                    <a:pt x="1256" y="830"/>
                  </a:lnTo>
                  <a:lnTo>
                    <a:pt x="1256" y="824"/>
                  </a:lnTo>
                  <a:lnTo>
                    <a:pt x="1256" y="818"/>
                  </a:lnTo>
                  <a:lnTo>
                    <a:pt x="1260" y="804"/>
                  </a:lnTo>
                  <a:lnTo>
                    <a:pt x="1264" y="788"/>
                  </a:lnTo>
                  <a:lnTo>
                    <a:pt x="1268" y="772"/>
                  </a:lnTo>
                  <a:lnTo>
                    <a:pt x="1270" y="758"/>
                  </a:lnTo>
                  <a:lnTo>
                    <a:pt x="1268" y="750"/>
                  </a:lnTo>
                  <a:lnTo>
                    <a:pt x="1266" y="744"/>
                  </a:lnTo>
                  <a:lnTo>
                    <a:pt x="1258" y="734"/>
                  </a:lnTo>
                  <a:lnTo>
                    <a:pt x="1250" y="726"/>
                  </a:lnTo>
                  <a:lnTo>
                    <a:pt x="1244" y="722"/>
                  </a:lnTo>
                  <a:lnTo>
                    <a:pt x="1240" y="722"/>
                  </a:lnTo>
                  <a:lnTo>
                    <a:pt x="1236" y="724"/>
                  </a:lnTo>
                  <a:lnTo>
                    <a:pt x="1234" y="730"/>
                  </a:lnTo>
                  <a:lnTo>
                    <a:pt x="1234" y="738"/>
                  </a:lnTo>
                  <a:lnTo>
                    <a:pt x="1238" y="752"/>
                  </a:lnTo>
                  <a:lnTo>
                    <a:pt x="1240" y="762"/>
                  </a:lnTo>
                  <a:lnTo>
                    <a:pt x="1238" y="772"/>
                  </a:lnTo>
                  <a:lnTo>
                    <a:pt x="1236" y="778"/>
                  </a:lnTo>
                  <a:lnTo>
                    <a:pt x="1230" y="784"/>
                  </a:lnTo>
                  <a:lnTo>
                    <a:pt x="1224" y="788"/>
                  </a:lnTo>
                  <a:lnTo>
                    <a:pt x="1216" y="792"/>
                  </a:lnTo>
                  <a:lnTo>
                    <a:pt x="1198" y="798"/>
                  </a:lnTo>
                  <a:lnTo>
                    <a:pt x="1182" y="804"/>
                  </a:lnTo>
                  <a:lnTo>
                    <a:pt x="1176" y="808"/>
                  </a:lnTo>
                  <a:lnTo>
                    <a:pt x="1170" y="812"/>
                  </a:lnTo>
                  <a:lnTo>
                    <a:pt x="1168" y="818"/>
                  </a:lnTo>
                  <a:lnTo>
                    <a:pt x="1168" y="824"/>
                  </a:lnTo>
                  <a:lnTo>
                    <a:pt x="1172" y="832"/>
                  </a:lnTo>
                  <a:lnTo>
                    <a:pt x="1178" y="842"/>
                  </a:lnTo>
                  <a:lnTo>
                    <a:pt x="1200" y="870"/>
                  </a:lnTo>
                  <a:lnTo>
                    <a:pt x="1208" y="878"/>
                  </a:lnTo>
                  <a:lnTo>
                    <a:pt x="1212" y="886"/>
                  </a:lnTo>
                  <a:lnTo>
                    <a:pt x="1212" y="894"/>
                  </a:lnTo>
                  <a:lnTo>
                    <a:pt x="1210" y="902"/>
                  </a:lnTo>
                  <a:lnTo>
                    <a:pt x="1204" y="912"/>
                  </a:lnTo>
                  <a:lnTo>
                    <a:pt x="1194" y="926"/>
                  </a:lnTo>
                  <a:lnTo>
                    <a:pt x="1184" y="940"/>
                  </a:lnTo>
                  <a:lnTo>
                    <a:pt x="1180" y="950"/>
                  </a:lnTo>
                  <a:lnTo>
                    <a:pt x="1180" y="956"/>
                  </a:lnTo>
                  <a:lnTo>
                    <a:pt x="1182" y="962"/>
                  </a:lnTo>
                  <a:lnTo>
                    <a:pt x="1190" y="974"/>
                  </a:lnTo>
                  <a:lnTo>
                    <a:pt x="1192" y="982"/>
                  </a:lnTo>
                  <a:lnTo>
                    <a:pt x="1194" y="992"/>
                  </a:lnTo>
                  <a:lnTo>
                    <a:pt x="1194" y="996"/>
                  </a:lnTo>
                  <a:lnTo>
                    <a:pt x="1196" y="1000"/>
                  </a:lnTo>
                  <a:lnTo>
                    <a:pt x="1200" y="1002"/>
                  </a:lnTo>
                  <a:lnTo>
                    <a:pt x="1204" y="1002"/>
                  </a:lnTo>
                  <a:lnTo>
                    <a:pt x="1218" y="1000"/>
                  </a:lnTo>
                  <a:lnTo>
                    <a:pt x="1234" y="996"/>
                  </a:lnTo>
                  <a:lnTo>
                    <a:pt x="1254" y="992"/>
                  </a:lnTo>
                  <a:lnTo>
                    <a:pt x="1276" y="992"/>
                  </a:lnTo>
                  <a:lnTo>
                    <a:pt x="1288" y="992"/>
                  </a:lnTo>
                  <a:lnTo>
                    <a:pt x="1298" y="994"/>
                  </a:lnTo>
                  <a:lnTo>
                    <a:pt x="1310" y="998"/>
                  </a:lnTo>
                  <a:lnTo>
                    <a:pt x="1322" y="1004"/>
                  </a:lnTo>
                  <a:lnTo>
                    <a:pt x="1340" y="1016"/>
                  </a:lnTo>
                  <a:lnTo>
                    <a:pt x="1352" y="1028"/>
                  </a:lnTo>
                  <a:lnTo>
                    <a:pt x="1358" y="1036"/>
                  </a:lnTo>
                  <a:lnTo>
                    <a:pt x="1360" y="1044"/>
                  </a:lnTo>
                  <a:lnTo>
                    <a:pt x="1360" y="1050"/>
                  </a:lnTo>
                  <a:lnTo>
                    <a:pt x="1356" y="1054"/>
                  </a:lnTo>
                  <a:lnTo>
                    <a:pt x="1350" y="1066"/>
                  </a:lnTo>
                  <a:lnTo>
                    <a:pt x="1342" y="1078"/>
                  </a:lnTo>
                  <a:lnTo>
                    <a:pt x="1334" y="1092"/>
                  </a:lnTo>
                  <a:lnTo>
                    <a:pt x="1332" y="1096"/>
                  </a:lnTo>
                  <a:lnTo>
                    <a:pt x="1330" y="1098"/>
                  </a:lnTo>
                  <a:lnTo>
                    <a:pt x="1330" y="1092"/>
                  </a:lnTo>
                  <a:lnTo>
                    <a:pt x="1332" y="1082"/>
                  </a:lnTo>
                  <a:lnTo>
                    <a:pt x="1334" y="1066"/>
                  </a:lnTo>
                  <a:lnTo>
                    <a:pt x="1334" y="1052"/>
                  </a:lnTo>
                  <a:lnTo>
                    <a:pt x="1330" y="1038"/>
                  </a:lnTo>
                  <a:lnTo>
                    <a:pt x="1322" y="1026"/>
                  </a:lnTo>
                  <a:lnTo>
                    <a:pt x="1318" y="1020"/>
                  </a:lnTo>
                  <a:lnTo>
                    <a:pt x="1312" y="1016"/>
                  </a:lnTo>
                  <a:lnTo>
                    <a:pt x="1304" y="1014"/>
                  </a:lnTo>
                  <a:lnTo>
                    <a:pt x="1298" y="1012"/>
                  </a:lnTo>
                  <a:lnTo>
                    <a:pt x="1288" y="1010"/>
                  </a:lnTo>
                  <a:lnTo>
                    <a:pt x="1278" y="1010"/>
                  </a:lnTo>
                  <a:lnTo>
                    <a:pt x="1266" y="1012"/>
                  </a:lnTo>
                  <a:lnTo>
                    <a:pt x="1254" y="1016"/>
                  </a:lnTo>
                  <a:lnTo>
                    <a:pt x="1242" y="1020"/>
                  </a:lnTo>
                  <a:lnTo>
                    <a:pt x="1234" y="1026"/>
                  </a:lnTo>
                  <a:lnTo>
                    <a:pt x="1228" y="1032"/>
                  </a:lnTo>
                  <a:lnTo>
                    <a:pt x="1224" y="1036"/>
                  </a:lnTo>
                  <a:lnTo>
                    <a:pt x="1222" y="1044"/>
                  </a:lnTo>
                  <a:lnTo>
                    <a:pt x="1222" y="1050"/>
                  </a:lnTo>
                  <a:lnTo>
                    <a:pt x="1226" y="1062"/>
                  </a:lnTo>
                  <a:lnTo>
                    <a:pt x="1230" y="1076"/>
                  </a:lnTo>
                  <a:lnTo>
                    <a:pt x="1234" y="1088"/>
                  </a:lnTo>
                  <a:lnTo>
                    <a:pt x="1234" y="1092"/>
                  </a:lnTo>
                  <a:lnTo>
                    <a:pt x="1232" y="1098"/>
                  </a:lnTo>
                  <a:lnTo>
                    <a:pt x="1228" y="1102"/>
                  </a:lnTo>
                  <a:lnTo>
                    <a:pt x="1222" y="1106"/>
                  </a:lnTo>
                  <a:lnTo>
                    <a:pt x="1210" y="1112"/>
                  </a:lnTo>
                  <a:lnTo>
                    <a:pt x="1202" y="1120"/>
                  </a:lnTo>
                  <a:lnTo>
                    <a:pt x="1198" y="1128"/>
                  </a:lnTo>
                  <a:lnTo>
                    <a:pt x="1196" y="1136"/>
                  </a:lnTo>
                  <a:lnTo>
                    <a:pt x="1194" y="1144"/>
                  </a:lnTo>
                  <a:lnTo>
                    <a:pt x="1188" y="1152"/>
                  </a:lnTo>
                  <a:lnTo>
                    <a:pt x="1180" y="1160"/>
                  </a:lnTo>
                  <a:lnTo>
                    <a:pt x="1166" y="1168"/>
                  </a:lnTo>
                  <a:lnTo>
                    <a:pt x="1152" y="1176"/>
                  </a:lnTo>
                  <a:lnTo>
                    <a:pt x="1144" y="1184"/>
                  </a:lnTo>
                  <a:lnTo>
                    <a:pt x="1136" y="1196"/>
                  </a:lnTo>
                  <a:lnTo>
                    <a:pt x="1130" y="1200"/>
                  </a:lnTo>
                  <a:lnTo>
                    <a:pt x="1118" y="1202"/>
                  </a:lnTo>
                  <a:lnTo>
                    <a:pt x="1100" y="1200"/>
                  </a:lnTo>
                  <a:lnTo>
                    <a:pt x="1070" y="1196"/>
                  </a:lnTo>
                  <a:lnTo>
                    <a:pt x="1044" y="1190"/>
                  </a:lnTo>
                  <a:lnTo>
                    <a:pt x="1036" y="1186"/>
                  </a:lnTo>
                  <a:lnTo>
                    <a:pt x="1040" y="1184"/>
                  </a:lnTo>
                  <a:lnTo>
                    <a:pt x="1052" y="1180"/>
                  </a:lnTo>
                  <a:lnTo>
                    <a:pt x="1072" y="1176"/>
                  </a:lnTo>
                  <a:lnTo>
                    <a:pt x="1094" y="1168"/>
                  </a:lnTo>
                  <a:lnTo>
                    <a:pt x="1104" y="1162"/>
                  </a:lnTo>
                  <a:lnTo>
                    <a:pt x="1114" y="1156"/>
                  </a:lnTo>
                  <a:lnTo>
                    <a:pt x="1122" y="1148"/>
                  </a:lnTo>
                  <a:lnTo>
                    <a:pt x="1128" y="1138"/>
                  </a:lnTo>
                  <a:lnTo>
                    <a:pt x="1138" y="1122"/>
                  </a:lnTo>
                  <a:lnTo>
                    <a:pt x="1146" y="1112"/>
                  </a:lnTo>
                  <a:lnTo>
                    <a:pt x="1154" y="1106"/>
                  </a:lnTo>
                  <a:lnTo>
                    <a:pt x="1160" y="1104"/>
                  </a:lnTo>
                  <a:lnTo>
                    <a:pt x="1166" y="1100"/>
                  </a:lnTo>
                  <a:lnTo>
                    <a:pt x="1170" y="1096"/>
                  </a:lnTo>
                  <a:lnTo>
                    <a:pt x="1174" y="1088"/>
                  </a:lnTo>
                  <a:lnTo>
                    <a:pt x="1176" y="1072"/>
                  </a:lnTo>
                  <a:lnTo>
                    <a:pt x="1176" y="1058"/>
                  </a:lnTo>
                  <a:lnTo>
                    <a:pt x="1174" y="1044"/>
                  </a:lnTo>
                  <a:lnTo>
                    <a:pt x="1166" y="1034"/>
                  </a:lnTo>
                  <a:lnTo>
                    <a:pt x="1160" y="1026"/>
                  </a:lnTo>
                  <a:lnTo>
                    <a:pt x="1152" y="1016"/>
                  </a:lnTo>
                  <a:lnTo>
                    <a:pt x="1146" y="1004"/>
                  </a:lnTo>
                  <a:lnTo>
                    <a:pt x="1142" y="988"/>
                  </a:lnTo>
                  <a:lnTo>
                    <a:pt x="1142" y="968"/>
                  </a:lnTo>
                  <a:lnTo>
                    <a:pt x="1150" y="928"/>
                  </a:lnTo>
                  <a:lnTo>
                    <a:pt x="1152" y="910"/>
                  </a:lnTo>
                  <a:lnTo>
                    <a:pt x="1154" y="896"/>
                  </a:lnTo>
                  <a:lnTo>
                    <a:pt x="1152" y="882"/>
                  </a:lnTo>
                  <a:lnTo>
                    <a:pt x="1148" y="868"/>
                  </a:lnTo>
                  <a:lnTo>
                    <a:pt x="1140" y="856"/>
                  </a:lnTo>
                  <a:lnTo>
                    <a:pt x="1126" y="844"/>
                  </a:lnTo>
                  <a:lnTo>
                    <a:pt x="1116" y="832"/>
                  </a:lnTo>
                  <a:lnTo>
                    <a:pt x="1114" y="828"/>
                  </a:lnTo>
                  <a:lnTo>
                    <a:pt x="1112" y="824"/>
                  </a:lnTo>
                  <a:lnTo>
                    <a:pt x="1114" y="822"/>
                  </a:lnTo>
                  <a:lnTo>
                    <a:pt x="1118" y="818"/>
                  </a:lnTo>
                  <a:lnTo>
                    <a:pt x="1126" y="812"/>
                  </a:lnTo>
                  <a:lnTo>
                    <a:pt x="1136" y="804"/>
                  </a:lnTo>
                  <a:lnTo>
                    <a:pt x="1146" y="796"/>
                  </a:lnTo>
                  <a:lnTo>
                    <a:pt x="1150" y="790"/>
                  </a:lnTo>
                  <a:lnTo>
                    <a:pt x="1154" y="782"/>
                  </a:lnTo>
                  <a:lnTo>
                    <a:pt x="1156" y="774"/>
                  </a:lnTo>
                  <a:lnTo>
                    <a:pt x="1156" y="764"/>
                  </a:lnTo>
                  <a:lnTo>
                    <a:pt x="1156" y="754"/>
                  </a:lnTo>
                  <a:lnTo>
                    <a:pt x="1152" y="744"/>
                  </a:lnTo>
                  <a:lnTo>
                    <a:pt x="1148" y="738"/>
                  </a:lnTo>
                  <a:lnTo>
                    <a:pt x="1142" y="732"/>
                  </a:lnTo>
                  <a:lnTo>
                    <a:pt x="1134" y="728"/>
                  </a:lnTo>
                  <a:lnTo>
                    <a:pt x="1126" y="724"/>
                  </a:lnTo>
                  <a:lnTo>
                    <a:pt x="1106" y="722"/>
                  </a:lnTo>
                  <a:lnTo>
                    <a:pt x="1086" y="722"/>
                  </a:lnTo>
                  <a:lnTo>
                    <a:pt x="1064" y="724"/>
                  </a:lnTo>
                  <a:lnTo>
                    <a:pt x="1044" y="724"/>
                  </a:lnTo>
                  <a:lnTo>
                    <a:pt x="1028" y="722"/>
                  </a:lnTo>
                  <a:lnTo>
                    <a:pt x="1020" y="722"/>
                  </a:lnTo>
                  <a:lnTo>
                    <a:pt x="1012" y="722"/>
                  </a:lnTo>
                  <a:lnTo>
                    <a:pt x="1006" y="726"/>
                  </a:lnTo>
                  <a:lnTo>
                    <a:pt x="1002" y="732"/>
                  </a:lnTo>
                  <a:lnTo>
                    <a:pt x="994" y="748"/>
                  </a:lnTo>
                  <a:lnTo>
                    <a:pt x="988" y="766"/>
                  </a:lnTo>
                  <a:lnTo>
                    <a:pt x="980" y="788"/>
                  </a:lnTo>
                  <a:lnTo>
                    <a:pt x="970" y="808"/>
                  </a:lnTo>
                  <a:lnTo>
                    <a:pt x="964" y="816"/>
                  </a:lnTo>
                  <a:lnTo>
                    <a:pt x="958" y="824"/>
                  </a:lnTo>
                  <a:lnTo>
                    <a:pt x="948" y="832"/>
                  </a:lnTo>
                  <a:lnTo>
                    <a:pt x="938" y="838"/>
                  </a:lnTo>
                  <a:lnTo>
                    <a:pt x="916" y="848"/>
                  </a:lnTo>
                  <a:lnTo>
                    <a:pt x="908" y="854"/>
                  </a:lnTo>
                  <a:lnTo>
                    <a:pt x="906" y="858"/>
                  </a:lnTo>
                  <a:lnTo>
                    <a:pt x="904" y="862"/>
                  </a:lnTo>
                  <a:lnTo>
                    <a:pt x="906" y="866"/>
                  </a:lnTo>
                  <a:lnTo>
                    <a:pt x="912" y="874"/>
                  </a:lnTo>
                  <a:lnTo>
                    <a:pt x="920" y="884"/>
                  </a:lnTo>
                  <a:lnTo>
                    <a:pt x="922" y="888"/>
                  </a:lnTo>
                  <a:lnTo>
                    <a:pt x="926" y="894"/>
                  </a:lnTo>
                  <a:lnTo>
                    <a:pt x="926" y="902"/>
                  </a:lnTo>
                  <a:lnTo>
                    <a:pt x="926" y="910"/>
                  </a:lnTo>
                  <a:lnTo>
                    <a:pt x="922" y="918"/>
                  </a:lnTo>
                  <a:lnTo>
                    <a:pt x="916" y="928"/>
                  </a:lnTo>
                  <a:lnTo>
                    <a:pt x="912" y="938"/>
                  </a:lnTo>
                  <a:lnTo>
                    <a:pt x="910" y="948"/>
                  </a:lnTo>
                  <a:lnTo>
                    <a:pt x="912" y="954"/>
                  </a:lnTo>
                  <a:lnTo>
                    <a:pt x="916" y="962"/>
                  </a:lnTo>
                  <a:lnTo>
                    <a:pt x="924" y="968"/>
                  </a:lnTo>
                  <a:lnTo>
                    <a:pt x="932" y="974"/>
                  </a:lnTo>
                  <a:lnTo>
                    <a:pt x="952" y="986"/>
                  </a:lnTo>
                  <a:lnTo>
                    <a:pt x="974" y="996"/>
                  </a:lnTo>
                  <a:lnTo>
                    <a:pt x="982" y="1002"/>
                  </a:lnTo>
                  <a:lnTo>
                    <a:pt x="990" y="1008"/>
                  </a:lnTo>
                  <a:lnTo>
                    <a:pt x="996" y="1014"/>
                  </a:lnTo>
                  <a:lnTo>
                    <a:pt x="998" y="1022"/>
                  </a:lnTo>
                  <a:lnTo>
                    <a:pt x="998" y="1030"/>
                  </a:lnTo>
                  <a:lnTo>
                    <a:pt x="992" y="1040"/>
                  </a:lnTo>
                  <a:lnTo>
                    <a:pt x="982" y="1054"/>
                  </a:lnTo>
                  <a:lnTo>
                    <a:pt x="978" y="1058"/>
                  </a:lnTo>
                  <a:lnTo>
                    <a:pt x="974" y="1060"/>
                  </a:lnTo>
                  <a:lnTo>
                    <a:pt x="970" y="1060"/>
                  </a:lnTo>
                  <a:lnTo>
                    <a:pt x="966" y="1060"/>
                  </a:lnTo>
                  <a:lnTo>
                    <a:pt x="956" y="1052"/>
                  </a:lnTo>
                  <a:lnTo>
                    <a:pt x="942" y="1040"/>
                  </a:lnTo>
                  <a:lnTo>
                    <a:pt x="918" y="1024"/>
                  </a:lnTo>
                  <a:lnTo>
                    <a:pt x="884" y="1004"/>
                  </a:lnTo>
                  <a:lnTo>
                    <a:pt x="862" y="994"/>
                  </a:lnTo>
                  <a:lnTo>
                    <a:pt x="838" y="984"/>
                  </a:lnTo>
                  <a:lnTo>
                    <a:pt x="810" y="974"/>
                  </a:lnTo>
                  <a:lnTo>
                    <a:pt x="786" y="966"/>
                  </a:lnTo>
                  <a:lnTo>
                    <a:pt x="762" y="960"/>
                  </a:lnTo>
                  <a:lnTo>
                    <a:pt x="742" y="956"/>
                  </a:lnTo>
                  <a:lnTo>
                    <a:pt x="724" y="954"/>
                  </a:lnTo>
                  <a:lnTo>
                    <a:pt x="706" y="952"/>
                  </a:lnTo>
                  <a:lnTo>
                    <a:pt x="692" y="952"/>
                  </a:lnTo>
                  <a:lnTo>
                    <a:pt x="678" y="954"/>
                  </a:lnTo>
                  <a:lnTo>
                    <a:pt x="668" y="956"/>
                  </a:lnTo>
                  <a:lnTo>
                    <a:pt x="660" y="960"/>
                  </a:lnTo>
                  <a:lnTo>
                    <a:pt x="654" y="964"/>
                  </a:lnTo>
                  <a:lnTo>
                    <a:pt x="650" y="968"/>
                  </a:lnTo>
                  <a:lnTo>
                    <a:pt x="650" y="974"/>
                  </a:lnTo>
                  <a:lnTo>
                    <a:pt x="650" y="980"/>
                  </a:lnTo>
                  <a:lnTo>
                    <a:pt x="654" y="986"/>
                  </a:lnTo>
                  <a:lnTo>
                    <a:pt x="660" y="994"/>
                  </a:lnTo>
                  <a:lnTo>
                    <a:pt x="664" y="998"/>
                  </a:lnTo>
                  <a:lnTo>
                    <a:pt x="664" y="1004"/>
                  </a:lnTo>
                  <a:lnTo>
                    <a:pt x="664" y="1010"/>
                  </a:lnTo>
                  <a:lnTo>
                    <a:pt x="662" y="1016"/>
                  </a:lnTo>
                  <a:lnTo>
                    <a:pt x="654" y="1028"/>
                  </a:lnTo>
                  <a:lnTo>
                    <a:pt x="642" y="1038"/>
                  </a:lnTo>
                  <a:lnTo>
                    <a:pt x="628" y="1044"/>
                  </a:lnTo>
                  <a:lnTo>
                    <a:pt x="622" y="1046"/>
                  </a:lnTo>
                  <a:lnTo>
                    <a:pt x="618" y="1046"/>
                  </a:lnTo>
                  <a:lnTo>
                    <a:pt x="612" y="1046"/>
                  </a:lnTo>
                  <a:lnTo>
                    <a:pt x="608" y="1042"/>
                  </a:lnTo>
                  <a:lnTo>
                    <a:pt x="606" y="1038"/>
                  </a:lnTo>
                  <a:lnTo>
                    <a:pt x="606" y="1030"/>
                  </a:lnTo>
                  <a:lnTo>
                    <a:pt x="604" y="1018"/>
                  </a:lnTo>
                  <a:lnTo>
                    <a:pt x="602" y="1010"/>
                  </a:lnTo>
                  <a:lnTo>
                    <a:pt x="596" y="1006"/>
                  </a:lnTo>
                  <a:lnTo>
                    <a:pt x="590" y="1006"/>
                  </a:lnTo>
                  <a:lnTo>
                    <a:pt x="582" y="1010"/>
                  </a:lnTo>
                  <a:lnTo>
                    <a:pt x="570" y="1016"/>
                  </a:lnTo>
                  <a:lnTo>
                    <a:pt x="542" y="1034"/>
                  </a:lnTo>
                  <a:lnTo>
                    <a:pt x="526" y="1042"/>
                  </a:lnTo>
                  <a:lnTo>
                    <a:pt x="520" y="1042"/>
                  </a:lnTo>
                  <a:lnTo>
                    <a:pt x="516" y="1042"/>
                  </a:lnTo>
                  <a:lnTo>
                    <a:pt x="506" y="1040"/>
                  </a:lnTo>
                  <a:lnTo>
                    <a:pt x="498" y="1036"/>
                  </a:lnTo>
                  <a:lnTo>
                    <a:pt x="488" y="1032"/>
                  </a:lnTo>
                  <a:lnTo>
                    <a:pt x="478" y="1032"/>
                  </a:lnTo>
                  <a:lnTo>
                    <a:pt x="470" y="1032"/>
                  </a:lnTo>
                  <a:lnTo>
                    <a:pt x="462" y="1034"/>
                  </a:lnTo>
                  <a:lnTo>
                    <a:pt x="440" y="1046"/>
                  </a:lnTo>
                  <a:lnTo>
                    <a:pt x="420" y="1056"/>
                  </a:lnTo>
                  <a:lnTo>
                    <a:pt x="412" y="1060"/>
                  </a:lnTo>
                  <a:lnTo>
                    <a:pt x="406" y="1060"/>
                  </a:lnTo>
                  <a:lnTo>
                    <a:pt x="400" y="1060"/>
                  </a:lnTo>
                  <a:lnTo>
                    <a:pt x="396" y="1058"/>
                  </a:lnTo>
                  <a:lnTo>
                    <a:pt x="392" y="1054"/>
                  </a:lnTo>
                  <a:lnTo>
                    <a:pt x="390" y="1052"/>
                  </a:lnTo>
                  <a:lnTo>
                    <a:pt x="388" y="1042"/>
                  </a:lnTo>
                  <a:lnTo>
                    <a:pt x="392" y="1030"/>
                  </a:lnTo>
                  <a:lnTo>
                    <a:pt x="396" y="1020"/>
                  </a:lnTo>
                  <a:lnTo>
                    <a:pt x="406" y="1012"/>
                  </a:lnTo>
                  <a:lnTo>
                    <a:pt x="410" y="1006"/>
                  </a:lnTo>
                  <a:lnTo>
                    <a:pt x="412" y="1004"/>
                  </a:lnTo>
                  <a:lnTo>
                    <a:pt x="410" y="1004"/>
                  </a:lnTo>
                  <a:lnTo>
                    <a:pt x="402" y="1004"/>
                  </a:lnTo>
                  <a:lnTo>
                    <a:pt x="388" y="1008"/>
                  </a:lnTo>
                  <a:lnTo>
                    <a:pt x="368" y="1014"/>
                  </a:lnTo>
                  <a:lnTo>
                    <a:pt x="342" y="1024"/>
                  </a:lnTo>
                  <a:lnTo>
                    <a:pt x="312" y="1038"/>
                  </a:lnTo>
                  <a:lnTo>
                    <a:pt x="276" y="1054"/>
                  </a:lnTo>
                  <a:lnTo>
                    <a:pt x="242" y="1070"/>
                  </a:lnTo>
                  <a:lnTo>
                    <a:pt x="216" y="1078"/>
                  </a:lnTo>
                  <a:lnTo>
                    <a:pt x="196" y="1084"/>
                  </a:lnTo>
                  <a:lnTo>
                    <a:pt x="180" y="1086"/>
                  </a:lnTo>
                  <a:lnTo>
                    <a:pt x="168" y="1088"/>
                  </a:lnTo>
                  <a:lnTo>
                    <a:pt x="158" y="1094"/>
                  </a:lnTo>
                  <a:lnTo>
                    <a:pt x="152" y="1106"/>
                  </a:lnTo>
                  <a:lnTo>
                    <a:pt x="144" y="1124"/>
                  </a:lnTo>
                  <a:lnTo>
                    <a:pt x="138" y="1142"/>
                  </a:lnTo>
                  <a:lnTo>
                    <a:pt x="132" y="1152"/>
                  </a:lnTo>
                  <a:lnTo>
                    <a:pt x="126" y="1158"/>
                  </a:lnTo>
                  <a:lnTo>
                    <a:pt x="120" y="1158"/>
                  </a:lnTo>
                  <a:lnTo>
                    <a:pt x="106" y="1156"/>
                  </a:lnTo>
                  <a:lnTo>
                    <a:pt x="98" y="1156"/>
                  </a:lnTo>
                  <a:lnTo>
                    <a:pt x="86" y="1160"/>
                  </a:lnTo>
                  <a:lnTo>
                    <a:pt x="78" y="1164"/>
                  </a:lnTo>
                  <a:lnTo>
                    <a:pt x="54" y="1230"/>
                  </a:lnTo>
                  <a:lnTo>
                    <a:pt x="44" y="1256"/>
                  </a:lnTo>
                  <a:lnTo>
                    <a:pt x="36" y="1274"/>
                  </a:lnTo>
                  <a:lnTo>
                    <a:pt x="28" y="1292"/>
                  </a:lnTo>
                  <a:lnTo>
                    <a:pt x="20" y="1312"/>
                  </a:lnTo>
                  <a:lnTo>
                    <a:pt x="8" y="1346"/>
                  </a:lnTo>
                  <a:lnTo>
                    <a:pt x="0" y="1382"/>
                  </a:lnTo>
                  <a:lnTo>
                    <a:pt x="0" y="1562"/>
                  </a:lnTo>
                  <a:lnTo>
                    <a:pt x="60" y="1706"/>
                  </a:lnTo>
                  <a:lnTo>
                    <a:pt x="180" y="1898"/>
                  </a:lnTo>
                  <a:lnTo>
                    <a:pt x="236" y="2142"/>
                  </a:lnTo>
                  <a:lnTo>
                    <a:pt x="172" y="2176"/>
                  </a:lnTo>
                  <a:lnTo>
                    <a:pt x="166" y="2200"/>
                  </a:lnTo>
                  <a:lnTo>
                    <a:pt x="124" y="2214"/>
                  </a:lnTo>
                  <a:lnTo>
                    <a:pt x="104" y="2206"/>
                  </a:lnTo>
                  <a:lnTo>
                    <a:pt x="92" y="2204"/>
                  </a:lnTo>
                  <a:lnTo>
                    <a:pt x="86" y="2204"/>
                  </a:lnTo>
                  <a:lnTo>
                    <a:pt x="84" y="2208"/>
                  </a:lnTo>
                  <a:lnTo>
                    <a:pt x="70" y="2258"/>
                  </a:lnTo>
                  <a:lnTo>
                    <a:pt x="60" y="2304"/>
                  </a:lnTo>
                  <a:lnTo>
                    <a:pt x="76" y="2364"/>
                  </a:lnTo>
                  <a:lnTo>
                    <a:pt x="114" y="2388"/>
                  </a:lnTo>
                  <a:lnTo>
                    <a:pt x="142" y="2422"/>
                  </a:lnTo>
                  <a:lnTo>
                    <a:pt x="148" y="2454"/>
                  </a:lnTo>
                  <a:lnTo>
                    <a:pt x="130" y="2486"/>
                  </a:lnTo>
                  <a:lnTo>
                    <a:pt x="98" y="2508"/>
                  </a:lnTo>
                  <a:lnTo>
                    <a:pt x="70" y="2552"/>
                  </a:lnTo>
                  <a:lnTo>
                    <a:pt x="80" y="2588"/>
                  </a:lnTo>
                  <a:lnTo>
                    <a:pt x="132" y="2652"/>
                  </a:lnTo>
                  <a:lnTo>
                    <a:pt x="156" y="2704"/>
                  </a:lnTo>
                  <a:lnTo>
                    <a:pt x="182" y="2744"/>
                  </a:lnTo>
                  <a:lnTo>
                    <a:pt x="180" y="2776"/>
                  </a:lnTo>
                  <a:lnTo>
                    <a:pt x="182" y="2792"/>
                  </a:lnTo>
                  <a:lnTo>
                    <a:pt x="186" y="2844"/>
                  </a:lnTo>
                  <a:lnTo>
                    <a:pt x="190" y="2864"/>
                  </a:lnTo>
                  <a:lnTo>
                    <a:pt x="186" y="2882"/>
                  </a:lnTo>
                  <a:lnTo>
                    <a:pt x="188" y="2896"/>
                  </a:lnTo>
                  <a:lnTo>
                    <a:pt x="182" y="2898"/>
                  </a:lnTo>
                  <a:lnTo>
                    <a:pt x="178" y="2898"/>
                  </a:lnTo>
                  <a:lnTo>
                    <a:pt x="176" y="2896"/>
                  </a:lnTo>
                  <a:lnTo>
                    <a:pt x="176" y="2894"/>
                  </a:lnTo>
                  <a:lnTo>
                    <a:pt x="174" y="2888"/>
                  </a:lnTo>
                  <a:lnTo>
                    <a:pt x="172" y="2886"/>
                  </a:lnTo>
                  <a:lnTo>
                    <a:pt x="170" y="2886"/>
                  </a:lnTo>
                  <a:lnTo>
                    <a:pt x="172" y="2886"/>
                  </a:lnTo>
                  <a:lnTo>
                    <a:pt x="174" y="2888"/>
                  </a:lnTo>
                  <a:lnTo>
                    <a:pt x="176" y="2894"/>
                  </a:lnTo>
                  <a:lnTo>
                    <a:pt x="176" y="2896"/>
                  </a:lnTo>
                  <a:lnTo>
                    <a:pt x="178" y="2898"/>
                  </a:lnTo>
                  <a:lnTo>
                    <a:pt x="182" y="2898"/>
                  </a:lnTo>
                  <a:lnTo>
                    <a:pt x="188" y="2896"/>
                  </a:lnTo>
                  <a:lnTo>
                    <a:pt x="174" y="2986"/>
                  </a:lnTo>
                  <a:lnTo>
                    <a:pt x="174" y="3028"/>
                  </a:lnTo>
                  <a:lnTo>
                    <a:pt x="168" y="3124"/>
                  </a:lnTo>
                  <a:lnTo>
                    <a:pt x="174" y="3168"/>
                  </a:lnTo>
                  <a:lnTo>
                    <a:pt x="210" y="3264"/>
                  </a:lnTo>
                  <a:lnTo>
                    <a:pt x="248" y="3338"/>
                  </a:lnTo>
                  <a:lnTo>
                    <a:pt x="248" y="3362"/>
                  </a:lnTo>
                  <a:lnTo>
                    <a:pt x="254" y="3368"/>
                  </a:lnTo>
                  <a:lnTo>
                    <a:pt x="258" y="3372"/>
                  </a:lnTo>
                  <a:lnTo>
                    <a:pt x="262" y="3384"/>
                  </a:lnTo>
                  <a:lnTo>
                    <a:pt x="264" y="3394"/>
                  </a:lnTo>
                  <a:lnTo>
                    <a:pt x="268" y="3400"/>
                  </a:lnTo>
                  <a:lnTo>
                    <a:pt x="272" y="3406"/>
                  </a:lnTo>
                  <a:lnTo>
                    <a:pt x="276" y="3412"/>
                  </a:lnTo>
                  <a:lnTo>
                    <a:pt x="278" y="3416"/>
                  </a:lnTo>
                  <a:lnTo>
                    <a:pt x="278" y="3424"/>
                  </a:lnTo>
                  <a:lnTo>
                    <a:pt x="280" y="3432"/>
                  </a:lnTo>
                  <a:lnTo>
                    <a:pt x="282" y="3438"/>
                  </a:lnTo>
                  <a:lnTo>
                    <a:pt x="286" y="3444"/>
                  </a:lnTo>
                  <a:lnTo>
                    <a:pt x="294" y="3452"/>
                  </a:lnTo>
                  <a:lnTo>
                    <a:pt x="302" y="3456"/>
                  </a:lnTo>
                  <a:lnTo>
                    <a:pt x="320" y="3464"/>
                  </a:lnTo>
                  <a:lnTo>
                    <a:pt x="334" y="3470"/>
                  </a:lnTo>
                  <a:lnTo>
                    <a:pt x="338" y="3474"/>
                  </a:lnTo>
                  <a:lnTo>
                    <a:pt x="338" y="3478"/>
                  </a:lnTo>
                  <a:lnTo>
                    <a:pt x="338" y="3480"/>
                  </a:lnTo>
                  <a:lnTo>
                    <a:pt x="340" y="3484"/>
                  </a:lnTo>
                  <a:lnTo>
                    <a:pt x="350" y="3490"/>
                  </a:lnTo>
                  <a:lnTo>
                    <a:pt x="360" y="3496"/>
                  </a:lnTo>
                  <a:lnTo>
                    <a:pt x="366" y="3500"/>
                  </a:lnTo>
                  <a:lnTo>
                    <a:pt x="374" y="3508"/>
                  </a:lnTo>
                  <a:lnTo>
                    <a:pt x="382" y="3512"/>
                  </a:lnTo>
                  <a:lnTo>
                    <a:pt x="388" y="3514"/>
                  </a:lnTo>
                  <a:lnTo>
                    <a:pt x="394" y="3514"/>
                  </a:lnTo>
                  <a:lnTo>
                    <a:pt x="404" y="3516"/>
                  </a:lnTo>
                  <a:lnTo>
                    <a:pt x="410" y="3516"/>
                  </a:lnTo>
                  <a:lnTo>
                    <a:pt x="414" y="3522"/>
                  </a:lnTo>
                  <a:lnTo>
                    <a:pt x="420" y="3524"/>
                  </a:lnTo>
                  <a:lnTo>
                    <a:pt x="424" y="3526"/>
                  </a:lnTo>
                  <a:lnTo>
                    <a:pt x="428" y="3524"/>
                  </a:lnTo>
                  <a:lnTo>
                    <a:pt x="432" y="3522"/>
                  </a:lnTo>
                  <a:lnTo>
                    <a:pt x="442" y="3514"/>
                  </a:lnTo>
                  <a:lnTo>
                    <a:pt x="446" y="3512"/>
                  </a:lnTo>
                  <a:lnTo>
                    <a:pt x="450" y="3512"/>
                  </a:lnTo>
                  <a:lnTo>
                    <a:pt x="456" y="3510"/>
                  </a:lnTo>
                  <a:lnTo>
                    <a:pt x="458" y="3508"/>
                  </a:lnTo>
                  <a:lnTo>
                    <a:pt x="462" y="3504"/>
                  </a:lnTo>
                  <a:lnTo>
                    <a:pt x="464" y="3502"/>
                  </a:lnTo>
                  <a:lnTo>
                    <a:pt x="468" y="3502"/>
                  </a:lnTo>
                  <a:lnTo>
                    <a:pt x="472" y="3500"/>
                  </a:lnTo>
                  <a:lnTo>
                    <a:pt x="476" y="3498"/>
                  </a:lnTo>
                  <a:lnTo>
                    <a:pt x="480" y="3494"/>
                  </a:lnTo>
                  <a:lnTo>
                    <a:pt x="482" y="3492"/>
                  </a:lnTo>
                  <a:lnTo>
                    <a:pt x="488" y="3490"/>
                  </a:lnTo>
                  <a:lnTo>
                    <a:pt x="492" y="3490"/>
                  </a:lnTo>
                  <a:lnTo>
                    <a:pt x="500" y="3492"/>
                  </a:lnTo>
                  <a:lnTo>
                    <a:pt x="508" y="3496"/>
                  </a:lnTo>
                  <a:lnTo>
                    <a:pt x="514" y="3502"/>
                  </a:lnTo>
                  <a:lnTo>
                    <a:pt x="518" y="3512"/>
                  </a:lnTo>
                  <a:lnTo>
                    <a:pt x="520" y="3522"/>
                  </a:lnTo>
                  <a:lnTo>
                    <a:pt x="524" y="3542"/>
                  </a:lnTo>
                  <a:lnTo>
                    <a:pt x="526" y="3558"/>
                  </a:lnTo>
                  <a:lnTo>
                    <a:pt x="528" y="3562"/>
                  </a:lnTo>
                  <a:lnTo>
                    <a:pt x="532" y="3564"/>
                  </a:lnTo>
                  <a:lnTo>
                    <a:pt x="542" y="3566"/>
                  </a:lnTo>
                  <a:lnTo>
                    <a:pt x="550" y="3568"/>
                  </a:lnTo>
                  <a:lnTo>
                    <a:pt x="554" y="3570"/>
                  </a:lnTo>
                  <a:lnTo>
                    <a:pt x="558" y="3572"/>
                  </a:lnTo>
                  <a:lnTo>
                    <a:pt x="562" y="3576"/>
                  </a:lnTo>
                  <a:lnTo>
                    <a:pt x="566" y="3574"/>
                  </a:lnTo>
                  <a:lnTo>
                    <a:pt x="570" y="3574"/>
                  </a:lnTo>
                  <a:lnTo>
                    <a:pt x="580" y="3574"/>
                  </a:lnTo>
                  <a:lnTo>
                    <a:pt x="586" y="3574"/>
                  </a:lnTo>
                  <a:lnTo>
                    <a:pt x="590" y="3576"/>
                  </a:lnTo>
                  <a:lnTo>
                    <a:pt x="596" y="3580"/>
                  </a:lnTo>
                  <a:lnTo>
                    <a:pt x="600" y="3584"/>
                  </a:lnTo>
                  <a:lnTo>
                    <a:pt x="604" y="3584"/>
                  </a:lnTo>
                  <a:lnTo>
                    <a:pt x="608" y="3582"/>
                  </a:lnTo>
                  <a:lnTo>
                    <a:pt x="614" y="3580"/>
                  </a:lnTo>
                  <a:lnTo>
                    <a:pt x="620" y="3582"/>
                  </a:lnTo>
                  <a:lnTo>
                    <a:pt x="636" y="3584"/>
                  </a:lnTo>
                  <a:lnTo>
                    <a:pt x="650" y="3588"/>
                  </a:lnTo>
                  <a:lnTo>
                    <a:pt x="652" y="3588"/>
                  </a:lnTo>
                  <a:lnTo>
                    <a:pt x="654" y="3586"/>
                  </a:lnTo>
                  <a:lnTo>
                    <a:pt x="654" y="3582"/>
                  </a:lnTo>
                  <a:lnTo>
                    <a:pt x="656" y="3580"/>
                  </a:lnTo>
                  <a:lnTo>
                    <a:pt x="658" y="3582"/>
                  </a:lnTo>
                  <a:lnTo>
                    <a:pt x="662" y="3586"/>
                  </a:lnTo>
                  <a:lnTo>
                    <a:pt x="664" y="3590"/>
                  </a:lnTo>
                  <a:lnTo>
                    <a:pt x="670" y="3592"/>
                  </a:lnTo>
                  <a:lnTo>
                    <a:pt x="678" y="3594"/>
                  </a:lnTo>
                  <a:lnTo>
                    <a:pt x="688" y="3598"/>
                  </a:lnTo>
                  <a:lnTo>
                    <a:pt x="692" y="3600"/>
                  </a:lnTo>
                  <a:lnTo>
                    <a:pt x="696" y="3600"/>
                  </a:lnTo>
                  <a:lnTo>
                    <a:pt x="696" y="3596"/>
                  </a:lnTo>
                  <a:lnTo>
                    <a:pt x="698" y="3592"/>
                  </a:lnTo>
                  <a:lnTo>
                    <a:pt x="700" y="3592"/>
                  </a:lnTo>
                  <a:lnTo>
                    <a:pt x="702" y="3592"/>
                  </a:lnTo>
                  <a:lnTo>
                    <a:pt x="706" y="3598"/>
                  </a:lnTo>
                  <a:lnTo>
                    <a:pt x="710" y="3600"/>
                  </a:lnTo>
                  <a:lnTo>
                    <a:pt x="712" y="3600"/>
                  </a:lnTo>
                  <a:lnTo>
                    <a:pt x="716" y="3598"/>
                  </a:lnTo>
                  <a:lnTo>
                    <a:pt x="724" y="3594"/>
                  </a:lnTo>
                  <a:lnTo>
                    <a:pt x="726" y="3592"/>
                  </a:lnTo>
                  <a:lnTo>
                    <a:pt x="730" y="3594"/>
                  </a:lnTo>
                  <a:lnTo>
                    <a:pt x="732" y="3594"/>
                  </a:lnTo>
                  <a:lnTo>
                    <a:pt x="734" y="3594"/>
                  </a:lnTo>
                  <a:lnTo>
                    <a:pt x="738" y="3590"/>
                  </a:lnTo>
                  <a:lnTo>
                    <a:pt x="740" y="3588"/>
                  </a:lnTo>
                  <a:lnTo>
                    <a:pt x="746" y="3588"/>
                  </a:lnTo>
                  <a:lnTo>
                    <a:pt x="752" y="3588"/>
                  </a:lnTo>
                  <a:lnTo>
                    <a:pt x="762" y="3590"/>
                  </a:lnTo>
                  <a:lnTo>
                    <a:pt x="770" y="3594"/>
                  </a:lnTo>
                  <a:lnTo>
                    <a:pt x="774" y="3594"/>
                  </a:lnTo>
                  <a:lnTo>
                    <a:pt x="776" y="3592"/>
                  </a:lnTo>
                  <a:lnTo>
                    <a:pt x="778" y="3590"/>
                  </a:lnTo>
                  <a:lnTo>
                    <a:pt x="780" y="3588"/>
                  </a:lnTo>
                  <a:lnTo>
                    <a:pt x="782" y="3586"/>
                  </a:lnTo>
                  <a:lnTo>
                    <a:pt x="786" y="3586"/>
                  </a:lnTo>
                  <a:lnTo>
                    <a:pt x="794" y="3586"/>
                  </a:lnTo>
                  <a:lnTo>
                    <a:pt x="810" y="3590"/>
                  </a:lnTo>
                  <a:lnTo>
                    <a:pt x="820" y="3594"/>
                  </a:lnTo>
                  <a:lnTo>
                    <a:pt x="824" y="3594"/>
                  </a:lnTo>
                  <a:lnTo>
                    <a:pt x="828" y="3590"/>
                  </a:lnTo>
                  <a:lnTo>
                    <a:pt x="832" y="3588"/>
                  </a:lnTo>
                  <a:lnTo>
                    <a:pt x="840" y="3586"/>
                  </a:lnTo>
                  <a:lnTo>
                    <a:pt x="866" y="3582"/>
                  </a:lnTo>
                  <a:lnTo>
                    <a:pt x="892" y="3582"/>
                  </a:lnTo>
                  <a:lnTo>
                    <a:pt x="900" y="3584"/>
                  </a:lnTo>
                  <a:lnTo>
                    <a:pt x="904" y="3586"/>
                  </a:lnTo>
                  <a:lnTo>
                    <a:pt x="904" y="3588"/>
                  </a:lnTo>
                  <a:lnTo>
                    <a:pt x="904" y="3598"/>
                  </a:lnTo>
                  <a:lnTo>
                    <a:pt x="904" y="3606"/>
                  </a:lnTo>
                  <a:lnTo>
                    <a:pt x="904" y="3608"/>
                  </a:lnTo>
                  <a:lnTo>
                    <a:pt x="906" y="3610"/>
                  </a:lnTo>
                  <a:lnTo>
                    <a:pt x="916" y="3612"/>
                  </a:lnTo>
                  <a:lnTo>
                    <a:pt x="920" y="3612"/>
                  </a:lnTo>
                  <a:lnTo>
                    <a:pt x="924" y="3614"/>
                  </a:lnTo>
                  <a:lnTo>
                    <a:pt x="926" y="3616"/>
                  </a:lnTo>
                  <a:lnTo>
                    <a:pt x="926" y="3620"/>
                  </a:lnTo>
                  <a:lnTo>
                    <a:pt x="926" y="3626"/>
                  </a:lnTo>
                  <a:lnTo>
                    <a:pt x="926" y="3630"/>
                  </a:lnTo>
                  <a:lnTo>
                    <a:pt x="928" y="3634"/>
                  </a:lnTo>
                  <a:lnTo>
                    <a:pt x="932" y="3638"/>
                  </a:lnTo>
                  <a:lnTo>
                    <a:pt x="932" y="3642"/>
                  </a:lnTo>
                  <a:lnTo>
                    <a:pt x="932" y="3646"/>
                  </a:lnTo>
                  <a:lnTo>
                    <a:pt x="934" y="3652"/>
                  </a:lnTo>
                  <a:lnTo>
                    <a:pt x="938" y="3654"/>
                  </a:lnTo>
                  <a:lnTo>
                    <a:pt x="936" y="3656"/>
                  </a:lnTo>
                  <a:lnTo>
                    <a:pt x="936" y="3658"/>
                  </a:lnTo>
                  <a:lnTo>
                    <a:pt x="940" y="3662"/>
                  </a:lnTo>
                  <a:lnTo>
                    <a:pt x="944" y="3664"/>
                  </a:lnTo>
                  <a:lnTo>
                    <a:pt x="946" y="3664"/>
                  </a:lnTo>
                  <a:lnTo>
                    <a:pt x="950" y="3664"/>
                  </a:lnTo>
                  <a:lnTo>
                    <a:pt x="952" y="3662"/>
                  </a:lnTo>
                  <a:lnTo>
                    <a:pt x="956" y="3664"/>
                  </a:lnTo>
                  <a:lnTo>
                    <a:pt x="958" y="3666"/>
                  </a:lnTo>
                  <a:lnTo>
                    <a:pt x="962" y="3670"/>
                  </a:lnTo>
                  <a:lnTo>
                    <a:pt x="966" y="3674"/>
                  </a:lnTo>
                  <a:lnTo>
                    <a:pt x="972" y="3676"/>
                  </a:lnTo>
                  <a:lnTo>
                    <a:pt x="976" y="3680"/>
                  </a:lnTo>
                  <a:lnTo>
                    <a:pt x="982" y="3690"/>
                  </a:lnTo>
                  <a:lnTo>
                    <a:pt x="986" y="3696"/>
                  </a:lnTo>
                  <a:lnTo>
                    <a:pt x="992" y="3702"/>
                  </a:lnTo>
                  <a:lnTo>
                    <a:pt x="1000" y="3708"/>
                  </a:lnTo>
                  <a:lnTo>
                    <a:pt x="1008" y="3712"/>
                  </a:lnTo>
                  <a:lnTo>
                    <a:pt x="1016" y="3716"/>
                  </a:lnTo>
                  <a:lnTo>
                    <a:pt x="1024" y="3716"/>
                  </a:lnTo>
                  <a:lnTo>
                    <a:pt x="1032" y="3716"/>
                  </a:lnTo>
                  <a:lnTo>
                    <a:pt x="1038" y="3712"/>
                  </a:lnTo>
                  <a:lnTo>
                    <a:pt x="1044" y="3708"/>
                  </a:lnTo>
                  <a:lnTo>
                    <a:pt x="1048" y="3708"/>
                  </a:lnTo>
                  <a:lnTo>
                    <a:pt x="1052" y="3710"/>
                  </a:lnTo>
                  <a:lnTo>
                    <a:pt x="1052" y="3714"/>
                  </a:lnTo>
                  <a:lnTo>
                    <a:pt x="1050" y="3720"/>
                  </a:lnTo>
                  <a:lnTo>
                    <a:pt x="1046" y="3726"/>
                  </a:lnTo>
                  <a:lnTo>
                    <a:pt x="1040" y="3730"/>
                  </a:lnTo>
                  <a:lnTo>
                    <a:pt x="1028" y="3734"/>
                  </a:lnTo>
                  <a:lnTo>
                    <a:pt x="1016" y="3736"/>
                  </a:lnTo>
                  <a:lnTo>
                    <a:pt x="1006" y="3734"/>
                  </a:lnTo>
                  <a:lnTo>
                    <a:pt x="992" y="3732"/>
                  </a:lnTo>
                  <a:lnTo>
                    <a:pt x="992" y="3734"/>
                  </a:lnTo>
                  <a:lnTo>
                    <a:pt x="994" y="3740"/>
                  </a:lnTo>
                  <a:lnTo>
                    <a:pt x="1018" y="3770"/>
                  </a:lnTo>
                  <a:lnTo>
                    <a:pt x="1048" y="3804"/>
                  </a:lnTo>
                  <a:lnTo>
                    <a:pt x="1060" y="3814"/>
                  </a:lnTo>
                  <a:lnTo>
                    <a:pt x="1070" y="3820"/>
                  </a:lnTo>
                  <a:lnTo>
                    <a:pt x="1078" y="3822"/>
                  </a:lnTo>
                  <a:lnTo>
                    <a:pt x="1090" y="3818"/>
                  </a:lnTo>
                  <a:lnTo>
                    <a:pt x="1102" y="3810"/>
                  </a:lnTo>
                  <a:lnTo>
                    <a:pt x="1116" y="3798"/>
                  </a:lnTo>
                  <a:lnTo>
                    <a:pt x="1124" y="3790"/>
                  </a:lnTo>
                  <a:lnTo>
                    <a:pt x="1128" y="3782"/>
                  </a:lnTo>
                  <a:lnTo>
                    <a:pt x="1128" y="3772"/>
                  </a:lnTo>
                  <a:lnTo>
                    <a:pt x="1128" y="3764"/>
                  </a:lnTo>
                  <a:lnTo>
                    <a:pt x="1128" y="3756"/>
                  </a:lnTo>
                  <a:lnTo>
                    <a:pt x="1128" y="3750"/>
                  </a:lnTo>
                  <a:lnTo>
                    <a:pt x="1132" y="3744"/>
                  </a:lnTo>
                  <a:lnTo>
                    <a:pt x="1138" y="3742"/>
                  </a:lnTo>
                  <a:lnTo>
                    <a:pt x="1144" y="3740"/>
                  </a:lnTo>
                  <a:lnTo>
                    <a:pt x="1148" y="3740"/>
                  </a:lnTo>
                  <a:lnTo>
                    <a:pt x="1148" y="3742"/>
                  </a:lnTo>
                  <a:lnTo>
                    <a:pt x="1146" y="3746"/>
                  </a:lnTo>
                  <a:lnTo>
                    <a:pt x="1142" y="3754"/>
                  </a:lnTo>
                  <a:lnTo>
                    <a:pt x="1142" y="3760"/>
                  </a:lnTo>
                  <a:lnTo>
                    <a:pt x="1144" y="3764"/>
                  </a:lnTo>
                  <a:lnTo>
                    <a:pt x="1146" y="3770"/>
                  </a:lnTo>
                  <a:lnTo>
                    <a:pt x="1146" y="3774"/>
                  </a:lnTo>
                  <a:lnTo>
                    <a:pt x="1144" y="3778"/>
                  </a:lnTo>
                  <a:lnTo>
                    <a:pt x="1144" y="3782"/>
                  </a:lnTo>
                  <a:lnTo>
                    <a:pt x="1144" y="3788"/>
                  </a:lnTo>
                  <a:lnTo>
                    <a:pt x="1146" y="3794"/>
                  </a:lnTo>
                  <a:lnTo>
                    <a:pt x="1150" y="3804"/>
                  </a:lnTo>
                  <a:lnTo>
                    <a:pt x="1154" y="3814"/>
                  </a:lnTo>
                  <a:lnTo>
                    <a:pt x="1154" y="3822"/>
                  </a:lnTo>
                  <a:lnTo>
                    <a:pt x="1150" y="3838"/>
                  </a:lnTo>
                  <a:lnTo>
                    <a:pt x="1148" y="3848"/>
                  </a:lnTo>
                  <a:lnTo>
                    <a:pt x="1148" y="3864"/>
                  </a:lnTo>
                  <a:lnTo>
                    <a:pt x="1148" y="3884"/>
                  </a:lnTo>
                  <a:lnTo>
                    <a:pt x="1152" y="3912"/>
                  </a:lnTo>
                  <a:lnTo>
                    <a:pt x="1170" y="4010"/>
                  </a:lnTo>
                  <a:lnTo>
                    <a:pt x="1176" y="4042"/>
                  </a:lnTo>
                  <a:lnTo>
                    <a:pt x="1184" y="4060"/>
                  </a:lnTo>
                  <a:lnTo>
                    <a:pt x="1194" y="4084"/>
                  </a:lnTo>
                  <a:lnTo>
                    <a:pt x="1210" y="4122"/>
                  </a:lnTo>
                  <a:lnTo>
                    <a:pt x="1224" y="4164"/>
                  </a:lnTo>
                  <a:lnTo>
                    <a:pt x="1230" y="4184"/>
                  </a:lnTo>
                  <a:lnTo>
                    <a:pt x="1232" y="4204"/>
                  </a:lnTo>
                  <a:lnTo>
                    <a:pt x="1236" y="4220"/>
                  </a:lnTo>
                  <a:lnTo>
                    <a:pt x="1240" y="4232"/>
                  </a:lnTo>
                  <a:lnTo>
                    <a:pt x="1254" y="4256"/>
                  </a:lnTo>
                  <a:lnTo>
                    <a:pt x="1262" y="4268"/>
                  </a:lnTo>
                  <a:lnTo>
                    <a:pt x="1268" y="4284"/>
                  </a:lnTo>
                  <a:lnTo>
                    <a:pt x="1276" y="4304"/>
                  </a:lnTo>
                  <a:lnTo>
                    <a:pt x="1282" y="4330"/>
                  </a:lnTo>
                  <a:lnTo>
                    <a:pt x="1290" y="4358"/>
                  </a:lnTo>
                  <a:lnTo>
                    <a:pt x="1296" y="4384"/>
                  </a:lnTo>
                  <a:lnTo>
                    <a:pt x="1306" y="4406"/>
                  </a:lnTo>
                  <a:lnTo>
                    <a:pt x="1314" y="4424"/>
                  </a:lnTo>
                  <a:lnTo>
                    <a:pt x="1324" y="4436"/>
                  </a:lnTo>
                  <a:lnTo>
                    <a:pt x="1328" y="4442"/>
                  </a:lnTo>
                  <a:lnTo>
                    <a:pt x="1334" y="4444"/>
                  </a:lnTo>
                  <a:lnTo>
                    <a:pt x="1338" y="4446"/>
                  </a:lnTo>
                  <a:lnTo>
                    <a:pt x="1344" y="4446"/>
                  </a:lnTo>
                  <a:lnTo>
                    <a:pt x="1348" y="4444"/>
                  </a:lnTo>
                  <a:lnTo>
                    <a:pt x="1354" y="4440"/>
                  </a:lnTo>
                  <a:lnTo>
                    <a:pt x="1362" y="4432"/>
                  </a:lnTo>
                  <a:lnTo>
                    <a:pt x="1366" y="4424"/>
                  </a:lnTo>
                  <a:lnTo>
                    <a:pt x="1368" y="4416"/>
                  </a:lnTo>
                  <a:lnTo>
                    <a:pt x="1368" y="4410"/>
                  </a:lnTo>
                  <a:lnTo>
                    <a:pt x="1368" y="4406"/>
                  </a:lnTo>
                  <a:lnTo>
                    <a:pt x="1372" y="4400"/>
                  </a:lnTo>
                  <a:lnTo>
                    <a:pt x="1376" y="4396"/>
                  </a:lnTo>
                  <a:lnTo>
                    <a:pt x="1384" y="4394"/>
                  </a:lnTo>
                  <a:lnTo>
                    <a:pt x="1402" y="4390"/>
                  </a:lnTo>
                  <a:lnTo>
                    <a:pt x="1412" y="4390"/>
                  </a:lnTo>
                  <a:lnTo>
                    <a:pt x="1418" y="4390"/>
                  </a:lnTo>
                  <a:lnTo>
                    <a:pt x="1420" y="4390"/>
                  </a:lnTo>
                  <a:lnTo>
                    <a:pt x="1420" y="4388"/>
                  </a:lnTo>
                  <a:lnTo>
                    <a:pt x="1420" y="4386"/>
                  </a:lnTo>
                  <a:lnTo>
                    <a:pt x="1416" y="4384"/>
                  </a:lnTo>
                  <a:lnTo>
                    <a:pt x="1408" y="4382"/>
                  </a:lnTo>
                  <a:lnTo>
                    <a:pt x="1404" y="4380"/>
                  </a:lnTo>
                  <a:lnTo>
                    <a:pt x="1400" y="4376"/>
                  </a:lnTo>
                  <a:lnTo>
                    <a:pt x="1402" y="4370"/>
                  </a:lnTo>
                  <a:lnTo>
                    <a:pt x="1406" y="4362"/>
                  </a:lnTo>
                  <a:lnTo>
                    <a:pt x="1410" y="4354"/>
                  </a:lnTo>
                  <a:lnTo>
                    <a:pt x="1412" y="4348"/>
                  </a:lnTo>
                  <a:lnTo>
                    <a:pt x="1412" y="4342"/>
                  </a:lnTo>
                  <a:lnTo>
                    <a:pt x="1414" y="4340"/>
                  </a:lnTo>
                  <a:lnTo>
                    <a:pt x="1428" y="4338"/>
                  </a:lnTo>
                  <a:lnTo>
                    <a:pt x="1434" y="4336"/>
                  </a:lnTo>
                  <a:lnTo>
                    <a:pt x="1436" y="4334"/>
                  </a:lnTo>
                  <a:lnTo>
                    <a:pt x="1438" y="4332"/>
                  </a:lnTo>
                  <a:lnTo>
                    <a:pt x="1438" y="4322"/>
                  </a:lnTo>
                  <a:lnTo>
                    <a:pt x="1436" y="4312"/>
                  </a:lnTo>
                  <a:lnTo>
                    <a:pt x="1434" y="4298"/>
                  </a:lnTo>
                  <a:lnTo>
                    <a:pt x="1432" y="4284"/>
                  </a:lnTo>
                  <a:lnTo>
                    <a:pt x="1434" y="4266"/>
                  </a:lnTo>
                  <a:lnTo>
                    <a:pt x="1440" y="4246"/>
                  </a:lnTo>
                  <a:lnTo>
                    <a:pt x="1448" y="4226"/>
                  </a:lnTo>
                  <a:lnTo>
                    <a:pt x="1454" y="4206"/>
                  </a:lnTo>
                  <a:lnTo>
                    <a:pt x="1456" y="4196"/>
                  </a:lnTo>
                  <a:lnTo>
                    <a:pt x="1454" y="4186"/>
                  </a:lnTo>
                  <a:lnTo>
                    <a:pt x="1452" y="4172"/>
                  </a:lnTo>
                  <a:lnTo>
                    <a:pt x="1448" y="4154"/>
                  </a:lnTo>
                  <a:lnTo>
                    <a:pt x="1448" y="4144"/>
                  </a:lnTo>
                  <a:lnTo>
                    <a:pt x="1450" y="4138"/>
                  </a:lnTo>
                  <a:lnTo>
                    <a:pt x="1450" y="4128"/>
                  </a:lnTo>
                  <a:lnTo>
                    <a:pt x="1446" y="4108"/>
                  </a:lnTo>
                  <a:lnTo>
                    <a:pt x="1444" y="4098"/>
                  </a:lnTo>
                  <a:lnTo>
                    <a:pt x="1442" y="4088"/>
                  </a:lnTo>
                  <a:lnTo>
                    <a:pt x="1444" y="4082"/>
                  </a:lnTo>
                  <a:lnTo>
                    <a:pt x="1444" y="4076"/>
                  </a:lnTo>
                  <a:lnTo>
                    <a:pt x="1448" y="4074"/>
                  </a:lnTo>
                  <a:lnTo>
                    <a:pt x="1452" y="4070"/>
                  </a:lnTo>
                  <a:lnTo>
                    <a:pt x="1460" y="4068"/>
                  </a:lnTo>
                  <a:lnTo>
                    <a:pt x="1470" y="4066"/>
                  </a:lnTo>
                  <a:lnTo>
                    <a:pt x="1480" y="4064"/>
                  </a:lnTo>
                  <a:lnTo>
                    <a:pt x="1488" y="4058"/>
                  </a:lnTo>
                  <a:lnTo>
                    <a:pt x="1490" y="4054"/>
                  </a:lnTo>
                  <a:lnTo>
                    <a:pt x="1492" y="4050"/>
                  </a:lnTo>
                  <a:lnTo>
                    <a:pt x="1494" y="4040"/>
                  </a:lnTo>
                  <a:lnTo>
                    <a:pt x="1496" y="4038"/>
                  </a:lnTo>
                  <a:lnTo>
                    <a:pt x="1498" y="4038"/>
                  </a:lnTo>
                  <a:lnTo>
                    <a:pt x="1502" y="4040"/>
                  </a:lnTo>
                  <a:lnTo>
                    <a:pt x="1506" y="4042"/>
                  </a:lnTo>
                  <a:lnTo>
                    <a:pt x="1512" y="4042"/>
                  </a:lnTo>
                  <a:lnTo>
                    <a:pt x="1520" y="4040"/>
                  </a:lnTo>
                  <a:lnTo>
                    <a:pt x="1530" y="4032"/>
                  </a:lnTo>
                  <a:lnTo>
                    <a:pt x="1536" y="4024"/>
                  </a:lnTo>
                  <a:lnTo>
                    <a:pt x="1538" y="4020"/>
                  </a:lnTo>
                  <a:lnTo>
                    <a:pt x="1538" y="4016"/>
                  </a:lnTo>
                  <a:lnTo>
                    <a:pt x="1538" y="4014"/>
                  </a:lnTo>
                  <a:lnTo>
                    <a:pt x="1538" y="4010"/>
                  </a:lnTo>
                  <a:lnTo>
                    <a:pt x="1542" y="4004"/>
                  </a:lnTo>
                  <a:lnTo>
                    <a:pt x="1550" y="3996"/>
                  </a:lnTo>
                  <a:lnTo>
                    <a:pt x="1566" y="3982"/>
                  </a:lnTo>
                  <a:lnTo>
                    <a:pt x="1584" y="3966"/>
                  </a:lnTo>
                  <a:lnTo>
                    <a:pt x="1600" y="3950"/>
                  </a:lnTo>
                  <a:lnTo>
                    <a:pt x="1624" y="3918"/>
                  </a:lnTo>
                  <a:lnTo>
                    <a:pt x="1644" y="3892"/>
                  </a:lnTo>
                  <a:lnTo>
                    <a:pt x="1654" y="3880"/>
                  </a:lnTo>
                  <a:lnTo>
                    <a:pt x="1666" y="3870"/>
                  </a:lnTo>
                  <a:lnTo>
                    <a:pt x="1674" y="3866"/>
                  </a:lnTo>
                  <a:lnTo>
                    <a:pt x="1680" y="3864"/>
                  </a:lnTo>
                  <a:lnTo>
                    <a:pt x="1688" y="3864"/>
                  </a:lnTo>
                  <a:lnTo>
                    <a:pt x="1692" y="3864"/>
                  </a:lnTo>
                  <a:lnTo>
                    <a:pt x="1696" y="3860"/>
                  </a:lnTo>
                  <a:lnTo>
                    <a:pt x="1704" y="3852"/>
                  </a:lnTo>
                  <a:lnTo>
                    <a:pt x="1714" y="3840"/>
                  </a:lnTo>
                  <a:lnTo>
                    <a:pt x="1722" y="3828"/>
                  </a:lnTo>
                  <a:lnTo>
                    <a:pt x="1724" y="3816"/>
                  </a:lnTo>
                  <a:lnTo>
                    <a:pt x="1724" y="3808"/>
                  </a:lnTo>
                  <a:lnTo>
                    <a:pt x="1722" y="3802"/>
                  </a:lnTo>
                  <a:lnTo>
                    <a:pt x="1720" y="3796"/>
                  </a:lnTo>
                  <a:lnTo>
                    <a:pt x="1720" y="3790"/>
                  </a:lnTo>
                  <a:lnTo>
                    <a:pt x="1724" y="3784"/>
                  </a:lnTo>
                  <a:lnTo>
                    <a:pt x="1736" y="3778"/>
                  </a:lnTo>
                  <a:lnTo>
                    <a:pt x="1748" y="3772"/>
                  </a:lnTo>
                  <a:lnTo>
                    <a:pt x="1756" y="3766"/>
                  </a:lnTo>
                  <a:lnTo>
                    <a:pt x="1768" y="3758"/>
                  </a:lnTo>
                  <a:lnTo>
                    <a:pt x="1770" y="3756"/>
                  </a:lnTo>
                  <a:lnTo>
                    <a:pt x="1772" y="3756"/>
                  </a:lnTo>
                  <a:lnTo>
                    <a:pt x="1774" y="3766"/>
                  </a:lnTo>
                  <a:lnTo>
                    <a:pt x="1774" y="3772"/>
                  </a:lnTo>
                  <a:lnTo>
                    <a:pt x="1778" y="3776"/>
                  </a:lnTo>
                  <a:lnTo>
                    <a:pt x="1780" y="3778"/>
                  </a:lnTo>
                  <a:lnTo>
                    <a:pt x="1784" y="3778"/>
                  </a:lnTo>
                  <a:lnTo>
                    <a:pt x="1790" y="3774"/>
                  </a:lnTo>
                  <a:lnTo>
                    <a:pt x="1794" y="3774"/>
                  </a:lnTo>
                  <a:lnTo>
                    <a:pt x="1798" y="3774"/>
                  </a:lnTo>
                  <a:lnTo>
                    <a:pt x="1804" y="3776"/>
                  </a:lnTo>
                  <a:lnTo>
                    <a:pt x="1808" y="3776"/>
                  </a:lnTo>
                  <a:lnTo>
                    <a:pt x="1810" y="3774"/>
                  </a:lnTo>
                  <a:lnTo>
                    <a:pt x="1808" y="3768"/>
                  </a:lnTo>
                  <a:lnTo>
                    <a:pt x="1806" y="3760"/>
                  </a:lnTo>
                  <a:lnTo>
                    <a:pt x="1806" y="3758"/>
                  </a:lnTo>
                  <a:lnTo>
                    <a:pt x="1810" y="3756"/>
                  </a:lnTo>
                  <a:lnTo>
                    <a:pt x="1812" y="3762"/>
                  </a:lnTo>
                  <a:lnTo>
                    <a:pt x="1816" y="3766"/>
                  </a:lnTo>
                  <a:lnTo>
                    <a:pt x="1818" y="3766"/>
                  </a:lnTo>
                  <a:lnTo>
                    <a:pt x="1820" y="3766"/>
                  </a:lnTo>
                  <a:lnTo>
                    <a:pt x="1824" y="3766"/>
                  </a:lnTo>
                  <a:lnTo>
                    <a:pt x="1826" y="3766"/>
                  </a:lnTo>
                  <a:lnTo>
                    <a:pt x="1828" y="3768"/>
                  </a:lnTo>
                  <a:lnTo>
                    <a:pt x="1830" y="3770"/>
                  </a:lnTo>
                  <a:lnTo>
                    <a:pt x="1832" y="3770"/>
                  </a:lnTo>
                  <a:lnTo>
                    <a:pt x="1836" y="3764"/>
                  </a:lnTo>
                  <a:lnTo>
                    <a:pt x="1842" y="3760"/>
                  </a:lnTo>
                  <a:lnTo>
                    <a:pt x="1844" y="3760"/>
                  </a:lnTo>
                  <a:lnTo>
                    <a:pt x="1848" y="3762"/>
                  </a:lnTo>
                  <a:lnTo>
                    <a:pt x="1852" y="3766"/>
                  </a:lnTo>
                  <a:lnTo>
                    <a:pt x="1856" y="3764"/>
                  </a:lnTo>
                  <a:lnTo>
                    <a:pt x="1860" y="3762"/>
                  </a:lnTo>
                  <a:lnTo>
                    <a:pt x="1864" y="3756"/>
                  </a:lnTo>
                  <a:lnTo>
                    <a:pt x="1866" y="3748"/>
                  </a:lnTo>
                  <a:lnTo>
                    <a:pt x="1868" y="3740"/>
                  </a:lnTo>
                  <a:lnTo>
                    <a:pt x="1868" y="3734"/>
                  </a:lnTo>
                  <a:lnTo>
                    <a:pt x="1866" y="3726"/>
                  </a:lnTo>
                  <a:lnTo>
                    <a:pt x="1864" y="3716"/>
                  </a:lnTo>
                  <a:lnTo>
                    <a:pt x="1866" y="3706"/>
                  </a:lnTo>
                  <a:lnTo>
                    <a:pt x="1866" y="3698"/>
                  </a:lnTo>
                  <a:lnTo>
                    <a:pt x="1866" y="3690"/>
                  </a:lnTo>
                  <a:lnTo>
                    <a:pt x="1864" y="3686"/>
                  </a:lnTo>
                  <a:lnTo>
                    <a:pt x="1866" y="3684"/>
                  </a:lnTo>
                  <a:lnTo>
                    <a:pt x="1868" y="3680"/>
                  </a:lnTo>
                  <a:lnTo>
                    <a:pt x="1870" y="3676"/>
                  </a:lnTo>
                  <a:lnTo>
                    <a:pt x="1872" y="3678"/>
                  </a:lnTo>
                  <a:lnTo>
                    <a:pt x="1872" y="3684"/>
                  </a:lnTo>
                  <a:lnTo>
                    <a:pt x="1876" y="3710"/>
                  </a:lnTo>
                  <a:lnTo>
                    <a:pt x="1880" y="3720"/>
                  </a:lnTo>
                  <a:lnTo>
                    <a:pt x="1882" y="3724"/>
                  </a:lnTo>
                  <a:lnTo>
                    <a:pt x="1884" y="3726"/>
                  </a:lnTo>
                  <a:lnTo>
                    <a:pt x="1888" y="3726"/>
                  </a:lnTo>
                  <a:lnTo>
                    <a:pt x="1890" y="3726"/>
                  </a:lnTo>
                  <a:lnTo>
                    <a:pt x="1898" y="3722"/>
                  </a:lnTo>
                  <a:lnTo>
                    <a:pt x="1900" y="3720"/>
                  </a:lnTo>
                  <a:lnTo>
                    <a:pt x="1904" y="3720"/>
                  </a:lnTo>
                  <a:lnTo>
                    <a:pt x="1906" y="3722"/>
                  </a:lnTo>
                  <a:lnTo>
                    <a:pt x="1910" y="3726"/>
                  </a:lnTo>
                  <a:lnTo>
                    <a:pt x="1916" y="3738"/>
                  </a:lnTo>
                  <a:lnTo>
                    <a:pt x="1922" y="3760"/>
                  </a:lnTo>
                  <a:lnTo>
                    <a:pt x="1926" y="3768"/>
                  </a:lnTo>
                  <a:lnTo>
                    <a:pt x="1928" y="3772"/>
                  </a:lnTo>
                  <a:lnTo>
                    <a:pt x="1928" y="3774"/>
                  </a:lnTo>
                  <a:lnTo>
                    <a:pt x="1928" y="3780"/>
                  </a:lnTo>
                  <a:lnTo>
                    <a:pt x="1926" y="3786"/>
                  </a:lnTo>
                  <a:lnTo>
                    <a:pt x="1926" y="3792"/>
                  </a:lnTo>
                  <a:lnTo>
                    <a:pt x="1930" y="3804"/>
                  </a:lnTo>
                  <a:lnTo>
                    <a:pt x="1934" y="3814"/>
                  </a:lnTo>
                  <a:lnTo>
                    <a:pt x="1936" y="3810"/>
                  </a:lnTo>
                  <a:lnTo>
                    <a:pt x="1936" y="3800"/>
                  </a:lnTo>
                  <a:lnTo>
                    <a:pt x="1938" y="3806"/>
                  </a:lnTo>
                  <a:lnTo>
                    <a:pt x="1942" y="3816"/>
                  </a:lnTo>
                  <a:lnTo>
                    <a:pt x="1946" y="3828"/>
                  </a:lnTo>
                  <a:lnTo>
                    <a:pt x="1952" y="3838"/>
                  </a:lnTo>
                  <a:lnTo>
                    <a:pt x="1968" y="3862"/>
                  </a:lnTo>
                  <a:lnTo>
                    <a:pt x="1972" y="3864"/>
                  </a:lnTo>
                  <a:lnTo>
                    <a:pt x="1974" y="3860"/>
                  </a:lnTo>
                  <a:lnTo>
                    <a:pt x="1976" y="3856"/>
                  </a:lnTo>
                  <a:lnTo>
                    <a:pt x="1978" y="3854"/>
                  </a:lnTo>
                  <a:lnTo>
                    <a:pt x="1980" y="3854"/>
                  </a:lnTo>
                  <a:lnTo>
                    <a:pt x="1982" y="3854"/>
                  </a:lnTo>
                  <a:lnTo>
                    <a:pt x="1990" y="3862"/>
                  </a:lnTo>
                  <a:lnTo>
                    <a:pt x="1994" y="3870"/>
                  </a:lnTo>
                  <a:lnTo>
                    <a:pt x="1998" y="3876"/>
                  </a:lnTo>
                  <a:lnTo>
                    <a:pt x="2004" y="3882"/>
                  </a:lnTo>
                  <a:lnTo>
                    <a:pt x="2008" y="3886"/>
                  </a:lnTo>
                  <a:lnTo>
                    <a:pt x="2008" y="3888"/>
                  </a:lnTo>
                  <a:lnTo>
                    <a:pt x="2006" y="3890"/>
                  </a:lnTo>
                  <a:lnTo>
                    <a:pt x="2002" y="3892"/>
                  </a:lnTo>
                  <a:lnTo>
                    <a:pt x="2000" y="3892"/>
                  </a:lnTo>
                  <a:lnTo>
                    <a:pt x="1996" y="3890"/>
                  </a:lnTo>
                  <a:lnTo>
                    <a:pt x="1992" y="3886"/>
                  </a:lnTo>
                  <a:lnTo>
                    <a:pt x="1990" y="3886"/>
                  </a:lnTo>
                  <a:lnTo>
                    <a:pt x="1988" y="3888"/>
                  </a:lnTo>
                  <a:lnTo>
                    <a:pt x="1986" y="3890"/>
                  </a:lnTo>
                  <a:lnTo>
                    <a:pt x="1986" y="3894"/>
                  </a:lnTo>
                  <a:lnTo>
                    <a:pt x="1992" y="3904"/>
                  </a:lnTo>
                  <a:lnTo>
                    <a:pt x="1998" y="3910"/>
                  </a:lnTo>
                  <a:lnTo>
                    <a:pt x="2000" y="3912"/>
                  </a:lnTo>
                  <a:lnTo>
                    <a:pt x="2000" y="3910"/>
                  </a:lnTo>
                  <a:lnTo>
                    <a:pt x="2002" y="3904"/>
                  </a:lnTo>
                  <a:lnTo>
                    <a:pt x="2004" y="3900"/>
                  </a:lnTo>
                  <a:lnTo>
                    <a:pt x="2006" y="3900"/>
                  </a:lnTo>
                  <a:lnTo>
                    <a:pt x="2010" y="3912"/>
                  </a:lnTo>
                  <a:lnTo>
                    <a:pt x="2016" y="3930"/>
                  </a:lnTo>
                  <a:lnTo>
                    <a:pt x="2024" y="3950"/>
                  </a:lnTo>
                  <a:lnTo>
                    <a:pt x="2028" y="3960"/>
                  </a:lnTo>
                  <a:lnTo>
                    <a:pt x="2032" y="3972"/>
                  </a:lnTo>
                  <a:lnTo>
                    <a:pt x="2032" y="3982"/>
                  </a:lnTo>
                  <a:lnTo>
                    <a:pt x="2030" y="3992"/>
                  </a:lnTo>
                  <a:lnTo>
                    <a:pt x="2016" y="4034"/>
                  </a:lnTo>
                  <a:lnTo>
                    <a:pt x="2014" y="4050"/>
                  </a:lnTo>
                  <a:lnTo>
                    <a:pt x="2014" y="4056"/>
                  </a:lnTo>
                  <a:lnTo>
                    <a:pt x="2016" y="4058"/>
                  </a:lnTo>
                  <a:lnTo>
                    <a:pt x="2020" y="4058"/>
                  </a:lnTo>
                  <a:lnTo>
                    <a:pt x="2022" y="4056"/>
                  </a:lnTo>
                  <a:lnTo>
                    <a:pt x="2026" y="4050"/>
                  </a:lnTo>
                  <a:lnTo>
                    <a:pt x="2028" y="4044"/>
                  </a:lnTo>
                  <a:lnTo>
                    <a:pt x="2030" y="4042"/>
                  </a:lnTo>
                  <a:lnTo>
                    <a:pt x="2034" y="4042"/>
                  </a:lnTo>
                  <a:lnTo>
                    <a:pt x="2036" y="4042"/>
                  </a:lnTo>
                  <a:lnTo>
                    <a:pt x="2036" y="4044"/>
                  </a:lnTo>
                  <a:lnTo>
                    <a:pt x="2032" y="4048"/>
                  </a:lnTo>
                  <a:lnTo>
                    <a:pt x="2032" y="4054"/>
                  </a:lnTo>
                  <a:lnTo>
                    <a:pt x="2032" y="4056"/>
                  </a:lnTo>
                  <a:lnTo>
                    <a:pt x="2036" y="4060"/>
                  </a:lnTo>
                  <a:lnTo>
                    <a:pt x="2040" y="4064"/>
                  </a:lnTo>
                  <a:lnTo>
                    <a:pt x="2042" y="4064"/>
                  </a:lnTo>
                  <a:lnTo>
                    <a:pt x="2046" y="4062"/>
                  </a:lnTo>
                  <a:lnTo>
                    <a:pt x="2048" y="4060"/>
                  </a:lnTo>
                  <a:lnTo>
                    <a:pt x="2050" y="4060"/>
                  </a:lnTo>
                  <a:lnTo>
                    <a:pt x="2052" y="4062"/>
                  </a:lnTo>
                  <a:lnTo>
                    <a:pt x="2056" y="4066"/>
                  </a:lnTo>
                  <a:lnTo>
                    <a:pt x="2062" y="4070"/>
                  </a:lnTo>
                  <a:lnTo>
                    <a:pt x="2066" y="4068"/>
                  </a:lnTo>
                  <a:lnTo>
                    <a:pt x="2068" y="4066"/>
                  </a:lnTo>
                  <a:lnTo>
                    <a:pt x="2072" y="4060"/>
                  </a:lnTo>
                  <a:lnTo>
                    <a:pt x="2080" y="4048"/>
                  </a:lnTo>
                  <a:lnTo>
                    <a:pt x="2086" y="4042"/>
                  </a:lnTo>
                  <a:lnTo>
                    <a:pt x="2092" y="4038"/>
                  </a:lnTo>
                  <a:lnTo>
                    <a:pt x="2106" y="4032"/>
                  </a:lnTo>
                  <a:lnTo>
                    <a:pt x="2112" y="4028"/>
                  </a:lnTo>
                  <a:lnTo>
                    <a:pt x="2118" y="4024"/>
                  </a:lnTo>
                  <a:lnTo>
                    <a:pt x="2122" y="4016"/>
                  </a:lnTo>
                  <a:lnTo>
                    <a:pt x="2124" y="4008"/>
                  </a:lnTo>
                  <a:lnTo>
                    <a:pt x="2126" y="3998"/>
                  </a:lnTo>
                  <a:lnTo>
                    <a:pt x="2122" y="3986"/>
                  </a:lnTo>
                  <a:lnTo>
                    <a:pt x="2128" y="3990"/>
                  </a:lnTo>
                  <a:lnTo>
                    <a:pt x="2130" y="3992"/>
                  </a:lnTo>
                  <a:lnTo>
                    <a:pt x="2132" y="3998"/>
                  </a:lnTo>
                  <a:lnTo>
                    <a:pt x="2132" y="4002"/>
                  </a:lnTo>
                  <a:lnTo>
                    <a:pt x="2136" y="4004"/>
                  </a:lnTo>
                  <a:lnTo>
                    <a:pt x="2138" y="4008"/>
                  </a:lnTo>
                  <a:lnTo>
                    <a:pt x="2140" y="4020"/>
                  </a:lnTo>
                  <a:lnTo>
                    <a:pt x="2144" y="4028"/>
                  </a:lnTo>
                  <a:lnTo>
                    <a:pt x="2146" y="4030"/>
                  </a:lnTo>
                  <a:lnTo>
                    <a:pt x="2148" y="4032"/>
                  </a:lnTo>
                  <a:lnTo>
                    <a:pt x="2152" y="4030"/>
                  </a:lnTo>
                  <a:lnTo>
                    <a:pt x="2156" y="4028"/>
                  </a:lnTo>
                  <a:lnTo>
                    <a:pt x="2158" y="4028"/>
                  </a:lnTo>
                  <a:lnTo>
                    <a:pt x="2156" y="4032"/>
                  </a:lnTo>
                  <a:lnTo>
                    <a:pt x="2152" y="4040"/>
                  </a:lnTo>
                  <a:lnTo>
                    <a:pt x="2150" y="4046"/>
                  </a:lnTo>
                  <a:lnTo>
                    <a:pt x="2150" y="4052"/>
                  </a:lnTo>
                  <a:lnTo>
                    <a:pt x="2154" y="4060"/>
                  </a:lnTo>
                  <a:lnTo>
                    <a:pt x="2156" y="4070"/>
                  </a:lnTo>
                  <a:lnTo>
                    <a:pt x="2158" y="4092"/>
                  </a:lnTo>
                  <a:lnTo>
                    <a:pt x="2160" y="4114"/>
                  </a:lnTo>
                  <a:lnTo>
                    <a:pt x="2164" y="4128"/>
                  </a:lnTo>
                  <a:lnTo>
                    <a:pt x="2168" y="4140"/>
                  </a:lnTo>
                  <a:lnTo>
                    <a:pt x="2172" y="4154"/>
                  </a:lnTo>
                  <a:lnTo>
                    <a:pt x="2172" y="4172"/>
                  </a:lnTo>
                  <a:lnTo>
                    <a:pt x="2174" y="4172"/>
                  </a:lnTo>
                  <a:lnTo>
                    <a:pt x="2176" y="4166"/>
                  </a:lnTo>
                  <a:lnTo>
                    <a:pt x="2178" y="4168"/>
                  </a:lnTo>
                  <a:lnTo>
                    <a:pt x="2180" y="4172"/>
                  </a:lnTo>
                  <a:lnTo>
                    <a:pt x="2184" y="4186"/>
                  </a:lnTo>
                  <a:lnTo>
                    <a:pt x="2188" y="4198"/>
                  </a:lnTo>
                  <a:lnTo>
                    <a:pt x="2190" y="4208"/>
                  </a:lnTo>
                  <a:lnTo>
                    <a:pt x="2192" y="4216"/>
                  </a:lnTo>
                  <a:lnTo>
                    <a:pt x="2194" y="4224"/>
                  </a:lnTo>
                  <a:lnTo>
                    <a:pt x="2192" y="4232"/>
                  </a:lnTo>
                  <a:lnTo>
                    <a:pt x="2192" y="4240"/>
                  </a:lnTo>
                  <a:lnTo>
                    <a:pt x="2192" y="4242"/>
                  </a:lnTo>
                  <a:lnTo>
                    <a:pt x="2194" y="4246"/>
                  </a:lnTo>
                  <a:lnTo>
                    <a:pt x="2194" y="4248"/>
                  </a:lnTo>
                  <a:lnTo>
                    <a:pt x="2194" y="4250"/>
                  </a:lnTo>
                  <a:lnTo>
                    <a:pt x="2192" y="4258"/>
                  </a:lnTo>
                  <a:lnTo>
                    <a:pt x="2190" y="4266"/>
                  </a:lnTo>
                  <a:lnTo>
                    <a:pt x="2192" y="4268"/>
                  </a:lnTo>
                  <a:lnTo>
                    <a:pt x="2196" y="4268"/>
                  </a:lnTo>
                  <a:lnTo>
                    <a:pt x="2198" y="4268"/>
                  </a:lnTo>
                  <a:lnTo>
                    <a:pt x="2200" y="4270"/>
                  </a:lnTo>
                  <a:lnTo>
                    <a:pt x="2200" y="4276"/>
                  </a:lnTo>
                  <a:lnTo>
                    <a:pt x="2196" y="4286"/>
                  </a:lnTo>
                  <a:lnTo>
                    <a:pt x="2196" y="4298"/>
                  </a:lnTo>
                  <a:lnTo>
                    <a:pt x="2194" y="4306"/>
                  </a:lnTo>
                  <a:lnTo>
                    <a:pt x="2192" y="4310"/>
                  </a:lnTo>
                  <a:lnTo>
                    <a:pt x="2190" y="4320"/>
                  </a:lnTo>
                  <a:lnTo>
                    <a:pt x="2188" y="4344"/>
                  </a:lnTo>
                  <a:lnTo>
                    <a:pt x="2188" y="4352"/>
                  </a:lnTo>
                  <a:lnTo>
                    <a:pt x="2190" y="4352"/>
                  </a:lnTo>
                  <a:lnTo>
                    <a:pt x="2198" y="4336"/>
                  </a:lnTo>
                  <a:lnTo>
                    <a:pt x="2198" y="4340"/>
                  </a:lnTo>
                  <a:lnTo>
                    <a:pt x="2198" y="4346"/>
                  </a:lnTo>
                  <a:lnTo>
                    <a:pt x="2190" y="4360"/>
                  </a:lnTo>
                  <a:lnTo>
                    <a:pt x="2186" y="4368"/>
                  </a:lnTo>
                  <a:lnTo>
                    <a:pt x="2188" y="4372"/>
                  </a:lnTo>
                  <a:lnTo>
                    <a:pt x="2188" y="4374"/>
                  </a:lnTo>
                  <a:lnTo>
                    <a:pt x="2186" y="4380"/>
                  </a:lnTo>
                  <a:lnTo>
                    <a:pt x="2182" y="4390"/>
                  </a:lnTo>
                  <a:lnTo>
                    <a:pt x="2182" y="4396"/>
                  </a:lnTo>
                  <a:lnTo>
                    <a:pt x="2182" y="4400"/>
                  </a:lnTo>
                  <a:lnTo>
                    <a:pt x="2180" y="4406"/>
                  </a:lnTo>
                  <a:lnTo>
                    <a:pt x="2178" y="4416"/>
                  </a:lnTo>
                  <a:lnTo>
                    <a:pt x="2176" y="4426"/>
                  </a:lnTo>
                  <a:lnTo>
                    <a:pt x="2178" y="4434"/>
                  </a:lnTo>
                  <a:lnTo>
                    <a:pt x="2180" y="4440"/>
                  </a:lnTo>
                  <a:lnTo>
                    <a:pt x="2182" y="4442"/>
                  </a:lnTo>
                  <a:lnTo>
                    <a:pt x="2184" y="4442"/>
                  </a:lnTo>
                  <a:lnTo>
                    <a:pt x="2186" y="4438"/>
                  </a:lnTo>
                  <a:lnTo>
                    <a:pt x="2190" y="4432"/>
                  </a:lnTo>
                  <a:lnTo>
                    <a:pt x="2190" y="4430"/>
                  </a:lnTo>
                  <a:lnTo>
                    <a:pt x="2192" y="4430"/>
                  </a:lnTo>
                  <a:lnTo>
                    <a:pt x="2198" y="4438"/>
                  </a:lnTo>
                  <a:lnTo>
                    <a:pt x="2204" y="4450"/>
                  </a:lnTo>
                  <a:lnTo>
                    <a:pt x="2210" y="4464"/>
                  </a:lnTo>
                  <a:lnTo>
                    <a:pt x="2220" y="4480"/>
                  </a:lnTo>
                  <a:lnTo>
                    <a:pt x="2224" y="4484"/>
                  </a:lnTo>
                  <a:lnTo>
                    <a:pt x="2228" y="4484"/>
                  </a:lnTo>
                  <a:lnTo>
                    <a:pt x="2232" y="4486"/>
                  </a:lnTo>
                  <a:lnTo>
                    <a:pt x="2234" y="4488"/>
                  </a:lnTo>
                  <a:lnTo>
                    <a:pt x="2234" y="4494"/>
                  </a:lnTo>
                  <a:lnTo>
                    <a:pt x="2234" y="4498"/>
                  </a:lnTo>
                  <a:lnTo>
                    <a:pt x="2236" y="4502"/>
                  </a:lnTo>
                  <a:lnTo>
                    <a:pt x="2238" y="4508"/>
                  </a:lnTo>
                  <a:lnTo>
                    <a:pt x="2248" y="4516"/>
                  </a:lnTo>
                  <a:lnTo>
                    <a:pt x="2254" y="4526"/>
                  </a:lnTo>
                  <a:lnTo>
                    <a:pt x="2258" y="4536"/>
                  </a:lnTo>
                  <a:lnTo>
                    <a:pt x="2262" y="4544"/>
                  </a:lnTo>
                  <a:lnTo>
                    <a:pt x="2266" y="4562"/>
                  </a:lnTo>
                  <a:lnTo>
                    <a:pt x="2266" y="4578"/>
                  </a:lnTo>
                  <a:lnTo>
                    <a:pt x="2266" y="4588"/>
                  </a:lnTo>
                  <a:lnTo>
                    <a:pt x="2264" y="4592"/>
                  </a:lnTo>
                  <a:lnTo>
                    <a:pt x="2264" y="4596"/>
                  </a:lnTo>
                  <a:lnTo>
                    <a:pt x="2268" y="4600"/>
                  </a:lnTo>
                  <a:lnTo>
                    <a:pt x="2270" y="4602"/>
                  </a:lnTo>
                  <a:lnTo>
                    <a:pt x="2272" y="4606"/>
                  </a:lnTo>
                  <a:lnTo>
                    <a:pt x="2274" y="4612"/>
                  </a:lnTo>
                  <a:lnTo>
                    <a:pt x="2272" y="4622"/>
                  </a:lnTo>
                  <a:lnTo>
                    <a:pt x="2272" y="4634"/>
                  </a:lnTo>
                  <a:lnTo>
                    <a:pt x="2276" y="4638"/>
                  </a:lnTo>
                  <a:lnTo>
                    <a:pt x="2278" y="4640"/>
                  </a:lnTo>
                  <a:lnTo>
                    <a:pt x="2278" y="4644"/>
                  </a:lnTo>
                  <a:lnTo>
                    <a:pt x="2278" y="4648"/>
                  </a:lnTo>
                  <a:lnTo>
                    <a:pt x="2282" y="4654"/>
                  </a:lnTo>
                  <a:lnTo>
                    <a:pt x="2292" y="4666"/>
                  </a:lnTo>
                  <a:lnTo>
                    <a:pt x="2296" y="4672"/>
                  </a:lnTo>
                  <a:lnTo>
                    <a:pt x="2300" y="4680"/>
                  </a:lnTo>
                  <a:lnTo>
                    <a:pt x="2302" y="4688"/>
                  </a:lnTo>
                  <a:lnTo>
                    <a:pt x="2302" y="4696"/>
                  </a:lnTo>
                  <a:lnTo>
                    <a:pt x="2302" y="4700"/>
                  </a:lnTo>
                  <a:lnTo>
                    <a:pt x="2302" y="4702"/>
                  </a:lnTo>
                  <a:lnTo>
                    <a:pt x="2308" y="4708"/>
                  </a:lnTo>
                  <a:lnTo>
                    <a:pt x="2320" y="4716"/>
                  </a:lnTo>
                  <a:lnTo>
                    <a:pt x="2330" y="4724"/>
                  </a:lnTo>
                  <a:lnTo>
                    <a:pt x="2344" y="4736"/>
                  </a:lnTo>
                  <a:lnTo>
                    <a:pt x="2354" y="4746"/>
                  </a:lnTo>
                  <a:lnTo>
                    <a:pt x="2364" y="4754"/>
                  </a:lnTo>
                  <a:lnTo>
                    <a:pt x="2376" y="4760"/>
                  </a:lnTo>
                  <a:lnTo>
                    <a:pt x="2382" y="4764"/>
                  </a:lnTo>
                  <a:lnTo>
                    <a:pt x="2384" y="4766"/>
                  </a:lnTo>
                  <a:lnTo>
                    <a:pt x="2386" y="4770"/>
                  </a:lnTo>
                  <a:lnTo>
                    <a:pt x="2390" y="4776"/>
                  </a:lnTo>
                  <a:lnTo>
                    <a:pt x="2392" y="4774"/>
                  </a:lnTo>
                  <a:lnTo>
                    <a:pt x="2396" y="4770"/>
                  </a:lnTo>
                  <a:lnTo>
                    <a:pt x="2400" y="4770"/>
                  </a:lnTo>
                  <a:lnTo>
                    <a:pt x="2404" y="4770"/>
                  </a:lnTo>
                  <a:lnTo>
                    <a:pt x="2408" y="4770"/>
                  </a:lnTo>
                  <a:lnTo>
                    <a:pt x="2410" y="4768"/>
                  </a:lnTo>
                  <a:lnTo>
                    <a:pt x="2410" y="4764"/>
                  </a:lnTo>
                  <a:lnTo>
                    <a:pt x="2414" y="4764"/>
                  </a:lnTo>
                  <a:lnTo>
                    <a:pt x="2416" y="4766"/>
                  </a:lnTo>
                  <a:lnTo>
                    <a:pt x="2414" y="4770"/>
                  </a:lnTo>
                  <a:lnTo>
                    <a:pt x="2414" y="4772"/>
                  </a:lnTo>
                  <a:lnTo>
                    <a:pt x="2418" y="4774"/>
                  </a:lnTo>
                  <a:lnTo>
                    <a:pt x="2420" y="4774"/>
                  </a:lnTo>
                  <a:lnTo>
                    <a:pt x="2422" y="4772"/>
                  </a:lnTo>
                  <a:lnTo>
                    <a:pt x="2422" y="4766"/>
                  </a:lnTo>
                  <a:lnTo>
                    <a:pt x="2420" y="4756"/>
                  </a:lnTo>
                  <a:lnTo>
                    <a:pt x="2416" y="4750"/>
                  </a:lnTo>
                  <a:lnTo>
                    <a:pt x="2414" y="4744"/>
                  </a:lnTo>
                  <a:lnTo>
                    <a:pt x="2412" y="4740"/>
                  </a:lnTo>
                  <a:lnTo>
                    <a:pt x="2410" y="4730"/>
                  </a:lnTo>
                  <a:lnTo>
                    <a:pt x="2406" y="4718"/>
                  </a:lnTo>
                  <a:lnTo>
                    <a:pt x="2402" y="4714"/>
                  </a:lnTo>
                  <a:lnTo>
                    <a:pt x="2398" y="4708"/>
                  </a:lnTo>
                  <a:lnTo>
                    <a:pt x="2392" y="4704"/>
                  </a:lnTo>
                  <a:lnTo>
                    <a:pt x="2388" y="4698"/>
                  </a:lnTo>
                  <a:lnTo>
                    <a:pt x="2388" y="4690"/>
                  </a:lnTo>
                  <a:lnTo>
                    <a:pt x="2388" y="4684"/>
                  </a:lnTo>
                  <a:lnTo>
                    <a:pt x="2390" y="4672"/>
                  </a:lnTo>
                  <a:lnTo>
                    <a:pt x="2390" y="4668"/>
                  </a:lnTo>
                  <a:lnTo>
                    <a:pt x="2386" y="4664"/>
                  </a:lnTo>
                  <a:lnTo>
                    <a:pt x="2384" y="4658"/>
                  </a:lnTo>
                  <a:lnTo>
                    <a:pt x="2386" y="4654"/>
                  </a:lnTo>
                  <a:lnTo>
                    <a:pt x="2386" y="4648"/>
                  </a:lnTo>
                  <a:lnTo>
                    <a:pt x="2388" y="4642"/>
                  </a:lnTo>
                  <a:lnTo>
                    <a:pt x="2388" y="4636"/>
                  </a:lnTo>
                  <a:lnTo>
                    <a:pt x="2388" y="4628"/>
                  </a:lnTo>
                  <a:lnTo>
                    <a:pt x="2390" y="4616"/>
                  </a:lnTo>
                  <a:lnTo>
                    <a:pt x="2386" y="4600"/>
                  </a:lnTo>
                  <a:lnTo>
                    <a:pt x="2384" y="4592"/>
                  </a:lnTo>
                  <a:lnTo>
                    <a:pt x="2378" y="4584"/>
                  </a:lnTo>
                  <a:lnTo>
                    <a:pt x="2366" y="4570"/>
                  </a:lnTo>
                  <a:lnTo>
                    <a:pt x="2354" y="4558"/>
                  </a:lnTo>
                  <a:lnTo>
                    <a:pt x="2350" y="4552"/>
                  </a:lnTo>
                  <a:lnTo>
                    <a:pt x="2348" y="4546"/>
                  </a:lnTo>
                  <a:lnTo>
                    <a:pt x="2344" y="4540"/>
                  </a:lnTo>
                  <a:lnTo>
                    <a:pt x="2342" y="4538"/>
                  </a:lnTo>
                  <a:lnTo>
                    <a:pt x="2334" y="4536"/>
                  </a:lnTo>
                  <a:lnTo>
                    <a:pt x="2324" y="4526"/>
                  </a:lnTo>
                  <a:lnTo>
                    <a:pt x="2310" y="4508"/>
                  </a:lnTo>
                  <a:lnTo>
                    <a:pt x="2306" y="4502"/>
                  </a:lnTo>
                  <a:lnTo>
                    <a:pt x="2304" y="4502"/>
                  </a:lnTo>
                  <a:lnTo>
                    <a:pt x="2300" y="4504"/>
                  </a:lnTo>
                  <a:lnTo>
                    <a:pt x="2296" y="4504"/>
                  </a:lnTo>
                  <a:lnTo>
                    <a:pt x="2292" y="4504"/>
                  </a:lnTo>
                  <a:lnTo>
                    <a:pt x="2286" y="4500"/>
                  </a:lnTo>
                  <a:lnTo>
                    <a:pt x="2276" y="4494"/>
                  </a:lnTo>
                  <a:lnTo>
                    <a:pt x="2272" y="4486"/>
                  </a:lnTo>
                  <a:lnTo>
                    <a:pt x="2270" y="4476"/>
                  </a:lnTo>
                  <a:lnTo>
                    <a:pt x="2264" y="4454"/>
                  </a:lnTo>
                  <a:lnTo>
                    <a:pt x="2262" y="4434"/>
                  </a:lnTo>
                  <a:lnTo>
                    <a:pt x="2260" y="4428"/>
                  </a:lnTo>
                  <a:lnTo>
                    <a:pt x="2258" y="4426"/>
                  </a:lnTo>
                  <a:lnTo>
                    <a:pt x="2254" y="4426"/>
                  </a:lnTo>
                  <a:lnTo>
                    <a:pt x="2252" y="4424"/>
                  </a:lnTo>
                  <a:lnTo>
                    <a:pt x="2248" y="4416"/>
                  </a:lnTo>
                  <a:lnTo>
                    <a:pt x="2244" y="4402"/>
                  </a:lnTo>
                  <a:lnTo>
                    <a:pt x="2244" y="4388"/>
                  </a:lnTo>
                  <a:lnTo>
                    <a:pt x="2242" y="4386"/>
                  </a:lnTo>
                  <a:lnTo>
                    <a:pt x="2240" y="4384"/>
                  </a:lnTo>
                  <a:lnTo>
                    <a:pt x="2230" y="4388"/>
                  </a:lnTo>
                  <a:lnTo>
                    <a:pt x="2226" y="4390"/>
                  </a:lnTo>
                  <a:lnTo>
                    <a:pt x="2222" y="4390"/>
                  </a:lnTo>
                  <a:lnTo>
                    <a:pt x="2220" y="4388"/>
                  </a:lnTo>
                  <a:lnTo>
                    <a:pt x="2220" y="4382"/>
                  </a:lnTo>
                  <a:lnTo>
                    <a:pt x="2218" y="4352"/>
                  </a:lnTo>
                  <a:lnTo>
                    <a:pt x="2218" y="4330"/>
                  </a:lnTo>
                  <a:lnTo>
                    <a:pt x="2220" y="4320"/>
                  </a:lnTo>
                  <a:lnTo>
                    <a:pt x="2224" y="4316"/>
                  </a:lnTo>
                  <a:lnTo>
                    <a:pt x="2226" y="4310"/>
                  </a:lnTo>
                  <a:lnTo>
                    <a:pt x="2228" y="4306"/>
                  </a:lnTo>
                  <a:lnTo>
                    <a:pt x="2232" y="4296"/>
                  </a:lnTo>
                  <a:lnTo>
                    <a:pt x="2234" y="4284"/>
                  </a:lnTo>
                  <a:lnTo>
                    <a:pt x="2236" y="4274"/>
                  </a:lnTo>
                  <a:lnTo>
                    <a:pt x="2242" y="4258"/>
                  </a:lnTo>
                  <a:lnTo>
                    <a:pt x="2248" y="4232"/>
                  </a:lnTo>
                  <a:lnTo>
                    <a:pt x="2252" y="4208"/>
                  </a:lnTo>
                  <a:lnTo>
                    <a:pt x="2252" y="4200"/>
                  </a:lnTo>
                  <a:lnTo>
                    <a:pt x="2252" y="4196"/>
                  </a:lnTo>
                  <a:lnTo>
                    <a:pt x="2248" y="4192"/>
                  </a:lnTo>
                  <a:lnTo>
                    <a:pt x="2248" y="4190"/>
                  </a:lnTo>
                  <a:lnTo>
                    <a:pt x="2248" y="4186"/>
                  </a:lnTo>
                  <a:lnTo>
                    <a:pt x="2250" y="4184"/>
                  </a:lnTo>
                  <a:lnTo>
                    <a:pt x="2252" y="4180"/>
                  </a:lnTo>
                  <a:lnTo>
                    <a:pt x="2256" y="4178"/>
                  </a:lnTo>
                  <a:lnTo>
                    <a:pt x="2272" y="4176"/>
                  </a:lnTo>
                  <a:lnTo>
                    <a:pt x="2278" y="4178"/>
                  </a:lnTo>
                  <a:lnTo>
                    <a:pt x="2282" y="4180"/>
                  </a:lnTo>
                  <a:lnTo>
                    <a:pt x="2286" y="4182"/>
                  </a:lnTo>
                  <a:lnTo>
                    <a:pt x="2286" y="4184"/>
                  </a:lnTo>
                  <a:lnTo>
                    <a:pt x="2284" y="4194"/>
                  </a:lnTo>
                  <a:lnTo>
                    <a:pt x="2282" y="4210"/>
                  </a:lnTo>
                  <a:lnTo>
                    <a:pt x="2282" y="4220"/>
                  </a:lnTo>
                  <a:lnTo>
                    <a:pt x="2284" y="4222"/>
                  </a:lnTo>
                  <a:lnTo>
                    <a:pt x="2286" y="4222"/>
                  </a:lnTo>
                  <a:lnTo>
                    <a:pt x="2292" y="4222"/>
                  </a:lnTo>
                  <a:lnTo>
                    <a:pt x="2296" y="4222"/>
                  </a:lnTo>
                  <a:lnTo>
                    <a:pt x="2300" y="4222"/>
                  </a:lnTo>
                  <a:lnTo>
                    <a:pt x="2304" y="4224"/>
                  </a:lnTo>
                  <a:lnTo>
                    <a:pt x="2306" y="4224"/>
                  </a:lnTo>
                  <a:lnTo>
                    <a:pt x="2310" y="4220"/>
                  </a:lnTo>
                  <a:lnTo>
                    <a:pt x="2316" y="4218"/>
                  </a:lnTo>
                  <a:lnTo>
                    <a:pt x="2318" y="4218"/>
                  </a:lnTo>
                  <a:lnTo>
                    <a:pt x="2322" y="4220"/>
                  </a:lnTo>
                  <a:lnTo>
                    <a:pt x="2330" y="4228"/>
                  </a:lnTo>
                  <a:lnTo>
                    <a:pt x="2336" y="4236"/>
                  </a:lnTo>
                  <a:lnTo>
                    <a:pt x="2342" y="4244"/>
                  </a:lnTo>
                  <a:lnTo>
                    <a:pt x="2346" y="4246"/>
                  </a:lnTo>
                  <a:lnTo>
                    <a:pt x="2350" y="4248"/>
                  </a:lnTo>
                  <a:lnTo>
                    <a:pt x="2354" y="4250"/>
                  </a:lnTo>
                  <a:lnTo>
                    <a:pt x="2356" y="4252"/>
                  </a:lnTo>
                  <a:lnTo>
                    <a:pt x="2360" y="4258"/>
                  </a:lnTo>
                  <a:lnTo>
                    <a:pt x="2362" y="4266"/>
                  </a:lnTo>
                  <a:lnTo>
                    <a:pt x="2364" y="4268"/>
                  </a:lnTo>
                  <a:lnTo>
                    <a:pt x="2368" y="4268"/>
                  </a:lnTo>
                  <a:lnTo>
                    <a:pt x="2362" y="4256"/>
                  </a:lnTo>
                  <a:lnTo>
                    <a:pt x="2362" y="4246"/>
                  </a:lnTo>
                  <a:lnTo>
                    <a:pt x="2362" y="4256"/>
                  </a:lnTo>
                  <a:lnTo>
                    <a:pt x="2368" y="4268"/>
                  </a:lnTo>
                  <a:lnTo>
                    <a:pt x="2374" y="4280"/>
                  </a:lnTo>
                  <a:lnTo>
                    <a:pt x="2376" y="4286"/>
                  </a:lnTo>
                  <a:lnTo>
                    <a:pt x="2374" y="4292"/>
                  </a:lnTo>
                  <a:lnTo>
                    <a:pt x="2374" y="4300"/>
                  </a:lnTo>
                  <a:lnTo>
                    <a:pt x="2376" y="4310"/>
                  </a:lnTo>
                  <a:lnTo>
                    <a:pt x="2378" y="4310"/>
                  </a:lnTo>
                  <a:lnTo>
                    <a:pt x="2380" y="4308"/>
                  </a:lnTo>
                  <a:lnTo>
                    <a:pt x="2386" y="4308"/>
                  </a:lnTo>
                  <a:lnTo>
                    <a:pt x="2388" y="4308"/>
                  </a:lnTo>
                  <a:lnTo>
                    <a:pt x="2388" y="4304"/>
                  </a:lnTo>
                  <a:lnTo>
                    <a:pt x="2388" y="4298"/>
                  </a:lnTo>
                  <a:lnTo>
                    <a:pt x="2388" y="4296"/>
                  </a:lnTo>
                  <a:lnTo>
                    <a:pt x="2390" y="4294"/>
                  </a:lnTo>
                  <a:lnTo>
                    <a:pt x="2392" y="4296"/>
                  </a:lnTo>
                  <a:lnTo>
                    <a:pt x="2396" y="4300"/>
                  </a:lnTo>
                  <a:lnTo>
                    <a:pt x="2398" y="4304"/>
                  </a:lnTo>
                  <a:lnTo>
                    <a:pt x="2398" y="4308"/>
                  </a:lnTo>
                  <a:lnTo>
                    <a:pt x="2394" y="4314"/>
                  </a:lnTo>
                  <a:lnTo>
                    <a:pt x="2390" y="4320"/>
                  </a:lnTo>
                  <a:lnTo>
                    <a:pt x="2390" y="4322"/>
                  </a:lnTo>
                  <a:lnTo>
                    <a:pt x="2392" y="4324"/>
                  </a:lnTo>
                  <a:lnTo>
                    <a:pt x="2396" y="4326"/>
                  </a:lnTo>
                  <a:lnTo>
                    <a:pt x="2398" y="4326"/>
                  </a:lnTo>
                  <a:lnTo>
                    <a:pt x="2402" y="4324"/>
                  </a:lnTo>
                  <a:lnTo>
                    <a:pt x="2404" y="4322"/>
                  </a:lnTo>
                  <a:lnTo>
                    <a:pt x="2406" y="4320"/>
                  </a:lnTo>
                  <a:lnTo>
                    <a:pt x="2406" y="4322"/>
                  </a:lnTo>
                  <a:lnTo>
                    <a:pt x="2412" y="4324"/>
                  </a:lnTo>
                  <a:lnTo>
                    <a:pt x="2416" y="4324"/>
                  </a:lnTo>
                  <a:lnTo>
                    <a:pt x="2422" y="4326"/>
                  </a:lnTo>
                  <a:lnTo>
                    <a:pt x="2424" y="4328"/>
                  </a:lnTo>
                  <a:lnTo>
                    <a:pt x="2428" y="4334"/>
                  </a:lnTo>
                  <a:lnTo>
                    <a:pt x="2430" y="4340"/>
                  </a:lnTo>
                  <a:lnTo>
                    <a:pt x="2434" y="4344"/>
                  </a:lnTo>
                  <a:lnTo>
                    <a:pt x="2436" y="4344"/>
                  </a:lnTo>
                  <a:lnTo>
                    <a:pt x="2438" y="4344"/>
                  </a:lnTo>
                  <a:lnTo>
                    <a:pt x="2444" y="4342"/>
                  </a:lnTo>
                  <a:lnTo>
                    <a:pt x="2446" y="4342"/>
                  </a:lnTo>
                  <a:lnTo>
                    <a:pt x="2450" y="4346"/>
                  </a:lnTo>
                  <a:lnTo>
                    <a:pt x="2452" y="4350"/>
                  </a:lnTo>
                  <a:lnTo>
                    <a:pt x="2452" y="4352"/>
                  </a:lnTo>
                  <a:lnTo>
                    <a:pt x="2448" y="4360"/>
                  </a:lnTo>
                  <a:lnTo>
                    <a:pt x="2444" y="4370"/>
                  </a:lnTo>
                  <a:lnTo>
                    <a:pt x="2442" y="4378"/>
                  </a:lnTo>
                  <a:lnTo>
                    <a:pt x="2440" y="4388"/>
                  </a:lnTo>
                  <a:lnTo>
                    <a:pt x="2440" y="4410"/>
                  </a:lnTo>
                  <a:lnTo>
                    <a:pt x="2442" y="4422"/>
                  </a:lnTo>
                  <a:lnTo>
                    <a:pt x="2444" y="4424"/>
                  </a:lnTo>
                  <a:lnTo>
                    <a:pt x="2446" y="4424"/>
                  </a:lnTo>
                  <a:lnTo>
                    <a:pt x="2450" y="4422"/>
                  </a:lnTo>
                  <a:lnTo>
                    <a:pt x="2456" y="4416"/>
                  </a:lnTo>
                  <a:lnTo>
                    <a:pt x="2478" y="4396"/>
                  </a:lnTo>
                  <a:lnTo>
                    <a:pt x="2488" y="4388"/>
                  </a:lnTo>
                  <a:lnTo>
                    <a:pt x="2496" y="4384"/>
                  </a:lnTo>
                  <a:lnTo>
                    <a:pt x="2500" y="4382"/>
                  </a:lnTo>
                  <a:lnTo>
                    <a:pt x="2502" y="4380"/>
                  </a:lnTo>
                  <a:lnTo>
                    <a:pt x="2502" y="4376"/>
                  </a:lnTo>
                  <a:lnTo>
                    <a:pt x="2502" y="4374"/>
                  </a:lnTo>
                  <a:lnTo>
                    <a:pt x="2508" y="4372"/>
                  </a:lnTo>
                  <a:lnTo>
                    <a:pt x="2512" y="4370"/>
                  </a:lnTo>
                  <a:lnTo>
                    <a:pt x="2516" y="4364"/>
                  </a:lnTo>
                  <a:lnTo>
                    <a:pt x="2520" y="4346"/>
                  </a:lnTo>
                  <a:lnTo>
                    <a:pt x="2524" y="4328"/>
                  </a:lnTo>
                  <a:lnTo>
                    <a:pt x="2526" y="4324"/>
                  </a:lnTo>
                  <a:lnTo>
                    <a:pt x="2526" y="4322"/>
                  </a:lnTo>
                  <a:lnTo>
                    <a:pt x="2528" y="4324"/>
                  </a:lnTo>
                  <a:lnTo>
                    <a:pt x="2534" y="4328"/>
                  </a:lnTo>
                  <a:lnTo>
                    <a:pt x="2536" y="4330"/>
                  </a:lnTo>
                  <a:lnTo>
                    <a:pt x="2538" y="4332"/>
                  </a:lnTo>
                  <a:lnTo>
                    <a:pt x="2544" y="4332"/>
                  </a:lnTo>
                  <a:lnTo>
                    <a:pt x="2548" y="4330"/>
                  </a:lnTo>
                  <a:lnTo>
                    <a:pt x="2556" y="4326"/>
                  </a:lnTo>
                  <a:lnTo>
                    <a:pt x="2566" y="4318"/>
                  </a:lnTo>
                  <a:lnTo>
                    <a:pt x="2576" y="4310"/>
                  </a:lnTo>
                  <a:lnTo>
                    <a:pt x="2584" y="4304"/>
                  </a:lnTo>
                  <a:lnTo>
                    <a:pt x="2598" y="4296"/>
                  </a:lnTo>
                  <a:lnTo>
                    <a:pt x="2604" y="4292"/>
                  </a:lnTo>
                  <a:lnTo>
                    <a:pt x="2610" y="4286"/>
                  </a:lnTo>
                  <a:lnTo>
                    <a:pt x="2614" y="4280"/>
                  </a:lnTo>
                  <a:lnTo>
                    <a:pt x="2618" y="4272"/>
                  </a:lnTo>
                  <a:lnTo>
                    <a:pt x="2622" y="4252"/>
                  </a:lnTo>
                  <a:lnTo>
                    <a:pt x="2622" y="4238"/>
                  </a:lnTo>
                  <a:lnTo>
                    <a:pt x="2624" y="4228"/>
                  </a:lnTo>
                  <a:lnTo>
                    <a:pt x="2624" y="4224"/>
                  </a:lnTo>
                  <a:lnTo>
                    <a:pt x="2626" y="4222"/>
                  </a:lnTo>
                  <a:lnTo>
                    <a:pt x="2628" y="4222"/>
                  </a:lnTo>
                  <a:lnTo>
                    <a:pt x="2630" y="4220"/>
                  </a:lnTo>
                  <a:lnTo>
                    <a:pt x="2630" y="4214"/>
                  </a:lnTo>
                  <a:lnTo>
                    <a:pt x="2628" y="4206"/>
                  </a:lnTo>
                  <a:lnTo>
                    <a:pt x="2624" y="4198"/>
                  </a:lnTo>
                  <a:lnTo>
                    <a:pt x="2622" y="4194"/>
                  </a:lnTo>
                  <a:lnTo>
                    <a:pt x="2622" y="4190"/>
                  </a:lnTo>
                  <a:lnTo>
                    <a:pt x="2624" y="4174"/>
                  </a:lnTo>
                  <a:lnTo>
                    <a:pt x="2624" y="4152"/>
                  </a:lnTo>
                  <a:lnTo>
                    <a:pt x="2622" y="4138"/>
                  </a:lnTo>
                  <a:lnTo>
                    <a:pt x="2616" y="4122"/>
                  </a:lnTo>
                  <a:lnTo>
                    <a:pt x="2606" y="4096"/>
                  </a:lnTo>
                  <a:lnTo>
                    <a:pt x="2598" y="4080"/>
                  </a:lnTo>
                  <a:lnTo>
                    <a:pt x="2590" y="4068"/>
                  </a:lnTo>
                  <a:lnTo>
                    <a:pt x="2584" y="4056"/>
                  </a:lnTo>
                  <a:lnTo>
                    <a:pt x="2580" y="4046"/>
                  </a:lnTo>
                  <a:lnTo>
                    <a:pt x="2572" y="4042"/>
                  </a:lnTo>
                  <a:lnTo>
                    <a:pt x="2562" y="4034"/>
                  </a:lnTo>
                  <a:lnTo>
                    <a:pt x="2548" y="4020"/>
                  </a:lnTo>
                  <a:lnTo>
                    <a:pt x="2534" y="4002"/>
                  </a:lnTo>
                  <a:lnTo>
                    <a:pt x="2522" y="3986"/>
                  </a:lnTo>
                  <a:lnTo>
                    <a:pt x="2514" y="3972"/>
                  </a:lnTo>
                  <a:lnTo>
                    <a:pt x="2510" y="3966"/>
                  </a:lnTo>
                  <a:lnTo>
                    <a:pt x="2510" y="3960"/>
                  </a:lnTo>
                  <a:lnTo>
                    <a:pt x="2508" y="3954"/>
                  </a:lnTo>
                  <a:lnTo>
                    <a:pt x="2506" y="3950"/>
                  </a:lnTo>
                  <a:lnTo>
                    <a:pt x="2500" y="3946"/>
                  </a:lnTo>
                  <a:lnTo>
                    <a:pt x="2492" y="3940"/>
                  </a:lnTo>
                  <a:lnTo>
                    <a:pt x="2486" y="3934"/>
                  </a:lnTo>
                  <a:lnTo>
                    <a:pt x="2482" y="3926"/>
                  </a:lnTo>
                  <a:lnTo>
                    <a:pt x="2478" y="3916"/>
                  </a:lnTo>
                  <a:lnTo>
                    <a:pt x="2478" y="3904"/>
                  </a:lnTo>
                  <a:lnTo>
                    <a:pt x="2480" y="3894"/>
                  </a:lnTo>
                  <a:lnTo>
                    <a:pt x="2482" y="3884"/>
                  </a:lnTo>
                  <a:lnTo>
                    <a:pt x="2486" y="3874"/>
                  </a:lnTo>
                  <a:lnTo>
                    <a:pt x="2492" y="3864"/>
                  </a:lnTo>
                  <a:lnTo>
                    <a:pt x="2498" y="3856"/>
                  </a:lnTo>
                  <a:lnTo>
                    <a:pt x="2506" y="3848"/>
                  </a:lnTo>
                  <a:lnTo>
                    <a:pt x="2512" y="3842"/>
                  </a:lnTo>
                  <a:lnTo>
                    <a:pt x="2516" y="3836"/>
                  </a:lnTo>
                  <a:lnTo>
                    <a:pt x="2518" y="3826"/>
                  </a:lnTo>
                  <a:lnTo>
                    <a:pt x="2520" y="3816"/>
                  </a:lnTo>
                  <a:lnTo>
                    <a:pt x="2522" y="3812"/>
                  </a:lnTo>
                  <a:lnTo>
                    <a:pt x="2526" y="3808"/>
                  </a:lnTo>
                  <a:lnTo>
                    <a:pt x="2532" y="3806"/>
                  </a:lnTo>
                  <a:lnTo>
                    <a:pt x="2534" y="3806"/>
                  </a:lnTo>
                  <a:lnTo>
                    <a:pt x="2536" y="3808"/>
                  </a:lnTo>
                  <a:lnTo>
                    <a:pt x="2540" y="3808"/>
                  </a:lnTo>
                  <a:lnTo>
                    <a:pt x="2544" y="3804"/>
                  </a:lnTo>
                  <a:lnTo>
                    <a:pt x="2546" y="3800"/>
                  </a:lnTo>
                  <a:lnTo>
                    <a:pt x="2548" y="3794"/>
                  </a:lnTo>
                  <a:lnTo>
                    <a:pt x="2554" y="3790"/>
                  </a:lnTo>
                  <a:lnTo>
                    <a:pt x="2562" y="3784"/>
                  </a:lnTo>
                  <a:lnTo>
                    <a:pt x="2568" y="3782"/>
                  </a:lnTo>
                  <a:lnTo>
                    <a:pt x="2572" y="3782"/>
                  </a:lnTo>
                  <a:lnTo>
                    <a:pt x="2574" y="3778"/>
                  </a:lnTo>
                  <a:lnTo>
                    <a:pt x="2576" y="3780"/>
                  </a:lnTo>
                  <a:lnTo>
                    <a:pt x="2578" y="3780"/>
                  </a:lnTo>
                  <a:lnTo>
                    <a:pt x="2582" y="3780"/>
                  </a:lnTo>
                  <a:lnTo>
                    <a:pt x="2584" y="3776"/>
                  </a:lnTo>
                  <a:lnTo>
                    <a:pt x="2584" y="3774"/>
                  </a:lnTo>
                  <a:lnTo>
                    <a:pt x="2586" y="3776"/>
                  </a:lnTo>
                  <a:lnTo>
                    <a:pt x="2590" y="3778"/>
                  </a:lnTo>
                  <a:lnTo>
                    <a:pt x="2592" y="3778"/>
                  </a:lnTo>
                  <a:lnTo>
                    <a:pt x="2594" y="3774"/>
                  </a:lnTo>
                  <a:lnTo>
                    <a:pt x="2592" y="3772"/>
                  </a:lnTo>
                  <a:lnTo>
                    <a:pt x="2592" y="3768"/>
                  </a:lnTo>
                  <a:lnTo>
                    <a:pt x="2592" y="3762"/>
                  </a:lnTo>
                  <a:lnTo>
                    <a:pt x="2592" y="3760"/>
                  </a:lnTo>
                  <a:lnTo>
                    <a:pt x="2594" y="3762"/>
                  </a:lnTo>
                  <a:lnTo>
                    <a:pt x="2596" y="3766"/>
                  </a:lnTo>
                  <a:lnTo>
                    <a:pt x="2602" y="3772"/>
                  </a:lnTo>
                  <a:lnTo>
                    <a:pt x="2604" y="3774"/>
                  </a:lnTo>
                  <a:lnTo>
                    <a:pt x="2610" y="3776"/>
                  </a:lnTo>
                  <a:lnTo>
                    <a:pt x="2614" y="3776"/>
                  </a:lnTo>
                  <a:lnTo>
                    <a:pt x="2616" y="3778"/>
                  </a:lnTo>
                  <a:lnTo>
                    <a:pt x="2614" y="3782"/>
                  </a:lnTo>
                  <a:lnTo>
                    <a:pt x="2614" y="3784"/>
                  </a:lnTo>
                  <a:lnTo>
                    <a:pt x="2616" y="3786"/>
                  </a:lnTo>
                  <a:lnTo>
                    <a:pt x="2620" y="3786"/>
                  </a:lnTo>
                  <a:lnTo>
                    <a:pt x="2630" y="3784"/>
                  </a:lnTo>
                  <a:lnTo>
                    <a:pt x="2632" y="3782"/>
                  </a:lnTo>
                  <a:lnTo>
                    <a:pt x="2634" y="3778"/>
                  </a:lnTo>
                  <a:lnTo>
                    <a:pt x="2632" y="3772"/>
                  </a:lnTo>
                  <a:lnTo>
                    <a:pt x="2634" y="3772"/>
                  </a:lnTo>
                  <a:lnTo>
                    <a:pt x="2636" y="3778"/>
                  </a:lnTo>
                  <a:lnTo>
                    <a:pt x="2640" y="3782"/>
                  </a:lnTo>
                  <a:lnTo>
                    <a:pt x="2642" y="3782"/>
                  </a:lnTo>
                  <a:lnTo>
                    <a:pt x="2644" y="3782"/>
                  </a:lnTo>
                  <a:lnTo>
                    <a:pt x="2648" y="3784"/>
                  </a:lnTo>
                  <a:lnTo>
                    <a:pt x="2648" y="3786"/>
                  </a:lnTo>
                  <a:lnTo>
                    <a:pt x="2646" y="3788"/>
                  </a:lnTo>
                  <a:lnTo>
                    <a:pt x="2642" y="3794"/>
                  </a:lnTo>
                  <a:lnTo>
                    <a:pt x="2640" y="3802"/>
                  </a:lnTo>
                  <a:lnTo>
                    <a:pt x="2638" y="3810"/>
                  </a:lnTo>
                  <a:lnTo>
                    <a:pt x="2640" y="3816"/>
                  </a:lnTo>
                  <a:lnTo>
                    <a:pt x="2642" y="3818"/>
                  </a:lnTo>
                  <a:lnTo>
                    <a:pt x="2642" y="3820"/>
                  </a:lnTo>
                  <a:lnTo>
                    <a:pt x="2642" y="3824"/>
                  </a:lnTo>
                  <a:lnTo>
                    <a:pt x="2644" y="3828"/>
                  </a:lnTo>
                  <a:lnTo>
                    <a:pt x="2646" y="3832"/>
                  </a:lnTo>
                  <a:lnTo>
                    <a:pt x="2648" y="3836"/>
                  </a:lnTo>
                  <a:lnTo>
                    <a:pt x="2648" y="3840"/>
                  </a:lnTo>
                  <a:lnTo>
                    <a:pt x="2648" y="3842"/>
                  </a:lnTo>
                  <a:lnTo>
                    <a:pt x="2652" y="3844"/>
                  </a:lnTo>
                  <a:lnTo>
                    <a:pt x="2664" y="3842"/>
                  </a:lnTo>
                  <a:lnTo>
                    <a:pt x="2672" y="3838"/>
                  </a:lnTo>
                  <a:lnTo>
                    <a:pt x="2674" y="3836"/>
                  </a:lnTo>
                  <a:lnTo>
                    <a:pt x="2674" y="3834"/>
                  </a:lnTo>
                  <a:lnTo>
                    <a:pt x="2670" y="3828"/>
                  </a:lnTo>
                  <a:lnTo>
                    <a:pt x="2668" y="3820"/>
                  </a:lnTo>
                  <a:lnTo>
                    <a:pt x="2666" y="3814"/>
                  </a:lnTo>
                  <a:lnTo>
                    <a:pt x="2662" y="3812"/>
                  </a:lnTo>
                  <a:lnTo>
                    <a:pt x="2660" y="3812"/>
                  </a:lnTo>
                  <a:lnTo>
                    <a:pt x="2658" y="3810"/>
                  </a:lnTo>
                  <a:lnTo>
                    <a:pt x="2660" y="3804"/>
                  </a:lnTo>
                  <a:lnTo>
                    <a:pt x="2666" y="3800"/>
                  </a:lnTo>
                  <a:lnTo>
                    <a:pt x="2684" y="3788"/>
                  </a:lnTo>
                  <a:lnTo>
                    <a:pt x="2692" y="3784"/>
                  </a:lnTo>
                  <a:lnTo>
                    <a:pt x="2698" y="3782"/>
                  </a:lnTo>
                  <a:lnTo>
                    <a:pt x="2704" y="3784"/>
                  </a:lnTo>
                  <a:lnTo>
                    <a:pt x="2716" y="3780"/>
                  </a:lnTo>
                  <a:lnTo>
                    <a:pt x="2722" y="3778"/>
                  </a:lnTo>
                  <a:lnTo>
                    <a:pt x="2726" y="3774"/>
                  </a:lnTo>
                  <a:lnTo>
                    <a:pt x="2730" y="3768"/>
                  </a:lnTo>
                  <a:lnTo>
                    <a:pt x="2730" y="3764"/>
                  </a:lnTo>
                  <a:lnTo>
                    <a:pt x="2736" y="3766"/>
                  </a:lnTo>
                  <a:lnTo>
                    <a:pt x="2740" y="3768"/>
                  </a:lnTo>
                  <a:lnTo>
                    <a:pt x="2742" y="3772"/>
                  </a:lnTo>
                  <a:lnTo>
                    <a:pt x="2746" y="3768"/>
                  </a:lnTo>
                  <a:lnTo>
                    <a:pt x="2750" y="3764"/>
                  </a:lnTo>
                  <a:lnTo>
                    <a:pt x="2752" y="3766"/>
                  </a:lnTo>
                  <a:lnTo>
                    <a:pt x="2754" y="3768"/>
                  </a:lnTo>
                  <a:lnTo>
                    <a:pt x="2758" y="3764"/>
                  </a:lnTo>
                  <a:lnTo>
                    <a:pt x="2762" y="3760"/>
                  </a:lnTo>
                  <a:lnTo>
                    <a:pt x="2764" y="3760"/>
                  </a:lnTo>
                  <a:lnTo>
                    <a:pt x="2768" y="3760"/>
                  </a:lnTo>
                  <a:lnTo>
                    <a:pt x="2772" y="3762"/>
                  </a:lnTo>
                  <a:lnTo>
                    <a:pt x="2774" y="3760"/>
                  </a:lnTo>
                  <a:lnTo>
                    <a:pt x="2774" y="3756"/>
                  </a:lnTo>
                  <a:lnTo>
                    <a:pt x="2776" y="3750"/>
                  </a:lnTo>
                  <a:lnTo>
                    <a:pt x="2778" y="3752"/>
                  </a:lnTo>
                  <a:lnTo>
                    <a:pt x="2780" y="3754"/>
                  </a:lnTo>
                  <a:lnTo>
                    <a:pt x="2782" y="3754"/>
                  </a:lnTo>
                  <a:lnTo>
                    <a:pt x="2784" y="3752"/>
                  </a:lnTo>
                  <a:lnTo>
                    <a:pt x="2788" y="3748"/>
                  </a:lnTo>
                  <a:lnTo>
                    <a:pt x="2790" y="3748"/>
                  </a:lnTo>
                  <a:lnTo>
                    <a:pt x="2792" y="3748"/>
                  </a:lnTo>
                  <a:lnTo>
                    <a:pt x="2796" y="3744"/>
                  </a:lnTo>
                  <a:lnTo>
                    <a:pt x="2798" y="3740"/>
                  </a:lnTo>
                  <a:lnTo>
                    <a:pt x="2798" y="3736"/>
                  </a:lnTo>
                  <a:lnTo>
                    <a:pt x="2794" y="3724"/>
                  </a:lnTo>
                  <a:lnTo>
                    <a:pt x="2792" y="3714"/>
                  </a:lnTo>
                  <a:lnTo>
                    <a:pt x="2790" y="3712"/>
                  </a:lnTo>
                  <a:lnTo>
                    <a:pt x="2792" y="3708"/>
                  </a:lnTo>
                  <a:lnTo>
                    <a:pt x="2794" y="3708"/>
                  </a:lnTo>
                  <a:lnTo>
                    <a:pt x="2796" y="3710"/>
                  </a:lnTo>
                  <a:lnTo>
                    <a:pt x="2804" y="3720"/>
                  </a:lnTo>
                  <a:lnTo>
                    <a:pt x="2808" y="3726"/>
                  </a:lnTo>
                  <a:lnTo>
                    <a:pt x="2812" y="3730"/>
                  </a:lnTo>
                  <a:lnTo>
                    <a:pt x="2810" y="3734"/>
                  </a:lnTo>
                  <a:lnTo>
                    <a:pt x="2810" y="3738"/>
                  </a:lnTo>
                  <a:lnTo>
                    <a:pt x="2812" y="3738"/>
                  </a:lnTo>
                  <a:lnTo>
                    <a:pt x="2818" y="3740"/>
                  </a:lnTo>
                  <a:lnTo>
                    <a:pt x="2820" y="3742"/>
                  </a:lnTo>
                  <a:lnTo>
                    <a:pt x="2824" y="3742"/>
                  </a:lnTo>
                  <a:lnTo>
                    <a:pt x="2826" y="3740"/>
                  </a:lnTo>
                  <a:lnTo>
                    <a:pt x="2828" y="3736"/>
                  </a:lnTo>
                  <a:lnTo>
                    <a:pt x="2828" y="3734"/>
                  </a:lnTo>
                  <a:lnTo>
                    <a:pt x="2826" y="3730"/>
                  </a:lnTo>
                  <a:lnTo>
                    <a:pt x="2826" y="3726"/>
                  </a:lnTo>
                  <a:lnTo>
                    <a:pt x="2826" y="3724"/>
                  </a:lnTo>
                  <a:lnTo>
                    <a:pt x="2828" y="3724"/>
                  </a:lnTo>
                  <a:lnTo>
                    <a:pt x="2830" y="3728"/>
                  </a:lnTo>
                  <a:lnTo>
                    <a:pt x="2834" y="3730"/>
                  </a:lnTo>
                  <a:lnTo>
                    <a:pt x="2836" y="3732"/>
                  </a:lnTo>
                  <a:lnTo>
                    <a:pt x="2838" y="3730"/>
                  </a:lnTo>
                  <a:lnTo>
                    <a:pt x="2840" y="3728"/>
                  </a:lnTo>
                  <a:lnTo>
                    <a:pt x="2838" y="3724"/>
                  </a:lnTo>
                  <a:lnTo>
                    <a:pt x="2836" y="3720"/>
                  </a:lnTo>
                  <a:lnTo>
                    <a:pt x="2838" y="3718"/>
                  </a:lnTo>
                  <a:lnTo>
                    <a:pt x="2840" y="3716"/>
                  </a:lnTo>
                  <a:lnTo>
                    <a:pt x="2842" y="3716"/>
                  </a:lnTo>
                  <a:lnTo>
                    <a:pt x="2844" y="3718"/>
                  </a:lnTo>
                  <a:lnTo>
                    <a:pt x="2846" y="3724"/>
                  </a:lnTo>
                  <a:lnTo>
                    <a:pt x="2846" y="3726"/>
                  </a:lnTo>
                  <a:lnTo>
                    <a:pt x="2848" y="3728"/>
                  </a:lnTo>
                  <a:lnTo>
                    <a:pt x="2850" y="3728"/>
                  </a:lnTo>
                  <a:lnTo>
                    <a:pt x="2854" y="3724"/>
                  </a:lnTo>
                  <a:lnTo>
                    <a:pt x="2860" y="3718"/>
                  </a:lnTo>
                  <a:lnTo>
                    <a:pt x="2864" y="3716"/>
                  </a:lnTo>
                  <a:lnTo>
                    <a:pt x="2874" y="3722"/>
                  </a:lnTo>
                  <a:lnTo>
                    <a:pt x="2876" y="3722"/>
                  </a:lnTo>
                  <a:lnTo>
                    <a:pt x="2878" y="3722"/>
                  </a:lnTo>
                  <a:lnTo>
                    <a:pt x="2878" y="3718"/>
                  </a:lnTo>
                  <a:lnTo>
                    <a:pt x="2878" y="3714"/>
                  </a:lnTo>
                  <a:lnTo>
                    <a:pt x="2878" y="3712"/>
                  </a:lnTo>
                  <a:lnTo>
                    <a:pt x="2880" y="3712"/>
                  </a:lnTo>
                  <a:lnTo>
                    <a:pt x="2882" y="3712"/>
                  </a:lnTo>
                  <a:lnTo>
                    <a:pt x="2884" y="3716"/>
                  </a:lnTo>
                  <a:lnTo>
                    <a:pt x="2886" y="3718"/>
                  </a:lnTo>
                  <a:lnTo>
                    <a:pt x="2894" y="3716"/>
                  </a:lnTo>
                  <a:lnTo>
                    <a:pt x="2902" y="3712"/>
                  </a:lnTo>
                  <a:lnTo>
                    <a:pt x="2910" y="3710"/>
                  </a:lnTo>
                  <a:lnTo>
                    <a:pt x="2914" y="3706"/>
                  </a:lnTo>
                  <a:lnTo>
                    <a:pt x="2916" y="3702"/>
                  </a:lnTo>
                  <a:lnTo>
                    <a:pt x="2918" y="3698"/>
                  </a:lnTo>
                  <a:lnTo>
                    <a:pt x="2918" y="3696"/>
                  </a:lnTo>
                  <a:lnTo>
                    <a:pt x="2922" y="3694"/>
                  </a:lnTo>
                  <a:lnTo>
                    <a:pt x="2926" y="3692"/>
                  </a:lnTo>
                  <a:lnTo>
                    <a:pt x="2924" y="3690"/>
                  </a:lnTo>
                  <a:lnTo>
                    <a:pt x="2922" y="3688"/>
                  </a:lnTo>
                  <a:lnTo>
                    <a:pt x="2924" y="3686"/>
                  </a:lnTo>
                  <a:lnTo>
                    <a:pt x="2926" y="3684"/>
                  </a:lnTo>
                  <a:lnTo>
                    <a:pt x="2930" y="3678"/>
                  </a:lnTo>
                  <a:lnTo>
                    <a:pt x="2932" y="3674"/>
                  </a:lnTo>
                  <a:lnTo>
                    <a:pt x="2936" y="3674"/>
                  </a:lnTo>
                  <a:lnTo>
                    <a:pt x="2940" y="3674"/>
                  </a:lnTo>
                  <a:lnTo>
                    <a:pt x="2944" y="3672"/>
                  </a:lnTo>
                  <a:lnTo>
                    <a:pt x="2948" y="3668"/>
                  </a:lnTo>
                  <a:lnTo>
                    <a:pt x="2954" y="3662"/>
                  </a:lnTo>
                  <a:lnTo>
                    <a:pt x="2956" y="3662"/>
                  </a:lnTo>
                  <a:lnTo>
                    <a:pt x="2956" y="3664"/>
                  </a:lnTo>
                  <a:lnTo>
                    <a:pt x="2958" y="3666"/>
                  </a:lnTo>
                  <a:lnTo>
                    <a:pt x="2960" y="3662"/>
                  </a:lnTo>
                  <a:lnTo>
                    <a:pt x="2974" y="3648"/>
                  </a:lnTo>
                  <a:lnTo>
                    <a:pt x="2980" y="3642"/>
                  </a:lnTo>
                  <a:lnTo>
                    <a:pt x="2980" y="3638"/>
                  </a:lnTo>
                  <a:lnTo>
                    <a:pt x="2978" y="3636"/>
                  </a:lnTo>
                  <a:lnTo>
                    <a:pt x="2976" y="3632"/>
                  </a:lnTo>
                  <a:lnTo>
                    <a:pt x="2978" y="3626"/>
                  </a:lnTo>
                  <a:lnTo>
                    <a:pt x="2980" y="3624"/>
                  </a:lnTo>
                  <a:lnTo>
                    <a:pt x="2982" y="3624"/>
                  </a:lnTo>
                  <a:lnTo>
                    <a:pt x="2984" y="3626"/>
                  </a:lnTo>
                  <a:lnTo>
                    <a:pt x="2986" y="3628"/>
                  </a:lnTo>
                  <a:lnTo>
                    <a:pt x="2988" y="3626"/>
                  </a:lnTo>
                  <a:lnTo>
                    <a:pt x="2990" y="3626"/>
                  </a:lnTo>
                  <a:lnTo>
                    <a:pt x="2994" y="3628"/>
                  </a:lnTo>
                  <a:lnTo>
                    <a:pt x="2998" y="3630"/>
                  </a:lnTo>
                  <a:lnTo>
                    <a:pt x="3000" y="3624"/>
                  </a:lnTo>
                  <a:lnTo>
                    <a:pt x="3004" y="3616"/>
                  </a:lnTo>
                  <a:lnTo>
                    <a:pt x="3008" y="3614"/>
                  </a:lnTo>
                  <a:lnTo>
                    <a:pt x="3012" y="3610"/>
                  </a:lnTo>
                  <a:lnTo>
                    <a:pt x="3016" y="3608"/>
                  </a:lnTo>
                  <a:lnTo>
                    <a:pt x="3016" y="3606"/>
                  </a:lnTo>
                  <a:lnTo>
                    <a:pt x="3012" y="3602"/>
                  </a:lnTo>
                  <a:lnTo>
                    <a:pt x="3010" y="3598"/>
                  </a:lnTo>
                  <a:lnTo>
                    <a:pt x="3010" y="3594"/>
                  </a:lnTo>
                  <a:lnTo>
                    <a:pt x="3012" y="3590"/>
                  </a:lnTo>
                  <a:lnTo>
                    <a:pt x="3014" y="3594"/>
                  </a:lnTo>
                  <a:lnTo>
                    <a:pt x="3018" y="3596"/>
                  </a:lnTo>
                  <a:lnTo>
                    <a:pt x="3022" y="3596"/>
                  </a:lnTo>
                  <a:lnTo>
                    <a:pt x="3026" y="3594"/>
                  </a:lnTo>
                  <a:lnTo>
                    <a:pt x="3030" y="3590"/>
                  </a:lnTo>
                  <a:lnTo>
                    <a:pt x="3030" y="3588"/>
                  </a:lnTo>
                  <a:lnTo>
                    <a:pt x="3028" y="3588"/>
                  </a:lnTo>
                  <a:lnTo>
                    <a:pt x="3024" y="3588"/>
                  </a:lnTo>
                  <a:lnTo>
                    <a:pt x="3020" y="3586"/>
                  </a:lnTo>
                  <a:lnTo>
                    <a:pt x="3020" y="3582"/>
                  </a:lnTo>
                  <a:lnTo>
                    <a:pt x="3022" y="3578"/>
                  </a:lnTo>
                  <a:lnTo>
                    <a:pt x="3024" y="3576"/>
                  </a:lnTo>
                  <a:lnTo>
                    <a:pt x="3026" y="3576"/>
                  </a:lnTo>
                  <a:lnTo>
                    <a:pt x="3030" y="3578"/>
                  </a:lnTo>
                  <a:lnTo>
                    <a:pt x="3032" y="3580"/>
                  </a:lnTo>
                  <a:lnTo>
                    <a:pt x="3038" y="3586"/>
                  </a:lnTo>
                  <a:lnTo>
                    <a:pt x="3040" y="3586"/>
                  </a:lnTo>
                  <a:lnTo>
                    <a:pt x="3042" y="3582"/>
                  </a:lnTo>
                  <a:lnTo>
                    <a:pt x="3038" y="3576"/>
                  </a:lnTo>
                  <a:lnTo>
                    <a:pt x="3036" y="3572"/>
                  </a:lnTo>
                  <a:lnTo>
                    <a:pt x="3038" y="3568"/>
                  </a:lnTo>
                  <a:lnTo>
                    <a:pt x="3042" y="3558"/>
                  </a:lnTo>
                  <a:lnTo>
                    <a:pt x="3044" y="3552"/>
                  </a:lnTo>
                  <a:lnTo>
                    <a:pt x="3040" y="3552"/>
                  </a:lnTo>
                  <a:lnTo>
                    <a:pt x="3038" y="3552"/>
                  </a:lnTo>
                  <a:lnTo>
                    <a:pt x="3036" y="3550"/>
                  </a:lnTo>
                  <a:lnTo>
                    <a:pt x="3038" y="3546"/>
                  </a:lnTo>
                  <a:lnTo>
                    <a:pt x="3042" y="3540"/>
                  </a:lnTo>
                  <a:lnTo>
                    <a:pt x="3048" y="3536"/>
                  </a:lnTo>
                  <a:lnTo>
                    <a:pt x="3052" y="3534"/>
                  </a:lnTo>
                  <a:lnTo>
                    <a:pt x="3052" y="3532"/>
                  </a:lnTo>
                  <a:lnTo>
                    <a:pt x="3050" y="3532"/>
                  </a:lnTo>
                  <a:lnTo>
                    <a:pt x="3046" y="3526"/>
                  </a:lnTo>
                  <a:lnTo>
                    <a:pt x="3042" y="3522"/>
                  </a:lnTo>
                  <a:lnTo>
                    <a:pt x="3040" y="3518"/>
                  </a:lnTo>
                  <a:lnTo>
                    <a:pt x="3038" y="3518"/>
                  </a:lnTo>
                  <a:lnTo>
                    <a:pt x="3042" y="3516"/>
                  </a:lnTo>
                  <a:lnTo>
                    <a:pt x="3046" y="3514"/>
                  </a:lnTo>
                  <a:lnTo>
                    <a:pt x="3046" y="3516"/>
                  </a:lnTo>
                  <a:lnTo>
                    <a:pt x="3048" y="3520"/>
                  </a:lnTo>
                  <a:lnTo>
                    <a:pt x="3050" y="3524"/>
                  </a:lnTo>
                  <a:lnTo>
                    <a:pt x="3054" y="3524"/>
                  </a:lnTo>
                  <a:lnTo>
                    <a:pt x="3058" y="3522"/>
                  </a:lnTo>
                  <a:lnTo>
                    <a:pt x="3060" y="3520"/>
                  </a:lnTo>
                  <a:lnTo>
                    <a:pt x="3062" y="3518"/>
                  </a:lnTo>
                  <a:lnTo>
                    <a:pt x="3062" y="3512"/>
                  </a:lnTo>
                  <a:lnTo>
                    <a:pt x="3060" y="3510"/>
                  </a:lnTo>
                  <a:lnTo>
                    <a:pt x="3060" y="3508"/>
                  </a:lnTo>
                  <a:lnTo>
                    <a:pt x="3062" y="3506"/>
                  </a:lnTo>
                  <a:lnTo>
                    <a:pt x="3068" y="3502"/>
                  </a:lnTo>
                  <a:lnTo>
                    <a:pt x="3074" y="3492"/>
                  </a:lnTo>
                  <a:lnTo>
                    <a:pt x="3080" y="3482"/>
                  </a:lnTo>
                  <a:lnTo>
                    <a:pt x="3080" y="3478"/>
                  </a:lnTo>
                  <a:lnTo>
                    <a:pt x="3080" y="3474"/>
                  </a:lnTo>
                  <a:lnTo>
                    <a:pt x="3080" y="3470"/>
                  </a:lnTo>
                  <a:lnTo>
                    <a:pt x="3080" y="3468"/>
                  </a:lnTo>
                  <a:lnTo>
                    <a:pt x="3084" y="3462"/>
                  </a:lnTo>
                  <a:lnTo>
                    <a:pt x="3090" y="3454"/>
                  </a:lnTo>
                  <a:lnTo>
                    <a:pt x="3098" y="3440"/>
                  </a:lnTo>
                  <a:lnTo>
                    <a:pt x="3100" y="3436"/>
                  </a:lnTo>
                  <a:lnTo>
                    <a:pt x="3102" y="3432"/>
                  </a:lnTo>
                  <a:lnTo>
                    <a:pt x="3104" y="3434"/>
                  </a:lnTo>
                  <a:lnTo>
                    <a:pt x="3106" y="3436"/>
                  </a:lnTo>
                  <a:lnTo>
                    <a:pt x="3108" y="3440"/>
                  </a:lnTo>
                  <a:lnTo>
                    <a:pt x="3110" y="3440"/>
                  </a:lnTo>
                  <a:lnTo>
                    <a:pt x="3112" y="3440"/>
                  </a:lnTo>
                  <a:lnTo>
                    <a:pt x="3116" y="3436"/>
                  </a:lnTo>
                  <a:lnTo>
                    <a:pt x="3120" y="3434"/>
                  </a:lnTo>
                  <a:lnTo>
                    <a:pt x="3122" y="3432"/>
                  </a:lnTo>
                  <a:lnTo>
                    <a:pt x="3118" y="3424"/>
                  </a:lnTo>
                  <a:lnTo>
                    <a:pt x="3116" y="3420"/>
                  </a:lnTo>
                  <a:lnTo>
                    <a:pt x="3116" y="3416"/>
                  </a:lnTo>
                  <a:lnTo>
                    <a:pt x="3118" y="3414"/>
                  </a:lnTo>
                  <a:lnTo>
                    <a:pt x="3122" y="3412"/>
                  </a:lnTo>
                  <a:lnTo>
                    <a:pt x="3122" y="3410"/>
                  </a:lnTo>
                  <a:lnTo>
                    <a:pt x="3122" y="3408"/>
                  </a:lnTo>
                  <a:lnTo>
                    <a:pt x="3122" y="3402"/>
                  </a:lnTo>
                  <a:lnTo>
                    <a:pt x="3122" y="3400"/>
                  </a:lnTo>
                  <a:lnTo>
                    <a:pt x="3124" y="3398"/>
                  </a:lnTo>
                  <a:lnTo>
                    <a:pt x="3120" y="3392"/>
                  </a:lnTo>
                  <a:lnTo>
                    <a:pt x="3118" y="3390"/>
                  </a:lnTo>
                  <a:lnTo>
                    <a:pt x="3124" y="3390"/>
                  </a:lnTo>
                  <a:lnTo>
                    <a:pt x="3128" y="3390"/>
                  </a:lnTo>
                  <a:lnTo>
                    <a:pt x="3132" y="3388"/>
                  </a:lnTo>
                  <a:lnTo>
                    <a:pt x="3134" y="3384"/>
                  </a:lnTo>
                  <a:lnTo>
                    <a:pt x="3134" y="3376"/>
                  </a:lnTo>
                  <a:lnTo>
                    <a:pt x="3134" y="3370"/>
                  </a:lnTo>
                  <a:lnTo>
                    <a:pt x="3132" y="3366"/>
                  </a:lnTo>
                  <a:lnTo>
                    <a:pt x="3128" y="3362"/>
                  </a:lnTo>
                  <a:lnTo>
                    <a:pt x="3136" y="3356"/>
                  </a:lnTo>
                  <a:lnTo>
                    <a:pt x="3140" y="3352"/>
                  </a:lnTo>
                  <a:lnTo>
                    <a:pt x="3136" y="3350"/>
                  </a:lnTo>
                  <a:lnTo>
                    <a:pt x="3128" y="3348"/>
                  </a:lnTo>
                  <a:lnTo>
                    <a:pt x="3122" y="3344"/>
                  </a:lnTo>
                  <a:lnTo>
                    <a:pt x="3118" y="3338"/>
                  </a:lnTo>
                  <a:lnTo>
                    <a:pt x="3112" y="3332"/>
                  </a:lnTo>
                  <a:lnTo>
                    <a:pt x="3108" y="3330"/>
                  </a:lnTo>
                  <a:lnTo>
                    <a:pt x="3102" y="3330"/>
                  </a:lnTo>
                  <a:lnTo>
                    <a:pt x="3096" y="3334"/>
                  </a:lnTo>
                  <a:lnTo>
                    <a:pt x="3086" y="3338"/>
                  </a:lnTo>
                  <a:lnTo>
                    <a:pt x="3082" y="3338"/>
                  </a:lnTo>
                  <a:lnTo>
                    <a:pt x="3078" y="3334"/>
                  </a:lnTo>
                  <a:lnTo>
                    <a:pt x="3076" y="3332"/>
                  </a:lnTo>
                  <a:lnTo>
                    <a:pt x="3074" y="3330"/>
                  </a:lnTo>
                  <a:lnTo>
                    <a:pt x="3070" y="3332"/>
                  </a:lnTo>
                  <a:lnTo>
                    <a:pt x="3070" y="3328"/>
                  </a:lnTo>
                  <a:lnTo>
                    <a:pt x="3072" y="3326"/>
                  </a:lnTo>
                  <a:lnTo>
                    <a:pt x="3074" y="3324"/>
                  </a:lnTo>
                  <a:lnTo>
                    <a:pt x="3082" y="3326"/>
                  </a:lnTo>
                  <a:lnTo>
                    <a:pt x="3088" y="3326"/>
                  </a:lnTo>
                  <a:lnTo>
                    <a:pt x="3090" y="3326"/>
                  </a:lnTo>
                  <a:lnTo>
                    <a:pt x="3092" y="3324"/>
                  </a:lnTo>
                  <a:lnTo>
                    <a:pt x="3098" y="3316"/>
                  </a:lnTo>
                  <a:lnTo>
                    <a:pt x="3106" y="3310"/>
                  </a:lnTo>
                  <a:lnTo>
                    <a:pt x="3116" y="3304"/>
                  </a:lnTo>
                  <a:lnTo>
                    <a:pt x="3124" y="3302"/>
                  </a:lnTo>
                  <a:lnTo>
                    <a:pt x="3128" y="3300"/>
                  </a:lnTo>
                  <a:lnTo>
                    <a:pt x="3132" y="3298"/>
                  </a:lnTo>
                  <a:lnTo>
                    <a:pt x="3132" y="3294"/>
                  </a:lnTo>
                  <a:lnTo>
                    <a:pt x="3130" y="3290"/>
                  </a:lnTo>
                  <a:lnTo>
                    <a:pt x="3122" y="3278"/>
                  </a:lnTo>
                  <a:lnTo>
                    <a:pt x="3110" y="3268"/>
                  </a:lnTo>
                  <a:lnTo>
                    <a:pt x="3100" y="3258"/>
                  </a:lnTo>
                  <a:lnTo>
                    <a:pt x="3090" y="3254"/>
                  </a:lnTo>
                  <a:lnTo>
                    <a:pt x="3086" y="3252"/>
                  </a:lnTo>
                  <a:lnTo>
                    <a:pt x="3086" y="3250"/>
                  </a:lnTo>
                  <a:lnTo>
                    <a:pt x="3086" y="3248"/>
                  </a:lnTo>
                  <a:lnTo>
                    <a:pt x="3086" y="3246"/>
                  </a:lnTo>
                  <a:lnTo>
                    <a:pt x="3086" y="3244"/>
                  </a:lnTo>
                  <a:lnTo>
                    <a:pt x="3082" y="3242"/>
                  </a:lnTo>
                  <a:lnTo>
                    <a:pt x="3078" y="3240"/>
                  </a:lnTo>
                  <a:lnTo>
                    <a:pt x="3074" y="3242"/>
                  </a:lnTo>
                  <a:lnTo>
                    <a:pt x="3068" y="3246"/>
                  </a:lnTo>
                  <a:lnTo>
                    <a:pt x="3062" y="3246"/>
                  </a:lnTo>
                  <a:lnTo>
                    <a:pt x="3056" y="3244"/>
                  </a:lnTo>
                  <a:lnTo>
                    <a:pt x="3050" y="3242"/>
                  </a:lnTo>
                  <a:lnTo>
                    <a:pt x="3046" y="3236"/>
                  </a:lnTo>
                  <a:lnTo>
                    <a:pt x="3044" y="3232"/>
                  </a:lnTo>
                  <a:lnTo>
                    <a:pt x="3042" y="3228"/>
                  </a:lnTo>
                  <a:lnTo>
                    <a:pt x="3044" y="3224"/>
                  </a:lnTo>
                  <a:lnTo>
                    <a:pt x="3046" y="3224"/>
                  </a:lnTo>
                  <a:lnTo>
                    <a:pt x="3048" y="3224"/>
                  </a:lnTo>
                  <a:lnTo>
                    <a:pt x="3052" y="3230"/>
                  </a:lnTo>
                  <a:lnTo>
                    <a:pt x="3056" y="3238"/>
                  </a:lnTo>
                  <a:lnTo>
                    <a:pt x="3060" y="3242"/>
                  </a:lnTo>
                  <a:lnTo>
                    <a:pt x="3062" y="3244"/>
                  </a:lnTo>
                  <a:lnTo>
                    <a:pt x="3066" y="3242"/>
                  </a:lnTo>
                  <a:lnTo>
                    <a:pt x="3072" y="3240"/>
                  </a:lnTo>
                  <a:lnTo>
                    <a:pt x="3078" y="3236"/>
                  </a:lnTo>
                  <a:lnTo>
                    <a:pt x="3080" y="3236"/>
                  </a:lnTo>
                  <a:lnTo>
                    <a:pt x="3084" y="3236"/>
                  </a:lnTo>
                  <a:lnTo>
                    <a:pt x="3088" y="3240"/>
                  </a:lnTo>
                  <a:lnTo>
                    <a:pt x="3090" y="3242"/>
                  </a:lnTo>
                  <a:lnTo>
                    <a:pt x="3092" y="3246"/>
                  </a:lnTo>
                  <a:lnTo>
                    <a:pt x="3094" y="3248"/>
                  </a:lnTo>
                  <a:lnTo>
                    <a:pt x="3098" y="3248"/>
                  </a:lnTo>
                  <a:lnTo>
                    <a:pt x="3104" y="3248"/>
                  </a:lnTo>
                  <a:lnTo>
                    <a:pt x="3110" y="3250"/>
                  </a:lnTo>
                  <a:lnTo>
                    <a:pt x="3122" y="3256"/>
                  </a:lnTo>
                  <a:lnTo>
                    <a:pt x="3128" y="3258"/>
                  </a:lnTo>
                  <a:lnTo>
                    <a:pt x="3130" y="3258"/>
                  </a:lnTo>
                  <a:lnTo>
                    <a:pt x="3132" y="3256"/>
                  </a:lnTo>
                  <a:lnTo>
                    <a:pt x="3132" y="3254"/>
                  </a:lnTo>
                  <a:lnTo>
                    <a:pt x="3128" y="3244"/>
                  </a:lnTo>
                  <a:lnTo>
                    <a:pt x="3120" y="3236"/>
                  </a:lnTo>
                  <a:lnTo>
                    <a:pt x="3114" y="3230"/>
                  </a:lnTo>
                  <a:lnTo>
                    <a:pt x="3112" y="3226"/>
                  </a:lnTo>
                  <a:lnTo>
                    <a:pt x="3108" y="3220"/>
                  </a:lnTo>
                  <a:lnTo>
                    <a:pt x="3100" y="3212"/>
                  </a:lnTo>
                  <a:lnTo>
                    <a:pt x="3092" y="3206"/>
                  </a:lnTo>
                  <a:lnTo>
                    <a:pt x="3090" y="3200"/>
                  </a:lnTo>
                  <a:lnTo>
                    <a:pt x="3090" y="3192"/>
                  </a:lnTo>
                  <a:lnTo>
                    <a:pt x="3088" y="3186"/>
                  </a:lnTo>
                  <a:lnTo>
                    <a:pt x="3086" y="3178"/>
                  </a:lnTo>
                  <a:lnTo>
                    <a:pt x="3082" y="3168"/>
                  </a:lnTo>
                  <a:lnTo>
                    <a:pt x="3078" y="3158"/>
                  </a:lnTo>
                  <a:lnTo>
                    <a:pt x="3072" y="3138"/>
                  </a:lnTo>
                  <a:lnTo>
                    <a:pt x="3070" y="3130"/>
                  </a:lnTo>
                  <a:lnTo>
                    <a:pt x="3066" y="3122"/>
                  </a:lnTo>
                  <a:lnTo>
                    <a:pt x="3060" y="3116"/>
                  </a:lnTo>
                  <a:lnTo>
                    <a:pt x="3052" y="3112"/>
                  </a:lnTo>
                  <a:lnTo>
                    <a:pt x="3044" y="3108"/>
                  </a:lnTo>
                  <a:lnTo>
                    <a:pt x="3040" y="3104"/>
                  </a:lnTo>
                  <a:lnTo>
                    <a:pt x="3036" y="3098"/>
                  </a:lnTo>
                  <a:lnTo>
                    <a:pt x="3034" y="3094"/>
                  </a:lnTo>
                  <a:lnTo>
                    <a:pt x="3032" y="3094"/>
                  </a:lnTo>
                  <a:lnTo>
                    <a:pt x="3026" y="3096"/>
                  </a:lnTo>
                  <a:lnTo>
                    <a:pt x="3022" y="3096"/>
                  </a:lnTo>
                  <a:lnTo>
                    <a:pt x="3022" y="3092"/>
                  </a:lnTo>
                  <a:lnTo>
                    <a:pt x="3024" y="3084"/>
                  </a:lnTo>
                  <a:lnTo>
                    <a:pt x="3026" y="3076"/>
                  </a:lnTo>
                  <a:lnTo>
                    <a:pt x="3038" y="3058"/>
                  </a:lnTo>
                  <a:lnTo>
                    <a:pt x="3044" y="3052"/>
                  </a:lnTo>
                  <a:lnTo>
                    <a:pt x="3048" y="3048"/>
                  </a:lnTo>
                  <a:lnTo>
                    <a:pt x="3054" y="3044"/>
                  </a:lnTo>
                  <a:lnTo>
                    <a:pt x="3056" y="3042"/>
                  </a:lnTo>
                  <a:lnTo>
                    <a:pt x="3058" y="3038"/>
                  </a:lnTo>
                  <a:lnTo>
                    <a:pt x="3062" y="3034"/>
                  </a:lnTo>
                  <a:lnTo>
                    <a:pt x="3064" y="3032"/>
                  </a:lnTo>
                  <a:lnTo>
                    <a:pt x="3064" y="3028"/>
                  </a:lnTo>
                  <a:lnTo>
                    <a:pt x="3062" y="3024"/>
                  </a:lnTo>
                  <a:lnTo>
                    <a:pt x="3060" y="3020"/>
                  </a:lnTo>
                  <a:lnTo>
                    <a:pt x="3060" y="3018"/>
                  </a:lnTo>
                  <a:lnTo>
                    <a:pt x="3062" y="3018"/>
                  </a:lnTo>
                  <a:lnTo>
                    <a:pt x="3064" y="3016"/>
                  </a:lnTo>
                  <a:lnTo>
                    <a:pt x="3066" y="3016"/>
                  </a:lnTo>
                  <a:lnTo>
                    <a:pt x="3066" y="3020"/>
                  </a:lnTo>
                  <a:lnTo>
                    <a:pt x="3068" y="3022"/>
                  </a:lnTo>
                  <a:lnTo>
                    <a:pt x="3070" y="3024"/>
                  </a:lnTo>
                  <a:lnTo>
                    <a:pt x="3072" y="3024"/>
                  </a:lnTo>
                  <a:lnTo>
                    <a:pt x="3076" y="3022"/>
                  </a:lnTo>
                  <a:lnTo>
                    <a:pt x="3080" y="3020"/>
                  </a:lnTo>
                  <a:lnTo>
                    <a:pt x="3082" y="3018"/>
                  </a:lnTo>
                  <a:lnTo>
                    <a:pt x="3084" y="3012"/>
                  </a:lnTo>
                  <a:lnTo>
                    <a:pt x="3086" y="3008"/>
                  </a:lnTo>
                  <a:lnTo>
                    <a:pt x="3088" y="3006"/>
                  </a:lnTo>
                  <a:lnTo>
                    <a:pt x="3090" y="3008"/>
                  </a:lnTo>
                  <a:lnTo>
                    <a:pt x="3092" y="3008"/>
                  </a:lnTo>
                  <a:lnTo>
                    <a:pt x="3094" y="3006"/>
                  </a:lnTo>
                  <a:lnTo>
                    <a:pt x="3096" y="3002"/>
                  </a:lnTo>
                  <a:lnTo>
                    <a:pt x="3100" y="2996"/>
                  </a:lnTo>
                  <a:lnTo>
                    <a:pt x="3106" y="2990"/>
                  </a:lnTo>
                  <a:lnTo>
                    <a:pt x="3114" y="2988"/>
                  </a:lnTo>
                  <a:lnTo>
                    <a:pt x="3118" y="2988"/>
                  </a:lnTo>
                  <a:lnTo>
                    <a:pt x="3122" y="2986"/>
                  </a:lnTo>
                  <a:lnTo>
                    <a:pt x="3128" y="2982"/>
                  </a:lnTo>
                  <a:lnTo>
                    <a:pt x="3134" y="2976"/>
                  </a:lnTo>
                  <a:lnTo>
                    <a:pt x="3136" y="2976"/>
                  </a:lnTo>
                  <a:lnTo>
                    <a:pt x="3138" y="2978"/>
                  </a:lnTo>
                  <a:lnTo>
                    <a:pt x="3140" y="2978"/>
                  </a:lnTo>
                  <a:lnTo>
                    <a:pt x="3142" y="2976"/>
                  </a:lnTo>
                  <a:lnTo>
                    <a:pt x="3142" y="2978"/>
                  </a:lnTo>
                  <a:lnTo>
                    <a:pt x="3144" y="2980"/>
                  </a:lnTo>
                  <a:lnTo>
                    <a:pt x="3144" y="2982"/>
                  </a:lnTo>
                  <a:lnTo>
                    <a:pt x="3148" y="2984"/>
                  </a:lnTo>
                  <a:lnTo>
                    <a:pt x="3152" y="2982"/>
                  </a:lnTo>
                  <a:lnTo>
                    <a:pt x="3156" y="2980"/>
                  </a:lnTo>
                  <a:lnTo>
                    <a:pt x="3158" y="2978"/>
                  </a:lnTo>
                  <a:lnTo>
                    <a:pt x="3156" y="2974"/>
                  </a:lnTo>
                  <a:lnTo>
                    <a:pt x="3156" y="2972"/>
                  </a:lnTo>
                  <a:lnTo>
                    <a:pt x="3156" y="2970"/>
                  </a:lnTo>
                  <a:lnTo>
                    <a:pt x="3158" y="2966"/>
                  </a:lnTo>
                  <a:lnTo>
                    <a:pt x="3162" y="2960"/>
                  </a:lnTo>
                  <a:lnTo>
                    <a:pt x="3164" y="2958"/>
                  </a:lnTo>
                  <a:lnTo>
                    <a:pt x="3164" y="2956"/>
                  </a:lnTo>
                  <a:lnTo>
                    <a:pt x="3158" y="2952"/>
                  </a:lnTo>
                  <a:lnTo>
                    <a:pt x="3150" y="2950"/>
                  </a:lnTo>
                  <a:lnTo>
                    <a:pt x="3144" y="2946"/>
                  </a:lnTo>
                  <a:lnTo>
                    <a:pt x="3140" y="2942"/>
                  </a:lnTo>
                  <a:lnTo>
                    <a:pt x="3138" y="2944"/>
                  </a:lnTo>
                  <a:lnTo>
                    <a:pt x="3134" y="2948"/>
                  </a:lnTo>
                  <a:lnTo>
                    <a:pt x="3132" y="2948"/>
                  </a:lnTo>
                  <a:lnTo>
                    <a:pt x="3126" y="2950"/>
                  </a:lnTo>
                  <a:lnTo>
                    <a:pt x="3116" y="2948"/>
                  </a:lnTo>
                  <a:lnTo>
                    <a:pt x="3114" y="2944"/>
                  </a:lnTo>
                  <a:lnTo>
                    <a:pt x="3112" y="2942"/>
                  </a:lnTo>
                  <a:lnTo>
                    <a:pt x="3108" y="2942"/>
                  </a:lnTo>
                  <a:lnTo>
                    <a:pt x="3102" y="2942"/>
                  </a:lnTo>
                  <a:lnTo>
                    <a:pt x="3100" y="2938"/>
                  </a:lnTo>
                  <a:lnTo>
                    <a:pt x="3096" y="2934"/>
                  </a:lnTo>
                  <a:lnTo>
                    <a:pt x="3094" y="2930"/>
                  </a:lnTo>
                  <a:lnTo>
                    <a:pt x="3090" y="2930"/>
                  </a:lnTo>
                  <a:lnTo>
                    <a:pt x="3080" y="2930"/>
                  </a:lnTo>
                  <a:lnTo>
                    <a:pt x="3072" y="2934"/>
                  </a:lnTo>
                  <a:lnTo>
                    <a:pt x="3066" y="2940"/>
                  </a:lnTo>
                  <a:lnTo>
                    <a:pt x="3062" y="2946"/>
                  </a:lnTo>
                  <a:lnTo>
                    <a:pt x="3056" y="2950"/>
                  </a:lnTo>
                  <a:lnTo>
                    <a:pt x="3052" y="2952"/>
                  </a:lnTo>
                  <a:lnTo>
                    <a:pt x="3050" y="2954"/>
                  </a:lnTo>
                  <a:lnTo>
                    <a:pt x="3050" y="2958"/>
                  </a:lnTo>
                  <a:lnTo>
                    <a:pt x="3052" y="2962"/>
                  </a:lnTo>
                  <a:lnTo>
                    <a:pt x="3050" y="2964"/>
                  </a:lnTo>
                  <a:lnTo>
                    <a:pt x="3044" y="2966"/>
                  </a:lnTo>
                  <a:lnTo>
                    <a:pt x="3032" y="2968"/>
                  </a:lnTo>
                  <a:lnTo>
                    <a:pt x="3026" y="2968"/>
                  </a:lnTo>
                  <a:lnTo>
                    <a:pt x="3020" y="2964"/>
                  </a:lnTo>
                  <a:lnTo>
                    <a:pt x="3018" y="2960"/>
                  </a:lnTo>
                  <a:lnTo>
                    <a:pt x="3014" y="2956"/>
                  </a:lnTo>
                  <a:lnTo>
                    <a:pt x="3014" y="2946"/>
                  </a:lnTo>
                  <a:lnTo>
                    <a:pt x="3014" y="2940"/>
                  </a:lnTo>
                  <a:lnTo>
                    <a:pt x="3016" y="2938"/>
                  </a:lnTo>
                  <a:lnTo>
                    <a:pt x="3018" y="2934"/>
                  </a:lnTo>
                  <a:lnTo>
                    <a:pt x="3018" y="2930"/>
                  </a:lnTo>
                  <a:lnTo>
                    <a:pt x="3014" y="2922"/>
                  </a:lnTo>
                  <a:lnTo>
                    <a:pt x="3008" y="2914"/>
                  </a:lnTo>
                  <a:lnTo>
                    <a:pt x="3004" y="2912"/>
                  </a:lnTo>
                  <a:lnTo>
                    <a:pt x="3002" y="2912"/>
                  </a:lnTo>
                  <a:lnTo>
                    <a:pt x="2996" y="2914"/>
                  </a:lnTo>
                  <a:lnTo>
                    <a:pt x="2988" y="2914"/>
                  </a:lnTo>
                  <a:lnTo>
                    <a:pt x="2980" y="2914"/>
                  </a:lnTo>
                  <a:lnTo>
                    <a:pt x="2976" y="2912"/>
                  </a:lnTo>
                  <a:lnTo>
                    <a:pt x="2974" y="2910"/>
                  </a:lnTo>
                  <a:lnTo>
                    <a:pt x="2970" y="2906"/>
                  </a:lnTo>
                  <a:lnTo>
                    <a:pt x="2966" y="2904"/>
                  </a:lnTo>
                  <a:lnTo>
                    <a:pt x="2962" y="2900"/>
                  </a:lnTo>
                  <a:lnTo>
                    <a:pt x="2958" y="2890"/>
                  </a:lnTo>
                  <a:lnTo>
                    <a:pt x="2958" y="2880"/>
                  </a:lnTo>
                  <a:lnTo>
                    <a:pt x="2960" y="2872"/>
                  </a:lnTo>
                  <a:lnTo>
                    <a:pt x="2962" y="2868"/>
                  </a:lnTo>
                  <a:lnTo>
                    <a:pt x="2964" y="2862"/>
                  </a:lnTo>
                  <a:lnTo>
                    <a:pt x="2966" y="2856"/>
                  </a:lnTo>
                  <a:lnTo>
                    <a:pt x="2970" y="2854"/>
                  </a:lnTo>
                  <a:lnTo>
                    <a:pt x="2976" y="2854"/>
                  </a:lnTo>
                  <a:lnTo>
                    <a:pt x="2982" y="2860"/>
                  </a:lnTo>
                  <a:lnTo>
                    <a:pt x="2986" y="2864"/>
                  </a:lnTo>
                  <a:lnTo>
                    <a:pt x="2988" y="2864"/>
                  </a:lnTo>
                  <a:lnTo>
                    <a:pt x="2992" y="2862"/>
                  </a:lnTo>
                  <a:lnTo>
                    <a:pt x="2996" y="2856"/>
                  </a:lnTo>
                  <a:lnTo>
                    <a:pt x="3000" y="2856"/>
                  </a:lnTo>
                  <a:lnTo>
                    <a:pt x="3002" y="2856"/>
                  </a:lnTo>
                  <a:lnTo>
                    <a:pt x="3010" y="2856"/>
                  </a:lnTo>
                  <a:lnTo>
                    <a:pt x="3018" y="2854"/>
                  </a:lnTo>
                  <a:lnTo>
                    <a:pt x="3024" y="2846"/>
                  </a:lnTo>
                  <a:lnTo>
                    <a:pt x="3026" y="2836"/>
                  </a:lnTo>
                  <a:lnTo>
                    <a:pt x="3026" y="2830"/>
                  </a:lnTo>
                  <a:lnTo>
                    <a:pt x="3032" y="2824"/>
                  </a:lnTo>
                  <a:lnTo>
                    <a:pt x="3044" y="2814"/>
                  </a:lnTo>
                  <a:lnTo>
                    <a:pt x="3058" y="2806"/>
                  </a:lnTo>
                  <a:lnTo>
                    <a:pt x="3070" y="2802"/>
                  </a:lnTo>
                  <a:lnTo>
                    <a:pt x="3076" y="2798"/>
                  </a:lnTo>
                  <a:lnTo>
                    <a:pt x="3078" y="2794"/>
                  </a:lnTo>
                  <a:lnTo>
                    <a:pt x="3080" y="2786"/>
                  </a:lnTo>
                  <a:lnTo>
                    <a:pt x="3088" y="2778"/>
                  </a:lnTo>
                  <a:lnTo>
                    <a:pt x="3094" y="2770"/>
                  </a:lnTo>
                  <a:lnTo>
                    <a:pt x="3094" y="2768"/>
                  </a:lnTo>
                  <a:lnTo>
                    <a:pt x="3096" y="2766"/>
                  </a:lnTo>
                  <a:lnTo>
                    <a:pt x="3100" y="2762"/>
                  </a:lnTo>
                  <a:lnTo>
                    <a:pt x="3104" y="2760"/>
                  </a:lnTo>
                  <a:lnTo>
                    <a:pt x="3108" y="2760"/>
                  </a:lnTo>
                  <a:lnTo>
                    <a:pt x="3114" y="2760"/>
                  </a:lnTo>
                  <a:lnTo>
                    <a:pt x="3120" y="2762"/>
                  </a:lnTo>
                  <a:lnTo>
                    <a:pt x="3122" y="2762"/>
                  </a:lnTo>
                  <a:lnTo>
                    <a:pt x="3124" y="2762"/>
                  </a:lnTo>
                  <a:lnTo>
                    <a:pt x="3128" y="2760"/>
                  </a:lnTo>
                  <a:lnTo>
                    <a:pt x="3130" y="2760"/>
                  </a:lnTo>
                  <a:lnTo>
                    <a:pt x="3132" y="2764"/>
                  </a:lnTo>
                  <a:lnTo>
                    <a:pt x="3138" y="2770"/>
                  </a:lnTo>
                  <a:lnTo>
                    <a:pt x="3144" y="2778"/>
                  </a:lnTo>
                  <a:lnTo>
                    <a:pt x="3146" y="2782"/>
                  </a:lnTo>
                  <a:lnTo>
                    <a:pt x="3144" y="2790"/>
                  </a:lnTo>
                  <a:lnTo>
                    <a:pt x="3138" y="2800"/>
                  </a:lnTo>
                  <a:lnTo>
                    <a:pt x="3132" y="2806"/>
                  </a:lnTo>
                  <a:lnTo>
                    <a:pt x="3128" y="2810"/>
                  </a:lnTo>
                  <a:lnTo>
                    <a:pt x="3120" y="2816"/>
                  </a:lnTo>
                  <a:lnTo>
                    <a:pt x="3114" y="2820"/>
                  </a:lnTo>
                  <a:lnTo>
                    <a:pt x="3114" y="2822"/>
                  </a:lnTo>
                  <a:lnTo>
                    <a:pt x="3114" y="2824"/>
                  </a:lnTo>
                  <a:lnTo>
                    <a:pt x="3116" y="2826"/>
                  </a:lnTo>
                  <a:lnTo>
                    <a:pt x="3114" y="2828"/>
                  </a:lnTo>
                  <a:lnTo>
                    <a:pt x="3110" y="2832"/>
                  </a:lnTo>
                  <a:lnTo>
                    <a:pt x="3104" y="2834"/>
                  </a:lnTo>
                  <a:lnTo>
                    <a:pt x="3104" y="2836"/>
                  </a:lnTo>
                  <a:lnTo>
                    <a:pt x="3106" y="2836"/>
                  </a:lnTo>
                  <a:lnTo>
                    <a:pt x="3110" y="2840"/>
                  </a:lnTo>
                  <a:lnTo>
                    <a:pt x="3116" y="2844"/>
                  </a:lnTo>
                  <a:lnTo>
                    <a:pt x="3120" y="2850"/>
                  </a:lnTo>
                  <a:lnTo>
                    <a:pt x="3122" y="2854"/>
                  </a:lnTo>
                  <a:lnTo>
                    <a:pt x="3122" y="2858"/>
                  </a:lnTo>
                  <a:lnTo>
                    <a:pt x="3120" y="2862"/>
                  </a:lnTo>
                  <a:lnTo>
                    <a:pt x="3118" y="2864"/>
                  </a:lnTo>
                  <a:lnTo>
                    <a:pt x="3116" y="2862"/>
                  </a:lnTo>
                  <a:lnTo>
                    <a:pt x="3112" y="2860"/>
                  </a:lnTo>
                  <a:lnTo>
                    <a:pt x="3110" y="2862"/>
                  </a:lnTo>
                  <a:lnTo>
                    <a:pt x="3108" y="2864"/>
                  </a:lnTo>
                  <a:lnTo>
                    <a:pt x="3106" y="2868"/>
                  </a:lnTo>
                  <a:lnTo>
                    <a:pt x="3102" y="2868"/>
                  </a:lnTo>
                  <a:lnTo>
                    <a:pt x="3100" y="2876"/>
                  </a:lnTo>
                  <a:lnTo>
                    <a:pt x="3100" y="2880"/>
                  </a:lnTo>
                  <a:lnTo>
                    <a:pt x="3102" y="2882"/>
                  </a:lnTo>
                  <a:lnTo>
                    <a:pt x="3104" y="2882"/>
                  </a:lnTo>
                  <a:lnTo>
                    <a:pt x="3106" y="2880"/>
                  </a:lnTo>
                  <a:lnTo>
                    <a:pt x="3112" y="2878"/>
                  </a:lnTo>
                  <a:lnTo>
                    <a:pt x="3120" y="2874"/>
                  </a:lnTo>
                  <a:lnTo>
                    <a:pt x="3124" y="2874"/>
                  </a:lnTo>
                  <a:lnTo>
                    <a:pt x="3124" y="2872"/>
                  </a:lnTo>
                  <a:lnTo>
                    <a:pt x="3124" y="2868"/>
                  </a:lnTo>
                  <a:lnTo>
                    <a:pt x="3124" y="2866"/>
                  </a:lnTo>
                  <a:lnTo>
                    <a:pt x="3128" y="2866"/>
                  </a:lnTo>
                  <a:lnTo>
                    <a:pt x="3132" y="2866"/>
                  </a:lnTo>
                  <a:lnTo>
                    <a:pt x="3136" y="2864"/>
                  </a:lnTo>
                  <a:lnTo>
                    <a:pt x="3142" y="2856"/>
                  </a:lnTo>
                  <a:lnTo>
                    <a:pt x="3148" y="2848"/>
                  </a:lnTo>
                  <a:lnTo>
                    <a:pt x="3152" y="2844"/>
                  </a:lnTo>
                  <a:lnTo>
                    <a:pt x="3156" y="2840"/>
                  </a:lnTo>
                  <a:lnTo>
                    <a:pt x="3162" y="2836"/>
                  </a:lnTo>
                  <a:lnTo>
                    <a:pt x="3164" y="2834"/>
                  </a:lnTo>
                  <a:lnTo>
                    <a:pt x="3168" y="2832"/>
                  </a:lnTo>
                  <a:lnTo>
                    <a:pt x="3176" y="2830"/>
                  </a:lnTo>
                  <a:lnTo>
                    <a:pt x="3182" y="2830"/>
                  </a:lnTo>
                  <a:lnTo>
                    <a:pt x="3186" y="2828"/>
                  </a:lnTo>
                  <a:lnTo>
                    <a:pt x="3188" y="2826"/>
                  </a:lnTo>
                  <a:lnTo>
                    <a:pt x="3190" y="2822"/>
                  </a:lnTo>
                  <a:lnTo>
                    <a:pt x="3194" y="2822"/>
                  </a:lnTo>
                  <a:lnTo>
                    <a:pt x="3196" y="2824"/>
                  </a:lnTo>
                  <a:lnTo>
                    <a:pt x="3200" y="2822"/>
                  </a:lnTo>
                  <a:lnTo>
                    <a:pt x="3202" y="2820"/>
                  </a:lnTo>
                  <a:lnTo>
                    <a:pt x="3206" y="2820"/>
                  </a:lnTo>
                  <a:lnTo>
                    <a:pt x="3212" y="2820"/>
                  </a:lnTo>
                  <a:lnTo>
                    <a:pt x="3220" y="2818"/>
                  </a:lnTo>
                  <a:lnTo>
                    <a:pt x="3226" y="2816"/>
                  </a:lnTo>
                  <a:lnTo>
                    <a:pt x="3230" y="2812"/>
                  </a:lnTo>
                  <a:lnTo>
                    <a:pt x="3232" y="2808"/>
                  </a:lnTo>
                  <a:lnTo>
                    <a:pt x="3230" y="2812"/>
                  </a:lnTo>
                  <a:lnTo>
                    <a:pt x="3232" y="2818"/>
                  </a:lnTo>
                  <a:lnTo>
                    <a:pt x="3236" y="2824"/>
                  </a:lnTo>
                  <a:lnTo>
                    <a:pt x="3242" y="2828"/>
                  </a:lnTo>
                  <a:lnTo>
                    <a:pt x="3244" y="2830"/>
                  </a:lnTo>
                  <a:lnTo>
                    <a:pt x="3246" y="2828"/>
                  </a:lnTo>
                  <a:lnTo>
                    <a:pt x="3250" y="2828"/>
                  </a:lnTo>
                  <a:lnTo>
                    <a:pt x="3254" y="2828"/>
                  </a:lnTo>
                  <a:lnTo>
                    <a:pt x="3264" y="2832"/>
                  </a:lnTo>
                  <a:lnTo>
                    <a:pt x="3268" y="2836"/>
                  </a:lnTo>
                  <a:lnTo>
                    <a:pt x="3272" y="2840"/>
                  </a:lnTo>
                  <a:lnTo>
                    <a:pt x="3274" y="2846"/>
                  </a:lnTo>
                  <a:lnTo>
                    <a:pt x="3272" y="2850"/>
                  </a:lnTo>
                  <a:lnTo>
                    <a:pt x="3264" y="2868"/>
                  </a:lnTo>
                  <a:lnTo>
                    <a:pt x="3262" y="2876"/>
                  </a:lnTo>
                  <a:lnTo>
                    <a:pt x="3262" y="2878"/>
                  </a:lnTo>
                  <a:lnTo>
                    <a:pt x="3264" y="2880"/>
                  </a:lnTo>
                  <a:lnTo>
                    <a:pt x="3266" y="2884"/>
                  </a:lnTo>
                  <a:lnTo>
                    <a:pt x="3262" y="2886"/>
                  </a:lnTo>
                  <a:lnTo>
                    <a:pt x="3258" y="2892"/>
                  </a:lnTo>
                  <a:lnTo>
                    <a:pt x="3254" y="2900"/>
                  </a:lnTo>
                  <a:lnTo>
                    <a:pt x="3250" y="2906"/>
                  </a:lnTo>
                  <a:lnTo>
                    <a:pt x="3248" y="2910"/>
                  </a:lnTo>
                  <a:lnTo>
                    <a:pt x="3244" y="2914"/>
                  </a:lnTo>
                  <a:lnTo>
                    <a:pt x="3242" y="2914"/>
                  </a:lnTo>
                  <a:lnTo>
                    <a:pt x="3252" y="2916"/>
                  </a:lnTo>
                  <a:lnTo>
                    <a:pt x="3258" y="2918"/>
                  </a:lnTo>
                  <a:lnTo>
                    <a:pt x="3260" y="2918"/>
                  </a:lnTo>
                  <a:lnTo>
                    <a:pt x="3258" y="2920"/>
                  </a:lnTo>
                  <a:lnTo>
                    <a:pt x="3258" y="2922"/>
                  </a:lnTo>
                  <a:lnTo>
                    <a:pt x="3254" y="2924"/>
                  </a:lnTo>
                  <a:lnTo>
                    <a:pt x="3256" y="2926"/>
                  </a:lnTo>
                  <a:lnTo>
                    <a:pt x="3262" y="2928"/>
                  </a:lnTo>
                  <a:lnTo>
                    <a:pt x="3268" y="2928"/>
                  </a:lnTo>
                  <a:lnTo>
                    <a:pt x="3270" y="2930"/>
                  </a:lnTo>
                  <a:lnTo>
                    <a:pt x="3270" y="2932"/>
                  </a:lnTo>
                  <a:lnTo>
                    <a:pt x="3270" y="2934"/>
                  </a:lnTo>
                  <a:lnTo>
                    <a:pt x="3270" y="2938"/>
                  </a:lnTo>
                  <a:lnTo>
                    <a:pt x="3274" y="2936"/>
                  </a:lnTo>
                  <a:lnTo>
                    <a:pt x="3278" y="2934"/>
                  </a:lnTo>
                  <a:lnTo>
                    <a:pt x="3280" y="2930"/>
                  </a:lnTo>
                  <a:lnTo>
                    <a:pt x="3282" y="2924"/>
                  </a:lnTo>
                  <a:lnTo>
                    <a:pt x="3284" y="2922"/>
                  </a:lnTo>
                  <a:lnTo>
                    <a:pt x="3292" y="2926"/>
                  </a:lnTo>
                  <a:lnTo>
                    <a:pt x="3300" y="2934"/>
                  </a:lnTo>
                  <a:lnTo>
                    <a:pt x="3302" y="2934"/>
                  </a:lnTo>
                  <a:lnTo>
                    <a:pt x="3304" y="2930"/>
                  </a:lnTo>
                  <a:lnTo>
                    <a:pt x="3304" y="2928"/>
                  </a:lnTo>
                  <a:lnTo>
                    <a:pt x="3306" y="2926"/>
                  </a:lnTo>
                  <a:lnTo>
                    <a:pt x="3312" y="2928"/>
                  </a:lnTo>
                  <a:lnTo>
                    <a:pt x="3318" y="2930"/>
                  </a:lnTo>
                  <a:lnTo>
                    <a:pt x="3324" y="2930"/>
                  </a:lnTo>
                  <a:lnTo>
                    <a:pt x="3324" y="2934"/>
                  </a:lnTo>
                  <a:lnTo>
                    <a:pt x="3322" y="2934"/>
                  </a:lnTo>
                  <a:lnTo>
                    <a:pt x="3320" y="2938"/>
                  </a:lnTo>
                  <a:lnTo>
                    <a:pt x="3320" y="2942"/>
                  </a:lnTo>
                  <a:lnTo>
                    <a:pt x="3324" y="2948"/>
                  </a:lnTo>
                  <a:lnTo>
                    <a:pt x="3326" y="2954"/>
                  </a:lnTo>
                  <a:lnTo>
                    <a:pt x="3326" y="2958"/>
                  </a:lnTo>
                  <a:lnTo>
                    <a:pt x="3324" y="2960"/>
                  </a:lnTo>
                  <a:lnTo>
                    <a:pt x="3324" y="2962"/>
                  </a:lnTo>
                  <a:lnTo>
                    <a:pt x="3324" y="2966"/>
                  </a:lnTo>
                  <a:lnTo>
                    <a:pt x="3328" y="2970"/>
                  </a:lnTo>
                  <a:lnTo>
                    <a:pt x="3332" y="2974"/>
                  </a:lnTo>
                  <a:lnTo>
                    <a:pt x="3334" y="2976"/>
                  </a:lnTo>
                  <a:lnTo>
                    <a:pt x="3334" y="2980"/>
                  </a:lnTo>
                  <a:lnTo>
                    <a:pt x="3332" y="2982"/>
                  </a:lnTo>
                  <a:lnTo>
                    <a:pt x="3330" y="2980"/>
                  </a:lnTo>
                  <a:lnTo>
                    <a:pt x="3328" y="2976"/>
                  </a:lnTo>
                  <a:lnTo>
                    <a:pt x="3326" y="2974"/>
                  </a:lnTo>
                  <a:lnTo>
                    <a:pt x="3322" y="2974"/>
                  </a:lnTo>
                  <a:lnTo>
                    <a:pt x="3312" y="2974"/>
                  </a:lnTo>
                  <a:lnTo>
                    <a:pt x="3310" y="2974"/>
                  </a:lnTo>
                  <a:lnTo>
                    <a:pt x="3312" y="2978"/>
                  </a:lnTo>
                  <a:lnTo>
                    <a:pt x="3312" y="2980"/>
                  </a:lnTo>
                  <a:lnTo>
                    <a:pt x="3312" y="2982"/>
                  </a:lnTo>
                  <a:lnTo>
                    <a:pt x="3310" y="2982"/>
                  </a:lnTo>
                  <a:lnTo>
                    <a:pt x="3308" y="2980"/>
                  </a:lnTo>
                  <a:lnTo>
                    <a:pt x="3306" y="2980"/>
                  </a:lnTo>
                  <a:lnTo>
                    <a:pt x="3302" y="2984"/>
                  </a:lnTo>
                  <a:lnTo>
                    <a:pt x="3302" y="2988"/>
                  </a:lnTo>
                  <a:lnTo>
                    <a:pt x="3304" y="2992"/>
                  </a:lnTo>
                  <a:lnTo>
                    <a:pt x="3308" y="2994"/>
                  </a:lnTo>
                  <a:lnTo>
                    <a:pt x="3312" y="2992"/>
                  </a:lnTo>
                  <a:lnTo>
                    <a:pt x="3314" y="2992"/>
                  </a:lnTo>
                  <a:lnTo>
                    <a:pt x="3316" y="2998"/>
                  </a:lnTo>
                  <a:lnTo>
                    <a:pt x="3318" y="3014"/>
                  </a:lnTo>
                  <a:lnTo>
                    <a:pt x="3318" y="3020"/>
                  </a:lnTo>
                  <a:lnTo>
                    <a:pt x="3320" y="3022"/>
                  </a:lnTo>
                  <a:lnTo>
                    <a:pt x="3324" y="3026"/>
                  </a:lnTo>
                  <a:lnTo>
                    <a:pt x="3324" y="3028"/>
                  </a:lnTo>
                  <a:lnTo>
                    <a:pt x="3322" y="3030"/>
                  </a:lnTo>
                  <a:lnTo>
                    <a:pt x="3324" y="3034"/>
                  </a:lnTo>
                  <a:lnTo>
                    <a:pt x="3326" y="3038"/>
                  </a:lnTo>
                  <a:lnTo>
                    <a:pt x="3324" y="3042"/>
                  </a:lnTo>
                  <a:lnTo>
                    <a:pt x="3320" y="3046"/>
                  </a:lnTo>
                  <a:lnTo>
                    <a:pt x="3316" y="3054"/>
                  </a:lnTo>
                  <a:lnTo>
                    <a:pt x="3308" y="3070"/>
                  </a:lnTo>
                  <a:lnTo>
                    <a:pt x="3308" y="3076"/>
                  </a:lnTo>
                  <a:lnTo>
                    <a:pt x="3308" y="3078"/>
                  </a:lnTo>
                  <a:lnTo>
                    <a:pt x="3310" y="3082"/>
                  </a:lnTo>
                  <a:lnTo>
                    <a:pt x="3310" y="3084"/>
                  </a:lnTo>
                  <a:lnTo>
                    <a:pt x="3312" y="3088"/>
                  </a:lnTo>
                  <a:lnTo>
                    <a:pt x="3312" y="3092"/>
                  </a:lnTo>
                  <a:lnTo>
                    <a:pt x="3314" y="3096"/>
                  </a:lnTo>
                  <a:lnTo>
                    <a:pt x="3312" y="3096"/>
                  </a:lnTo>
                  <a:lnTo>
                    <a:pt x="3308" y="3096"/>
                  </a:lnTo>
                  <a:lnTo>
                    <a:pt x="3308" y="3100"/>
                  </a:lnTo>
                  <a:lnTo>
                    <a:pt x="3310" y="3104"/>
                  </a:lnTo>
                  <a:lnTo>
                    <a:pt x="3312" y="3104"/>
                  </a:lnTo>
                  <a:lnTo>
                    <a:pt x="3316" y="3104"/>
                  </a:lnTo>
                  <a:lnTo>
                    <a:pt x="3316" y="3110"/>
                  </a:lnTo>
                  <a:lnTo>
                    <a:pt x="3316" y="3116"/>
                  </a:lnTo>
                  <a:lnTo>
                    <a:pt x="3318" y="3118"/>
                  </a:lnTo>
                  <a:lnTo>
                    <a:pt x="3322" y="3116"/>
                  </a:lnTo>
                  <a:lnTo>
                    <a:pt x="3326" y="3110"/>
                  </a:lnTo>
                  <a:lnTo>
                    <a:pt x="3330" y="3104"/>
                  </a:lnTo>
                  <a:lnTo>
                    <a:pt x="3330" y="3106"/>
                  </a:lnTo>
                  <a:lnTo>
                    <a:pt x="3330" y="3110"/>
                  </a:lnTo>
                  <a:lnTo>
                    <a:pt x="3330" y="3112"/>
                  </a:lnTo>
                  <a:lnTo>
                    <a:pt x="3334" y="3110"/>
                  </a:lnTo>
                  <a:lnTo>
                    <a:pt x="3334" y="3108"/>
                  </a:lnTo>
                  <a:lnTo>
                    <a:pt x="3338" y="3102"/>
                  </a:lnTo>
                  <a:lnTo>
                    <a:pt x="3342" y="3098"/>
                  </a:lnTo>
                  <a:lnTo>
                    <a:pt x="3346" y="3094"/>
                  </a:lnTo>
                  <a:lnTo>
                    <a:pt x="3348" y="3094"/>
                  </a:lnTo>
                  <a:lnTo>
                    <a:pt x="3348" y="3096"/>
                  </a:lnTo>
                  <a:lnTo>
                    <a:pt x="3346" y="3100"/>
                  </a:lnTo>
                  <a:lnTo>
                    <a:pt x="3344" y="3106"/>
                  </a:lnTo>
                  <a:lnTo>
                    <a:pt x="3346" y="3108"/>
                  </a:lnTo>
                  <a:lnTo>
                    <a:pt x="3350" y="3110"/>
                  </a:lnTo>
                  <a:lnTo>
                    <a:pt x="3354" y="3108"/>
                  </a:lnTo>
                  <a:lnTo>
                    <a:pt x="3356" y="3106"/>
                  </a:lnTo>
                  <a:lnTo>
                    <a:pt x="3356" y="3104"/>
                  </a:lnTo>
                  <a:lnTo>
                    <a:pt x="3354" y="3096"/>
                  </a:lnTo>
                  <a:lnTo>
                    <a:pt x="3354" y="3094"/>
                  </a:lnTo>
                  <a:lnTo>
                    <a:pt x="3356" y="3092"/>
                  </a:lnTo>
                  <a:lnTo>
                    <a:pt x="3358" y="3092"/>
                  </a:lnTo>
                  <a:lnTo>
                    <a:pt x="3358" y="3094"/>
                  </a:lnTo>
                  <a:lnTo>
                    <a:pt x="3360" y="3102"/>
                  </a:lnTo>
                  <a:lnTo>
                    <a:pt x="3362" y="3100"/>
                  </a:lnTo>
                  <a:lnTo>
                    <a:pt x="3366" y="3096"/>
                  </a:lnTo>
                  <a:lnTo>
                    <a:pt x="3368" y="3094"/>
                  </a:lnTo>
                  <a:lnTo>
                    <a:pt x="3368" y="3092"/>
                  </a:lnTo>
                  <a:lnTo>
                    <a:pt x="3364" y="3088"/>
                  </a:lnTo>
                  <a:lnTo>
                    <a:pt x="3362" y="3086"/>
                  </a:lnTo>
                  <a:lnTo>
                    <a:pt x="3366" y="3084"/>
                  </a:lnTo>
                  <a:lnTo>
                    <a:pt x="3376" y="3084"/>
                  </a:lnTo>
                  <a:lnTo>
                    <a:pt x="3384" y="3086"/>
                  </a:lnTo>
                  <a:lnTo>
                    <a:pt x="3390" y="3090"/>
                  </a:lnTo>
                  <a:lnTo>
                    <a:pt x="3394" y="3090"/>
                  </a:lnTo>
                  <a:lnTo>
                    <a:pt x="3396" y="3088"/>
                  </a:lnTo>
                  <a:lnTo>
                    <a:pt x="3396" y="3084"/>
                  </a:lnTo>
                  <a:lnTo>
                    <a:pt x="3396" y="3082"/>
                  </a:lnTo>
                  <a:lnTo>
                    <a:pt x="3400" y="3078"/>
                  </a:lnTo>
                  <a:lnTo>
                    <a:pt x="3406" y="3076"/>
                  </a:lnTo>
                  <a:lnTo>
                    <a:pt x="3412" y="3078"/>
                  </a:lnTo>
                  <a:lnTo>
                    <a:pt x="3418" y="3078"/>
                  </a:lnTo>
                  <a:lnTo>
                    <a:pt x="3422" y="3076"/>
                  </a:lnTo>
                  <a:lnTo>
                    <a:pt x="3428" y="3070"/>
                  </a:lnTo>
                  <a:lnTo>
                    <a:pt x="3434" y="3058"/>
                  </a:lnTo>
                  <a:lnTo>
                    <a:pt x="3438" y="3044"/>
                  </a:lnTo>
                  <a:lnTo>
                    <a:pt x="3440" y="3032"/>
                  </a:lnTo>
                  <a:lnTo>
                    <a:pt x="3440" y="3026"/>
                  </a:lnTo>
                  <a:lnTo>
                    <a:pt x="3436" y="3026"/>
                  </a:lnTo>
                  <a:lnTo>
                    <a:pt x="3434" y="3026"/>
                  </a:lnTo>
                  <a:lnTo>
                    <a:pt x="3432" y="3018"/>
                  </a:lnTo>
                  <a:lnTo>
                    <a:pt x="3434" y="3008"/>
                  </a:lnTo>
                  <a:lnTo>
                    <a:pt x="3436" y="3002"/>
                  </a:lnTo>
                  <a:lnTo>
                    <a:pt x="3436" y="2994"/>
                  </a:lnTo>
                  <a:lnTo>
                    <a:pt x="3436" y="2980"/>
                  </a:lnTo>
                  <a:lnTo>
                    <a:pt x="3432" y="2964"/>
                  </a:lnTo>
                  <a:lnTo>
                    <a:pt x="3426" y="2948"/>
                  </a:lnTo>
                  <a:lnTo>
                    <a:pt x="3418" y="2934"/>
                  </a:lnTo>
                  <a:lnTo>
                    <a:pt x="3410" y="2922"/>
                  </a:lnTo>
                  <a:lnTo>
                    <a:pt x="3402" y="2910"/>
                  </a:lnTo>
                  <a:lnTo>
                    <a:pt x="3398" y="2902"/>
                  </a:lnTo>
                  <a:lnTo>
                    <a:pt x="3392" y="2886"/>
                  </a:lnTo>
                  <a:lnTo>
                    <a:pt x="3388" y="2882"/>
                  </a:lnTo>
                  <a:lnTo>
                    <a:pt x="3386" y="2880"/>
                  </a:lnTo>
                  <a:lnTo>
                    <a:pt x="3380" y="2876"/>
                  </a:lnTo>
                  <a:lnTo>
                    <a:pt x="3374" y="2866"/>
                  </a:lnTo>
                  <a:lnTo>
                    <a:pt x="3370" y="2862"/>
                  </a:lnTo>
                  <a:lnTo>
                    <a:pt x="3366" y="2858"/>
                  </a:lnTo>
                  <a:lnTo>
                    <a:pt x="3360" y="2856"/>
                  </a:lnTo>
                  <a:lnTo>
                    <a:pt x="3354" y="2856"/>
                  </a:lnTo>
                  <a:lnTo>
                    <a:pt x="3352" y="2852"/>
                  </a:lnTo>
                  <a:lnTo>
                    <a:pt x="3352" y="2850"/>
                  </a:lnTo>
                  <a:lnTo>
                    <a:pt x="3354" y="2848"/>
                  </a:lnTo>
                  <a:lnTo>
                    <a:pt x="3356" y="2848"/>
                  </a:lnTo>
                  <a:lnTo>
                    <a:pt x="3358" y="2848"/>
                  </a:lnTo>
                  <a:lnTo>
                    <a:pt x="3360" y="2848"/>
                  </a:lnTo>
                  <a:lnTo>
                    <a:pt x="3360" y="2838"/>
                  </a:lnTo>
                  <a:lnTo>
                    <a:pt x="3358" y="2830"/>
                  </a:lnTo>
                  <a:lnTo>
                    <a:pt x="3358" y="2826"/>
                  </a:lnTo>
                  <a:lnTo>
                    <a:pt x="3360" y="2822"/>
                  </a:lnTo>
                  <a:lnTo>
                    <a:pt x="3362" y="2822"/>
                  </a:lnTo>
                  <a:lnTo>
                    <a:pt x="3368" y="2820"/>
                  </a:lnTo>
                  <a:lnTo>
                    <a:pt x="3372" y="2818"/>
                  </a:lnTo>
                  <a:lnTo>
                    <a:pt x="3374" y="2814"/>
                  </a:lnTo>
                  <a:lnTo>
                    <a:pt x="3376" y="2810"/>
                  </a:lnTo>
                  <a:lnTo>
                    <a:pt x="3378" y="2808"/>
                  </a:lnTo>
                  <a:lnTo>
                    <a:pt x="3384" y="2810"/>
                  </a:lnTo>
                  <a:lnTo>
                    <a:pt x="3386" y="2810"/>
                  </a:lnTo>
                  <a:lnTo>
                    <a:pt x="3390" y="2810"/>
                  </a:lnTo>
                  <a:lnTo>
                    <a:pt x="3396" y="2806"/>
                  </a:lnTo>
                  <a:lnTo>
                    <a:pt x="3402" y="2800"/>
                  </a:lnTo>
                  <a:lnTo>
                    <a:pt x="3426" y="2776"/>
                  </a:lnTo>
                  <a:lnTo>
                    <a:pt x="3434" y="2768"/>
                  </a:lnTo>
                  <a:lnTo>
                    <a:pt x="3442" y="2766"/>
                  </a:lnTo>
                  <a:lnTo>
                    <a:pt x="3444" y="2764"/>
                  </a:lnTo>
                  <a:lnTo>
                    <a:pt x="3446" y="2762"/>
                  </a:lnTo>
                  <a:lnTo>
                    <a:pt x="3448" y="2754"/>
                  </a:lnTo>
                  <a:lnTo>
                    <a:pt x="3448" y="2746"/>
                  </a:lnTo>
                  <a:lnTo>
                    <a:pt x="3448" y="2738"/>
                  </a:lnTo>
                  <a:lnTo>
                    <a:pt x="3448" y="2734"/>
                  </a:lnTo>
                  <a:lnTo>
                    <a:pt x="3448" y="2732"/>
                  </a:lnTo>
                  <a:lnTo>
                    <a:pt x="3446" y="2730"/>
                  </a:lnTo>
                  <a:lnTo>
                    <a:pt x="3444" y="2728"/>
                  </a:lnTo>
                  <a:lnTo>
                    <a:pt x="3444" y="2724"/>
                  </a:lnTo>
                  <a:lnTo>
                    <a:pt x="3450" y="2714"/>
                  </a:lnTo>
                  <a:lnTo>
                    <a:pt x="3464" y="2694"/>
                  </a:lnTo>
                  <a:lnTo>
                    <a:pt x="3474" y="2684"/>
                  </a:lnTo>
                  <a:lnTo>
                    <a:pt x="3478" y="2682"/>
                  </a:lnTo>
                  <a:lnTo>
                    <a:pt x="3480" y="2684"/>
                  </a:lnTo>
                  <a:lnTo>
                    <a:pt x="3482" y="2684"/>
                  </a:lnTo>
                  <a:lnTo>
                    <a:pt x="3488" y="2682"/>
                  </a:lnTo>
                  <a:lnTo>
                    <a:pt x="3492" y="2678"/>
                  </a:lnTo>
                  <a:lnTo>
                    <a:pt x="3492" y="2674"/>
                  </a:lnTo>
                  <a:lnTo>
                    <a:pt x="3492" y="2666"/>
                  </a:lnTo>
                  <a:lnTo>
                    <a:pt x="3492" y="2664"/>
                  </a:lnTo>
                  <a:lnTo>
                    <a:pt x="3498" y="2664"/>
                  </a:lnTo>
                  <a:lnTo>
                    <a:pt x="3506" y="2666"/>
                  </a:lnTo>
                  <a:lnTo>
                    <a:pt x="3510" y="2664"/>
                  </a:lnTo>
                  <a:lnTo>
                    <a:pt x="3514" y="2658"/>
                  </a:lnTo>
                  <a:lnTo>
                    <a:pt x="3518" y="2650"/>
                  </a:lnTo>
                  <a:lnTo>
                    <a:pt x="3524" y="2640"/>
                  </a:lnTo>
                  <a:lnTo>
                    <a:pt x="3524" y="2632"/>
                  </a:lnTo>
                  <a:lnTo>
                    <a:pt x="3526" y="2628"/>
                  </a:lnTo>
                  <a:lnTo>
                    <a:pt x="3528" y="2626"/>
                  </a:lnTo>
                  <a:lnTo>
                    <a:pt x="3532" y="2626"/>
                  </a:lnTo>
                  <a:lnTo>
                    <a:pt x="3536" y="2626"/>
                  </a:lnTo>
                  <a:lnTo>
                    <a:pt x="3536" y="2628"/>
                  </a:lnTo>
                  <a:lnTo>
                    <a:pt x="3536" y="2634"/>
                  </a:lnTo>
                  <a:lnTo>
                    <a:pt x="3534" y="2638"/>
                  </a:lnTo>
                  <a:lnTo>
                    <a:pt x="3536" y="2638"/>
                  </a:lnTo>
                  <a:lnTo>
                    <a:pt x="3538" y="2638"/>
                  </a:lnTo>
                  <a:lnTo>
                    <a:pt x="3542" y="2636"/>
                  </a:lnTo>
                  <a:lnTo>
                    <a:pt x="3548" y="2632"/>
                  </a:lnTo>
                  <a:lnTo>
                    <a:pt x="3550" y="2632"/>
                  </a:lnTo>
                  <a:lnTo>
                    <a:pt x="3552" y="2634"/>
                  </a:lnTo>
                  <a:lnTo>
                    <a:pt x="3552" y="2638"/>
                  </a:lnTo>
                  <a:lnTo>
                    <a:pt x="3552" y="2646"/>
                  </a:lnTo>
                  <a:lnTo>
                    <a:pt x="3554" y="2648"/>
                  </a:lnTo>
                  <a:lnTo>
                    <a:pt x="3556" y="2650"/>
                  </a:lnTo>
                  <a:lnTo>
                    <a:pt x="3570" y="2654"/>
                  </a:lnTo>
                  <a:lnTo>
                    <a:pt x="3580" y="2660"/>
                  </a:lnTo>
                  <a:lnTo>
                    <a:pt x="3584" y="2660"/>
                  </a:lnTo>
                  <a:lnTo>
                    <a:pt x="3590" y="2658"/>
                  </a:lnTo>
                  <a:lnTo>
                    <a:pt x="3598" y="2656"/>
                  </a:lnTo>
                  <a:lnTo>
                    <a:pt x="3608" y="2652"/>
                  </a:lnTo>
                  <a:lnTo>
                    <a:pt x="3616" y="2650"/>
                  </a:lnTo>
                  <a:lnTo>
                    <a:pt x="3622" y="2644"/>
                  </a:lnTo>
                  <a:lnTo>
                    <a:pt x="3632" y="2638"/>
                  </a:lnTo>
                  <a:lnTo>
                    <a:pt x="3648" y="2628"/>
                  </a:lnTo>
                  <a:lnTo>
                    <a:pt x="3658" y="2620"/>
                  </a:lnTo>
                  <a:lnTo>
                    <a:pt x="3666" y="2610"/>
                  </a:lnTo>
                  <a:lnTo>
                    <a:pt x="3686" y="2584"/>
                  </a:lnTo>
                  <a:lnTo>
                    <a:pt x="3712" y="2550"/>
                  </a:lnTo>
                  <a:lnTo>
                    <a:pt x="3728" y="2530"/>
                  </a:lnTo>
                  <a:lnTo>
                    <a:pt x="3748" y="2508"/>
                  </a:lnTo>
                  <a:lnTo>
                    <a:pt x="3768" y="2488"/>
                  </a:lnTo>
                  <a:lnTo>
                    <a:pt x="3780" y="2468"/>
                  </a:lnTo>
                  <a:lnTo>
                    <a:pt x="3790" y="2454"/>
                  </a:lnTo>
                  <a:lnTo>
                    <a:pt x="3796" y="2440"/>
                  </a:lnTo>
                  <a:lnTo>
                    <a:pt x="3804" y="2418"/>
                  </a:lnTo>
                  <a:lnTo>
                    <a:pt x="3808" y="2408"/>
                  </a:lnTo>
                  <a:lnTo>
                    <a:pt x="3816" y="2400"/>
                  </a:lnTo>
                  <a:lnTo>
                    <a:pt x="3824" y="2394"/>
                  </a:lnTo>
                  <a:lnTo>
                    <a:pt x="3828" y="2388"/>
                  </a:lnTo>
                  <a:lnTo>
                    <a:pt x="3832" y="2378"/>
                  </a:lnTo>
                  <a:lnTo>
                    <a:pt x="3834" y="2372"/>
                  </a:lnTo>
                  <a:lnTo>
                    <a:pt x="3838" y="2366"/>
                  </a:lnTo>
                  <a:lnTo>
                    <a:pt x="3844" y="2358"/>
                  </a:lnTo>
                  <a:lnTo>
                    <a:pt x="3854" y="2346"/>
                  </a:lnTo>
                  <a:lnTo>
                    <a:pt x="3860" y="2340"/>
                  </a:lnTo>
                  <a:lnTo>
                    <a:pt x="3866" y="2334"/>
                  </a:lnTo>
                  <a:lnTo>
                    <a:pt x="3874" y="2316"/>
                  </a:lnTo>
                  <a:lnTo>
                    <a:pt x="3880" y="2296"/>
                  </a:lnTo>
                  <a:lnTo>
                    <a:pt x="3882" y="2276"/>
                  </a:lnTo>
                  <a:lnTo>
                    <a:pt x="3884" y="2256"/>
                  </a:lnTo>
                  <a:lnTo>
                    <a:pt x="3884" y="2238"/>
                  </a:lnTo>
                  <a:lnTo>
                    <a:pt x="3882" y="2224"/>
                  </a:lnTo>
                  <a:lnTo>
                    <a:pt x="3880" y="2212"/>
                  </a:lnTo>
                  <a:lnTo>
                    <a:pt x="3878" y="2204"/>
                  </a:lnTo>
                  <a:lnTo>
                    <a:pt x="3878" y="2198"/>
                  </a:lnTo>
                  <a:lnTo>
                    <a:pt x="3880" y="2192"/>
                  </a:lnTo>
                  <a:lnTo>
                    <a:pt x="3882" y="2188"/>
                  </a:lnTo>
                  <a:lnTo>
                    <a:pt x="3888" y="2178"/>
                  </a:lnTo>
                  <a:lnTo>
                    <a:pt x="3892" y="2170"/>
                  </a:lnTo>
                  <a:lnTo>
                    <a:pt x="3896" y="2160"/>
                  </a:lnTo>
                  <a:lnTo>
                    <a:pt x="3898" y="2150"/>
                  </a:lnTo>
                  <a:lnTo>
                    <a:pt x="3904" y="2142"/>
                  </a:lnTo>
                  <a:lnTo>
                    <a:pt x="3914" y="2128"/>
                  </a:lnTo>
                  <a:lnTo>
                    <a:pt x="3920" y="2122"/>
                  </a:lnTo>
                  <a:lnTo>
                    <a:pt x="3922" y="2116"/>
                  </a:lnTo>
                  <a:lnTo>
                    <a:pt x="3920" y="2110"/>
                  </a:lnTo>
                  <a:lnTo>
                    <a:pt x="3916" y="2104"/>
                  </a:lnTo>
                  <a:lnTo>
                    <a:pt x="3910" y="2098"/>
                  </a:lnTo>
                  <a:lnTo>
                    <a:pt x="3908" y="2094"/>
                  </a:lnTo>
                  <a:lnTo>
                    <a:pt x="3908" y="2090"/>
                  </a:lnTo>
                  <a:lnTo>
                    <a:pt x="3910" y="2086"/>
                  </a:lnTo>
                  <a:lnTo>
                    <a:pt x="3910" y="2078"/>
                  </a:lnTo>
                  <a:lnTo>
                    <a:pt x="3910" y="2072"/>
                  </a:lnTo>
                  <a:lnTo>
                    <a:pt x="3906" y="2066"/>
                  </a:lnTo>
                  <a:lnTo>
                    <a:pt x="3904" y="2062"/>
                  </a:lnTo>
                  <a:lnTo>
                    <a:pt x="3906" y="2058"/>
                  </a:lnTo>
                  <a:lnTo>
                    <a:pt x="3914" y="2052"/>
                  </a:lnTo>
                  <a:lnTo>
                    <a:pt x="3918" y="2050"/>
                  </a:lnTo>
                  <a:lnTo>
                    <a:pt x="3920" y="2046"/>
                  </a:lnTo>
                  <a:lnTo>
                    <a:pt x="3918" y="2042"/>
                  </a:lnTo>
                  <a:lnTo>
                    <a:pt x="3910" y="2034"/>
                  </a:lnTo>
                  <a:lnTo>
                    <a:pt x="3892" y="2020"/>
                  </a:lnTo>
                  <a:lnTo>
                    <a:pt x="3880" y="2010"/>
                  </a:lnTo>
                  <a:lnTo>
                    <a:pt x="3864" y="1990"/>
                  </a:lnTo>
                  <a:lnTo>
                    <a:pt x="3858" y="1986"/>
                  </a:lnTo>
                  <a:lnTo>
                    <a:pt x="3854" y="1984"/>
                  </a:lnTo>
                  <a:lnTo>
                    <a:pt x="3842" y="1984"/>
                  </a:lnTo>
                  <a:lnTo>
                    <a:pt x="3832" y="1986"/>
                  </a:lnTo>
                  <a:lnTo>
                    <a:pt x="3826" y="1986"/>
                  </a:lnTo>
                  <a:lnTo>
                    <a:pt x="3820" y="1984"/>
                  </a:lnTo>
                  <a:lnTo>
                    <a:pt x="3814" y="1982"/>
                  </a:lnTo>
                  <a:lnTo>
                    <a:pt x="3812" y="1984"/>
                  </a:lnTo>
                  <a:lnTo>
                    <a:pt x="3808" y="1996"/>
                  </a:lnTo>
                  <a:lnTo>
                    <a:pt x="3804" y="2004"/>
                  </a:lnTo>
                  <a:lnTo>
                    <a:pt x="3800" y="2012"/>
                  </a:lnTo>
                  <a:lnTo>
                    <a:pt x="3792" y="2018"/>
                  </a:lnTo>
                  <a:lnTo>
                    <a:pt x="3780" y="2024"/>
                  </a:lnTo>
                  <a:lnTo>
                    <a:pt x="3772" y="2026"/>
                  </a:lnTo>
                  <a:lnTo>
                    <a:pt x="3766" y="2026"/>
                  </a:lnTo>
                  <a:lnTo>
                    <a:pt x="3764" y="2024"/>
                  </a:lnTo>
                  <a:lnTo>
                    <a:pt x="3762" y="2022"/>
                  </a:lnTo>
                  <a:lnTo>
                    <a:pt x="3760" y="2018"/>
                  </a:lnTo>
                  <a:lnTo>
                    <a:pt x="3762" y="2014"/>
                  </a:lnTo>
                  <a:lnTo>
                    <a:pt x="3764" y="2002"/>
                  </a:lnTo>
                  <a:lnTo>
                    <a:pt x="3768" y="1992"/>
                  </a:lnTo>
                  <a:lnTo>
                    <a:pt x="3772" y="1984"/>
                  </a:lnTo>
                  <a:lnTo>
                    <a:pt x="3770" y="1982"/>
                  </a:lnTo>
                  <a:lnTo>
                    <a:pt x="3768" y="1980"/>
                  </a:lnTo>
                  <a:lnTo>
                    <a:pt x="3766" y="1980"/>
                  </a:lnTo>
                  <a:lnTo>
                    <a:pt x="3760" y="1982"/>
                  </a:lnTo>
                  <a:lnTo>
                    <a:pt x="3750" y="1986"/>
                  </a:lnTo>
                  <a:lnTo>
                    <a:pt x="3746" y="1992"/>
                  </a:lnTo>
                  <a:lnTo>
                    <a:pt x="3746" y="1996"/>
                  </a:lnTo>
                  <a:lnTo>
                    <a:pt x="3748" y="2000"/>
                  </a:lnTo>
                  <a:lnTo>
                    <a:pt x="3750" y="2002"/>
                  </a:lnTo>
                  <a:lnTo>
                    <a:pt x="3750" y="2004"/>
                  </a:lnTo>
                  <a:lnTo>
                    <a:pt x="3746" y="2008"/>
                  </a:lnTo>
                  <a:lnTo>
                    <a:pt x="3738" y="2008"/>
                  </a:lnTo>
                  <a:lnTo>
                    <a:pt x="3732" y="2008"/>
                  </a:lnTo>
                  <a:lnTo>
                    <a:pt x="3730" y="2008"/>
                  </a:lnTo>
                  <a:lnTo>
                    <a:pt x="3728" y="2006"/>
                  </a:lnTo>
                  <a:lnTo>
                    <a:pt x="3728" y="2002"/>
                  </a:lnTo>
                  <a:lnTo>
                    <a:pt x="3730" y="1994"/>
                  </a:lnTo>
                  <a:lnTo>
                    <a:pt x="3734" y="1986"/>
                  </a:lnTo>
                  <a:lnTo>
                    <a:pt x="3736" y="1976"/>
                  </a:lnTo>
                  <a:lnTo>
                    <a:pt x="3736" y="1972"/>
                  </a:lnTo>
                  <a:lnTo>
                    <a:pt x="3734" y="1968"/>
                  </a:lnTo>
                  <a:lnTo>
                    <a:pt x="3732" y="1966"/>
                  </a:lnTo>
                  <a:lnTo>
                    <a:pt x="3728" y="1962"/>
                  </a:lnTo>
                  <a:lnTo>
                    <a:pt x="3722" y="1962"/>
                  </a:lnTo>
                  <a:lnTo>
                    <a:pt x="3714" y="1960"/>
                  </a:lnTo>
                  <a:lnTo>
                    <a:pt x="3696" y="1962"/>
                  </a:lnTo>
                  <a:lnTo>
                    <a:pt x="3682" y="1960"/>
                  </a:lnTo>
                  <a:lnTo>
                    <a:pt x="3672" y="1958"/>
                  </a:lnTo>
                  <a:lnTo>
                    <a:pt x="3666" y="1954"/>
                  </a:lnTo>
                  <a:lnTo>
                    <a:pt x="3666" y="1950"/>
                  </a:lnTo>
                  <a:lnTo>
                    <a:pt x="3666" y="1948"/>
                  </a:lnTo>
                  <a:lnTo>
                    <a:pt x="3674" y="1938"/>
                  </a:lnTo>
                  <a:lnTo>
                    <a:pt x="3686" y="1928"/>
                  </a:lnTo>
                  <a:lnTo>
                    <a:pt x="3706" y="1912"/>
                  </a:lnTo>
                  <a:lnTo>
                    <a:pt x="3746" y="1886"/>
                  </a:lnTo>
                  <a:lnTo>
                    <a:pt x="3768" y="1868"/>
                  </a:lnTo>
                  <a:lnTo>
                    <a:pt x="3776" y="1862"/>
                  </a:lnTo>
                  <a:lnTo>
                    <a:pt x="3782" y="1852"/>
                  </a:lnTo>
                  <a:lnTo>
                    <a:pt x="3788" y="1844"/>
                  </a:lnTo>
                  <a:lnTo>
                    <a:pt x="3794" y="1832"/>
                  </a:lnTo>
                  <a:lnTo>
                    <a:pt x="3802" y="1818"/>
                  </a:lnTo>
                  <a:lnTo>
                    <a:pt x="3812" y="1808"/>
                  </a:lnTo>
                  <a:lnTo>
                    <a:pt x="3824" y="1800"/>
                  </a:lnTo>
                  <a:lnTo>
                    <a:pt x="3838" y="1790"/>
                  </a:lnTo>
                  <a:lnTo>
                    <a:pt x="3852" y="1782"/>
                  </a:lnTo>
                  <a:lnTo>
                    <a:pt x="3866" y="1772"/>
                  </a:lnTo>
                  <a:lnTo>
                    <a:pt x="3878" y="1760"/>
                  </a:lnTo>
                  <a:lnTo>
                    <a:pt x="3882" y="1752"/>
                  </a:lnTo>
                  <a:lnTo>
                    <a:pt x="3886" y="1746"/>
                  </a:lnTo>
                  <a:lnTo>
                    <a:pt x="3894" y="1728"/>
                  </a:lnTo>
                  <a:lnTo>
                    <a:pt x="3908" y="1712"/>
                  </a:lnTo>
                  <a:lnTo>
                    <a:pt x="3926" y="1696"/>
                  </a:lnTo>
                  <a:lnTo>
                    <a:pt x="3944" y="1682"/>
                  </a:lnTo>
                  <a:lnTo>
                    <a:pt x="3966" y="1672"/>
                  </a:lnTo>
                  <a:lnTo>
                    <a:pt x="3986" y="1664"/>
                  </a:lnTo>
                  <a:lnTo>
                    <a:pt x="4006" y="1660"/>
                  </a:lnTo>
                  <a:lnTo>
                    <a:pt x="4014" y="1660"/>
                  </a:lnTo>
                  <a:lnTo>
                    <a:pt x="4022" y="1662"/>
                  </a:lnTo>
                  <a:lnTo>
                    <a:pt x="4036" y="1664"/>
                  </a:lnTo>
                  <a:lnTo>
                    <a:pt x="4048" y="1666"/>
                  </a:lnTo>
                  <a:lnTo>
                    <a:pt x="4068" y="1664"/>
                  </a:lnTo>
                  <a:lnTo>
                    <a:pt x="4082" y="1664"/>
                  </a:lnTo>
                  <a:lnTo>
                    <a:pt x="4090" y="1666"/>
                  </a:lnTo>
                  <a:lnTo>
                    <a:pt x="4098" y="1670"/>
                  </a:lnTo>
                  <a:lnTo>
                    <a:pt x="4104" y="1672"/>
                  </a:lnTo>
                  <a:lnTo>
                    <a:pt x="4108" y="1672"/>
                  </a:lnTo>
                  <a:lnTo>
                    <a:pt x="4110" y="1670"/>
                  </a:lnTo>
                  <a:lnTo>
                    <a:pt x="4112" y="1666"/>
                  </a:lnTo>
                  <a:lnTo>
                    <a:pt x="4116" y="1662"/>
                  </a:lnTo>
                  <a:lnTo>
                    <a:pt x="4124" y="1660"/>
                  </a:lnTo>
                  <a:lnTo>
                    <a:pt x="4136" y="1658"/>
                  </a:lnTo>
                  <a:lnTo>
                    <a:pt x="4154" y="1660"/>
                  </a:lnTo>
                  <a:lnTo>
                    <a:pt x="4188" y="1668"/>
                  </a:lnTo>
                  <a:lnTo>
                    <a:pt x="4200" y="1670"/>
                  </a:lnTo>
                  <a:lnTo>
                    <a:pt x="4208" y="1670"/>
                  </a:lnTo>
                  <a:lnTo>
                    <a:pt x="4214" y="1670"/>
                  </a:lnTo>
                  <a:lnTo>
                    <a:pt x="4220" y="1666"/>
                  </a:lnTo>
                  <a:lnTo>
                    <a:pt x="4224" y="1658"/>
                  </a:lnTo>
                  <a:lnTo>
                    <a:pt x="4228" y="1648"/>
                  </a:lnTo>
                  <a:lnTo>
                    <a:pt x="4230" y="1646"/>
                  </a:lnTo>
                  <a:lnTo>
                    <a:pt x="4236" y="1644"/>
                  </a:lnTo>
                  <a:lnTo>
                    <a:pt x="4250" y="1642"/>
                  </a:lnTo>
                  <a:lnTo>
                    <a:pt x="4272" y="1642"/>
                  </a:lnTo>
                  <a:lnTo>
                    <a:pt x="4294" y="1644"/>
                  </a:lnTo>
                  <a:lnTo>
                    <a:pt x="4314" y="1648"/>
                  </a:lnTo>
                  <a:lnTo>
                    <a:pt x="4322" y="1652"/>
                  </a:lnTo>
                  <a:lnTo>
                    <a:pt x="4328" y="1656"/>
                  </a:lnTo>
                  <a:lnTo>
                    <a:pt x="4330" y="1660"/>
                  </a:lnTo>
                  <a:lnTo>
                    <a:pt x="4330" y="1664"/>
                  </a:lnTo>
                  <a:lnTo>
                    <a:pt x="4328" y="1670"/>
                  </a:lnTo>
                  <a:lnTo>
                    <a:pt x="4320" y="1676"/>
                  </a:lnTo>
                  <a:lnTo>
                    <a:pt x="4314" y="1682"/>
                  </a:lnTo>
                  <a:lnTo>
                    <a:pt x="4312" y="1686"/>
                  </a:lnTo>
                  <a:lnTo>
                    <a:pt x="4312" y="1688"/>
                  </a:lnTo>
                  <a:lnTo>
                    <a:pt x="4314" y="1690"/>
                  </a:lnTo>
                  <a:lnTo>
                    <a:pt x="4324" y="1692"/>
                  </a:lnTo>
                  <a:lnTo>
                    <a:pt x="4340" y="1690"/>
                  </a:lnTo>
                  <a:lnTo>
                    <a:pt x="4358" y="1688"/>
                  </a:lnTo>
                  <a:lnTo>
                    <a:pt x="4374" y="1684"/>
                  </a:lnTo>
                  <a:lnTo>
                    <a:pt x="4386" y="1680"/>
                  </a:lnTo>
                  <a:lnTo>
                    <a:pt x="4394" y="1676"/>
                  </a:lnTo>
                  <a:lnTo>
                    <a:pt x="4398" y="1670"/>
                  </a:lnTo>
                  <a:lnTo>
                    <a:pt x="4404" y="1670"/>
                  </a:lnTo>
                  <a:lnTo>
                    <a:pt x="4410" y="1674"/>
                  </a:lnTo>
                  <a:lnTo>
                    <a:pt x="4418" y="1678"/>
                  </a:lnTo>
                  <a:lnTo>
                    <a:pt x="4426" y="1682"/>
                  </a:lnTo>
                  <a:lnTo>
                    <a:pt x="4436" y="1684"/>
                  </a:lnTo>
                  <a:lnTo>
                    <a:pt x="4448" y="1682"/>
                  </a:lnTo>
                  <a:lnTo>
                    <a:pt x="4454" y="1680"/>
                  </a:lnTo>
                  <a:lnTo>
                    <a:pt x="4462" y="1676"/>
                  </a:lnTo>
                  <a:lnTo>
                    <a:pt x="4466" y="1672"/>
                  </a:lnTo>
                  <a:lnTo>
                    <a:pt x="4468" y="1668"/>
                  </a:lnTo>
                  <a:lnTo>
                    <a:pt x="4468" y="1664"/>
                  </a:lnTo>
                  <a:lnTo>
                    <a:pt x="4466" y="1660"/>
                  </a:lnTo>
                  <a:lnTo>
                    <a:pt x="4458" y="1652"/>
                  </a:lnTo>
                  <a:lnTo>
                    <a:pt x="4448" y="1646"/>
                  </a:lnTo>
                  <a:lnTo>
                    <a:pt x="4442" y="1642"/>
                  </a:lnTo>
                  <a:lnTo>
                    <a:pt x="4440" y="1636"/>
                  </a:lnTo>
                  <a:lnTo>
                    <a:pt x="4438" y="1632"/>
                  </a:lnTo>
                  <a:lnTo>
                    <a:pt x="4438" y="1626"/>
                  </a:lnTo>
                  <a:lnTo>
                    <a:pt x="4440" y="1618"/>
                  </a:lnTo>
                  <a:lnTo>
                    <a:pt x="4446" y="1612"/>
                  </a:lnTo>
                  <a:lnTo>
                    <a:pt x="4456" y="1602"/>
                  </a:lnTo>
                  <a:lnTo>
                    <a:pt x="4468" y="1592"/>
                  </a:lnTo>
                  <a:lnTo>
                    <a:pt x="4496" y="1572"/>
                  </a:lnTo>
                  <a:lnTo>
                    <a:pt x="4514" y="1556"/>
                  </a:lnTo>
                  <a:lnTo>
                    <a:pt x="4536" y="1530"/>
                  </a:lnTo>
                  <a:lnTo>
                    <a:pt x="4546" y="1522"/>
                  </a:lnTo>
                  <a:lnTo>
                    <a:pt x="4562" y="1514"/>
                  </a:lnTo>
                  <a:lnTo>
                    <a:pt x="4584" y="1508"/>
                  </a:lnTo>
                  <a:lnTo>
                    <a:pt x="4616" y="1502"/>
                  </a:lnTo>
                  <a:lnTo>
                    <a:pt x="4630" y="1502"/>
                  </a:lnTo>
                  <a:lnTo>
                    <a:pt x="4642" y="1504"/>
                  </a:lnTo>
                  <a:lnTo>
                    <a:pt x="4650" y="1508"/>
                  </a:lnTo>
                  <a:lnTo>
                    <a:pt x="4656" y="1514"/>
                  </a:lnTo>
                  <a:lnTo>
                    <a:pt x="4660" y="1520"/>
                  </a:lnTo>
                  <a:lnTo>
                    <a:pt x="4664" y="1528"/>
                  </a:lnTo>
                  <a:lnTo>
                    <a:pt x="4664" y="1546"/>
                  </a:lnTo>
                  <a:lnTo>
                    <a:pt x="4666" y="1562"/>
                  </a:lnTo>
                  <a:lnTo>
                    <a:pt x="4666" y="1568"/>
                  </a:lnTo>
                  <a:lnTo>
                    <a:pt x="4668" y="1574"/>
                  </a:lnTo>
                  <a:lnTo>
                    <a:pt x="4672" y="1578"/>
                  </a:lnTo>
                  <a:lnTo>
                    <a:pt x="4676" y="1580"/>
                  </a:lnTo>
                  <a:lnTo>
                    <a:pt x="4684" y="1578"/>
                  </a:lnTo>
                  <a:lnTo>
                    <a:pt x="4694" y="1574"/>
                  </a:lnTo>
                  <a:lnTo>
                    <a:pt x="4714" y="1562"/>
                  </a:lnTo>
                  <a:lnTo>
                    <a:pt x="4728" y="1550"/>
                  </a:lnTo>
                  <a:lnTo>
                    <a:pt x="4738" y="1540"/>
                  </a:lnTo>
                  <a:lnTo>
                    <a:pt x="4746" y="1530"/>
                  </a:lnTo>
                  <a:lnTo>
                    <a:pt x="4752" y="1524"/>
                  </a:lnTo>
                  <a:lnTo>
                    <a:pt x="4758" y="1520"/>
                  </a:lnTo>
                  <a:lnTo>
                    <a:pt x="4766" y="1518"/>
                  </a:lnTo>
                  <a:lnTo>
                    <a:pt x="4778" y="1520"/>
                  </a:lnTo>
                  <a:lnTo>
                    <a:pt x="4784" y="1522"/>
                  </a:lnTo>
                  <a:lnTo>
                    <a:pt x="4788" y="1520"/>
                  </a:lnTo>
                  <a:lnTo>
                    <a:pt x="4790" y="1518"/>
                  </a:lnTo>
                  <a:lnTo>
                    <a:pt x="4792" y="1514"/>
                  </a:lnTo>
                  <a:lnTo>
                    <a:pt x="4790" y="1502"/>
                  </a:lnTo>
                  <a:lnTo>
                    <a:pt x="4788" y="1486"/>
                  </a:lnTo>
                  <a:lnTo>
                    <a:pt x="4788" y="1472"/>
                  </a:lnTo>
                  <a:lnTo>
                    <a:pt x="4790" y="1464"/>
                  </a:lnTo>
                  <a:lnTo>
                    <a:pt x="4792" y="1458"/>
                  </a:lnTo>
                  <a:lnTo>
                    <a:pt x="4796" y="1452"/>
                  </a:lnTo>
                  <a:lnTo>
                    <a:pt x="4802" y="1448"/>
                  </a:lnTo>
                  <a:lnTo>
                    <a:pt x="4812" y="1446"/>
                  </a:lnTo>
                  <a:lnTo>
                    <a:pt x="4824" y="1446"/>
                  </a:lnTo>
                  <a:lnTo>
                    <a:pt x="4854" y="1446"/>
                  </a:lnTo>
                  <a:lnTo>
                    <a:pt x="4856" y="1448"/>
                  </a:lnTo>
                  <a:lnTo>
                    <a:pt x="4858" y="1448"/>
                  </a:lnTo>
                  <a:lnTo>
                    <a:pt x="4854" y="1452"/>
                  </a:lnTo>
                  <a:lnTo>
                    <a:pt x="4848" y="1460"/>
                  </a:lnTo>
                  <a:lnTo>
                    <a:pt x="4838" y="1472"/>
                  </a:lnTo>
                  <a:lnTo>
                    <a:pt x="4830" y="1490"/>
                  </a:lnTo>
                  <a:lnTo>
                    <a:pt x="4828" y="1500"/>
                  </a:lnTo>
                  <a:lnTo>
                    <a:pt x="4824" y="1512"/>
                  </a:lnTo>
                  <a:lnTo>
                    <a:pt x="4822" y="1526"/>
                  </a:lnTo>
                  <a:lnTo>
                    <a:pt x="4818" y="1536"/>
                  </a:lnTo>
                  <a:lnTo>
                    <a:pt x="4814" y="1544"/>
                  </a:lnTo>
                  <a:lnTo>
                    <a:pt x="4810" y="1552"/>
                  </a:lnTo>
                  <a:lnTo>
                    <a:pt x="4798" y="1564"/>
                  </a:lnTo>
                  <a:lnTo>
                    <a:pt x="4784" y="1572"/>
                  </a:lnTo>
                  <a:lnTo>
                    <a:pt x="4766" y="1582"/>
                  </a:lnTo>
                  <a:lnTo>
                    <a:pt x="4748" y="1594"/>
                  </a:lnTo>
                  <a:lnTo>
                    <a:pt x="4726" y="1612"/>
                  </a:lnTo>
                  <a:lnTo>
                    <a:pt x="4716" y="1622"/>
                  </a:lnTo>
                  <a:lnTo>
                    <a:pt x="4704" y="1636"/>
                  </a:lnTo>
                  <a:lnTo>
                    <a:pt x="4664" y="1686"/>
                  </a:lnTo>
                  <a:lnTo>
                    <a:pt x="4646" y="1706"/>
                  </a:lnTo>
                  <a:lnTo>
                    <a:pt x="4630" y="1722"/>
                  </a:lnTo>
                  <a:lnTo>
                    <a:pt x="4614" y="1734"/>
                  </a:lnTo>
                  <a:lnTo>
                    <a:pt x="4600" y="1744"/>
                  </a:lnTo>
                  <a:lnTo>
                    <a:pt x="4584" y="1752"/>
                  </a:lnTo>
                  <a:lnTo>
                    <a:pt x="4568" y="1756"/>
                  </a:lnTo>
                  <a:lnTo>
                    <a:pt x="4554" y="1760"/>
                  </a:lnTo>
                  <a:lnTo>
                    <a:pt x="4546" y="1764"/>
                  </a:lnTo>
                  <a:lnTo>
                    <a:pt x="4544" y="1770"/>
                  </a:lnTo>
                  <a:lnTo>
                    <a:pt x="4542" y="1776"/>
                  </a:lnTo>
                  <a:lnTo>
                    <a:pt x="4542" y="1784"/>
                  </a:lnTo>
                  <a:lnTo>
                    <a:pt x="4540" y="1792"/>
                  </a:lnTo>
                  <a:lnTo>
                    <a:pt x="4532" y="1802"/>
                  </a:lnTo>
                  <a:lnTo>
                    <a:pt x="4520" y="1812"/>
                  </a:lnTo>
                  <a:lnTo>
                    <a:pt x="4514" y="1820"/>
                  </a:lnTo>
                  <a:lnTo>
                    <a:pt x="4508" y="1828"/>
                  </a:lnTo>
                  <a:lnTo>
                    <a:pt x="4502" y="1840"/>
                  </a:lnTo>
                  <a:lnTo>
                    <a:pt x="4498" y="1854"/>
                  </a:lnTo>
                  <a:lnTo>
                    <a:pt x="4496" y="1868"/>
                  </a:lnTo>
                  <a:lnTo>
                    <a:pt x="4494" y="1886"/>
                  </a:lnTo>
                  <a:lnTo>
                    <a:pt x="4494" y="1922"/>
                  </a:lnTo>
                  <a:lnTo>
                    <a:pt x="4496" y="1962"/>
                  </a:lnTo>
                  <a:lnTo>
                    <a:pt x="4502" y="2006"/>
                  </a:lnTo>
                  <a:lnTo>
                    <a:pt x="4508" y="2050"/>
                  </a:lnTo>
                  <a:lnTo>
                    <a:pt x="4518" y="2092"/>
                  </a:lnTo>
                  <a:lnTo>
                    <a:pt x="4520" y="2110"/>
                  </a:lnTo>
                  <a:lnTo>
                    <a:pt x="4522" y="2132"/>
                  </a:lnTo>
                  <a:lnTo>
                    <a:pt x="4526" y="2152"/>
                  </a:lnTo>
                  <a:lnTo>
                    <a:pt x="4530" y="2168"/>
                  </a:lnTo>
                  <a:lnTo>
                    <a:pt x="4532" y="2172"/>
                  </a:lnTo>
                  <a:lnTo>
                    <a:pt x="4536" y="2176"/>
                  </a:lnTo>
                  <a:lnTo>
                    <a:pt x="4542" y="2178"/>
                  </a:lnTo>
                  <a:lnTo>
                    <a:pt x="4548" y="2176"/>
                  </a:lnTo>
                  <a:lnTo>
                    <a:pt x="4556" y="2172"/>
                  </a:lnTo>
                  <a:lnTo>
                    <a:pt x="4564" y="2164"/>
                  </a:lnTo>
                  <a:lnTo>
                    <a:pt x="4574" y="2152"/>
                  </a:lnTo>
                  <a:lnTo>
                    <a:pt x="4588" y="2136"/>
                  </a:lnTo>
                  <a:lnTo>
                    <a:pt x="4594" y="2124"/>
                  </a:lnTo>
                  <a:lnTo>
                    <a:pt x="4600" y="2114"/>
                  </a:lnTo>
                  <a:lnTo>
                    <a:pt x="4608" y="2094"/>
                  </a:lnTo>
                  <a:lnTo>
                    <a:pt x="4610" y="2080"/>
                  </a:lnTo>
                  <a:lnTo>
                    <a:pt x="4612" y="2068"/>
                  </a:lnTo>
                  <a:lnTo>
                    <a:pt x="4612" y="2060"/>
                  </a:lnTo>
                  <a:lnTo>
                    <a:pt x="4614" y="2056"/>
                  </a:lnTo>
                  <a:lnTo>
                    <a:pt x="4618" y="2054"/>
                  </a:lnTo>
                  <a:lnTo>
                    <a:pt x="4626" y="2050"/>
                  </a:lnTo>
                  <a:lnTo>
                    <a:pt x="4644" y="2050"/>
                  </a:lnTo>
                  <a:lnTo>
                    <a:pt x="4654" y="2048"/>
                  </a:lnTo>
                  <a:lnTo>
                    <a:pt x="4660" y="2046"/>
                  </a:lnTo>
                  <a:lnTo>
                    <a:pt x="4664" y="2042"/>
                  </a:lnTo>
                  <a:lnTo>
                    <a:pt x="4668" y="2038"/>
                  </a:lnTo>
                  <a:lnTo>
                    <a:pt x="4670" y="2024"/>
                  </a:lnTo>
                  <a:lnTo>
                    <a:pt x="4670" y="2010"/>
                  </a:lnTo>
                  <a:lnTo>
                    <a:pt x="4670" y="1996"/>
                  </a:lnTo>
                  <a:lnTo>
                    <a:pt x="4672" y="1988"/>
                  </a:lnTo>
                  <a:lnTo>
                    <a:pt x="4676" y="1982"/>
                  </a:lnTo>
                  <a:lnTo>
                    <a:pt x="4680" y="1976"/>
                  </a:lnTo>
                  <a:lnTo>
                    <a:pt x="4686" y="1972"/>
                  </a:lnTo>
                  <a:lnTo>
                    <a:pt x="4694" y="1968"/>
                  </a:lnTo>
                  <a:lnTo>
                    <a:pt x="4704" y="1968"/>
                  </a:lnTo>
                  <a:lnTo>
                    <a:pt x="4730" y="1964"/>
                  </a:lnTo>
                  <a:lnTo>
                    <a:pt x="4740" y="1960"/>
                  </a:lnTo>
                  <a:lnTo>
                    <a:pt x="4744" y="1956"/>
                  </a:lnTo>
                  <a:lnTo>
                    <a:pt x="4748" y="1952"/>
                  </a:lnTo>
                  <a:lnTo>
                    <a:pt x="4750" y="1948"/>
                  </a:lnTo>
                  <a:lnTo>
                    <a:pt x="4750" y="1944"/>
                  </a:lnTo>
                  <a:lnTo>
                    <a:pt x="4748" y="1938"/>
                  </a:lnTo>
                  <a:lnTo>
                    <a:pt x="4744" y="1926"/>
                  </a:lnTo>
                  <a:lnTo>
                    <a:pt x="4740" y="1912"/>
                  </a:lnTo>
                  <a:lnTo>
                    <a:pt x="4738" y="1904"/>
                  </a:lnTo>
                  <a:lnTo>
                    <a:pt x="4738" y="1896"/>
                  </a:lnTo>
                  <a:lnTo>
                    <a:pt x="4740" y="1888"/>
                  </a:lnTo>
                  <a:lnTo>
                    <a:pt x="4744" y="1880"/>
                  </a:lnTo>
                  <a:lnTo>
                    <a:pt x="4748" y="1874"/>
                  </a:lnTo>
                  <a:lnTo>
                    <a:pt x="4752" y="1870"/>
                  </a:lnTo>
                  <a:lnTo>
                    <a:pt x="4756" y="1866"/>
                  </a:lnTo>
                  <a:lnTo>
                    <a:pt x="4760" y="1866"/>
                  </a:lnTo>
                  <a:lnTo>
                    <a:pt x="4770" y="1866"/>
                  </a:lnTo>
                  <a:lnTo>
                    <a:pt x="4778" y="1870"/>
                  </a:lnTo>
                  <a:lnTo>
                    <a:pt x="4784" y="1874"/>
                  </a:lnTo>
                  <a:lnTo>
                    <a:pt x="4792" y="1874"/>
                  </a:lnTo>
                  <a:lnTo>
                    <a:pt x="4794" y="1874"/>
                  </a:lnTo>
                  <a:lnTo>
                    <a:pt x="4796" y="1872"/>
                  </a:lnTo>
                  <a:lnTo>
                    <a:pt x="4800" y="1862"/>
                  </a:lnTo>
                  <a:lnTo>
                    <a:pt x="4800" y="1854"/>
                  </a:lnTo>
                  <a:lnTo>
                    <a:pt x="4800" y="1846"/>
                  </a:lnTo>
                  <a:lnTo>
                    <a:pt x="4798" y="1840"/>
                  </a:lnTo>
                  <a:lnTo>
                    <a:pt x="4796" y="1836"/>
                  </a:lnTo>
                  <a:lnTo>
                    <a:pt x="4788" y="1828"/>
                  </a:lnTo>
                  <a:lnTo>
                    <a:pt x="4782" y="1822"/>
                  </a:lnTo>
                  <a:lnTo>
                    <a:pt x="4774" y="1816"/>
                  </a:lnTo>
                  <a:lnTo>
                    <a:pt x="4772" y="1814"/>
                  </a:lnTo>
                  <a:lnTo>
                    <a:pt x="4772" y="1810"/>
                  </a:lnTo>
                  <a:lnTo>
                    <a:pt x="4772" y="1806"/>
                  </a:lnTo>
                  <a:lnTo>
                    <a:pt x="4774" y="1802"/>
                  </a:lnTo>
                  <a:lnTo>
                    <a:pt x="4782" y="1790"/>
                  </a:lnTo>
                  <a:lnTo>
                    <a:pt x="4790" y="1780"/>
                  </a:lnTo>
                  <a:lnTo>
                    <a:pt x="4794" y="1772"/>
                  </a:lnTo>
                  <a:lnTo>
                    <a:pt x="4794" y="1766"/>
                  </a:lnTo>
                  <a:lnTo>
                    <a:pt x="4792" y="1760"/>
                  </a:lnTo>
                  <a:lnTo>
                    <a:pt x="4788" y="1756"/>
                  </a:lnTo>
                  <a:lnTo>
                    <a:pt x="4782" y="1752"/>
                  </a:lnTo>
                  <a:lnTo>
                    <a:pt x="4768" y="1748"/>
                  </a:lnTo>
                  <a:lnTo>
                    <a:pt x="4756" y="1744"/>
                  </a:lnTo>
                  <a:lnTo>
                    <a:pt x="4750" y="1740"/>
                  </a:lnTo>
                  <a:lnTo>
                    <a:pt x="4746" y="1738"/>
                  </a:lnTo>
                  <a:lnTo>
                    <a:pt x="4746" y="1732"/>
                  </a:lnTo>
                  <a:lnTo>
                    <a:pt x="4748" y="1728"/>
                  </a:lnTo>
                  <a:lnTo>
                    <a:pt x="4752" y="1720"/>
                  </a:lnTo>
                  <a:lnTo>
                    <a:pt x="4762" y="1712"/>
                  </a:lnTo>
                  <a:lnTo>
                    <a:pt x="4782" y="1694"/>
                  </a:lnTo>
                  <a:lnTo>
                    <a:pt x="4794" y="1678"/>
                  </a:lnTo>
                  <a:lnTo>
                    <a:pt x="4800" y="1664"/>
                  </a:lnTo>
                  <a:lnTo>
                    <a:pt x="4804" y="1652"/>
                  </a:lnTo>
                  <a:lnTo>
                    <a:pt x="4806" y="1642"/>
                  </a:lnTo>
                  <a:lnTo>
                    <a:pt x="4810" y="1634"/>
                  </a:lnTo>
                  <a:lnTo>
                    <a:pt x="4816" y="1628"/>
                  </a:lnTo>
                  <a:lnTo>
                    <a:pt x="4828" y="1622"/>
                  </a:lnTo>
                  <a:lnTo>
                    <a:pt x="4840" y="1618"/>
                  </a:lnTo>
                  <a:lnTo>
                    <a:pt x="4848" y="1618"/>
                  </a:lnTo>
                  <a:lnTo>
                    <a:pt x="4852" y="1620"/>
                  </a:lnTo>
                  <a:lnTo>
                    <a:pt x="4854" y="1622"/>
                  </a:lnTo>
                  <a:lnTo>
                    <a:pt x="4856" y="1624"/>
                  </a:lnTo>
                  <a:lnTo>
                    <a:pt x="4862" y="1622"/>
                  </a:lnTo>
                  <a:lnTo>
                    <a:pt x="4872" y="1616"/>
                  </a:lnTo>
                  <a:lnTo>
                    <a:pt x="4888" y="1606"/>
                  </a:lnTo>
                  <a:lnTo>
                    <a:pt x="4900" y="1598"/>
                  </a:lnTo>
                  <a:lnTo>
                    <a:pt x="4908" y="1592"/>
                  </a:lnTo>
                  <a:lnTo>
                    <a:pt x="4914" y="1592"/>
                  </a:lnTo>
                  <a:lnTo>
                    <a:pt x="4916" y="1592"/>
                  </a:lnTo>
                  <a:lnTo>
                    <a:pt x="4918" y="1596"/>
                  </a:lnTo>
                  <a:lnTo>
                    <a:pt x="4918" y="1600"/>
                  </a:lnTo>
                  <a:lnTo>
                    <a:pt x="4914" y="1612"/>
                  </a:lnTo>
                  <a:lnTo>
                    <a:pt x="4910" y="1624"/>
                  </a:lnTo>
                  <a:lnTo>
                    <a:pt x="4910" y="1628"/>
                  </a:lnTo>
                  <a:lnTo>
                    <a:pt x="4910" y="1632"/>
                  </a:lnTo>
                  <a:lnTo>
                    <a:pt x="4912" y="1632"/>
                  </a:lnTo>
                  <a:lnTo>
                    <a:pt x="4916" y="1632"/>
                  </a:lnTo>
                  <a:lnTo>
                    <a:pt x="4934" y="1618"/>
                  </a:lnTo>
                  <a:lnTo>
                    <a:pt x="4958" y="1600"/>
                  </a:lnTo>
                  <a:lnTo>
                    <a:pt x="4980" y="1588"/>
                  </a:lnTo>
                  <a:lnTo>
                    <a:pt x="4990" y="1586"/>
                  </a:lnTo>
                  <a:lnTo>
                    <a:pt x="5000" y="1584"/>
                  </a:lnTo>
                  <a:lnTo>
                    <a:pt x="5016" y="1584"/>
                  </a:lnTo>
                  <a:lnTo>
                    <a:pt x="5032" y="1588"/>
                  </a:lnTo>
                  <a:lnTo>
                    <a:pt x="5048" y="1596"/>
                  </a:lnTo>
                  <a:lnTo>
                    <a:pt x="5060" y="1606"/>
                  </a:lnTo>
                  <a:lnTo>
                    <a:pt x="5072" y="1618"/>
                  </a:lnTo>
                  <a:lnTo>
                    <a:pt x="5080" y="1628"/>
                  </a:lnTo>
                  <a:lnTo>
                    <a:pt x="5082" y="1630"/>
                  </a:lnTo>
                  <a:lnTo>
                    <a:pt x="5084" y="1628"/>
                  </a:lnTo>
                  <a:lnTo>
                    <a:pt x="5086" y="1620"/>
                  </a:lnTo>
                  <a:lnTo>
                    <a:pt x="5094" y="1608"/>
                  </a:lnTo>
                  <a:lnTo>
                    <a:pt x="5108" y="1592"/>
                  </a:lnTo>
                  <a:lnTo>
                    <a:pt x="5118" y="1584"/>
                  </a:lnTo>
                  <a:lnTo>
                    <a:pt x="5132" y="1574"/>
                  </a:lnTo>
                  <a:lnTo>
                    <a:pt x="5148" y="1564"/>
                  </a:lnTo>
                  <a:lnTo>
                    <a:pt x="5168" y="1552"/>
                  </a:lnTo>
                  <a:lnTo>
                    <a:pt x="5186" y="1542"/>
                  </a:lnTo>
                  <a:lnTo>
                    <a:pt x="5202" y="1532"/>
                  </a:lnTo>
                  <a:lnTo>
                    <a:pt x="5236" y="1508"/>
                  </a:lnTo>
                  <a:lnTo>
                    <a:pt x="5252" y="1496"/>
                  </a:lnTo>
                  <a:lnTo>
                    <a:pt x="5272" y="1484"/>
                  </a:lnTo>
                  <a:lnTo>
                    <a:pt x="5290" y="1474"/>
                  </a:lnTo>
                  <a:lnTo>
                    <a:pt x="5312" y="1466"/>
                  </a:lnTo>
                  <a:lnTo>
                    <a:pt x="5330" y="1460"/>
                  </a:lnTo>
                  <a:lnTo>
                    <a:pt x="5348" y="1456"/>
                  </a:lnTo>
                  <a:lnTo>
                    <a:pt x="5362" y="1454"/>
                  </a:lnTo>
                  <a:lnTo>
                    <a:pt x="5374" y="1454"/>
                  </a:lnTo>
                  <a:lnTo>
                    <a:pt x="5396" y="1456"/>
                  </a:lnTo>
                  <a:lnTo>
                    <a:pt x="5410" y="1460"/>
                  </a:lnTo>
                  <a:lnTo>
                    <a:pt x="5422" y="1464"/>
                  </a:lnTo>
                  <a:lnTo>
                    <a:pt x="5430" y="1466"/>
                  </a:lnTo>
                  <a:lnTo>
                    <a:pt x="5434" y="1466"/>
                  </a:lnTo>
                  <a:lnTo>
                    <a:pt x="5438" y="1464"/>
                  </a:lnTo>
                  <a:lnTo>
                    <a:pt x="5448" y="1458"/>
                  </a:lnTo>
                  <a:lnTo>
                    <a:pt x="5454" y="1448"/>
                  </a:lnTo>
                  <a:lnTo>
                    <a:pt x="5458" y="1440"/>
                  </a:lnTo>
                  <a:lnTo>
                    <a:pt x="5456" y="1432"/>
                  </a:lnTo>
                  <a:lnTo>
                    <a:pt x="5450" y="1422"/>
                  </a:lnTo>
                  <a:lnTo>
                    <a:pt x="5436" y="1400"/>
                  </a:lnTo>
                  <a:lnTo>
                    <a:pt x="5428" y="1386"/>
                  </a:lnTo>
                  <a:lnTo>
                    <a:pt x="5420" y="1368"/>
                  </a:lnTo>
                  <a:lnTo>
                    <a:pt x="5412" y="1348"/>
                  </a:lnTo>
                  <a:lnTo>
                    <a:pt x="5404" y="1338"/>
                  </a:lnTo>
                  <a:lnTo>
                    <a:pt x="5400" y="1336"/>
                  </a:lnTo>
                  <a:lnTo>
                    <a:pt x="5396" y="1336"/>
                  </a:lnTo>
                  <a:lnTo>
                    <a:pt x="5390" y="1336"/>
                  </a:lnTo>
                  <a:lnTo>
                    <a:pt x="5384" y="1338"/>
                  </a:lnTo>
                  <a:lnTo>
                    <a:pt x="5378" y="1338"/>
                  </a:lnTo>
                  <a:lnTo>
                    <a:pt x="5376" y="1336"/>
                  </a:lnTo>
                  <a:lnTo>
                    <a:pt x="5374" y="1334"/>
                  </a:lnTo>
                  <a:lnTo>
                    <a:pt x="5368" y="1322"/>
                  </a:lnTo>
                  <a:lnTo>
                    <a:pt x="5368" y="1316"/>
                  </a:lnTo>
                  <a:lnTo>
                    <a:pt x="5368" y="1312"/>
                  </a:lnTo>
                  <a:lnTo>
                    <a:pt x="5372" y="1310"/>
                  </a:lnTo>
                  <a:lnTo>
                    <a:pt x="5374" y="1308"/>
                  </a:lnTo>
                  <a:lnTo>
                    <a:pt x="5384" y="1308"/>
                  </a:lnTo>
                  <a:lnTo>
                    <a:pt x="5398" y="1310"/>
                  </a:lnTo>
                  <a:lnTo>
                    <a:pt x="5414" y="1312"/>
                  </a:lnTo>
                  <a:lnTo>
                    <a:pt x="5432" y="1310"/>
                  </a:lnTo>
                  <a:lnTo>
                    <a:pt x="5440" y="1308"/>
                  </a:lnTo>
                  <a:lnTo>
                    <a:pt x="5448" y="1304"/>
                  </a:lnTo>
                  <a:lnTo>
                    <a:pt x="5454" y="1298"/>
                  </a:lnTo>
                  <a:lnTo>
                    <a:pt x="5462" y="1292"/>
                  </a:lnTo>
                  <a:lnTo>
                    <a:pt x="5478" y="1272"/>
                  </a:lnTo>
                  <a:lnTo>
                    <a:pt x="5478" y="1258"/>
                  </a:lnTo>
                  <a:lnTo>
                    <a:pt x="5486" y="1248"/>
                  </a:lnTo>
                  <a:lnTo>
                    <a:pt x="5490" y="1244"/>
                  </a:lnTo>
                  <a:lnTo>
                    <a:pt x="5490" y="1240"/>
                  </a:lnTo>
                  <a:lnTo>
                    <a:pt x="5490" y="1236"/>
                  </a:lnTo>
                  <a:lnTo>
                    <a:pt x="5488" y="1232"/>
                  </a:lnTo>
                  <a:lnTo>
                    <a:pt x="5480" y="1220"/>
                  </a:lnTo>
                  <a:lnTo>
                    <a:pt x="5478" y="1216"/>
                  </a:lnTo>
                  <a:lnTo>
                    <a:pt x="5478" y="1204"/>
                  </a:lnTo>
                  <a:lnTo>
                    <a:pt x="5480" y="1200"/>
                  </a:lnTo>
                  <a:lnTo>
                    <a:pt x="5484" y="1200"/>
                  </a:lnTo>
                  <a:lnTo>
                    <a:pt x="5490" y="1200"/>
                  </a:lnTo>
                  <a:lnTo>
                    <a:pt x="5496" y="1202"/>
                  </a:lnTo>
                  <a:lnTo>
                    <a:pt x="5502" y="1206"/>
                  </a:lnTo>
                  <a:lnTo>
                    <a:pt x="5510" y="1212"/>
                  </a:lnTo>
                  <a:lnTo>
                    <a:pt x="5516" y="1220"/>
                  </a:lnTo>
                  <a:lnTo>
                    <a:pt x="5520" y="1230"/>
                  </a:lnTo>
                  <a:lnTo>
                    <a:pt x="5524" y="1238"/>
                  </a:lnTo>
                  <a:lnTo>
                    <a:pt x="5530" y="1242"/>
                  </a:lnTo>
                  <a:lnTo>
                    <a:pt x="5536" y="1244"/>
                  </a:lnTo>
                  <a:lnTo>
                    <a:pt x="5542" y="1246"/>
                  </a:lnTo>
                  <a:lnTo>
                    <a:pt x="5556" y="1244"/>
                  </a:lnTo>
                  <a:lnTo>
                    <a:pt x="5572" y="1242"/>
                  </a:lnTo>
                  <a:lnTo>
                    <a:pt x="5588" y="1238"/>
                  </a:lnTo>
                  <a:lnTo>
                    <a:pt x="5596" y="1238"/>
                  </a:lnTo>
                  <a:lnTo>
                    <a:pt x="5604" y="1238"/>
                  </a:lnTo>
                  <a:lnTo>
                    <a:pt x="5610" y="1242"/>
                  </a:lnTo>
                  <a:lnTo>
                    <a:pt x="5618" y="1246"/>
                  </a:lnTo>
                  <a:lnTo>
                    <a:pt x="5624" y="1252"/>
                  </a:lnTo>
                  <a:lnTo>
                    <a:pt x="5628" y="1262"/>
                  </a:lnTo>
                  <a:lnTo>
                    <a:pt x="5638" y="1278"/>
                  </a:lnTo>
                  <a:lnTo>
                    <a:pt x="5648" y="1290"/>
                  </a:lnTo>
                  <a:lnTo>
                    <a:pt x="5656" y="1294"/>
                  </a:lnTo>
                  <a:lnTo>
                    <a:pt x="5664" y="1296"/>
                  </a:lnTo>
                  <a:lnTo>
                    <a:pt x="5674" y="1298"/>
                  </a:lnTo>
                  <a:lnTo>
                    <a:pt x="5682" y="1298"/>
                  </a:lnTo>
                  <a:lnTo>
                    <a:pt x="5690" y="1302"/>
                  </a:lnTo>
                  <a:lnTo>
                    <a:pt x="5696" y="1310"/>
                  </a:lnTo>
                  <a:lnTo>
                    <a:pt x="5700" y="1316"/>
                  </a:lnTo>
                  <a:lnTo>
                    <a:pt x="5706" y="1320"/>
                  </a:lnTo>
                  <a:lnTo>
                    <a:pt x="5710" y="1322"/>
                  </a:lnTo>
                  <a:lnTo>
                    <a:pt x="5716" y="1322"/>
                  </a:lnTo>
                  <a:lnTo>
                    <a:pt x="5726" y="1322"/>
                  </a:lnTo>
                  <a:lnTo>
                    <a:pt x="5738" y="1318"/>
                  </a:lnTo>
                  <a:lnTo>
                    <a:pt x="5748" y="1310"/>
                  </a:lnTo>
                  <a:lnTo>
                    <a:pt x="5756" y="1298"/>
                  </a:lnTo>
                  <a:lnTo>
                    <a:pt x="5764" y="1284"/>
                  </a:lnTo>
                  <a:lnTo>
                    <a:pt x="5766" y="1268"/>
                  </a:lnTo>
                  <a:lnTo>
                    <a:pt x="5768" y="1254"/>
                  </a:lnTo>
                  <a:lnTo>
                    <a:pt x="5770" y="1248"/>
                  </a:lnTo>
                  <a:lnTo>
                    <a:pt x="5774" y="1246"/>
                  </a:lnTo>
                  <a:lnTo>
                    <a:pt x="5782" y="1240"/>
                  </a:lnTo>
                  <a:lnTo>
                    <a:pt x="5792" y="1238"/>
                  </a:lnTo>
                  <a:lnTo>
                    <a:pt x="5802" y="1238"/>
                  </a:lnTo>
                  <a:lnTo>
                    <a:pt x="5816" y="1234"/>
                  </a:lnTo>
                  <a:lnTo>
                    <a:pt x="5830" y="1228"/>
                  </a:lnTo>
                  <a:lnTo>
                    <a:pt x="5836" y="1222"/>
                  </a:lnTo>
                  <a:lnTo>
                    <a:pt x="5844" y="1216"/>
                  </a:lnTo>
                  <a:lnTo>
                    <a:pt x="5854" y="1204"/>
                  </a:lnTo>
                  <a:lnTo>
                    <a:pt x="5856" y="1198"/>
                  </a:lnTo>
                  <a:lnTo>
                    <a:pt x="5856" y="1196"/>
                  </a:lnTo>
                  <a:lnTo>
                    <a:pt x="5854" y="1194"/>
                  </a:lnTo>
                  <a:lnTo>
                    <a:pt x="5846" y="1194"/>
                  </a:lnTo>
                  <a:lnTo>
                    <a:pt x="5836" y="1192"/>
                  </a:lnTo>
                  <a:lnTo>
                    <a:pt x="5824" y="1188"/>
                  </a:lnTo>
                  <a:lnTo>
                    <a:pt x="5816" y="1184"/>
                  </a:lnTo>
                  <a:lnTo>
                    <a:pt x="5810" y="1180"/>
                  </a:lnTo>
                  <a:lnTo>
                    <a:pt x="5804" y="1174"/>
                  </a:lnTo>
                  <a:lnTo>
                    <a:pt x="5798" y="1166"/>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9" name="Freeform 6004">
              <a:extLst>
                <a:ext uri="{FF2B5EF4-FFF2-40B4-BE49-F238E27FC236}">
                  <a16:creationId xmlns:a16="http://schemas.microsoft.com/office/drawing/2014/main" id="{74F78BDB-1243-0F2D-1EC1-5EC604A02D65}"/>
                </a:ext>
              </a:extLst>
            </p:cNvPr>
            <p:cNvSpPr>
              <a:spLocks/>
            </p:cNvSpPr>
            <p:nvPr/>
          </p:nvSpPr>
          <p:spPr bwMode="auto">
            <a:xfrm>
              <a:off x="3537599" y="3604608"/>
              <a:ext cx="5080" cy="6349"/>
            </a:xfrm>
            <a:custGeom>
              <a:avLst/>
              <a:gdLst/>
              <a:ahLst/>
              <a:cxnLst>
                <a:cxn ang="0">
                  <a:pos x="0" y="6"/>
                </a:cxn>
                <a:cxn ang="0">
                  <a:pos x="0" y="6"/>
                </a:cxn>
                <a:cxn ang="0">
                  <a:pos x="2" y="8"/>
                </a:cxn>
                <a:cxn ang="0">
                  <a:pos x="4" y="10"/>
                </a:cxn>
                <a:cxn ang="0">
                  <a:pos x="6" y="8"/>
                </a:cxn>
                <a:cxn ang="0">
                  <a:pos x="8" y="4"/>
                </a:cxn>
                <a:cxn ang="0">
                  <a:pos x="8" y="4"/>
                </a:cxn>
                <a:cxn ang="0">
                  <a:pos x="6" y="0"/>
                </a:cxn>
                <a:cxn ang="0">
                  <a:pos x="4" y="2"/>
                </a:cxn>
                <a:cxn ang="0">
                  <a:pos x="2" y="4"/>
                </a:cxn>
                <a:cxn ang="0">
                  <a:pos x="0" y="6"/>
                </a:cxn>
                <a:cxn ang="0">
                  <a:pos x="0" y="6"/>
                </a:cxn>
              </a:cxnLst>
              <a:rect l="0" t="0" r="r" b="b"/>
              <a:pathLst>
                <a:path w="8" h="10">
                  <a:moveTo>
                    <a:pt x="0" y="6"/>
                  </a:moveTo>
                  <a:lnTo>
                    <a:pt x="0" y="6"/>
                  </a:lnTo>
                  <a:lnTo>
                    <a:pt x="2" y="8"/>
                  </a:lnTo>
                  <a:lnTo>
                    <a:pt x="4" y="10"/>
                  </a:lnTo>
                  <a:lnTo>
                    <a:pt x="6" y="8"/>
                  </a:lnTo>
                  <a:lnTo>
                    <a:pt x="8" y="4"/>
                  </a:lnTo>
                  <a:lnTo>
                    <a:pt x="8" y="4"/>
                  </a:lnTo>
                  <a:lnTo>
                    <a:pt x="6" y="0"/>
                  </a:lnTo>
                  <a:lnTo>
                    <a:pt x="4" y="2"/>
                  </a:lnTo>
                  <a:lnTo>
                    <a:pt x="2" y="4"/>
                  </a:lnTo>
                  <a:lnTo>
                    <a:pt x="0" y="6"/>
                  </a:lnTo>
                  <a:lnTo>
                    <a:pt x="0" y="6"/>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grpSp>
          <p:nvGrpSpPr>
            <p:cNvPr id="10" name="Gruppe 224">
              <a:extLst>
                <a:ext uri="{FF2B5EF4-FFF2-40B4-BE49-F238E27FC236}">
                  <a16:creationId xmlns:a16="http://schemas.microsoft.com/office/drawing/2014/main" id="{9368F580-8FCB-F861-8938-06DCF0EFD3EE}"/>
                </a:ext>
              </a:extLst>
            </p:cNvPr>
            <p:cNvGrpSpPr/>
            <p:nvPr/>
          </p:nvGrpSpPr>
          <p:grpSpPr bwMode="auto">
            <a:xfrm>
              <a:off x="61885" y="752495"/>
              <a:ext cx="3986212" cy="2951162"/>
              <a:chOff x="93979" y="699453"/>
              <a:chExt cx="3986530" cy="2951480"/>
            </a:xfrm>
            <a:grpFill/>
          </p:grpSpPr>
          <p:sp>
            <p:nvSpPr>
              <p:cNvPr id="18" name="Freeform 6016">
                <a:extLst>
                  <a:ext uri="{FF2B5EF4-FFF2-40B4-BE49-F238E27FC236}">
                    <a16:creationId xmlns:a16="http://schemas.microsoft.com/office/drawing/2014/main" id="{953A0AD1-D7FD-C50F-B71B-9268E6E09FE9}"/>
                  </a:ext>
                </a:extLst>
              </p:cNvPr>
              <p:cNvSpPr>
                <a:spLocks/>
              </p:cNvSpPr>
              <p:nvPr/>
            </p:nvSpPr>
            <p:spPr bwMode="auto">
              <a:xfrm>
                <a:off x="1352550" y="1099503"/>
                <a:ext cx="40640" cy="26670"/>
              </a:xfrm>
              <a:custGeom>
                <a:avLst/>
                <a:gdLst/>
                <a:ahLst/>
                <a:cxnLst>
                  <a:cxn ang="0">
                    <a:pos x="54" y="2"/>
                  </a:cxn>
                  <a:cxn ang="0">
                    <a:pos x="54" y="2"/>
                  </a:cxn>
                  <a:cxn ang="0">
                    <a:pos x="32" y="12"/>
                  </a:cxn>
                  <a:cxn ang="0">
                    <a:pos x="10" y="24"/>
                  </a:cxn>
                  <a:cxn ang="0">
                    <a:pos x="4" y="30"/>
                  </a:cxn>
                  <a:cxn ang="0">
                    <a:pos x="0" y="36"/>
                  </a:cxn>
                  <a:cxn ang="0">
                    <a:pos x="2" y="38"/>
                  </a:cxn>
                  <a:cxn ang="0">
                    <a:pos x="4" y="40"/>
                  </a:cxn>
                  <a:cxn ang="0">
                    <a:pos x="16" y="42"/>
                  </a:cxn>
                  <a:cxn ang="0">
                    <a:pos x="16" y="42"/>
                  </a:cxn>
                  <a:cxn ang="0">
                    <a:pos x="22" y="42"/>
                  </a:cxn>
                  <a:cxn ang="0">
                    <a:pos x="28" y="42"/>
                  </a:cxn>
                  <a:cxn ang="0">
                    <a:pos x="40" y="36"/>
                  </a:cxn>
                  <a:cxn ang="0">
                    <a:pos x="50" y="28"/>
                  </a:cxn>
                  <a:cxn ang="0">
                    <a:pos x="58" y="20"/>
                  </a:cxn>
                  <a:cxn ang="0">
                    <a:pos x="62" y="10"/>
                  </a:cxn>
                  <a:cxn ang="0">
                    <a:pos x="64" y="4"/>
                  </a:cxn>
                  <a:cxn ang="0">
                    <a:pos x="64" y="2"/>
                  </a:cxn>
                  <a:cxn ang="0">
                    <a:pos x="62" y="0"/>
                  </a:cxn>
                  <a:cxn ang="0">
                    <a:pos x="58" y="0"/>
                  </a:cxn>
                  <a:cxn ang="0">
                    <a:pos x="54" y="2"/>
                  </a:cxn>
                  <a:cxn ang="0">
                    <a:pos x="54" y="2"/>
                  </a:cxn>
                </a:cxnLst>
                <a:rect l="0" t="0" r="r" b="b"/>
                <a:pathLst>
                  <a:path w="64" h="42">
                    <a:moveTo>
                      <a:pt x="54" y="2"/>
                    </a:moveTo>
                    <a:lnTo>
                      <a:pt x="54" y="2"/>
                    </a:lnTo>
                    <a:lnTo>
                      <a:pt x="32" y="12"/>
                    </a:lnTo>
                    <a:lnTo>
                      <a:pt x="10" y="24"/>
                    </a:lnTo>
                    <a:lnTo>
                      <a:pt x="4" y="30"/>
                    </a:lnTo>
                    <a:lnTo>
                      <a:pt x="0" y="36"/>
                    </a:lnTo>
                    <a:lnTo>
                      <a:pt x="2" y="38"/>
                    </a:lnTo>
                    <a:lnTo>
                      <a:pt x="4" y="40"/>
                    </a:lnTo>
                    <a:lnTo>
                      <a:pt x="16" y="42"/>
                    </a:lnTo>
                    <a:lnTo>
                      <a:pt x="16" y="42"/>
                    </a:lnTo>
                    <a:lnTo>
                      <a:pt x="22" y="42"/>
                    </a:lnTo>
                    <a:lnTo>
                      <a:pt x="28" y="42"/>
                    </a:lnTo>
                    <a:lnTo>
                      <a:pt x="40" y="36"/>
                    </a:lnTo>
                    <a:lnTo>
                      <a:pt x="50" y="28"/>
                    </a:lnTo>
                    <a:lnTo>
                      <a:pt x="58" y="20"/>
                    </a:lnTo>
                    <a:lnTo>
                      <a:pt x="62" y="10"/>
                    </a:lnTo>
                    <a:lnTo>
                      <a:pt x="64" y="4"/>
                    </a:lnTo>
                    <a:lnTo>
                      <a:pt x="64" y="2"/>
                    </a:lnTo>
                    <a:lnTo>
                      <a:pt x="62" y="0"/>
                    </a:lnTo>
                    <a:lnTo>
                      <a:pt x="58" y="0"/>
                    </a:lnTo>
                    <a:lnTo>
                      <a:pt x="54" y="2"/>
                    </a:lnTo>
                    <a:lnTo>
                      <a:pt x="54" y="2"/>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19" name="Freeform 6017">
                <a:extLst>
                  <a:ext uri="{FF2B5EF4-FFF2-40B4-BE49-F238E27FC236}">
                    <a16:creationId xmlns:a16="http://schemas.microsoft.com/office/drawing/2014/main" id="{44A69283-55B5-30A4-0988-DBB19D464C5F}"/>
                  </a:ext>
                </a:extLst>
              </p:cNvPr>
              <p:cNvSpPr>
                <a:spLocks/>
              </p:cNvSpPr>
              <p:nvPr/>
            </p:nvSpPr>
            <p:spPr bwMode="auto">
              <a:xfrm>
                <a:off x="1184910" y="1173163"/>
                <a:ext cx="270510" cy="165100"/>
              </a:xfrm>
              <a:custGeom>
                <a:avLst/>
                <a:gdLst/>
                <a:ahLst/>
                <a:cxnLst>
                  <a:cxn ang="0">
                    <a:pos x="20" y="198"/>
                  </a:cxn>
                  <a:cxn ang="0">
                    <a:pos x="68" y="214"/>
                  </a:cxn>
                  <a:cxn ang="0">
                    <a:pos x="92" y="232"/>
                  </a:cxn>
                  <a:cxn ang="0">
                    <a:pos x="106" y="256"/>
                  </a:cxn>
                  <a:cxn ang="0">
                    <a:pos x="116" y="260"/>
                  </a:cxn>
                  <a:cxn ang="0">
                    <a:pos x="146" y="248"/>
                  </a:cxn>
                  <a:cxn ang="0">
                    <a:pos x="168" y="236"/>
                  </a:cxn>
                  <a:cxn ang="0">
                    <a:pos x="184" y="238"/>
                  </a:cxn>
                  <a:cxn ang="0">
                    <a:pos x="208" y="232"/>
                  </a:cxn>
                  <a:cxn ang="0">
                    <a:pos x="216" y="226"/>
                  </a:cxn>
                  <a:cxn ang="0">
                    <a:pos x="224" y="200"/>
                  </a:cxn>
                  <a:cxn ang="0">
                    <a:pos x="232" y="178"/>
                  </a:cxn>
                  <a:cxn ang="0">
                    <a:pos x="254" y="172"/>
                  </a:cxn>
                  <a:cxn ang="0">
                    <a:pos x="266" y="158"/>
                  </a:cxn>
                  <a:cxn ang="0">
                    <a:pos x="280" y="140"/>
                  </a:cxn>
                  <a:cxn ang="0">
                    <a:pos x="322" y="124"/>
                  </a:cxn>
                  <a:cxn ang="0">
                    <a:pos x="392" y="94"/>
                  </a:cxn>
                  <a:cxn ang="0">
                    <a:pos x="418" y="86"/>
                  </a:cxn>
                  <a:cxn ang="0">
                    <a:pos x="424" y="72"/>
                  </a:cxn>
                  <a:cxn ang="0">
                    <a:pos x="408" y="64"/>
                  </a:cxn>
                  <a:cxn ang="0">
                    <a:pos x="370" y="40"/>
                  </a:cxn>
                  <a:cxn ang="0">
                    <a:pos x="334" y="22"/>
                  </a:cxn>
                  <a:cxn ang="0">
                    <a:pos x="302" y="22"/>
                  </a:cxn>
                  <a:cxn ang="0">
                    <a:pos x="284" y="30"/>
                  </a:cxn>
                  <a:cxn ang="0">
                    <a:pos x="276" y="40"/>
                  </a:cxn>
                  <a:cxn ang="0">
                    <a:pos x="272" y="36"/>
                  </a:cxn>
                  <a:cxn ang="0">
                    <a:pos x="268" y="26"/>
                  </a:cxn>
                  <a:cxn ang="0">
                    <a:pos x="260" y="26"/>
                  </a:cxn>
                  <a:cxn ang="0">
                    <a:pos x="234" y="22"/>
                  </a:cxn>
                  <a:cxn ang="0">
                    <a:pos x="192" y="2"/>
                  </a:cxn>
                  <a:cxn ang="0">
                    <a:pos x="168" y="0"/>
                  </a:cxn>
                  <a:cxn ang="0">
                    <a:pos x="138" y="6"/>
                  </a:cxn>
                  <a:cxn ang="0">
                    <a:pos x="54" y="16"/>
                  </a:cxn>
                  <a:cxn ang="0">
                    <a:pos x="50" y="20"/>
                  </a:cxn>
                  <a:cxn ang="0">
                    <a:pos x="56" y="28"/>
                  </a:cxn>
                  <a:cxn ang="0">
                    <a:pos x="64" y="46"/>
                  </a:cxn>
                  <a:cxn ang="0">
                    <a:pos x="76" y="52"/>
                  </a:cxn>
                  <a:cxn ang="0">
                    <a:pos x="86" y="60"/>
                  </a:cxn>
                  <a:cxn ang="0">
                    <a:pos x="74" y="72"/>
                  </a:cxn>
                  <a:cxn ang="0">
                    <a:pos x="72" y="80"/>
                  </a:cxn>
                  <a:cxn ang="0">
                    <a:pos x="58" y="84"/>
                  </a:cxn>
                  <a:cxn ang="0">
                    <a:pos x="56" y="90"/>
                  </a:cxn>
                  <a:cxn ang="0">
                    <a:pos x="48" y="106"/>
                  </a:cxn>
                  <a:cxn ang="0">
                    <a:pos x="46" y="114"/>
                  </a:cxn>
                  <a:cxn ang="0">
                    <a:pos x="56" y="122"/>
                  </a:cxn>
                  <a:cxn ang="0">
                    <a:pos x="44" y="126"/>
                  </a:cxn>
                  <a:cxn ang="0">
                    <a:pos x="30" y="130"/>
                  </a:cxn>
                  <a:cxn ang="0">
                    <a:pos x="34" y="140"/>
                  </a:cxn>
                  <a:cxn ang="0">
                    <a:pos x="22" y="160"/>
                  </a:cxn>
                  <a:cxn ang="0">
                    <a:pos x="4" y="182"/>
                  </a:cxn>
                  <a:cxn ang="0">
                    <a:pos x="0" y="192"/>
                  </a:cxn>
                  <a:cxn ang="0">
                    <a:pos x="2" y="196"/>
                  </a:cxn>
                </a:cxnLst>
                <a:rect l="0" t="0" r="r" b="b"/>
                <a:pathLst>
                  <a:path w="426" h="260">
                    <a:moveTo>
                      <a:pt x="2" y="196"/>
                    </a:moveTo>
                    <a:lnTo>
                      <a:pt x="2" y="196"/>
                    </a:lnTo>
                    <a:lnTo>
                      <a:pt x="20" y="198"/>
                    </a:lnTo>
                    <a:lnTo>
                      <a:pt x="38" y="204"/>
                    </a:lnTo>
                    <a:lnTo>
                      <a:pt x="68" y="214"/>
                    </a:lnTo>
                    <a:lnTo>
                      <a:pt x="68" y="214"/>
                    </a:lnTo>
                    <a:lnTo>
                      <a:pt x="78" y="220"/>
                    </a:lnTo>
                    <a:lnTo>
                      <a:pt x="86" y="226"/>
                    </a:lnTo>
                    <a:lnTo>
                      <a:pt x="92" y="232"/>
                    </a:lnTo>
                    <a:lnTo>
                      <a:pt x="96" y="240"/>
                    </a:lnTo>
                    <a:lnTo>
                      <a:pt x="102" y="252"/>
                    </a:lnTo>
                    <a:lnTo>
                      <a:pt x="106" y="256"/>
                    </a:lnTo>
                    <a:lnTo>
                      <a:pt x="110" y="260"/>
                    </a:lnTo>
                    <a:lnTo>
                      <a:pt x="110" y="260"/>
                    </a:lnTo>
                    <a:lnTo>
                      <a:pt x="116" y="260"/>
                    </a:lnTo>
                    <a:lnTo>
                      <a:pt x="122" y="260"/>
                    </a:lnTo>
                    <a:lnTo>
                      <a:pt x="134" y="256"/>
                    </a:lnTo>
                    <a:lnTo>
                      <a:pt x="146" y="248"/>
                    </a:lnTo>
                    <a:lnTo>
                      <a:pt x="160" y="240"/>
                    </a:lnTo>
                    <a:lnTo>
                      <a:pt x="160" y="240"/>
                    </a:lnTo>
                    <a:lnTo>
                      <a:pt x="168" y="236"/>
                    </a:lnTo>
                    <a:lnTo>
                      <a:pt x="172" y="234"/>
                    </a:lnTo>
                    <a:lnTo>
                      <a:pt x="180" y="236"/>
                    </a:lnTo>
                    <a:lnTo>
                      <a:pt x="184" y="238"/>
                    </a:lnTo>
                    <a:lnTo>
                      <a:pt x="190" y="238"/>
                    </a:lnTo>
                    <a:lnTo>
                      <a:pt x="198" y="236"/>
                    </a:lnTo>
                    <a:lnTo>
                      <a:pt x="208" y="232"/>
                    </a:lnTo>
                    <a:lnTo>
                      <a:pt x="208" y="232"/>
                    </a:lnTo>
                    <a:lnTo>
                      <a:pt x="212" y="230"/>
                    </a:lnTo>
                    <a:lnTo>
                      <a:pt x="216" y="226"/>
                    </a:lnTo>
                    <a:lnTo>
                      <a:pt x="222" y="218"/>
                    </a:lnTo>
                    <a:lnTo>
                      <a:pt x="224" y="210"/>
                    </a:lnTo>
                    <a:lnTo>
                      <a:pt x="224" y="200"/>
                    </a:lnTo>
                    <a:lnTo>
                      <a:pt x="224" y="192"/>
                    </a:lnTo>
                    <a:lnTo>
                      <a:pt x="226" y="184"/>
                    </a:lnTo>
                    <a:lnTo>
                      <a:pt x="232" y="178"/>
                    </a:lnTo>
                    <a:lnTo>
                      <a:pt x="244" y="174"/>
                    </a:lnTo>
                    <a:lnTo>
                      <a:pt x="244" y="174"/>
                    </a:lnTo>
                    <a:lnTo>
                      <a:pt x="254" y="172"/>
                    </a:lnTo>
                    <a:lnTo>
                      <a:pt x="260" y="170"/>
                    </a:lnTo>
                    <a:lnTo>
                      <a:pt x="264" y="164"/>
                    </a:lnTo>
                    <a:lnTo>
                      <a:pt x="266" y="158"/>
                    </a:lnTo>
                    <a:lnTo>
                      <a:pt x="268" y="152"/>
                    </a:lnTo>
                    <a:lnTo>
                      <a:pt x="272" y="146"/>
                    </a:lnTo>
                    <a:lnTo>
                      <a:pt x="280" y="140"/>
                    </a:lnTo>
                    <a:lnTo>
                      <a:pt x="292" y="136"/>
                    </a:lnTo>
                    <a:lnTo>
                      <a:pt x="292" y="136"/>
                    </a:lnTo>
                    <a:lnTo>
                      <a:pt x="322" y="124"/>
                    </a:lnTo>
                    <a:lnTo>
                      <a:pt x="348" y="112"/>
                    </a:lnTo>
                    <a:lnTo>
                      <a:pt x="370" y="102"/>
                    </a:lnTo>
                    <a:lnTo>
                      <a:pt x="392" y="94"/>
                    </a:lnTo>
                    <a:lnTo>
                      <a:pt x="392" y="94"/>
                    </a:lnTo>
                    <a:lnTo>
                      <a:pt x="408" y="90"/>
                    </a:lnTo>
                    <a:lnTo>
                      <a:pt x="418" y="86"/>
                    </a:lnTo>
                    <a:lnTo>
                      <a:pt x="424" y="82"/>
                    </a:lnTo>
                    <a:lnTo>
                      <a:pt x="426" y="76"/>
                    </a:lnTo>
                    <a:lnTo>
                      <a:pt x="424" y="72"/>
                    </a:lnTo>
                    <a:lnTo>
                      <a:pt x="420" y="70"/>
                    </a:lnTo>
                    <a:lnTo>
                      <a:pt x="408" y="64"/>
                    </a:lnTo>
                    <a:lnTo>
                      <a:pt x="408" y="64"/>
                    </a:lnTo>
                    <a:lnTo>
                      <a:pt x="398" y="60"/>
                    </a:lnTo>
                    <a:lnTo>
                      <a:pt x="390" y="54"/>
                    </a:lnTo>
                    <a:lnTo>
                      <a:pt x="370" y="40"/>
                    </a:lnTo>
                    <a:lnTo>
                      <a:pt x="360" y="32"/>
                    </a:lnTo>
                    <a:lnTo>
                      <a:pt x="348" y="26"/>
                    </a:lnTo>
                    <a:lnTo>
                      <a:pt x="334" y="22"/>
                    </a:lnTo>
                    <a:lnTo>
                      <a:pt x="318" y="22"/>
                    </a:lnTo>
                    <a:lnTo>
                      <a:pt x="318" y="22"/>
                    </a:lnTo>
                    <a:lnTo>
                      <a:pt x="302" y="22"/>
                    </a:lnTo>
                    <a:lnTo>
                      <a:pt x="294" y="24"/>
                    </a:lnTo>
                    <a:lnTo>
                      <a:pt x="288" y="26"/>
                    </a:lnTo>
                    <a:lnTo>
                      <a:pt x="284" y="30"/>
                    </a:lnTo>
                    <a:lnTo>
                      <a:pt x="282" y="36"/>
                    </a:lnTo>
                    <a:lnTo>
                      <a:pt x="280" y="38"/>
                    </a:lnTo>
                    <a:lnTo>
                      <a:pt x="276" y="40"/>
                    </a:lnTo>
                    <a:lnTo>
                      <a:pt x="276" y="40"/>
                    </a:lnTo>
                    <a:lnTo>
                      <a:pt x="272" y="40"/>
                    </a:lnTo>
                    <a:lnTo>
                      <a:pt x="272" y="36"/>
                    </a:lnTo>
                    <a:lnTo>
                      <a:pt x="272" y="32"/>
                    </a:lnTo>
                    <a:lnTo>
                      <a:pt x="272" y="30"/>
                    </a:lnTo>
                    <a:lnTo>
                      <a:pt x="268" y="26"/>
                    </a:lnTo>
                    <a:lnTo>
                      <a:pt x="268" y="26"/>
                    </a:lnTo>
                    <a:lnTo>
                      <a:pt x="266" y="26"/>
                    </a:lnTo>
                    <a:lnTo>
                      <a:pt x="260" y="26"/>
                    </a:lnTo>
                    <a:lnTo>
                      <a:pt x="250" y="24"/>
                    </a:lnTo>
                    <a:lnTo>
                      <a:pt x="234" y="22"/>
                    </a:lnTo>
                    <a:lnTo>
                      <a:pt x="234" y="22"/>
                    </a:lnTo>
                    <a:lnTo>
                      <a:pt x="218" y="16"/>
                    </a:lnTo>
                    <a:lnTo>
                      <a:pt x="208" y="12"/>
                    </a:lnTo>
                    <a:lnTo>
                      <a:pt x="192" y="2"/>
                    </a:lnTo>
                    <a:lnTo>
                      <a:pt x="186" y="0"/>
                    </a:lnTo>
                    <a:lnTo>
                      <a:pt x="178" y="0"/>
                    </a:lnTo>
                    <a:lnTo>
                      <a:pt x="168" y="0"/>
                    </a:lnTo>
                    <a:lnTo>
                      <a:pt x="154" y="2"/>
                    </a:lnTo>
                    <a:lnTo>
                      <a:pt x="154" y="2"/>
                    </a:lnTo>
                    <a:lnTo>
                      <a:pt x="138" y="6"/>
                    </a:lnTo>
                    <a:lnTo>
                      <a:pt x="120" y="8"/>
                    </a:lnTo>
                    <a:lnTo>
                      <a:pt x="82" y="12"/>
                    </a:lnTo>
                    <a:lnTo>
                      <a:pt x="54" y="16"/>
                    </a:lnTo>
                    <a:lnTo>
                      <a:pt x="48" y="18"/>
                    </a:lnTo>
                    <a:lnTo>
                      <a:pt x="48" y="18"/>
                    </a:lnTo>
                    <a:lnTo>
                      <a:pt x="50" y="20"/>
                    </a:lnTo>
                    <a:lnTo>
                      <a:pt x="50" y="20"/>
                    </a:lnTo>
                    <a:lnTo>
                      <a:pt x="54" y="24"/>
                    </a:lnTo>
                    <a:lnTo>
                      <a:pt x="56" y="28"/>
                    </a:lnTo>
                    <a:lnTo>
                      <a:pt x="58" y="36"/>
                    </a:lnTo>
                    <a:lnTo>
                      <a:pt x="60" y="42"/>
                    </a:lnTo>
                    <a:lnTo>
                      <a:pt x="64" y="46"/>
                    </a:lnTo>
                    <a:lnTo>
                      <a:pt x="68" y="48"/>
                    </a:lnTo>
                    <a:lnTo>
                      <a:pt x="76" y="52"/>
                    </a:lnTo>
                    <a:lnTo>
                      <a:pt x="76" y="52"/>
                    </a:lnTo>
                    <a:lnTo>
                      <a:pt x="84" y="56"/>
                    </a:lnTo>
                    <a:lnTo>
                      <a:pt x="86" y="58"/>
                    </a:lnTo>
                    <a:lnTo>
                      <a:pt x="86" y="60"/>
                    </a:lnTo>
                    <a:lnTo>
                      <a:pt x="84" y="64"/>
                    </a:lnTo>
                    <a:lnTo>
                      <a:pt x="76" y="68"/>
                    </a:lnTo>
                    <a:lnTo>
                      <a:pt x="74" y="72"/>
                    </a:lnTo>
                    <a:lnTo>
                      <a:pt x="72" y="76"/>
                    </a:lnTo>
                    <a:lnTo>
                      <a:pt x="72" y="76"/>
                    </a:lnTo>
                    <a:lnTo>
                      <a:pt x="72" y="80"/>
                    </a:lnTo>
                    <a:lnTo>
                      <a:pt x="70" y="82"/>
                    </a:lnTo>
                    <a:lnTo>
                      <a:pt x="64" y="82"/>
                    </a:lnTo>
                    <a:lnTo>
                      <a:pt x="58" y="84"/>
                    </a:lnTo>
                    <a:lnTo>
                      <a:pt x="56" y="86"/>
                    </a:lnTo>
                    <a:lnTo>
                      <a:pt x="56" y="90"/>
                    </a:lnTo>
                    <a:lnTo>
                      <a:pt x="56" y="90"/>
                    </a:lnTo>
                    <a:lnTo>
                      <a:pt x="56" y="94"/>
                    </a:lnTo>
                    <a:lnTo>
                      <a:pt x="54" y="98"/>
                    </a:lnTo>
                    <a:lnTo>
                      <a:pt x="48" y="106"/>
                    </a:lnTo>
                    <a:lnTo>
                      <a:pt x="44" y="110"/>
                    </a:lnTo>
                    <a:lnTo>
                      <a:pt x="44" y="112"/>
                    </a:lnTo>
                    <a:lnTo>
                      <a:pt x="46" y="114"/>
                    </a:lnTo>
                    <a:lnTo>
                      <a:pt x="46" y="114"/>
                    </a:lnTo>
                    <a:lnTo>
                      <a:pt x="54" y="118"/>
                    </a:lnTo>
                    <a:lnTo>
                      <a:pt x="56" y="122"/>
                    </a:lnTo>
                    <a:lnTo>
                      <a:pt x="56" y="124"/>
                    </a:lnTo>
                    <a:lnTo>
                      <a:pt x="54" y="124"/>
                    </a:lnTo>
                    <a:lnTo>
                      <a:pt x="44" y="126"/>
                    </a:lnTo>
                    <a:lnTo>
                      <a:pt x="44" y="126"/>
                    </a:lnTo>
                    <a:lnTo>
                      <a:pt x="34" y="128"/>
                    </a:lnTo>
                    <a:lnTo>
                      <a:pt x="30" y="130"/>
                    </a:lnTo>
                    <a:lnTo>
                      <a:pt x="30" y="134"/>
                    </a:lnTo>
                    <a:lnTo>
                      <a:pt x="34" y="140"/>
                    </a:lnTo>
                    <a:lnTo>
                      <a:pt x="34" y="140"/>
                    </a:lnTo>
                    <a:lnTo>
                      <a:pt x="34" y="144"/>
                    </a:lnTo>
                    <a:lnTo>
                      <a:pt x="32" y="150"/>
                    </a:lnTo>
                    <a:lnTo>
                      <a:pt x="22" y="160"/>
                    </a:lnTo>
                    <a:lnTo>
                      <a:pt x="10" y="172"/>
                    </a:lnTo>
                    <a:lnTo>
                      <a:pt x="6" y="178"/>
                    </a:lnTo>
                    <a:lnTo>
                      <a:pt x="4" y="182"/>
                    </a:lnTo>
                    <a:lnTo>
                      <a:pt x="4" y="182"/>
                    </a:lnTo>
                    <a:lnTo>
                      <a:pt x="2" y="188"/>
                    </a:lnTo>
                    <a:lnTo>
                      <a:pt x="0" y="192"/>
                    </a:lnTo>
                    <a:lnTo>
                      <a:pt x="0" y="194"/>
                    </a:lnTo>
                    <a:lnTo>
                      <a:pt x="2" y="196"/>
                    </a:lnTo>
                    <a:lnTo>
                      <a:pt x="2" y="196"/>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20" name="Freeform 6018">
                <a:extLst>
                  <a:ext uri="{FF2B5EF4-FFF2-40B4-BE49-F238E27FC236}">
                    <a16:creationId xmlns:a16="http://schemas.microsoft.com/office/drawing/2014/main" id="{9401E408-31A2-75FE-97C0-2BE95D2AB4D9}"/>
                  </a:ext>
                </a:extLst>
              </p:cNvPr>
              <p:cNvSpPr>
                <a:spLocks/>
              </p:cNvSpPr>
              <p:nvPr/>
            </p:nvSpPr>
            <p:spPr bwMode="auto">
              <a:xfrm>
                <a:off x="1258570" y="1024573"/>
                <a:ext cx="190500" cy="87630"/>
              </a:xfrm>
              <a:custGeom>
                <a:avLst/>
                <a:gdLst/>
                <a:ahLst/>
                <a:cxnLst>
                  <a:cxn ang="0">
                    <a:pos x="12" y="124"/>
                  </a:cxn>
                  <a:cxn ang="0">
                    <a:pos x="16" y="130"/>
                  </a:cxn>
                  <a:cxn ang="0">
                    <a:pos x="36" y="120"/>
                  </a:cxn>
                  <a:cxn ang="0">
                    <a:pos x="50" y="118"/>
                  </a:cxn>
                  <a:cxn ang="0">
                    <a:pos x="66" y="124"/>
                  </a:cxn>
                  <a:cxn ang="0">
                    <a:pos x="76" y="124"/>
                  </a:cxn>
                  <a:cxn ang="0">
                    <a:pos x="88" y="114"/>
                  </a:cxn>
                  <a:cxn ang="0">
                    <a:pos x="94" y="122"/>
                  </a:cxn>
                  <a:cxn ang="0">
                    <a:pos x="112" y="138"/>
                  </a:cxn>
                  <a:cxn ang="0">
                    <a:pos x="132" y="132"/>
                  </a:cxn>
                  <a:cxn ang="0">
                    <a:pos x="138" y="114"/>
                  </a:cxn>
                  <a:cxn ang="0">
                    <a:pos x="146" y="110"/>
                  </a:cxn>
                  <a:cxn ang="0">
                    <a:pos x="156" y="114"/>
                  </a:cxn>
                  <a:cxn ang="0">
                    <a:pos x="174" y="94"/>
                  </a:cxn>
                  <a:cxn ang="0">
                    <a:pos x="182" y="76"/>
                  </a:cxn>
                  <a:cxn ang="0">
                    <a:pos x="186" y="66"/>
                  </a:cxn>
                  <a:cxn ang="0">
                    <a:pos x="206" y="56"/>
                  </a:cxn>
                  <a:cxn ang="0">
                    <a:pos x="208" y="64"/>
                  </a:cxn>
                  <a:cxn ang="0">
                    <a:pos x="206" y="88"/>
                  </a:cxn>
                  <a:cxn ang="0">
                    <a:pos x="214" y="96"/>
                  </a:cxn>
                  <a:cxn ang="0">
                    <a:pos x="236" y="100"/>
                  </a:cxn>
                  <a:cxn ang="0">
                    <a:pos x="244" y="92"/>
                  </a:cxn>
                  <a:cxn ang="0">
                    <a:pos x="246" y="80"/>
                  </a:cxn>
                  <a:cxn ang="0">
                    <a:pos x="274" y="74"/>
                  </a:cxn>
                  <a:cxn ang="0">
                    <a:pos x="294" y="60"/>
                  </a:cxn>
                  <a:cxn ang="0">
                    <a:pos x="280" y="42"/>
                  </a:cxn>
                  <a:cxn ang="0">
                    <a:pos x="272" y="36"/>
                  </a:cxn>
                  <a:cxn ang="0">
                    <a:pos x="278" y="28"/>
                  </a:cxn>
                  <a:cxn ang="0">
                    <a:pos x="300" y="18"/>
                  </a:cxn>
                  <a:cxn ang="0">
                    <a:pos x="288" y="8"/>
                  </a:cxn>
                  <a:cxn ang="0">
                    <a:pos x="258" y="0"/>
                  </a:cxn>
                  <a:cxn ang="0">
                    <a:pos x="244" y="4"/>
                  </a:cxn>
                  <a:cxn ang="0">
                    <a:pos x="234" y="16"/>
                  </a:cxn>
                  <a:cxn ang="0">
                    <a:pos x="202" y="12"/>
                  </a:cxn>
                  <a:cxn ang="0">
                    <a:pos x="160" y="18"/>
                  </a:cxn>
                  <a:cxn ang="0">
                    <a:pos x="128" y="38"/>
                  </a:cxn>
                  <a:cxn ang="0">
                    <a:pos x="102" y="58"/>
                  </a:cxn>
                  <a:cxn ang="0">
                    <a:pos x="82" y="66"/>
                  </a:cxn>
                  <a:cxn ang="0">
                    <a:pos x="66" y="78"/>
                  </a:cxn>
                  <a:cxn ang="0">
                    <a:pos x="44" y="90"/>
                  </a:cxn>
                  <a:cxn ang="0">
                    <a:pos x="28" y="86"/>
                  </a:cxn>
                  <a:cxn ang="0">
                    <a:pos x="12" y="96"/>
                  </a:cxn>
                  <a:cxn ang="0">
                    <a:pos x="2" y="112"/>
                  </a:cxn>
                  <a:cxn ang="0">
                    <a:pos x="14" y="116"/>
                  </a:cxn>
                </a:cxnLst>
                <a:rect l="0" t="0" r="r" b="b"/>
                <a:pathLst>
                  <a:path w="300" h="138">
                    <a:moveTo>
                      <a:pt x="14" y="120"/>
                    </a:moveTo>
                    <a:lnTo>
                      <a:pt x="14" y="120"/>
                    </a:lnTo>
                    <a:lnTo>
                      <a:pt x="12" y="124"/>
                    </a:lnTo>
                    <a:lnTo>
                      <a:pt x="12" y="126"/>
                    </a:lnTo>
                    <a:lnTo>
                      <a:pt x="14" y="128"/>
                    </a:lnTo>
                    <a:lnTo>
                      <a:pt x="16" y="130"/>
                    </a:lnTo>
                    <a:lnTo>
                      <a:pt x="24" y="128"/>
                    </a:lnTo>
                    <a:lnTo>
                      <a:pt x="36" y="120"/>
                    </a:lnTo>
                    <a:lnTo>
                      <a:pt x="36" y="120"/>
                    </a:lnTo>
                    <a:lnTo>
                      <a:pt x="42" y="118"/>
                    </a:lnTo>
                    <a:lnTo>
                      <a:pt x="46" y="116"/>
                    </a:lnTo>
                    <a:lnTo>
                      <a:pt x="50" y="118"/>
                    </a:lnTo>
                    <a:lnTo>
                      <a:pt x="52" y="118"/>
                    </a:lnTo>
                    <a:lnTo>
                      <a:pt x="60" y="124"/>
                    </a:lnTo>
                    <a:lnTo>
                      <a:pt x="66" y="124"/>
                    </a:lnTo>
                    <a:lnTo>
                      <a:pt x="72" y="126"/>
                    </a:lnTo>
                    <a:lnTo>
                      <a:pt x="72" y="126"/>
                    </a:lnTo>
                    <a:lnTo>
                      <a:pt x="76" y="124"/>
                    </a:lnTo>
                    <a:lnTo>
                      <a:pt x="82" y="122"/>
                    </a:lnTo>
                    <a:lnTo>
                      <a:pt x="86" y="116"/>
                    </a:lnTo>
                    <a:lnTo>
                      <a:pt x="88" y="114"/>
                    </a:lnTo>
                    <a:lnTo>
                      <a:pt x="90" y="114"/>
                    </a:lnTo>
                    <a:lnTo>
                      <a:pt x="94" y="122"/>
                    </a:lnTo>
                    <a:lnTo>
                      <a:pt x="94" y="122"/>
                    </a:lnTo>
                    <a:lnTo>
                      <a:pt x="98" y="130"/>
                    </a:lnTo>
                    <a:lnTo>
                      <a:pt x="104" y="134"/>
                    </a:lnTo>
                    <a:lnTo>
                      <a:pt x="112" y="138"/>
                    </a:lnTo>
                    <a:lnTo>
                      <a:pt x="118" y="138"/>
                    </a:lnTo>
                    <a:lnTo>
                      <a:pt x="126" y="136"/>
                    </a:lnTo>
                    <a:lnTo>
                      <a:pt x="132" y="132"/>
                    </a:lnTo>
                    <a:lnTo>
                      <a:pt x="136" y="124"/>
                    </a:lnTo>
                    <a:lnTo>
                      <a:pt x="138" y="114"/>
                    </a:lnTo>
                    <a:lnTo>
                      <a:pt x="138" y="114"/>
                    </a:lnTo>
                    <a:lnTo>
                      <a:pt x="138" y="106"/>
                    </a:lnTo>
                    <a:lnTo>
                      <a:pt x="140" y="104"/>
                    </a:lnTo>
                    <a:lnTo>
                      <a:pt x="146" y="110"/>
                    </a:lnTo>
                    <a:lnTo>
                      <a:pt x="150" y="114"/>
                    </a:lnTo>
                    <a:lnTo>
                      <a:pt x="154" y="114"/>
                    </a:lnTo>
                    <a:lnTo>
                      <a:pt x="156" y="114"/>
                    </a:lnTo>
                    <a:lnTo>
                      <a:pt x="160" y="112"/>
                    </a:lnTo>
                    <a:lnTo>
                      <a:pt x="164" y="108"/>
                    </a:lnTo>
                    <a:lnTo>
                      <a:pt x="174" y="94"/>
                    </a:lnTo>
                    <a:lnTo>
                      <a:pt x="174" y="94"/>
                    </a:lnTo>
                    <a:lnTo>
                      <a:pt x="180" y="82"/>
                    </a:lnTo>
                    <a:lnTo>
                      <a:pt x="182" y="76"/>
                    </a:lnTo>
                    <a:lnTo>
                      <a:pt x="182" y="68"/>
                    </a:lnTo>
                    <a:lnTo>
                      <a:pt x="184" y="66"/>
                    </a:lnTo>
                    <a:lnTo>
                      <a:pt x="186" y="66"/>
                    </a:lnTo>
                    <a:lnTo>
                      <a:pt x="198" y="58"/>
                    </a:lnTo>
                    <a:lnTo>
                      <a:pt x="198" y="58"/>
                    </a:lnTo>
                    <a:lnTo>
                      <a:pt x="206" y="56"/>
                    </a:lnTo>
                    <a:lnTo>
                      <a:pt x="208" y="58"/>
                    </a:lnTo>
                    <a:lnTo>
                      <a:pt x="210" y="58"/>
                    </a:lnTo>
                    <a:lnTo>
                      <a:pt x="208" y="64"/>
                    </a:lnTo>
                    <a:lnTo>
                      <a:pt x="206" y="72"/>
                    </a:lnTo>
                    <a:lnTo>
                      <a:pt x="204" y="80"/>
                    </a:lnTo>
                    <a:lnTo>
                      <a:pt x="206" y="88"/>
                    </a:lnTo>
                    <a:lnTo>
                      <a:pt x="208" y="92"/>
                    </a:lnTo>
                    <a:lnTo>
                      <a:pt x="210" y="94"/>
                    </a:lnTo>
                    <a:lnTo>
                      <a:pt x="214" y="96"/>
                    </a:lnTo>
                    <a:lnTo>
                      <a:pt x="222" y="98"/>
                    </a:lnTo>
                    <a:lnTo>
                      <a:pt x="222" y="98"/>
                    </a:lnTo>
                    <a:lnTo>
                      <a:pt x="236" y="100"/>
                    </a:lnTo>
                    <a:lnTo>
                      <a:pt x="242" y="98"/>
                    </a:lnTo>
                    <a:lnTo>
                      <a:pt x="246" y="96"/>
                    </a:lnTo>
                    <a:lnTo>
                      <a:pt x="244" y="92"/>
                    </a:lnTo>
                    <a:lnTo>
                      <a:pt x="244" y="86"/>
                    </a:lnTo>
                    <a:lnTo>
                      <a:pt x="244" y="82"/>
                    </a:lnTo>
                    <a:lnTo>
                      <a:pt x="246" y="80"/>
                    </a:lnTo>
                    <a:lnTo>
                      <a:pt x="254" y="78"/>
                    </a:lnTo>
                    <a:lnTo>
                      <a:pt x="254" y="78"/>
                    </a:lnTo>
                    <a:lnTo>
                      <a:pt x="274" y="74"/>
                    </a:lnTo>
                    <a:lnTo>
                      <a:pt x="284" y="70"/>
                    </a:lnTo>
                    <a:lnTo>
                      <a:pt x="290" y="66"/>
                    </a:lnTo>
                    <a:lnTo>
                      <a:pt x="294" y="60"/>
                    </a:lnTo>
                    <a:lnTo>
                      <a:pt x="294" y="54"/>
                    </a:lnTo>
                    <a:lnTo>
                      <a:pt x="290" y="48"/>
                    </a:lnTo>
                    <a:lnTo>
                      <a:pt x="280" y="42"/>
                    </a:lnTo>
                    <a:lnTo>
                      <a:pt x="280" y="42"/>
                    </a:lnTo>
                    <a:lnTo>
                      <a:pt x="274" y="38"/>
                    </a:lnTo>
                    <a:lnTo>
                      <a:pt x="272" y="36"/>
                    </a:lnTo>
                    <a:lnTo>
                      <a:pt x="272" y="34"/>
                    </a:lnTo>
                    <a:lnTo>
                      <a:pt x="272" y="32"/>
                    </a:lnTo>
                    <a:lnTo>
                      <a:pt x="278" y="28"/>
                    </a:lnTo>
                    <a:lnTo>
                      <a:pt x="288" y="24"/>
                    </a:lnTo>
                    <a:lnTo>
                      <a:pt x="296" y="22"/>
                    </a:lnTo>
                    <a:lnTo>
                      <a:pt x="300" y="18"/>
                    </a:lnTo>
                    <a:lnTo>
                      <a:pt x="300" y="16"/>
                    </a:lnTo>
                    <a:lnTo>
                      <a:pt x="298" y="14"/>
                    </a:lnTo>
                    <a:lnTo>
                      <a:pt x="288" y="8"/>
                    </a:lnTo>
                    <a:lnTo>
                      <a:pt x="288" y="8"/>
                    </a:lnTo>
                    <a:lnTo>
                      <a:pt x="266" y="0"/>
                    </a:lnTo>
                    <a:lnTo>
                      <a:pt x="258" y="0"/>
                    </a:lnTo>
                    <a:lnTo>
                      <a:pt x="254" y="0"/>
                    </a:lnTo>
                    <a:lnTo>
                      <a:pt x="248" y="2"/>
                    </a:lnTo>
                    <a:lnTo>
                      <a:pt x="244" y="4"/>
                    </a:lnTo>
                    <a:lnTo>
                      <a:pt x="238" y="14"/>
                    </a:lnTo>
                    <a:lnTo>
                      <a:pt x="238" y="14"/>
                    </a:lnTo>
                    <a:lnTo>
                      <a:pt x="234" y="16"/>
                    </a:lnTo>
                    <a:lnTo>
                      <a:pt x="232" y="16"/>
                    </a:lnTo>
                    <a:lnTo>
                      <a:pt x="224" y="16"/>
                    </a:lnTo>
                    <a:lnTo>
                      <a:pt x="202" y="12"/>
                    </a:lnTo>
                    <a:lnTo>
                      <a:pt x="186" y="12"/>
                    </a:lnTo>
                    <a:lnTo>
                      <a:pt x="170" y="14"/>
                    </a:lnTo>
                    <a:lnTo>
                      <a:pt x="160" y="18"/>
                    </a:lnTo>
                    <a:lnTo>
                      <a:pt x="150" y="22"/>
                    </a:lnTo>
                    <a:lnTo>
                      <a:pt x="140" y="28"/>
                    </a:lnTo>
                    <a:lnTo>
                      <a:pt x="128" y="38"/>
                    </a:lnTo>
                    <a:lnTo>
                      <a:pt x="128" y="38"/>
                    </a:lnTo>
                    <a:lnTo>
                      <a:pt x="112" y="50"/>
                    </a:lnTo>
                    <a:lnTo>
                      <a:pt x="102" y="58"/>
                    </a:lnTo>
                    <a:lnTo>
                      <a:pt x="94" y="62"/>
                    </a:lnTo>
                    <a:lnTo>
                      <a:pt x="90" y="62"/>
                    </a:lnTo>
                    <a:lnTo>
                      <a:pt x="82" y="66"/>
                    </a:lnTo>
                    <a:lnTo>
                      <a:pt x="76" y="70"/>
                    </a:lnTo>
                    <a:lnTo>
                      <a:pt x="66" y="78"/>
                    </a:lnTo>
                    <a:lnTo>
                      <a:pt x="66" y="78"/>
                    </a:lnTo>
                    <a:lnTo>
                      <a:pt x="58" y="86"/>
                    </a:lnTo>
                    <a:lnTo>
                      <a:pt x="50" y="88"/>
                    </a:lnTo>
                    <a:lnTo>
                      <a:pt x="44" y="90"/>
                    </a:lnTo>
                    <a:lnTo>
                      <a:pt x="38" y="88"/>
                    </a:lnTo>
                    <a:lnTo>
                      <a:pt x="34" y="86"/>
                    </a:lnTo>
                    <a:lnTo>
                      <a:pt x="28" y="86"/>
                    </a:lnTo>
                    <a:lnTo>
                      <a:pt x="20" y="90"/>
                    </a:lnTo>
                    <a:lnTo>
                      <a:pt x="12" y="96"/>
                    </a:lnTo>
                    <a:lnTo>
                      <a:pt x="12" y="96"/>
                    </a:lnTo>
                    <a:lnTo>
                      <a:pt x="4" y="104"/>
                    </a:lnTo>
                    <a:lnTo>
                      <a:pt x="0" y="108"/>
                    </a:lnTo>
                    <a:lnTo>
                      <a:pt x="2" y="112"/>
                    </a:lnTo>
                    <a:lnTo>
                      <a:pt x="4" y="112"/>
                    </a:lnTo>
                    <a:lnTo>
                      <a:pt x="12" y="114"/>
                    </a:lnTo>
                    <a:lnTo>
                      <a:pt x="14" y="116"/>
                    </a:lnTo>
                    <a:lnTo>
                      <a:pt x="14" y="120"/>
                    </a:lnTo>
                    <a:lnTo>
                      <a:pt x="14" y="120"/>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21" name="Freeform 6019">
                <a:extLst>
                  <a:ext uri="{FF2B5EF4-FFF2-40B4-BE49-F238E27FC236}">
                    <a16:creationId xmlns:a16="http://schemas.microsoft.com/office/drawing/2014/main" id="{49A9E83D-ED63-8241-5E5C-532A23D53A7A}"/>
                  </a:ext>
                </a:extLst>
              </p:cNvPr>
              <p:cNvSpPr>
                <a:spLocks/>
              </p:cNvSpPr>
              <p:nvPr/>
            </p:nvSpPr>
            <p:spPr bwMode="auto">
              <a:xfrm>
                <a:off x="1468120" y="1056323"/>
                <a:ext cx="35560" cy="10160"/>
              </a:xfrm>
              <a:custGeom>
                <a:avLst/>
                <a:gdLst/>
                <a:ahLst/>
                <a:cxnLst>
                  <a:cxn ang="0">
                    <a:pos x="0" y="8"/>
                  </a:cxn>
                  <a:cxn ang="0">
                    <a:pos x="0" y="8"/>
                  </a:cxn>
                  <a:cxn ang="0">
                    <a:pos x="0" y="12"/>
                  </a:cxn>
                  <a:cxn ang="0">
                    <a:pos x="4" y="14"/>
                  </a:cxn>
                  <a:cxn ang="0">
                    <a:pos x="18" y="16"/>
                  </a:cxn>
                  <a:cxn ang="0">
                    <a:pos x="38" y="16"/>
                  </a:cxn>
                  <a:cxn ang="0">
                    <a:pos x="46" y="14"/>
                  </a:cxn>
                  <a:cxn ang="0">
                    <a:pos x="54" y="12"/>
                  </a:cxn>
                  <a:cxn ang="0">
                    <a:pos x="54" y="12"/>
                  </a:cxn>
                  <a:cxn ang="0">
                    <a:pos x="56" y="10"/>
                  </a:cxn>
                  <a:cxn ang="0">
                    <a:pos x="56" y="8"/>
                  </a:cxn>
                  <a:cxn ang="0">
                    <a:pos x="54" y="6"/>
                  </a:cxn>
                  <a:cxn ang="0">
                    <a:pos x="46" y="2"/>
                  </a:cxn>
                  <a:cxn ang="0">
                    <a:pos x="36" y="2"/>
                  </a:cxn>
                  <a:cxn ang="0">
                    <a:pos x="26" y="0"/>
                  </a:cxn>
                  <a:cxn ang="0">
                    <a:pos x="16" y="2"/>
                  </a:cxn>
                  <a:cxn ang="0">
                    <a:pos x="6" y="4"/>
                  </a:cxn>
                  <a:cxn ang="0">
                    <a:pos x="0" y="8"/>
                  </a:cxn>
                  <a:cxn ang="0">
                    <a:pos x="0" y="8"/>
                  </a:cxn>
                </a:cxnLst>
                <a:rect l="0" t="0" r="r" b="b"/>
                <a:pathLst>
                  <a:path w="56" h="16">
                    <a:moveTo>
                      <a:pt x="0" y="8"/>
                    </a:moveTo>
                    <a:lnTo>
                      <a:pt x="0" y="8"/>
                    </a:lnTo>
                    <a:lnTo>
                      <a:pt x="0" y="12"/>
                    </a:lnTo>
                    <a:lnTo>
                      <a:pt x="4" y="14"/>
                    </a:lnTo>
                    <a:lnTo>
                      <a:pt x="18" y="16"/>
                    </a:lnTo>
                    <a:lnTo>
                      <a:pt x="38" y="16"/>
                    </a:lnTo>
                    <a:lnTo>
                      <a:pt x="46" y="14"/>
                    </a:lnTo>
                    <a:lnTo>
                      <a:pt x="54" y="12"/>
                    </a:lnTo>
                    <a:lnTo>
                      <a:pt x="54" y="12"/>
                    </a:lnTo>
                    <a:lnTo>
                      <a:pt x="56" y="10"/>
                    </a:lnTo>
                    <a:lnTo>
                      <a:pt x="56" y="8"/>
                    </a:lnTo>
                    <a:lnTo>
                      <a:pt x="54" y="6"/>
                    </a:lnTo>
                    <a:lnTo>
                      <a:pt x="46" y="2"/>
                    </a:lnTo>
                    <a:lnTo>
                      <a:pt x="36" y="2"/>
                    </a:lnTo>
                    <a:lnTo>
                      <a:pt x="26" y="0"/>
                    </a:lnTo>
                    <a:lnTo>
                      <a:pt x="16" y="2"/>
                    </a:lnTo>
                    <a:lnTo>
                      <a:pt x="6" y="4"/>
                    </a:lnTo>
                    <a:lnTo>
                      <a:pt x="0" y="8"/>
                    </a:lnTo>
                    <a:lnTo>
                      <a:pt x="0" y="8"/>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22" name="Freeform 6020">
                <a:extLst>
                  <a:ext uri="{FF2B5EF4-FFF2-40B4-BE49-F238E27FC236}">
                    <a16:creationId xmlns:a16="http://schemas.microsoft.com/office/drawing/2014/main" id="{BD546798-EA1D-B1CC-3DD3-C6A58E4EAD02}"/>
                  </a:ext>
                </a:extLst>
              </p:cNvPr>
              <p:cNvSpPr>
                <a:spLocks/>
              </p:cNvSpPr>
              <p:nvPr/>
            </p:nvSpPr>
            <p:spPr bwMode="auto">
              <a:xfrm>
                <a:off x="1464310" y="996633"/>
                <a:ext cx="34290" cy="19050"/>
              </a:xfrm>
              <a:custGeom>
                <a:avLst/>
                <a:gdLst/>
                <a:ahLst/>
                <a:cxnLst>
                  <a:cxn ang="0">
                    <a:pos x="42" y="30"/>
                  </a:cxn>
                  <a:cxn ang="0">
                    <a:pos x="42" y="30"/>
                  </a:cxn>
                  <a:cxn ang="0">
                    <a:pos x="52" y="28"/>
                  </a:cxn>
                  <a:cxn ang="0">
                    <a:pos x="54" y="26"/>
                  </a:cxn>
                  <a:cxn ang="0">
                    <a:pos x="54" y="24"/>
                  </a:cxn>
                  <a:cxn ang="0">
                    <a:pos x="50" y="18"/>
                  </a:cxn>
                  <a:cxn ang="0">
                    <a:pos x="40" y="8"/>
                  </a:cxn>
                  <a:cxn ang="0">
                    <a:pos x="40" y="8"/>
                  </a:cxn>
                  <a:cxn ang="0">
                    <a:pos x="34" y="4"/>
                  </a:cxn>
                  <a:cxn ang="0">
                    <a:pos x="26" y="0"/>
                  </a:cxn>
                  <a:cxn ang="0">
                    <a:pos x="22" y="0"/>
                  </a:cxn>
                  <a:cxn ang="0">
                    <a:pos x="16" y="0"/>
                  </a:cxn>
                  <a:cxn ang="0">
                    <a:pos x="6" y="4"/>
                  </a:cxn>
                  <a:cxn ang="0">
                    <a:pos x="0" y="8"/>
                  </a:cxn>
                  <a:cxn ang="0">
                    <a:pos x="0" y="8"/>
                  </a:cxn>
                  <a:cxn ang="0">
                    <a:pos x="0" y="12"/>
                  </a:cxn>
                  <a:cxn ang="0">
                    <a:pos x="0" y="14"/>
                  </a:cxn>
                  <a:cxn ang="0">
                    <a:pos x="8" y="22"/>
                  </a:cxn>
                  <a:cxn ang="0">
                    <a:pos x="24" y="28"/>
                  </a:cxn>
                  <a:cxn ang="0">
                    <a:pos x="32" y="28"/>
                  </a:cxn>
                  <a:cxn ang="0">
                    <a:pos x="42" y="30"/>
                  </a:cxn>
                  <a:cxn ang="0">
                    <a:pos x="42" y="30"/>
                  </a:cxn>
                </a:cxnLst>
                <a:rect l="0" t="0" r="r" b="b"/>
                <a:pathLst>
                  <a:path w="54" h="30">
                    <a:moveTo>
                      <a:pt x="42" y="30"/>
                    </a:moveTo>
                    <a:lnTo>
                      <a:pt x="42" y="30"/>
                    </a:lnTo>
                    <a:lnTo>
                      <a:pt x="52" y="28"/>
                    </a:lnTo>
                    <a:lnTo>
                      <a:pt x="54" y="26"/>
                    </a:lnTo>
                    <a:lnTo>
                      <a:pt x="54" y="24"/>
                    </a:lnTo>
                    <a:lnTo>
                      <a:pt x="50" y="18"/>
                    </a:lnTo>
                    <a:lnTo>
                      <a:pt x="40" y="8"/>
                    </a:lnTo>
                    <a:lnTo>
                      <a:pt x="40" y="8"/>
                    </a:lnTo>
                    <a:lnTo>
                      <a:pt x="34" y="4"/>
                    </a:lnTo>
                    <a:lnTo>
                      <a:pt x="26" y="0"/>
                    </a:lnTo>
                    <a:lnTo>
                      <a:pt x="22" y="0"/>
                    </a:lnTo>
                    <a:lnTo>
                      <a:pt x="16" y="0"/>
                    </a:lnTo>
                    <a:lnTo>
                      <a:pt x="6" y="4"/>
                    </a:lnTo>
                    <a:lnTo>
                      <a:pt x="0" y="8"/>
                    </a:lnTo>
                    <a:lnTo>
                      <a:pt x="0" y="8"/>
                    </a:lnTo>
                    <a:lnTo>
                      <a:pt x="0" y="12"/>
                    </a:lnTo>
                    <a:lnTo>
                      <a:pt x="0" y="14"/>
                    </a:lnTo>
                    <a:lnTo>
                      <a:pt x="8" y="22"/>
                    </a:lnTo>
                    <a:lnTo>
                      <a:pt x="24" y="28"/>
                    </a:lnTo>
                    <a:lnTo>
                      <a:pt x="32" y="28"/>
                    </a:lnTo>
                    <a:lnTo>
                      <a:pt x="42" y="30"/>
                    </a:lnTo>
                    <a:lnTo>
                      <a:pt x="42" y="30"/>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23" name="Freeform 6021">
                <a:extLst>
                  <a:ext uri="{FF2B5EF4-FFF2-40B4-BE49-F238E27FC236}">
                    <a16:creationId xmlns:a16="http://schemas.microsoft.com/office/drawing/2014/main" id="{01681198-45EF-338C-6789-2300CD15ED65}"/>
                  </a:ext>
                </a:extLst>
              </p:cNvPr>
              <p:cNvSpPr>
                <a:spLocks/>
              </p:cNvSpPr>
              <p:nvPr/>
            </p:nvSpPr>
            <p:spPr bwMode="auto">
              <a:xfrm>
                <a:off x="1504950" y="994093"/>
                <a:ext cx="97790" cy="39370"/>
              </a:xfrm>
              <a:custGeom>
                <a:avLst/>
                <a:gdLst/>
                <a:ahLst/>
                <a:cxnLst>
                  <a:cxn ang="0">
                    <a:pos x="106" y="56"/>
                  </a:cxn>
                  <a:cxn ang="0">
                    <a:pos x="106" y="56"/>
                  </a:cxn>
                  <a:cxn ang="0">
                    <a:pos x="120" y="52"/>
                  </a:cxn>
                  <a:cxn ang="0">
                    <a:pos x="130" y="48"/>
                  </a:cxn>
                  <a:cxn ang="0">
                    <a:pos x="136" y="44"/>
                  </a:cxn>
                  <a:cxn ang="0">
                    <a:pos x="138" y="40"/>
                  </a:cxn>
                  <a:cxn ang="0">
                    <a:pos x="138" y="34"/>
                  </a:cxn>
                  <a:cxn ang="0">
                    <a:pos x="132" y="30"/>
                  </a:cxn>
                  <a:cxn ang="0">
                    <a:pos x="124" y="28"/>
                  </a:cxn>
                  <a:cxn ang="0">
                    <a:pos x="114" y="26"/>
                  </a:cxn>
                  <a:cxn ang="0">
                    <a:pos x="114" y="26"/>
                  </a:cxn>
                  <a:cxn ang="0">
                    <a:pos x="104" y="24"/>
                  </a:cxn>
                  <a:cxn ang="0">
                    <a:pos x="104" y="24"/>
                  </a:cxn>
                  <a:cxn ang="0">
                    <a:pos x="118" y="22"/>
                  </a:cxn>
                  <a:cxn ang="0">
                    <a:pos x="138" y="16"/>
                  </a:cxn>
                  <a:cxn ang="0">
                    <a:pos x="148" y="12"/>
                  </a:cxn>
                  <a:cxn ang="0">
                    <a:pos x="152" y="8"/>
                  </a:cxn>
                  <a:cxn ang="0">
                    <a:pos x="152" y="8"/>
                  </a:cxn>
                  <a:cxn ang="0">
                    <a:pos x="154" y="4"/>
                  </a:cxn>
                  <a:cxn ang="0">
                    <a:pos x="152" y="2"/>
                  </a:cxn>
                  <a:cxn ang="0">
                    <a:pos x="148" y="0"/>
                  </a:cxn>
                  <a:cxn ang="0">
                    <a:pos x="138" y="0"/>
                  </a:cxn>
                  <a:cxn ang="0">
                    <a:pos x="124" y="0"/>
                  </a:cxn>
                  <a:cxn ang="0">
                    <a:pos x="90" y="4"/>
                  </a:cxn>
                  <a:cxn ang="0">
                    <a:pos x="50" y="8"/>
                  </a:cxn>
                  <a:cxn ang="0">
                    <a:pos x="50" y="8"/>
                  </a:cxn>
                  <a:cxn ang="0">
                    <a:pos x="18" y="14"/>
                  </a:cxn>
                  <a:cxn ang="0">
                    <a:pos x="8" y="18"/>
                  </a:cxn>
                  <a:cxn ang="0">
                    <a:pos x="4" y="22"/>
                  </a:cxn>
                  <a:cxn ang="0">
                    <a:pos x="0" y="26"/>
                  </a:cxn>
                  <a:cxn ang="0">
                    <a:pos x="0" y="30"/>
                  </a:cxn>
                  <a:cxn ang="0">
                    <a:pos x="8" y="46"/>
                  </a:cxn>
                  <a:cxn ang="0">
                    <a:pos x="8" y="46"/>
                  </a:cxn>
                  <a:cxn ang="0">
                    <a:pos x="14" y="52"/>
                  </a:cxn>
                  <a:cxn ang="0">
                    <a:pos x="22" y="58"/>
                  </a:cxn>
                  <a:cxn ang="0">
                    <a:pos x="32" y="60"/>
                  </a:cxn>
                  <a:cxn ang="0">
                    <a:pos x="46" y="62"/>
                  </a:cxn>
                  <a:cxn ang="0">
                    <a:pos x="74" y="60"/>
                  </a:cxn>
                  <a:cxn ang="0">
                    <a:pos x="106" y="56"/>
                  </a:cxn>
                  <a:cxn ang="0">
                    <a:pos x="106" y="56"/>
                  </a:cxn>
                </a:cxnLst>
                <a:rect l="0" t="0" r="r" b="b"/>
                <a:pathLst>
                  <a:path w="154" h="62">
                    <a:moveTo>
                      <a:pt x="106" y="56"/>
                    </a:moveTo>
                    <a:lnTo>
                      <a:pt x="106" y="56"/>
                    </a:lnTo>
                    <a:lnTo>
                      <a:pt x="120" y="52"/>
                    </a:lnTo>
                    <a:lnTo>
                      <a:pt x="130" y="48"/>
                    </a:lnTo>
                    <a:lnTo>
                      <a:pt x="136" y="44"/>
                    </a:lnTo>
                    <a:lnTo>
                      <a:pt x="138" y="40"/>
                    </a:lnTo>
                    <a:lnTo>
                      <a:pt x="138" y="34"/>
                    </a:lnTo>
                    <a:lnTo>
                      <a:pt x="132" y="30"/>
                    </a:lnTo>
                    <a:lnTo>
                      <a:pt x="124" y="28"/>
                    </a:lnTo>
                    <a:lnTo>
                      <a:pt x="114" y="26"/>
                    </a:lnTo>
                    <a:lnTo>
                      <a:pt x="114" y="26"/>
                    </a:lnTo>
                    <a:lnTo>
                      <a:pt x="104" y="24"/>
                    </a:lnTo>
                    <a:lnTo>
                      <a:pt x="104" y="24"/>
                    </a:lnTo>
                    <a:lnTo>
                      <a:pt x="118" y="22"/>
                    </a:lnTo>
                    <a:lnTo>
                      <a:pt x="138" y="16"/>
                    </a:lnTo>
                    <a:lnTo>
                      <a:pt x="148" y="12"/>
                    </a:lnTo>
                    <a:lnTo>
                      <a:pt x="152" y="8"/>
                    </a:lnTo>
                    <a:lnTo>
                      <a:pt x="152" y="8"/>
                    </a:lnTo>
                    <a:lnTo>
                      <a:pt x="154" y="4"/>
                    </a:lnTo>
                    <a:lnTo>
                      <a:pt x="152" y="2"/>
                    </a:lnTo>
                    <a:lnTo>
                      <a:pt x="148" y="0"/>
                    </a:lnTo>
                    <a:lnTo>
                      <a:pt x="138" y="0"/>
                    </a:lnTo>
                    <a:lnTo>
                      <a:pt x="124" y="0"/>
                    </a:lnTo>
                    <a:lnTo>
                      <a:pt x="90" y="4"/>
                    </a:lnTo>
                    <a:lnTo>
                      <a:pt x="50" y="8"/>
                    </a:lnTo>
                    <a:lnTo>
                      <a:pt x="50" y="8"/>
                    </a:lnTo>
                    <a:lnTo>
                      <a:pt x="18" y="14"/>
                    </a:lnTo>
                    <a:lnTo>
                      <a:pt x="8" y="18"/>
                    </a:lnTo>
                    <a:lnTo>
                      <a:pt x="4" y="22"/>
                    </a:lnTo>
                    <a:lnTo>
                      <a:pt x="0" y="26"/>
                    </a:lnTo>
                    <a:lnTo>
                      <a:pt x="0" y="30"/>
                    </a:lnTo>
                    <a:lnTo>
                      <a:pt x="8" y="46"/>
                    </a:lnTo>
                    <a:lnTo>
                      <a:pt x="8" y="46"/>
                    </a:lnTo>
                    <a:lnTo>
                      <a:pt x="14" y="52"/>
                    </a:lnTo>
                    <a:lnTo>
                      <a:pt x="22" y="58"/>
                    </a:lnTo>
                    <a:lnTo>
                      <a:pt x="32" y="60"/>
                    </a:lnTo>
                    <a:lnTo>
                      <a:pt x="46" y="62"/>
                    </a:lnTo>
                    <a:lnTo>
                      <a:pt x="74" y="60"/>
                    </a:lnTo>
                    <a:lnTo>
                      <a:pt x="106" y="56"/>
                    </a:lnTo>
                    <a:lnTo>
                      <a:pt x="106" y="56"/>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24" name="Freeform 6022">
                <a:extLst>
                  <a:ext uri="{FF2B5EF4-FFF2-40B4-BE49-F238E27FC236}">
                    <a16:creationId xmlns:a16="http://schemas.microsoft.com/office/drawing/2014/main" id="{00101AB5-7D03-32A1-80CA-0F399DB1449B}"/>
                  </a:ext>
                </a:extLst>
              </p:cNvPr>
              <p:cNvSpPr>
                <a:spLocks/>
              </p:cNvSpPr>
              <p:nvPr/>
            </p:nvSpPr>
            <p:spPr bwMode="auto">
              <a:xfrm>
                <a:off x="1772920" y="1067753"/>
                <a:ext cx="143510" cy="87630"/>
              </a:xfrm>
              <a:custGeom>
                <a:avLst/>
                <a:gdLst/>
                <a:ahLst/>
                <a:cxnLst>
                  <a:cxn ang="0">
                    <a:pos x="144" y="12"/>
                  </a:cxn>
                  <a:cxn ang="0">
                    <a:pos x="130" y="4"/>
                  </a:cxn>
                  <a:cxn ang="0">
                    <a:pos x="104" y="4"/>
                  </a:cxn>
                  <a:cxn ang="0">
                    <a:pos x="88" y="8"/>
                  </a:cxn>
                  <a:cxn ang="0">
                    <a:pos x="78" y="14"/>
                  </a:cxn>
                  <a:cxn ang="0">
                    <a:pos x="84" y="22"/>
                  </a:cxn>
                  <a:cxn ang="0">
                    <a:pos x="124" y="62"/>
                  </a:cxn>
                  <a:cxn ang="0">
                    <a:pos x="102" y="50"/>
                  </a:cxn>
                  <a:cxn ang="0">
                    <a:pos x="82" y="34"/>
                  </a:cxn>
                  <a:cxn ang="0">
                    <a:pos x="74" y="24"/>
                  </a:cxn>
                  <a:cxn ang="0">
                    <a:pos x="64" y="20"/>
                  </a:cxn>
                  <a:cxn ang="0">
                    <a:pos x="54" y="18"/>
                  </a:cxn>
                  <a:cxn ang="0">
                    <a:pos x="32" y="20"/>
                  </a:cxn>
                  <a:cxn ang="0">
                    <a:pos x="26" y="26"/>
                  </a:cxn>
                  <a:cxn ang="0">
                    <a:pos x="32" y="36"/>
                  </a:cxn>
                  <a:cxn ang="0">
                    <a:pos x="46" y="52"/>
                  </a:cxn>
                  <a:cxn ang="0">
                    <a:pos x="56" y="64"/>
                  </a:cxn>
                  <a:cxn ang="0">
                    <a:pos x="42" y="60"/>
                  </a:cxn>
                  <a:cxn ang="0">
                    <a:pos x="32" y="62"/>
                  </a:cxn>
                  <a:cxn ang="0">
                    <a:pos x="26" y="66"/>
                  </a:cxn>
                  <a:cxn ang="0">
                    <a:pos x="8" y="74"/>
                  </a:cxn>
                  <a:cxn ang="0">
                    <a:pos x="0" y="78"/>
                  </a:cxn>
                  <a:cxn ang="0">
                    <a:pos x="4" y="86"/>
                  </a:cxn>
                  <a:cxn ang="0">
                    <a:pos x="8" y="88"/>
                  </a:cxn>
                  <a:cxn ang="0">
                    <a:pos x="26" y="90"/>
                  </a:cxn>
                  <a:cxn ang="0">
                    <a:pos x="66" y="86"/>
                  </a:cxn>
                  <a:cxn ang="0">
                    <a:pos x="122" y="76"/>
                  </a:cxn>
                  <a:cxn ang="0">
                    <a:pos x="136" y="76"/>
                  </a:cxn>
                  <a:cxn ang="0">
                    <a:pos x="138" y="80"/>
                  </a:cxn>
                  <a:cxn ang="0">
                    <a:pos x="106" y="90"/>
                  </a:cxn>
                  <a:cxn ang="0">
                    <a:pos x="92" y="98"/>
                  </a:cxn>
                  <a:cxn ang="0">
                    <a:pos x="90" y="104"/>
                  </a:cxn>
                  <a:cxn ang="0">
                    <a:pos x="92" y="106"/>
                  </a:cxn>
                  <a:cxn ang="0">
                    <a:pos x="100" y="120"/>
                  </a:cxn>
                  <a:cxn ang="0">
                    <a:pos x="104" y="136"/>
                  </a:cxn>
                  <a:cxn ang="0">
                    <a:pos x="116" y="136"/>
                  </a:cxn>
                  <a:cxn ang="0">
                    <a:pos x="126" y="134"/>
                  </a:cxn>
                  <a:cxn ang="0">
                    <a:pos x="142" y="128"/>
                  </a:cxn>
                  <a:cxn ang="0">
                    <a:pos x="166" y="132"/>
                  </a:cxn>
                  <a:cxn ang="0">
                    <a:pos x="200" y="128"/>
                  </a:cxn>
                  <a:cxn ang="0">
                    <a:pos x="208" y="122"/>
                  </a:cxn>
                  <a:cxn ang="0">
                    <a:pos x="208" y="112"/>
                  </a:cxn>
                  <a:cxn ang="0">
                    <a:pos x="202" y="100"/>
                  </a:cxn>
                  <a:cxn ang="0">
                    <a:pos x="202" y="88"/>
                  </a:cxn>
                  <a:cxn ang="0">
                    <a:pos x="210" y="88"/>
                  </a:cxn>
                  <a:cxn ang="0">
                    <a:pos x="214" y="92"/>
                  </a:cxn>
                  <a:cxn ang="0">
                    <a:pos x="226" y="98"/>
                  </a:cxn>
                  <a:cxn ang="0">
                    <a:pos x="224" y="90"/>
                  </a:cxn>
                  <a:cxn ang="0">
                    <a:pos x="216" y="76"/>
                  </a:cxn>
                  <a:cxn ang="0">
                    <a:pos x="212" y="60"/>
                  </a:cxn>
                  <a:cxn ang="0">
                    <a:pos x="208" y="30"/>
                  </a:cxn>
                  <a:cxn ang="0">
                    <a:pos x="196" y="10"/>
                  </a:cxn>
                  <a:cxn ang="0">
                    <a:pos x="184" y="4"/>
                  </a:cxn>
                  <a:cxn ang="0">
                    <a:pos x="164" y="0"/>
                  </a:cxn>
                  <a:cxn ang="0">
                    <a:pos x="156" y="6"/>
                  </a:cxn>
                  <a:cxn ang="0">
                    <a:pos x="148" y="14"/>
                  </a:cxn>
                  <a:cxn ang="0">
                    <a:pos x="144" y="12"/>
                  </a:cxn>
                </a:cxnLst>
                <a:rect l="0" t="0" r="r" b="b"/>
                <a:pathLst>
                  <a:path w="226" h="138">
                    <a:moveTo>
                      <a:pt x="144" y="12"/>
                    </a:moveTo>
                    <a:lnTo>
                      <a:pt x="144" y="12"/>
                    </a:lnTo>
                    <a:lnTo>
                      <a:pt x="138" y="6"/>
                    </a:lnTo>
                    <a:lnTo>
                      <a:pt x="130" y="4"/>
                    </a:lnTo>
                    <a:lnTo>
                      <a:pt x="118" y="2"/>
                    </a:lnTo>
                    <a:lnTo>
                      <a:pt x="104" y="4"/>
                    </a:lnTo>
                    <a:lnTo>
                      <a:pt x="88" y="8"/>
                    </a:lnTo>
                    <a:lnTo>
                      <a:pt x="88" y="8"/>
                    </a:lnTo>
                    <a:lnTo>
                      <a:pt x="80" y="10"/>
                    </a:lnTo>
                    <a:lnTo>
                      <a:pt x="78" y="14"/>
                    </a:lnTo>
                    <a:lnTo>
                      <a:pt x="80" y="18"/>
                    </a:lnTo>
                    <a:lnTo>
                      <a:pt x="84" y="22"/>
                    </a:lnTo>
                    <a:lnTo>
                      <a:pt x="102" y="38"/>
                    </a:lnTo>
                    <a:lnTo>
                      <a:pt x="124" y="62"/>
                    </a:lnTo>
                    <a:lnTo>
                      <a:pt x="124" y="62"/>
                    </a:lnTo>
                    <a:lnTo>
                      <a:pt x="102" y="50"/>
                    </a:lnTo>
                    <a:lnTo>
                      <a:pt x="90" y="42"/>
                    </a:lnTo>
                    <a:lnTo>
                      <a:pt x="82" y="34"/>
                    </a:lnTo>
                    <a:lnTo>
                      <a:pt x="78" y="28"/>
                    </a:lnTo>
                    <a:lnTo>
                      <a:pt x="74" y="24"/>
                    </a:lnTo>
                    <a:lnTo>
                      <a:pt x="70" y="22"/>
                    </a:lnTo>
                    <a:lnTo>
                      <a:pt x="64" y="20"/>
                    </a:lnTo>
                    <a:lnTo>
                      <a:pt x="54" y="18"/>
                    </a:lnTo>
                    <a:lnTo>
                      <a:pt x="54" y="18"/>
                    </a:lnTo>
                    <a:lnTo>
                      <a:pt x="40" y="18"/>
                    </a:lnTo>
                    <a:lnTo>
                      <a:pt x="32" y="20"/>
                    </a:lnTo>
                    <a:lnTo>
                      <a:pt x="28" y="22"/>
                    </a:lnTo>
                    <a:lnTo>
                      <a:pt x="26" y="26"/>
                    </a:lnTo>
                    <a:lnTo>
                      <a:pt x="28" y="30"/>
                    </a:lnTo>
                    <a:lnTo>
                      <a:pt x="32" y="36"/>
                    </a:lnTo>
                    <a:lnTo>
                      <a:pt x="46" y="52"/>
                    </a:lnTo>
                    <a:lnTo>
                      <a:pt x="46" y="52"/>
                    </a:lnTo>
                    <a:lnTo>
                      <a:pt x="56" y="64"/>
                    </a:lnTo>
                    <a:lnTo>
                      <a:pt x="56" y="64"/>
                    </a:lnTo>
                    <a:lnTo>
                      <a:pt x="52" y="62"/>
                    </a:lnTo>
                    <a:lnTo>
                      <a:pt x="42" y="60"/>
                    </a:lnTo>
                    <a:lnTo>
                      <a:pt x="36" y="60"/>
                    </a:lnTo>
                    <a:lnTo>
                      <a:pt x="32" y="62"/>
                    </a:lnTo>
                    <a:lnTo>
                      <a:pt x="32" y="62"/>
                    </a:lnTo>
                    <a:lnTo>
                      <a:pt x="26" y="66"/>
                    </a:lnTo>
                    <a:lnTo>
                      <a:pt x="20" y="70"/>
                    </a:lnTo>
                    <a:lnTo>
                      <a:pt x="8" y="74"/>
                    </a:lnTo>
                    <a:lnTo>
                      <a:pt x="4" y="76"/>
                    </a:lnTo>
                    <a:lnTo>
                      <a:pt x="0" y="78"/>
                    </a:lnTo>
                    <a:lnTo>
                      <a:pt x="0" y="82"/>
                    </a:lnTo>
                    <a:lnTo>
                      <a:pt x="4" y="86"/>
                    </a:lnTo>
                    <a:lnTo>
                      <a:pt x="4" y="86"/>
                    </a:lnTo>
                    <a:lnTo>
                      <a:pt x="8" y="88"/>
                    </a:lnTo>
                    <a:lnTo>
                      <a:pt x="12" y="90"/>
                    </a:lnTo>
                    <a:lnTo>
                      <a:pt x="26" y="90"/>
                    </a:lnTo>
                    <a:lnTo>
                      <a:pt x="44" y="88"/>
                    </a:lnTo>
                    <a:lnTo>
                      <a:pt x="66" y="86"/>
                    </a:lnTo>
                    <a:lnTo>
                      <a:pt x="106" y="78"/>
                    </a:lnTo>
                    <a:lnTo>
                      <a:pt x="122" y="76"/>
                    </a:lnTo>
                    <a:lnTo>
                      <a:pt x="136" y="76"/>
                    </a:lnTo>
                    <a:lnTo>
                      <a:pt x="136" y="76"/>
                    </a:lnTo>
                    <a:lnTo>
                      <a:pt x="140" y="78"/>
                    </a:lnTo>
                    <a:lnTo>
                      <a:pt x="138" y="80"/>
                    </a:lnTo>
                    <a:lnTo>
                      <a:pt x="118" y="86"/>
                    </a:lnTo>
                    <a:lnTo>
                      <a:pt x="106" y="90"/>
                    </a:lnTo>
                    <a:lnTo>
                      <a:pt x="96" y="94"/>
                    </a:lnTo>
                    <a:lnTo>
                      <a:pt x="92" y="98"/>
                    </a:lnTo>
                    <a:lnTo>
                      <a:pt x="90" y="100"/>
                    </a:lnTo>
                    <a:lnTo>
                      <a:pt x="90" y="104"/>
                    </a:lnTo>
                    <a:lnTo>
                      <a:pt x="92" y="106"/>
                    </a:lnTo>
                    <a:lnTo>
                      <a:pt x="92" y="106"/>
                    </a:lnTo>
                    <a:lnTo>
                      <a:pt x="98" y="114"/>
                    </a:lnTo>
                    <a:lnTo>
                      <a:pt x="100" y="120"/>
                    </a:lnTo>
                    <a:lnTo>
                      <a:pt x="102" y="132"/>
                    </a:lnTo>
                    <a:lnTo>
                      <a:pt x="104" y="136"/>
                    </a:lnTo>
                    <a:lnTo>
                      <a:pt x="108" y="138"/>
                    </a:lnTo>
                    <a:lnTo>
                      <a:pt x="116" y="136"/>
                    </a:lnTo>
                    <a:lnTo>
                      <a:pt x="126" y="134"/>
                    </a:lnTo>
                    <a:lnTo>
                      <a:pt x="126" y="134"/>
                    </a:lnTo>
                    <a:lnTo>
                      <a:pt x="136" y="130"/>
                    </a:lnTo>
                    <a:lnTo>
                      <a:pt x="142" y="128"/>
                    </a:lnTo>
                    <a:lnTo>
                      <a:pt x="166" y="132"/>
                    </a:lnTo>
                    <a:lnTo>
                      <a:pt x="166" y="132"/>
                    </a:lnTo>
                    <a:lnTo>
                      <a:pt x="184" y="132"/>
                    </a:lnTo>
                    <a:lnTo>
                      <a:pt x="200" y="128"/>
                    </a:lnTo>
                    <a:lnTo>
                      <a:pt x="206" y="126"/>
                    </a:lnTo>
                    <a:lnTo>
                      <a:pt x="208" y="122"/>
                    </a:lnTo>
                    <a:lnTo>
                      <a:pt x="210" y="118"/>
                    </a:lnTo>
                    <a:lnTo>
                      <a:pt x="208" y="112"/>
                    </a:lnTo>
                    <a:lnTo>
                      <a:pt x="208" y="112"/>
                    </a:lnTo>
                    <a:lnTo>
                      <a:pt x="202" y="100"/>
                    </a:lnTo>
                    <a:lnTo>
                      <a:pt x="202" y="92"/>
                    </a:lnTo>
                    <a:lnTo>
                      <a:pt x="202" y="88"/>
                    </a:lnTo>
                    <a:lnTo>
                      <a:pt x="206" y="88"/>
                    </a:lnTo>
                    <a:lnTo>
                      <a:pt x="210" y="88"/>
                    </a:lnTo>
                    <a:lnTo>
                      <a:pt x="214" y="92"/>
                    </a:lnTo>
                    <a:lnTo>
                      <a:pt x="214" y="92"/>
                    </a:lnTo>
                    <a:lnTo>
                      <a:pt x="224" y="98"/>
                    </a:lnTo>
                    <a:lnTo>
                      <a:pt x="226" y="98"/>
                    </a:lnTo>
                    <a:lnTo>
                      <a:pt x="226" y="98"/>
                    </a:lnTo>
                    <a:lnTo>
                      <a:pt x="224" y="90"/>
                    </a:lnTo>
                    <a:lnTo>
                      <a:pt x="216" y="76"/>
                    </a:lnTo>
                    <a:lnTo>
                      <a:pt x="216" y="76"/>
                    </a:lnTo>
                    <a:lnTo>
                      <a:pt x="214" y="68"/>
                    </a:lnTo>
                    <a:lnTo>
                      <a:pt x="212" y="60"/>
                    </a:lnTo>
                    <a:lnTo>
                      <a:pt x="210" y="40"/>
                    </a:lnTo>
                    <a:lnTo>
                      <a:pt x="208" y="30"/>
                    </a:lnTo>
                    <a:lnTo>
                      <a:pt x="204" y="20"/>
                    </a:lnTo>
                    <a:lnTo>
                      <a:pt x="196" y="10"/>
                    </a:lnTo>
                    <a:lnTo>
                      <a:pt x="184" y="4"/>
                    </a:lnTo>
                    <a:lnTo>
                      <a:pt x="184" y="4"/>
                    </a:lnTo>
                    <a:lnTo>
                      <a:pt x="172" y="0"/>
                    </a:lnTo>
                    <a:lnTo>
                      <a:pt x="164" y="0"/>
                    </a:lnTo>
                    <a:lnTo>
                      <a:pt x="160" y="2"/>
                    </a:lnTo>
                    <a:lnTo>
                      <a:pt x="156" y="6"/>
                    </a:lnTo>
                    <a:lnTo>
                      <a:pt x="152" y="14"/>
                    </a:lnTo>
                    <a:lnTo>
                      <a:pt x="148" y="14"/>
                    </a:lnTo>
                    <a:lnTo>
                      <a:pt x="144" y="12"/>
                    </a:lnTo>
                    <a:lnTo>
                      <a:pt x="144" y="12"/>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25" name="Freeform 6023">
                <a:extLst>
                  <a:ext uri="{FF2B5EF4-FFF2-40B4-BE49-F238E27FC236}">
                    <a16:creationId xmlns:a16="http://schemas.microsoft.com/office/drawing/2014/main" id="{0651C3BC-35B6-D0E5-2ED9-9355401C7016}"/>
                  </a:ext>
                </a:extLst>
              </p:cNvPr>
              <p:cNvSpPr>
                <a:spLocks/>
              </p:cNvSpPr>
              <p:nvPr/>
            </p:nvSpPr>
            <p:spPr bwMode="auto">
              <a:xfrm>
                <a:off x="1842770" y="887413"/>
                <a:ext cx="36830" cy="25400"/>
              </a:xfrm>
              <a:custGeom>
                <a:avLst/>
                <a:gdLst/>
                <a:ahLst/>
                <a:cxnLst>
                  <a:cxn ang="0">
                    <a:pos x="30" y="32"/>
                  </a:cxn>
                  <a:cxn ang="0">
                    <a:pos x="30" y="32"/>
                  </a:cxn>
                  <a:cxn ang="0">
                    <a:pos x="40" y="38"/>
                  </a:cxn>
                  <a:cxn ang="0">
                    <a:pos x="46" y="40"/>
                  </a:cxn>
                  <a:cxn ang="0">
                    <a:pos x="50" y="40"/>
                  </a:cxn>
                  <a:cxn ang="0">
                    <a:pos x="54" y="38"/>
                  </a:cxn>
                  <a:cxn ang="0">
                    <a:pos x="56" y="34"/>
                  </a:cxn>
                  <a:cxn ang="0">
                    <a:pos x="58" y="28"/>
                  </a:cxn>
                  <a:cxn ang="0">
                    <a:pos x="56" y="20"/>
                  </a:cxn>
                  <a:cxn ang="0">
                    <a:pos x="56" y="20"/>
                  </a:cxn>
                  <a:cxn ang="0">
                    <a:pos x="52" y="12"/>
                  </a:cxn>
                  <a:cxn ang="0">
                    <a:pos x="46" y="6"/>
                  </a:cxn>
                  <a:cxn ang="0">
                    <a:pos x="36" y="2"/>
                  </a:cxn>
                  <a:cxn ang="0">
                    <a:pos x="26" y="0"/>
                  </a:cxn>
                  <a:cxn ang="0">
                    <a:pos x="16" y="0"/>
                  </a:cxn>
                  <a:cxn ang="0">
                    <a:pos x="6" y="2"/>
                  </a:cxn>
                  <a:cxn ang="0">
                    <a:pos x="2" y="6"/>
                  </a:cxn>
                  <a:cxn ang="0">
                    <a:pos x="0" y="10"/>
                  </a:cxn>
                  <a:cxn ang="0">
                    <a:pos x="0" y="14"/>
                  </a:cxn>
                  <a:cxn ang="0">
                    <a:pos x="0" y="14"/>
                  </a:cxn>
                  <a:cxn ang="0">
                    <a:pos x="0" y="18"/>
                  </a:cxn>
                  <a:cxn ang="0">
                    <a:pos x="4" y="22"/>
                  </a:cxn>
                  <a:cxn ang="0">
                    <a:pos x="10" y="24"/>
                  </a:cxn>
                  <a:cxn ang="0">
                    <a:pos x="18" y="26"/>
                  </a:cxn>
                  <a:cxn ang="0">
                    <a:pos x="24" y="28"/>
                  </a:cxn>
                  <a:cxn ang="0">
                    <a:pos x="30" y="32"/>
                  </a:cxn>
                  <a:cxn ang="0">
                    <a:pos x="30" y="32"/>
                  </a:cxn>
                </a:cxnLst>
                <a:rect l="0" t="0" r="r" b="b"/>
                <a:pathLst>
                  <a:path w="58" h="40">
                    <a:moveTo>
                      <a:pt x="30" y="32"/>
                    </a:moveTo>
                    <a:lnTo>
                      <a:pt x="30" y="32"/>
                    </a:lnTo>
                    <a:lnTo>
                      <a:pt x="40" y="38"/>
                    </a:lnTo>
                    <a:lnTo>
                      <a:pt x="46" y="40"/>
                    </a:lnTo>
                    <a:lnTo>
                      <a:pt x="50" y="40"/>
                    </a:lnTo>
                    <a:lnTo>
                      <a:pt x="54" y="38"/>
                    </a:lnTo>
                    <a:lnTo>
                      <a:pt x="56" y="34"/>
                    </a:lnTo>
                    <a:lnTo>
                      <a:pt x="58" y="28"/>
                    </a:lnTo>
                    <a:lnTo>
                      <a:pt x="56" y="20"/>
                    </a:lnTo>
                    <a:lnTo>
                      <a:pt x="56" y="20"/>
                    </a:lnTo>
                    <a:lnTo>
                      <a:pt x="52" y="12"/>
                    </a:lnTo>
                    <a:lnTo>
                      <a:pt x="46" y="6"/>
                    </a:lnTo>
                    <a:lnTo>
                      <a:pt x="36" y="2"/>
                    </a:lnTo>
                    <a:lnTo>
                      <a:pt x="26" y="0"/>
                    </a:lnTo>
                    <a:lnTo>
                      <a:pt x="16" y="0"/>
                    </a:lnTo>
                    <a:lnTo>
                      <a:pt x="6" y="2"/>
                    </a:lnTo>
                    <a:lnTo>
                      <a:pt x="2" y="6"/>
                    </a:lnTo>
                    <a:lnTo>
                      <a:pt x="0" y="10"/>
                    </a:lnTo>
                    <a:lnTo>
                      <a:pt x="0" y="14"/>
                    </a:lnTo>
                    <a:lnTo>
                      <a:pt x="0" y="14"/>
                    </a:lnTo>
                    <a:lnTo>
                      <a:pt x="0" y="18"/>
                    </a:lnTo>
                    <a:lnTo>
                      <a:pt x="4" y="22"/>
                    </a:lnTo>
                    <a:lnTo>
                      <a:pt x="10" y="24"/>
                    </a:lnTo>
                    <a:lnTo>
                      <a:pt x="18" y="26"/>
                    </a:lnTo>
                    <a:lnTo>
                      <a:pt x="24" y="28"/>
                    </a:lnTo>
                    <a:lnTo>
                      <a:pt x="30" y="32"/>
                    </a:lnTo>
                    <a:lnTo>
                      <a:pt x="30" y="32"/>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26" name="Freeform 6024">
                <a:extLst>
                  <a:ext uri="{FF2B5EF4-FFF2-40B4-BE49-F238E27FC236}">
                    <a16:creationId xmlns:a16="http://schemas.microsoft.com/office/drawing/2014/main" id="{D3707AA7-D506-C55E-86DD-44827A98BD5D}"/>
                  </a:ext>
                </a:extLst>
              </p:cNvPr>
              <p:cNvSpPr>
                <a:spLocks/>
              </p:cNvSpPr>
              <p:nvPr/>
            </p:nvSpPr>
            <p:spPr bwMode="auto">
              <a:xfrm>
                <a:off x="1507490" y="963613"/>
                <a:ext cx="102870" cy="24130"/>
              </a:xfrm>
              <a:custGeom>
                <a:avLst/>
                <a:gdLst/>
                <a:ahLst/>
                <a:cxnLst>
                  <a:cxn ang="0">
                    <a:pos x="20" y="34"/>
                  </a:cxn>
                  <a:cxn ang="0">
                    <a:pos x="20" y="34"/>
                  </a:cxn>
                  <a:cxn ang="0">
                    <a:pos x="26" y="32"/>
                  </a:cxn>
                  <a:cxn ang="0">
                    <a:pos x="34" y="32"/>
                  </a:cxn>
                  <a:cxn ang="0">
                    <a:pos x="60" y="36"/>
                  </a:cxn>
                  <a:cxn ang="0">
                    <a:pos x="60" y="36"/>
                  </a:cxn>
                  <a:cxn ang="0">
                    <a:pos x="72" y="38"/>
                  </a:cxn>
                  <a:cxn ang="0">
                    <a:pos x="76" y="36"/>
                  </a:cxn>
                  <a:cxn ang="0">
                    <a:pos x="84" y="34"/>
                  </a:cxn>
                  <a:cxn ang="0">
                    <a:pos x="108" y="34"/>
                  </a:cxn>
                  <a:cxn ang="0">
                    <a:pos x="108" y="34"/>
                  </a:cxn>
                  <a:cxn ang="0">
                    <a:pos x="124" y="36"/>
                  </a:cxn>
                  <a:cxn ang="0">
                    <a:pos x="138" y="34"/>
                  </a:cxn>
                  <a:cxn ang="0">
                    <a:pos x="150" y="32"/>
                  </a:cxn>
                  <a:cxn ang="0">
                    <a:pos x="158" y="28"/>
                  </a:cxn>
                  <a:cxn ang="0">
                    <a:pos x="162" y="24"/>
                  </a:cxn>
                  <a:cxn ang="0">
                    <a:pos x="162" y="22"/>
                  </a:cxn>
                  <a:cxn ang="0">
                    <a:pos x="160" y="18"/>
                  </a:cxn>
                  <a:cxn ang="0">
                    <a:pos x="152" y="12"/>
                  </a:cxn>
                  <a:cxn ang="0">
                    <a:pos x="138" y="6"/>
                  </a:cxn>
                  <a:cxn ang="0">
                    <a:pos x="138" y="6"/>
                  </a:cxn>
                  <a:cxn ang="0">
                    <a:pos x="122" y="0"/>
                  </a:cxn>
                  <a:cxn ang="0">
                    <a:pos x="108" y="0"/>
                  </a:cxn>
                  <a:cxn ang="0">
                    <a:pos x="96" y="0"/>
                  </a:cxn>
                  <a:cxn ang="0">
                    <a:pos x="86" y="2"/>
                  </a:cxn>
                  <a:cxn ang="0">
                    <a:pos x="64" y="10"/>
                  </a:cxn>
                  <a:cxn ang="0">
                    <a:pos x="52" y="14"/>
                  </a:cxn>
                  <a:cxn ang="0">
                    <a:pos x="36" y="16"/>
                  </a:cxn>
                  <a:cxn ang="0">
                    <a:pos x="36" y="16"/>
                  </a:cxn>
                  <a:cxn ang="0">
                    <a:pos x="22" y="20"/>
                  </a:cxn>
                  <a:cxn ang="0">
                    <a:pos x="10" y="24"/>
                  </a:cxn>
                  <a:cxn ang="0">
                    <a:pos x="4" y="28"/>
                  </a:cxn>
                  <a:cxn ang="0">
                    <a:pos x="0" y="30"/>
                  </a:cxn>
                  <a:cxn ang="0">
                    <a:pos x="0" y="34"/>
                  </a:cxn>
                  <a:cxn ang="0">
                    <a:pos x="4" y="36"/>
                  </a:cxn>
                  <a:cxn ang="0">
                    <a:pos x="10" y="36"/>
                  </a:cxn>
                  <a:cxn ang="0">
                    <a:pos x="20" y="34"/>
                  </a:cxn>
                  <a:cxn ang="0">
                    <a:pos x="20" y="34"/>
                  </a:cxn>
                </a:cxnLst>
                <a:rect l="0" t="0" r="r" b="b"/>
                <a:pathLst>
                  <a:path w="162" h="38">
                    <a:moveTo>
                      <a:pt x="20" y="34"/>
                    </a:moveTo>
                    <a:lnTo>
                      <a:pt x="20" y="34"/>
                    </a:lnTo>
                    <a:lnTo>
                      <a:pt x="26" y="32"/>
                    </a:lnTo>
                    <a:lnTo>
                      <a:pt x="34" y="32"/>
                    </a:lnTo>
                    <a:lnTo>
                      <a:pt x="60" y="36"/>
                    </a:lnTo>
                    <a:lnTo>
                      <a:pt x="60" y="36"/>
                    </a:lnTo>
                    <a:lnTo>
                      <a:pt x="72" y="38"/>
                    </a:lnTo>
                    <a:lnTo>
                      <a:pt x="76" y="36"/>
                    </a:lnTo>
                    <a:lnTo>
                      <a:pt x="84" y="34"/>
                    </a:lnTo>
                    <a:lnTo>
                      <a:pt x="108" y="34"/>
                    </a:lnTo>
                    <a:lnTo>
                      <a:pt x="108" y="34"/>
                    </a:lnTo>
                    <a:lnTo>
                      <a:pt x="124" y="36"/>
                    </a:lnTo>
                    <a:lnTo>
                      <a:pt x="138" y="34"/>
                    </a:lnTo>
                    <a:lnTo>
                      <a:pt x="150" y="32"/>
                    </a:lnTo>
                    <a:lnTo>
                      <a:pt x="158" y="28"/>
                    </a:lnTo>
                    <a:lnTo>
                      <a:pt x="162" y="24"/>
                    </a:lnTo>
                    <a:lnTo>
                      <a:pt x="162" y="22"/>
                    </a:lnTo>
                    <a:lnTo>
                      <a:pt x="160" y="18"/>
                    </a:lnTo>
                    <a:lnTo>
                      <a:pt x="152" y="12"/>
                    </a:lnTo>
                    <a:lnTo>
                      <a:pt x="138" y="6"/>
                    </a:lnTo>
                    <a:lnTo>
                      <a:pt x="138" y="6"/>
                    </a:lnTo>
                    <a:lnTo>
                      <a:pt x="122" y="0"/>
                    </a:lnTo>
                    <a:lnTo>
                      <a:pt x="108" y="0"/>
                    </a:lnTo>
                    <a:lnTo>
                      <a:pt x="96" y="0"/>
                    </a:lnTo>
                    <a:lnTo>
                      <a:pt x="86" y="2"/>
                    </a:lnTo>
                    <a:lnTo>
                      <a:pt x="64" y="10"/>
                    </a:lnTo>
                    <a:lnTo>
                      <a:pt x="52" y="14"/>
                    </a:lnTo>
                    <a:lnTo>
                      <a:pt x="36" y="16"/>
                    </a:lnTo>
                    <a:lnTo>
                      <a:pt x="36" y="16"/>
                    </a:lnTo>
                    <a:lnTo>
                      <a:pt x="22" y="20"/>
                    </a:lnTo>
                    <a:lnTo>
                      <a:pt x="10" y="24"/>
                    </a:lnTo>
                    <a:lnTo>
                      <a:pt x="4" y="28"/>
                    </a:lnTo>
                    <a:lnTo>
                      <a:pt x="0" y="30"/>
                    </a:lnTo>
                    <a:lnTo>
                      <a:pt x="0" y="34"/>
                    </a:lnTo>
                    <a:lnTo>
                      <a:pt x="4" y="36"/>
                    </a:lnTo>
                    <a:lnTo>
                      <a:pt x="10" y="36"/>
                    </a:lnTo>
                    <a:lnTo>
                      <a:pt x="20" y="34"/>
                    </a:lnTo>
                    <a:lnTo>
                      <a:pt x="20" y="34"/>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27" name="Freeform 6025">
                <a:extLst>
                  <a:ext uri="{FF2B5EF4-FFF2-40B4-BE49-F238E27FC236}">
                    <a16:creationId xmlns:a16="http://schemas.microsoft.com/office/drawing/2014/main" id="{514CCF25-61A8-5D2B-EE5E-7A37EB6B0726}"/>
                  </a:ext>
                </a:extLst>
              </p:cNvPr>
              <p:cNvSpPr>
                <a:spLocks/>
              </p:cNvSpPr>
              <p:nvPr/>
            </p:nvSpPr>
            <p:spPr bwMode="auto">
              <a:xfrm>
                <a:off x="1703070" y="928053"/>
                <a:ext cx="168910" cy="82550"/>
              </a:xfrm>
              <a:custGeom>
                <a:avLst/>
                <a:gdLst/>
                <a:ahLst/>
                <a:cxnLst>
                  <a:cxn ang="0">
                    <a:pos x="30" y="40"/>
                  </a:cxn>
                  <a:cxn ang="0">
                    <a:pos x="32" y="50"/>
                  </a:cxn>
                  <a:cxn ang="0">
                    <a:pos x="40" y="46"/>
                  </a:cxn>
                  <a:cxn ang="0">
                    <a:pos x="52" y="44"/>
                  </a:cxn>
                  <a:cxn ang="0">
                    <a:pos x="66" y="54"/>
                  </a:cxn>
                  <a:cxn ang="0">
                    <a:pos x="72" y="62"/>
                  </a:cxn>
                  <a:cxn ang="0">
                    <a:pos x="68" y="70"/>
                  </a:cxn>
                  <a:cxn ang="0">
                    <a:pos x="44" y="68"/>
                  </a:cxn>
                  <a:cxn ang="0">
                    <a:pos x="26" y="70"/>
                  </a:cxn>
                  <a:cxn ang="0">
                    <a:pos x="24" y="74"/>
                  </a:cxn>
                  <a:cxn ang="0">
                    <a:pos x="24" y="82"/>
                  </a:cxn>
                  <a:cxn ang="0">
                    <a:pos x="36" y="90"/>
                  </a:cxn>
                  <a:cxn ang="0">
                    <a:pos x="60" y="92"/>
                  </a:cxn>
                  <a:cxn ang="0">
                    <a:pos x="78" y="88"/>
                  </a:cxn>
                  <a:cxn ang="0">
                    <a:pos x="108" y="82"/>
                  </a:cxn>
                  <a:cxn ang="0">
                    <a:pos x="114" y="86"/>
                  </a:cxn>
                  <a:cxn ang="0">
                    <a:pos x="120" y="92"/>
                  </a:cxn>
                  <a:cxn ang="0">
                    <a:pos x="146" y="90"/>
                  </a:cxn>
                  <a:cxn ang="0">
                    <a:pos x="156" y="90"/>
                  </a:cxn>
                  <a:cxn ang="0">
                    <a:pos x="170" y="92"/>
                  </a:cxn>
                  <a:cxn ang="0">
                    <a:pos x="182" y="102"/>
                  </a:cxn>
                  <a:cxn ang="0">
                    <a:pos x="194" y="120"/>
                  </a:cxn>
                  <a:cxn ang="0">
                    <a:pos x="204" y="126"/>
                  </a:cxn>
                  <a:cxn ang="0">
                    <a:pos x="220" y="130"/>
                  </a:cxn>
                  <a:cxn ang="0">
                    <a:pos x="244" y="128"/>
                  </a:cxn>
                  <a:cxn ang="0">
                    <a:pos x="254" y="126"/>
                  </a:cxn>
                  <a:cxn ang="0">
                    <a:pos x="266" y="122"/>
                  </a:cxn>
                  <a:cxn ang="0">
                    <a:pos x="266" y="114"/>
                  </a:cxn>
                  <a:cxn ang="0">
                    <a:pos x="258" y="102"/>
                  </a:cxn>
                  <a:cxn ang="0">
                    <a:pos x="234" y="82"/>
                  </a:cxn>
                  <a:cxn ang="0">
                    <a:pos x="238" y="78"/>
                  </a:cxn>
                  <a:cxn ang="0">
                    <a:pos x="242" y="76"/>
                  </a:cxn>
                  <a:cxn ang="0">
                    <a:pos x="248" y="68"/>
                  </a:cxn>
                  <a:cxn ang="0">
                    <a:pos x="242" y="58"/>
                  </a:cxn>
                  <a:cxn ang="0">
                    <a:pos x="224" y="50"/>
                  </a:cxn>
                  <a:cxn ang="0">
                    <a:pos x="210" y="48"/>
                  </a:cxn>
                  <a:cxn ang="0">
                    <a:pos x="186" y="44"/>
                  </a:cxn>
                  <a:cxn ang="0">
                    <a:pos x="184" y="40"/>
                  </a:cxn>
                  <a:cxn ang="0">
                    <a:pos x="176" y="32"/>
                  </a:cxn>
                  <a:cxn ang="0">
                    <a:pos x="164" y="28"/>
                  </a:cxn>
                  <a:cxn ang="0">
                    <a:pos x="140" y="26"/>
                  </a:cxn>
                  <a:cxn ang="0">
                    <a:pos x="130" y="32"/>
                  </a:cxn>
                  <a:cxn ang="0">
                    <a:pos x="124" y="36"/>
                  </a:cxn>
                  <a:cxn ang="0">
                    <a:pos x="118" y="28"/>
                  </a:cxn>
                  <a:cxn ang="0">
                    <a:pos x="114" y="24"/>
                  </a:cxn>
                  <a:cxn ang="0">
                    <a:pos x="96" y="10"/>
                  </a:cxn>
                  <a:cxn ang="0">
                    <a:pos x="58" y="0"/>
                  </a:cxn>
                  <a:cxn ang="0">
                    <a:pos x="22" y="2"/>
                  </a:cxn>
                  <a:cxn ang="0">
                    <a:pos x="10" y="8"/>
                  </a:cxn>
                  <a:cxn ang="0">
                    <a:pos x="2" y="18"/>
                  </a:cxn>
                  <a:cxn ang="0">
                    <a:pos x="0" y="28"/>
                  </a:cxn>
                  <a:cxn ang="0">
                    <a:pos x="8" y="34"/>
                  </a:cxn>
                  <a:cxn ang="0">
                    <a:pos x="20" y="30"/>
                  </a:cxn>
                  <a:cxn ang="0">
                    <a:pos x="28" y="34"/>
                  </a:cxn>
                  <a:cxn ang="0">
                    <a:pos x="30" y="40"/>
                  </a:cxn>
                </a:cxnLst>
                <a:rect l="0" t="0" r="r" b="b"/>
                <a:pathLst>
                  <a:path w="266" h="130">
                    <a:moveTo>
                      <a:pt x="30" y="40"/>
                    </a:moveTo>
                    <a:lnTo>
                      <a:pt x="30" y="40"/>
                    </a:lnTo>
                    <a:lnTo>
                      <a:pt x="30" y="48"/>
                    </a:lnTo>
                    <a:lnTo>
                      <a:pt x="32" y="50"/>
                    </a:lnTo>
                    <a:lnTo>
                      <a:pt x="36" y="50"/>
                    </a:lnTo>
                    <a:lnTo>
                      <a:pt x="40" y="46"/>
                    </a:lnTo>
                    <a:lnTo>
                      <a:pt x="46" y="44"/>
                    </a:lnTo>
                    <a:lnTo>
                      <a:pt x="52" y="44"/>
                    </a:lnTo>
                    <a:lnTo>
                      <a:pt x="58" y="46"/>
                    </a:lnTo>
                    <a:lnTo>
                      <a:pt x="66" y="54"/>
                    </a:lnTo>
                    <a:lnTo>
                      <a:pt x="66" y="54"/>
                    </a:lnTo>
                    <a:lnTo>
                      <a:pt x="72" y="62"/>
                    </a:lnTo>
                    <a:lnTo>
                      <a:pt x="72" y="66"/>
                    </a:lnTo>
                    <a:lnTo>
                      <a:pt x="68" y="70"/>
                    </a:lnTo>
                    <a:lnTo>
                      <a:pt x="60" y="70"/>
                    </a:lnTo>
                    <a:lnTo>
                      <a:pt x="44" y="68"/>
                    </a:lnTo>
                    <a:lnTo>
                      <a:pt x="34" y="68"/>
                    </a:lnTo>
                    <a:lnTo>
                      <a:pt x="26" y="70"/>
                    </a:lnTo>
                    <a:lnTo>
                      <a:pt x="26" y="70"/>
                    </a:lnTo>
                    <a:lnTo>
                      <a:pt x="24" y="74"/>
                    </a:lnTo>
                    <a:lnTo>
                      <a:pt x="22" y="78"/>
                    </a:lnTo>
                    <a:lnTo>
                      <a:pt x="24" y="82"/>
                    </a:lnTo>
                    <a:lnTo>
                      <a:pt x="28" y="86"/>
                    </a:lnTo>
                    <a:lnTo>
                      <a:pt x="36" y="90"/>
                    </a:lnTo>
                    <a:lnTo>
                      <a:pt x="46" y="92"/>
                    </a:lnTo>
                    <a:lnTo>
                      <a:pt x="60" y="92"/>
                    </a:lnTo>
                    <a:lnTo>
                      <a:pt x="78" y="88"/>
                    </a:lnTo>
                    <a:lnTo>
                      <a:pt x="78" y="88"/>
                    </a:lnTo>
                    <a:lnTo>
                      <a:pt x="98" y="82"/>
                    </a:lnTo>
                    <a:lnTo>
                      <a:pt x="108" y="82"/>
                    </a:lnTo>
                    <a:lnTo>
                      <a:pt x="112" y="82"/>
                    </a:lnTo>
                    <a:lnTo>
                      <a:pt x="114" y="86"/>
                    </a:lnTo>
                    <a:lnTo>
                      <a:pt x="116" y="88"/>
                    </a:lnTo>
                    <a:lnTo>
                      <a:pt x="120" y="92"/>
                    </a:lnTo>
                    <a:lnTo>
                      <a:pt x="130" y="92"/>
                    </a:lnTo>
                    <a:lnTo>
                      <a:pt x="146" y="90"/>
                    </a:lnTo>
                    <a:lnTo>
                      <a:pt x="146" y="90"/>
                    </a:lnTo>
                    <a:lnTo>
                      <a:pt x="156" y="90"/>
                    </a:lnTo>
                    <a:lnTo>
                      <a:pt x="164" y="90"/>
                    </a:lnTo>
                    <a:lnTo>
                      <a:pt x="170" y="92"/>
                    </a:lnTo>
                    <a:lnTo>
                      <a:pt x="174" y="94"/>
                    </a:lnTo>
                    <a:lnTo>
                      <a:pt x="182" y="102"/>
                    </a:lnTo>
                    <a:lnTo>
                      <a:pt x="186" y="110"/>
                    </a:lnTo>
                    <a:lnTo>
                      <a:pt x="194" y="120"/>
                    </a:lnTo>
                    <a:lnTo>
                      <a:pt x="198" y="124"/>
                    </a:lnTo>
                    <a:lnTo>
                      <a:pt x="204" y="126"/>
                    </a:lnTo>
                    <a:lnTo>
                      <a:pt x="210" y="128"/>
                    </a:lnTo>
                    <a:lnTo>
                      <a:pt x="220" y="130"/>
                    </a:lnTo>
                    <a:lnTo>
                      <a:pt x="230" y="130"/>
                    </a:lnTo>
                    <a:lnTo>
                      <a:pt x="244" y="128"/>
                    </a:lnTo>
                    <a:lnTo>
                      <a:pt x="244" y="128"/>
                    </a:lnTo>
                    <a:lnTo>
                      <a:pt x="254" y="126"/>
                    </a:lnTo>
                    <a:lnTo>
                      <a:pt x="262" y="124"/>
                    </a:lnTo>
                    <a:lnTo>
                      <a:pt x="266" y="122"/>
                    </a:lnTo>
                    <a:lnTo>
                      <a:pt x="266" y="118"/>
                    </a:lnTo>
                    <a:lnTo>
                      <a:pt x="266" y="114"/>
                    </a:lnTo>
                    <a:lnTo>
                      <a:pt x="264" y="110"/>
                    </a:lnTo>
                    <a:lnTo>
                      <a:pt x="258" y="102"/>
                    </a:lnTo>
                    <a:lnTo>
                      <a:pt x="240" y="88"/>
                    </a:lnTo>
                    <a:lnTo>
                      <a:pt x="234" y="82"/>
                    </a:lnTo>
                    <a:lnTo>
                      <a:pt x="234" y="80"/>
                    </a:lnTo>
                    <a:lnTo>
                      <a:pt x="238" y="78"/>
                    </a:lnTo>
                    <a:lnTo>
                      <a:pt x="238" y="78"/>
                    </a:lnTo>
                    <a:lnTo>
                      <a:pt x="242" y="76"/>
                    </a:lnTo>
                    <a:lnTo>
                      <a:pt x="246" y="72"/>
                    </a:lnTo>
                    <a:lnTo>
                      <a:pt x="248" y="68"/>
                    </a:lnTo>
                    <a:lnTo>
                      <a:pt x="246" y="64"/>
                    </a:lnTo>
                    <a:lnTo>
                      <a:pt x="242" y="58"/>
                    </a:lnTo>
                    <a:lnTo>
                      <a:pt x="236" y="54"/>
                    </a:lnTo>
                    <a:lnTo>
                      <a:pt x="224" y="50"/>
                    </a:lnTo>
                    <a:lnTo>
                      <a:pt x="210" y="48"/>
                    </a:lnTo>
                    <a:lnTo>
                      <a:pt x="210" y="48"/>
                    </a:lnTo>
                    <a:lnTo>
                      <a:pt x="190" y="46"/>
                    </a:lnTo>
                    <a:lnTo>
                      <a:pt x="186" y="44"/>
                    </a:lnTo>
                    <a:lnTo>
                      <a:pt x="186" y="42"/>
                    </a:lnTo>
                    <a:lnTo>
                      <a:pt x="184" y="40"/>
                    </a:lnTo>
                    <a:lnTo>
                      <a:pt x="182" y="36"/>
                    </a:lnTo>
                    <a:lnTo>
                      <a:pt x="176" y="32"/>
                    </a:lnTo>
                    <a:lnTo>
                      <a:pt x="164" y="28"/>
                    </a:lnTo>
                    <a:lnTo>
                      <a:pt x="164" y="28"/>
                    </a:lnTo>
                    <a:lnTo>
                      <a:pt x="150" y="26"/>
                    </a:lnTo>
                    <a:lnTo>
                      <a:pt x="140" y="26"/>
                    </a:lnTo>
                    <a:lnTo>
                      <a:pt x="134" y="28"/>
                    </a:lnTo>
                    <a:lnTo>
                      <a:pt x="130" y="32"/>
                    </a:lnTo>
                    <a:lnTo>
                      <a:pt x="126" y="34"/>
                    </a:lnTo>
                    <a:lnTo>
                      <a:pt x="124" y="36"/>
                    </a:lnTo>
                    <a:lnTo>
                      <a:pt x="122" y="34"/>
                    </a:lnTo>
                    <a:lnTo>
                      <a:pt x="118" y="28"/>
                    </a:lnTo>
                    <a:lnTo>
                      <a:pt x="118" y="28"/>
                    </a:lnTo>
                    <a:lnTo>
                      <a:pt x="114" y="24"/>
                    </a:lnTo>
                    <a:lnTo>
                      <a:pt x="110" y="18"/>
                    </a:lnTo>
                    <a:lnTo>
                      <a:pt x="96" y="10"/>
                    </a:lnTo>
                    <a:lnTo>
                      <a:pt x="78" y="4"/>
                    </a:lnTo>
                    <a:lnTo>
                      <a:pt x="58" y="0"/>
                    </a:lnTo>
                    <a:lnTo>
                      <a:pt x="40" y="0"/>
                    </a:lnTo>
                    <a:lnTo>
                      <a:pt x="22" y="2"/>
                    </a:lnTo>
                    <a:lnTo>
                      <a:pt x="14" y="4"/>
                    </a:lnTo>
                    <a:lnTo>
                      <a:pt x="10" y="8"/>
                    </a:lnTo>
                    <a:lnTo>
                      <a:pt x="4" y="12"/>
                    </a:lnTo>
                    <a:lnTo>
                      <a:pt x="2" y="18"/>
                    </a:lnTo>
                    <a:lnTo>
                      <a:pt x="2" y="18"/>
                    </a:lnTo>
                    <a:lnTo>
                      <a:pt x="0" y="28"/>
                    </a:lnTo>
                    <a:lnTo>
                      <a:pt x="2" y="32"/>
                    </a:lnTo>
                    <a:lnTo>
                      <a:pt x="8" y="34"/>
                    </a:lnTo>
                    <a:lnTo>
                      <a:pt x="14" y="32"/>
                    </a:lnTo>
                    <a:lnTo>
                      <a:pt x="20" y="30"/>
                    </a:lnTo>
                    <a:lnTo>
                      <a:pt x="24" y="30"/>
                    </a:lnTo>
                    <a:lnTo>
                      <a:pt x="28" y="34"/>
                    </a:lnTo>
                    <a:lnTo>
                      <a:pt x="30" y="40"/>
                    </a:lnTo>
                    <a:lnTo>
                      <a:pt x="30" y="40"/>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28" name="Freeform 6026">
                <a:extLst>
                  <a:ext uri="{FF2B5EF4-FFF2-40B4-BE49-F238E27FC236}">
                    <a16:creationId xmlns:a16="http://schemas.microsoft.com/office/drawing/2014/main" id="{95436358-B9B7-50B5-7B3A-DDD0AD0FD64C}"/>
                  </a:ext>
                </a:extLst>
              </p:cNvPr>
              <p:cNvSpPr>
                <a:spLocks/>
              </p:cNvSpPr>
              <p:nvPr/>
            </p:nvSpPr>
            <p:spPr bwMode="auto">
              <a:xfrm>
                <a:off x="1694180" y="1013143"/>
                <a:ext cx="44450" cy="33020"/>
              </a:xfrm>
              <a:custGeom>
                <a:avLst/>
                <a:gdLst/>
                <a:ahLst/>
                <a:cxnLst>
                  <a:cxn ang="0">
                    <a:pos x="56" y="52"/>
                  </a:cxn>
                  <a:cxn ang="0">
                    <a:pos x="56" y="52"/>
                  </a:cxn>
                  <a:cxn ang="0">
                    <a:pos x="66" y="50"/>
                  </a:cxn>
                  <a:cxn ang="0">
                    <a:pos x="68" y="48"/>
                  </a:cxn>
                  <a:cxn ang="0">
                    <a:pos x="70" y="46"/>
                  </a:cxn>
                  <a:cxn ang="0">
                    <a:pos x="70" y="44"/>
                  </a:cxn>
                  <a:cxn ang="0">
                    <a:pos x="68" y="40"/>
                  </a:cxn>
                  <a:cxn ang="0">
                    <a:pos x="56" y="26"/>
                  </a:cxn>
                  <a:cxn ang="0">
                    <a:pos x="56" y="26"/>
                  </a:cxn>
                  <a:cxn ang="0">
                    <a:pos x="46" y="18"/>
                  </a:cxn>
                  <a:cxn ang="0">
                    <a:pos x="36" y="12"/>
                  </a:cxn>
                  <a:cxn ang="0">
                    <a:pos x="26" y="6"/>
                  </a:cxn>
                  <a:cxn ang="0">
                    <a:pos x="16" y="2"/>
                  </a:cxn>
                  <a:cxn ang="0">
                    <a:pos x="8" y="0"/>
                  </a:cxn>
                  <a:cxn ang="0">
                    <a:pos x="2" y="0"/>
                  </a:cxn>
                  <a:cxn ang="0">
                    <a:pos x="0" y="2"/>
                  </a:cxn>
                  <a:cxn ang="0">
                    <a:pos x="0" y="8"/>
                  </a:cxn>
                  <a:cxn ang="0">
                    <a:pos x="0" y="8"/>
                  </a:cxn>
                  <a:cxn ang="0">
                    <a:pos x="8" y="22"/>
                  </a:cxn>
                  <a:cxn ang="0">
                    <a:pos x="18" y="36"/>
                  </a:cxn>
                  <a:cxn ang="0">
                    <a:pos x="24" y="44"/>
                  </a:cxn>
                  <a:cxn ang="0">
                    <a:pos x="32" y="48"/>
                  </a:cxn>
                  <a:cxn ang="0">
                    <a:pos x="42" y="52"/>
                  </a:cxn>
                  <a:cxn ang="0">
                    <a:pos x="56" y="52"/>
                  </a:cxn>
                  <a:cxn ang="0">
                    <a:pos x="56" y="52"/>
                  </a:cxn>
                </a:cxnLst>
                <a:rect l="0" t="0" r="r" b="b"/>
                <a:pathLst>
                  <a:path w="70" h="52">
                    <a:moveTo>
                      <a:pt x="56" y="52"/>
                    </a:moveTo>
                    <a:lnTo>
                      <a:pt x="56" y="52"/>
                    </a:lnTo>
                    <a:lnTo>
                      <a:pt x="66" y="50"/>
                    </a:lnTo>
                    <a:lnTo>
                      <a:pt x="68" y="48"/>
                    </a:lnTo>
                    <a:lnTo>
                      <a:pt x="70" y="46"/>
                    </a:lnTo>
                    <a:lnTo>
                      <a:pt x="70" y="44"/>
                    </a:lnTo>
                    <a:lnTo>
                      <a:pt x="68" y="40"/>
                    </a:lnTo>
                    <a:lnTo>
                      <a:pt x="56" y="26"/>
                    </a:lnTo>
                    <a:lnTo>
                      <a:pt x="56" y="26"/>
                    </a:lnTo>
                    <a:lnTo>
                      <a:pt x="46" y="18"/>
                    </a:lnTo>
                    <a:lnTo>
                      <a:pt x="36" y="12"/>
                    </a:lnTo>
                    <a:lnTo>
                      <a:pt x="26" y="6"/>
                    </a:lnTo>
                    <a:lnTo>
                      <a:pt x="16" y="2"/>
                    </a:lnTo>
                    <a:lnTo>
                      <a:pt x="8" y="0"/>
                    </a:lnTo>
                    <a:lnTo>
                      <a:pt x="2" y="0"/>
                    </a:lnTo>
                    <a:lnTo>
                      <a:pt x="0" y="2"/>
                    </a:lnTo>
                    <a:lnTo>
                      <a:pt x="0" y="8"/>
                    </a:lnTo>
                    <a:lnTo>
                      <a:pt x="0" y="8"/>
                    </a:lnTo>
                    <a:lnTo>
                      <a:pt x="8" y="22"/>
                    </a:lnTo>
                    <a:lnTo>
                      <a:pt x="18" y="36"/>
                    </a:lnTo>
                    <a:lnTo>
                      <a:pt x="24" y="44"/>
                    </a:lnTo>
                    <a:lnTo>
                      <a:pt x="32" y="48"/>
                    </a:lnTo>
                    <a:lnTo>
                      <a:pt x="42" y="52"/>
                    </a:lnTo>
                    <a:lnTo>
                      <a:pt x="56" y="52"/>
                    </a:lnTo>
                    <a:lnTo>
                      <a:pt x="56" y="52"/>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29" name="Freeform 6027">
                <a:extLst>
                  <a:ext uri="{FF2B5EF4-FFF2-40B4-BE49-F238E27FC236}">
                    <a16:creationId xmlns:a16="http://schemas.microsoft.com/office/drawing/2014/main" id="{72845D1D-764B-8E69-7C14-51B519BA3F87}"/>
                  </a:ext>
                </a:extLst>
              </p:cNvPr>
              <p:cNvSpPr>
                <a:spLocks/>
              </p:cNvSpPr>
              <p:nvPr/>
            </p:nvSpPr>
            <p:spPr bwMode="auto">
              <a:xfrm>
                <a:off x="1883410" y="957263"/>
                <a:ext cx="95250" cy="54610"/>
              </a:xfrm>
              <a:custGeom>
                <a:avLst/>
                <a:gdLst/>
                <a:ahLst/>
                <a:cxnLst>
                  <a:cxn ang="0">
                    <a:pos x="14" y="38"/>
                  </a:cxn>
                  <a:cxn ang="0">
                    <a:pos x="22" y="44"/>
                  </a:cxn>
                  <a:cxn ang="0">
                    <a:pos x="44" y="54"/>
                  </a:cxn>
                  <a:cxn ang="0">
                    <a:pos x="50" y="56"/>
                  </a:cxn>
                  <a:cxn ang="0">
                    <a:pos x="52" y="58"/>
                  </a:cxn>
                  <a:cxn ang="0">
                    <a:pos x="42" y="64"/>
                  </a:cxn>
                  <a:cxn ang="0">
                    <a:pos x="32" y="68"/>
                  </a:cxn>
                  <a:cxn ang="0">
                    <a:pos x="40" y="68"/>
                  </a:cxn>
                  <a:cxn ang="0">
                    <a:pos x="50" y="70"/>
                  </a:cxn>
                  <a:cxn ang="0">
                    <a:pos x="56" y="76"/>
                  </a:cxn>
                  <a:cxn ang="0">
                    <a:pos x="60" y="84"/>
                  </a:cxn>
                  <a:cxn ang="0">
                    <a:pos x="66" y="86"/>
                  </a:cxn>
                  <a:cxn ang="0">
                    <a:pos x="74" y="82"/>
                  </a:cxn>
                  <a:cxn ang="0">
                    <a:pos x="98" y="76"/>
                  </a:cxn>
                  <a:cxn ang="0">
                    <a:pos x="132" y="70"/>
                  </a:cxn>
                  <a:cxn ang="0">
                    <a:pos x="142" y="64"/>
                  </a:cxn>
                  <a:cxn ang="0">
                    <a:pos x="140" y="60"/>
                  </a:cxn>
                  <a:cxn ang="0">
                    <a:pos x="140" y="52"/>
                  </a:cxn>
                  <a:cxn ang="0">
                    <a:pos x="150" y="42"/>
                  </a:cxn>
                  <a:cxn ang="0">
                    <a:pos x="148" y="36"/>
                  </a:cxn>
                  <a:cxn ang="0">
                    <a:pos x="140" y="32"/>
                  </a:cxn>
                  <a:cxn ang="0">
                    <a:pos x="122" y="24"/>
                  </a:cxn>
                  <a:cxn ang="0">
                    <a:pos x="100" y="22"/>
                  </a:cxn>
                  <a:cxn ang="0">
                    <a:pos x="82" y="14"/>
                  </a:cxn>
                  <a:cxn ang="0">
                    <a:pos x="68" y="8"/>
                  </a:cxn>
                  <a:cxn ang="0">
                    <a:pos x="42" y="0"/>
                  </a:cxn>
                  <a:cxn ang="0">
                    <a:pos x="18" y="0"/>
                  </a:cxn>
                  <a:cxn ang="0">
                    <a:pos x="8" y="8"/>
                  </a:cxn>
                  <a:cxn ang="0">
                    <a:pos x="8" y="14"/>
                  </a:cxn>
                  <a:cxn ang="0">
                    <a:pos x="10" y="20"/>
                  </a:cxn>
                  <a:cxn ang="0">
                    <a:pos x="6" y="28"/>
                  </a:cxn>
                  <a:cxn ang="0">
                    <a:pos x="0" y="30"/>
                  </a:cxn>
                  <a:cxn ang="0">
                    <a:pos x="14" y="38"/>
                  </a:cxn>
                </a:cxnLst>
                <a:rect l="0" t="0" r="r" b="b"/>
                <a:pathLst>
                  <a:path w="150" h="86">
                    <a:moveTo>
                      <a:pt x="14" y="38"/>
                    </a:moveTo>
                    <a:lnTo>
                      <a:pt x="14" y="38"/>
                    </a:lnTo>
                    <a:lnTo>
                      <a:pt x="20" y="42"/>
                    </a:lnTo>
                    <a:lnTo>
                      <a:pt x="22" y="44"/>
                    </a:lnTo>
                    <a:lnTo>
                      <a:pt x="28" y="48"/>
                    </a:lnTo>
                    <a:lnTo>
                      <a:pt x="44" y="54"/>
                    </a:lnTo>
                    <a:lnTo>
                      <a:pt x="44" y="54"/>
                    </a:lnTo>
                    <a:lnTo>
                      <a:pt x="50" y="56"/>
                    </a:lnTo>
                    <a:lnTo>
                      <a:pt x="52" y="58"/>
                    </a:lnTo>
                    <a:lnTo>
                      <a:pt x="52" y="58"/>
                    </a:lnTo>
                    <a:lnTo>
                      <a:pt x="48" y="62"/>
                    </a:lnTo>
                    <a:lnTo>
                      <a:pt x="42" y="64"/>
                    </a:lnTo>
                    <a:lnTo>
                      <a:pt x="32" y="66"/>
                    </a:lnTo>
                    <a:lnTo>
                      <a:pt x="32" y="68"/>
                    </a:lnTo>
                    <a:lnTo>
                      <a:pt x="34" y="68"/>
                    </a:lnTo>
                    <a:lnTo>
                      <a:pt x="40" y="68"/>
                    </a:lnTo>
                    <a:lnTo>
                      <a:pt x="40" y="68"/>
                    </a:lnTo>
                    <a:lnTo>
                      <a:pt x="50" y="70"/>
                    </a:lnTo>
                    <a:lnTo>
                      <a:pt x="54" y="74"/>
                    </a:lnTo>
                    <a:lnTo>
                      <a:pt x="56" y="76"/>
                    </a:lnTo>
                    <a:lnTo>
                      <a:pt x="58" y="80"/>
                    </a:lnTo>
                    <a:lnTo>
                      <a:pt x="60" y="84"/>
                    </a:lnTo>
                    <a:lnTo>
                      <a:pt x="62" y="86"/>
                    </a:lnTo>
                    <a:lnTo>
                      <a:pt x="66" y="86"/>
                    </a:lnTo>
                    <a:lnTo>
                      <a:pt x="74" y="82"/>
                    </a:lnTo>
                    <a:lnTo>
                      <a:pt x="74" y="82"/>
                    </a:lnTo>
                    <a:lnTo>
                      <a:pt x="86" y="78"/>
                    </a:lnTo>
                    <a:lnTo>
                      <a:pt x="98" y="76"/>
                    </a:lnTo>
                    <a:lnTo>
                      <a:pt x="122" y="72"/>
                    </a:lnTo>
                    <a:lnTo>
                      <a:pt x="132" y="70"/>
                    </a:lnTo>
                    <a:lnTo>
                      <a:pt x="138" y="68"/>
                    </a:lnTo>
                    <a:lnTo>
                      <a:pt x="142" y="64"/>
                    </a:lnTo>
                    <a:lnTo>
                      <a:pt x="140" y="60"/>
                    </a:lnTo>
                    <a:lnTo>
                      <a:pt x="140" y="60"/>
                    </a:lnTo>
                    <a:lnTo>
                      <a:pt x="138" y="54"/>
                    </a:lnTo>
                    <a:lnTo>
                      <a:pt x="140" y="52"/>
                    </a:lnTo>
                    <a:lnTo>
                      <a:pt x="146" y="46"/>
                    </a:lnTo>
                    <a:lnTo>
                      <a:pt x="150" y="42"/>
                    </a:lnTo>
                    <a:lnTo>
                      <a:pt x="150" y="40"/>
                    </a:lnTo>
                    <a:lnTo>
                      <a:pt x="148" y="36"/>
                    </a:lnTo>
                    <a:lnTo>
                      <a:pt x="140" y="32"/>
                    </a:lnTo>
                    <a:lnTo>
                      <a:pt x="140" y="32"/>
                    </a:lnTo>
                    <a:lnTo>
                      <a:pt x="128" y="26"/>
                    </a:lnTo>
                    <a:lnTo>
                      <a:pt x="122" y="24"/>
                    </a:lnTo>
                    <a:lnTo>
                      <a:pt x="110" y="24"/>
                    </a:lnTo>
                    <a:lnTo>
                      <a:pt x="100" y="22"/>
                    </a:lnTo>
                    <a:lnTo>
                      <a:pt x="92" y="20"/>
                    </a:lnTo>
                    <a:lnTo>
                      <a:pt x="82" y="14"/>
                    </a:lnTo>
                    <a:lnTo>
                      <a:pt x="82" y="14"/>
                    </a:lnTo>
                    <a:lnTo>
                      <a:pt x="68" y="8"/>
                    </a:lnTo>
                    <a:lnTo>
                      <a:pt x="56" y="2"/>
                    </a:lnTo>
                    <a:lnTo>
                      <a:pt x="42" y="0"/>
                    </a:lnTo>
                    <a:lnTo>
                      <a:pt x="30" y="0"/>
                    </a:lnTo>
                    <a:lnTo>
                      <a:pt x="18" y="0"/>
                    </a:lnTo>
                    <a:lnTo>
                      <a:pt x="10" y="4"/>
                    </a:lnTo>
                    <a:lnTo>
                      <a:pt x="8" y="8"/>
                    </a:lnTo>
                    <a:lnTo>
                      <a:pt x="8" y="12"/>
                    </a:lnTo>
                    <a:lnTo>
                      <a:pt x="8" y="14"/>
                    </a:lnTo>
                    <a:lnTo>
                      <a:pt x="8" y="14"/>
                    </a:lnTo>
                    <a:lnTo>
                      <a:pt x="10" y="20"/>
                    </a:lnTo>
                    <a:lnTo>
                      <a:pt x="10" y="24"/>
                    </a:lnTo>
                    <a:lnTo>
                      <a:pt x="6" y="28"/>
                    </a:lnTo>
                    <a:lnTo>
                      <a:pt x="2" y="30"/>
                    </a:lnTo>
                    <a:lnTo>
                      <a:pt x="0" y="30"/>
                    </a:lnTo>
                    <a:lnTo>
                      <a:pt x="0" y="32"/>
                    </a:lnTo>
                    <a:lnTo>
                      <a:pt x="14" y="38"/>
                    </a:lnTo>
                    <a:lnTo>
                      <a:pt x="14" y="38"/>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30" name="Freeform 6033">
                <a:extLst>
                  <a:ext uri="{FF2B5EF4-FFF2-40B4-BE49-F238E27FC236}">
                    <a16:creationId xmlns:a16="http://schemas.microsoft.com/office/drawing/2014/main" id="{F1295B18-9A22-875B-C770-41108AC7E7BA}"/>
                  </a:ext>
                </a:extLst>
              </p:cNvPr>
              <p:cNvSpPr>
                <a:spLocks/>
              </p:cNvSpPr>
              <p:nvPr/>
            </p:nvSpPr>
            <p:spPr bwMode="auto">
              <a:xfrm>
                <a:off x="646430" y="1806893"/>
                <a:ext cx="15240" cy="8890"/>
              </a:xfrm>
              <a:custGeom>
                <a:avLst/>
                <a:gdLst/>
                <a:ahLst/>
                <a:cxnLst>
                  <a:cxn ang="0">
                    <a:pos x="14" y="0"/>
                  </a:cxn>
                  <a:cxn ang="0">
                    <a:pos x="14" y="0"/>
                  </a:cxn>
                  <a:cxn ang="0">
                    <a:pos x="6" y="0"/>
                  </a:cxn>
                  <a:cxn ang="0">
                    <a:pos x="2" y="2"/>
                  </a:cxn>
                  <a:cxn ang="0">
                    <a:pos x="0" y="6"/>
                  </a:cxn>
                  <a:cxn ang="0">
                    <a:pos x="2" y="12"/>
                  </a:cxn>
                  <a:cxn ang="0">
                    <a:pos x="2" y="12"/>
                  </a:cxn>
                  <a:cxn ang="0">
                    <a:pos x="4" y="14"/>
                  </a:cxn>
                  <a:cxn ang="0">
                    <a:pos x="8" y="14"/>
                  </a:cxn>
                  <a:cxn ang="0">
                    <a:pos x="20" y="8"/>
                  </a:cxn>
                  <a:cxn ang="0">
                    <a:pos x="20" y="8"/>
                  </a:cxn>
                  <a:cxn ang="0">
                    <a:pos x="24" y="6"/>
                  </a:cxn>
                  <a:cxn ang="0">
                    <a:pos x="24" y="4"/>
                  </a:cxn>
                  <a:cxn ang="0">
                    <a:pos x="20" y="2"/>
                  </a:cxn>
                  <a:cxn ang="0">
                    <a:pos x="14" y="0"/>
                  </a:cxn>
                  <a:cxn ang="0">
                    <a:pos x="14" y="0"/>
                  </a:cxn>
                </a:cxnLst>
                <a:rect l="0" t="0" r="r" b="b"/>
                <a:pathLst>
                  <a:path w="24" h="14">
                    <a:moveTo>
                      <a:pt x="14" y="0"/>
                    </a:moveTo>
                    <a:lnTo>
                      <a:pt x="14" y="0"/>
                    </a:lnTo>
                    <a:lnTo>
                      <a:pt x="6" y="0"/>
                    </a:lnTo>
                    <a:lnTo>
                      <a:pt x="2" y="2"/>
                    </a:lnTo>
                    <a:lnTo>
                      <a:pt x="0" y="6"/>
                    </a:lnTo>
                    <a:lnTo>
                      <a:pt x="2" y="12"/>
                    </a:lnTo>
                    <a:lnTo>
                      <a:pt x="2" y="12"/>
                    </a:lnTo>
                    <a:lnTo>
                      <a:pt x="4" y="14"/>
                    </a:lnTo>
                    <a:lnTo>
                      <a:pt x="8" y="14"/>
                    </a:lnTo>
                    <a:lnTo>
                      <a:pt x="20" y="8"/>
                    </a:lnTo>
                    <a:lnTo>
                      <a:pt x="20" y="8"/>
                    </a:lnTo>
                    <a:lnTo>
                      <a:pt x="24" y="6"/>
                    </a:lnTo>
                    <a:lnTo>
                      <a:pt x="24" y="4"/>
                    </a:lnTo>
                    <a:lnTo>
                      <a:pt x="20" y="2"/>
                    </a:lnTo>
                    <a:lnTo>
                      <a:pt x="14" y="0"/>
                    </a:lnTo>
                    <a:lnTo>
                      <a:pt x="14" y="0"/>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31" name="Freeform 6037">
                <a:extLst>
                  <a:ext uri="{FF2B5EF4-FFF2-40B4-BE49-F238E27FC236}">
                    <a16:creationId xmlns:a16="http://schemas.microsoft.com/office/drawing/2014/main" id="{561EAEF9-6E1A-CC36-E955-B373C2D77662}"/>
                  </a:ext>
                </a:extLst>
              </p:cNvPr>
              <p:cNvSpPr>
                <a:spLocks/>
              </p:cNvSpPr>
              <p:nvPr/>
            </p:nvSpPr>
            <p:spPr bwMode="auto">
              <a:xfrm>
                <a:off x="615950" y="1811973"/>
                <a:ext cx="24130" cy="22860"/>
              </a:xfrm>
              <a:custGeom>
                <a:avLst/>
                <a:gdLst/>
                <a:ahLst/>
                <a:cxnLst>
                  <a:cxn ang="0">
                    <a:pos x="28" y="2"/>
                  </a:cxn>
                  <a:cxn ang="0">
                    <a:pos x="28" y="2"/>
                  </a:cxn>
                  <a:cxn ang="0">
                    <a:pos x="18" y="16"/>
                  </a:cxn>
                  <a:cxn ang="0">
                    <a:pos x="0" y="34"/>
                  </a:cxn>
                  <a:cxn ang="0">
                    <a:pos x="0" y="34"/>
                  </a:cxn>
                  <a:cxn ang="0">
                    <a:pos x="0" y="36"/>
                  </a:cxn>
                  <a:cxn ang="0">
                    <a:pos x="4" y="36"/>
                  </a:cxn>
                  <a:cxn ang="0">
                    <a:pos x="16" y="32"/>
                  </a:cxn>
                  <a:cxn ang="0">
                    <a:pos x="16" y="32"/>
                  </a:cxn>
                  <a:cxn ang="0">
                    <a:pos x="20" y="30"/>
                  </a:cxn>
                  <a:cxn ang="0">
                    <a:pos x="22" y="26"/>
                  </a:cxn>
                  <a:cxn ang="0">
                    <a:pos x="26" y="20"/>
                  </a:cxn>
                  <a:cxn ang="0">
                    <a:pos x="32" y="12"/>
                  </a:cxn>
                  <a:cxn ang="0">
                    <a:pos x="32" y="12"/>
                  </a:cxn>
                  <a:cxn ang="0">
                    <a:pos x="36" y="4"/>
                  </a:cxn>
                  <a:cxn ang="0">
                    <a:pos x="38" y="2"/>
                  </a:cxn>
                  <a:cxn ang="0">
                    <a:pos x="36" y="0"/>
                  </a:cxn>
                  <a:cxn ang="0">
                    <a:pos x="32" y="0"/>
                  </a:cxn>
                  <a:cxn ang="0">
                    <a:pos x="28" y="2"/>
                  </a:cxn>
                  <a:cxn ang="0">
                    <a:pos x="28" y="2"/>
                  </a:cxn>
                </a:cxnLst>
                <a:rect l="0" t="0" r="r" b="b"/>
                <a:pathLst>
                  <a:path w="38" h="36">
                    <a:moveTo>
                      <a:pt x="28" y="2"/>
                    </a:moveTo>
                    <a:lnTo>
                      <a:pt x="28" y="2"/>
                    </a:lnTo>
                    <a:lnTo>
                      <a:pt x="18" y="16"/>
                    </a:lnTo>
                    <a:lnTo>
                      <a:pt x="0" y="34"/>
                    </a:lnTo>
                    <a:lnTo>
                      <a:pt x="0" y="34"/>
                    </a:lnTo>
                    <a:lnTo>
                      <a:pt x="0" y="36"/>
                    </a:lnTo>
                    <a:lnTo>
                      <a:pt x="4" y="36"/>
                    </a:lnTo>
                    <a:lnTo>
                      <a:pt x="16" y="32"/>
                    </a:lnTo>
                    <a:lnTo>
                      <a:pt x="16" y="32"/>
                    </a:lnTo>
                    <a:lnTo>
                      <a:pt x="20" y="30"/>
                    </a:lnTo>
                    <a:lnTo>
                      <a:pt x="22" y="26"/>
                    </a:lnTo>
                    <a:lnTo>
                      <a:pt x="26" y="20"/>
                    </a:lnTo>
                    <a:lnTo>
                      <a:pt x="32" y="12"/>
                    </a:lnTo>
                    <a:lnTo>
                      <a:pt x="32" y="12"/>
                    </a:lnTo>
                    <a:lnTo>
                      <a:pt x="36" y="4"/>
                    </a:lnTo>
                    <a:lnTo>
                      <a:pt x="38" y="2"/>
                    </a:lnTo>
                    <a:lnTo>
                      <a:pt x="36" y="0"/>
                    </a:lnTo>
                    <a:lnTo>
                      <a:pt x="32" y="0"/>
                    </a:lnTo>
                    <a:lnTo>
                      <a:pt x="28" y="2"/>
                    </a:lnTo>
                    <a:lnTo>
                      <a:pt x="28" y="2"/>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32" name="Freeform 6054">
                <a:extLst>
                  <a:ext uri="{FF2B5EF4-FFF2-40B4-BE49-F238E27FC236}">
                    <a16:creationId xmlns:a16="http://schemas.microsoft.com/office/drawing/2014/main" id="{30C8B407-A848-17A6-D96F-81954B0C347F}"/>
                  </a:ext>
                </a:extLst>
              </p:cNvPr>
              <p:cNvSpPr>
                <a:spLocks/>
              </p:cNvSpPr>
              <p:nvPr/>
            </p:nvSpPr>
            <p:spPr bwMode="auto">
              <a:xfrm>
                <a:off x="1395730" y="1058863"/>
                <a:ext cx="317500" cy="121920"/>
              </a:xfrm>
              <a:custGeom>
                <a:avLst/>
                <a:gdLst/>
                <a:ahLst/>
                <a:cxnLst>
                  <a:cxn ang="0">
                    <a:pos x="314" y="78"/>
                  </a:cxn>
                  <a:cxn ang="0">
                    <a:pos x="338" y="86"/>
                  </a:cxn>
                  <a:cxn ang="0">
                    <a:pos x="354" y="100"/>
                  </a:cxn>
                  <a:cxn ang="0">
                    <a:pos x="340" y="106"/>
                  </a:cxn>
                  <a:cxn ang="0">
                    <a:pos x="280" y="102"/>
                  </a:cxn>
                  <a:cxn ang="0">
                    <a:pos x="258" y="102"/>
                  </a:cxn>
                  <a:cxn ang="0">
                    <a:pos x="236" y="72"/>
                  </a:cxn>
                  <a:cxn ang="0">
                    <a:pos x="186" y="46"/>
                  </a:cxn>
                  <a:cxn ang="0">
                    <a:pos x="154" y="54"/>
                  </a:cxn>
                  <a:cxn ang="0">
                    <a:pos x="138" y="36"/>
                  </a:cxn>
                  <a:cxn ang="0">
                    <a:pos x="102" y="32"/>
                  </a:cxn>
                  <a:cxn ang="0">
                    <a:pos x="42" y="58"/>
                  </a:cxn>
                  <a:cxn ang="0">
                    <a:pos x="46" y="66"/>
                  </a:cxn>
                  <a:cxn ang="0">
                    <a:pos x="22" y="88"/>
                  </a:cxn>
                  <a:cxn ang="0">
                    <a:pos x="24" y="98"/>
                  </a:cxn>
                  <a:cxn ang="0">
                    <a:pos x="14" y="110"/>
                  </a:cxn>
                  <a:cxn ang="0">
                    <a:pos x="6" y="132"/>
                  </a:cxn>
                  <a:cxn ang="0">
                    <a:pos x="66" y="146"/>
                  </a:cxn>
                  <a:cxn ang="0">
                    <a:pos x="94" y="138"/>
                  </a:cxn>
                  <a:cxn ang="0">
                    <a:pos x="106" y="146"/>
                  </a:cxn>
                  <a:cxn ang="0">
                    <a:pos x="124" y="148"/>
                  </a:cxn>
                  <a:cxn ang="0">
                    <a:pos x="144" y="126"/>
                  </a:cxn>
                  <a:cxn ang="0">
                    <a:pos x="152" y="130"/>
                  </a:cxn>
                  <a:cxn ang="0">
                    <a:pos x="158" y="140"/>
                  </a:cxn>
                  <a:cxn ang="0">
                    <a:pos x="232" y="132"/>
                  </a:cxn>
                  <a:cxn ang="0">
                    <a:pos x="264" y="134"/>
                  </a:cxn>
                  <a:cxn ang="0">
                    <a:pos x="212" y="148"/>
                  </a:cxn>
                  <a:cxn ang="0">
                    <a:pos x="144" y="160"/>
                  </a:cxn>
                  <a:cxn ang="0">
                    <a:pos x="134" y="176"/>
                  </a:cxn>
                  <a:cxn ang="0">
                    <a:pos x="166" y="190"/>
                  </a:cxn>
                  <a:cxn ang="0">
                    <a:pos x="234" y="184"/>
                  </a:cxn>
                  <a:cxn ang="0">
                    <a:pos x="296" y="164"/>
                  </a:cxn>
                  <a:cxn ang="0">
                    <a:pos x="350" y="146"/>
                  </a:cxn>
                  <a:cxn ang="0">
                    <a:pos x="378" y="152"/>
                  </a:cxn>
                  <a:cxn ang="0">
                    <a:pos x="394" y="144"/>
                  </a:cxn>
                  <a:cxn ang="0">
                    <a:pos x="420" y="150"/>
                  </a:cxn>
                  <a:cxn ang="0">
                    <a:pos x="460" y="138"/>
                  </a:cxn>
                  <a:cxn ang="0">
                    <a:pos x="492" y="106"/>
                  </a:cxn>
                  <a:cxn ang="0">
                    <a:pos x="498" y="84"/>
                  </a:cxn>
                  <a:cxn ang="0">
                    <a:pos x="470" y="68"/>
                  </a:cxn>
                  <a:cxn ang="0">
                    <a:pos x="436" y="70"/>
                  </a:cxn>
                  <a:cxn ang="0">
                    <a:pos x="398" y="80"/>
                  </a:cxn>
                  <a:cxn ang="0">
                    <a:pos x="400" y="68"/>
                  </a:cxn>
                  <a:cxn ang="0">
                    <a:pos x="384" y="60"/>
                  </a:cxn>
                  <a:cxn ang="0">
                    <a:pos x="384" y="52"/>
                  </a:cxn>
                  <a:cxn ang="0">
                    <a:pos x="382" y="40"/>
                  </a:cxn>
                  <a:cxn ang="0">
                    <a:pos x="370" y="18"/>
                  </a:cxn>
                  <a:cxn ang="0">
                    <a:pos x="358" y="0"/>
                  </a:cxn>
                  <a:cxn ang="0">
                    <a:pos x="300" y="28"/>
                  </a:cxn>
                  <a:cxn ang="0">
                    <a:pos x="290" y="40"/>
                  </a:cxn>
                  <a:cxn ang="0">
                    <a:pos x="318" y="54"/>
                  </a:cxn>
                  <a:cxn ang="0">
                    <a:pos x="328" y="66"/>
                  </a:cxn>
                </a:cxnLst>
                <a:rect l="0" t="0" r="r" b="b"/>
                <a:pathLst>
                  <a:path w="500" h="192">
                    <a:moveTo>
                      <a:pt x="322" y="70"/>
                    </a:moveTo>
                    <a:lnTo>
                      <a:pt x="322" y="70"/>
                    </a:lnTo>
                    <a:lnTo>
                      <a:pt x="316" y="76"/>
                    </a:lnTo>
                    <a:lnTo>
                      <a:pt x="314" y="78"/>
                    </a:lnTo>
                    <a:lnTo>
                      <a:pt x="316" y="80"/>
                    </a:lnTo>
                    <a:lnTo>
                      <a:pt x="320" y="82"/>
                    </a:lnTo>
                    <a:lnTo>
                      <a:pt x="330" y="84"/>
                    </a:lnTo>
                    <a:lnTo>
                      <a:pt x="338" y="86"/>
                    </a:lnTo>
                    <a:lnTo>
                      <a:pt x="348" y="90"/>
                    </a:lnTo>
                    <a:lnTo>
                      <a:pt x="354" y="94"/>
                    </a:lnTo>
                    <a:lnTo>
                      <a:pt x="356" y="96"/>
                    </a:lnTo>
                    <a:lnTo>
                      <a:pt x="354" y="100"/>
                    </a:lnTo>
                    <a:lnTo>
                      <a:pt x="354" y="100"/>
                    </a:lnTo>
                    <a:lnTo>
                      <a:pt x="352" y="104"/>
                    </a:lnTo>
                    <a:lnTo>
                      <a:pt x="346" y="108"/>
                    </a:lnTo>
                    <a:lnTo>
                      <a:pt x="340" y="106"/>
                    </a:lnTo>
                    <a:lnTo>
                      <a:pt x="332" y="106"/>
                    </a:lnTo>
                    <a:lnTo>
                      <a:pt x="310" y="102"/>
                    </a:lnTo>
                    <a:lnTo>
                      <a:pt x="296" y="100"/>
                    </a:lnTo>
                    <a:lnTo>
                      <a:pt x="280" y="102"/>
                    </a:lnTo>
                    <a:lnTo>
                      <a:pt x="280" y="102"/>
                    </a:lnTo>
                    <a:lnTo>
                      <a:pt x="268" y="104"/>
                    </a:lnTo>
                    <a:lnTo>
                      <a:pt x="260" y="104"/>
                    </a:lnTo>
                    <a:lnTo>
                      <a:pt x="258" y="102"/>
                    </a:lnTo>
                    <a:lnTo>
                      <a:pt x="256" y="98"/>
                    </a:lnTo>
                    <a:lnTo>
                      <a:pt x="252" y="90"/>
                    </a:lnTo>
                    <a:lnTo>
                      <a:pt x="246" y="82"/>
                    </a:lnTo>
                    <a:lnTo>
                      <a:pt x="236" y="72"/>
                    </a:lnTo>
                    <a:lnTo>
                      <a:pt x="220" y="60"/>
                    </a:lnTo>
                    <a:lnTo>
                      <a:pt x="220" y="60"/>
                    </a:lnTo>
                    <a:lnTo>
                      <a:pt x="200" y="50"/>
                    </a:lnTo>
                    <a:lnTo>
                      <a:pt x="186" y="46"/>
                    </a:lnTo>
                    <a:lnTo>
                      <a:pt x="174" y="46"/>
                    </a:lnTo>
                    <a:lnTo>
                      <a:pt x="166" y="50"/>
                    </a:lnTo>
                    <a:lnTo>
                      <a:pt x="160" y="52"/>
                    </a:lnTo>
                    <a:lnTo>
                      <a:pt x="154" y="54"/>
                    </a:lnTo>
                    <a:lnTo>
                      <a:pt x="150" y="52"/>
                    </a:lnTo>
                    <a:lnTo>
                      <a:pt x="144" y="44"/>
                    </a:lnTo>
                    <a:lnTo>
                      <a:pt x="144" y="44"/>
                    </a:lnTo>
                    <a:lnTo>
                      <a:pt x="138" y="36"/>
                    </a:lnTo>
                    <a:lnTo>
                      <a:pt x="130" y="30"/>
                    </a:lnTo>
                    <a:lnTo>
                      <a:pt x="122" y="30"/>
                    </a:lnTo>
                    <a:lnTo>
                      <a:pt x="112" y="30"/>
                    </a:lnTo>
                    <a:lnTo>
                      <a:pt x="102" y="32"/>
                    </a:lnTo>
                    <a:lnTo>
                      <a:pt x="88" y="38"/>
                    </a:lnTo>
                    <a:lnTo>
                      <a:pt x="60" y="50"/>
                    </a:lnTo>
                    <a:lnTo>
                      <a:pt x="60" y="50"/>
                    </a:lnTo>
                    <a:lnTo>
                      <a:pt x="42" y="58"/>
                    </a:lnTo>
                    <a:lnTo>
                      <a:pt x="40" y="60"/>
                    </a:lnTo>
                    <a:lnTo>
                      <a:pt x="42" y="60"/>
                    </a:lnTo>
                    <a:lnTo>
                      <a:pt x="44" y="64"/>
                    </a:lnTo>
                    <a:lnTo>
                      <a:pt x="46" y="66"/>
                    </a:lnTo>
                    <a:lnTo>
                      <a:pt x="42" y="72"/>
                    </a:lnTo>
                    <a:lnTo>
                      <a:pt x="32" y="80"/>
                    </a:lnTo>
                    <a:lnTo>
                      <a:pt x="32" y="80"/>
                    </a:lnTo>
                    <a:lnTo>
                      <a:pt x="22" y="88"/>
                    </a:lnTo>
                    <a:lnTo>
                      <a:pt x="20" y="94"/>
                    </a:lnTo>
                    <a:lnTo>
                      <a:pt x="20" y="96"/>
                    </a:lnTo>
                    <a:lnTo>
                      <a:pt x="22" y="98"/>
                    </a:lnTo>
                    <a:lnTo>
                      <a:pt x="24" y="98"/>
                    </a:lnTo>
                    <a:lnTo>
                      <a:pt x="26" y="100"/>
                    </a:lnTo>
                    <a:lnTo>
                      <a:pt x="22" y="104"/>
                    </a:lnTo>
                    <a:lnTo>
                      <a:pt x="14" y="110"/>
                    </a:lnTo>
                    <a:lnTo>
                      <a:pt x="14" y="110"/>
                    </a:lnTo>
                    <a:lnTo>
                      <a:pt x="4" y="118"/>
                    </a:lnTo>
                    <a:lnTo>
                      <a:pt x="0" y="124"/>
                    </a:lnTo>
                    <a:lnTo>
                      <a:pt x="2" y="128"/>
                    </a:lnTo>
                    <a:lnTo>
                      <a:pt x="6" y="132"/>
                    </a:lnTo>
                    <a:lnTo>
                      <a:pt x="26" y="138"/>
                    </a:lnTo>
                    <a:lnTo>
                      <a:pt x="54" y="144"/>
                    </a:lnTo>
                    <a:lnTo>
                      <a:pt x="54" y="144"/>
                    </a:lnTo>
                    <a:lnTo>
                      <a:pt x="66" y="146"/>
                    </a:lnTo>
                    <a:lnTo>
                      <a:pt x="76" y="146"/>
                    </a:lnTo>
                    <a:lnTo>
                      <a:pt x="84" y="144"/>
                    </a:lnTo>
                    <a:lnTo>
                      <a:pt x="88" y="142"/>
                    </a:lnTo>
                    <a:lnTo>
                      <a:pt x="94" y="138"/>
                    </a:lnTo>
                    <a:lnTo>
                      <a:pt x="96" y="136"/>
                    </a:lnTo>
                    <a:lnTo>
                      <a:pt x="98" y="140"/>
                    </a:lnTo>
                    <a:lnTo>
                      <a:pt x="98" y="140"/>
                    </a:lnTo>
                    <a:lnTo>
                      <a:pt x="106" y="146"/>
                    </a:lnTo>
                    <a:lnTo>
                      <a:pt x="110" y="148"/>
                    </a:lnTo>
                    <a:lnTo>
                      <a:pt x="114" y="150"/>
                    </a:lnTo>
                    <a:lnTo>
                      <a:pt x="118" y="150"/>
                    </a:lnTo>
                    <a:lnTo>
                      <a:pt x="124" y="148"/>
                    </a:lnTo>
                    <a:lnTo>
                      <a:pt x="128" y="144"/>
                    </a:lnTo>
                    <a:lnTo>
                      <a:pt x="134" y="138"/>
                    </a:lnTo>
                    <a:lnTo>
                      <a:pt x="134" y="138"/>
                    </a:lnTo>
                    <a:lnTo>
                      <a:pt x="144" y="126"/>
                    </a:lnTo>
                    <a:lnTo>
                      <a:pt x="150" y="122"/>
                    </a:lnTo>
                    <a:lnTo>
                      <a:pt x="152" y="122"/>
                    </a:lnTo>
                    <a:lnTo>
                      <a:pt x="154" y="124"/>
                    </a:lnTo>
                    <a:lnTo>
                      <a:pt x="152" y="130"/>
                    </a:lnTo>
                    <a:lnTo>
                      <a:pt x="152" y="130"/>
                    </a:lnTo>
                    <a:lnTo>
                      <a:pt x="150" y="134"/>
                    </a:lnTo>
                    <a:lnTo>
                      <a:pt x="154" y="138"/>
                    </a:lnTo>
                    <a:lnTo>
                      <a:pt x="158" y="140"/>
                    </a:lnTo>
                    <a:lnTo>
                      <a:pt x="166" y="142"/>
                    </a:lnTo>
                    <a:lnTo>
                      <a:pt x="192" y="140"/>
                    </a:lnTo>
                    <a:lnTo>
                      <a:pt x="232" y="132"/>
                    </a:lnTo>
                    <a:lnTo>
                      <a:pt x="232" y="132"/>
                    </a:lnTo>
                    <a:lnTo>
                      <a:pt x="252" y="130"/>
                    </a:lnTo>
                    <a:lnTo>
                      <a:pt x="262" y="130"/>
                    </a:lnTo>
                    <a:lnTo>
                      <a:pt x="266" y="130"/>
                    </a:lnTo>
                    <a:lnTo>
                      <a:pt x="264" y="134"/>
                    </a:lnTo>
                    <a:lnTo>
                      <a:pt x="256" y="138"/>
                    </a:lnTo>
                    <a:lnTo>
                      <a:pt x="244" y="142"/>
                    </a:lnTo>
                    <a:lnTo>
                      <a:pt x="228" y="144"/>
                    </a:lnTo>
                    <a:lnTo>
                      <a:pt x="212" y="148"/>
                    </a:lnTo>
                    <a:lnTo>
                      <a:pt x="212" y="148"/>
                    </a:lnTo>
                    <a:lnTo>
                      <a:pt x="176" y="152"/>
                    </a:lnTo>
                    <a:lnTo>
                      <a:pt x="158" y="156"/>
                    </a:lnTo>
                    <a:lnTo>
                      <a:pt x="144" y="160"/>
                    </a:lnTo>
                    <a:lnTo>
                      <a:pt x="136" y="166"/>
                    </a:lnTo>
                    <a:lnTo>
                      <a:pt x="134" y="168"/>
                    </a:lnTo>
                    <a:lnTo>
                      <a:pt x="134" y="172"/>
                    </a:lnTo>
                    <a:lnTo>
                      <a:pt x="134" y="176"/>
                    </a:lnTo>
                    <a:lnTo>
                      <a:pt x="138" y="178"/>
                    </a:lnTo>
                    <a:lnTo>
                      <a:pt x="152" y="186"/>
                    </a:lnTo>
                    <a:lnTo>
                      <a:pt x="152" y="186"/>
                    </a:lnTo>
                    <a:lnTo>
                      <a:pt x="166" y="190"/>
                    </a:lnTo>
                    <a:lnTo>
                      <a:pt x="178" y="192"/>
                    </a:lnTo>
                    <a:lnTo>
                      <a:pt x="192" y="192"/>
                    </a:lnTo>
                    <a:lnTo>
                      <a:pt x="206" y="190"/>
                    </a:lnTo>
                    <a:lnTo>
                      <a:pt x="234" y="184"/>
                    </a:lnTo>
                    <a:lnTo>
                      <a:pt x="266" y="174"/>
                    </a:lnTo>
                    <a:lnTo>
                      <a:pt x="266" y="174"/>
                    </a:lnTo>
                    <a:lnTo>
                      <a:pt x="282" y="170"/>
                    </a:lnTo>
                    <a:lnTo>
                      <a:pt x="296" y="164"/>
                    </a:lnTo>
                    <a:lnTo>
                      <a:pt x="318" y="154"/>
                    </a:lnTo>
                    <a:lnTo>
                      <a:pt x="328" y="150"/>
                    </a:lnTo>
                    <a:lnTo>
                      <a:pt x="338" y="146"/>
                    </a:lnTo>
                    <a:lnTo>
                      <a:pt x="350" y="146"/>
                    </a:lnTo>
                    <a:lnTo>
                      <a:pt x="360" y="148"/>
                    </a:lnTo>
                    <a:lnTo>
                      <a:pt x="360" y="148"/>
                    </a:lnTo>
                    <a:lnTo>
                      <a:pt x="370" y="150"/>
                    </a:lnTo>
                    <a:lnTo>
                      <a:pt x="378" y="152"/>
                    </a:lnTo>
                    <a:lnTo>
                      <a:pt x="382" y="150"/>
                    </a:lnTo>
                    <a:lnTo>
                      <a:pt x="386" y="148"/>
                    </a:lnTo>
                    <a:lnTo>
                      <a:pt x="388" y="146"/>
                    </a:lnTo>
                    <a:lnTo>
                      <a:pt x="394" y="144"/>
                    </a:lnTo>
                    <a:lnTo>
                      <a:pt x="400" y="144"/>
                    </a:lnTo>
                    <a:lnTo>
                      <a:pt x="410" y="146"/>
                    </a:lnTo>
                    <a:lnTo>
                      <a:pt x="410" y="146"/>
                    </a:lnTo>
                    <a:lnTo>
                      <a:pt x="420" y="150"/>
                    </a:lnTo>
                    <a:lnTo>
                      <a:pt x="430" y="150"/>
                    </a:lnTo>
                    <a:lnTo>
                      <a:pt x="440" y="148"/>
                    </a:lnTo>
                    <a:lnTo>
                      <a:pt x="450" y="144"/>
                    </a:lnTo>
                    <a:lnTo>
                      <a:pt x="460" y="138"/>
                    </a:lnTo>
                    <a:lnTo>
                      <a:pt x="470" y="130"/>
                    </a:lnTo>
                    <a:lnTo>
                      <a:pt x="482" y="120"/>
                    </a:lnTo>
                    <a:lnTo>
                      <a:pt x="492" y="106"/>
                    </a:lnTo>
                    <a:lnTo>
                      <a:pt x="492" y="106"/>
                    </a:lnTo>
                    <a:lnTo>
                      <a:pt x="496" y="100"/>
                    </a:lnTo>
                    <a:lnTo>
                      <a:pt x="500" y="94"/>
                    </a:lnTo>
                    <a:lnTo>
                      <a:pt x="500" y="88"/>
                    </a:lnTo>
                    <a:lnTo>
                      <a:pt x="498" y="84"/>
                    </a:lnTo>
                    <a:lnTo>
                      <a:pt x="496" y="80"/>
                    </a:lnTo>
                    <a:lnTo>
                      <a:pt x="492" y="76"/>
                    </a:lnTo>
                    <a:lnTo>
                      <a:pt x="482" y="70"/>
                    </a:lnTo>
                    <a:lnTo>
                      <a:pt x="470" y="68"/>
                    </a:lnTo>
                    <a:lnTo>
                      <a:pt x="456" y="66"/>
                    </a:lnTo>
                    <a:lnTo>
                      <a:pt x="444" y="68"/>
                    </a:lnTo>
                    <a:lnTo>
                      <a:pt x="436" y="70"/>
                    </a:lnTo>
                    <a:lnTo>
                      <a:pt x="436" y="70"/>
                    </a:lnTo>
                    <a:lnTo>
                      <a:pt x="420" y="76"/>
                    </a:lnTo>
                    <a:lnTo>
                      <a:pt x="406" y="80"/>
                    </a:lnTo>
                    <a:lnTo>
                      <a:pt x="402" y="82"/>
                    </a:lnTo>
                    <a:lnTo>
                      <a:pt x="398" y="80"/>
                    </a:lnTo>
                    <a:lnTo>
                      <a:pt x="398" y="78"/>
                    </a:lnTo>
                    <a:lnTo>
                      <a:pt x="400" y="72"/>
                    </a:lnTo>
                    <a:lnTo>
                      <a:pt x="400" y="72"/>
                    </a:lnTo>
                    <a:lnTo>
                      <a:pt x="400" y="68"/>
                    </a:lnTo>
                    <a:lnTo>
                      <a:pt x="398" y="64"/>
                    </a:lnTo>
                    <a:lnTo>
                      <a:pt x="394" y="62"/>
                    </a:lnTo>
                    <a:lnTo>
                      <a:pt x="390" y="62"/>
                    </a:lnTo>
                    <a:lnTo>
                      <a:pt x="384" y="60"/>
                    </a:lnTo>
                    <a:lnTo>
                      <a:pt x="380" y="60"/>
                    </a:lnTo>
                    <a:lnTo>
                      <a:pt x="380" y="56"/>
                    </a:lnTo>
                    <a:lnTo>
                      <a:pt x="384" y="52"/>
                    </a:lnTo>
                    <a:lnTo>
                      <a:pt x="384" y="52"/>
                    </a:lnTo>
                    <a:lnTo>
                      <a:pt x="388" y="46"/>
                    </a:lnTo>
                    <a:lnTo>
                      <a:pt x="388" y="44"/>
                    </a:lnTo>
                    <a:lnTo>
                      <a:pt x="386" y="42"/>
                    </a:lnTo>
                    <a:lnTo>
                      <a:pt x="382" y="40"/>
                    </a:lnTo>
                    <a:lnTo>
                      <a:pt x="378" y="38"/>
                    </a:lnTo>
                    <a:lnTo>
                      <a:pt x="374" y="34"/>
                    </a:lnTo>
                    <a:lnTo>
                      <a:pt x="372" y="28"/>
                    </a:lnTo>
                    <a:lnTo>
                      <a:pt x="370" y="18"/>
                    </a:lnTo>
                    <a:lnTo>
                      <a:pt x="370" y="18"/>
                    </a:lnTo>
                    <a:lnTo>
                      <a:pt x="368" y="8"/>
                    </a:lnTo>
                    <a:lnTo>
                      <a:pt x="364" y="2"/>
                    </a:lnTo>
                    <a:lnTo>
                      <a:pt x="358" y="0"/>
                    </a:lnTo>
                    <a:lnTo>
                      <a:pt x="350" y="2"/>
                    </a:lnTo>
                    <a:lnTo>
                      <a:pt x="340" y="6"/>
                    </a:lnTo>
                    <a:lnTo>
                      <a:pt x="328" y="12"/>
                    </a:lnTo>
                    <a:lnTo>
                      <a:pt x="300" y="28"/>
                    </a:lnTo>
                    <a:lnTo>
                      <a:pt x="300" y="28"/>
                    </a:lnTo>
                    <a:lnTo>
                      <a:pt x="294" y="32"/>
                    </a:lnTo>
                    <a:lnTo>
                      <a:pt x="292" y="36"/>
                    </a:lnTo>
                    <a:lnTo>
                      <a:pt x="290" y="40"/>
                    </a:lnTo>
                    <a:lnTo>
                      <a:pt x="292" y="42"/>
                    </a:lnTo>
                    <a:lnTo>
                      <a:pt x="298" y="46"/>
                    </a:lnTo>
                    <a:lnTo>
                      <a:pt x="308" y="50"/>
                    </a:lnTo>
                    <a:lnTo>
                      <a:pt x="318" y="54"/>
                    </a:lnTo>
                    <a:lnTo>
                      <a:pt x="326" y="58"/>
                    </a:lnTo>
                    <a:lnTo>
                      <a:pt x="328" y="60"/>
                    </a:lnTo>
                    <a:lnTo>
                      <a:pt x="328" y="64"/>
                    </a:lnTo>
                    <a:lnTo>
                      <a:pt x="328" y="66"/>
                    </a:lnTo>
                    <a:lnTo>
                      <a:pt x="322" y="70"/>
                    </a:lnTo>
                    <a:lnTo>
                      <a:pt x="322" y="70"/>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33" name="Freeform 6074">
                <a:extLst>
                  <a:ext uri="{FF2B5EF4-FFF2-40B4-BE49-F238E27FC236}">
                    <a16:creationId xmlns:a16="http://schemas.microsoft.com/office/drawing/2014/main" id="{D6BC927A-9E45-24BD-2579-1E4307FCCF62}"/>
                  </a:ext>
                </a:extLst>
              </p:cNvPr>
              <p:cNvSpPr>
                <a:spLocks/>
              </p:cNvSpPr>
              <p:nvPr/>
            </p:nvSpPr>
            <p:spPr bwMode="auto">
              <a:xfrm>
                <a:off x="2233930" y="3139123"/>
                <a:ext cx="278130" cy="109220"/>
              </a:xfrm>
              <a:custGeom>
                <a:avLst/>
                <a:gdLst/>
                <a:ahLst/>
                <a:cxnLst>
                  <a:cxn ang="0">
                    <a:pos x="416" y="160"/>
                  </a:cxn>
                  <a:cxn ang="0">
                    <a:pos x="436" y="156"/>
                  </a:cxn>
                  <a:cxn ang="0">
                    <a:pos x="428" y="148"/>
                  </a:cxn>
                  <a:cxn ang="0">
                    <a:pos x="414" y="136"/>
                  </a:cxn>
                  <a:cxn ang="0">
                    <a:pos x="384" y="126"/>
                  </a:cxn>
                  <a:cxn ang="0">
                    <a:pos x="374" y="120"/>
                  </a:cxn>
                  <a:cxn ang="0">
                    <a:pos x="376" y="108"/>
                  </a:cxn>
                  <a:cxn ang="0">
                    <a:pos x="358" y="106"/>
                  </a:cxn>
                  <a:cxn ang="0">
                    <a:pos x="350" y="100"/>
                  </a:cxn>
                  <a:cxn ang="0">
                    <a:pos x="338" y="100"/>
                  </a:cxn>
                  <a:cxn ang="0">
                    <a:pos x="326" y="92"/>
                  </a:cxn>
                  <a:cxn ang="0">
                    <a:pos x="300" y="68"/>
                  </a:cxn>
                  <a:cxn ang="0">
                    <a:pos x="300" y="76"/>
                  </a:cxn>
                  <a:cxn ang="0">
                    <a:pos x="292" y="64"/>
                  </a:cxn>
                  <a:cxn ang="0">
                    <a:pos x="286" y="60"/>
                  </a:cxn>
                  <a:cxn ang="0">
                    <a:pos x="260" y="48"/>
                  </a:cxn>
                  <a:cxn ang="0">
                    <a:pos x="230" y="40"/>
                  </a:cxn>
                  <a:cxn ang="0">
                    <a:pos x="216" y="28"/>
                  </a:cxn>
                  <a:cxn ang="0">
                    <a:pos x="194" y="14"/>
                  </a:cxn>
                  <a:cxn ang="0">
                    <a:pos x="180" y="8"/>
                  </a:cxn>
                  <a:cxn ang="0">
                    <a:pos x="164" y="8"/>
                  </a:cxn>
                  <a:cxn ang="0">
                    <a:pos x="150" y="0"/>
                  </a:cxn>
                  <a:cxn ang="0">
                    <a:pos x="136" y="4"/>
                  </a:cxn>
                  <a:cxn ang="0">
                    <a:pos x="112" y="0"/>
                  </a:cxn>
                  <a:cxn ang="0">
                    <a:pos x="92" y="10"/>
                  </a:cxn>
                  <a:cxn ang="0">
                    <a:pos x="56" y="18"/>
                  </a:cxn>
                  <a:cxn ang="0">
                    <a:pos x="24" y="42"/>
                  </a:cxn>
                  <a:cxn ang="0">
                    <a:pos x="24" y="58"/>
                  </a:cxn>
                  <a:cxn ang="0">
                    <a:pos x="2" y="66"/>
                  </a:cxn>
                  <a:cxn ang="0">
                    <a:pos x="4" y="72"/>
                  </a:cxn>
                  <a:cxn ang="0">
                    <a:pos x="18" y="72"/>
                  </a:cxn>
                  <a:cxn ang="0">
                    <a:pos x="24" y="72"/>
                  </a:cxn>
                  <a:cxn ang="0">
                    <a:pos x="40" y="62"/>
                  </a:cxn>
                  <a:cxn ang="0">
                    <a:pos x="70" y="44"/>
                  </a:cxn>
                  <a:cxn ang="0">
                    <a:pos x="92" y="30"/>
                  </a:cxn>
                  <a:cxn ang="0">
                    <a:pos x="132" y="32"/>
                  </a:cxn>
                  <a:cxn ang="0">
                    <a:pos x="124" y="38"/>
                  </a:cxn>
                  <a:cxn ang="0">
                    <a:pos x="118" y="46"/>
                  </a:cxn>
                  <a:cxn ang="0">
                    <a:pos x="164" y="58"/>
                  </a:cxn>
                  <a:cxn ang="0">
                    <a:pos x="186" y="62"/>
                  </a:cxn>
                  <a:cxn ang="0">
                    <a:pos x="214" y="80"/>
                  </a:cxn>
                  <a:cxn ang="0">
                    <a:pos x="242" y="84"/>
                  </a:cxn>
                  <a:cxn ang="0">
                    <a:pos x="256" y="94"/>
                  </a:cxn>
                  <a:cxn ang="0">
                    <a:pos x="268" y="120"/>
                  </a:cxn>
                  <a:cxn ang="0">
                    <a:pos x="288" y="128"/>
                  </a:cxn>
                  <a:cxn ang="0">
                    <a:pos x="318" y="136"/>
                  </a:cxn>
                  <a:cxn ang="0">
                    <a:pos x="310" y="150"/>
                  </a:cxn>
                  <a:cxn ang="0">
                    <a:pos x="290" y="168"/>
                  </a:cxn>
                  <a:cxn ang="0">
                    <a:pos x="348" y="164"/>
                  </a:cxn>
                  <a:cxn ang="0">
                    <a:pos x="382" y="170"/>
                  </a:cxn>
                  <a:cxn ang="0">
                    <a:pos x="400" y="166"/>
                  </a:cxn>
                </a:cxnLst>
                <a:rect l="0" t="0" r="r" b="b"/>
                <a:pathLst>
                  <a:path w="438" h="172">
                    <a:moveTo>
                      <a:pt x="400" y="166"/>
                    </a:moveTo>
                    <a:lnTo>
                      <a:pt x="400" y="166"/>
                    </a:lnTo>
                    <a:lnTo>
                      <a:pt x="410" y="162"/>
                    </a:lnTo>
                    <a:lnTo>
                      <a:pt x="416" y="160"/>
                    </a:lnTo>
                    <a:lnTo>
                      <a:pt x="426" y="160"/>
                    </a:lnTo>
                    <a:lnTo>
                      <a:pt x="432" y="162"/>
                    </a:lnTo>
                    <a:lnTo>
                      <a:pt x="436" y="156"/>
                    </a:lnTo>
                    <a:lnTo>
                      <a:pt x="436" y="156"/>
                    </a:lnTo>
                    <a:lnTo>
                      <a:pt x="438" y="152"/>
                    </a:lnTo>
                    <a:lnTo>
                      <a:pt x="438" y="150"/>
                    </a:lnTo>
                    <a:lnTo>
                      <a:pt x="434" y="150"/>
                    </a:lnTo>
                    <a:lnTo>
                      <a:pt x="428" y="148"/>
                    </a:lnTo>
                    <a:lnTo>
                      <a:pt x="424" y="146"/>
                    </a:lnTo>
                    <a:lnTo>
                      <a:pt x="420" y="144"/>
                    </a:lnTo>
                    <a:lnTo>
                      <a:pt x="420" y="144"/>
                    </a:lnTo>
                    <a:lnTo>
                      <a:pt x="414" y="136"/>
                    </a:lnTo>
                    <a:lnTo>
                      <a:pt x="410" y="132"/>
                    </a:lnTo>
                    <a:lnTo>
                      <a:pt x="400" y="128"/>
                    </a:lnTo>
                    <a:lnTo>
                      <a:pt x="384" y="126"/>
                    </a:lnTo>
                    <a:lnTo>
                      <a:pt x="384" y="126"/>
                    </a:lnTo>
                    <a:lnTo>
                      <a:pt x="372" y="124"/>
                    </a:lnTo>
                    <a:lnTo>
                      <a:pt x="370" y="124"/>
                    </a:lnTo>
                    <a:lnTo>
                      <a:pt x="372" y="122"/>
                    </a:lnTo>
                    <a:lnTo>
                      <a:pt x="374" y="120"/>
                    </a:lnTo>
                    <a:lnTo>
                      <a:pt x="376" y="116"/>
                    </a:lnTo>
                    <a:lnTo>
                      <a:pt x="376" y="112"/>
                    </a:lnTo>
                    <a:lnTo>
                      <a:pt x="376" y="112"/>
                    </a:lnTo>
                    <a:lnTo>
                      <a:pt x="376" y="108"/>
                    </a:lnTo>
                    <a:lnTo>
                      <a:pt x="374" y="108"/>
                    </a:lnTo>
                    <a:lnTo>
                      <a:pt x="368" y="106"/>
                    </a:lnTo>
                    <a:lnTo>
                      <a:pt x="362" y="106"/>
                    </a:lnTo>
                    <a:lnTo>
                      <a:pt x="358" y="106"/>
                    </a:lnTo>
                    <a:lnTo>
                      <a:pt x="356" y="104"/>
                    </a:lnTo>
                    <a:lnTo>
                      <a:pt x="356" y="104"/>
                    </a:lnTo>
                    <a:lnTo>
                      <a:pt x="352" y="102"/>
                    </a:lnTo>
                    <a:lnTo>
                      <a:pt x="350" y="100"/>
                    </a:lnTo>
                    <a:lnTo>
                      <a:pt x="344" y="102"/>
                    </a:lnTo>
                    <a:lnTo>
                      <a:pt x="340" y="102"/>
                    </a:lnTo>
                    <a:lnTo>
                      <a:pt x="338" y="102"/>
                    </a:lnTo>
                    <a:lnTo>
                      <a:pt x="338" y="100"/>
                    </a:lnTo>
                    <a:lnTo>
                      <a:pt x="338" y="100"/>
                    </a:lnTo>
                    <a:lnTo>
                      <a:pt x="334" y="96"/>
                    </a:lnTo>
                    <a:lnTo>
                      <a:pt x="332" y="94"/>
                    </a:lnTo>
                    <a:lnTo>
                      <a:pt x="326" y="92"/>
                    </a:lnTo>
                    <a:lnTo>
                      <a:pt x="320" y="86"/>
                    </a:lnTo>
                    <a:lnTo>
                      <a:pt x="320" y="86"/>
                    </a:lnTo>
                    <a:lnTo>
                      <a:pt x="304" y="70"/>
                    </a:lnTo>
                    <a:lnTo>
                      <a:pt x="300" y="68"/>
                    </a:lnTo>
                    <a:lnTo>
                      <a:pt x="300" y="70"/>
                    </a:lnTo>
                    <a:lnTo>
                      <a:pt x="300" y="72"/>
                    </a:lnTo>
                    <a:lnTo>
                      <a:pt x="300" y="72"/>
                    </a:lnTo>
                    <a:lnTo>
                      <a:pt x="300" y="76"/>
                    </a:lnTo>
                    <a:lnTo>
                      <a:pt x="300" y="76"/>
                    </a:lnTo>
                    <a:lnTo>
                      <a:pt x="296" y="76"/>
                    </a:lnTo>
                    <a:lnTo>
                      <a:pt x="294" y="70"/>
                    </a:lnTo>
                    <a:lnTo>
                      <a:pt x="292" y="64"/>
                    </a:lnTo>
                    <a:lnTo>
                      <a:pt x="292" y="64"/>
                    </a:lnTo>
                    <a:lnTo>
                      <a:pt x="292" y="62"/>
                    </a:lnTo>
                    <a:lnTo>
                      <a:pt x="292" y="60"/>
                    </a:lnTo>
                    <a:lnTo>
                      <a:pt x="286" y="60"/>
                    </a:lnTo>
                    <a:lnTo>
                      <a:pt x="276" y="56"/>
                    </a:lnTo>
                    <a:lnTo>
                      <a:pt x="268" y="54"/>
                    </a:lnTo>
                    <a:lnTo>
                      <a:pt x="260" y="48"/>
                    </a:lnTo>
                    <a:lnTo>
                      <a:pt x="260" y="48"/>
                    </a:lnTo>
                    <a:lnTo>
                      <a:pt x="252" y="42"/>
                    </a:lnTo>
                    <a:lnTo>
                      <a:pt x="244" y="40"/>
                    </a:lnTo>
                    <a:lnTo>
                      <a:pt x="234" y="40"/>
                    </a:lnTo>
                    <a:lnTo>
                      <a:pt x="230" y="40"/>
                    </a:lnTo>
                    <a:lnTo>
                      <a:pt x="226" y="38"/>
                    </a:lnTo>
                    <a:lnTo>
                      <a:pt x="220" y="34"/>
                    </a:lnTo>
                    <a:lnTo>
                      <a:pt x="216" y="28"/>
                    </a:lnTo>
                    <a:lnTo>
                      <a:pt x="216" y="28"/>
                    </a:lnTo>
                    <a:lnTo>
                      <a:pt x="210" y="20"/>
                    </a:lnTo>
                    <a:lnTo>
                      <a:pt x="204" y="16"/>
                    </a:lnTo>
                    <a:lnTo>
                      <a:pt x="200" y="14"/>
                    </a:lnTo>
                    <a:lnTo>
                      <a:pt x="194" y="14"/>
                    </a:lnTo>
                    <a:lnTo>
                      <a:pt x="186" y="14"/>
                    </a:lnTo>
                    <a:lnTo>
                      <a:pt x="182" y="12"/>
                    </a:lnTo>
                    <a:lnTo>
                      <a:pt x="180" y="8"/>
                    </a:lnTo>
                    <a:lnTo>
                      <a:pt x="180" y="8"/>
                    </a:lnTo>
                    <a:lnTo>
                      <a:pt x="176" y="6"/>
                    </a:lnTo>
                    <a:lnTo>
                      <a:pt x="174" y="4"/>
                    </a:lnTo>
                    <a:lnTo>
                      <a:pt x="168" y="6"/>
                    </a:lnTo>
                    <a:lnTo>
                      <a:pt x="164" y="8"/>
                    </a:lnTo>
                    <a:lnTo>
                      <a:pt x="160" y="6"/>
                    </a:lnTo>
                    <a:lnTo>
                      <a:pt x="156" y="4"/>
                    </a:lnTo>
                    <a:lnTo>
                      <a:pt x="156" y="4"/>
                    </a:lnTo>
                    <a:lnTo>
                      <a:pt x="150" y="0"/>
                    </a:lnTo>
                    <a:lnTo>
                      <a:pt x="148" y="2"/>
                    </a:lnTo>
                    <a:lnTo>
                      <a:pt x="146" y="2"/>
                    </a:lnTo>
                    <a:lnTo>
                      <a:pt x="142" y="4"/>
                    </a:lnTo>
                    <a:lnTo>
                      <a:pt x="136" y="4"/>
                    </a:lnTo>
                    <a:lnTo>
                      <a:pt x="126" y="2"/>
                    </a:lnTo>
                    <a:lnTo>
                      <a:pt x="126" y="2"/>
                    </a:lnTo>
                    <a:lnTo>
                      <a:pt x="118" y="0"/>
                    </a:lnTo>
                    <a:lnTo>
                      <a:pt x="112" y="0"/>
                    </a:lnTo>
                    <a:lnTo>
                      <a:pt x="108" y="2"/>
                    </a:lnTo>
                    <a:lnTo>
                      <a:pt x="104" y="4"/>
                    </a:lnTo>
                    <a:lnTo>
                      <a:pt x="98" y="8"/>
                    </a:lnTo>
                    <a:lnTo>
                      <a:pt x="92" y="10"/>
                    </a:lnTo>
                    <a:lnTo>
                      <a:pt x="86" y="10"/>
                    </a:lnTo>
                    <a:lnTo>
                      <a:pt x="86" y="10"/>
                    </a:lnTo>
                    <a:lnTo>
                      <a:pt x="68" y="14"/>
                    </a:lnTo>
                    <a:lnTo>
                      <a:pt x="56" y="18"/>
                    </a:lnTo>
                    <a:lnTo>
                      <a:pt x="44" y="22"/>
                    </a:lnTo>
                    <a:lnTo>
                      <a:pt x="36" y="28"/>
                    </a:lnTo>
                    <a:lnTo>
                      <a:pt x="28" y="34"/>
                    </a:lnTo>
                    <a:lnTo>
                      <a:pt x="24" y="42"/>
                    </a:lnTo>
                    <a:lnTo>
                      <a:pt x="22" y="48"/>
                    </a:lnTo>
                    <a:lnTo>
                      <a:pt x="24" y="54"/>
                    </a:lnTo>
                    <a:lnTo>
                      <a:pt x="24" y="54"/>
                    </a:lnTo>
                    <a:lnTo>
                      <a:pt x="24" y="58"/>
                    </a:lnTo>
                    <a:lnTo>
                      <a:pt x="22" y="60"/>
                    </a:lnTo>
                    <a:lnTo>
                      <a:pt x="14" y="62"/>
                    </a:lnTo>
                    <a:lnTo>
                      <a:pt x="4" y="64"/>
                    </a:lnTo>
                    <a:lnTo>
                      <a:pt x="2" y="66"/>
                    </a:lnTo>
                    <a:lnTo>
                      <a:pt x="0" y="68"/>
                    </a:lnTo>
                    <a:lnTo>
                      <a:pt x="0" y="68"/>
                    </a:lnTo>
                    <a:lnTo>
                      <a:pt x="2" y="70"/>
                    </a:lnTo>
                    <a:lnTo>
                      <a:pt x="4" y="72"/>
                    </a:lnTo>
                    <a:lnTo>
                      <a:pt x="8" y="72"/>
                    </a:lnTo>
                    <a:lnTo>
                      <a:pt x="14" y="72"/>
                    </a:lnTo>
                    <a:lnTo>
                      <a:pt x="16" y="72"/>
                    </a:lnTo>
                    <a:lnTo>
                      <a:pt x="18" y="72"/>
                    </a:lnTo>
                    <a:lnTo>
                      <a:pt x="18" y="72"/>
                    </a:lnTo>
                    <a:lnTo>
                      <a:pt x="18" y="74"/>
                    </a:lnTo>
                    <a:lnTo>
                      <a:pt x="20" y="74"/>
                    </a:lnTo>
                    <a:lnTo>
                      <a:pt x="24" y="72"/>
                    </a:lnTo>
                    <a:lnTo>
                      <a:pt x="30" y="68"/>
                    </a:lnTo>
                    <a:lnTo>
                      <a:pt x="38" y="68"/>
                    </a:lnTo>
                    <a:lnTo>
                      <a:pt x="38" y="68"/>
                    </a:lnTo>
                    <a:lnTo>
                      <a:pt x="40" y="62"/>
                    </a:lnTo>
                    <a:lnTo>
                      <a:pt x="42" y="58"/>
                    </a:lnTo>
                    <a:lnTo>
                      <a:pt x="52" y="54"/>
                    </a:lnTo>
                    <a:lnTo>
                      <a:pt x="62" y="48"/>
                    </a:lnTo>
                    <a:lnTo>
                      <a:pt x="70" y="44"/>
                    </a:lnTo>
                    <a:lnTo>
                      <a:pt x="76" y="40"/>
                    </a:lnTo>
                    <a:lnTo>
                      <a:pt x="76" y="40"/>
                    </a:lnTo>
                    <a:lnTo>
                      <a:pt x="84" y="34"/>
                    </a:lnTo>
                    <a:lnTo>
                      <a:pt x="92" y="30"/>
                    </a:lnTo>
                    <a:lnTo>
                      <a:pt x="100" y="28"/>
                    </a:lnTo>
                    <a:lnTo>
                      <a:pt x="108" y="28"/>
                    </a:lnTo>
                    <a:lnTo>
                      <a:pt x="124" y="28"/>
                    </a:lnTo>
                    <a:lnTo>
                      <a:pt x="132" y="32"/>
                    </a:lnTo>
                    <a:lnTo>
                      <a:pt x="132" y="32"/>
                    </a:lnTo>
                    <a:lnTo>
                      <a:pt x="134" y="34"/>
                    </a:lnTo>
                    <a:lnTo>
                      <a:pt x="132" y="36"/>
                    </a:lnTo>
                    <a:lnTo>
                      <a:pt x="124" y="38"/>
                    </a:lnTo>
                    <a:lnTo>
                      <a:pt x="116" y="42"/>
                    </a:lnTo>
                    <a:lnTo>
                      <a:pt x="116" y="44"/>
                    </a:lnTo>
                    <a:lnTo>
                      <a:pt x="118" y="46"/>
                    </a:lnTo>
                    <a:lnTo>
                      <a:pt x="118" y="46"/>
                    </a:lnTo>
                    <a:lnTo>
                      <a:pt x="126" y="52"/>
                    </a:lnTo>
                    <a:lnTo>
                      <a:pt x="134" y="56"/>
                    </a:lnTo>
                    <a:lnTo>
                      <a:pt x="146" y="58"/>
                    </a:lnTo>
                    <a:lnTo>
                      <a:pt x="164" y="58"/>
                    </a:lnTo>
                    <a:lnTo>
                      <a:pt x="164" y="58"/>
                    </a:lnTo>
                    <a:lnTo>
                      <a:pt x="174" y="58"/>
                    </a:lnTo>
                    <a:lnTo>
                      <a:pt x="180" y="60"/>
                    </a:lnTo>
                    <a:lnTo>
                      <a:pt x="186" y="62"/>
                    </a:lnTo>
                    <a:lnTo>
                      <a:pt x="190" y="66"/>
                    </a:lnTo>
                    <a:lnTo>
                      <a:pt x="200" y="74"/>
                    </a:lnTo>
                    <a:lnTo>
                      <a:pt x="206" y="78"/>
                    </a:lnTo>
                    <a:lnTo>
                      <a:pt x="214" y="80"/>
                    </a:lnTo>
                    <a:lnTo>
                      <a:pt x="214" y="80"/>
                    </a:lnTo>
                    <a:lnTo>
                      <a:pt x="222" y="84"/>
                    </a:lnTo>
                    <a:lnTo>
                      <a:pt x="230" y="84"/>
                    </a:lnTo>
                    <a:lnTo>
                      <a:pt x="242" y="84"/>
                    </a:lnTo>
                    <a:lnTo>
                      <a:pt x="246" y="84"/>
                    </a:lnTo>
                    <a:lnTo>
                      <a:pt x="250" y="86"/>
                    </a:lnTo>
                    <a:lnTo>
                      <a:pt x="252" y="88"/>
                    </a:lnTo>
                    <a:lnTo>
                      <a:pt x="256" y="94"/>
                    </a:lnTo>
                    <a:lnTo>
                      <a:pt x="256" y="94"/>
                    </a:lnTo>
                    <a:lnTo>
                      <a:pt x="260" y="106"/>
                    </a:lnTo>
                    <a:lnTo>
                      <a:pt x="266" y="116"/>
                    </a:lnTo>
                    <a:lnTo>
                      <a:pt x="268" y="120"/>
                    </a:lnTo>
                    <a:lnTo>
                      <a:pt x="274" y="124"/>
                    </a:lnTo>
                    <a:lnTo>
                      <a:pt x="280" y="126"/>
                    </a:lnTo>
                    <a:lnTo>
                      <a:pt x="288" y="128"/>
                    </a:lnTo>
                    <a:lnTo>
                      <a:pt x="288" y="128"/>
                    </a:lnTo>
                    <a:lnTo>
                      <a:pt x="304" y="128"/>
                    </a:lnTo>
                    <a:lnTo>
                      <a:pt x="310" y="130"/>
                    </a:lnTo>
                    <a:lnTo>
                      <a:pt x="316" y="134"/>
                    </a:lnTo>
                    <a:lnTo>
                      <a:pt x="318" y="136"/>
                    </a:lnTo>
                    <a:lnTo>
                      <a:pt x="318" y="140"/>
                    </a:lnTo>
                    <a:lnTo>
                      <a:pt x="316" y="144"/>
                    </a:lnTo>
                    <a:lnTo>
                      <a:pt x="310" y="150"/>
                    </a:lnTo>
                    <a:lnTo>
                      <a:pt x="310" y="150"/>
                    </a:lnTo>
                    <a:lnTo>
                      <a:pt x="298" y="158"/>
                    </a:lnTo>
                    <a:lnTo>
                      <a:pt x="292" y="162"/>
                    </a:lnTo>
                    <a:lnTo>
                      <a:pt x="290" y="166"/>
                    </a:lnTo>
                    <a:lnTo>
                      <a:pt x="290" y="168"/>
                    </a:lnTo>
                    <a:lnTo>
                      <a:pt x="296" y="170"/>
                    </a:lnTo>
                    <a:lnTo>
                      <a:pt x="328" y="166"/>
                    </a:lnTo>
                    <a:lnTo>
                      <a:pt x="328" y="166"/>
                    </a:lnTo>
                    <a:lnTo>
                      <a:pt x="348" y="164"/>
                    </a:lnTo>
                    <a:lnTo>
                      <a:pt x="360" y="166"/>
                    </a:lnTo>
                    <a:lnTo>
                      <a:pt x="370" y="166"/>
                    </a:lnTo>
                    <a:lnTo>
                      <a:pt x="376" y="168"/>
                    </a:lnTo>
                    <a:lnTo>
                      <a:pt x="382" y="170"/>
                    </a:lnTo>
                    <a:lnTo>
                      <a:pt x="386" y="172"/>
                    </a:lnTo>
                    <a:lnTo>
                      <a:pt x="392" y="170"/>
                    </a:lnTo>
                    <a:lnTo>
                      <a:pt x="400" y="166"/>
                    </a:lnTo>
                    <a:lnTo>
                      <a:pt x="400" y="166"/>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34" name="Freeform 6084">
                <a:extLst>
                  <a:ext uri="{FF2B5EF4-FFF2-40B4-BE49-F238E27FC236}">
                    <a16:creationId xmlns:a16="http://schemas.microsoft.com/office/drawing/2014/main" id="{34B6F49D-5119-2A15-C2D3-ADDC69958231}"/>
                  </a:ext>
                </a:extLst>
              </p:cNvPr>
              <p:cNvSpPr>
                <a:spLocks/>
              </p:cNvSpPr>
              <p:nvPr/>
            </p:nvSpPr>
            <p:spPr bwMode="auto">
              <a:xfrm>
                <a:off x="2791460" y="3296603"/>
                <a:ext cx="5080" cy="5080"/>
              </a:xfrm>
              <a:custGeom>
                <a:avLst/>
                <a:gdLst/>
                <a:ahLst/>
                <a:cxnLst>
                  <a:cxn ang="0">
                    <a:pos x="0" y="6"/>
                  </a:cxn>
                  <a:cxn ang="0">
                    <a:pos x="0" y="6"/>
                  </a:cxn>
                  <a:cxn ang="0">
                    <a:pos x="0" y="8"/>
                  </a:cxn>
                  <a:cxn ang="0">
                    <a:pos x="4" y="6"/>
                  </a:cxn>
                  <a:cxn ang="0">
                    <a:pos x="6" y="4"/>
                  </a:cxn>
                  <a:cxn ang="0">
                    <a:pos x="8" y="2"/>
                  </a:cxn>
                  <a:cxn ang="0">
                    <a:pos x="8" y="2"/>
                  </a:cxn>
                  <a:cxn ang="0">
                    <a:pos x="6" y="0"/>
                  </a:cxn>
                  <a:cxn ang="0">
                    <a:pos x="2" y="2"/>
                  </a:cxn>
                  <a:cxn ang="0">
                    <a:pos x="0" y="4"/>
                  </a:cxn>
                  <a:cxn ang="0">
                    <a:pos x="0" y="6"/>
                  </a:cxn>
                  <a:cxn ang="0">
                    <a:pos x="0" y="6"/>
                  </a:cxn>
                </a:cxnLst>
                <a:rect l="0" t="0" r="r" b="b"/>
                <a:pathLst>
                  <a:path w="8" h="8">
                    <a:moveTo>
                      <a:pt x="0" y="6"/>
                    </a:moveTo>
                    <a:lnTo>
                      <a:pt x="0" y="6"/>
                    </a:lnTo>
                    <a:lnTo>
                      <a:pt x="0" y="8"/>
                    </a:lnTo>
                    <a:lnTo>
                      <a:pt x="4" y="6"/>
                    </a:lnTo>
                    <a:lnTo>
                      <a:pt x="6" y="4"/>
                    </a:lnTo>
                    <a:lnTo>
                      <a:pt x="8" y="2"/>
                    </a:lnTo>
                    <a:lnTo>
                      <a:pt x="8" y="2"/>
                    </a:lnTo>
                    <a:lnTo>
                      <a:pt x="6" y="0"/>
                    </a:lnTo>
                    <a:lnTo>
                      <a:pt x="2" y="2"/>
                    </a:lnTo>
                    <a:lnTo>
                      <a:pt x="0" y="4"/>
                    </a:lnTo>
                    <a:lnTo>
                      <a:pt x="0" y="6"/>
                    </a:lnTo>
                    <a:lnTo>
                      <a:pt x="0" y="6"/>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35" name="Freeform 6086">
                <a:extLst>
                  <a:ext uri="{FF2B5EF4-FFF2-40B4-BE49-F238E27FC236}">
                    <a16:creationId xmlns:a16="http://schemas.microsoft.com/office/drawing/2014/main" id="{0AA56F7A-D148-EF5D-28C4-96E931030A5D}"/>
                  </a:ext>
                </a:extLst>
              </p:cNvPr>
              <p:cNvSpPr>
                <a:spLocks noEditPoints="1"/>
              </p:cNvSpPr>
              <p:nvPr/>
            </p:nvSpPr>
            <p:spPr bwMode="auto">
              <a:xfrm>
                <a:off x="93979" y="1296353"/>
                <a:ext cx="2874010" cy="2354580"/>
              </a:xfrm>
              <a:custGeom>
                <a:avLst/>
                <a:gdLst/>
                <a:ahLst/>
                <a:cxnLst>
                  <a:cxn ang="0">
                    <a:pos x="3400" y="3516"/>
                  </a:cxn>
                  <a:cxn ang="0">
                    <a:pos x="3292" y="3276"/>
                  </a:cxn>
                  <a:cxn ang="0">
                    <a:pos x="3246" y="3102"/>
                  </a:cxn>
                  <a:cxn ang="0">
                    <a:pos x="3116" y="3080"/>
                  </a:cxn>
                  <a:cxn ang="0">
                    <a:pos x="2830" y="2916"/>
                  </a:cxn>
                  <a:cxn ang="0">
                    <a:pos x="3078" y="2572"/>
                  </a:cxn>
                  <a:cxn ang="0">
                    <a:pos x="3134" y="2554"/>
                  </a:cxn>
                  <a:cxn ang="0">
                    <a:pos x="3436" y="2646"/>
                  </a:cxn>
                  <a:cxn ang="0">
                    <a:pos x="3526" y="2642"/>
                  </a:cxn>
                  <a:cxn ang="0">
                    <a:pos x="3686" y="2282"/>
                  </a:cxn>
                  <a:cxn ang="0">
                    <a:pos x="3698" y="2162"/>
                  </a:cxn>
                  <a:cxn ang="0">
                    <a:pos x="3748" y="2092"/>
                  </a:cxn>
                  <a:cxn ang="0">
                    <a:pos x="3924" y="1928"/>
                  </a:cxn>
                  <a:cxn ang="0">
                    <a:pos x="4006" y="1782"/>
                  </a:cxn>
                  <a:cxn ang="0">
                    <a:pos x="4138" y="1824"/>
                  </a:cxn>
                  <a:cxn ang="0">
                    <a:pos x="4150" y="1496"/>
                  </a:cxn>
                  <a:cxn ang="0">
                    <a:pos x="4522" y="1296"/>
                  </a:cxn>
                  <a:cxn ang="0">
                    <a:pos x="4314" y="1090"/>
                  </a:cxn>
                  <a:cxn ang="0">
                    <a:pos x="4060" y="934"/>
                  </a:cxn>
                  <a:cxn ang="0">
                    <a:pos x="3720" y="680"/>
                  </a:cxn>
                  <a:cxn ang="0">
                    <a:pos x="3570" y="1166"/>
                  </a:cxn>
                  <a:cxn ang="0">
                    <a:pos x="3346" y="1132"/>
                  </a:cxn>
                  <a:cxn ang="0">
                    <a:pos x="3060" y="648"/>
                  </a:cxn>
                  <a:cxn ang="0">
                    <a:pos x="3304" y="420"/>
                  </a:cxn>
                  <a:cxn ang="0">
                    <a:pos x="3452" y="258"/>
                  </a:cxn>
                  <a:cxn ang="0">
                    <a:pos x="3282" y="322"/>
                  </a:cxn>
                  <a:cxn ang="0">
                    <a:pos x="3048" y="164"/>
                  </a:cxn>
                  <a:cxn ang="0">
                    <a:pos x="2954" y="232"/>
                  </a:cxn>
                  <a:cxn ang="0">
                    <a:pos x="2726" y="298"/>
                  </a:cxn>
                  <a:cxn ang="0">
                    <a:pos x="2330" y="286"/>
                  </a:cxn>
                  <a:cxn ang="0">
                    <a:pos x="1732" y="136"/>
                  </a:cxn>
                  <a:cxn ang="0">
                    <a:pos x="1406" y="178"/>
                  </a:cxn>
                  <a:cxn ang="0">
                    <a:pos x="636" y="94"/>
                  </a:cxn>
                  <a:cxn ang="0">
                    <a:pos x="54" y="266"/>
                  </a:cxn>
                  <a:cxn ang="0">
                    <a:pos x="28" y="440"/>
                  </a:cxn>
                  <a:cxn ang="0">
                    <a:pos x="270" y="598"/>
                  </a:cxn>
                  <a:cxn ang="0">
                    <a:pos x="246" y="900"/>
                  </a:cxn>
                  <a:cxn ang="0">
                    <a:pos x="218" y="1124"/>
                  </a:cxn>
                  <a:cxn ang="0">
                    <a:pos x="548" y="956"/>
                  </a:cxn>
                  <a:cxn ang="0">
                    <a:pos x="648" y="882"/>
                  </a:cxn>
                  <a:cxn ang="0">
                    <a:pos x="1136" y="842"/>
                  </a:cxn>
                  <a:cxn ang="0">
                    <a:pos x="1412" y="1020"/>
                  </a:cxn>
                  <a:cxn ang="0">
                    <a:pos x="1524" y="1162"/>
                  </a:cxn>
                  <a:cxn ang="0">
                    <a:pos x="1646" y="1306"/>
                  </a:cxn>
                  <a:cxn ang="0">
                    <a:pos x="1750" y="1434"/>
                  </a:cxn>
                  <a:cxn ang="0">
                    <a:pos x="1840" y="1570"/>
                  </a:cxn>
                  <a:cxn ang="0">
                    <a:pos x="1838" y="2170"/>
                  </a:cxn>
                  <a:cxn ang="0">
                    <a:pos x="2146" y="2682"/>
                  </a:cxn>
                  <a:cxn ang="0">
                    <a:pos x="2168" y="2564"/>
                  </a:cxn>
                  <a:cxn ang="0">
                    <a:pos x="2530" y="2998"/>
                  </a:cxn>
                  <a:cxn ang="0">
                    <a:pos x="3202" y="3400"/>
                  </a:cxn>
                  <a:cxn ang="0">
                    <a:pos x="3330" y="3570"/>
                  </a:cxn>
                  <a:cxn ang="0">
                    <a:pos x="3432" y="3656"/>
                  </a:cxn>
                  <a:cxn ang="0">
                    <a:pos x="3562" y="3616"/>
                  </a:cxn>
                  <a:cxn ang="0">
                    <a:pos x="3408" y="1922"/>
                  </a:cxn>
                  <a:cxn ang="0">
                    <a:pos x="3590" y="1870"/>
                  </a:cxn>
                  <a:cxn ang="0">
                    <a:pos x="3578" y="1812"/>
                  </a:cxn>
                  <a:cxn ang="0">
                    <a:pos x="3344" y="1588"/>
                  </a:cxn>
                  <a:cxn ang="0">
                    <a:pos x="3548" y="1750"/>
                  </a:cxn>
                  <a:cxn ang="0">
                    <a:pos x="3418" y="1798"/>
                  </a:cxn>
                  <a:cxn ang="0">
                    <a:pos x="3294" y="1766"/>
                  </a:cxn>
                  <a:cxn ang="0">
                    <a:pos x="3244" y="1726"/>
                  </a:cxn>
                  <a:cxn ang="0">
                    <a:pos x="3258" y="1654"/>
                  </a:cxn>
                </a:cxnLst>
                <a:rect l="0" t="0" r="r" b="b"/>
                <a:pathLst>
                  <a:path w="4526" h="3708">
                    <a:moveTo>
                      <a:pt x="3654" y="3626"/>
                    </a:moveTo>
                    <a:lnTo>
                      <a:pt x="3654" y="3626"/>
                    </a:lnTo>
                    <a:lnTo>
                      <a:pt x="3654" y="3626"/>
                    </a:lnTo>
                    <a:lnTo>
                      <a:pt x="3654" y="3626"/>
                    </a:lnTo>
                    <a:lnTo>
                      <a:pt x="3642" y="3614"/>
                    </a:lnTo>
                    <a:lnTo>
                      <a:pt x="3628" y="3600"/>
                    </a:lnTo>
                    <a:lnTo>
                      <a:pt x="3622" y="3596"/>
                    </a:lnTo>
                    <a:lnTo>
                      <a:pt x="3614" y="3592"/>
                    </a:lnTo>
                    <a:lnTo>
                      <a:pt x="3606" y="3590"/>
                    </a:lnTo>
                    <a:lnTo>
                      <a:pt x="3598" y="3588"/>
                    </a:lnTo>
                    <a:lnTo>
                      <a:pt x="3598" y="3588"/>
                    </a:lnTo>
                    <a:lnTo>
                      <a:pt x="3588" y="3590"/>
                    </a:lnTo>
                    <a:lnTo>
                      <a:pt x="3588" y="3588"/>
                    </a:lnTo>
                    <a:lnTo>
                      <a:pt x="3588" y="3588"/>
                    </a:lnTo>
                    <a:lnTo>
                      <a:pt x="3588" y="3586"/>
                    </a:lnTo>
                    <a:lnTo>
                      <a:pt x="3586" y="3584"/>
                    </a:lnTo>
                    <a:lnTo>
                      <a:pt x="3574" y="3582"/>
                    </a:lnTo>
                    <a:lnTo>
                      <a:pt x="3574" y="3582"/>
                    </a:lnTo>
                    <a:lnTo>
                      <a:pt x="3562" y="3582"/>
                    </a:lnTo>
                    <a:lnTo>
                      <a:pt x="3560" y="3582"/>
                    </a:lnTo>
                    <a:lnTo>
                      <a:pt x="3560" y="3584"/>
                    </a:lnTo>
                    <a:lnTo>
                      <a:pt x="3556" y="3590"/>
                    </a:lnTo>
                    <a:lnTo>
                      <a:pt x="3552" y="3594"/>
                    </a:lnTo>
                    <a:lnTo>
                      <a:pt x="3546" y="3598"/>
                    </a:lnTo>
                    <a:lnTo>
                      <a:pt x="3546" y="3598"/>
                    </a:lnTo>
                    <a:lnTo>
                      <a:pt x="3524" y="3608"/>
                    </a:lnTo>
                    <a:lnTo>
                      <a:pt x="3518" y="3612"/>
                    </a:lnTo>
                    <a:lnTo>
                      <a:pt x="3514" y="3616"/>
                    </a:lnTo>
                    <a:lnTo>
                      <a:pt x="3496" y="3622"/>
                    </a:lnTo>
                    <a:lnTo>
                      <a:pt x="3496" y="3622"/>
                    </a:lnTo>
                    <a:lnTo>
                      <a:pt x="3492" y="3622"/>
                    </a:lnTo>
                    <a:lnTo>
                      <a:pt x="3488" y="3620"/>
                    </a:lnTo>
                    <a:lnTo>
                      <a:pt x="3480" y="3612"/>
                    </a:lnTo>
                    <a:lnTo>
                      <a:pt x="3480" y="3612"/>
                    </a:lnTo>
                    <a:lnTo>
                      <a:pt x="3476" y="3608"/>
                    </a:lnTo>
                    <a:lnTo>
                      <a:pt x="3474" y="3604"/>
                    </a:lnTo>
                    <a:lnTo>
                      <a:pt x="3474" y="3604"/>
                    </a:lnTo>
                    <a:lnTo>
                      <a:pt x="3472" y="3602"/>
                    </a:lnTo>
                    <a:lnTo>
                      <a:pt x="3470" y="3602"/>
                    </a:lnTo>
                    <a:lnTo>
                      <a:pt x="3468" y="3604"/>
                    </a:lnTo>
                    <a:lnTo>
                      <a:pt x="3470" y="3610"/>
                    </a:lnTo>
                    <a:lnTo>
                      <a:pt x="3470" y="3610"/>
                    </a:lnTo>
                    <a:lnTo>
                      <a:pt x="3470" y="3610"/>
                    </a:lnTo>
                    <a:lnTo>
                      <a:pt x="3468" y="3612"/>
                    </a:lnTo>
                    <a:lnTo>
                      <a:pt x="3464" y="3612"/>
                    </a:lnTo>
                    <a:lnTo>
                      <a:pt x="3460" y="3610"/>
                    </a:lnTo>
                    <a:lnTo>
                      <a:pt x="3456" y="3608"/>
                    </a:lnTo>
                    <a:lnTo>
                      <a:pt x="3456" y="3608"/>
                    </a:lnTo>
                    <a:lnTo>
                      <a:pt x="3458" y="3604"/>
                    </a:lnTo>
                    <a:lnTo>
                      <a:pt x="3460" y="3604"/>
                    </a:lnTo>
                    <a:lnTo>
                      <a:pt x="3460" y="3602"/>
                    </a:lnTo>
                    <a:lnTo>
                      <a:pt x="3460" y="3600"/>
                    </a:lnTo>
                    <a:lnTo>
                      <a:pt x="3460" y="3600"/>
                    </a:lnTo>
                    <a:lnTo>
                      <a:pt x="3458" y="3600"/>
                    </a:lnTo>
                    <a:lnTo>
                      <a:pt x="3454" y="3600"/>
                    </a:lnTo>
                    <a:lnTo>
                      <a:pt x="3452" y="3600"/>
                    </a:lnTo>
                    <a:lnTo>
                      <a:pt x="3452" y="3596"/>
                    </a:lnTo>
                    <a:lnTo>
                      <a:pt x="3452" y="3596"/>
                    </a:lnTo>
                    <a:lnTo>
                      <a:pt x="3452" y="3590"/>
                    </a:lnTo>
                    <a:lnTo>
                      <a:pt x="3450" y="3588"/>
                    </a:lnTo>
                    <a:lnTo>
                      <a:pt x="3444" y="3584"/>
                    </a:lnTo>
                    <a:lnTo>
                      <a:pt x="3444" y="3584"/>
                    </a:lnTo>
                    <a:lnTo>
                      <a:pt x="3440" y="3578"/>
                    </a:lnTo>
                    <a:lnTo>
                      <a:pt x="3432" y="3568"/>
                    </a:lnTo>
                    <a:lnTo>
                      <a:pt x="3422" y="3558"/>
                    </a:lnTo>
                    <a:lnTo>
                      <a:pt x="3412" y="3544"/>
                    </a:lnTo>
                    <a:lnTo>
                      <a:pt x="3412" y="3544"/>
                    </a:lnTo>
                    <a:lnTo>
                      <a:pt x="3406" y="3534"/>
                    </a:lnTo>
                    <a:lnTo>
                      <a:pt x="3404" y="3528"/>
                    </a:lnTo>
                    <a:lnTo>
                      <a:pt x="3404" y="3522"/>
                    </a:lnTo>
                    <a:lnTo>
                      <a:pt x="3400" y="3516"/>
                    </a:lnTo>
                    <a:lnTo>
                      <a:pt x="3400" y="3516"/>
                    </a:lnTo>
                    <a:lnTo>
                      <a:pt x="3396" y="3512"/>
                    </a:lnTo>
                    <a:lnTo>
                      <a:pt x="3392" y="3504"/>
                    </a:lnTo>
                    <a:lnTo>
                      <a:pt x="3392" y="3504"/>
                    </a:lnTo>
                    <a:lnTo>
                      <a:pt x="3392" y="3498"/>
                    </a:lnTo>
                    <a:lnTo>
                      <a:pt x="3392" y="3492"/>
                    </a:lnTo>
                    <a:lnTo>
                      <a:pt x="3396" y="3486"/>
                    </a:lnTo>
                    <a:lnTo>
                      <a:pt x="3398" y="3484"/>
                    </a:lnTo>
                    <a:lnTo>
                      <a:pt x="3398" y="3484"/>
                    </a:lnTo>
                    <a:lnTo>
                      <a:pt x="3400" y="3482"/>
                    </a:lnTo>
                    <a:lnTo>
                      <a:pt x="3400" y="3478"/>
                    </a:lnTo>
                    <a:lnTo>
                      <a:pt x="3398" y="3474"/>
                    </a:lnTo>
                    <a:lnTo>
                      <a:pt x="3396" y="3472"/>
                    </a:lnTo>
                    <a:lnTo>
                      <a:pt x="3396" y="3472"/>
                    </a:lnTo>
                    <a:lnTo>
                      <a:pt x="3396" y="3470"/>
                    </a:lnTo>
                    <a:lnTo>
                      <a:pt x="3394" y="3470"/>
                    </a:lnTo>
                    <a:lnTo>
                      <a:pt x="3396" y="3464"/>
                    </a:lnTo>
                    <a:lnTo>
                      <a:pt x="3400" y="3452"/>
                    </a:lnTo>
                    <a:lnTo>
                      <a:pt x="3400" y="3452"/>
                    </a:lnTo>
                    <a:lnTo>
                      <a:pt x="3400" y="3446"/>
                    </a:lnTo>
                    <a:lnTo>
                      <a:pt x="3402" y="3444"/>
                    </a:lnTo>
                    <a:lnTo>
                      <a:pt x="3404" y="3444"/>
                    </a:lnTo>
                    <a:lnTo>
                      <a:pt x="3404" y="3444"/>
                    </a:lnTo>
                    <a:lnTo>
                      <a:pt x="3408" y="3444"/>
                    </a:lnTo>
                    <a:lnTo>
                      <a:pt x="3406" y="3438"/>
                    </a:lnTo>
                    <a:lnTo>
                      <a:pt x="3406" y="3438"/>
                    </a:lnTo>
                    <a:lnTo>
                      <a:pt x="3406" y="3424"/>
                    </a:lnTo>
                    <a:lnTo>
                      <a:pt x="3404" y="3404"/>
                    </a:lnTo>
                    <a:lnTo>
                      <a:pt x="3404" y="3404"/>
                    </a:lnTo>
                    <a:lnTo>
                      <a:pt x="3402" y="3396"/>
                    </a:lnTo>
                    <a:lnTo>
                      <a:pt x="3404" y="3392"/>
                    </a:lnTo>
                    <a:lnTo>
                      <a:pt x="3406" y="3386"/>
                    </a:lnTo>
                    <a:lnTo>
                      <a:pt x="3408" y="3378"/>
                    </a:lnTo>
                    <a:lnTo>
                      <a:pt x="3408" y="3378"/>
                    </a:lnTo>
                    <a:lnTo>
                      <a:pt x="3410" y="3368"/>
                    </a:lnTo>
                    <a:lnTo>
                      <a:pt x="3414" y="3358"/>
                    </a:lnTo>
                    <a:lnTo>
                      <a:pt x="3418" y="3350"/>
                    </a:lnTo>
                    <a:lnTo>
                      <a:pt x="3418" y="3346"/>
                    </a:lnTo>
                    <a:lnTo>
                      <a:pt x="3418" y="3342"/>
                    </a:lnTo>
                    <a:lnTo>
                      <a:pt x="3418" y="3342"/>
                    </a:lnTo>
                    <a:lnTo>
                      <a:pt x="3416" y="3334"/>
                    </a:lnTo>
                    <a:lnTo>
                      <a:pt x="3416" y="3328"/>
                    </a:lnTo>
                    <a:lnTo>
                      <a:pt x="3418" y="3324"/>
                    </a:lnTo>
                    <a:lnTo>
                      <a:pt x="3420" y="3318"/>
                    </a:lnTo>
                    <a:lnTo>
                      <a:pt x="3420" y="3318"/>
                    </a:lnTo>
                    <a:lnTo>
                      <a:pt x="3420" y="3314"/>
                    </a:lnTo>
                    <a:lnTo>
                      <a:pt x="3418" y="3310"/>
                    </a:lnTo>
                    <a:lnTo>
                      <a:pt x="3412" y="3304"/>
                    </a:lnTo>
                    <a:lnTo>
                      <a:pt x="3406" y="3300"/>
                    </a:lnTo>
                    <a:lnTo>
                      <a:pt x="3406" y="3300"/>
                    </a:lnTo>
                    <a:lnTo>
                      <a:pt x="3388" y="3290"/>
                    </a:lnTo>
                    <a:lnTo>
                      <a:pt x="3380" y="3280"/>
                    </a:lnTo>
                    <a:lnTo>
                      <a:pt x="3380" y="3280"/>
                    </a:lnTo>
                    <a:lnTo>
                      <a:pt x="3372" y="3274"/>
                    </a:lnTo>
                    <a:lnTo>
                      <a:pt x="3360" y="3270"/>
                    </a:lnTo>
                    <a:lnTo>
                      <a:pt x="3350" y="3268"/>
                    </a:lnTo>
                    <a:lnTo>
                      <a:pt x="3344" y="3268"/>
                    </a:lnTo>
                    <a:lnTo>
                      <a:pt x="3344" y="3268"/>
                    </a:lnTo>
                    <a:lnTo>
                      <a:pt x="3340" y="3270"/>
                    </a:lnTo>
                    <a:lnTo>
                      <a:pt x="3334" y="3270"/>
                    </a:lnTo>
                    <a:lnTo>
                      <a:pt x="3326" y="3270"/>
                    </a:lnTo>
                    <a:lnTo>
                      <a:pt x="3320" y="3268"/>
                    </a:lnTo>
                    <a:lnTo>
                      <a:pt x="3320" y="3268"/>
                    </a:lnTo>
                    <a:lnTo>
                      <a:pt x="3308" y="3264"/>
                    </a:lnTo>
                    <a:lnTo>
                      <a:pt x="3306" y="3264"/>
                    </a:lnTo>
                    <a:lnTo>
                      <a:pt x="3308" y="3266"/>
                    </a:lnTo>
                    <a:lnTo>
                      <a:pt x="3308" y="3266"/>
                    </a:lnTo>
                    <a:lnTo>
                      <a:pt x="3308" y="3268"/>
                    </a:lnTo>
                    <a:lnTo>
                      <a:pt x="3308" y="3270"/>
                    </a:lnTo>
                    <a:lnTo>
                      <a:pt x="3304" y="3272"/>
                    </a:lnTo>
                    <a:lnTo>
                      <a:pt x="3292" y="3276"/>
                    </a:lnTo>
                    <a:lnTo>
                      <a:pt x="3292" y="3276"/>
                    </a:lnTo>
                    <a:lnTo>
                      <a:pt x="3278" y="3278"/>
                    </a:lnTo>
                    <a:lnTo>
                      <a:pt x="3266" y="3276"/>
                    </a:lnTo>
                    <a:lnTo>
                      <a:pt x="3258" y="3274"/>
                    </a:lnTo>
                    <a:lnTo>
                      <a:pt x="3248" y="3274"/>
                    </a:lnTo>
                    <a:lnTo>
                      <a:pt x="3248" y="3274"/>
                    </a:lnTo>
                    <a:lnTo>
                      <a:pt x="3244" y="3276"/>
                    </a:lnTo>
                    <a:lnTo>
                      <a:pt x="3242" y="3274"/>
                    </a:lnTo>
                    <a:lnTo>
                      <a:pt x="3240" y="3272"/>
                    </a:lnTo>
                    <a:lnTo>
                      <a:pt x="3238" y="3270"/>
                    </a:lnTo>
                    <a:lnTo>
                      <a:pt x="3238" y="3270"/>
                    </a:lnTo>
                    <a:lnTo>
                      <a:pt x="3236" y="3270"/>
                    </a:lnTo>
                    <a:lnTo>
                      <a:pt x="3232" y="3272"/>
                    </a:lnTo>
                    <a:lnTo>
                      <a:pt x="3226" y="3276"/>
                    </a:lnTo>
                    <a:lnTo>
                      <a:pt x="3222" y="3282"/>
                    </a:lnTo>
                    <a:lnTo>
                      <a:pt x="3218" y="3282"/>
                    </a:lnTo>
                    <a:lnTo>
                      <a:pt x="3216" y="3280"/>
                    </a:lnTo>
                    <a:lnTo>
                      <a:pt x="3216" y="3280"/>
                    </a:lnTo>
                    <a:lnTo>
                      <a:pt x="3206" y="3272"/>
                    </a:lnTo>
                    <a:lnTo>
                      <a:pt x="3202" y="3268"/>
                    </a:lnTo>
                    <a:lnTo>
                      <a:pt x="3200" y="3268"/>
                    </a:lnTo>
                    <a:lnTo>
                      <a:pt x="3202" y="3270"/>
                    </a:lnTo>
                    <a:lnTo>
                      <a:pt x="3202" y="3270"/>
                    </a:lnTo>
                    <a:lnTo>
                      <a:pt x="3204" y="3274"/>
                    </a:lnTo>
                    <a:lnTo>
                      <a:pt x="3202" y="3280"/>
                    </a:lnTo>
                    <a:lnTo>
                      <a:pt x="3202" y="3280"/>
                    </a:lnTo>
                    <a:lnTo>
                      <a:pt x="3200" y="3282"/>
                    </a:lnTo>
                    <a:lnTo>
                      <a:pt x="3198" y="3280"/>
                    </a:lnTo>
                    <a:lnTo>
                      <a:pt x="3194" y="3274"/>
                    </a:lnTo>
                    <a:lnTo>
                      <a:pt x="3188" y="3270"/>
                    </a:lnTo>
                    <a:lnTo>
                      <a:pt x="3188" y="3270"/>
                    </a:lnTo>
                    <a:lnTo>
                      <a:pt x="3188" y="3268"/>
                    </a:lnTo>
                    <a:lnTo>
                      <a:pt x="3190" y="3264"/>
                    </a:lnTo>
                    <a:lnTo>
                      <a:pt x="3196" y="3256"/>
                    </a:lnTo>
                    <a:lnTo>
                      <a:pt x="3202" y="3250"/>
                    </a:lnTo>
                    <a:lnTo>
                      <a:pt x="3208" y="3242"/>
                    </a:lnTo>
                    <a:lnTo>
                      <a:pt x="3208" y="3242"/>
                    </a:lnTo>
                    <a:lnTo>
                      <a:pt x="3212" y="3236"/>
                    </a:lnTo>
                    <a:lnTo>
                      <a:pt x="3214" y="3228"/>
                    </a:lnTo>
                    <a:lnTo>
                      <a:pt x="3216" y="3206"/>
                    </a:lnTo>
                    <a:lnTo>
                      <a:pt x="3218" y="3182"/>
                    </a:lnTo>
                    <a:lnTo>
                      <a:pt x="3222" y="3160"/>
                    </a:lnTo>
                    <a:lnTo>
                      <a:pt x="3222" y="3160"/>
                    </a:lnTo>
                    <a:lnTo>
                      <a:pt x="3222" y="3154"/>
                    </a:lnTo>
                    <a:lnTo>
                      <a:pt x="3220" y="3150"/>
                    </a:lnTo>
                    <a:lnTo>
                      <a:pt x="3218" y="3148"/>
                    </a:lnTo>
                    <a:lnTo>
                      <a:pt x="3216" y="3148"/>
                    </a:lnTo>
                    <a:lnTo>
                      <a:pt x="3216" y="3148"/>
                    </a:lnTo>
                    <a:lnTo>
                      <a:pt x="3214" y="3150"/>
                    </a:lnTo>
                    <a:lnTo>
                      <a:pt x="3212" y="3150"/>
                    </a:lnTo>
                    <a:lnTo>
                      <a:pt x="3212" y="3144"/>
                    </a:lnTo>
                    <a:lnTo>
                      <a:pt x="3212" y="3144"/>
                    </a:lnTo>
                    <a:lnTo>
                      <a:pt x="3220" y="3128"/>
                    </a:lnTo>
                    <a:lnTo>
                      <a:pt x="3220" y="3128"/>
                    </a:lnTo>
                    <a:lnTo>
                      <a:pt x="3222" y="3124"/>
                    </a:lnTo>
                    <a:lnTo>
                      <a:pt x="3224" y="3124"/>
                    </a:lnTo>
                    <a:lnTo>
                      <a:pt x="3224" y="3128"/>
                    </a:lnTo>
                    <a:lnTo>
                      <a:pt x="3222" y="3134"/>
                    </a:lnTo>
                    <a:lnTo>
                      <a:pt x="3222" y="3134"/>
                    </a:lnTo>
                    <a:lnTo>
                      <a:pt x="3222" y="3140"/>
                    </a:lnTo>
                    <a:lnTo>
                      <a:pt x="3224" y="3144"/>
                    </a:lnTo>
                    <a:lnTo>
                      <a:pt x="3226" y="3148"/>
                    </a:lnTo>
                    <a:lnTo>
                      <a:pt x="3230" y="3154"/>
                    </a:lnTo>
                    <a:lnTo>
                      <a:pt x="3230" y="3154"/>
                    </a:lnTo>
                    <a:lnTo>
                      <a:pt x="3232" y="3156"/>
                    </a:lnTo>
                    <a:lnTo>
                      <a:pt x="3232" y="3152"/>
                    </a:lnTo>
                    <a:lnTo>
                      <a:pt x="3236" y="3138"/>
                    </a:lnTo>
                    <a:lnTo>
                      <a:pt x="3242" y="3118"/>
                    </a:lnTo>
                    <a:lnTo>
                      <a:pt x="3244" y="3104"/>
                    </a:lnTo>
                    <a:lnTo>
                      <a:pt x="3244" y="3104"/>
                    </a:lnTo>
                    <a:lnTo>
                      <a:pt x="3246" y="3102"/>
                    </a:lnTo>
                    <a:lnTo>
                      <a:pt x="3244" y="3102"/>
                    </a:lnTo>
                    <a:lnTo>
                      <a:pt x="3240" y="3102"/>
                    </a:lnTo>
                    <a:lnTo>
                      <a:pt x="3238" y="3102"/>
                    </a:lnTo>
                    <a:lnTo>
                      <a:pt x="3242" y="3098"/>
                    </a:lnTo>
                    <a:lnTo>
                      <a:pt x="3242" y="3098"/>
                    </a:lnTo>
                    <a:lnTo>
                      <a:pt x="3250" y="3088"/>
                    </a:lnTo>
                    <a:lnTo>
                      <a:pt x="3248" y="3086"/>
                    </a:lnTo>
                    <a:lnTo>
                      <a:pt x="3244" y="3088"/>
                    </a:lnTo>
                    <a:lnTo>
                      <a:pt x="3244" y="3088"/>
                    </a:lnTo>
                    <a:lnTo>
                      <a:pt x="3238" y="3090"/>
                    </a:lnTo>
                    <a:lnTo>
                      <a:pt x="3236" y="3088"/>
                    </a:lnTo>
                    <a:lnTo>
                      <a:pt x="3236" y="3084"/>
                    </a:lnTo>
                    <a:lnTo>
                      <a:pt x="3242" y="3078"/>
                    </a:lnTo>
                    <a:lnTo>
                      <a:pt x="3242" y="3078"/>
                    </a:lnTo>
                    <a:lnTo>
                      <a:pt x="3246" y="3076"/>
                    </a:lnTo>
                    <a:lnTo>
                      <a:pt x="3248" y="3072"/>
                    </a:lnTo>
                    <a:lnTo>
                      <a:pt x="3248" y="3064"/>
                    </a:lnTo>
                    <a:lnTo>
                      <a:pt x="3252" y="3050"/>
                    </a:lnTo>
                    <a:lnTo>
                      <a:pt x="3256" y="3040"/>
                    </a:lnTo>
                    <a:lnTo>
                      <a:pt x="3264" y="3030"/>
                    </a:lnTo>
                    <a:lnTo>
                      <a:pt x="3264" y="3030"/>
                    </a:lnTo>
                    <a:lnTo>
                      <a:pt x="3274" y="3016"/>
                    </a:lnTo>
                    <a:lnTo>
                      <a:pt x="3276" y="3010"/>
                    </a:lnTo>
                    <a:lnTo>
                      <a:pt x="3274" y="3006"/>
                    </a:lnTo>
                    <a:lnTo>
                      <a:pt x="3272" y="3002"/>
                    </a:lnTo>
                    <a:lnTo>
                      <a:pt x="3272" y="3002"/>
                    </a:lnTo>
                    <a:lnTo>
                      <a:pt x="3272" y="2996"/>
                    </a:lnTo>
                    <a:lnTo>
                      <a:pt x="3272" y="2994"/>
                    </a:lnTo>
                    <a:lnTo>
                      <a:pt x="3268" y="2992"/>
                    </a:lnTo>
                    <a:lnTo>
                      <a:pt x="3266" y="2988"/>
                    </a:lnTo>
                    <a:lnTo>
                      <a:pt x="3266" y="2988"/>
                    </a:lnTo>
                    <a:lnTo>
                      <a:pt x="3264" y="2986"/>
                    </a:lnTo>
                    <a:lnTo>
                      <a:pt x="3260" y="2986"/>
                    </a:lnTo>
                    <a:lnTo>
                      <a:pt x="3256" y="2986"/>
                    </a:lnTo>
                    <a:lnTo>
                      <a:pt x="3252" y="2988"/>
                    </a:lnTo>
                    <a:lnTo>
                      <a:pt x="3252" y="2988"/>
                    </a:lnTo>
                    <a:lnTo>
                      <a:pt x="3254" y="2990"/>
                    </a:lnTo>
                    <a:lnTo>
                      <a:pt x="3254" y="2990"/>
                    </a:lnTo>
                    <a:lnTo>
                      <a:pt x="3260" y="2990"/>
                    </a:lnTo>
                    <a:lnTo>
                      <a:pt x="3260" y="2992"/>
                    </a:lnTo>
                    <a:lnTo>
                      <a:pt x="3256" y="2994"/>
                    </a:lnTo>
                    <a:lnTo>
                      <a:pt x="3256" y="2994"/>
                    </a:lnTo>
                    <a:lnTo>
                      <a:pt x="3254" y="2994"/>
                    </a:lnTo>
                    <a:lnTo>
                      <a:pt x="3250" y="2994"/>
                    </a:lnTo>
                    <a:lnTo>
                      <a:pt x="3242" y="2990"/>
                    </a:lnTo>
                    <a:lnTo>
                      <a:pt x="3230" y="2988"/>
                    </a:lnTo>
                    <a:lnTo>
                      <a:pt x="3222" y="2986"/>
                    </a:lnTo>
                    <a:lnTo>
                      <a:pt x="3214" y="2986"/>
                    </a:lnTo>
                    <a:lnTo>
                      <a:pt x="3214" y="2986"/>
                    </a:lnTo>
                    <a:lnTo>
                      <a:pt x="3202" y="2990"/>
                    </a:lnTo>
                    <a:lnTo>
                      <a:pt x="3196" y="2992"/>
                    </a:lnTo>
                    <a:lnTo>
                      <a:pt x="3190" y="2996"/>
                    </a:lnTo>
                    <a:lnTo>
                      <a:pt x="3180" y="2998"/>
                    </a:lnTo>
                    <a:lnTo>
                      <a:pt x="3180" y="2998"/>
                    </a:lnTo>
                    <a:lnTo>
                      <a:pt x="3162" y="3000"/>
                    </a:lnTo>
                    <a:lnTo>
                      <a:pt x="3146" y="3004"/>
                    </a:lnTo>
                    <a:lnTo>
                      <a:pt x="3140" y="3008"/>
                    </a:lnTo>
                    <a:lnTo>
                      <a:pt x="3134" y="3012"/>
                    </a:lnTo>
                    <a:lnTo>
                      <a:pt x="3130" y="3016"/>
                    </a:lnTo>
                    <a:lnTo>
                      <a:pt x="3130" y="3020"/>
                    </a:lnTo>
                    <a:lnTo>
                      <a:pt x="3130" y="3020"/>
                    </a:lnTo>
                    <a:lnTo>
                      <a:pt x="3128" y="3028"/>
                    </a:lnTo>
                    <a:lnTo>
                      <a:pt x="3126" y="3034"/>
                    </a:lnTo>
                    <a:lnTo>
                      <a:pt x="3124" y="3040"/>
                    </a:lnTo>
                    <a:lnTo>
                      <a:pt x="3124" y="3056"/>
                    </a:lnTo>
                    <a:lnTo>
                      <a:pt x="3124" y="3056"/>
                    </a:lnTo>
                    <a:lnTo>
                      <a:pt x="3126" y="3068"/>
                    </a:lnTo>
                    <a:lnTo>
                      <a:pt x="3124" y="3070"/>
                    </a:lnTo>
                    <a:lnTo>
                      <a:pt x="3122" y="3072"/>
                    </a:lnTo>
                    <a:lnTo>
                      <a:pt x="3118" y="3076"/>
                    </a:lnTo>
                    <a:lnTo>
                      <a:pt x="3116" y="3080"/>
                    </a:lnTo>
                    <a:lnTo>
                      <a:pt x="3116" y="3088"/>
                    </a:lnTo>
                    <a:lnTo>
                      <a:pt x="3116" y="3088"/>
                    </a:lnTo>
                    <a:lnTo>
                      <a:pt x="3114" y="3096"/>
                    </a:lnTo>
                    <a:lnTo>
                      <a:pt x="3112" y="3102"/>
                    </a:lnTo>
                    <a:lnTo>
                      <a:pt x="3108" y="3108"/>
                    </a:lnTo>
                    <a:lnTo>
                      <a:pt x="3104" y="3112"/>
                    </a:lnTo>
                    <a:lnTo>
                      <a:pt x="3094" y="3118"/>
                    </a:lnTo>
                    <a:lnTo>
                      <a:pt x="3086" y="3122"/>
                    </a:lnTo>
                    <a:lnTo>
                      <a:pt x="3086" y="3122"/>
                    </a:lnTo>
                    <a:lnTo>
                      <a:pt x="3084" y="3126"/>
                    </a:lnTo>
                    <a:lnTo>
                      <a:pt x="3084" y="3126"/>
                    </a:lnTo>
                    <a:lnTo>
                      <a:pt x="3088" y="3128"/>
                    </a:lnTo>
                    <a:lnTo>
                      <a:pt x="3092" y="3132"/>
                    </a:lnTo>
                    <a:lnTo>
                      <a:pt x="3092" y="3134"/>
                    </a:lnTo>
                    <a:lnTo>
                      <a:pt x="3090" y="3138"/>
                    </a:lnTo>
                    <a:lnTo>
                      <a:pt x="3090" y="3138"/>
                    </a:lnTo>
                    <a:lnTo>
                      <a:pt x="3086" y="3142"/>
                    </a:lnTo>
                    <a:lnTo>
                      <a:pt x="3078" y="3144"/>
                    </a:lnTo>
                    <a:lnTo>
                      <a:pt x="3072" y="3144"/>
                    </a:lnTo>
                    <a:lnTo>
                      <a:pt x="3070" y="3142"/>
                    </a:lnTo>
                    <a:lnTo>
                      <a:pt x="3070" y="3140"/>
                    </a:lnTo>
                    <a:lnTo>
                      <a:pt x="3070" y="3140"/>
                    </a:lnTo>
                    <a:lnTo>
                      <a:pt x="3068" y="3134"/>
                    </a:lnTo>
                    <a:lnTo>
                      <a:pt x="3066" y="3132"/>
                    </a:lnTo>
                    <a:lnTo>
                      <a:pt x="3058" y="3132"/>
                    </a:lnTo>
                    <a:lnTo>
                      <a:pt x="3046" y="3132"/>
                    </a:lnTo>
                    <a:lnTo>
                      <a:pt x="3046" y="3132"/>
                    </a:lnTo>
                    <a:lnTo>
                      <a:pt x="3038" y="3134"/>
                    </a:lnTo>
                    <a:lnTo>
                      <a:pt x="3034" y="3138"/>
                    </a:lnTo>
                    <a:lnTo>
                      <a:pt x="3028" y="3142"/>
                    </a:lnTo>
                    <a:lnTo>
                      <a:pt x="3010" y="3144"/>
                    </a:lnTo>
                    <a:lnTo>
                      <a:pt x="3010" y="3144"/>
                    </a:lnTo>
                    <a:lnTo>
                      <a:pt x="2996" y="3146"/>
                    </a:lnTo>
                    <a:lnTo>
                      <a:pt x="2986" y="3152"/>
                    </a:lnTo>
                    <a:lnTo>
                      <a:pt x="2978" y="3156"/>
                    </a:lnTo>
                    <a:lnTo>
                      <a:pt x="2968" y="3160"/>
                    </a:lnTo>
                    <a:lnTo>
                      <a:pt x="2968" y="3160"/>
                    </a:lnTo>
                    <a:lnTo>
                      <a:pt x="2964" y="3160"/>
                    </a:lnTo>
                    <a:lnTo>
                      <a:pt x="2960" y="3158"/>
                    </a:lnTo>
                    <a:lnTo>
                      <a:pt x="2956" y="3148"/>
                    </a:lnTo>
                    <a:lnTo>
                      <a:pt x="2952" y="3144"/>
                    </a:lnTo>
                    <a:lnTo>
                      <a:pt x="2946" y="3138"/>
                    </a:lnTo>
                    <a:lnTo>
                      <a:pt x="2938" y="3134"/>
                    </a:lnTo>
                    <a:lnTo>
                      <a:pt x="2924" y="3130"/>
                    </a:lnTo>
                    <a:lnTo>
                      <a:pt x="2924" y="3130"/>
                    </a:lnTo>
                    <a:lnTo>
                      <a:pt x="2912" y="3126"/>
                    </a:lnTo>
                    <a:lnTo>
                      <a:pt x="2904" y="3120"/>
                    </a:lnTo>
                    <a:lnTo>
                      <a:pt x="2898" y="3112"/>
                    </a:lnTo>
                    <a:lnTo>
                      <a:pt x="2894" y="3102"/>
                    </a:lnTo>
                    <a:lnTo>
                      <a:pt x="2884" y="3076"/>
                    </a:lnTo>
                    <a:lnTo>
                      <a:pt x="2876" y="3062"/>
                    </a:lnTo>
                    <a:lnTo>
                      <a:pt x="2864" y="3046"/>
                    </a:lnTo>
                    <a:lnTo>
                      <a:pt x="2864" y="3046"/>
                    </a:lnTo>
                    <a:lnTo>
                      <a:pt x="2858" y="3036"/>
                    </a:lnTo>
                    <a:lnTo>
                      <a:pt x="2852" y="3028"/>
                    </a:lnTo>
                    <a:lnTo>
                      <a:pt x="2848" y="3010"/>
                    </a:lnTo>
                    <a:lnTo>
                      <a:pt x="2844" y="2998"/>
                    </a:lnTo>
                    <a:lnTo>
                      <a:pt x="2844" y="2994"/>
                    </a:lnTo>
                    <a:lnTo>
                      <a:pt x="2842" y="2992"/>
                    </a:lnTo>
                    <a:lnTo>
                      <a:pt x="2842" y="2992"/>
                    </a:lnTo>
                    <a:lnTo>
                      <a:pt x="2838" y="2990"/>
                    </a:lnTo>
                    <a:lnTo>
                      <a:pt x="2836" y="2988"/>
                    </a:lnTo>
                    <a:lnTo>
                      <a:pt x="2834" y="2976"/>
                    </a:lnTo>
                    <a:lnTo>
                      <a:pt x="2830" y="2948"/>
                    </a:lnTo>
                    <a:lnTo>
                      <a:pt x="2830" y="2948"/>
                    </a:lnTo>
                    <a:lnTo>
                      <a:pt x="2830" y="2938"/>
                    </a:lnTo>
                    <a:lnTo>
                      <a:pt x="2828" y="2934"/>
                    </a:lnTo>
                    <a:lnTo>
                      <a:pt x="2828" y="2932"/>
                    </a:lnTo>
                    <a:lnTo>
                      <a:pt x="2830" y="2926"/>
                    </a:lnTo>
                    <a:lnTo>
                      <a:pt x="2830" y="2926"/>
                    </a:lnTo>
                    <a:lnTo>
                      <a:pt x="2830" y="2916"/>
                    </a:lnTo>
                    <a:lnTo>
                      <a:pt x="2830" y="2906"/>
                    </a:lnTo>
                    <a:lnTo>
                      <a:pt x="2830" y="2886"/>
                    </a:lnTo>
                    <a:lnTo>
                      <a:pt x="2834" y="2854"/>
                    </a:lnTo>
                    <a:lnTo>
                      <a:pt x="2834" y="2854"/>
                    </a:lnTo>
                    <a:lnTo>
                      <a:pt x="2840" y="2820"/>
                    </a:lnTo>
                    <a:lnTo>
                      <a:pt x="2846" y="2800"/>
                    </a:lnTo>
                    <a:lnTo>
                      <a:pt x="2852" y="2784"/>
                    </a:lnTo>
                    <a:lnTo>
                      <a:pt x="2856" y="2766"/>
                    </a:lnTo>
                    <a:lnTo>
                      <a:pt x="2856" y="2766"/>
                    </a:lnTo>
                    <a:lnTo>
                      <a:pt x="2854" y="2748"/>
                    </a:lnTo>
                    <a:lnTo>
                      <a:pt x="2850" y="2728"/>
                    </a:lnTo>
                    <a:lnTo>
                      <a:pt x="2846" y="2710"/>
                    </a:lnTo>
                    <a:lnTo>
                      <a:pt x="2846" y="2696"/>
                    </a:lnTo>
                    <a:lnTo>
                      <a:pt x="2846" y="2696"/>
                    </a:lnTo>
                    <a:lnTo>
                      <a:pt x="2850" y="2686"/>
                    </a:lnTo>
                    <a:lnTo>
                      <a:pt x="2854" y="2678"/>
                    </a:lnTo>
                    <a:lnTo>
                      <a:pt x="2858" y="2672"/>
                    </a:lnTo>
                    <a:lnTo>
                      <a:pt x="2864" y="2662"/>
                    </a:lnTo>
                    <a:lnTo>
                      <a:pt x="2864" y="2662"/>
                    </a:lnTo>
                    <a:lnTo>
                      <a:pt x="2866" y="2658"/>
                    </a:lnTo>
                    <a:lnTo>
                      <a:pt x="2870" y="2654"/>
                    </a:lnTo>
                    <a:lnTo>
                      <a:pt x="2880" y="2646"/>
                    </a:lnTo>
                    <a:lnTo>
                      <a:pt x="2886" y="2642"/>
                    </a:lnTo>
                    <a:lnTo>
                      <a:pt x="2888" y="2640"/>
                    </a:lnTo>
                    <a:lnTo>
                      <a:pt x="2886" y="2638"/>
                    </a:lnTo>
                    <a:lnTo>
                      <a:pt x="2886" y="2638"/>
                    </a:lnTo>
                    <a:lnTo>
                      <a:pt x="2880" y="2628"/>
                    </a:lnTo>
                    <a:lnTo>
                      <a:pt x="2878" y="2626"/>
                    </a:lnTo>
                    <a:lnTo>
                      <a:pt x="2882" y="2628"/>
                    </a:lnTo>
                    <a:lnTo>
                      <a:pt x="2882" y="2628"/>
                    </a:lnTo>
                    <a:lnTo>
                      <a:pt x="2886" y="2628"/>
                    </a:lnTo>
                    <a:lnTo>
                      <a:pt x="2890" y="2628"/>
                    </a:lnTo>
                    <a:lnTo>
                      <a:pt x="2892" y="2626"/>
                    </a:lnTo>
                    <a:lnTo>
                      <a:pt x="2894" y="2628"/>
                    </a:lnTo>
                    <a:lnTo>
                      <a:pt x="2894" y="2628"/>
                    </a:lnTo>
                    <a:lnTo>
                      <a:pt x="2896" y="2628"/>
                    </a:lnTo>
                    <a:lnTo>
                      <a:pt x="2902" y="2628"/>
                    </a:lnTo>
                    <a:lnTo>
                      <a:pt x="2912" y="2624"/>
                    </a:lnTo>
                    <a:lnTo>
                      <a:pt x="2926" y="2616"/>
                    </a:lnTo>
                    <a:lnTo>
                      <a:pt x="2936" y="2606"/>
                    </a:lnTo>
                    <a:lnTo>
                      <a:pt x="2936" y="2606"/>
                    </a:lnTo>
                    <a:lnTo>
                      <a:pt x="2942" y="2600"/>
                    </a:lnTo>
                    <a:lnTo>
                      <a:pt x="2948" y="2594"/>
                    </a:lnTo>
                    <a:lnTo>
                      <a:pt x="2964" y="2584"/>
                    </a:lnTo>
                    <a:lnTo>
                      <a:pt x="2964" y="2584"/>
                    </a:lnTo>
                    <a:lnTo>
                      <a:pt x="2980" y="2572"/>
                    </a:lnTo>
                    <a:lnTo>
                      <a:pt x="2990" y="2570"/>
                    </a:lnTo>
                    <a:lnTo>
                      <a:pt x="3006" y="2568"/>
                    </a:lnTo>
                    <a:lnTo>
                      <a:pt x="3006" y="2568"/>
                    </a:lnTo>
                    <a:lnTo>
                      <a:pt x="3014" y="2568"/>
                    </a:lnTo>
                    <a:lnTo>
                      <a:pt x="3020" y="2570"/>
                    </a:lnTo>
                    <a:lnTo>
                      <a:pt x="3032" y="2574"/>
                    </a:lnTo>
                    <a:lnTo>
                      <a:pt x="3040" y="2580"/>
                    </a:lnTo>
                    <a:lnTo>
                      <a:pt x="3046" y="2580"/>
                    </a:lnTo>
                    <a:lnTo>
                      <a:pt x="3050" y="2580"/>
                    </a:lnTo>
                    <a:lnTo>
                      <a:pt x="3050" y="2580"/>
                    </a:lnTo>
                    <a:lnTo>
                      <a:pt x="3060" y="2578"/>
                    </a:lnTo>
                    <a:lnTo>
                      <a:pt x="3064" y="2580"/>
                    </a:lnTo>
                    <a:lnTo>
                      <a:pt x="3068" y="2582"/>
                    </a:lnTo>
                    <a:lnTo>
                      <a:pt x="3072" y="2580"/>
                    </a:lnTo>
                    <a:lnTo>
                      <a:pt x="3072" y="2580"/>
                    </a:lnTo>
                    <a:lnTo>
                      <a:pt x="3074" y="2578"/>
                    </a:lnTo>
                    <a:lnTo>
                      <a:pt x="3072" y="2578"/>
                    </a:lnTo>
                    <a:lnTo>
                      <a:pt x="3066" y="2576"/>
                    </a:lnTo>
                    <a:lnTo>
                      <a:pt x="3058" y="2572"/>
                    </a:lnTo>
                    <a:lnTo>
                      <a:pt x="3058" y="2572"/>
                    </a:lnTo>
                    <a:lnTo>
                      <a:pt x="3060" y="2568"/>
                    </a:lnTo>
                    <a:lnTo>
                      <a:pt x="3060" y="2568"/>
                    </a:lnTo>
                    <a:lnTo>
                      <a:pt x="3068" y="2566"/>
                    </a:lnTo>
                    <a:lnTo>
                      <a:pt x="3074" y="2568"/>
                    </a:lnTo>
                    <a:lnTo>
                      <a:pt x="3078" y="2572"/>
                    </a:lnTo>
                    <a:lnTo>
                      <a:pt x="3082" y="2578"/>
                    </a:lnTo>
                    <a:lnTo>
                      <a:pt x="3082" y="2578"/>
                    </a:lnTo>
                    <a:lnTo>
                      <a:pt x="3084" y="2580"/>
                    </a:lnTo>
                    <a:lnTo>
                      <a:pt x="3086" y="2582"/>
                    </a:lnTo>
                    <a:lnTo>
                      <a:pt x="3092" y="2584"/>
                    </a:lnTo>
                    <a:lnTo>
                      <a:pt x="3096" y="2586"/>
                    </a:lnTo>
                    <a:lnTo>
                      <a:pt x="3094" y="2588"/>
                    </a:lnTo>
                    <a:lnTo>
                      <a:pt x="3092" y="2590"/>
                    </a:lnTo>
                    <a:lnTo>
                      <a:pt x="3092" y="2590"/>
                    </a:lnTo>
                    <a:lnTo>
                      <a:pt x="3092" y="2594"/>
                    </a:lnTo>
                    <a:lnTo>
                      <a:pt x="3094" y="2596"/>
                    </a:lnTo>
                    <a:lnTo>
                      <a:pt x="3102" y="2600"/>
                    </a:lnTo>
                    <a:lnTo>
                      <a:pt x="3112" y="2600"/>
                    </a:lnTo>
                    <a:lnTo>
                      <a:pt x="3118" y="2600"/>
                    </a:lnTo>
                    <a:lnTo>
                      <a:pt x="3118" y="2600"/>
                    </a:lnTo>
                    <a:lnTo>
                      <a:pt x="3120" y="2596"/>
                    </a:lnTo>
                    <a:lnTo>
                      <a:pt x="3126" y="2594"/>
                    </a:lnTo>
                    <a:lnTo>
                      <a:pt x="3130" y="2594"/>
                    </a:lnTo>
                    <a:lnTo>
                      <a:pt x="3134" y="2600"/>
                    </a:lnTo>
                    <a:lnTo>
                      <a:pt x="3134" y="2600"/>
                    </a:lnTo>
                    <a:lnTo>
                      <a:pt x="3136" y="2602"/>
                    </a:lnTo>
                    <a:lnTo>
                      <a:pt x="3138" y="2604"/>
                    </a:lnTo>
                    <a:lnTo>
                      <a:pt x="3142" y="2602"/>
                    </a:lnTo>
                    <a:lnTo>
                      <a:pt x="3144" y="2596"/>
                    </a:lnTo>
                    <a:lnTo>
                      <a:pt x="3144" y="2592"/>
                    </a:lnTo>
                    <a:lnTo>
                      <a:pt x="3142" y="2588"/>
                    </a:lnTo>
                    <a:lnTo>
                      <a:pt x="3142" y="2588"/>
                    </a:lnTo>
                    <a:lnTo>
                      <a:pt x="3142" y="2584"/>
                    </a:lnTo>
                    <a:lnTo>
                      <a:pt x="3146" y="2584"/>
                    </a:lnTo>
                    <a:lnTo>
                      <a:pt x="3152" y="2586"/>
                    </a:lnTo>
                    <a:lnTo>
                      <a:pt x="3160" y="2594"/>
                    </a:lnTo>
                    <a:lnTo>
                      <a:pt x="3160" y="2594"/>
                    </a:lnTo>
                    <a:lnTo>
                      <a:pt x="3166" y="2602"/>
                    </a:lnTo>
                    <a:lnTo>
                      <a:pt x="3168" y="2608"/>
                    </a:lnTo>
                    <a:lnTo>
                      <a:pt x="3168" y="2610"/>
                    </a:lnTo>
                    <a:lnTo>
                      <a:pt x="3170" y="2610"/>
                    </a:lnTo>
                    <a:lnTo>
                      <a:pt x="3176" y="2606"/>
                    </a:lnTo>
                    <a:lnTo>
                      <a:pt x="3176" y="2606"/>
                    </a:lnTo>
                    <a:lnTo>
                      <a:pt x="3180" y="2602"/>
                    </a:lnTo>
                    <a:lnTo>
                      <a:pt x="3182" y="2600"/>
                    </a:lnTo>
                    <a:lnTo>
                      <a:pt x="3182" y="2596"/>
                    </a:lnTo>
                    <a:lnTo>
                      <a:pt x="3180" y="2594"/>
                    </a:lnTo>
                    <a:lnTo>
                      <a:pt x="3174" y="2590"/>
                    </a:lnTo>
                    <a:lnTo>
                      <a:pt x="3162" y="2584"/>
                    </a:lnTo>
                    <a:lnTo>
                      <a:pt x="3162" y="2584"/>
                    </a:lnTo>
                    <a:lnTo>
                      <a:pt x="3158" y="2580"/>
                    </a:lnTo>
                    <a:lnTo>
                      <a:pt x="3158" y="2578"/>
                    </a:lnTo>
                    <a:lnTo>
                      <a:pt x="3160" y="2576"/>
                    </a:lnTo>
                    <a:lnTo>
                      <a:pt x="3164" y="2574"/>
                    </a:lnTo>
                    <a:lnTo>
                      <a:pt x="3170" y="2568"/>
                    </a:lnTo>
                    <a:lnTo>
                      <a:pt x="3172" y="2564"/>
                    </a:lnTo>
                    <a:lnTo>
                      <a:pt x="3172" y="2560"/>
                    </a:lnTo>
                    <a:lnTo>
                      <a:pt x="3172" y="2560"/>
                    </a:lnTo>
                    <a:lnTo>
                      <a:pt x="3170" y="2556"/>
                    </a:lnTo>
                    <a:lnTo>
                      <a:pt x="3168" y="2556"/>
                    </a:lnTo>
                    <a:lnTo>
                      <a:pt x="3164" y="2558"/>
                    </a:lnTo>
                    <a:lnTo>
                      <a:pt x="3160" y="2562"/>
                    </a:lnTo>
                    <a:lnTo>
                      <a:pt x="3158" y="2562"/>
                    </a:lnTo>
                    <a:lnTo>
                      <a:pt x="3156" y="2562"/>
                    </a:lnTo>
                    <a:lnTo>
                      <a:pt x="3156" y="2562"/>
                    </a:lnTo>
                    <a:lnTo>
                      <a:pt x="3154" y="2560"/>
                    </a:lnTo>
                    <a:lnTo>
                      <a:pt x="3154" y="2558"/>
                    </a:lnTo>
                    <a:lnTo>
                      <a:pt x="3156" y="2556"/>
                    </a:lnTo>
                    <a:lnTo>
                      <a:pt x="3158" y="2552"/>
                    </a:lnTo>
                    <a:lnTo>
                      <a:pt x="3154" y="2550"/>
                    </a:lnTo>
                    <a:lnTo>
                      <a:pt x="3154" y="2550"/>
                    </a:lnTo>
                    <a:lnTo>
                      <a:pt x="3148" y="2550"/>
                    </a:lnTo>
                    <a:lnTo>
                      <a:pt x="3144" y="2554"/>
                    </a:lnTo>
                    <a:lnTo>
                      <a:pt x="3142" y="2556"/>
                    </a:lnTo>
                    <a:lnTo>
                      <a:pt x="3134" y="2554"/>
                    </a:lnTo>
                    <a:lnTo>
                      <a:pt x="3134" y="2554"/>
                    </a:lnTo>
                    <a:lnTo>
                      <a:pt x="3130" y="2550"/>
                    </a:lnTo>
                    <a:lnTo>
                      <a:pt x="3128" y="2548"/>
                    </a:lnTo>
                    <a:lnTo>
                      <a:pt x="3128" y="2544"/>
                    </a:lnTo>
                    <a:lnTo>
                      <a:pt x="3130" y="2540"/>
                    </a:lnTo>
                    <a:lnTo>
                      <a:pt x="3132" y="2538"/>
                    </a:lnTo>
                    <a:lnTo>
                      <a:pt x="3136" y="2536"/>
                    </a:lnTo>
                    <a:lnTo>
                      <a:pt x="3142" y="2536"/>
                    </a:lnTo>
                    <a:lnTo>
                      <a:pt x="3148" y="2538"/>
                    </a:lnTo>
                    <a:lnTo>
                      <a:pt x="3148" y="2538"/>
                    </a:lnTo>
                    <a:lnTo>
                      <a:pt x="3156" y="2544"/>
                    </a:lnTo>
                    <a:lnTo>
                      <a:pt x="3164" y="2546"/>
                    </a:lnTo>
                    <a:lnTo>
                      <a:pt x="3170" y="2544"/>
                    </a:lnTo>
                    <a:lnTo>
                      <a:pt x="3178" y="2538"/>
                    </a:lnTo>
                    <a:lnTo>
                      <a:pt x="3178" y="2538"/>
                    </a:lnTo>
                    <a:lnTo>
                      <a:pt x="3182" y="2536"/>
                    </a:lnTo>
                    <a:lnTo>
                      <a:pt x="3190" y="2536"/>
                    </a:lnTo>
                    <a:lnTo>
                      <a:pt x="3202" y="2536"/>
                    </a:lnTo>
                    <a:lnTo>
                      <a:pt x="3214" y="2538"/>
                    </a:lnTo>
                    <a:lnTo>
                      <a:pt x="3218" y="2538"/>
                    </a:lnTo>
                    <a:lnTo>
                      <a:pt x="3220" y="2536"/>
                    </a:lnTo>
                    <a:lnTo>
                      <a:pt x="3220" y="2536"/>
                    </a:lnTo>
                    <a:lnTo>
                      <a:pt x="3222" y="2522"/>
                    </a:lnTo>
                    <a:lnTo>
                      <a:pt x="3224" y="2520"/>
                    </a:lnTo>
                    <a:lnTo>
                      <a:pt x="3226" y="2522"/>
                    </a:lnTo>
                    <a:lnTo>
                      <a:pt x="3232" y="2534"/>
                    </a:lnTo>
                    <a:lnTo>
                      <a:pt x="3232" y="2534"/>
                    </a:lnTo>
                    <a:lnTo>
                      <a:pt x="3232" y="2538"/>
                    </a:lnTo>
                    <a:lnTo>
                      <a:pt x="3230" y="2540"/>
                    </a:lnTo>
                    <a:lnTo>
                      <a:pt x="3226" y="2544"/>
                    </a:lnTo>
                    <a:lnTo>
                      <a:pt x="3224" y="2546"/>
                    </a:lnTo>
                    <a:lnTo>
                      <a:pt x="3234" y="2544"/>
                    </a:lnTo>
                    <a:lnTo>
                      <a:pt x="3234" y="2544"/>
                    </a:lnTo>
                    <a:lnTo>
                      <a:pt x="3268" y="2536"/>
                    </a:lnTo>
                    <a:lnTo>
                      <a:pt x="3282" y="2536"/>
                    </a:lnTo>
                    <a:lnTo>
                      <a:pt x="3296" y="2538"/>
                    </a:lnTo>
                    <a:lnTo>
                      <a:pt x="3296" y="2538"/>
                    </a:lnTo>
                    <a:lnTo>
                      <a:pt x="3312" y="2544"/>
                    </a:lnTo>
                    <a:lnTo>
                      <a:pt x="3318" y="2546"/>
                    </a:lnTo>
                    <a:lnTo>
                      <a:pt x="3320" y="2552"/>
                    </a:lnTo>
                    <a:lnTo>
                      <a:pt x="3320" y="2552"/>
                    </a:lnTo>
                    <a:lnTo>
                      <a:pt x="3324" y="2556"/>
                    </a:lnTo>
                    <a:lnTo>
                      <a:pt x="3326" y="2556"/>
                    </a:lnTo>
                    <a:lnTo>
                      <a:pt x="3330" y="2560"/>
                    </a:lnTo>
                    <a:lnTo>
                      <a:pt x="3330" y="2566"/>
                    </a:lnTo>
                    <a:lnTo>
                      <a:pt x="3330" y="2566"/>
                    </a:lnTo>
                    <a:lnTo>
                      <a:pt x="3332" y="2570"/>
                    </a:lnTo>
                    <a:lnTo>
                      <a:pt x="3336" y="2572"/>
                    </a:lnTo>
                    <a:lnTo>
                      <a:pt x="3340" y="2570"/>
                    </a:lnTo>
                    <a:lnTo>
                      <a:pt x="3346" y="2570"/>
                    </a:lnTo>
                    <a:lnTo>
                      <a:pt x="3360" y="2564"/>
                    </a:lnTo>
                    <a:lnTo>
                      <a:pt x="3368" y="2562"/>
                    </a:lnTo>
                    <a:lnTo>
                      <a:pt x="3368" y="2562"/>
                    </a:lnTo>
                    <a:lnTo>
                      <a:pt x="3370" y="2560"/>
                    </a:lnTo>
                    <a:lnTo>
                      <a:pt x="3372" y="2560"/>
                    </a:lnTo>
                    <a:lnTo>
                      <a:pt x="3372" y="2556"/>
                    </a:lnTo>
                    <a:lnTo>
                      <a:pt x="3376" y="2552"/>
                    </a:lnTo>
                    <a:lnTo>
                      <a:pt x="3382" y="2552"/>
                    </a:lnTo>
                    <a:lnTo>
                      <a:pt x="3382" y="2552"/>
                    </a:lnTo>
                    <a:lnTo>
                      <a:pt x="3388" y="2554"/>
                    </a:lnTo>
                    <a:lnTo>
                      <a:pt x="3394" y="2558"/>
                    </a:lnTo>
                    <a:lnTo>
                      <a:pt x="3406" y="2574"/>
                    </a:lnTo>
                    <a:lnTo>
                      <a:pt x="3418" y="2592"/>
                    </a:lnTo>
                    <a:lnTo>
                      <a:pt x="3424" y="2596"/>
                    </a:lnTo>
                    <a:lnTo>
                      <a:pt x="3428" y="2598"/>
                    </a:lnTo>
                    <a:lnTo>
                      <a:pt x="3428" y="2598"/>
                    </a:lnTo>
                    <a:lnTo>
                      <a:pt x="3432" y="2600"/>
                    </a:lnTo>
                    <a:lnTo>
                      <a:pt x="3434" y="2604"/>
                    </a:lnTo>
                    <a:lnTo>
                      <a:pt x="3438" y="2616"/>
                    </a:lnTo>
                    <a:lnTo>
                      <a:pt x="3440" y="2630"/>
                    </a:lnTo>
                    <a:lnTo>
                      <a:pt x="3436" y="2646"/>
                    </a:lnTo>
                    <a:lnTo>
                      <a:pt x="3436" y="2646"/>
                    </a:lnTo>
                    <a:lnTo>
                      <a:pt x="3434" y="2658"/>
                    </a:lnTo>
                    <a:lnTo>
                      <a:pt x="3434" y="2670"/>
                    </a:lnTo>
                    <a:lnTo>
                      <a:pt x="3436" y="2676"/>
                    </a:lnTo>
                    <a:lnTo>
                      <a:pt x="3438" y="2678"/>
                    </a:lnTo>
                    <a:lnTo>
                      <a:pt x="3440" y="2676"/>
                    </a:lnTo>
                    <a:lnTo>
                      <a:pt x="3440" y="2676"/>
                    </a:lnTo>
                    <a:lnTo>
                      <a:pt x="3446" y="2672"/>
                    </a:lnTo>
                    <a:lnTo>
                      <a:pt x="3450" y="2670"/>
                    </a:lnTo>
                    <a:lnTo>
                      <a:pt x="3450" y="2670"/>
                    </a:lnTo>
                    <a:lnTo>
                      <a:pt x="3452" y="2672"/>
                    </a:lnTo>
                    <a:lnTo>
                      <a:pt x="3448" y="2678"/>
                    </a:lnTo>
                    <a:lnTo>
                      <a:pt x="3448" y="2678"/>
                    </a:lnTo>
                    <a:lnTo>
                      <a:pt x="3444" y="2682"/>
                    </a:lnTo>
                    <a:lnTo>
                      <a:pt x="3444" y="2688"/>
                    </a:lnTo>
                    <a:lnTo>
                      <a:pt x="3446" y="2698"/>
                    </a:lnTo>
                    <a:lnTo>
                      <a:pt x="3450" y="2710"/>
                    </a:lnTo>
                    <a:lnTo>
                      <a:pt x="3456" y="2718"/>
                    </a:lnTo>
                    <a:lnTo>
                      <a:pt x="3456" y="2718"/>
                    </a:lnTo>
                    <a:lnTo>
                      <a:pt x="3458" y="2720"/>
                    </a:lnTo>
                    <a:lnTo>
                      <a:pt x="3460" y="2720"/>
                    </a:lnTo>
                    <a:lnTo>
                      <a:pt x="3462" y="2720"/>
                    </a:lnTo>
                    <a:lnTo>
                      <a:pt x="3462" y="2718"/>
                    </a:lnTo>
                    <a:lnTo>
                      <a:pt x="3462" y="2720"/>
                    </a:lnTo>
                    <a:lnTo>
                      <a:pt x="3464" y="2726"/>
                    </a:lnTo>
                    <a:lnTo>
                      <a:pt x="3464" y="2726"/>
                    </a:lnTo>
                    <a:lnTo>
                      <a:pt x="3466" y="2734"/>
                    </a:lnTo>
                    <a:lnTo>
                      <a:pt x="3470" y="2738"/>
                    </a:lnTo>
                    <a:lnTo>
                      <a:pt x="3474" y="2742"/>
                    </a:lnTo>
                    <a:lnTo>
                      <a:pt x="3476" y="2754"/>
                    </a:lnTo>
                    <a:lnTo>
                      <a:pt x="3476" y="2754"/>
                    </a:lnTo>
                    <a:lnTo>
                      <a:pt x="3478" y="2760"/>
                    </a:lnTo>
                    <a:lnTo>
                      <a:pt x="3480" y="2764"/>
                    </a:lnTo>
                    <a:lnTo>
                      <a:pt x="3484" y="2768"/>
                    </a:lnTo>
                    <a:lnTo>
                      <a:pt x="3486" y="2768"/>
                    </a:lnTo>
                    <a:lnTo>
                      <a:pt x="3492" y="2772"/>
                    </a:lnTo>
                    <a:lnTo>
                      <a:pt x="3496" y="2776"/>
                    </a:lnTo>
                    <a:lnTo>
                      <a:pt x="3498" y="2782"/>
                    </a:lnTo>
                    <a:lnTo>
                      <a:pt x="3498" y="2782"/>
                    </a:lnTo>
                    <a:lnTo>
                      <a:pt x="3500" y="2792"/>
                    </a:lnTo>
                    <a:lnTo>
                      <a:pt x="3504" y="2796"/>
                    </a:lnTo>
                    <a:lnTo>
                      <a:pt x="3506" y="2796"/>
                    </a:lnTo>
                    <a:lnTo>
                      <a:pt x="3504" y="2798"/>
                    </a:lnTo>
                    <a:lnTo>
                      <a:pt x="3504" y="2798"/>
                    </a:lnTo>
                    <a:lnTo>
                      <a:pt x="3502" y="2804"/>
                    </a:lnTo>
                    <a:lnTo>
                      <a:pt x="3504" y="2808"/>
                    </a:lnTo>
                    <a:lnTo>
                      <a:pt x="3508" y="2808"/>
                    </a:lnTo>
                    <a:lnTo>
                      <a:pt x="3518" y="2806"/>
                    </a:lnTo>
                    <a:lnTo>
                      <a:pt x="3518" y="2806"/>
                    </a:lnTo>
                    <a:lnTo>
                      <a:pt x="3522" y="2806"/>
                    </a:lnTo>
                    <a:lnTo>
                      <a:pt x="3524" y="2806"/>
                    </a:lnTo>
                    <a:lnTo>
                      <a:pt x="3526" y="2810"/>
                    </a:lnTo>
                    <a:lnTo>
                      <a:pt x="3526" y="2810"/>
                    </a:lnTo>
                    <a:lnTo>
                      <a:pt x="3530" y="2804"/>
                    </a:lnTo>
                    <a:lnTo>
                      <a:pt x="3530" y="2804"/>
                    </a:lnTo>
                    <a:lnTo>
                      <a:pt x="3534" y="2796"/>
                    </a:lnTo>
                    <a:lnTo>
                      <a:pt x="3536" y="2790"/>
                    </a:lnTo>
                    <a:lnTo>
                      <a:pt x="3536" y="2786"/>
                    </a:lnTo>
                    <a:lnTo>
                      <a:pt x="3540" y="2778"/>
                    </a:lnTo>
                    <a:lnTo>
                      <a:pt x="3540" y="2778"/>
                    </a:lnTo>
                    <a:lnTo>
                      <a:pt x="3544" y="2768"/>
                    </a:lnTo>
                    <a:lnTo>
                      <a:pt x="3544" y="2758"/>
                    </a:lnTo>
                    <a:lnTo>
                      <a:pt x="3544" y="2746"/>
                    </a:lnTo>
                    <a:lnTo>
                      <a:pt x="3546" y="2732"/>
                    </a:lnTo>
                    <a:lnTo>
                      <a:pt x="3546" y="2732"/>
                    </a:lnTo>
                    <a:lnTo>
                      <a:pt x="3546" y="2722"/>
                    </a:lnTo>
                    <a:lnTo>
                      <a:pt x="3544" y="2712"/>
                    </a:lnTo>
                    <a:lnTo>
                      <a:pt x="3536" y="2686"/>
                    </a:lnTo>
                    <a:lnTo>
                      <a:pt x="3526" y="2662"/>
                    </a:lnTo>
                    <a:lnTo>
                      <a:pt x="3526" y="2650"/>
                    </a:lnTo>
                    <a:lnTo>
                      <a:pt x="3526" y="2642"/>
                    </a:lnTo>
                    <a:lnTo>
                      <a:pt x="3526" y="2642"/>
                    </a:lnTo>
                    <a:lnTo>
                      <a:pt x="3526" y="2636"/>
                    </a:lnTo>
                    <a:lnTo>
                      <a:pt x="3524" y="2630"/>
                    </a:lnTo>
                    <a:lnTo>
                      <a:pt x="3514" y="2610"/>
                    </a:lnTo>
                    <a:lnTo>
                      <a:pt x="3506" y="2598"/>
                    </a:lnTo>
                    <a:lnTo>
                      <a:pt x="3500" y="2582"/>
                    </a:lnTo>
                    <a:lnTo>
                      <a:pt x="3496" y="2564"/>
                    </a:lnTo>
                    <a:lnTo>
                      <a:pt x="3492" y="2542"/>
                    </a:lnTo>
                    <a:lnTo>
                      <a:pt x="3492" y="2542"/>
                    </a:lnTo>
                    <a:lnTo>
                      <a:pt x="3490" y="2520"/>
                    </a:lnTo>
                    <a:lnTo>
                      <a:pt x="3492" y="2500"/>
                    </a:lnTo>
                    <a:lnTo>
                      <a:pt x="3496" y="2484"/>
                    </a:lnTo>
                    <a:lnTo>
                      <a:pt x="3502" y="2470"/>
                    </a:lnTo>
                    <a:lnTo>
                      <a:pt x="3508" y="2458"/>
                    </a:lnTo>
                    <a:lnTo>
                      <a:pt x="3514" y="2448"/>
                    </a:lnTo>
                    <a:lnTo>
                      <a:pt x="3524" y="2438"/>
                    </a:lnTo>
                    <a:lnTo>
                      <a:pt x="3524" y="2438"/>
                    </a:lnTo>
                    <a:lnTo>
                      <a:pt x="3528" y="2434"/>
                    </a:lnTo>
                    <a:lnTo>
                      <a:pt x="3528" y="2432"/>
                    </a:lnTo>
                    <a:lnTo>
                      <a:pt x="3528" y="2428"/>
                    </a:lnTo>
                    <a:lnTo>
                      <a:pt x="3528" y="2426"/>
                    </a:lnTo>
                    <a:lnTo>
                      <a:pt x="3528" y="2426"/>
                    </a:lnTo>
                    <a:lnTo>
                      <a:pt x="3536" y="2424"/>
                    </a:lnTo>
                    <a:lnTo>
                      <a:pt x="3536" y="2424"/>
                    </a:lnTo>
                    <a:lnTo>
                      <a:pt x="3542" y="2424"/>
                    </a:lnTo>
                    <a:lnTo>
                      <a:pt x="3548" y="2420"/>
                    </a:lnTo>
                    <a:lnTo>
                      <a:pt x="3556" y="2412"/>
                    </a:lnTo>
                    <a:lnTo>
                      <a:pt x="3564" y="2402"/>
                    </a:lnTo>
                    <a:lnTo>
                      <a:pt x="3568" y="2400"/>
                    </a:lnTo>
                    <a:lnTo>
                      <a:pt x="3570" y="2398"/>
                    </a:lnTo>
                    <a:lnTo>
                      <a:pt x="3570" y="2398"/>
                    </a:lnTo>
                    <a:lnTo>
                      <a:pt x="3574" y="2398"/>
                    </a:lnTo>
                    <a:lnTo>
                      <a:pt x="3576" y="2394"/>
                    </a:lnTo>
                    <a:lnTo>
                      <a:pt x="3580" y="2384"/>
                    </a:lnTo>
                    <a:lnTo>
                      <a:pt x="3588" y="2370"/>
                    </a:lnTo>
                    <a:lnTo>
                      <a:pt x="3592" y="2362"/>
                    </a:lnTo>
                    <a:lnTo>
                      <a:pt x="3600" y="2356"/>
                    </a:lnTo>
                    <a:lnTo>
                      <a:pt x="3600" y="2356"/>
                    </a:lnTo>
                    <a:lnTo>
                      <a:pt x="3606" y="2352"/>
                    </a:lnTo>
                    <a:lnTo>
                      <a:pt x="3612" y="2350"/>
                    </a:lnTo>
                    <a:lnTo>
                      <a:pt x="3624" y="2350"/>
                    </a:lnTo>
                    <a:lnTo>
                      <a:pt x="3628" y="2350"/>
                    </a:lnTo>
                    <a:lnTo>
                      <a:pt x="3630" y="2350"/>
                    </a:lnTo>
                    <a:lnTo>
                      <a:pt x="3634" y="2346"/>
                    </a:lnTo>
                    <a:lnTo>
                      <a:pt x="3636" y="2342"/>
                    </a:lnTo>
                    <a:lnTo>
                      <a:pt x="3636" y="2342"/>
                    </a:lnTo>
                    <a:lnTo>
                      <a:pt x="3638" y="2334"/>
                    </a:lnTo>
                    <a:lnTo>
                      <a:pt x="3642" y="2328"/>
                    </a:lnTo>
                    <a:lnTo>
                      <a:pt x="3654" y="2318"/>
                    </a:lnTo>
                    <a:lnTo>
                      <a:pt x="3666" y="2310"/>
                    </a:lnTo>
                    <a:lnTo>
                      <a:pt x="3680" y="2306"/>
                    </a:lnTo>
                    <a:lnTo>
                      <a:pt x="3680" y="2306"/>
                    </a:lnTo>
                    <a:lnTo>
                      <a:pt x="3690" y="2304"/>
                    </a:lnTo>
                    <a:lnTo>
                      <a:pt x="3696" y="2300"/>
                    </a:lnTo>
                    <a:lnTo>
                      <a:pt x="3698" y="2294"/>
                    </a:lnTo>
                    <a:lnTo>
                      <a:pt x="3698" y="2292"/>
                    </a:lnTo>
                    <a:lnTo>
                      <a:pt x="3696" y="2290"/>
                    </a:lnTo>
                    <a:lnTo>
                      <a:pt x="3696" y="2290"/>
                    </a:lnTo>
                    <a:lnTo>
                      <a:pt x="3694" y="2290"/>
                    </a:lnTo>
                    <a:lnTo>
                      <a:pt x="3690" y="2290"/>
                    </a:lnTo>
                    <a:lnTo>
                      <a:pt x="3686" y="2294"/>
                    </a:lnTo>
                    <a:lnTo>
                      <a:pt x="3680" y="2296"/>
                    </a:lnTo>
                    <a:lnTo>
                      <a:pt x="3676" y="2298"/>
                    </a:lnTo>
                    <a:lnTo>
                      <a:pt x="3674" y="2296"/>
                    </a:lnTo>
                    <a:lnTo>
                      <a:pt x="3674" y="2296"/>
                    </a:lnTo>
                    <a:lnTo>
                      <a:pt x="3672" y="2294"/>
                    </a:lnTo>
                    <a:lnTo>
                      <a:pt x="3674" y="2292"/>
                    </a:lnTo>
                    <a:lnTo>
                      <a:pt x="3680" y="2290"/>
                    </a:lnTo>
                    <a:lnTo>
                      <a:pt x="3682" y="2288"/>
                    </a:lnTo>
                    <a:lnTo>
                      <a:pt x="3684" y="2286"/>
                    </a:lnTo>
                    <a:lnTo>
                      <a:pt x="3684" y="2286"/>
                    </a:lnTo>
                    <a:lnTo>
                      <a:pt x="3686" y="2282"/>
                    </a:lnTo>
                    <a:lnTo>
                      <a:pt x="3684" y="2278"/>
                    </a:lnTo>
                    <a:lnTo>
                      <a:pt x="3678" y="2272"/>
                    </a:lnTo>
                    <a:lnTo>
                      <a:pt x="3676" y="2268"/>
                    </a:lnTo>
                    <a:lnTo>
                      <a:pt x="3682" y="2268"/>
                    </a:lnTo>
                    <a:lnTo>
                      <a:pt x="3682" y="2268"/>
                    </a:lnTo>
                    <a:lnTo>
                      <a:pt x="3692" y="2272"/>
                    </a:lnTo>
                    <a:lnTo>
                      <a:pt x="3696" y="2274"/>
                    </a:lnTo>
                    <a:lnTo>
                      <a:pt x="3698" y="2276"/>
                    </a:lnTo>
                    <a:lnTo>
                      <a:pt x="3700" y="2274"/>
                    </a:lnTo>
                    <a:lnTo>
                      <a:pt x="3706" y="2270"/>
                    </a:lnTo>
                    <a:lnTo>
                      <a:pt x="3706" y="2270"/>
                    </a:lnTo>
                    <a:lnTo>
                      <a:pt x="3710" y="2264"/>
                    </a:lnTo>
                    <a:lnTo>
                      <a:pt x="3714" y="2262"/>
                    </a:lnTo>
                    <a:lnTo>
                      <a:pt x="3716" y="2260"/>
                    </a:lnTo>
                    <a:lnTo>
                      <a:pt x="3718" y="2254"/>
                    </a:lnTo>
                    <a:lnTo>
                      <a:pt x="3718" y="2254"/>
                    </a:lnTo>
                    <a:lnTo>
                      <a:pt x="3720" y="2246"/>
                    </a:lnTo>
                    <a:lnTo>
                      <a:pt x="3718" y="2242"/>
                    </a:lnTo>
                    <a:lnTo>
                      <a:pt x="3714" y="2240"/>
                    </a:lnTo>
                    <a:lnTo>
                      <a:pt x="3710" y="2244"/>
                    </a:lnTo>
                    <a:lnTo>
                      <a:pt x="3710" y="2244"/>
                    </a:lnTo>
                    <a:lnTo>
                      <a:pt x="3708" y="2244"/>
                    </a:lnTo>
                    <a:lnTo>
                      <a:pt x="3708" y="2242"/>
                    </a:lnTo>
                    <a:lnTo>
                      <a:pt x="3704" y="2240"/>
                    </a:lnTo>
                    <a:lnTo>
                      <a:pt x="3694" y="2240"/>
                    </a:lnTo>
                    <a:lnTo>
                      <a:pt x="3694" y="2240"/>
                    </a:lnTo>
                    <a:lnTo>
                      <a:pt x="3684" y="2242"/>
                    </a:lnTo>
                    <a:lnTo>
                      <a:pt x="3678" y="2240"/>
                    </a:lnTo>
                    <a:lnTo>
                      <a:pt x="3678" y="2236"/>
                    </a:lnTo>
                    <a:lnTo>
                      <a:pt x="3678" y="2230"/>
                    </a:lnTo>
                    <a:lnTo>
                      <a:pt x="3678" y="2230"/>
                    </a:lnTo>
                    <a:lnTo>
                      <a:pt x="3678" y="2228"/>
                    </a:lnTo>
                    <a:lnTo>
                      <a:pt x="3678" y="2228"/>
                    </a:lnTo>
                    <a:lnTo>
                      <a:pt x="3680" y="2232"/>
                    </a:lnTo>
                    <a:lnTo>
                      <a:pt x="3684" y="2236"/>
                    </a:lnTo>
                    <a:lnTo>
                      <a:pt x="3686" y="2236"/>
                    </a:lnTo>
                    <a:lnTo>
                      <a:pt x="3690" y="2236"/>
                    </a:lnTo>
                    <a:lnTo>
                      <a:pt x="3696" y="2234"/>
                    </a:lnTo>
                    <a:lnTo>
                      <a:pt x="3696" y="2234"/>
                    </a:lnTo>
                    <a:lnTo>
                      <a:pt x="3704" y="2230"/>
                    </a:lnTo>
                    <a:lnTo>
                      <a:pt x="3708" y="2230"/>
                    </a:lnTo>
                    <a:lnTo>
                      <a:pt x="3714" y="2232"/>
                    </a:lnTo>
                    <a:lnTo>
                      <a:pt x="3718" y="2236"/>
                    </a:lnTo>
                    <a:lnTo>
                      <a:pt x="3724" y="2244"/>
                    </a:lnTo>
                    <a:lnTo>
                      <a:pt x="3726" y="2248"/>
                    </a:lnTo>
                    <a:lnTo>
                      <a:pt x="3728" y="2248"/>
                    </a:lnTo>
                    <a:lnTo>
                      <a:pt x="3728" y="2248"/>
                    </a:lnTo>
                    <a:lnTo>
                      <a:pt x="3728" y="2246"/>
                    </a:lnTo>
                    <a:lnTo>
                      <a:pt x="3728" y="2244"/>
                    </a:lnTo>
                    <a:lnTo>
                      <a:pt x="3724" y="2236"/>
                    </a:lnTo>
                    <a:lnTo>
                      <a:pt x="3718" y="2222"/>
                    </a:lnTo>
                    <a:lnTo>
                      <a:pt x="3712" y="2198"/>
                    </a:lnTo>
                    <a:lnTo>
                      <a:pt x="3712" y="2198"/>
                    </a:lnTo>
                    <a:lnTo>
                      <a:pt x="3708" y="2188"/>
                    </a:lnTo>
                    <a:lnTo>
                      <a:pt x="3706" y="2186"/>
                    </a:lnTo>
                    <a:lnTo>
                      <a:pt x="3704" y="2186"/>
                    </a:lnTo>
                    <a:lnTo>
                      <a:pt x="3700" y="2188"/>
                    </a:lnTo>
                    <a:lnTo>
                      <a:pt x="3694" y="2190"/>
                    </a:lnTo>
                    <a:lnTo>
                      <a:pt x="3694" y="2190"/>
                    </a:lnTo>
                    <a:lnTo>
                      <a:pt x="3692" y="2190"/>
                    </a:lnTo>
                    <a:lnTo>
                      <a:pt x="3692" y="2190"/>
                    </a:lnTo>
                    <a:lnTo>
                      <a:pt x="3696" y="2186"/>
                    </a:lnTo>
                    <a:lnTo>
                      <a:pt x="3698" y="2180"/>
                    </a:lnTo>
                    <a:lnTo>
                      <a:pt x="3698" y="2176"/>
                    </a:lnTo>
                    <a:lnTo>
                      <a:pt x="3694" y="2174"/>
                    </a:lnTo>
                    <a:lnTo>
                      <a:pt x="3694" y="2174"/>
                    </a:lnTo>
                    <a:lnTo>
                      <a:pt x="3690" y="2170"/>
                    </a:lnTo>
                    <a:lnTo>
                      <a:pt x="3692" y="2170"/>
                    </a:lnTo>
                    <a:lnTo>
                      <a:pt x="3696" y="2168"/>
                    </a:lnTo>
                    <a:lnTo>
                      <a:pt x="3698" y="2166"/>
                    </a:lnTo>
                    <a:lnTo>
                      <a:pt x="3698" y="2162"/>
                    </a:lnTo>
                    <a:lnTo>
                      <a:pt x="3698" y="2156"/>
                    </a:lnTo>
                    <a:lnTo>
                      <a:pt x="3698" y="2156"/>
                    </a:lnTo>
                    <a:lnTo>
                      <a:pt x="3696" y="2144"/>
                    </a:lnTo>
                    <a:lnTo>
                      <a:pt x="3696" y="2140"/>
                    </a:lnTo>
                    <a:lnTo>
                      <a:pt x="3696" y="2136"/>
                    </a:lnTo>
                    <a:lnTo>
                      <a:pt x="3690" y="2130"/>
                    </a:lnTo>
                    <a:lnTo>
                      <a:pt x="3690" y="2130"/>
                    </a:lnTo>
                    <a:lnTo>
                      <a:pt x="3678" y="2118"/>
                    </a:lnTo>
                    <a:lnTo>
                      <a:pt x="3678" y="2118"/>
                    </a:lnTo>
                    <a:lnTo>
                      <a:pt x="3678" y="2118"/>
                    </a:lnTo>
                    <a:lnTo>
                      <a:pt x="3686" y="2122"/>
                    </a:lnTo>
                    <a:lnTo>
                      <a:pt x="3686" y="2122"/>
                    </a:lnTo>
                    <a:lnTo>
                      <a:pt x="3694" y="2126"/>
                    </a:lnTo>
                    <a:lnTo>
                      <a:pt x="3696" y="2124"/>
                    </a:lnTo>
                    <a:lnTo>
                      <a:pt x="3696" y="2124"/>
                    </a:lnTo>
                    <a:lnTo>
                      <a:pt x="3692" y="2108"/>
                    </a:lnTo>
                    <a:lnTo>
                      <a:pt x="3692" y="2108"/>
                    </a:lnTo>
                    <a:lnTo>
                      <a:pt x="3688" y="2092"/>
                    </a:lnTo>
                    <a:lnTo>
                      <a:pt x="3690" y="2076"/>
                    </a:lnTo>
                    <a:lnTo>
                      <a:pt x="3690" y="2076"/>
                    </a:lnTo>
                    <a:lnTo>
                      <a:pt x="3692" y="2064"/>
                    </a:lnTo>
                    <a:lnTo>
                      <a:pt x="3696" y="2058"/>
                    </a:lnTo>
                    <a:lnTo>
                      <a:pt x="3702" y="2054"/>
                    </a:lnTo>
                    <a:lnTo>
                      <a:pt x="3702" y="2054"/>
                    </a:lnTo>
                    <a:lnTo>
                      <a:pt x="3704" y="2050"/>
                    </a:lnTo>
                    <a:lnTo>
                      <a:pt x="3704" y="2052"/>
                    </a:lnTo>
                    <a:lnTo>
                      <a:pt x="3700" y="2058"/>
                    </a:lnTo>
                    <a:lnTo>
                      <a:pt x="3698" y="2064"/>
                    </a:lnTo>
                    <a:lnTo>
                      <a:pt x="3698" y="2064"/>
                    </a:lnTo>
                    <a:lnTo>
                      <a:pt x="3694" y="2076"/>
                    </a:lnTo>
                    <a:lnTo>
                      <a:pt x="3694" y="2082"/>
                    </a:lnTo>
                    <a:lnTo>
                      <a:pt x="3696" y="2086"/>
                    </a:lnTo>
                    <a:lnTo>
                      <a:pt x="3696" y="2086"/>
                    </a:lnTo>
                    <a:lnTo>
                      <a:pt x="3696" y="2088"/>
                    </a:lnTo>
                    <a:lnTo>
                      <a:pt x="3696" y="2090"/>
                    </a:lnTo>
                    <a:lnTo>
                      <a:pt x="3694" y="2094"/>
                    </a:lnTo>
                    <a:lnTo>
                      <a:pt x="3696" y="2098"/>
                    </a:lnTo>
                    <a:lnTo>
                      <a:pt x="3696" y="2098"/>
                    </a:lnTo>
                    <a:lnTo>
                      <a:pt x="3698" y="2104"/>
                    </a:lnTo>
                    <a:lnTo>
                      <a:pt x="3696" y="2106"/>
                    </a:lnTo>
                    <a:lnTo>
                      <a:pt x="3696" y="2110"/>
                    </a:lnTo>
                    <a:lnTo>
                      <a:pt x="3700" y="2114"/>
                    </a:lnTo>
                    <a:lnTo>
                      <a:pt x="3700" y="2114"/>
                    </a:lnTo>
                    <a:lnTo>
                      <a:pt x="3706" y="2116"/>
                    </a:lnTo>
                    <a:lnTo>
                      <a:pt x="3708" y="2116"/>
                    </a:lnTo>
                    <a:lnTo>
                      <a:pt x="3710" y="2116"/>
                    </a:lnTo>
                    <a:lnTo>
                      <a:pt x="3712" y="2120"/>
                    </a:lnTo>
                    <a:lnTo>
                      <a:pt x="3712" y="2120"/>
                    </a:lnTo>
                    <a:lnTo>
                      <a:pt x="3712" y="2126"/>
                    </a:lnTo>
                    <a:lnTo>
                      <a:pt x="3712" y="2130"/>
                    </a:lnTo>
                    <a:lnTo>
                      <a:pt x="3712" y="2134"/>
                    </a:lnTo>
                    <a:lnTo>
                      <a:pt x="3716" y="2136"/>
                    </a:lnTo>
                    <a:lnTo>
                      <a:pt x="3716" y="2136"/>
                    </a:lnTo>
                    <a:lnTo>
                      <a:pt x="3718" y="2138"/>
                    </a:lnTo>
                    <a:lnTo>
                      <a:pt x="3716" y="2142"/>
                    </a:lnTo>
                    <a:lnTo>
                      <a:pt x="3710" y="2154"/>
                    </a:lnTo>
                    <a:lnTo>
                      <a:pt x="3706" y="2166"/>
                    </a:lnTo>
                    <a:lnTo>
                      <a:pt x="3706" y="2172"/>
                    </a:lnTo>
                    <a:lnTo>
                      <a:pt x="3710" y="2176"/>
                    </a:lnTo>
                    <a:lnTo>
                      <a:pt x="3710" y="2176"/>
                    </a:lnTo>
                    <a:lnTo>
                      <a:pt x="3712" y="2176"/>
                    </a:lnTo>
                    <a:lnTo>
                      <a:pt x="3714" y="2172"/>
                    </a:lnTo>
                    <a:lnTo>
                      <a:pt x="3720" y="2158"/>
                    </a:lnTo>
                    <a:lnTo>
                      <a:pt x="3728" y="2138"/>
                    </a:lnTo>
                    <a:lnTo>
                      <a:pt x="3738" y="2122"/>
                    </a:lnTo>
                    <a:lnTo>
                      <a:pt x="3738" y="2122"/>
                    </a:lnTo>
                    <a:lnTo>
                      <a:pt x="3744" y="2114"/>
                    </a:lnTo>
                    <a:lnTo>
                      <a:pt x="3746" y="2108"/>
                    </a:lnTo>
                    <a:lnTo>
                      <a:pt x="3748" y="2102"/>
                    </a:lnTo>
                    <a:lnTo>
                      <a:pt x="3748" y="2096"/>
                    </a:lnTo>
                    <a:lnTo>
                      <a:pt x="3748" y="2092"/>
                    </a:lnTo>
                    <a:lnTo>
                      <a:pt x="3746" y="2088"/>
                    </a:lnTo>
                    <a:lnTo>
                      <a:pt x="3744" y="2086"/>
                    </a:lnTo>
                    <a:lnTo>
                      <a:pt x="3740" y="2086"/>
                    </a:lnTo>
                    <a:lnTo>
                      <a:pt x="3740" y="2086"/>
                    </a:lnTo>
                    <a:lnTo>
                      <a:pt x="3738" y="2084"/>
                    </a:lnTo>
                    <a:lnTo>
                      <a:pt x="3736" y="2082"/>
                    </a:lnTo>
                    <a:lnTo>
                      <a:pt x="3732" y="2074"/>
                    </a:lnTo>
                    <a:lnTo>
                      <a:pt x="3726" y="2054"/>
                    </a:lnTo>
                    <a:lnTo>
                      <a:pt x="3726" y="2054"/>
                    </a:lnTo>
                    <a:lnTo>
                      <a:pt x="3724" y="2044"/>
                    </a:lnTo>
                    <a:lnTo>
                      <a:pt x="3726" y="2036"/>
                    </a:lnTo>
                    <a:lnTo>
                      <a:pt x="3730" y="2030"/>
                    </a:lnTo>
                    <a:lnTo>
                      <a:pt x="3738" y="2024"/>
                    </a:lnTo>
                    <a:lnTo>
                      <a:pt x="3738" y="2024"/>
                    </a:lnTo>
                    <a:lnTo>
                      <a:pt x="3742" y="2024"/>
                    </a:lnTo>
                    <a:lnTo>
                      <a:pt x="3736" y="2030"/>
                    </a:lnTo>
                    <a:lnTo>
                      <a:pt x="3732" y="2034"/>
                    </a:lnTo>
                    <a:lnTo>
                      <a:pt x="3730" y="2040"/>
                    </a:lnTo>
                    <a:lnTo>
                      <a:pt x="3730" y="2046"/>
                    </a:lnTo>
                    <a:lnTo>
                      <a:pt x="3732" y="2054"/>
                    </a:lnTo>
                    <a:lnTo>
                      <a:pt x="3732" y="2054"/>
                    </a:lnTo>
                    <a:lnTo>
                      <a:pt x="3738" y="2060"/>
                    </a:lnTo>
                    <a:lnTo>
                      <a:pt x="3742" y="2062"/>
                    </a:lnTo>
                    <a:lnTo>
                      <a:pt x="3748" y="2064"/>
                    </a:lnTo>
                    <a:lnTo>
                      <a:pt x="3750" y="2066"/>
                    </a:lnTo>
                    <a:lnTo>
                      <a:pt x="3750" y="2072"/>
                    </a:lnTo>
                    <a:lnTo>
                      <a:pt x="3750" y="2072"/>
                    </a:lnTo>
                    <a:lnTo>
                      <a:pt x="3750" y="2078"/>
                    </a:lnTo>
                    <a:lnTo>
                      <a:pt x="3752" y="2078"/>
                    </a:lnTo>
                    <a:lnTo>
                      <a:pt x="3754" y="2078"/>
                    </a:lnTo>
                    <a:lnTo>
                      <a:pt x="3758" y="2074"/>
                    </a:lnTo>
                    <a:lnTo>
                      <a:pt x="3766" y="2062"/>
                    </a:lnTo>
                    <a:lnTo>
                      <a:pt x="3774" y="2048"/>
                    </a:lnTo>
                    <a:lnTo>
                      <a:pt x="3774" y="2048"/>
                    </a:lnTo>
                    <a:lnTo>
                      <a:pt x="3784" y="2030"/>
                    </a:lnTo>
                    <a:lnTo>
                      <a:pt x="3790" y="2014"/>
                    </a:lnTo>
                    <a:lnTo>
                      <a:pt x="3790" y="2008"/>
                    </a:lnTo>
                    <a:lnTo>
                      <a:pt x="3790" y="2002"/>
                    </a:lnTo>
                    <a:lnTo>
                      <a:pt x="3790" y="2000"/>
                    </a:lnTo>
                    <a:lnTo>
                      <a:pt x="3786" y="1998"/>
                    </a:lnTo>
                    <a:lnTo>
                      <a:pt x="3786" y="1998"/>
                    </a:lnTo>
                    <a:lnTo>
                      <a:pt x="3778" y="1996"/>
                    </a:lnTo>
                    <a:lnTo>
                      <a:pt x="3776" y="1996"/>
                    </a:lnTo>
                    <a:lnTo>
                      <a:pt x="3776" y="1994"/>
                    </a:lnTo>
                    <a:lnTo>
                      <a:pt x="3778" y="1988"/>
                    </a:lnTo>
                    <a:lnTo>
                      <a:pt x="3784" y="1980"/>
                    </a:lnTo>
                    <a:lnTo>
                      <a:pt x="3784" y="1980"/>
                    </a:lnTo>
                    <a:lnTo>
                      <a:pt x="3796" y="1972"/>
                    </a:lnTo>
                    <a:lnTo>
                      <a:pt x="3808" y="1962"/>
                    </a:lnTo>
                    <a:lnTo>
                      <a:pt x="3824" y="1956"/>
                    </a:lnTo>
                    <a:lnTo>
                      <a:pt x="3838" y="1950"/>
                    </a:lnTo>
                    <a:lnTo>
                      <a:pt x="3838" y="1950"/>
                    </a:lnTo>
                    <a:lnTo>
                      <a:pt x="3854" y="1948"/>
                    </a:lnTo>
                    <a:lnTo>
                      <a:pt x="3870" y="1946"/>
                    </a:lnTo>
                    <a:lnTo>
                      <a:pt x="3886" y="1944"/>
                    </a:lnTo>
                    <a:lnTo>
                      <a:pt x="3890" y="1944"/>
                    </a:lnTo>
                    <a:lnTo>
                      <a:pt x="3892" y="1940"/>
                    </a:lnTo>
                    <a:lnTo>
                      <a:pt x="3892" y="1940"/>
                    </a:lnTo>
                    <a:lnTo>
                      <a:pt x="3894" y="1926"/>
                    </a:lnTo>
                    <a:lnTo>
                      <a:pt x="3896" y="1924"/>
                    </a:lnTo>
                    <a:lnTo>
                      <a:pt x="3898" y="1928"/>
                    </a:lnTo>
                    <a:lnTo>
                      <a:pt x="3898" y="1928"/>
                    </a:lnTo>
                    <a:lnTo>
                      <a:pt x="3900" y="1936"/>
                    </a:lnTo>
                    <a:lnTo>
                      <a:pt x="3904" y="1940"/>
                    </a:lnTo>
                    <a:lnTo>
                      <a:pt x="3906" y="1940"/>
                    </a:lnTo>
                    <a:lnTo>
                      <a:pt x="3908" y="1940"/>
                    </a:lnTo>
                    <a:lnTo>
                      <a:pt x="3914" y="1932"/>
                    </a:lnTo>
                    <a:lnTo>
                      <a:pt x="3914" y="1932"/>
                    </a:lnTo>
                    <a:lnTo>
                      <a:pt x="3920" y="1928"/>
                    </a:lnTo>
                    <a:lnTo>
                      <a:pt x="3922" y="1926"/>
                    </a:lnTo>
                    <a:lnTo>
                      <a:pt x="3924" y="1928"/>
                    </a:lnTo>
                    <a:lnTo>
                      <a:pt x="3924" y="1930"/>
                    </a:lnTo>
                    <a:lnTo>
                      <a:pt x="3924" y="1936"/>
                    </a:lnTo>
                    <a:lnTo>
                      <a:pt x="3926" y="1936"/>
                    </a:lnTo>
                    <a:lnTo>
                      <a:pt x="3928" y="1934"/>
                    </a:lnTo>
                    <a:lnTo>
                      <a:pt x="3928" y="1934"/>
                    </a:lnTo>
                    <a:lnTo>
                      <a:pt x="3932" y="1932"/>
                    </a:lnTo>
                    <a:lnTo>
                      <a:pt x="3936" y="1930"/>
                    </a:lnTo>
                    <a:lnTo>
                      <a:pt x="3946" y="1930"/>
                    </a:lnTo>
                    <a:lnTo>
                      <a:pt x="3952" y="1928"/>
                    </a:lnTo>
                    <a:lnTo>
                      <a:pt x="3952" y="1924"/>
                    </a:lnTo>
                    <a:lnTo>
                      <a:pt x="3952" y="1920"/>
                    </a:lnTo>
                    <a:lnTo>
                      <a:pt x="3952" y="1920"/>
                    </a:lnTo>
                    <a:lnTo>
                      <a:pt x="3948" y="1906"/>
                    </a:lnTo>
                    <a:lnTo>
                      <a:pt x="3946" y="1904"/>
                    </a:lnTo>
                    <a:lnTo>
                      <a:pt x="3942" y="1904"/>
                    </a:lnTo>
                    <a:lnTo>
                      <a:pt x="3942" y="1904"/>
                    </a:lnTo>
                    <a:lnTo>
                      <a:pt x="3940" y="1904"/>
                    </a:lnTo>
                    <a:lnTo>
                      <a:pt x="3942" y="1906"/>
                    </a:lnTo>
                    <a:lnTo>
                      <a:pt x="3946" y="1908"/>
                    </a:lnTo>
                    <a:lnTo>
                      <a:pt x="3948" y="1914"/>
                    </a:lnTo>
                    <a:lnTo>
                      <a:pt x="3948" y="1914"/>
                    </a:lnTo>
                    <a:lnTo>
                      <a:pt x="3944" y="1920"/>
                    </a:lnTo>
                    <a:lnTo>
                      <a:pt x="3940" y="1924"/>
                    </a:lnTo>
                    <a:lnTo>
                      <a:pt x="3936" y="1926"/>
                    </a:lnTo>
                    <a:lnTo>
                      <a:pt x="3932" y="1926"/>
                    </a:lnTo>
                    <a:lnTo>
                      <a:pt x="3930" y="1922"/>
                    </a:lnTo>
                    <a:lnTo>
                      <a:pt x="3928" y="1918"/>
                    </a:lnTo>
                    <a:lnTo>
                      <a:pt x="3928" y="1918"/>
                    </a:lnTo>
                    <a:lnTo>
                      <a:pt x="3924" y="1908"/>
                    </a:lnTo>
                    <a:lnTo>
                      <a:pt x="3924" y="1902"/>
                    </a:lnTo>
                    <a:lnTo>
                      <a:pt x="3920" y="1896"/>
                    </a:lnTo>
                    <a:lnTo>
                      <a:pt x="3912" y="1894"/>
                    </a:lnTo>
                    <a:lnTo>
                      <a:pt x="3912" y="1894"/>
                    </a:lnTo>
                    <a:lnTo>
                      <a:pt x="3910" y="1894"/>
                    </a:lnTo>
                    <a:lnTo>
                      <a:pt x="3910" y="1892"/>
                    </a:lnTo>
                    <a:lnTo>
                      <a:pt x="3918" y="1884"/>
                    </a:lnTo>
                    <a:lnTo>
                      <a:pt x="3926" y="1876"/>
                    </a:lnTo>
                    <a:lnTo>
                      <a:pt x="3926" y="1874"/>
                    </a:lnTo>
                    <a:lnTo>
                      <a:pt x="3924" y="1872"/>
                    </a:lnTo>
                    <a:lnTo>
                      <a:pt x="3924" y="1872"/>
                    </a:lnTo>
                    <a:lnTo>
                      <a:pt x="3922" y="1868"/>
                    </a:lnTo>
                    <a:lnTo>
                      <a:pt x="3920" y="1864"/>
                    </a:lnTo>
                    <a:lnTo>
                      <a:pt x="3922" y="1850"/>
                    </a:lnTo>
                    <a:lnTo>
                      <a:pt x="3928" y="1836"/>
                    </a:lnTo>
                    <a:lnTo>
                      <a:pt x="3936" y="1826"/>
                    </a:lnTo>
                    <a:lnTo>
                      <a:pt x="3936" y="1826"/>
                    </a:lnTo>
                    <a:lnTo>
                      <a:pt x="3940" y="1820"/>
                    </a:lnTo>
                    <a:lnTo>
                      <a:pt x="3940" y="1816"/>
                    </a:lnTo>
                    <a:lnTo>
                      <a:pt x="3940" y="1814"/>
                    </a:lnTo>
                    <a:lnTo>
                      <a:pt x="3942" y="1810"/>
                    </a:lnTo>
                    <a:lnTo>
                      <a:pt x="3942" y="1810"/>
                    </a:lnTo>
                    <a:lnTo>
                      <a:pt x="3944" y="1808"/>
                    </a:lnTo>
                    <a:lnTo>
                      <a:pt x="3946" y="1808"/>
                    </a:lnTo>
                    <a:lnTo>
                      <a:pt x="3948" y="1812"/>
                    </a:lnTo>
                    <a:lnTo>
                      <a:pt x="3952" y="1814"/>
                    </a:lnTo>
                    <a:lnTo>
                      <a:pt x="3954" y="1814"/>
                    </a:lnTo>
                    <a:lnTo>
                      <a:pt x="3958" y="1812"/>
                    </a:lnTo>
                    <a:lnTo>
                      <a:pt x="3958" y="1812"/>
                    </a:lnTo>
                    <a:lnTo>
                      <a:pt x="3966" y="1806"/>
                    </a:lnTo>
                    <a:lnTo>
                      <a:pt x="3970" y="1802"/>
                    </a:lnTo>
                    <a:lnTo>
                      <a:pt x="3974" y="1800"/>
                    </a:lnTo>
                    <a:lnTo>
                      <a:pt x="3976" y="1800"/>
                    </a:lnTo>
                    <a:lnTo>
                      <a:pt x="3976" y="1800"/>
                    </a:lnTo>
                    <a:lnTo>
                      <a:pt x="3982" y="1798"/>
                    </a:lnTo>
                    <a:lnTo>
                      <a:pt x="3984" y="1796"/>
                    </a:lnTo>
                    <a:lnTo>
                      <a:pt x="3988" y="1786"/>
                    </a:lnTo>
                    <a:lnTo>
                      <a:pt x="3992" y="1778"/>
                    </a:lnTo>
                    <a:lnTo>
                      <a:pt x="3996" y="1776"/>
                    </a:lnTo>
                    <a:lnTo>
                      <a:pt x="4000" y="1778"/>
                    </a:lnTo>
                    <a:lnTo>
                      <a:pt x="4000" y="1778"/>
                    </a:lnTo>
                    <a:lnTo>
                      <a:pt x="4006" y="1782"/>
                    </a:lnTo>
                    <a:lnTo>
                      <a:pt x="4008" y="1780"/>
                    </a:lnTo>
                    <a:lnTo>
                      <a:pt x="4010" y="1780"/>
                    </a:lnTo>
                    <a:lnTo>
                      <a:pt x="4012" y="1776"/>
                    </a:lnTo>
                    <a:lnTo>
                      <a:pt x="4016" y="1772"/>
                    </a:lnTo>
                    <a:lnTo>
                      <a:pt x="4016" y="1772"/>
                    </a:lnTo>
                    <a:lnTo>
                      <a:pt x="4022" y="1772"/>
                    </a:lnTo>
                    <a:lnTo>
                      <a:pt x="4024" y="1774"/>
                    </a:lnTo>
                    <a:lnTo>
                      <a:pt x="4028" y="1776"/>
                    </a:lnTo>
                    <a:lnTo>
                      <a:pt x="4036" y="1772"/>
                    </a:lnTo>
                    <a:lnTo>
                      <a:pt x="4036" y="1772"/>
                    </a:lnTo>
                    <a:lnTo>
                      <a:pt x="4044" y="1766"/>
                    </a:lnTo>
                    <a:lnTo>
                      <a:pt x="4052" y="1764"/>
                    </a:lnTo>
                    <a:lnTo>
                      <a:pt x="4060" y="1762"/>
                    </a:lnTo>
                    <a:lnTo>
                      <a:pt x="4066" y="1756"/>
                    </a:lnTo>
                    <a:lnTo>
                      <a:pt x="4066" y="1756"/>
                    </a:lnTo>
                    <a:lnTo>
                      <a:pt x="4070" y="1752"/>
                    </a:lnTo>
                    <a:lnTo>
                      <a:pt x="4070" y="1748"/>
                    </a:lnTo>
                    <a:lnTo>
                      <a:pt x="4068" y="1746"/>
                    </a:lnTo>
                    <a:lnTo>
                      <a:pt x="4066" y="1742"/>
                    </a:lnTo>
                    <a:lnTo>
                      <a:pt x="4066" y="1742"/>
                    </a:lnTo>
                    <a:lnTo>
                      <a:pt x="4064" y="1736"/>
                    </a:lnTo>
                    <a:lnTo>
                      <a:pt x="4062" y="1734"/>
                    </a:lnTo>
                    <a:lnTo>
                      <a:pt x="4054" y="1730"/>
                    </a:lnTo>
                    <a:lnTo>
                      <a:pt x="4054" y="1730"/>
                    </a:lnTo>
                    <a:lnTo>
                      <a:pt x="4052" y="1726"/>
                    </a:lnTo>
                    <a:lnTo>
                      <a:pt x="4050" y="1718"/>
                    </a:lnTo>
                    <a:lnTo>
                      <a:pt x="4050" y="1704"/>
                    </a:lnTo>
                    <a:lnTo>
                      <a:pt x="4050" y="1704"/>
                    </a:lnTo>
                    <a:lnTo>
                      <a:pt x="4052" y="1706"/>
                    </a:lnTo>
                    <a:lnTo>
                      <a:pt x="4054" y="1708"/>
                    </a:lnTo>
                    <a:lnTo>
                      <a:pt x="4054" y="1716"/>
                    </a:lnTo>
                    <a:lnTo>
                      <a:pt x="4054" y="1716"/>
                    </a:lnTo>
                    <a:lnTo>
                      <a:pt x="4054" y="1720"/>
                    </a:lnTo>
                    <a:lnTo>
                      <a:pt x="4056" y="1724"/>
                    </a:lnTo>
                    <a:lnTo>
                      <a:pt x="4060" y="1728"/>
                    </a:lnTo>
                    <a:lnTo>
                      <a:pt x="4066" y="1730"/>
                    </a:lnTo>
                    <a:lnTo>
                      <a:pt x="4066" y="1730"/>
                    </a:lnTo>
                    <a:lnTo>
                      <a:pt x="4078" y="1734"/>
                    </a:lnTo>
                    <a:lnTo>
                      <a:pt x="4088" y="1734"/>
                    </a:lnTo>
                    <a:lnTo>
                      <a:pt x="4096" y="1734"/>
                    </a:lnTo>
                    <a:lnTo>
                      <a:pt x="4106" y="1732"/>
                    </a:lnTo>
                    <a:lnTo>
                      <a:pt x="4122" y="1724"/>
                    </a:lnTo>
                    <a:lnTo>
                      <a:pt x="4144" y="1714"/>
                    </a:lnTo>
                    <a:lnTo>
                      <a:pt x="4144" y="1714"/>
                    </a:lnTo>
                    <a:lnTo>
                      <a:pt x="4152" y="1708"/>
                    </a:lnTo>
                    <a:lnTo>
                      <a:pt x="4156" y="1708"/>
                    </a:lnTo>
                    <a:lnTo>
                      <a:pt x="4156" y="1708"/>
                    </a:lnTo>
                    <a:lnTo>
                      <a:pt x="4158" y="1712"/>
                    </a:lnTo>
                    <a:lnTo>
                      <a:pt x="4160" y="1714"/>
                    </a:lnTo>
                    <a:lnTo>
                      <a:pt x="4164" y="1718"/>
                    </a:lnTo>
                    <a:lnTo>
                      <a:pt x="4172" y="1718"/>
                    </a:lnTo>
                    <a:lnTo>
                      <a:pt x="4188" y="1716"/>
                    </a:lnTo>
                    <a:lnTo>
                      <a:pt x="4188" y="1716"/>
                    </a:lnTo>
                    <a:lnTo>
                      <a:pt x="4202" y="1716"/>
                    </a:lnTo>
                    <a:lnTo>
                      <a:pt x="4194" y="1720"/>
                    </a:lnTo>
                    <a:lnTo>
                      <a:pt x="4172" y="1728"/>
                    </a:lnTo>
                    <a:lnTo>
                      <a:pt x="4148" y="1740"/>
                    </a:lnTo>
                    <a:lnTo>
                      <a:pt x="4148" y="1740"/>
                    </a:lnTo>
                    <a:lnTo>
                      <a:pt x="4136" y="1746"/>
                    </a:lnTo>
                    <a:lnTo>
                      <a:pt x="4126" y="1754"/>
                    </a:lnTo>
                    <a:lnTo>
                      <a:pt x="4118" y="1762"/>
                    </a:lnTo>
                    <a:lnTo>
                      <a:pt x="4110" y="1770"/>
                    </a:lnTo>
                    <a:lnTo>
                      <a:pt x="4106" y="1780"/>
                    </a:lnTo>
                    <a:lnTo>
                      <a:pt x="4104" y="1790"/>
                    </a:lnTo>
                    <a:lnTo>
                      <a:pt x="4106" y="1802"/>
                    </a:lnTo>
                    <a:lnTo>
                      <a:pt x="4110" y="1812"/>
                    </a:lnTo>
                    <a:lnTo>
                      <a:pt x="4110" y="1812"/>
                    </a:lnTo>
                    <a:lnTo>
                      <a:pt x="4116" y="1822"/>
                    </a:lnTo>
                    <a:lnTo>
                      <a:pt x="4124" y="1826"/>
                    </a:lnTo>
                    <a:lnTo>
                      <a:pt x="4130" y="1828"/>
                    </a:lnTo>
                    <a:lnTo>
                      <a:pt x="4138" y="1824"/>
                    </a:lnTo>
                    <a:lnTo>
                      <a:pt x="4146" y="1818"/>
                    </a:lnTo>
                    <a:lnTo>
                      <a:pt x="4154" y="1810"/>
                    </a:lnTo>
                    <a:lnTo>
                      <a:pt x="4174" y="1786"/>
                    </a:lnTo>
                    <a:lnTo>
                      <a:pt x="4174" y="1786"/>
                    </a:lnTo>
                    <a:lnTo>
                      <a:pt x="4182" y="1776"/>
                    </a:lnTo>
                    <a:lnTo>
                      <a:pt x="4190" y="1770"/>
                    </a:lnTo>
                    <a:lnTo>
                      <a:pt x="4196" y="1768"/>
                    </a:lnTo>
                    <a:lnTo>
                      <a:pt x="4202" y="1768"/>
                    </a:lnTo>
                    <a:lnTo>
                      <a:pt x="4208" y="1768"/>
                    </a:lnTo>
                    <a:lnTo>
                      <a:pt x="4216" y="1766"/>
                    </a:lnTo>
                    <a:lnTo>
                      <a:pt x="4224" y="1764"/>
                    </a:lnTo>
                    <a:lnTo>
                      <a:pt x="4238" y="1756"/>
                    </a:lnTo>
                    <a:lnTo>
                      <a:pt x="4238" y="1756"/>
                    </a:lnTo>
                    <a:lnTo>
                      <a:pt x="4252" y="1748"/>
                    </a:lnTo>
                    <a:lnTo>
                      <a:pt x="4266" y="1742"/>
                    </a:lnTo>
                    <a:lnTo>
                      <a:pt x="4290" y="1734"/>
                    </a:lnTo>
                    <a:lnTo>
                      <a:pt x="4300" y="1730"/>
                    </a:lnTo>
                    <a:lnTo>
                      <a:pt x="4306" y="1728"/>
                    </a:lnTo>
                    <a:lnTo>
                      <a:pt x="4308" y="1724"/>
                    </a:lnTo>
                    <a:lnTo>
                      <a:pt x="4304" y="1720"/>
                    </a:lnTo>
                    <a:lnTo>
                      <a:pt x="4304" y="1720"/>
                    </a:lnTo>
                    <a:lnTo>
                      <a:pt x="4284" y="1700"/>
                    </a:lnTo>
                    <a:lnTo>
                      <a:pt x="4280" y="1698"/>
                    </a:lnTo>
                    <a:lnTo>
                      <a:pt x="4276" y="1696"/>
                    </a:lnTo>
                    <a:lnTo>
                      <a:pt x="4270" y="1696"/>
                    </a:lnTo>
                    <a:lnTo>
                      <a:pt x="4264" y="1698"/>
                    </a:lnTo>
                    <a:lnTo>
                      <a:pt x="4264" y="1698"/>
                    </a:lnTo>
                    <a:lnTo>
                      <a:pt x="4258" y="1700"/>
                    </a:lnTo>
                    <a:lnTo>
                      <a:pt x="4246" y="1700"/>
                    </a:lnTo>
                    <a:lnTo>
                      <a:pt x="4236" y="1700"/>
                    </a:lnTo>
                    <a:lnTo>
                      <a:pt x="4224" y="1696"/>
                    </a:lnTo>
                    <a:lnTo>
                      <a:pt x="4212" y="1694"/>
                    </a:lnTo>
                    <a:lnTo>
                      <a:pt x="4204" y="1690"/>
                    </a:lnTo>
                    <a:lnTo>
                      <a:pt x="4198" y="1684"/>
                    </a:lnTo>
                    <a:lnTo>
                      <a:pt x="4196" y="1682"/>
                    </a:lnTo>
                    <a:lnTo>
                      <a:pt x="4196" y="1680"/>
                    </a:lnTo>
                    <a:lnTo>
                      <a:pt x="4196" y="1680"/>
                    </a:lnTo>
                    <a:lnTo>
                      <a:pt x="4196" y="1676"/>
                    </a:lnTo>
                    <a:lnTo>
                      <a:pt x="4194" y="1674"/>
                    </a:lnTo>
                    <a:lnTo>
                      <a:pt x="4186" y="1672"/>
                    </a:lnTo>
                    <a:lnTo>
                      <a:pt x="4178" y="1668"/>
                    </a:lnTo>
                    <a:lnTo>
                      <a:pt x="4172" y="1664"/>
                    </a:lnTo>
                    <a:lnTo>
                      <a:pt x="4166" y="1654"/>
                    </a:lnTo>
                    <a:lnTo>
                      <a:pt x="4160" y="1640"/>
                    </a:lnTo>
                    <a:lnTo>
                      <a:pt x="4160" y="1640"/>
                    </a:lnTo>
                    <a:lnTo>
                      <a:pt x="4156" y="1624"/>
                    </a:lnTo>
                    <a:lnTo>
                      <a:pt x="4156" y="1610"/>
                    </a:lnTo>
                    <a:lnTo>
                      <a:pt x="4158" y="1598"/>
                    </a:lnTo>
                    <a:lnTo>
                      <a:pt x="4160" y="1588"/>
                    </a:lnTo>
                    <a:lnTo>
                      <a:pt x="4162" y="1580"/>
                    </a:lnTo>
                    <a:lnTo>
                      <a:pt x="4162" y="1576"/>
                    </a:lnTo>
                    <a:lnTo>
                      <a:pt x="4158" y="1574"/>
                    </a:lnTo>
                    <a:lnTo>
                      <a:pt x="4148" y="1576"/>
                    </a:lnTo>
                    <a:lnTo>
                      <a:pt x="4148" y="1576"/>
                    </a:lnTo>
                    <a:lnTo>
                      <a:pt x="4134" y="1578"/>
                    </a:lnTo>
                    <a:lnTo>
                      <a:pt x="4126" y="1580"/>
                    </a:lnTo>
                    <a:lnTo>
                      <a:pt x="4124" y="1578"/>
                    </a:lnTo>
                    <a:lnTo>
                      <a:pt x="4126" y="1574"/>
                    </a:lnTo>
                    <a:lnTo>
                      <a:pt x="4140" y="1564"/>
                    </a:lnTo>
                    <a:lnTo>
                      <a:pt x="4164" y="1550"/>
                    </a:lnTo>
                    <a:lnTo>
                      <a:pt x="4164" y="1550"/>
                    </a:lnTo>
                    <a:lnTo>
                      <a:pt x="4178" y="1538"/>
                    </a:lnTo>
                    <a:lnTo>
                      <a:pt x="4182" y="1532"/>
                    </a:lnTo>
                    <a:lnTo>
                      <a:pt x="4184" y="1528"/>
                    </a:lnTo>
                    <a:lnTo>
                      <a:pt x="4184" y="1522"/>
                    </a:lnTo>
                    <a:lnTo>
                      <a:pt x="4180" y="1516"/>
                    </a:lnTo>
                    <a:lnTo>
                      <a:pt x="4174" y="1508"/>
                    </a:lnTo>
                    <a:lnTo>
                      <a:pt x="4166" y="1502"/>
                    </a:lnTo>
                    <a:lnTo>
                      <a:pt x="4166" y="1502"/>
                    </a:lnTo>
                    <a:lnTo>
                      <a:pt x="4160" y="1498"/>
                    </a:lnTo>
                    <a:lnTo>
                      <a:pt x="4150" y="1496"/>
                    </a:lnTo>
                    <a:lnTo>
                      <a:pt x="4140" y="1496"/>
                    </a:lnTo>
                    <a:lnTo>
                      <a:pt x="4130" y="1496"/>
                    </a:lnTo>
                    <a:lnTo>
                      <a:pt x="4102" y="1500"/>
                    </a:lnTo>
                    <a:lnTo>
                      <a:pt x="4074" y="1508"/>
                    </a:lnTo>
                    <a:lnTo>
                      <a:pt x="4044" y="1518"/>
                    </a:lnTo>
                    <a:lnTo>
                      <a:pt x="4018" y="1532"/>
                    </a:lnTo>
                    <a:lnTo>
                      <a:pt x="3996" y="1546"/>
                    </a:lnTo>
                    <a:lnTo>
                      <a:pt x="3988" y="1554"/>
                    </a:lnTo>
                    <a:lnTo>
                      <a:pt x="3982" y="1560"/>
                    </a:lnTo>
                    <a:lnTo>
                      <a:pt x="3982" y="1560"/>
                    </a:lnTo>
                    <a:lnTo>
                      <a:pt x="3964" y="1584"/>
                    </a:lnTo>
                    <a:lnTo>
                      <a:pt x="3948" y="1602"/>
                    </a:lnTo>
                    <a:lnTo>
                      <a:pt x="3934" y="1616"/>
                    </a:lnTo>
                    <a:lnTo>
                      <a:pt x="3922" y="1626"/>
                    </a:lnTo>
                    <a:lnTo>
                      <a:pt x="3914" y="1634"/>
                    </a:lnTo>
                    <a:lnTo>
                      <a:pt x="3908" y="1636"/>
                    </a:lnTo>
                    <a:lnTo>
                      <a:pt x="3908" y="1636"/>
                    </a:lnTo>
                    <a:lnTo>
                      <a:pt x="3908" y="1634"/>
                    </a:lnTo>
                    <a:lnTo>
                      <a:pt x="3914" y="1628"/>
                    </a:lnTo>
                    <a:lnTo>
                      <a:pt x="3914" y="1628"/>
                    </a:lnTo>
                    <a:lnTo>
                      <a:pt x="3924" y="1616"/>
                    </a:lnTo>
                    <a:lnTo>
                      <a:pt x="3936" y="1600"/>
                    </a:lnTo>
                    <a:lnTo>
                      <a:pt x="3964" y="1560"/>
                    </a:lnTo>
                    <a:lnTo>
                      <a:pt x="3978" y="1542"/>
                    </a:lnTo>
                    <a:lnTo>
                      <a:pt x="3994" y="1524"/>
                    </a:lnTo>
                    <a:lnTo>
                      <a:pt x="4010" y="1510"/>
                    </a:lnTo>
                    <a:lnTo>
                      <a:pt x="4020" y="1504"/>
                    </a:lnTo>
                    <a:lnTo>
                      <a:pt x="4030" y="1500"/>
                    </a:lnTo>
                    <a:lnTo>
                      <a:pt x="4030" y="1500"/>
                    </a:lnTo>
                    <a:lnTo>
                      <a:pt x="4040" y="1496"/>
                    </a:lnTo>
                    <a:lnTo>
                      <a:pt x="4050" y="1490"/>
                    </a:lnTo>
                    <a:lnTo>
                      <a:pt x="4056" y="1486"/>
                    </a:lnTo>
                    <a:lnTo>
                      <a:pt x="4060" y="1482"/>
                    </a:lnTo>
                    <a:lnTo>
                      <a:pt x="4066" y="1472"/>
                    </a:lnTo>
                    <a:lnTo>
                      <a:pt x="4068" y="1464"/>
                    </a:lnTo>
                    <a:lnTo>
                      <a:pt x="4072" y="1456"/>
                    </a:lnTo>
                    <a:lnTo>
                      <a:pt x="4076" y="1452"/>
                    </a:lnTo>
                    <a:lnTo>
                      <a:pt x="4082" y="1448"/>
                    </a:lnTo>
                    <a:lnTo>
                      <a:pt x="4090" y="1444"/>
                    </a:lnTo>
                    <a:lnTo>
                      <a:pt x="4102" y="1440"/>
                    </a:lnTo>
                    <a:lnTo>
                      <a:pt x="4136" y="1432"/>
                    </a:lnTo>
                    <a:lnTo>
                      <a:pt x="4136" y="1432"/>
                    </a:lnTo>
                    <a:lnTo>
                      <a:pt x="4160" y="1430"/>
                    </a:lnTo>
                    <a:lnTo>
                      <a:pt x="4182" y="1428"/>
                    </a:lnTo>
                    <a:lnTo>
                      <a:pt x="4202" y="1430"/>
                    </a:lnTo>
                    <a:lnTo>
                      <a:pt x="4220" y="1432"/>
                    </a:lnTo>
                    <a:lnTo>
                      <a:pt x="4252" y="1436"/>
                    </a:lnTo>
                    <a:lnTo>
                      <a:pt x="4278" y="1442"/>
                    </a:lnTo>
                    <a:lnTo>
                      <a:pt x="4304" y="1446"/>
                    </a:lnTo>
                    <a:lnTo>
                      <a:pt x="4316" y="1444"/>
                    </a:lnTo>
                    <a:lnTo>
                      <a:pt x="4330" y="1442"/>
                    </a:lnTo>
                    <a:lnTo>
                      <a:pt x="4342" y="1438"/>
                    </a:lnTo>
                    <a:lnTo>
                      <a:pt x="4356" y="1430"/>
                    </a:lnTo>
                    <a:lnTo>
                      <a:pt x="4370" y="1420"/>
                    </a:lnTo>
                    <a:lnTo>
                      <a:pt x="4386" y="1406"/>
                    </a:lnTo>
                    <a:lnTo>
                      <a:pt x="4386" y="1406"/>
                    </a:lnTo>
                    <a:lnTo>
                      <a:pt x="4414" y="1382"/>
                    </a:lnTo>
                    <a:lnTo>
                      <a:pt x="4434" y="1368"/>
                    </a:lnTo>
                    <a:lnTo>
                      <a:pt x="4448" y="1362"/>
                    </a:lnTo>
                    <a:lnTo>
                      <a:pt x="4458" y="1362"/>
                    </a:lnTo>
                    <a:lnTo>
                      <a:pt x="4470" y="1366"/>
                    </a:lnTo>
                    <a:lnTo>
                      <a:pt x="4474" y="1366"/>
                    </a:lnTo>
                    <a:lnTo>
                      <a:pt x="4482" y="1358"/>
                    </a:lnTo>
                    <a:lnTo>
                      <a:pt x="4482" y="1358"/>
                    </a:lnTo>
                    <a:lnTo>
                      <a:pt x="4492" y="1348"/>
                    </a:lnTo>
                    <a:lnTo>
                      <a:pt x="4502" y="1342"/>
                    </a:lnTo>
                    <a:lnTo>
                      <a:pt x="4518" y="1330"/>
                    </a:lnTo>
                    <a:lnTo>
                      <a:pt x="4524" y="1324"/>
                    </a:lnTo>
                    <a:lnTo>
                      <a:pt x="4526" y="1316"/>
                    </a:lnTo>
                    <a:lnTo>
                      <a:pt x="4526" y="1308"/>
                    </a:lnTo>
                    <a:lnTo>
                      <a:pt x="4522" y="1296"/>
                    </a:lnTo>
                    <a:lnTo>
                      <a:pt x="4522" y="1296"/>
                    </a:lnTo>
                    <a:lnTo>
                      <a:pt x="4518" y="1284"/>
                    </a:lnTo>
                    <a:lnTo>
                      <a:pt x="4518" y="1278"/>
                    </a:lnTo>
                    <a:lnTo>
                      <a:pt x="4518" y="1274"/>
                    </a:lnTo>
                    <a:lnTo>
                      <a:pt x="4522" y="1270"/>
                    </a:lnTo>
                    <a:lnTo>
                      <a:pt x="4524" y="1268"/>
                    </a:lnTo>
                    <a:lnTo>
                      <a:pt x="4526" y="1264"/>
                    </a:lnTo>
                    <a:lnTo>
                      <a:pt x="4524" y="1258"/>
                    </a:lnTo>
                    <a:lnTo>
                      <a:pt x="4522" y="1248"/>
                    </a:lnTo>
                    <a:lnTo>
                      <a:pt x="4522" y="1248"/>
                    </a:lnTo>
                    <a:lnTo>
                      <a:pt x="4516" y="1238"/>
                    </a:lnTo>
                    <a:lnTo>
                      <a:pt x="4510" y="1234"/>
                    </a:lnTo>
                    <a:lnTo>
                      <a:pt x="4502" y="1232"/>
                    </a:lnTo>
                    <a:lnTo>
                      <a:pt x="4496" y="1230"/>
                    </a:lnTo>
                    <a:lnTo>
                      <a:pt x="4488" y="1230"/>
                    </a:lnTo>
                    <a:lnTo>
                      <a:pt x="4480" y="1228"/>
                    </a:lnTo>
                    <a:lnTo>
                      <a:pt x="4472" y="1222"/>
                    </a:lnTo>
                    <a:lnTo>
                      <a:pt x="4464" y="1214"/>
                    </a:lnTo>
                    <a:lnTo>
                      <a:pt x="4464" y="1214"/>
                    </a:lnTo>
                    <a:lnTo>
                      <a:pt x="4454" y="1204"/>
                    </a:lnTo>
                    <a:lnTo>
                      <a:pt x="4446" y="1198"/>
                    </a:lnTo>
                    <a:lnTo>
                      <a:pt x="4436" y="1198"/>
                    </a:lnTo>
                    <a:lnTo>
                      <a:pt x="4428" y="1200"/>
                    </a:lnTo>
                    <a:lnTo>
                      <a:pt x="4416" y="1204"/>
                    </a:lnTo>
                    <a:lnTo>
                      <a:pt x="4406" y="1212"/>
                    </a:lnTo>
                    <a:lnTo>
                      <a:pt x="4376" y="1234"/>
                    </a:lnTo>
                    <a:lnTo>
                      <a:pt x="4376" y="1234"/>
                    </a:lnTo>
                    <a:lnTo>
                      <a:pt x="4362" y="1242"/>
                    </a:lnTo>
                    <a:lnTo>
                      <a:pt x="4352" y="1246"/>
                    </a:lnTo>
                    <a:lnTo>
                      <a:pt x="4344" y="1246"/>
                    </a:lnTo>
                    <a:lnTo>
                      <a:pt x="4342" y="1242"/>
                    </a:lnTo>
                    <a:lnTo>
                      <a:pt x="4342" y="1238"/>
                    </a:lnTo>
                    <a:lnTo>
                      <a:pt x="4346" y="1230"/>
                    </a:lnTo>
                    <a:lnTo>
                      <a:pt x="4354" y="1226"/>
                    </a:lnTo>
                    <a:lnTo>
                      <a:pt x="4364" y="1220"/>
                    </a:lnTo>
                    <a:lnTo>
                      <a:pt x="4364" y="1220"/>
                    </a:lnTo>
                    <a:lnTo>
                      <a:pt x="4376" y="1218"/>
                    </a:lnTo>
                    <a:lnTo>
                      <a:pt x="4386" y="1214"/>
                    </a:lnTo>
                    <a:lnTo>
                      <a:pt x="4400" y="1204"/>
                    </a:lnTo>
                    <a:lnTo>
                      <a:pt x="4414" y="1196"/>
                    </a:lnTo>
                    <a:lnTo>
                      <a:pt x="4424" y="1192"/>
                    </a:lnTo>
                    <a:lnTo>
                      <a:pt x="4438" y="1190"/>
                    </a:lnTo>
                    <a:lnTo>
                      <a:pt x="4438" y="1190"/>
                    </a:lnTo>
                    <a:lnTo>
                      <a:pt x="4450" y="1186"/>
                    </a:lnTo>
                    <a:lnTo>
                      <a:pt x="4456" y="1184"/>
                    </a:lnTo>
                    <a:lnTo>
                      <a:pt x="4458" y="1178"/>
                    </a:lnTo>
                    <a:lnTo>
                      <a:pt x="4456" y="1174"/>
                    </a:lnTo>
                    <a:lnTo>
                      <a:pt x="4450" y="1170"/>
                    </a:lnTo>
                    <a:lnTo>
                      <a:pt x="4442" y="1166"/>
                    </a:lnTo>
                    <a:lnTo>
                      <a:pt x="4432" y="1162"/>
                    </a:lnTo>
                    <a:lnTo>
                      <a:pt x="4418" y="1160"/>
                    </a:lnTo>
                    <a:lnTo>
                      <a:pt x="4418" y="1160"/>
                    </a:lnTo>
                    <a:lnTo>
                      <a:pt x="4406" y="1158"/>
                    </a:lnTo>
                    <a:lnTo>
                      <a:pt x="4400" y="1154"/>
                    </a:lnTo>
                    <a:lnTo>
                      <a:pt x="4396" y="1150"/>
                    </a:lnTo>
                    <a:lnTo>
                      <a:pt x="4394" y="1146"/>
                    </a:lnTo>
                    <a:lnTo>
                      <a:pt x="4392" y="1142"/>
                    </a:lnTo>
                    <a:lnTo>
                      <a:pt x="4388" y="1138"/>
                    </a:lnTo>
                    <a:lnTo>
                      <a:pt x="4378" y="1136"/>
                    </a:lnTo>
                    <a:lnTo>
                      <a:pt x="4364" y="1132"/>
                    </a:lnTo>
                    <a:lnTo>
                      <a:pt x="4364" y="1132"/>
                    </a:lnTo>
                    <a:lnTo>
                      <a:pt x="4350" y="1130"/>
                    </a:lnTo>
                    <a:lnTo>
                      <a:pt x="4342" y="1126"/>
                    </a:lnTo>
                    <a:lnTo>
                      <a:pt x="4340" y="1122"/>
                    </a:lnTo>
                    <a:lnTo>
                      <a:pt x="4338" y="1116"/>
                    </a:lnTo>
                    <a:lnTo>
                      <a:pt x="4340" y="1112"/>
                    </a:lnTo>
                    <a:lnTo>
                      <a:pt x="4338" y="1106"/>
                    </a:lnTo>
                    <a:lnTo>
                      <a:pt x="4334" y="1102"/>
                    </a:lnTo>
                    <a:lnTo>
                      <a:pt x="4324" y="1096"/>
                    </a:lnTo>
                    <a:lnTo>
                      <a:pt x="4324" y="1096"/>
                    </a:lnTo>
                    <a:lnTo>
                      <a:pt x="4314" y="1090"/>
                    </a:lnTo>
                    <a:lnTo>
                      <a:pt x="4304" y="1084"/>
                    </a:lnTo>
                    <a:lnTo>
                      <a:pt x="4296" y="1078"/>
                    </a:lnTo>
                    <a:lnTo>
                      <a:pt x="4290" y="1070"/>
                    </a:lnTo>
                    <a:lnTo>
                      <a:pt x="4286" y="1062"/>
                    </a:lnTo>
                    <a:lnTo>
                      <a:pt x="4286" y="1052"/>
                    </a:lnTo>
                    <a:lnTo>
                      <a:pt x="4288" y="1042"/>
                    </a:lnTo>
                    <a:lnTo>
                      <a:pt x="4294" y="1030"/>
                    </a:lnTo>
                    <a:lnTo>
                      <a:pt x="4294" y="1030"/>
                    </a:lnTo>
                    <a:lnTo>
                      <a:pt x="4298" y="1024"/>
                    </a:lnTo>
                    <a:lnTo>
                      <a:pt x="4298" y="1020"/>
                    </a:lnTo>
                    <a:lnTo>
                      <a:pt x="4298" y="1016"/>
                    </a:lnTo>
                    <a:lnTo>
                      <a:pt x="4296" y="1012"/>
                    </a:lnTo>
                    <a:lnTo>
                      <a:pt x="4290" y="1008"/>
                    </a:lnTo>
                    <a:lnTo>
                      <a:pt x="4282" y="1004"/>
                    </a:lnTo>
                    <a:lnTo>
                      <a:pt x="4274" y="1002"/>
                    </a:lnTo>
                    <a:lnTo>
                      <a:pt x="4268" y="998"/>
                    </a:lnTo>
                    <a:lnTo>
                      <a:pt x="4266" y="996"/>
                    </a:lnTo>
                    <a:lnTo>
                      <a:pt x="4266" y="994"/>
                    </a:lnTo>
                    <a:lnTo>
                      <a:pt x="4266" y="990"/>
                    </a:lnTo>
                    <a:lnTo>
                      <a:pt x="4270" y="986"/>
                    </a:lnTo>
                    <a:lnTo>
                      <a:pt x="4270" y="986"/>
                    </a:lnTo>
                    <a:lnTo>
                      <a:pt x="4274" y="978"/>
                    </a:lnTo>
                    <a:lnTo>
                      <a:pt x="4274" y="970"/>
                    </a:lnTo>
                    <a:lnTo>
                      <a:pt x="4270" y="966"/>
                    </a:lnTo>
                    <a:lnTo>
                      <a:pt x="4264" y="960"/>
                    </a:lnTo>
                    <a:lnTo>
                      <a:pt x="4258" y="954"/>
                    </a:lnTo>
                    <a:lnTo>
                      <a:pt x="4252" y="948"/>
                    </a:lnTo>
                    <a:lnTo>
                      <a:pt x="4246" y="940"/>
                    </a:lnTo>
                    <a:lnTo>
                      <a:pt x="4244" y="928"/>
                    </a:lnTo>
                    <a:lnTo>
                      <a:pt x="4244" y="928"/>
                    </a:lnTo>
                    <a:lnTo>
                      <a:pt x="4240" y="912"/>
                    </a:lnTo>
                    <a:lnTo>
                      <a:pt x="4238" y="908"/>
                    </a:lnTo>
                    <a:lnTo>
                      <a:pt x="4236" y="906"/>
                    </a:lnTo>
                    <a:lnTo>
                      <a:pt x="4230" y="902"/>
                    </a:lnTo>
                    <a:lnTo>
                      <a:pt x="4228" y="898"/>
                    </a:lnTo>
                    <a:lnTo>
                      <a:pt x="4226" y="890"/>
                    </a:lnTo>
                    <a:lnTo>
                      <a:pt x="4226" y="890"/>
                    </a:lnTo>
                    <a:lnTo>
                      <a:pt x="4222" y="882"/>
                    </a:lnTo>
                    <a:lnTo>
                      <a:pt x="4218" y="878"/>
                    </a:lnTo>
                    <a:lnTo>
                      <a:pt x="4210" y="872"/>
                    </a:lnTo>
                    <a:lnTo>
                      <a:pt x="4206" y="868"/>
                    </a:lnTo>
                    <a:lnTo>
                      <a:pt x="4200" y="862"/>
                    </a:lnTo>
                    <a:lnTo>
                      <a:pt x="4194" y="852"/>
                    </a:lnTo>
                    <a:lnTo>
                      <a:pt x="4186" y="838"/>
                    </a:lnTo>
                    <a:lnTo>
                      <a:pt x="4186" y="838"/>
                    </a:lnTo>
                    <a:lnTo>
                      <a:pt x="4180" y="824"/>
                    </a:lnTo>
                    <a:lnTo>
                      <a:pt x="4174" y="816"/>
                    </a:lnTo>
                    <a:lnTo>
                      <a:pt x="4168" y="812"/>
                    </a:lnTo>
                    <a:lnTo>
                      <a:pt x="4164" y="812"/>
                    </a:lnTo>
                    <a:lnTo>
                      <a:pt x="4158" y="814"/>
                    </a:lnTo>
                    <a:lnTo>
                      <a:pt x="4154" y="820"/>
                    </a:lnTo>
                    <a:lnTo>
                      <a:pt x="4140" y="836"/>
                    </a:lnTo>
                    <a:lnTo>
                      <a:pt x="4140" y="836"/>
                    </a:lnTo>
                    <a:lnTo>
                      <a:pt x="4132" y="848"/>
                    </a:lnTo>
                    <a:lnTo>
                      <a:pt x="4128" y="860"/>
                    </a:lnTo>
                    <a:lnTo>
                      <a:pt x="4124" y="884"/>
                    </a:lnTo>
                    <a:lnTo>
                      <a:pt x="4120" y="896"/>
                    </a:lnTo>
                    <a:lnTo>
                      <a:pt x="4116" y="904"/>
                    </a:lnTo>
                    <a:lnTo>
                      <a:pt x="4114" y="906"/>
                    </a:lnTo>
                    <a:lnTo>
                      <a:pt x="4110" y="908"/>
                    </a:lnTo>
                    <a:lnTo>
                      <a:pt x="4106" y="908"/>
                    </a:lnTo>
                    <a:lnTo>
                      <a:pt x="4100" y="906"/>
                    </a:lnTo>
                    <a:lnTo>
                      <a:pt x="4100" y="906"/>
                    </a:lnTo>
                    <a:lnTo>
                      <a:pt x="4090" y="904"/>
                    </a:lnTo>
                    <a:lnTo>
                      <a:pt x="4086" y="906"/>
                    </a:lnTo>
                    <a:lnTo>
                      <a:pt x="4084" y="908"/>
                    </a:lnTo>
                    <a:lnTo>
                      <a:pt x="4084" y="912"/>
                    </a:lnTo>
                    <a:lnTo>
                      <a:pt x="4082" y="916"/>
                    </a:lnTo>
                    <a:lnTo>
                      <a:pt x="4080" y="922"/>
                    </a:lnTo>
                    <a:lnTo>
                      <a:pt x="4074" y="928"/>
                    </a:lnTo>
                    <a:lnTo>
                      <a:pt x="4060" y="934"/>
                    </a:lnTo>
                    <a:lnTo>
                      <a:pt x="4060" y="934"/>
                    </a:lnTo>
                    <a:lnTo>
                      <a:pt x="4048" y="936"/>
                    </a:lnTo>
                    <a:lnTo>
                      <a:pt x="4038" y="934"/>
                    </a:lnTo>
                    <a:lnTo>
                      <a:pt x="4030" y="930"/>
                    </a:lnTo>
                    <a:lnTo>
                      <a:pt x="4024" y="922"/>
                    </a:lnTo>
                    <a:lnTo>
                      <a:pt x="4018" y="914"/>
                    </a:lnTo>
                    <a:lnTo>
                      <a:pt x="4010" y="908"/>
                    </a:lnTo>
                    <a:lnTo>
                      <a:pt x="4002" y="902"/>
                    </a:lnTo>
                    <a:lnTo>
                      <a:pt x="3988" y="900"/>
                    </a:lnTo>
                    <a:lnTo>
                      <a:pt x="3988" y="900"/>
                    </a:lnTo>
                    <a:lnTo>
                      <a:pt x="3976" y="900"/>
                    </a:lnTo>
                    <a:lnTo>
                      <a:pt x="3972" y="900"/>
                    </a:lnTo>
                    <a:lnTo>
                      <a:pt x="3970" y="896"/>
                    </a:lnTo>
                    <a:lnTo>
                      <a:pt x="3972" y="892"/>
                    </a:lnTo>
                    <a:lnTo>
                      <a:pt x="3974" y="888"/>
                    </a:lnTo>
                    <a:lnTo>
                      <a:pt x="3976" y="884"/>
                    </a:lnTo>
                    <a:lnTo>
                      <a:pt x="3974" y="880"/>
                    </a:lnTo>
                    <a:lnTo>
                      <a:pt x="3968" y="874"/>
                    </a:lnTo>
                    <a:lnTo>
                      <a:pt x="3968" y="874"/>
                    </a:lnTo>
                    <a:lnTo>
                      <a:pt x="3962" y="870"/>
                    </a:lnTo>
                    <a:lnTo>
                      <a:pt x="3960" y="866"/>
                    </a:lnTo>
                    <a:lnTo>
                      <a:pt x="3962" y="864"/>
                    </a:lnTo>
                    <a:lnTo>
                      <a:pt x="3964" y="860"/>
                    </a:lnTo>
                    <a:lnTo>
                      <a:pt x="3966" y="856"/>
                    </a:lnTo>
                    <a:lnTo>
                      <a:pt x="3968" y="850"/>
                    </a:lnTo>
                    <a:lnTo>
                      <a:pt x="3968" y="844"/>
                    </a:lnTo>
                    <a:lnTo>
                      <a:pt x="3964" y="836"/>
                    </a:lnTo>
                    <a:lnTo>
                      <a:pt x="3964" y="836"/>
                    </a:lnTo>
                    <a:lnTo>
                      <a:pt x="3960" y="824"/>
                    </a:lnTo>
                    <a:lnTo>
                      <a:pt x="3958" y="814"/>
                    </a:lnTo>
                    <a:lnTo>
                      <a:pt x="3962" y="802"/>
                    </a:lnTo>
                    <a:lnTo>
                      <a:pt x="3966" y="794"/>
                    </a:lnTo>
                    <a:lnTo>
                      <a:pt x="3974" y="776"/>
                    </a:lnTo>
                    <a:lnTo>
                      <a:pt x="3974" y="770"/>
                    </a:lnTo>
                    <a:lnTo>
                      <a:pt x="3972" y="764"/>
                    </a:lnTo>
                    <a:lnTo>
                      <a:pt x="3972" y="764"/>
                    </a:lnTo>
                    <a:lnTo>
                      <a:pt x="3968" y="758"/>
                    </a:lnTo>
                    <a:lnTo>
                      <a:pt x="3964" y="758"/>
                    </a:lnTo>
                    <a:lnTo>
                      <a:pt x="3960" y="760"/>
                    </a:lnTo>
                    <a:lnTo>
                      <a:pt x="3958" y="764"/>
                    </a:lnTo>
                    <a:lnTo>
                      <a:pt x="3954" y="770"/>
                    </a:lnTo>
                    <a:lnTo>
                      <a:pt x="3952" y="772"/>
                    </a:lnTo>
                    <a:lnTo>
                      <a:pt x="3950" y="770"/>
                    </a:lnTo>
                    <a:lnTo>
                      <a:pt x="3950" y="770"/>
                    </a:lnTo>
                    <a:lnTo>
                      <a:pt x="3944" y="766"/>
                    </a:lnTo>
                    <a:lnTo>
                      <a:pt x="3936" y="762"/>
                    </a:lnTo>
                    <a:lnTo>
                      <a:pt x="3914" y="756"/>
                    </a:lnTo>
                    <a:lnTo>
                      <a:pt x="3902" y="752"/>
                    </a:lnTo>
                    <a:lnTo>
                      <a:pt x="3894" y="748"/>
                    </a:lnTo>
                    <a:lnTo>
                      <a:pt x="3888" y="742"/>
                    </a:lnTo>
                    <a:lnTo>
                      <a:pt x="3886" y="740"/>
                    </a:lnTo>
                    <a:lnTo>
                      <a:pt x="3886" y="736"/>
                    </a:lnTo>
                    <a:lnTo>
                      <a:pt x="3886" y="736"/>
                    </a:lnTo>
                    <a:lnTo>
                      <a:pt x="3886" y="728"/>
                    </a:lnTo>
                    <a:lnTo>
                      <a:pt x="3882" y="722"/>
                    </a:lnTo>
                    <a:lnTo>
                      <a:pt x="3878" y="716"/>
                    </a:lnTo>
                    <a:lnTo>
                      <a:pt x="3870" y="710"/>
                    </a:lnTo>
                    <a:lnTo>
                      <a:pt x="3826" y="680"/>
                    </a:lnTo>
                    <a:lnTo>
                      <a:pt x="3826" y="680"/>
                    </a:lnTo>
                    <a:lnTo>
                      <a:pt x="3806" y="668"/>
                    </a:lnTo>
                    <a:lnTo>
                      <a:pt x="3800" y="668"/>
                    </a:lnTo>
                    <a:lnTo>
                      <a:pt x="3796" y="666"/>
                    </a:lnTo>
                    <a:lnTo>
                      <a:pt x="3790" y="668"/>
                    </a:lnTo>
                    <a:lnTo>
                      <a:pt x="3788" y="670"/>
                    </a:lnTo>
                    <a:lnTo>
                      <a:pt x="3780" y="678"/>
                    </a:lnTo>
                    <a:lnTo>
                      <a:pt x="3774" y="680"/>
                    </a:lnTo>
                    <a:lnTo>
                      <a:pt x="3768" y="684"/>
                    </a:lnTo>
                    <a:lnTo>
                      <a:pt x="3760" y="684"/>
                    </a:lnTo>
                    <a:lnTo>
                      <a:pt x="3750" y="686"/>
                    </a:lnTo>
                    <a:lnTo>
                      <a:pt x="3736" y="684"/>
                    </a:lnTo>
                    <a:lnTo>
                      <a:pt x="3720" y="680"/>
                    </a:lnTo>
                    <a:lnTo>
                      <a:pt x="3700" y="674"/>
                    </a:lnTo>
                    <a:lnTo>
                      <a:pt x="3676" y="664"/>
                    </a:lnTo>
                    <a:lnTo>
                      <a:pt x="3676" y="664"/>
                    </a:lnTo>
                    <a:lnTo>
                      <a:pt x="3666" y="662"/>
                    </a:lnTo>
                    <a:lnTo>
                      <a:pt x="3656" y="660"/>
                    </a:lnTo>
                    <a:lnTo>
                      <a:pt x="3648" y="660"/>
                    </a:lnTo>
                    <a:lnTo>
                      <a:pt x="3642" y="662"/>
                    </a:lnTo>
                    <a:lnTo>
                      <a:pt x="3636" y="664"/>
                    </a:lnTo>
                    <a:lnTo>
                      <a:pt x="3632" y="668"/>
                    </a:lnTo>
                    <a:lnTo>
                      <a:pt x="3626" y="678"/>
                    </a:lnTo>
                    <a:lnTo>
                      <a:pt x="3622" y="690"/>
                    </a:lnTo>
                    <a:lnTo>
                      <a:pt x="3622" y="702"/>
                    </a:lnTo>
                    <a:lnTo>
                      <a:pt x="3626" y="712"/>
                    </a:lnTo>
                    <a:lnTo>
                      <a:pt x="3630" y="720"/>
                    </a:lnTo>
                    <a:lnTo>
                      <a:pt x="3630" y="720"/>
                    </a:lnTo>
                    <a:lnTo>
                      <a:pt x="3634" y="726"/>
                    </a:lnTo>
                    <a:lnTo>
                      <a:pt x="3636" y="732"/>
                    </a:lnTo>
                    <a:lnTo>
                      <a:pt x="3638" y="738"/>
                    </a:lnTo>
                    <a:lnTo>
                      <a:pt x="3638" y="746"/>
                    </a:lnTo>
                    <a:lnTo>
                      <a:pt x="3634" y="760"/>
                    </a:lnTo>
                    <a:lnTo>
                      <a:pt x="3626" y="772"/>
                    </a:lnTo>
                    <a:lnTo>
                      <a:pt x="3626" y="772"/>
                    </a:lnTo>
                    <a:lnTo>
                      <a:pt x="3622" y="776"/>
                    </a:lnTo>
                    <a:lnTo>
                      <a:pt x="3622" y="780"/>
                    </a:lnTo>
                    <a:lnTo>
                      <a:pt x="3624" y="782"/>
                    </a:lnTo>
                    <a:lnTo>
                      <a:pt x="3626" y="786"/>
                    </a:lnTo>
                    <a:lnTo>
                      <a:pt x="3634" y="794"/>
                    </a:lnTo>
                    <a:lnTo>
                      <a:pt x="3640" y="802"/>
                    </a:lnTo>
                    <a:lnTo>
                      <a:pt x="3644" y="814"/>
                    </a:lnTo>
                    <a:lnTo>
                      <a:pt x="3644" y="814"/>
                    </a:lnTo>
                    <a:lnTo>
                      <a:pt x="3648" y="824"/>
                    </a:lnTo>
                    <a:lnTo>
                      <a:pt x="3650" y="832"/>
                    </a:lnTo>
                    <a:lnTo>
                      <a:pt x="3650" y="840"/>
                    </a:lnTo>
                    <a:lnTo>
                      <a:pt x="3648" y="844"/>
                    </a:lnTo>
                    <a:lnTo>
                      <a:pt x="3642" y="854"/>
                    </a:lnTo>
                    <a:lnTo>
                      <a:pt x="3636" y="870"/>
                    </a:lnTo>
                    <a:lnTo>
                      <a:pt x="3636" y="870"/>
                    </a:lnTo>
                    <a:lnTo>
                      <a:pt x="3634" y="878"/>
                    </a:lnTo>
                    <a:lnTo>
                      <a:pt x="3630" y="882"/>
                    </a:lnTo>
                    <a:lnTo>
                      <a:pt x="3620" y="888"/>
                    </a:lnTo>
                    <a:lnTo>
                      <a:pt x="3616" y="890"/>
                    </a:lnTo>
                    <a:lnTo>
                      <a:pt x="3612" y="894"/>
                    </a:lnTo>
                    <a:lnTo>
                      <a:pt x="3610" y="900"/>
                    </a:lnTo>
                    <a:lnTo>
                      <a:pt x="3606" y="910"/>
                    </a:lnTo>
                    <a:lnTo>
                      <a:pt x="3606" y="910"/>
                    </a:lnTo>
                    <a:lnTo>
                      <a:pt x="3606" y="916"/>
                    </a:lnTo>
                    <a:lnTo>
                      <a:pt x="3608" y="920"/>
                    </a:lnTo>
                    <a:lnTo>
                      <a:pt x="3614" y="926"/>
                    </a:lnTo>
                    <a:lnTo>
                      <a:pt x="3622" y="932"/>
                    </a:lnTo>
                    <a:lnTo>
                      <a:pt x="3634" y="940"/>
                    </a:lnTo>
                    <a:lnTo>
                      <a:pt x="3648" y="950"/>
                    </a:lnTo>
                    <a:lnTo>
                      <a:pt x="3660" y="964"/>
                    </a:lnTo>
                    <a:lnTo>
                      <a:pt x="3666" y="972"/>
                    </a:lnTo>
                    <a:lnTo>
                      <a:pt x="3672" y="984"/>
                    </a:lnTo>
                    <a:lnTo>
                      <a:pt x="3678" y="996"/>
                    </a:lnTo>
                    <a:lnTo>
                      <a:pt x="3684" y="1010"/>
                    </a:lnTo>
                    <a:lnTo>
                      <a:pt x="3684" y="1010"/>
                    </a:lnTo>
                    <a:lnTo>
                      <a:pt x="3686" y="1026"/>
                    </a:lnTo>
                    <a:lnTo>
                      <a:pt x="3688" y="1040"/>
                    </a:lnTo>
                    <a:lnTo>
                      <a:pt x="3688" y="1052"/>
                    </a:lnTo>
                    <a:lnTo>
                      <a:pt x="3684" y="1066"/>
                    </a:lnTo>
                    <a:lnTo>
                      <a:pt x="3680" y="1078"/>
                    </a:lnTo>
                    <a:lnTo>
                      <a:pt x="3674" y="1088"/>
                    </a:lnTo>
                    <a:lnTo>
                      <a:pt x="3668" y="1100"/>
                    </a:lnTo>
                    <a:lnTo>
                      <a:pt x="3660" y="1108"/>
                    </a:lnTo>
                    <a:lnTo>
                      <a:pt x="3642" y="1126"/>
                    </a:lnTo>
                    <a:lnTo>
                      <a:pt x="3624" y="1140"/>
                    </a:lnTo>
                    <a:lnTo>
                      <a:pt x="3604" y="1150"/>
                    </a:lnTo>
                    <a:lnTo>
                      <a:pt x="3584" y="1158"/>
                    </a:lnTo>
                    <a:lnTo>
                      <a:pt x="3584" y="1158"/>
                    </a:lnTo>
                    <a:lnTo>
                      <a:pt x="3570" y="1166"/>
                    </a:lnTo>
                    <a:lnTo>
                      <a:pt x="3562" y="1172"/>
                    </a:lnTo>
                    <a:lnTo>
                      <a:pt x="3562" y="1174"/>
                    </a:lnTo>
                    <a:lnTo>
                      <a:pt x="3562" y="1176"/>
                    </a:lnTo>
                    <a:lnTo>
                      <a:pt x="3566" y="1184"/>
                    </a:lnTo>
                    <a:lnTo>
                      <a:pt x="3572" y="1190"/>
                    </a:lnTo>
                    <a:lnTo>
                      <a:pt x="3578" y="1200"/>
                    </a:lnTo>
                    <a:lnTo>
                      <a:pt x="3582" y="1212"/>
                    </a:lnTo>
                    <a:lnTo>
                      <a:pt x="3584" y="1220"/>
                    </a:lnTo>
                    <a:lnTo>
                      <a:pt x="3584" y="1228"/>
                    </a:lnTo>
                    <a:lnTo>
                      <a:pt x="3584" y="1228"/>
                    </a:lnTo>
                    <a:lnTo>
                      <a:pt x="3586" y="1244"/>
                    </a:lnTo>
                    <a:lnTo>
                      <a:pt x="3588" y="1260"/>
                    </a:lnTo>
                    <a:lnTo>
                      <a:pt x="3598" y="1290"/>
                    </a:lnTo>
                    <a:lnTo>
                      <a:pt x="3602" y="1302"/>
                    </a:lnTo>
                    <a:lnTo>
                      <a:pt x="3604" y="1314"/>
                    </a:lnTo>
                    <a:lnTo>
                      <a:pt x="3604" y="1324"/>
                    </a:lnTo>
                    <a:lnTo>
                      <a:pt x="3600" y="1328"/>
                    </a:lnTo>
                    <a:lnTo>
                      <a:pt x="3598" y="1330"/>
                    </a:lnTo>
                    <a:lnTo>
                      <a:pt x="3598" y="1330"/>
                    </a:lnTo>
                    <a:lnTo>
                      <a:pt x="3594" y="1334"/>
                    </a:lnTo>
                    <a:lnTo>
                      <a:pt x="3592" y="1336"/>
                    </a:lnTo>
                    <a:lnTo>
                      <a:pt x="3590" y="1344"/>
                    </a:lnTo>
                    <a:lnTo>
                      <a:pt x="3592" y="1352"/>
                    </a:lnTo>
                    <a:lnTo>
                      <a:pt x="3594" y="1358"/>
                    </a:lnTo>
                    <a:lnTo>
                      <a:pt x="3596" y="1362"/>
                    </a:lnTo>
                    <a:lnTo>
                      <a:pt x="3594" y="1366"/>
                    </a:lnTo>
                    <a:lnTo>
                      <a:pt x="3590" y="1364"/>
                    </a:lnTo>
                    <a:lnTo>
                      <a:pt x="3580" y="1358"/>
                    </a:lnTo>
                    <a:lnTo>
                      <a:pt x="3580" y="1358"/>
                    </a:lnTo>
                    <a:lnTo>
                      <a:pt x="3570" y="1354"/>
                    </a:lnTo>
                    <a:lnTo>
                      <a:pt x="3568" y="1354"/>
                    </a:lnTo>
                    <a:lnTo>
                      <a:pt x="3566" y="1356"/>
                    </a:lnTo>
                    <a:lnTo>
                      <a:pt x="3562" y="1362"/>
                    </a:lnTo>
                    <a:lnTo>
                      <a:pt x="3562" y="1370"/>
                    </a:lnTo>
                    <a:lnTo>
                      <a:pt x="3562" y="1376"/>
                    </a:lnTo>
                    <a:lnTo>
                      <a:pt x="3560" y="1382"/>
                    </a:lnTo>
                    <a:lnTo>
                      <a:pt x="3558" y="1384"/>
                    </a:lnTo>
                    <a:lnTo>
                      <a:pt x="3554" y="1384"/>
                    </a:lnTo>
                    <a:lnTo>
                      <a:pt x="3546" y="1380"/>
                    </a:lnTo>
                    <a:lnTo>
                      <a:pt x="3546" y="1380"/>
                    </a:lnTo>
                    <a:lnTo>
                      <a:pt x="3536" y="1372"/>
                    </a:lnTo>
                    <a:lnTo>
                      <a:pt x="3530" y="1366"/>
                    </a:lnTo>
                    <a:lnTo>
                      <a:pt x="3522" y="1352"/>
                    </a:lnTo>
                    <a:lnTo>
                      <a:pt x="3516" y="1342"/>
                    </a:lnTo>
                    <a:lnTo>
                      <a:pt x="3508" y="1332"/>
                    </a:lnTo>
                    <a:lnTo>
                      <a:pt x="3494" y="1316"/>
                    </a:lnTo>
                    <a:lnTo>
                      <a:pt x="3474" y="1298"/>
                    </a:lnTo>
                    <a:lnTo>
                      <a:pt x="3474" y="1298"/>
                    </a:lnTo>
                    <a:lnTo>
                      <a:pt x="3464" y="1286"/>
                    </a:lnTo>
                    <a:lnTo>
                      <a:pt x="3458" y="1276"/>
                    </a:lnTo>
                    <a:lnTo>
                      <a:pt x="3456" y="1266"/>
                    </a:lnTo>
                    <a:lnTo>
                      <a:pt x="3456" y="1254"/>
                    </a:lnTo>
                    <a:lnTo>
                      <a:pt x="3456" y="1234"/>
                    </a:lnTo>
                    <a:lnTo>
                      <a:pt x="3456" y="1222"/>
                    </a:lnTo>
                    <a:lnTo>
                      <a:pt x="3454" y="1210"/>
                    </a:lnTo>
                    <a:lnTo>
                      <a:pt x="3454" y="1210"/>
                    </a:lnTo>
                    <a:lnTo>
                      <a:pt x="3450" y="1194"/>
                    </a:lnTo>
                    <a:lnTo>
                      <a:pt x="3450" y="1182"/>
                    </a:lnTo>
                    <a:lnTo>
                      <a:pt x="3454" y="1172"/>
                    </a:lnTo>
                    <a:lnTo>
                      <a:pt x="3456" y="1162"/>
                    </a:lnTo>
                    <a:lnTo>
                      <a:pt x="3458" y="1154"/>
                    </a:lnTo>
                    <a:lnTo>
                      <a:pt x="3456" y="1148"/>
                    </a:lnTo>
                    <a:lnTo>
                      <a:pt x="3452" y="1142"/>
                    </a:lnTo>
                    <a:lnTo>
                      <a:pt x="3440" y="1138"/>
                    </a:lnTo>
                    <a:lnTo>
                      <a:pt x="3440" y="1138"/>
                    </a:lnTo>
                    <a:lnTo>
                      <a:pt x="3414" y="1134"/>
                    </a:lnTo>
                    <a:lnTo>
                      <a:pt x="3394" y="1130"/>
                    </a:lnTo>
                    <a:lnTo>
                      <a:pt x="3378" y="1130"/>
                    </a:lnTo>
                    <a:lnTo>
                      <a:pt x="3368" y="1130"/>
                    </a:lnTo>
                    <a:lnTo>
                      <a:pt x="3354" y="1132"/>
                    </a:lnTo>
                    <a:lnTo>
                      <a:pt x="3346" y="1132"/>
                    </a:lnTo>
                    <a:lnTo>
                      <a:pt x="3340" y="1130"/>
                    </a:lnTo>
                    <a:lnTo>
                      <a:pt x="3340" y="1130"/>
                    </a:lnTo>
                    <a:lnTo>
                      <a:pt x="3334" y="1128"/>
                    </a:lnTo>
                    <a:lnTo>
                      <a:pt x="3330" y="1124"/>
                    </a:lnTo>
                    <a:lnTo>
                      <a:pt x="3322" y="1116"/>
                    </a:lnTo>
                    <a:lnTo>
                      <a:pt x="3316" y="1110"/>
                    </a:lnTo>
                    <a:lnTo>
                      <a:pt x="3306" y="1104"/>
                    </a:lnTo>
                    <a:lnTo>
                      <a:pt x="3290" y="1098"/>
                    </a:lnTo>
                    <a:lnTo>
                      <a:pt x="3268" y="1092"/>
                    </a:lnTo>
                    <a:lnTo>
                      <a:pt x="3268" y="1092"/>
                    </a:lnTo>
                    <a:lnTo>
                      <a:pt x="3246" y="1084"/>
                    </a:lnTo>
                    <a:lnTo>
                      <a:pt x="3236" y="1078"/>
                    </a:lnTo>
                    <a:lnTo>
                      <a:pt x="3232" y="1072"/>
                    </a:lnTo>
                    <a:lnTo>
                      <a:pt x="3230" y="1066"/>
                    </a:lnTo>
                    <a:lnTo>
                      <a:pt x="3226" y="1058"/>
                    </a:lnTo>
                    <a:lnTo>
                      <a:pt x="3216" y="1048"/>
                    </a:lnTo>
                    <a:lnTo>
                      <a:pt x="3198" y="1036"/>
                    </a:lnTo>
                    <a:lnTo>
                      <a:pt x="3166" y="1022"/>
                    </a:lnTo>
                    <a:lnTo>
                      <a:pt x="3166" y="1022"/>
                    </a:lnTo>
                    <a:lnTo>
                      <a:pt x="3146" y="1016"/>
                    </a:lnTo>
                    <a:lnTo>
                      <a:pt x="3130" y="1012"/>
                    </a:lnTo>
                    <a:lnTo>
                      <a:pt x="3114" y="1010"/>
                    </a:lnTo>
                    <a:lnTo>
                      <a:pt x="3102" y="1010"/>
                    </a:lnTo>
                    <a:lnTo>
                      <a:pt x="3090" y="1012"/>
                    </a:lnTo>
                    <a:lnTo>
                      <a:pt x="3080" y="1014"/>
                    </a:lnTo>
                    <a:lnTo>
                      <a:pt x="3064" y="1020"/>
                    </a:lnTo>
                    <a:lnTo>
                      <a:pt x="3052" y="1026"/>
                    </a:lnTo>
                    <a:lnTo>
                      <a:pt x="3046" y="1028"/>
                    </a:lnTo>
                    <a:lnTo>
                      <a:pt x="3044" y="1026"/>
                    </a:lnTo>
                    <a:lnTo>
                      <a:pt x="3042" y="1022"/>
                    </a:lnTo>
                    <a:lnTo>
                      <a:pt x="3040" y="1008"/>
                    </a:lnTo>
                    <a:lnTo>
                      <a:pt x="3040" y="1008"/>
                    </a:lnTo>
                    <a:lnTo>
                      <a:pt x="3040" y="992"/>
                    </a:lnTo>
                    <a:lnTo>
                      <a:pt x="3038" y="978"/>
                    </a:lnTo>
                    <a:lnTo>
                      <a:pt x="3032" y="962"/>
                    </a:lnTo>
                    <a:lnTo>
                      <a:pt x="3026" y="948"/>
                    </a:lnTo>
                    <a:lnTo>
                      <a:pt x="3024" y="938"/>
                    </a:lnTo>
                    <a:lnTo>
                      <a:pt x="3020" y="928"/>
                    </a:lnTo>
                    <a:lnTo>
                      <a:pt x="3020" y="928"/>
                    </a:lnTo>
                    <a:lnTo>
                      <a:pt x="3018" y="922"/>
                    </a:lnTo>
                    <a:lnTo>
                      <a:pt x="3016" y="918"/>
                    </a:lnTo>
                    <a:lnTo>
                      <a:pt x="3012" y="914"/>
                    </a:lnTo>
                    <a:lnTo>
                      <a:pt x="3008" y="914"/>
                    </a:lnTo>
                    <a:lnTo>
                      <a:pt x="2998" y="912"/>
                    </a:lnTo>
                    <a:lnTo>
                      <a:pt x="2986" y="912"/>
                    </a:lnTo>
                    <a:lnTo>
                      <a:pt x="2974" y="910"/>
                    </a:lnTo>
                    <a:lnTo>
                      <a:pt x="2968" y="908"/>
                    </a:lnTo>
                    <a:lnTo>
                      <a:pt x="2962" y="904"/>
                    </a:lnTo>
                    <a:lnTo>
                      <a:pt x="2958" y="898"/>
                    </a:lnTo>
                    <a:lnTo>
                      <a:pt x="2954" y="890"/>
                    </a:lnTo>
                    <a:lnTo>
                      <a:pt x="2950" y="882"/>
                    </a:lnTo>
                    <a:lnTo>
                      <a:pt x="2948" y="868"/>
                    </a:lnTo>
                    <a:lnTo>
                      <a:pt x="2948" y="868"/>
                    </a:lnTo>
                    <a:lnTo>
                      <a:pt x="2948" y="854"/>
                    </a:lnTo>
                    <a:lnTo>
                      <a:pt x="2948" y="840"/>
                    </a:lnTo>
                    <a:lnTo>
                      <a:pt x="2952" y="824"/>
                    </a:lnTo>
                    <a:lnTo>
                      <a:pt x="2956" y="808"/>
                    </a:lnTo>
                    <a:lnTo>
                      <a:pt x="2968" y="778"/>
                    </a:lnTo>
                    <a:lnTo>
                      <a:pt x="2982" y="750"/>
                    </a:lnTo>
                    <a:lnTo>
                      <a:pt x="2998" y="724"/>
                    </a:lnTo>
                    <a:lnTo>
                      <a:pt x="3014" y="706"/>
                    </a:lnTo>
                    <a:lnTo>
                      <a:pt x="3026" y="692"/>
                    </a:lnTo>
                    <a:lnTo>
                      <a:pt x="3030" y="690"/>
                    </a:lnTo>
                    <a:lnTo>
                      <a:pt x="3034" y="690"/>
                    </a:lnTo>
                    <a:lnTo>
                      <a:pt x="3034" y="690"/>
                    </a:lnTo>
                    <a:lnTo>
                      <a:pt x="3038" y="688"/>
                    </a:lnTo>
                    <a:lnTo>
                      <a:pt x="3042" y="684"/>
                    </a:lnTo>
                    <a:lnTo>
                      <a:pt x="3044" y="670"/>
                    </a:lnTo>
                    <a:lnTo>
                      <a:pt x="3048" y="662"/>
                    </a:lnTo>
                    <a:lnTo>
                      <a:pt x="3052" y="654"/>
                    </a:lnTo>
                    <a:lnTo>
                      <a:pt x="3060" y="648"/>
                    </a:lnTo>
                    <a:lnTo>
                      <a:pt x="3070" y="646"/>
                    </a:lnTo>
                    <a:lnTo>
                      <a:pt x="3070" y="646"/>
                    </a:lnTo>
                    <a:lnTo>
                      <a:pt x="3096" y="644"/>
                    </a:lnTo>
                    <a:lnTo>
                      <a:pt x="3106" y="640"/>
                    </a:lnTo>
                    <a:lnTo>
                      <a:pt x="3116" y="636"/>
                    </a:lnTo>
                    <a:lnTo>
                      <a:pt x="3120" y="630"/>
                    </a:lnTo>
                    <a:lnTo>
                      <a:pt x="3120" y="624"/>
                    </a:lnTo>
                    <a:lnTo>
                      <a:pt x="3116" y="614"/>
                    </a:lnTo>
                    <a:lnTo>
                      <a:pt x="3106" y="604"/>
                    </a:lnTo>
                    <a:lnTo>
                      <a:pt x="3106" y="604"/>
                    </a:lnTo>
                    <a:lnTo>
                      <a:pt x="3098" y="596"/>
                    </a:lnTo>
                    <a:lnTo>
                      <a:pt x="3098" y="594"/>
                    </a:lnTo>
                    <a:lnTo>
                      <a:pt x="3098" y="592"/>
                    </a:lnTo>
                    <a:lnTo>
                      <a:pt x="3104" y="590"/>
                    </a:lnTo>
                    <a:lnTo>
                      <a:pt x="3112" y="590"/>
                    </a:lnTo>
                    <a:lnTo>
                      <a:pt x="3124" y="590"/>
                    </a:lnTo>
                    <a:lnTo>
                      <a:pt x="3136" y="586"/>
                    </a:lnTo>
                    <a:lnTo>
                      <a:pt x="3140" y="584"/>
                    </a:lnTo>
                    <a:lnTo>
                      <a:pt x="3144" y="580"/>
                    </a:lnTo>
                    <a:lnTo>
                      <a:pt x="3148" y="576"/>
                    </a:lnTo>
                    <a:lnTo>
                      <a:pt x="3150" y="568"/>
                    </a:lnTo>
                    <a:lnTo>
                      <a:pt x="3150" y="568"/>
                    </a:lnTo>
                    <a:lnTo>
                      <a:pt x="3152" y="562"/>
                    </a:lnTo>
                    <a:lnTo>
                      <a:pt x="3154" y="558"/>
                    </a:lnTo>
                    <a:lnTo>
                      <a:pt x="3156" y="556"/>
                    </a:lnTo>
                    <a:lnTo>
                      <a:pt x="3158" y="556"/>
                    </a:lnTo>
                    <a:lnTo>
                      <a:pt x="3166" y="560"/>
                    </a:lnTo>
                    <a:lnTo>
                      <a:pt x="3176" y="566"/>
                    </a:lnTo>
                    <a:lnTo>
                      <a:pt x="3188" y="570"/>
                    </a:lnTo>
                    <a:lnTo>
                      <a:pt x="3194" y="572"/>
                    </a:lnTo>
                    <a:lnTo>
                      <a:pt x="3200" y="570"/>
                    </a:lnTo>
                    <a:lnTo>
                      <a:pt x="3206" y="568"/>
                    </a:lnTo>
                    <a:lnTo>
                      <a:pt x="3214" y="562"/>
                    </a:lnTo>
                    <a:lnTo>
                      <a:pt x="3220" y="554"/>
                    </a:lnTo>
                    <a:lnTo>
                      <a:pt x="3228" y="542"/>
                    </a:lnTo>
                    <a:lnTo>
                      <a:pt x="3228" y="542"/>
                    </a:lnTo>
                    <a:lnTo>
                      <a:pt x="3242" y="520"/>
                    </a:lnTo>
                    <a:lnTo>
                      <a:pt x="3252" y="506"/>
                    </a:lnTo>
                    <a:lnTo>
                      <a:pt x="3258" y="496"/>
                    </a:lnTo>
                    <a:lnTo>
                      <a:pt x="3260" y="492"/>
                    </a:lnTo>
                    <a:lnTo>
                      <a:pt x="3258" y="490"/>
                    </a:lnTo>
                    <a:lnTo>
                      <a:pt x="3256" y="488"/>
                    </a:lnTo>
                    <a:lnTo>
                      <a:pt x="3244" y="486"/>
                    </a:lnTo>
                    <a:lnTo>
                      <a:pt x="3228" y="484"/>
                    </a:lnTo>
                    <a:lnTo>
                      <a:pt x="3204" y="478"/>
                    </a:lnTo>
                    <a:lnTo>
                      <a:pt x="3204" y="478"/>
                    </a:lnTo>
                    <a:lnTo>
                      <a:pt x="3186" y="474"/>
                    </a:lnTo>
                    <a:lnTo>
                      <a:pt x="3176" y="470"/>
                    </a:lnTo>
                    <a:lnTo>
                      <a:pt x="3170" y="464"/>
                    </a:lnTo>
                    <a:lnTo>
                      <a:pt x="3164" y="460"/>
                    </a:lnTo>
                    <a:lnTo>
                      <a:pt x="3154" y="450"/>
                    </a:lnTo>
                    <a:lnTo>
                      <a:pt x="3144" y="444"/>
                    </a:lnTo>
                    <a:lnTo>
                      <a:pt x="3132" y="438"/>
                    </a:lnTo>
                    <a:lnTo>
                      <a:pt x="3132" y="438"/>
                    </a:lnTo>
                    <a:lnTo>
                      <a:pt x="3140" y="438"/>
                    </a:lnTo>
                    <a:lnTo>
                      <a:pt x="3148" y="438"/>
                    </a:lnTo>
                    <a:lnTo>
                      <a:pt x="3158" y="440"/>
                    </a:lnTo>
                    <a:lnTo>
                      <a:pt x="3166" y="442"/>
                    </a:lnTo>
                    <a:lnTo>
                      <a:pt x="3184" y="452"/>
                    </a:lnTo>
                    <a:lnTo>
                      <a:pt x="3202" y="462"/>
                    </a:lnTo>
                    <a:lnTo>
                      <a:pt x="3220" y="470"/>
                    </a:lnTo>
                    <a:lnTo>
                      <a:pt x="3230" y="472"/>
                    </a:lnTo>
                    <a:lnTo>
                      <a:pt x="3238" y="474"/>
                    </a:lnTo>
                    <a:lnTo>
                      <a:pt x="3246" y="474"/>
                    </a:lnTo>
                    <a:lnTo>
                      <a:pt x="3254" y="472"/>
                    </a:lnTo>
                    <a:lnTo>
                      <a:pt x="3262" y="466"/>
                    </a:lnTo>
                    <a:lnTo>
                      <a:pt x="3270" y="460"/>
                    </a:lnTo>
                    <a:lnTo>
                      <a:pt x="3270" y="460"/>
                    </a:lnTo>
                    <a:lnTo>
                      <a:pt x="3296" y="434"/>
                    </a:lnTo>
                    <a:lnTo>
                      <a:pt x="3302" y="426"/>
                    </a:lnTo>
                    <a:lnTo>
                      <a:pt x="3304" y="420"/>
                    </a:lnTo>
                    <a:lnTo>
                      <a:pt x="3304" y="416"/>
                    </a:lnTo>
                    <a:lnTo>
                      <a:pt x="3298" y="412"/>
                    </a:lnTo>
                    <a:lnTo>
                      <a:pt x="3278" y="402"/>
                    </a:lnTo>
                    <a:lnTo>
                      <a:pt x="3278" y="402"/>
                    </a:lnTo>
                    <a:lnTo>
                      <a:pt x="3270" y="394"/>
                    </a:lnTo>
                    <a:lnTo>
                      <a:pt x="3270" y="392"/>
                    </a:lnTo>
                    <a:lnTo>
                      <a:pt x="3270" y="390"/>
                    </a:lnTo>
                    <a:lnTo>
                      <a:pt x="3278" y="388"/>
                    </a:lnTo>
                    <a:lnTo>
                      <a:pt x="3288" y="388"/>
                    </a:lnTo>
                    <a:lnTo>
                      <a:pt x="3302" y="388"/>
                    </a:lnTo>
                    <a:lnTo>
                      <a:pt x="3316" y="390"/>
                    </a:lnTo>
                    <a:lnTo>
                      <a:pt x="3328" y="394"/>
                    </a:lnTo>
                    <a:lnTo>
                      <a:pt x="3336" y="400"/>
                    </a:lnTo>
                    <a:lnTo>
                      <a:pt x="3336" y="400"/>
                    </a:lnTo>
                    <a:lnTo>
                      <a:pt x="3346" y="410"/>
                    </a:lnTo>
                    <a:lnTo>
                      <a:pt x="3356" y="418"/>
                    </a:lnTo>
                    <a:lnTo>
                      <a:pt x="3366" y="426"/>
                    </a:lnTo>
                    <a:lnTo>
                      <a:pt x="3374" y="438"/>
                    </a:lnTo>
                    <a:lnTo>
                      <a:pt x="3374" y="438"/>
                    </a:lnTo>
                    <a:lnTo>
                      <a:pt x="3380" y="448"/>
                    </a:lnTo>
                    <a:lnTo>
                      <a:pt x="3388" y="452"/>
                    </a:lnTo>
                    <a:lnTo>
                      <a:pt x="3398" y="454"/>
                    </a:lnTo>
                    <a:lnTo>
                      <a:pt x="3410" y="452"/>
                    </a:lnTo>
                    <a:lnTo>
                      <a:pt x="3410" y="452"/>
                    </a:lnTo>
                    <a:lnTo>
                      <a:pt x="3412" y="450"/>
                    </a:lnTo>
                    <a:lnTo>
                      <a:pt x="3414" y="448"/>
                    </a:lnTo>
                    <a:lnTo>
                      <a:pt x="3412" y="444"/>
                    </a:lnTo>
                    <a:lnTo>
                      <a:pt x="3398" y="436"/>
                    </a:lnTo>
                    <a:lnTo>
                      <a:pt x="3392" y="432"/>
                    </a:lnTo>
                    <a:lnTo>
                      <a:pt x="3386" y="426"/>
                    </a:lnTo>
                    <a:lnTo>
                      <a:pt x="3384" y="424"/>
                    </a:lnTo>
                    <a:lnTo>
                      <a:pt x="3384" y="422"/>
                    </a:lnTo>
                    <a:lnTo>
                      <a:pt x="3386" y="418"/>
                    </a:lnTo>
                    <a:lnTo>
                      <a:pt x="3390" y="416"/>
                    </a:lnTo>
                    <a:lnTo>
                      <a:pt x="3390" y="416"/>
                    </a:lnTo>
                    <a:lnTo>
                      <a:pt x="3398" y="412"/>
                    </a:lnTo>
                    <a:lnTo>
                      <a:pt x="3404" y="406"/>
                    </a:lnTo>
                    <a:lnTo>
                      <a:pt x="3414" y="396"/>
                    </a:lnTo>
                    <a:lnTo>
                      <a:pt x="3426" y="388"/>
                    </a:lnTo>
                    <a:lnTo>
                      <a:pt x="3432" y="386"/>
                    </a:lnTo>
                    <a:lnTo>
                      <a:pt x="3438" y="386"/>
                    </a:lnTo>
                    <a:lnTo>
                      <a:pt x="3438" y="386"/>
                    </a:lnTo>
                    <a:lnTo>
                      <a:pt x="3444" y="386"/>
                    </a:lnTo>
                    <a:lnTo>
                      <a:pt x="3450" y="384"/>
                    </a:lnTo>
                    <a:lnTo>
                      <a:pt x="3456" y="380"/>
                    </a:lnTo>
                    <a:lnTo>
                      <a:pt x="3460" y="374"/>
                    </a:lnTo>
                    <a:lnTo>
                      <a:pt x="3468" y="364"/>
                    </a:lnTo>
                    <a:lnTo>
                      <a:pt x="3474" y="360"/>
                    </a:lnTo>
                    <a:lnTo>
                      <a:pt x="3478" y="360"/>
                    </a:lnTo>
                    <a:lnTo>
                      <a:pt x="3478" y="360"/>
                    </a:lnTo>
                    <a:lnTo>
                      <a:pt x="3484" y="358"/>
                    </a:lnTo>
                    <a:lnTo>
                      <a:pt x="3490" y="354"/>
                    </a:lnTo>
                    <a:lnTo>
                      <a:pt x="3492" y="348"/>
                    </a:lnTo>
                    <a:lnTo>
                      <a:pt x="3494" y="342"/>
                    </a:lnTo>
                    <a:lnTo>
                      <a:pt x="3492" y="334"/>
                    </a:lnTo>
                    <a:lnTo>
                      <a:pt x="3488" y="324"/>
                    </a:lnTo>
                    <a:lnTo>
                      <a:pt x="3482" y="316"/>
                    </a:lnTo>
                    <a:lnTo>
                      <a:pt x="3472" y="306"/>
                    </a:lnTo>
                    <a:lnTo>
                      <a:pt x="3472" y="306"/>
                    </a:lnTo>
                    <a:lnTo>
                      <a:pt x="3464" y="298"/>
                    </a:lnTo>
                    <a:lnTo>
                      <a:pt x="3460" y="292"/>
                    </a:lnTo>
                    <a:lnTo>
                      <a:pt x="3460" y="288"/>
                    </a:lnTo>
                    <a:lnTo>
                      <a:pt x="3462" y="284"/>
                    </a:lnTo>
                    <a:lnTo>
                      <a:pt x="3464" y="282"/>
                    </a:lnTo>
                    <a:lnTo>
                      <a:pt x="3466" y="278"/>
                    </a:lnTo>
                    <a:lnTo>
                      <a:pt x="3464" y="272"/>
                    </a:lnTo>
                    <a:lnTo>
                      <a:pt x="3458" y="266"/>
                    </a:lnTo>
                    <a:lnTo>
                      <a:pt x="3458" y="266"/>
                    </a:lnTo>
                    <a:lnTo>
                      <a:pt x="3452" y="260"/>
                    </a:lnTo>
                    <a:lnTo>
                      <a:pt x="3452" y="258"/>
                    </a:lnTo>
                    <a:lnTo>
                      <a:pt x="3452" y="258"/>
                    </a:lnTo>
                    <a:lnTo>
                      <a:pt x="3458" y="256"/>
                    </a:lnTo>
                    <a:lnTo>
                      <a:pt x="3466" y="256"/>
                    </a:lnTo>
                    <a:lnTo>
                      <a:pt x="3476" y="256"/>
                    </a:lnTo>
                    <a:lnTo>
                      <a:pt x="3484" y="254"/>
                    </a:lnTo>
                    <a:lnTo>
                      <a:pt x="3492" y="250"/>
                    </a:lnTo>
                    <a:lnTo>
                      <a:pt x="3494" y="248"/>
                    </a:lnTo>
                    <a:lnTo>
                      <a:pt x="3496" y="242"/>
                    </a:lnTo>
                    <a:lnTo>
                      <a:pt x="3496" y="242"/>
                    </a:lnTo>
                    <a:lnTo>
                      <a:pt x="3498" y="234"/>
                    </a:lnTo>
                    <a:lnTo>
                      <a:pt x="3496" y="230"/>
                    </a:lnTo>
                    <a:lnTo>
                      <a:pt x="3492" y="228"/>
                    </a:lnTo>
                    <a:lnTo>
                      <a:pt x="3488" y="226"/>
                    </a:lnTo>
                    <a:lnTo>
                      <a:pt x="3486" y="224"/>
                    </a:lnTo>
                    <a:lnTo>
                      <a:pt x="3484" y="222"/>
                    </a:lnTo>
                    <a:lnTo>
                      <a:pt x="3484" y="220"/>
                    </a:lnTo>
                    <a:lnTo>
                      <a:pt x="3490" y="214"/>
                    </a:lnTo>
                    <a:lnTo>
                      <a:pt x="3490" y="214"/>
                    </a:lnTo>
                    <a:lnTo>
                      <a:pt x="3492" y="206"/>
                    </a:lnTo>
                    <a:lnTo>
                      <a:pt x="3492" y="204"/>
                    </a:lnTo>
                    <a:lnTo>
                      <a:pt x="3486" y="202"/>
                    </a:lnTo>
                    <a:lnTo>
                      <a:pt x="3480" y="200"/>
                    </a:lnTo>
                    <a:lnTo>
                      <a:pt x="3472" y="198"/>
                    </a:lnTo>
                    <a:lnTo>
                      <a:pt x="3464" y="196"/>
                    </a:lnTo>
                    <a:lnTo>
                      <a:pt x="3458" y="192"/>
                    </a:lnTo>
                    <a:lnTo>
                      <a:pt x="3454" y="182"/>
                    </a:lnTo>
                    <a:lnTo>
                      <a:pt x="3454" y="182"/>
                    </a:lnTo>
                    <a:lnTo>
                      <a:pt x="3452" y="174"/>
                    </a:lnTo>
                    <a:lnTo>
                      <a:pt x="3446" y="170"/>
                    </a:lnTo>
                    <a:lnTo>
                      <a:pt x="3438" y="168"/>
                    </a:lnTo>
                    <a:lnTo>
                      <a:pt x="3428" y="168"/>
                    </a:lnTo>
                    <a:lnTo>
                      <a:pt x="3404" y="166"/>
                    </a:lnTo>
                    <a:lnTo>
                      <a:pt x="3392" y="164"/>
                    </a:lnTo>
                    <a:lnTo>
                      <a:pt x="3378" y="160"/>
                    </a:lnTo>
                    <a:lnTo>
                      <a:pt x="3378" y="160"/>
                    </a:lnTo>
                    <a:lnTo>
                      <a:pt x="3360" y="152"/>
                    </a:lnTo>
                    <a:lnTo>
                      <a:pt x="3356" y="152"/>
                    </a:lnTo>
                    <a:lnTo>
                      <a:pt x="3354" y="152"/>
                    </a:lnTo>
                    <a:lnTo>
                      <a:pt x="3348" y="156"/>
                    </a:lnTo>
                    <a:lnTo>
                      <a:pt x="3344" y="158"/>
                    </a:lnTo>
                    <a:lnTo>
                      <a:pt x="3334" y="158"/>
                    </a:lnTo>
                    <a:lnTo>
                      <a:pt x="3334" y="158"/>
                    </a:lnTo>
                    <a:lnTo>
                      <a:pt x="3326" y="160"/>
                    </a:lnTo>
                    <a:lnTo>
                      <a:pt x="3320" y="164"/>
                    </a:lnTo>
                    <a:lnTo>
                      <a:pt x="3318" y="172"/>
                    </a:lnTo>
                    <a:lnTo>
                      <a:pt x="3318" y="180"/>
                    </a:lnTo>
                    <a:lnTo>
                      <a:pt x="3322" y="190"/>
                    </a:lnTo>
                    <a:lnTo>
                      <a:pt x="3326" y="198"/>
                    </a:lnTo>
                    <a:lnTo>
                      <a:pt x="3330" y="206"/>
                    </a:lnTo>
                    <a:lnTo>
                      <a:pt x="3338" y="210"/>
                    </a:lnTo>
                    <a:lnTo>
                      <a:pt x="3338" y="210"/>
                    </a:lnTo>
                    <a:lnTo>
                      <a:pt x="3342" y="212"/>
                    </a:lnTo>
                    <a:lnTo>
                      <a:pt x="3346" y="216"/>
                    </a:lnTo>
                    <a:lnTo>
                      <a:pt x="3346" y="222"/>
                    </a:lnTo>
                    <a:lnTo>
                      <a:pt x="3344" y="226"/>
                    </a:lnTo>
                    <a:lnTo>
                      <a:pt x="3342" y="230"/>
                    </a:lnTo>
                    <a:lnTo>
                      <a:pt x="3338" y="232"/>
                    </a:lnTo>
                    <a:lnTo>
                      <a:pt x="3332" y="234"/>
                    </a:lnTo>
                    <a:lnTo>
                      <a:pt x="3326" y="234"/>
                    </a:lnTo>
                    <a:lnTo>
                      <a:pt x="3326" y="234"/>
                    </a:lnTo>
                    <a:lnTo>
                      <a:pt x="3322" y="236"/>
                    </a:lnTo>
                    <a:lnTo>
                      <a:pt x="3320" y="240"/>
                    </a:lnTo>
                    <a:lnTo>
                      <a:pt x="3318" y="256"/>
                    </a:lnTo>
                    <a:lnTo>
                      <a:pt x="3318" y="266"/>
                    </a:lnTo>
                    <a:lnTo>
                      <a:pt x="3316" y="278"/>
                    </a:lnTo>
                    <a:lnTo>
                      <a:pt x="3310" y="288"/>
                    </a:lnTo>
                    <a:lnTo>
                      <a:pt x="3300" y="296"/>
                    </a:lnTo>
                    <a:lnTo>
                      <a:pt x="3300" y="296"/>
                    </a:lnTo>
                    <a:lnTo>
                      <a:pt x="3292" y="302"/>
                    </a:lnTo>
                    <a:lnTo>
                      <a:pt x="3286" y="310"/>
                    </a:lnTo>
                    <a:lnTo>
                      <a:pt x="3284" y="316"/>
                    </a:lnTo>
                    <a:lnTo>
                      <a:pt x="3282" y="322"/>
                    </a:lnTo>
                    <a:lnTo>
                      <a:pt x="3280" y="328"/>
                    </a:lnTo>
                    <a:lnTo>
                      <a:pt x="3278" y="332"/>
                    </a:lnTo>
                    <a:lnTo>
                      <a:pt x="3274" y="338"/>
                    </a:lnTo>
                    <a:lnTo>
                      <a:pt x="3264" y="342"/>
                    </a:lnTo>
                    <a:lnTo>
                      <a:pt x="3264" y="342"/>
                    </a:lnTo>
                    <a:lnTo>
                      <a:pt x="3250" y="344"/>
                    </a:lnTo>
                    <a:lnTo>
                      <a:pt x="3246" y="344"/>
                    </a:lnTo>
                    <a:lnTo>
                      <a:pt x="3244" y="340"/>
                    </a:lnTo>
                    <a:lnTo>
                      <a:pt x="3238" y="330"/>
                    </a:lnTo>
                    <a:lnTo>
                      <a:pt x="3232" y="322"/>
                    </a:lnTo>
                    <a:lnTo>
                      <a:pt x="3222" y="312"/>
                    </a:lnTo>
                    <a:lnTo>
                      <a:pt x="3222" y="312"/>
                    </a:lnTo>
                    <a:lnTo>
                      <a:pt x="3214" y="304"/>
                    </a:lnTo>
                    <a:lnTo>
                      <a:pt x="3210" y="298"/>
                    </a:lnTo>
                    <a:lnTo>
                      <a:pt x="3212" y="292"/>
                    </a:lnTo>
                    <a:lnTo>
                      <a:pt x="3216" y="288"/>
                    </a:lnTo>
                    <a:lnTo>
                      <a:pt x="3226" y="280"/>
                    </a:lnTo>
                    <a:lnTo>
                      <a:pt x="3232" y="276"/>
                    </a:lnTo>
                    <a:lnTo>
                      <a:pt x="3234" y="270"/>
                    </a:lnTo>
                    <a:lnTo>
                      <a:pt x="3234" y="270"/>
                    </a:lnTo>
                    <a:lnTo>
                      <a:pt x="3232" y="260"/>
                    </a:lnTo>
                    <a:lnTo>
                      <a:pt x="3228" y="248"/>
                    </a:lnTo>
                    <a:lnTo>
                      <a:pt x="3220" y="234"/>
                    </a:lnTo>
                    <a:lnTo>
                      <a:pt x="3212" y="220"/>
                    </a:lnTo>
                    <a:lnTo>
                      <a:pt x="3200" y="210"/>
                    </a:lnTo>
                    <a:lnTo>
                      <a:pt x="3190" y="202"/>
                    </a:lnTo>
                    <a:lnTo>
                      <a:pt x="3184" y="200"/>
                    </a:lnTo>
                    <a:lnTo>
                      <a:pt x="3178" y="200"/>
                    </a:lnTo>
                    <a:lnTo>
                      <a:pt x="3172" y="202"/>
                    </a:lnTo>
                    <a:lnTo>
                      <a:pt x="3168" y="206"/>
                    </a:lnTo>
                    <a:lnTo>
                      <a:pt x="3168" y="206"/>
                    </a:lnTo>
                    <a:lnTo>
                      <a:pt x="3158" y="216"/>
                    </a:lnTo>
                    <a:lnTo>
                      <a:pt x="3154" y="230"/>
                    </a:lnTo>
                    <a:lnTo>
                      <a:pt x="3148" y="254"/>
                    </a:lnTo>
                    <a:lnTo>
                      <a:pt x="3146" y="262"/>
                    </a:lnTo>
                    <a:lnTo>
                      <a:pt x="3142" y="268"/>
                    </a:lnTo>
                    <a:lnTo>
                      <a:pt x="3140" y="268"/>
                    </a:lnTo>
                    <a:lnTo>
                      <a:pt x="3138" y="268"/>
                    </a:lnTo>
                    <a:lnTo>
                      <a:pt x="3130" y="260"/>
                    </a:lnTo>
                    <a:lnTo>
                      <a:pt x="3130" y="260"/>
                    </a:lnTo>
                    <a:lnTo>
                      <a:pt x="3124" y="252"/>
                    </a:lnTo>
                    <a:lnTo>
                      <a:pt x="3122" y="246"/>
                    </a:lnTo>
                    <a:lnTo>
                      <a:pt x="3122" y="242"/>
                    </a:lnTo>
                    <a:lnTo>
                      <a:pt x="3124" y="238"/>
                    </a:lnTo>
                    <a:lnTo>
                      <a:pt x="3126" y="236"/>
                    </a:lnTo>
                    <a:lnTo>
                      <a:pt x="3128" y="232"/>
                    </a:lnTo>
                    <a:lnTo>
                      <a:pt x="3124" y="226"/>
                    </a:lnTo>
                    <a:lnTo>
                      <a:pt x="3118" y="216"/>
                    </a:lnTo>
                    <a:lnTo>
                      <a:pt x="3118" y="216"/>
                    </a:lnTo>
                    <a:lnTo>
                      <a:pt x="3112" y="208"/>
                    </a:lnTo>
                    <a:lnTo>
                      <a:pt x="3110" y="204"/>
                    </a:lnTo>
                    <a:lnTo>
                      <a:pt x="3110" y="202"/>
                    </a:lnTo>
                    <a:lnTo>
                      <a:pt x="3114" y="198"/>
                    </a:lnTo>
                    <a:lnTo>
                      <a:pt x="3120" y="194"/>
                    </a:lnTo>
                    <a:lnTo>
                      <a:pt x="3126" y="192"/>
                    </a:lnTo>
                    <a:lnTo>
                      <a:pt x="3128" y="190"/>
                    </a:lnTo>
                    <a:lnTo>
                      <a:pt x="3126" y="186"/>
                    </a:lnTo>
                    <a:lnTo>
                      <a:pt x="3116" y="180"/>
                    </a:lnTo>
                    <a:lnTo>
                      <a:pt x="3116" y="180"/>
                    </a:lnTo>
                    <a:lnTo>
                      <a:pt x="3104" y="174"/>
                    </a:lnTo>
                    <a:lnTo>
                      <a:pt x="3094" y="172"/>
                    </a:lnTo>
                    <a:lnTo>
                      <a:pt x="3088" y="172"/>
                    </a:lnTo>
                    <a:lnTo>
                      <a:pt x="3082" y="174"/>
                    </a:lnTo>
                    <a:lnTo>
                      <a:pt x="3076" y="176"/>
                    </a:lnTo>
                    <a:lnTo>
                      <a:pt x="3070" y="178"/>
                    </a:lnTo>
                    <a:lnTo>
                      <a:pt x="3064" y="176"/>
                    </a:lnTo>
                    <a:lnTo>
                      <a:pt x="3054" y="172"/>
                    </a:lnTo>
                    <a:lnTo>
                      <a:pt x="3054" y="172"/>
                    </a:lnTo>
                    <a:lnTo>
                      <a:pt x="3050" y="170"/>
                    </a:lnTo>
                    <a:lnTo>
                      <a:pt x="3048" y="168"/>
                    </a:lnTo>
                    <a:lnTo>
                      <a:pt x="3048" y="164"/>
                    </a:lnTo>
                    <a:lnTo>
                      <a:pt x="3048" y="162"/>
                    </a:lnTo>
                    <a:lnTo>
                      <a:pt x="3054" y="154"/>
                    </a:lnTo>
                    <a:lnTo>
                      <a:pt x="3062" y="148"/>
                    </a:lnTo>
                    <a:lnTo>
                      <a:pt x="3076" y="134"/>
                    </a:lnTo>
                    <a:lnTo>
                      <a:pt x="3080" y="130"/>
                    </a:lnTo>
                    <a:lnTo>
                      <a:pt x="3080" y="126"/>
                    </a:lnTo>
                    <a:lnTo>
                      <a:pt x="3078" y="124"/>
                    </a:lnTo>
                    <a:lnTo>
                      <a:pt x="3078" y="124"/>
                    </a:lnTo>
                    <a:lnTo>
                      <a:pt x="3064" y="114"/>
                    </a:lnTo>
                    <a:lnTo>
                      <a:pt x="3046" y="102"/>
                    </a:lnTo>
                    <a:lnTo>
                      <a:pt x="3038" y="94"/>
                    </a:lnTo>
                    <a:lnTo>
                      <a:pt x="3032" y="86"/>
                    </a:lnTo>
                    <a:lnTo>
                      <a:pt x="3028" y="78"/>
                    </a:lnTo>
                    <a:lnTo>
                      <a:pt x="3026" y="66"/>
                    </a:lnTo>
                    <a:lnTo>
                      <a:pt x="3026" y="66"/>
                    </a:lnTo>
                    <a:lnTo>
                      <a:pt x="3026" y="62"/>
                    </a:lnTo>
                    <a:lnTo>
                      <a:pt x="3026" y="56"/>
                    </a:lnTo>
                    <a:lnTo>
                      <a:pt x="3020" y="44"/>
                    </a:lnTo>
                    <a:lnTo>
                      <a:pt x="3010" y="34"/>
                    </a:lnTo>
                    <a:lnTo>
                      <a:pt x="2998" y="24"/>
                    </a:lnTo>
                    <a:lnTo>
                      <a:pt x="2986" y="14"/>
                    </a:lnTo>
                    <a:lnTo>
                      <a:pt x="2972" y="8"/>
                    </a:lnTo>
                    <a:lnTo>
                      <a:pt x="2960" y="2"/>
                    </a:lnTo>
                    <a:lnTo>
                      <a:pt x="2948" y="0"/>
                    </a:lnTo>
                    <a:lnTo>
                      <a:pt x="2948" y="0"/>
                    </a:lnTo>
                    <a:lnTo>
                      <a:pt x="2940" y="0"/>
                    </a:lnTo>
                    <a:lnTo>
                      <a:pt x="2936" y="2"/>
                    </a:lnTo>
                    <a:lnTo>
                      <a:pt x="2934" y="4"/>
                    </a:lnTo>
                    <a:lnTo>
                      <a:pt x="2932" y="8"/>
                    </a:lnTo>
                    <a:lnTo>
                      <a:pt x="2932" y="12"/>
                    </a:lnTo>
                    <a:lnTo>
                      <a:pt x="2928" y="16"/>
                    </a:lnTo>
                    <a:lnTo>
                      <a:pt x="2924" y="20"/>
                    </a:lnTo>
                    <a:lnTo>
                      <a:pt x="2916" y="22"/>
                    </a:lnTo>
                    <a:lnTo>
                      <a:pt x="2916" y="22"/>
                    </a:lnTo>
                    <a:lnTo>
                      <a:pt x="2908" y="26"/>
                    </a:lnTo>
                    <a:lnTo>
                      <a:pt x="2904" y="28"/>
                    </a:lnTo>
                    <a:lnTo>
                      <a:pt x="2902" y="30"/>
                    </a:lnTo>
                    <a:lnTo>
                      <a:pt x="2902" y="34"/>
                    </a:lnTo>
                    <a:lnTo>
                      <a:pt x="2902" y="38"/>
                    </a:lnTo>
                    <a:lnTo>
                      <a:pt x="2900" y="42"/>
                    </a:lnTo>
                    <a:lnTo>
                      <a:pt x="2894" y="46"/>
                    </a:lnTo>
                    <a:lnTo>
                      <a:pt x="2886" y="50"/>
                    </a:lnTo>
                    <a:lnTo>
                      <a:pt x="2886" y="50"/>
                    </a:lnTo>
                    <a:lnTo>
                      <a:pt x="2878" y="56"/>
                    </a:lnTo>
                    <a:lnTo>
                      <a:pt x="2876" y="62"/>
                    </a:lnTo>
                    <a:lnTo>
                      <a:pt x="2876" y="70"/>
                    </a:lnTo>
                    <a:lnTo>
                      <a:pt x="2878" y="80"/>
                    </a:lnTo>
                    <a:lnTo>
                      <a:pt x="2886" y="98"/>
                    </a:lnTo>
                    <a:lnTo>
                      <a:pt x="2888" y="106"/>
                    </a:lnTo>
                    <a:lnTo>
                      <a:pt x="2886" y="114"/>
                    </a:lnTo>
                    <a:lnTo>
                      <a:pt x="2886" y="114"/>
                    </a:lnTo>
                    <a:lnTo>
                      <a:pt x="2884" y="128"/>
                    </a:lnTo>
                    <a:lnTo>
                      <a:pt x="2884" y="136"/>
                    </a:lnTo>
                    <a:lnTo>
                      <a:pt x="2886" y="142"/>
                    </a:lnTo>
                    <a:lnTo>
                      <a:pt x="2890" y="150"/>
                    </a:lnTo>
                    <a:lnTo>
                      <a:pt x="2898" y="156"/>
                    </a:lnTo>
                    <a:lnTo>
                      <a:pt x="2910" y="162"/>
                    </a:lnTo>
                    <a:lnTo>
                      <a:pt x="2924" y="168"/>
                    </a:lnTo>
                    <a:lnTo>
                      <a:pt x="2924" y="168"/>
                    </a:lnTo>
                    <a:lnTo>
                      <a:pt x="2940" y="172"/>
                    </a:lnTo>
                    <a:lnTo>
                      <a:pt x="2954" y="180"/>
                    </a:lnTo>
                    <a:lnTo>
                      <a:pt x="2964" y="186"/>
                    </a:lnTo>
                    <a:lnTo>
                      <a:pt x="2970" y="194"/>
                    </a:lnTo>
                    <a:lnTo>
                      <a:pt x="2974" y="202"/>
                    </a:lnTo>
                    <a:lnTo>
                      <a:pt x="2974" y="208"/>
                    </a:lnTo>
                    <a:lnTo>
                      <a:pt x="2972" y="214"/>
                    </a:lnTo>
                    <a:lnTo>
                      <a:pt x="2966" y="218"/>
                    </a:lnTo>
                    <a:lnTo>
                      <a:pt x="2966" y="218"/>
                    </a:lnTo>
                    <a:lnTo>
                      <a:pt x="2958" y="222"/>
                    </a:lnTo>
                    <a:lnTo>
                      <a:pt x="2954" y="226"/>
                    </a:lnTo>
                    <a:lnTo>
                      <a:pt x="2954" y="232"/>
                    </a:lnTo>
                    <a:lnTo>
                      <a:pt x="2956" y="234"/>
                    </a:lnTo>
                    <a:lnTo>
                      <a:pt x="2960" y="238"/>
                    </a:lnTo>
                    <a:lnTo>
                      <a:pt x="2966" y="238"/>
                    </a:lnTo>
                    <a:lnTo>
                      <a:pt x="2972" y="236"/>
                    </a:lnTo>
                    <a:lnTo>
                      <a:pt x="2980" y="234"/>
                    </a:lnTo>
                    <a:lnTo>
                      <a:pt x="2980" y="234"/>
                    </a:lnTo>
                    <a:lnTo>
                      <a:pt x="2986" y="230"/>
                    </a:lnTo>
                    <a:lnTo>
                      <a:pt x="2992" y="230"/>
                    </a:lnTo>
                    <a:lnTo>
                      <a:pt x="2996" y="232"/>
                    </a:lnTo>
                    <a:lnTo>
                      <a:pt x="2996" y="238"/>
                    </a:lnTo>
                    <a:lnTo>
                      <a:pt x="2994" y="246"/>
                    </a:lnTo>
                    <a:lnTo>
                      <a:pt x="2988" y="254"/>
                    </a:lnTo>
                    <a:lnTo>
                      <a:pt x="2980" y="262"/>
                    </a:lnTo>
                    <a:lnTo>
                      <a:pt x="2968" y="272"/>
                    </a:lnTo>
                    <a:lnTo>
                      <a:pt x="2968" y="272"/>
                    </a:lnTo>
                    <a:lnTo>
                      <a:pt x="2956" y="280"/>
                    </a:lnTo>
                    <a:lnTo>
                      <a:pt x="2946" y="282"/>
                    </a:lnTo>
                    <a:lnTo>
                      <a:pt x="2940" y="284"/>
                    </a:lnTo>
                    <a:lnTo>
                      <a:pt x="2934" y="282"/>
                    </a:lnTo>
                    <a:lnTo>
                      <a:pt x="2930" y="280"/>
                    </a:lnTo>
                    <a:lnTo>
                      <a:pt x="2928" y="282"/>
                    </a:lnTo>
                    <a:lnTo>
                      <a:pt x="2926" y="284"/>
                    </a:lnTo>
                    <a:lnTo>
                      <a:pt x="2922" y="290"/>
                    </a:lnTo>
                    <a:lnTo>
                      <a:pt x="2922" y="290"/>
                    </a:lnTo>
                    <a:lnTo>
                      <a:pt x="2920" y="300"/>
                    </a:lnTo>
                    <a:lnTo>
                      <a:pt x="2924" y="312"/>
                    </a:lnTo>
                    <a:lnTo>
                      <a:pt x="2930" y="334"/>
                    </a:lnTo>
                    <a:lnTo>
                      <a:pt x="2934" y="342"/>
                    </a:lnTo>
                    <a:lnTo>
                      <a:pt x="2934" y="348"/>
                    </a:lnTo>
                    <a:lnTo>
                      <a:pt x="2934" y="350"/>
                    </a:lnTo>
                    <a:lnTo>
                      <a:pt x="2930" y="348"/>
                    </a:lnTo>
                    <a:lnTo>
                      <a:pt x="2922" y="344"/>
                    </a:lnTo>
                    <a:lnTo>
                      <a:pt x="2922" y="344"/>
                    </a:lnTo>
                    <a:lnTo>
                      <a:pt x="2902" y="330"/>
                    </a:lnTo>
                    <a:lnTo>
                      <a:pt x="2896" y="326"/>
                    </a:lnTo>
                    <a:lnTo>
                      <a:pt x="2892" y="320"/>
                    </a:lnTo>
                    <a:lnTo>
                      <a:pt x="2892" y="316"/>
                    </a:lnTo>
                    <a:lnTo>
                      <a:pt x="2892" y="312"/>
                    </a:lnTo>
                    <a:lnTo>
                      <a:pt x="2896" y="298"/>
                    </a:lnTo>
                    <a:lnTo>
                      <a:pt x="2896" y="298"/>
                    </a:lnTo>
                    <a:lnTo>
                      <a:pt x="2900" y="286"/>
                    </a:lnTo>
                    <a:lnTo>
                      <a:pt x="2902" y="280"/>
                    </a:lnTo>
                    <a:lnTo>
                      <a:pt x="2900" y="276"/>
                    </a:lnTo>
                    <a:lnTo>
                      <a:pt x="2898" y="272"/>
                    </a:lnTo>
                    <a:lnTo>
                      <a:pt x="2892" y="270"/>
                    </a:lnTo>
                    <a:lnTo>
                      <a:pt x="2886" y="270"/>
                    </a:lnTo>
                    <a:lnTo>
                      <a:pt x="2876" y="270"/>
                    </a:lnTo>
                    <a:lnTo>
                      <a:pt x="2876" y="270"/>
                    </a:lnTo>
                    <a:lnTo>
                      <a:pt x="2866" y="270"/>
                    </a:lnTo>
                    <a:lnTo>
                      <a:pt x="2858" y="268"/>
                    </a:lnTo>
                    <a:lnTo>
                      <a:pt x="2844" y="260"/>
                    </a:lnTo>
                    <a:lnTo>
                      <a:pt x="2838" y="256"/>
                    </a:lnTo>
                    <a:lnTo>
                      <a:pt x="2830" y="254"/>
                    </a:lnTo>
                    <a:lnTo>
                      <a:pt x="2820" y="254"/>
                    </a:lnTo>
                    <a:lnTo>
                      <a:pt x="2810" y="258"/>
                    </a:lnTo>
                    <a:lnTo>
                      <a:pt x="2810" y="258"/>
                    </a:lnTo>
                    <a:lnTo>
                      <a:pt x="2800" y="264"/>
                    </a:lnTo>
                    <a:lnTo>
                      <a:pt x="2796" y="272"/>
                    </a:lnTo>
                    <a:lnTo>
                      <a:pt x="2796" y="278"/>
                    </a:lnTo>
                    <a:lnTo>
                      <a:pt x="2796" y="286"/>
                    </a:lnTo>
                    <a:lnTo>
                      <a:pt x="2798" y="292"/>
                    </a:lnTo>
                    <a:lnTo>
                      <a:pt x="2798" y="298"/>
                    </a:lnTo>
                    <a:lnTo>
                      <a:pt x="2794" y="304"/>
                    </a:lnTo>
                    <a:lnTo>
                      <a:pt x="2786" y="308"/>
                    </a:lnTo>
                    <a:lnTo>
                      <a:pt x="2786" y="308"/>
                    </a:lnTo>
                    <a:lnTo>
                      <a:pt x="2778" y="310"/>
                    </a:lnTo>
                    <a:lnTo>
                      <a:pt x="2772" y="308"/>
                    </a:lnTo>
                    <a:lnTo>
                      <a:pt x="2760" y="302"/>
                    </a:lnTo>
                    <a:lnTo>
                      <a:pt x="2752" y="300"/>
                    </a:lnTo>
                    <a:lnTo>
                      <a:pt x="2742" y="298"/>
                    </a:lnTo>
                    <a:lnTo>
                      <a:pt x="2726" y="298"/>
                    </a:lnTo>
                    <a:lnTo>
                      <a:pt x="2708" y="302"/>
                    </a:lnTo>
                    <a:lnTo>
                      <a:pt x="2708" y="302"/>
                    </a:lnTo>
                    <a:lnTo>
                      <a:pt x="2680" y="306"/>
                    </a:lnTo>
                    <a:lnTo>
                      <a:pt x="2658" y="306"/>
                    </a:lnTo>
                    <a:lnTo>
                      <a:pt x="2640" y="302"/>
                    </a:lnTo>
                    <a:lnTo>
                      <a:pt x="2626" y="298"/>
                    </a:lnTo>
                    <a:lnTo>
                      <a:pt x="2606" y="286"/>
                    </a:lnTo>
                    <a:lnTo>
                      <a:pt x="2598" y="284"/>
                    </a:lnTo>
                    <a:lnTo>
                      <a:pt x="2590" y="286"/>
                    </a:lnTo>
                    <a:lnTo>
                      <a:pt x="2590" y="286"/>
                    </a:lnTo>
                    <a:lnTo>
                      <a:pt x="2580" y="288"/>
                    </a:lnTo>
                    <a:lnTo>
                      <a:pt x="2572" y="288"/>
                    </a:lnTo>
                    <a:lnTo>
                      <a:pt x="2564" y="286"/>
                    </a:lnTo>
                    <a:lnTo>
                      <a:pt x="2556" y="282"/>
                    </a:lnTo>
                    <a:lnTo>
                      <a:pt x="2544" y="272"/>
                    </a:lnTo>
                    <a:lnTo>
                      <a:pt x="2532" y="260"/>
                    </a:lnTo>
                    <a:lnTo>
                      <a:pt x="2520" y="246"/>
                    </a:lnTo>
                    <a:lnTo>
                      <a:pt x="2510" y="234"/>
                    </a:lnTo>
                    <a:lnTo>
                      <a:pt x="2504" y="230"/>
                    </a:lnTo>
                    <a:lnTo>
                      <a:pt x="2498" y="226"/>
                    </a:lnTo>
                    <a:lnTo>
                      <a:pt x="2492" y="224"/>
                    </a:lnTo>
                    <a:lnTo>
                      <a:pt x="2486" y="224"/>
                    </a:lnTo>
                    <a:lnTo>
                      <a:pt x="2486" y="224"/>
                    </a:lnTo>
                    <a:lnTo>
                      <a:pt x="2456" y="230"/>
                    </a:lnTo>
                    <a:lnTo>
                      <a:pt x="2438" y="234"/>
                    </a:lnTo>
                    <a:lnTo>
                      <a:pt x="2422" y="240"/>
                    </a:lnTo>
                    <a:lnTo>
                      <a:pt x="2408" y="246"/>
                    </a:lnTo>
                    <a:lnTo>
                      <a:pt x="2398" y="252"/>
                    </a:lnTo>
                    <a:lnTo>
                      <a:pt x="2394" y="256"/>
                    </a:lnTo>
                    <a:lnTo>
                      <a:pt x="2392" y="262"/>
                    </a:lnTo>
                    <a:lnTo>
                      <a:pt x="2392" y="266"/>
                    </a:lnTo>
                    <a:lnTo>
                      <a:pt x="2394" y="270"/>
                    </a:lnTo>
                    <a:lnTo>
                      <a:pt x="2394" y="270"/>
                    </a:lnTo>
                    <a:lnTo>
                      <a:pt x="2398" y="274"/>
                    </a:lnTo>
                    <a:lnTo>
                      <a:pt x="2400" y="278"/>
                    </a:lnTo>
                    <a:lnTo>
                      <a:pt x="2406" y="280"/>
                    </a:lnTo>
                    <a:lnTo>
                      <a:pt x="2410" y="280"/>
                    </a:lnTo>
                    <a:lnTo>
                      <a:pt x="2420" y="278"/>
                    </a:lnTo>
                    <a:lnTo>
                      <a:pt x="2432" y="274"/>
                    </a:lnTo>
                    <a:lnTo>
                      <a:pt x="2456" y="264"/>
                    </a:lnTo>
                    <a:lnTo>
                      <a:pt x="2464" y="262"/>
                    </a:lnTo>
                    <a:lnTo>
                      <a:pt x="2468" y="262"/>
                    </a:lnTo>
                    <a:lnTo>
                      <a:pt x="2472" y="264"/>
                    </a:lnTo>
                    <a:lnTo>
                      <a:pt x="2472" y="264"/>
                    </a:lnTo>
                    <a:lnTo>
                      <a:pt x="2474" y="266"/>
                    </a:lnTo>
                    <a:lnTo>
                      <a:pt x="2476" y="268"/>
                    </a:lnTo>
                    <a:lnTo>
                      <a:pt x="2472" y="272"/>
                    </a:lnTo>
                    <a:lnTo>
                      <a:pt x="2456" y="278"/>
                    </a:lnTo>
                    <a:lnTo>
                      <a:pt x="2436" y="286"/>
                    </a:lnTo>
                    <a:lnTo>
                      <a:pt x="2428" y="292"/>
                    </a:lnTo>
                    <a:lnTo>
                      <a:pt x="2422" y="298"/>
                    </a:lnTo>
                    <a:lnTo>
                      <a:pt x="2422" y="298"/>
                    </a:lnTo>
                    <a:lnTo>
                      <a:pt x="2422" y="304"/>
                    </a:lnTo>
                    <a:lnTo>
                      <a:pt x="2424" y="308"/>
                    </a:lnTo>
                    <a:lnTo>
                      <a:pt x="2428" y="320"/>
                    </a:lnTo>
                    <a:lnTo>
                      <a:pt x="2440" y="342"/>
                    </a:lnTo>
                    <a:lnTo>
                      <a:pt x="2444" y="350"/>
                    </a:lnTo>
                    <a:lnTo>
                      <a:pt x="2444" y="352"/>
                    </a:lnTo>
                    <a:lnTo>
                      <a:pt x="2444" y="354"/>
                    </a:lnTo>
                    <a:lnTo>
                      <a:pt x="2436" y="350"/>
                    </a:lnTo>
                    <a:lnTo>
                      <a:pt x="2418" y="340"/>
                    </a:lnTo>
                    <a:lnTo>
                      <a:pt x="2418" y="340"/>
                    </a:lnTo>
                    <a:lnTo>
                      <a:pt x="2398" y="326"/>
                    </a:lnTo>
                    <a:lnTo>
                      <a:pt x="2382" y="318"/>
                    </a:lnTo>
                    <a:lnTo>
                      <a:pt x="2364" y="310"/>
                    </a:lnTo>
                    <a:lnTo>
                      <a:pt x="2354" y="306"/>
                    </a:lnTo>
                    <a:lnTo>
                      <a:pt x="2348" y="302"/>
                    </a:lnTo>
                    <a:lnTo>
                      <a:pt x="2340" y="294"/>
                    </a:lnTo>
                    <a:lnTo>
                      <a:pt x="2340" y="294"/>
                    </a:lnTo>
                    <a:lnTo>
                      <a:pt x="2334" y="288"/>
                    </a:lnTo>
                    <a:lnTo>
                      <a:pt x="2330" y="286"/>
                    </a:lnTo>
                    <a:lnTo>
                      <a:pt x="2326" y="288"/>
                    </a:lnTo>
                    <a:lnTo>
                      <a:pt x="2320" y="290"/>
                    </a:lnTo>
                    <a:lnTo>
                      <a:pt x="2314" y="296"/>
                    </a:lnTo>
                    <a:lnTo>
                      <a:pt x="2304" y="300"/>
                    </a:lnTo>
                    <a:lnTo>
                      <a:pt x="2286" y="304"/>
                    </a:lnTo>
                    <a:lnTo>
                      <a:pt x="2262" y="308"/>
                    </a:lnTo>
                    <a:lnTo>
                      <a:pt x="2262" y="308"/>
                    </a:lnTo>
                    <a:lnTo>
                      <a:pt x="2206" y="308"/>
                    </a:lnTo>
                    <a:lnTo>
                      <a:pt x="2180" y="308"/>
                    </a:lnTo>
                    <a:lnTo>
                      <a:pt x="2156" y="306"/>
                    </a:lnTo>
                    <a:lnTo>
                      <a:pt x="2140" y="302"/>
                    </a:lnTo>
                    <a:lnTo>
                      <a:pt x="2128" y="298"/>
                    </a:lnTo>
                    <a:lnTo>
                      <a:pt x="2124" y="296"/>
                    </a:lnTo>
                    <a:lnTo>
                      <a:pt x="2124" y="292"/>
                    </a:lnTo>
                    <a:lnTo>
                      <a:pt x="2126" y="288"/>
                    </a:lnTo>
                    <a:lnTo>
                      <a:pt x="2130" y="284"/>
                    </a:lnTo>
                    <a:lnTo>
                      <a:pt x="2130" y="284"/>
                    </a:lnTo>
                    <a:lnTo>
                      <a:pt x="2142" y="278"/>
                    </a:lnTo>
                    <a:lnTo>
                      <a:pt x="2154" y="274"/>
                    </a:lnTo>
                    <a:lnTo>
                      <a:pt x="2172" y="272"/>
                    </a:lnTo>
                    <a:lnTo>
                      <a:pt x="2178" y="270"/>
                    </a:lnTo>
                    <a:lnTo>
                      <a:pt x="2180" y="268"/>
                    </a:lnTo>
                    <a:lnTo>
                      <a:pt x="2178" y="264"/>
                    </a:lnTo>
                    <a:lnTo>
                      <a:pt x="2170" y="256"/>
                    </a:lnTo>
                    <a:lnTo>
                      <a:pt x="2170" y="256"/>
                    </a:lnTo>
                    <a:lnTo>
                      <a:pt x="2154" y="240"/>
                    </a:lnTo>
                    <a:lnTo>
                      <a:pt x="2144" y="232"/>
                    </a:lnTo>
                    <a:lnTo>
                      <a:pt x="2134" y="228"/>
                    </a:lnTo>
                    <a:lnTo>
                      <a:pt x="2124" y="222"/>
                    </a:lnTo>
                    <a:lnTo>
                      <a:pt x="2110" y="220"/>
                    </a:lnTo>
                    <a:lnTo>
                      <a:pt x="2096" y="220"/>
                    </a:lnTo>
                    <a:lnTo>
                      <a:pt x="2080" y="220"/>
                    </a:lnTo>
                    <a:lnTo>
                      <a:pt x="2080" y="220"/>
                    </a:lnTo>
                    <a:lnTo>
                      <a:pt x="2064" y="222"/>
                    </a:lnTo>
                    <a:lnTo>
                      <a:pt x="2046" y="220"/>
                    </a:lnTo>
                    <a:lnTo>
                      <a:pt x="2030" y="218"/>
                    </a:lnTo>
                    <a:lnTo>
                      <a:pt x="2014" y="212"/>
                    </a:lnTo>
                    <a:lnTo>
                      <a:pt x="1982" y="202"/>
                    </a:lnTo>
                    <a:lnTo>
                      <a:pt x="1948" y="194"/>
                    </a:lnTo>
                    <a:lnTo>
                      <a:pt x="1948" y="194"/>
                    </a:lnTo>
                    <a:lnTo>
                      <a:pt x="1932" y="190"/>
                    </a:lnTo>
                    <a:lnTo>
                      <a:pt x="1918" y="184"/>
                    </a:lnTo>
                    <a:lnTo>
                      <a:pt x="1890" y="172"/>
                    </a:lnTo>
                    <a:lnTo>
                      <a:pt x="1876" y="166"/>
                    </a:lnTo>
                    <a:lnTo>
                      <a:pt x="1862" y="160"/>
                    </a:lnTo>
                    <a:lnTo>
                      <a:pt x="1848" y="158"/>
                    </a:lnTo>
                    <a:lnTo>
                      <a:pt x="1832" y="158"/>
                    </a:lnTo>
                    <a:lnTo>
                      <a:pt x="1832" y="158"/>
                    </a:lnTo>
                    <a:lnTo>
                      <a:pt x="1820" y="160"/>
                    </a:lnTo>
                    <a:lnTo>
                      <a:pt x="1812" y="164"/>
                    </a:lnTo>
                    <a:lnTo>
                      <a:pt x="1808" y="170"/>
                    </a:lnTo>
                    <a:lnTo>
                      <a:pt x="1806" y="176"/>
                    </a:lnTo>
                    <a:lnTo>
                      <a:pt x="1804" y="182"/>
                    </a:lnTo>
                    <a:lnTo>
                      <a:pt x="1800" y="186"/>
                    </a:lnTo>
                    <a:lnTo>
                      <a:pt x="1792" y="188"/>
                    </a:lnTo>
                    <a:lnTo>
                      <a:pt x="1780" y="188"/>
                    </a:lnTo>
                    <a:lnTo>
                      <a:pt x="1780" y="188"/>
                    </a:lnTo>
                    <a:lnTo>
                      <a:pt x="1774" y="186"/>
                    </a:lnTo>
                    <a:lnTo>
                      <a:pt x="1768" y="184"/>
                    </a:lnTo>
                    <a:lnTo>
                      <a:pt x="1764" y="180"/>
                    </a:lnTo>
                    <a:lnTo>
                      <a:pt x="1762" y="176"/>
                    </a:lnTo>
                    <a:lnTo>
                      <a:pt x="1760" y="166"/>
                    </a:lnTo>
                    <a:lnTo>
                      <a:pt x="1760" y="156"/>
                    </a:lnTo>
                    <a:lnTo>
                      <a:pt x="1760" y="146"/>
                    </a:lnTo>
                    <a:lnTo>
                      <a:pt x="1758" y="138"/>
                    </a:lnTo>
                    <a:lnTo>
                      <a:pt x="1756" y="136"/>
                    </a:lnTo>
                    <a:lnTo>
                      <a:pt x="1750" y="134"/>
                    </a:lnTo>
                    <a:lnTo>
                      <a:pt x="1744" y="134"/>
                    </a:lnTo>
                    <a:lnTo>
                      <a:pt x="1736" y="134"/>
                    </a:lnTo>
                    <a:lnTo>
                      <a:pt x="1736" y="134"/>
                    </a:lnTo>
                    <a:lnTo>
                      <a:pt x="1732" y="136"/>
                    </a:lnTo>
                    <a:lnTo>
                      <a:pt x="1730" y="140"/>
                    </a:lnTo>
                    <a:lnTo>
                      <a:pt x="1726" y="148"/>
                    </a:lnTo>
                    <a:lnTo>
                      <a:pt x="1724" y="172"/>
                    </a:lnTo>
                    <a:lnTo>
                      <a:pt x="1720" y="182"/>
                    </a:lnTo>
                    <a:lnTo>
                      <a:pt x="1718" y="186"/>
                    </a:lnTo>
                    <a:lnTo>
                      <a:pt x="1716" y="190"/>
                    </a:lnTo>
                    <a:lnTo>
                      <a:pt x="1712" y="190"/>
                    </a:lnTo>
                    <a:lnTo>
                      <a:pt x="1706" y="190"/>
                    </a:lnTo>
                    <a:lnTo>
                      <a:pt x="1698" y="188"/>
                    </a:lnTo>
                    <a:lnTo>
                      <a:pt x="1688" y="184"/>
                    </a:lnTo>
                    <a:lnTo>
                      <a:pt x="1688" y="184"/>
                    </a:lnTo>
                    <a:lnTo>
                      <a:pt x="1684" y="182"/>
                    </a:lnTo>
                    <a:lnTo>
                      <a:pt x="1678" y="176"/>
                    </a:lnTo>
                    <a:lnTo>
                      <a:pt x="1668" y="162"/>
                    </a:lnTo>
                    <a:lnTo>
                      <a:pt x="1650" y="132"/>
                    </a:lnTo>
                    <a:lnTo>
                      <a:pt x="1640" y="116"/>
                    </a:lnTo>
                    <a:lnTo>
                      <a:pt x="1630" y="106"/>
                    </a:lnTo>
                    <a:lnTo>
                      <a:pt x="1624" y="104"/>
                    </a:lnTo>
                    <a:lnTo>
                      <a:pt x="1620" y="102"/>
                    </a:lnTo>
                    <a:lnTo>
                      <a:pt x="1614" y="102"/>
                    </a:lnTo>
                    <a:lnTo>
                      <a:pt x="1608" y="106"/>
                    </a:lnTo>
                    <a:lnTo>
                      <a:pt x="1608" y="106"/>
                    </a:lnTo>
                    <a:lnTo>
                      <a:pt x="1600" y="114"/>
                    </a:lnTo>
                    <a:lnTo>
                      <a:pt x="1598" y="116"/>
                    </a:lnTo>
                    <a:lnTo>
                      <a:pt x="1600" y="118"/>
                    </a:lnTo>
                    <a:lnTo>
                      <a:pt x="1604" y="120"/>
                    </a:lnTo>
                    <a:lnTo>
                      <a:pt x="1610" y="122"/>
                    </a:lnTo>
                    <a:lnTo>
                      <a:pt x="1616" y="124"/>
                    </a:lnTo>
                    <a:lnTo>
                      <a:pt x="1616" y="126"/>
                    </a:lnTo>
                    <a:lnTo>
                      <a:pt x="1616" y="130"/>
                    </a:lnTo>
                    <a:lnTo>
                      <a:pt x="1610" y="138"/>
                    </a:lnTo>
                    <a:lnTo>
                      <a:pt x="1592" y="150"/>
                    </a:lnTo>
                    <a:lnTo>
                      <a:pt x="1592" y="150"/>
                    </a:lnTo>
                    <a:lnTo>
                      <a:pt x="1574" y="160"/>
                    </a:lnTo>
                    <a:lnTo>
                      <a:pt x="1572" y="160"/>
                    </a:lnTo>
                    <a:lnTo>
                      <a:pt x="1570" y="158"/>
                    </a:lnTo>
                    <a:lnTo>
                      <a:pt x="1568" y="156"/>
                    </a:lnTo>
                    <a:lnTo>
                      <a:pt x="1560" y="156"/>
                    </a:lnTo>
                    <a:lnTo>
                      <a:pt x="1546" y="160"/>
                    </a:lnTo>
                    <a:lnTo>
                      <a:pt x="1522" y="168"/>
                    </a:lnTo>
                    <a:lnTo>
                      <a:pt x="1522" y="168"/>
                    </a:lnTo>
                    <a:lnTo>
                      <a:pt x="1482" y="180"/>
                    </a:lnTo>
                    <a:lnTo>
                      <a:pt x="1476" y="182"/>
                    </a:lnTo>
                    <a:lnTo>
                      <a:pt x="1476" y="180"/>
                    </a:lnTo>
                    <a:lnTo>
                      <a:pt x="1476" y="180"/>
                    </a:lnTo>
                    <a:lnTo>
                      <a:pt x="1494" y="168"/>
                    </a:lnTo>
                    <a:lnTo>
                      <a:pt x="1526" y="152"/>
                    </a:lnTo>
                    <a:lnTo>
                      <a:pt x="1526" y="152"/>
                    </a:lnTo>
                    <a:lnTo>
                      <a:pt x="1552" y="140"/>
                    </a:lnTo>
                    <a:lnTo>
                      <a:pt x="1558" y="136"/>
                    </a:lnTo>
                    <a:lnTo>
                      <a:pt x="1560" y="132"/>
                    </a:lnTo>
                    <a:lnTo>
                      <a:pt x="1560" y="132"/>
                    </a:lnTo>
                    <a:lnTo>
                      <a:pt x="1556" y="132"/>
                    </a:lnTo>
                    <a:lnTo>
                      <a:pt x="1538" y="134"/>
                    </a:lnTo>
                    <a:lnTo>
                      <a:pt x="1538" y="134"/>
                    </a:lnTo>
                    <a:lnTo>
                      <a:pt x="1530" y="136"/>
                    </a:lnTo>
                    <a:lnTo>
                      <a:pt x="1522" y="134"/>
                    </a:lnTo>
                    <a:lnTo>
                      <a:pt x="1510" y="134"/>
                    </a:lnTo>
                    <a:lnTo>
                      <a:pt x="1506" y="134"/>
                    </a:lnTo>
                    <a:lnTo>
                      <a:pt x="1498" y="136"/>
                    </a:lnTo>
                    <a:lnTo>
                      <a:pt x="1488" y="140"/>
                    </a:lnTo>
                    <a:lnTo>
                      <a:pt x="1474" y="148"/>
                    </a:lnTo>
                    <a:lnTo>
                      <a:pt x="1474" y="148"/>
                    </a:lnTo>
                    <a:lnTo>
                      <a:pt x="1462" y="156"/>
                    </a:lnTo>
                    <a:lnTo>
                      <a:pt x="1454" y="160"/>
                    </a:lnTo>
                    <a:lnTo>
                      <a:pt x="1448" y="160"/>
                    </a:lnTo>
                    <a:lnTo>
                      <a:pt x="1442" y="162"/>
                    </a:lnTo>
                    <a:lnTo>
                      <a:pt x="1438" y="162"/>
                    </a:lnTo>
                    <a:lnTo>
                      <a:pt x="1432" y="164"/>
                    </a:lnTo>
                    <a:lnTo>
                      <a:pt x="1422" y="168"/>
                    </a:lnTo>
                    <a:lnTo>
                      <a:pt x="1406" y="178"/>
                    </a:lnTo>
                    <a:lnTo>
                      <a:pt x="1406" y="178"/>
                    </a:lnTo>
                    <a:lnTo>
                      <a:pt x="1378" y="198"/>
                    </a:lnTo>
                    <a:lnTo>
                      <a:pt x="1358" y="210"/>
                    </a:lnTo>
                    <a:lnTo>
                      <a:pt x="1352" y="214"/>
                    </a:lnTo>
                    <a:lnTo>
                      <a:pt x="1350" y="218"/>
                    </a:lnTo>
                    <a:lnTo>
                      <a:pt x="1350" y="224"/>
                    </a:lnTo>
                    <a:lnTo>
                      <a:pt x="1352" y="230"/>
                    </a:lnTo>
                    <a:lnTo>
                      <a:pt x="1352" y="230"/>
                    </a:lnTo>
                    <a:lnTo>
                      <a:pt x="1352" y="234"/>
                    </a:lnTo>
                    <a:lnTo>
                      <a:pt x="1352" y="236"/>
                    </a:lnTo>
                    <a:lnTo>
                      <a:pt x="1340" y="232"/>
                    </a:lnTo>
                    <a:lnTo>
                      <a:pt x="1332" y="230"/>
                    </a:lnTo>
                    <a:lnTo>
                      <a:pt x="1324" y="228"/>
                    </a:lnTo>
                    <a:lnTo>
                      <a:pt x="1316" y="230"/>
                    </a:lnTo>
                    <a:lnTo>
                      <a:pt x="1308" y="232"/>
                    </a:lnTo>
                    <a:lnTo>
                      <a:pt x="1308" y="232"/>
                    </a:lnTo>
                    <a:lnTo>
                      <a:pt x="1300" y="236"/>
                    </a:lnTo>
                    <a:lnTo>
                      <a:pt x="1296" y="236"/>
                    </a:lnTo>
                    <a:lnTo>
                      <a:pt x="1294" y="236"/>
                    </a:lnTo>
                    <a:lnTo>
                      <a:pt x="1290" y="232"/>
                    </a:lnTo>
                    <a:lnTo>
                      <a:pt x="1286" y="228"/>
                    </a:lnTo>
                    <a:lnTo>
                      <a:pt x="1280" y="226"/>
                    </a:lnTo>
                    <a:lnTo>
                      <a:pt x="1270" y="224"/>
                    </a:lnTo>
                    <a:lnTo>
                      <a:pt x="1258" y="222"/>
                    </a:lnTo>
                    <a:lnTo>
                      <a:pt x="1258" y="222"/>
                    </a:lnTo>
                    <a:lnTo>
                      <a:pt x="1236" y="220"/>
                    </a:lnTo>
                    <a:lnTo>
                      <a:pt x="1216" y="214"/>
                    </a:lnTo>
                    <a:lnTo>
                      <a:pt x="1198" y="206"/>
                    </a:lnTo>
                    <a:lnTo>
                      <a:pt x="1178" y="196"/>
                    </a:lnTo>
                    <a:lnTo>
                      <a:pt x="1160" y="186"/>
                    </a:lnTo>
                    <a:lnTo>
                      <a:pt x="1138" y="178"/>
                    </a:lnTo>
                    <a:lnTo>
                      <a:pt x="1114" y="172"/>
                    </a:lnTo>
                    <a:lnTo>
                      <a:pt x="1102" y="172"/>
                    </a:lnTo>
                    <a:lnTo>
                      <a:pt x="1088" y="172"/>
                    </a:lnTo>
                    <a:lnTo>
                      <a:pt x="1088" y="172"/>
                    </a:lnTo>
                    <a:lnTo>
                      <a:pt x="1074" y="170"/>
                    </a:lnTo>
                    <a:lnTo>
                      <a:pt x="1062" y="168"/>
                    </a:lnTo>
                    <a:lnTo>
                      <a:pt x="1052" y="162"/>
                    </a:lnTo>
                    <a:lnTo>
                      <a:pt x="1044" y="158"/>
                    </a:lnTo>
                    <a:lnTo>
                      <a:pt x="1036" y="152"/>
                    </a:lnTo>
                    <a:lnTo>
                      <a:pt x="1026" y="146"/>
                    </a:lnTo>
                    <a:lnTo>
                      <a:pt x="1014" y="142"/>
                    </a:lnTo>
                    <a:lnTo>
                      <a:pt x="998" y="140"/>
                    </a:lnTo>
                    <a:lnTo>
                      <a:pt x="998" y="140"/>
                    </a:lnTo>
                    <a:lnTo>
                      <a:pt x="982" y="138"/>
                    </a:lnTo>
                    <a:lnTo>
                      <a:pt x="970" y="140"/>
                    </a:lnTo>
                    <a:lnTo>
                      <a:pt x="950" y="144"/>
                    </a:lnTo>
                    <a:lnTo>
                      <a:pt x="940" y="146"/>
                    </a:lnTo>
                    <a:lnTo>
                      <a:pt x="932" y="146"/>
                    </a:lnTo>
                    <a:lnTo>
                      <a:pt x="922" y="146"/>
                    </a:lnTo>
                    <a:lnTo>
                      <a:pt x="912" y="142"/>
                    </a:lnTo>
                    <a:lnTo>
                      <a:pt x="912" y="142"/>
                    </a:lnTo>
                    <a:lnTo>
                      <a:pt x="898" y="138"/>
                    </a:lnTo>
                    <a:lnTo>
                      <a:pt x="884" y="134"/>
                    </a:lnTo>
                    <a:lnTo>
                      <a:pt x="852" y="132"/>
                    </a:lnTo>
                    <a:lnTo>
                      <a:pt x="816" y="128"/>
                    </a:lnTo>
                    <a:lnTo>
                      <a:pt x="798" y="122"/>
                    </a:lnTo>
                    <a:lnTo>
                      <a:pt x="778" y="116"/>
                    </a:lnTo>
                    <a:lnTo>
                      <a:pt x="778" y="116"/>
                    </a:lnTo>
                    <a:lnTo>
                      <a:pt x="758" y="110"/>
                    </a:lnTo>
                    <a:lnTo>
                      <a:pt x="744" y="108"/>
                    </a:lnTo>
                    <a:lnTo>
                      <a:pt x="732" y="108"/>
                    </a:lnTo>
                    <a:lnTo>
                      <a:pt x="722" y="110"/>
                    </a:lnTo>
                    <a:lnTo>
                      <a:pt x="710" y="114"/>
                    </a:lnTo>
                    <a:lnTo>
                      <a:pt x="698" y="116"/>
                    </a:lnTo>
                    <a:lnTo>
                      <a:pt x="682" y="114"/>
                    </a:lnTo>
                    <a:lnTo>
                      <a:pt x="664" y="110"/>
                    </a:lnTo>
                    <a:lnTo>
                      <a:pt x="664" y="110"/>
                    </a:lnTo>
                    <a:lnTo>
                      <a:pt x="648" y="104"/>
                    </a:lnTo>
                    <a:lnTo>
                      <a:pt x="640" y="98"/>
                    </a:lnTo>
                    <a:lnTo>
                      <a:pt x="636" y="94"/>
                    </a:lnTo>
                    <a:lnTo>
                      <a:pt x="636" y="90"/>
                    </a:lnTo>
                    <a:lnTo>
                      <a:pt x="634" y="86"/>
                    </a:lnTo>
                    <a:lnTo>
                      <a:pt x="630" y="82"/>
                    </a:lnTo>
                    <a:lnTo>
                      <a:pt x="622" y="82"/>
                    </a:lnTo>
                    <a:lnTo>
                      <a:pt x="604" y="80"/>
                    </a:lnTo>
                    <a:lnTo>
                      <a:pt x="604" y="80"/>
                    </a:lnTo>
                    <a:lnTo>
                      <a:pt x="572" y="82"/>
                    </a:lnTo>
                    <a:lnTo>
                      <a:pt x="556" y="82"/>
                    </a:lnTo>
                    <a:lnTo>
                      <a:pt x="552" y="82"/>
                    </a:lnTo>
                    <a:lnTo>
                      <a:pt x="548" y="80"/>
                    </a:lnTo>
                    <a:lnTo>
                      <a:pt x="540" y="72"/>
                    </a:lnTo>
                    <a:lnTo>
                      <a:pt x="540" y="72"/>
                    </a:lnTo>
                    <a:lnTo>
                      <a:pt x="534" y="66"/>
                    </a:lnTo>
                    <a:lnTo>
                      <a:pt x="528" y="66"/>
                    </a:lnTo>
                    <a:lnTo>
                      <a:pt x="524" y="66"/>
                    </a:lnTo>
                    <a:lnTo>
                      <a:pt x="518" y="68"/>
                    </a:lnTo>
                    <a:lnTo>
                      <a:pt x="510" y="70"/>
                    </a:lnTo>
                    <a:lnTo>
                      <a:pt x="506" y="70"/>
                    </a:lnTo>
                    <a:lnTo>
                      <a:pt x="500" y="66"/>
                    </a:lnTo>
                    <a:lnTo>
                      <a:pt x="500" y="66"/>
                    </a:lnTo>
                    <a:lnTo>
                      <a:pt x="488" y="56"/>
                    </a:lnTo>
                    <a:lnTo>
                      <a:pt x="482" y="52"/>
                    </a:lnTo>
                    <a:lnTo>
                      <a:pt x="474" y="50"/>
                    </a:lnTo>
                    <a:lnTo>
                      <a:pt x="466" y="50"/>
                    </a:lnTo>
                    <a:lnTo>
                      <a:pt x="456" y="52"/>
                    </a:lnTo>
                    <a:lnTo>
                      <a:pt x="444" y="58"/>
                    </a:lnTo>
                    <a:lnTo>
                      <a:pt x="432" y="68"/>
                    </a:lnTo>
                    <a:lnTo>
                      <a:pt x="432" y="68"/>
                    </a:lnTo>
                    <a:lnTo>
                      <a:pt x="418" y="78"/>
                    </a:lnTo>
                    <a:lnTo>
                      <a:pt x="404" y="82"/>
                    </a:lnTo>
                    <a:lnTo>
                      <a:pt x="392" y="84"/>
                    </a:lnTo>
                    <a:lnTo>
                      <a:pt x="378" y="84"/>
                    </a:lnTo>
                    <a:lnTo>
                      <a:pt x="364" y="84"/>
                    </a:lnTo>
                    <a:lnTo>
                      <a:pt x="348" y="86"/>
                    </a:lnTo>
                    <a:lnTo>
                      <a:pt x="330" y="94"/>
                    </a:lnTo>
                    <a:lnTo>
                      <a:pt x="310" y="106"/>
                    </a:lnTo>
                    <a:lnTo>
                      <a:pt x="310" y="106"/>
                    </a:lnTo>
                    <a:lnTo>
                      <a:pt x="300" y="114"/>
                    </a:lnTo>
                    <a:lnTo>
                      <a:pt x="290" y="120"/>
                    </a:lnTo>
                    <a:lnTo>
                      <a:pt x="282" y="122"/>
                    </a:lnTo>
                    <a:lnTo>
                      <a:pt x="274" y="124"/>
                    </a:lnTo>
                    <a:lnTo>
                      <a:pt x="260" y="126"/>
                    </a:lnTo>
                    <a:lnTo>
                      <a:pt x="250" y="124"/>
                    </a:lnTo>
                    <a:lnTo>
                      <a:pt x="240" y="124"/>
                    </a:lnTo>
                    <a:lnTo>
                      <a:pt x="236" y="124"/>
                    </a:lnTo>
                    <a:lnTo>
                      <a:pt x="230" y="126"/>
                    </a:lnTo>
                    <a:lnTo>
                      <a:pt x="226" y="130"/>
                    </a:lnTo>
                    <a:lnTo>
                      <a:pt x="222" y="134"/>
                    </a:lnTo>
                    <a:lnTo>
                      <a:pt x="212" y="152"/>
                    </a:lnTo>
                    <a:lnTo>
                      <a:pt x="212" y="152"/>
                    </a:lnTo>
                    <a:lnTo>
                      <a:pt x="202" y="172"/>
                    </a:lnTo>
                    <a:lnTo>
                      <a:pt x="192" y="188"/>
                    </a:lnTo>
                    <a:lnTo>
                      <a:pt x="182" y="202"/>
                    </a:lnTo>
                    <a:lnTo>
                      <a:pt x="172" y="212"/>
                    </a:lnTo>
                    <a:lnTo>
                      <a:pt x="158" y="220"/>
                    </a:lnTo>
                    <a:lnTo>
                      <a:pt x="142" y="224"/>
                    </a:lnTo>
                    <a:lnTo>
                      <a:pt x="122" y="228"/>
                    </a:lnTo>
                    <a:lnTo>
                      <a:pt x="96" y="228"/>
                    </a:lnTo>
                    <a:lnTo>
                      <a:pt x="96" y="228"/>
                    </a:lnTo>
                    <a:lnTo>
                      <a:pt x="84" y="230"/>
                    </a:lnTo>
                    <a:lnTo>
                      <a:pt x="78" y="232"/>
                    </a:lnTo>
                    <a:lnTo>
                      <a:pt x="74" y="236"/>
                    </a:lnTo>
                    <a:lnTo>
                      <a:pt x="74" y="240"/>
                    </a:lnTo>
                    <a:lnTo>
                      <a:pt x="74" y="244"/>
                    </a:lnTo>
                    <a:lnTo>
                      <a:pt x="72" y="250"/>
                    </a:lnTo>
                    <a:lnTo>
                      <a:pt x="66" y="254"/>
                    </a:lnTo>
                    <a:lnTo>
                      <a:pt x="58" y="258"/>
                    </a:lnTo>
                    <a:lnTo>
                      <a:pt x="58" y="258"/>
                    </a:lnTo>
                    <a:lnTo>
                      <a:pt x="54" y="260"/>
                    </a:lnTo>
                    <a:lnTo>
                      <a:pt x="52" y="262"/>
                    </a:lnTo>
                    <a:lnTo>
                      <a:pt x="54" y="266"/>
                    </a:lnTo>
                    <a:lnTo>
                      <a:pt x="58" y="268"/>
                    </a:lnTo>
                    <a:lnTo>
                      <a:pt x="72" y="274"/>
                    </a:lnTo>
                    <a:lnTo>
                      <a:pt x="92" y="282"/>
                    </a:lnTo>
                    <a:lnTo>
                      <a:pt x="114" y="292"/>
                    </a:lnTo>
                    <a:lnTo>
                      <a:pt x="136" y="304"/>
                    </a:lnTo>
                    <a:lnTo>
                      <a:pt x="156" y="318"/>
                    </a:lnTo>
                    <a:lnTo>
                      <a:pt x="162" y="326"/>
                    </a:lnTo>
                    <a:lnTo>
                      <a:pt x="168" y="334"/>
                    </a:lnTo>
                    <a:lnTo>
                      <a:pt x="168" y="334"/>
                    </a:lnTo>
                    <a:lnTo>
                      <a:pt x="172" y="342"/>
                    </a:lnTo>
                    <a:lnTo>
                      <a:pt x="176" y="346"/>
                    </a:lnTo>
                    <a:lnTo>
                      <a:pt x="186" y="354"/>
                    </a:lnTo>
                    <a:lnTo>
                      <a:pt x="196" y="356"/>
                    </a:lnTo>
                    <a:lnTo>
                      <a:pt x="206" y="356"/>
                    </a:lnTo>
                    <a:lnTo>
                      <a:pt x="212" y="356"/>
                    </a:lnTo>
                    <a:lnTo>
                      <a:pt x="218" y="356"/>
                    </a:lnTo>
                    <a:lnTo>
                      <a:pt x="220" y="356"/>
                    </a:lnTo>
                    <a:lnTo>
                      <a:pt x="222" y="358"/>
                    </a:lnTo>
                    <a:lnTo>
                      <a:pt x="220" y="364"/>
                    </a:lnTo>
                    <a:lnTo>
                      <a:pt x="220" y="364"/>
                    </a:lnTo>
                    <a:lnTo>
                      <a:pt x="220" y="372"/>
                    </a:lnTo>
                    <a:lnTo>
                      <a:pt x="220" y="376"/>
                    </a:lnTo>
                    <a:lnTo>
                      <a:pt x="224" y="378"/>
                    </a:lnTo>
                    <a:lnTo>
                      <a:pt x="228" y="380"/>
                    </a:lnTo>
                    <a:lnTo>
                      <a:pt x="232" y="380"/>
                    </a:lnTo>
                    <a:lnTo>
                      <a:pt x="236" y="382"/>
                    </a:lnTo>
                    <a:lnTo>
                      <a:pt x="240" y="386"/>
                    </a:lnTo>
                    <a:lnTo>
                      <a:pt x="242" y="392"/>
                    </a:lnTo>
                    <a:lnTo>
                      <a:pt x="242" y="392"/>
                    </a:lnTo>
                    <a:lnTo>
                      <a:pt x="244" y="400"/>
                    </a:lnTo>
                    <a:lnTo>
                      <a:pt x="248" y="402"/>
                    </a:lnTo>
                    <a:lnTo>
                      <a:pt x="254" y="404"/>
                    </a:lnTo>
                    <a:lnTo>
                      <a:pt x="260" y="402"/>
                    </a:lnTo>
                    <a:lnTo>
                      <a:pt x="266" y="402"/>
                    </a:lnTo>
                    <a:lnTo>
                      <a:pt x="270" y="402"/>
                    </a:lnTo>
                    <a:lnTo>
                      <a:pt x="274" y="404"/>
                    </a:lnTo>
                    <a:lnTo>
                      <a:pt x="276" y="410"/>
                    </a:lnTo>
                    <a:lnTo>
                      <a:pt x="276" y="410"/>
                    </a:lnTo>
                    <a:lnTo>
                      <a:pt x="274" y="418"/>
                    </a:lnTo>
                    <a:lnTo>
                      <a:pt x="272" y="418"/>
                    </a:lnTo>
                    <a:lnTo>
                      <a:pt x="270" y="418"/>
                    </a:lnTo>
                    <a:lnTo>
                      <a:pt x="266" y="416"/>
                    </a:lnTo>
                    <a:lnTo>
                      <a:pt x="262" y="416"/>
                    </a:lnTo>
                    <a:lnTo>
                      <a:pt x="258" y="418"/>
                    </a:lnTo>
                    <a:lnTo>
                      <a:pt x="252" y="424"/>
                    </a:lnTo>
                    <a:lnTo>
                      <a:pt x="252" y="424"/>
                    </a:lnTo>
                    <a:lnTo>
                      <a:pt x="250" y="426"/>
                    </a:lnTo>
                    <a:lnTo>
                      <a:pt x="248" y="426"/>
                    </a:lnTo>
                    <a:lnTo>
                      <a:pt x="240" y="422"/>
                    </a:lnTo>
                    <a:lnTo>
                      <a:pt x="234" y="420"/>
                    </a:lnTo>
                    <a:lnTo>
                      <a:pt x="224" y="420"/>
                    </a:lnTo>
                    <a:lnTo>
                      <a:pt x="212" y="420"/>
                    </a:lnTo>
                    <a:lnTo>
                      <a:pt x="194" y="422"/>
                    </a:lnTo>
                    <a:lnTo>
                      <a:pt x="194" y="422"/>
                    </a:lnTo>
                    <a:lnTo>
                      <a:pt x="186" y="422"/>
                    </a:lnTo>
                    <a:lnTo>
                      <a:pt x="180" y="420"/>
                    </a:lnTo>
                    <a:lnTo>
                      <a:pt x="176" y="418"/>
                    </a:lnTo>
                    <a:lnTo>
                      <a:pt x="174" y="416"/>
                    </a:lnTo>
                    <a:lnTo>
                      <a:pt x="174" y="408"/>
                    </a:lnTo>
                    <a:lnTo>
                      <a:pt x="176" y="398"/>
                    </a:lnTo>
                    <a:lnTo>
                      <a:pt x="176" y="390"/>
                    </a:lnTo>
                    <a:lnTo>
                      <a:pt x="174" y="388"/>
                    </a:lnTo>
                    <a:lnTo>
                      <a:pt x="172" y="384"/>
                    </a:lnTo>
                    <a:lnTo>
                      <a:pt x="168" y="384"/>
                    </a:lnTo>
                    <a:lnTo>
                      <a:pt x="162" y="384"/>
                    </a:lnTo>
                    <a:lnTo>
                      <a:pt x="140" y="388"/>
                    </a:lnTo>
                    <a:lnTo>
                      <a:pt x="140" y="388"/>
                    </a:lnTo>
                    <a:lnTo>
                      <a:pt x="116" y="396"/>
                    </a:lnTo>
                    <a:lnTo>
                      <a:pt x="92" y="406"/>
                    </a:lnTo>
                    <a:lnTo>
                      <a:pt x="56" y="424"/>
                    </a:lnTo>
                    <a:lnTo>
                      <a:pt x="28" y="440"/>
                    </a:lnTo>
                    <a:lnTo>
                      <a:pt x="18" y="444"/>
                    </a:lnTo>
                    <a:lnTo>
                      <a:pt x="10" y="446"/>
                    </a:lnTo>
                    <a:lnTo>
                      <a:pt x="10" y="446"/>
                    </a:lnTo>
                    <a:lnTo>
                      <a:pt x="4" y="448"/>
                    </a:lnTo>
                    <a:lnTo>
                      <a:pt x="0" y="452"/>
                    </a:lnTo>
                    <a:lnTo>
                      <a:pt x="0" y="456"/>
                    </a:lnTo>
                    <a:lnTo>
                      <a:pt x="2" y="460"/>
                    </a:lnTo>
                    <a:lnTo>
                      <a:pt x="8" y="466"/>
                    </a:lnTo>
                    <a:lnTo>
                      <a:pt x="16" y="470"/>
                    </a:lnTo>
                    <a:lnTo>
                      <a:pt x="28" y="472"/>
                    </a:lnTo>
                    <a:lnTo>
                      <a:pt x="42" y="474"/>
                    </a:lnTo>
                    <a:lnTo>
                      <a:pt x="42" y="474"/>
                    </a:lnTo>
                    <a:lnTo>
                      <a:pt x="54" y="474"/>
                    </a:lnTo>
                    <a:lnTo>
                      <a:pt x="60" y="478"/>
                    </a:lnTo>
                    <a:lnTo>
                      <a:pt x="58" y="480"/>
                    </a:lnTo>
                    <a:lnTo>
                      <a:pt x="56" y="484"/>
                    </a:lnTo>
                    <a:lnTo>
                      <a:pt x="52" y="488"/>
                    </a:lnTo>
                    <a:lnTo>
                      <a:pt x="50" y="492"/>
                    </a:lnTo>
                    <a:lnTo>
                      <a:pt x="50" y="498"/>
                    </a:lnTo>
                    <a:lnTo>
                      <a:pt x="56" y="502"/>
                    </a:lnTo>
                    <a:lnTo>
                      <a:pt x="56" y="502"/>
                    </a:lnTo>
                    <a:lnTo>
                      <a:pt x="64" y="506"/>
                    </a:lnTo>
                    <a:lnTo>
                      <a:pt x="66" y="512"/>
                    </a:lnTo>
                    <a:lnTo>
                      <a:pt x="68" y="520"/>
                    </a:lnTo>
                    <a:lnTo>
                      <a:pt x="70" y="524"/>
                    </a:lnTo>
                    <a:lnTo>
                      <a:pt x="74" y="528"/>
                    </a:lnTo>
                    <a:lnTo>
                      <a:pt x="82" y="532"/>
                    </a:lnTo>
                    <a:lnTo>
                      <a:pt x="94" y="534"/>
                    </a:lnTo>
                    <a:lnTo>
                      <a:pt x="94" y="534"/>
                    </a:lnTo>
                    <a:lnTo>
                      <a:pt x="110" y="534"/>
                    </a:lnTo>
                    <a:lnTo>
                      <a:pt x="122" y="534"/>
                    </a:lnTo>
                    <a:lnTo>
                      <a:pt x="144" y="528"/>
                    </a:lnTo>
                    <a:lnTo>
                      <a:pt x="154" y="526"/>
                    </a:lnTo>
                    <a:lnTo>
                      <a:pt x="166" y="526"/>
                    </a:lnTo>
                    <a:lnTo>
                      <a:pt x="176" y="528"/>
                    </a:lnTo>
                    <a:lnTo>
                      <a:pt x="190" y="534"/>
                    </a:lnTo>
                    <a:lnTo>
                      <a:pt x="190" y="534"/>
                    </a:lnTo>
                    <a:lnTo>
                      <a:pt x="198" y="536"/>
                    </a:lnTo>
                    <a:lnTo>
                      <a:pt x="204" y="538"/>
                    </a:lnTo>
                    <a:lnTo>
                      <a:pt x="210" y="538"/>
                    </a:lnTo>
                    <a:lnTo>
                      <a:pt x="218" y="536"/>
                    </a:lnTo>
                    <a:lnTo>
                      <a:pt x="230" y="530"/>
                    </a:lnTo>
                    <a:lnTo>
                      <a:pt x="242" y="522"/>
                    </a:lnTo>
                    <a:lnTo>
                      <a:pt x="254" y="512"/>
                    </a:lnTo>
                    <a:lnTo>
                      <a:pt x="266" y="506"/>
                    </a:lnTo>
                    <a:lnTo>
                      <a:pt x="270" y="506"/>
                    </a:lnTo>
                    <a:lnTo>
                      <a:pt x="276" y="506"/>
                    </a:lnTo>
                    <a:lnTo>
                      <a:pt x="280" y="508"/>
                    </a:lnTo>
                    <a:lnTo>
                      <a:pt x="286" y="510"/>
                    </a:lnTo>
                    <a:lnTo>
                      <a:pt x="286" y="510"/>
                    </a:lnTo>
                    <a:lnTo>
                      <a:pt x="290" y="516"/>
                    </a:lnTo>
                    <a:lnTo>
                      <a:pt x="290" y="518"/>
                    </a:lnTo>
                    <a:lnTo>
                      <a:pt x="290" y="522"/>
                    </a:lnTo>
                    <a:lnTo>
                      <a:pt x="288" y="524"/>
                    </a:lnTo>
                    <a:lnTo>
                      <a:pt x="282" y="526"/>
                    </a:lnTo>
                    <a:lnTo>
                      <a:pt x="272" y="528"/>
                    </a:lnTo>
                    <a:lnTo>
                      <a:pt x="264" y="530"/>
                    </a:lnTo>
                    <a:lnTo>
                      <a:pt x="260" y="534"/>
                    </a:lnTo>
                    <a:lnTo>
                      <a:pt x="260" y="536"/>
                    </a:lnTo>
                    <a:lnTo>
                      <a:pt x="262" y="538"/>
                    </a:lnTo>
                    <a:lnTo>
                      <a:pt x="274" y="544"/>
                    </a:lnTo>
                    <a:lnTo>
                      <a:pt x="274" y="544"/>
                    </a:lnTo>
                    <a:lnTo>
                      <a:pt x="280" y="550"/>
                    </a:lnTo>
                    <a:lnTo>
                      <a:pt x="286" y="554"/>
                    </a:lnTo>
                    <a:lnTo>
                      <a:pt x="290" y="558"/>
                    </a:lnTo>
                    <a:lnTo>
                      <a:pt x="292" y="564"/>
                    </a:lnTo>
                    <a:lnTo>
                      <a:pt x="292" y="570"/>
                    </a:lnTo>
                    <a:lnTo>
                      <a:pt x="292" y="574"/>
                    </a:lnTo>
                    <a:lnTo>
                      <a:pt x="288" y="584"/>
                    </a:lnTo>
                    <a:lnTo>
                      <a:pt x="280" y="592"/>
                    </a:lnTo>
                    <a:lnTo>
                      <a:pt x="270" y="598"/>
                    </a:lnTo>
                    <a:lnTo>
                      <a:pt x="258" y="600"/>
                    </a:lnTo>
                    <a:lnTo>
                      <a:pt x="244" y="598"/>
                    </a:lnTo>
                    <a:lnTo>
                      <a:pt x="244" y="598"/>
                    </a:lnTo>
                    <a:lnTo>
                      <a:pt x="240" y="598"/>
                    </a:lnTo>
                    <a:lnTo>
                      <a:pt x="234" y="598"/>
                    </a:lnTo>
                    <a:lnTo>
                      <a:pt x="226" y="602"/>
                    </a:lnTo>
                    <a:lnTo>
                      <a:pt x="220" y="610"/>
                    </a:lnTo>
                    <a:lnTo>
                      <a:pt x="214" y="618"/>
                    </a:lnTo>
                    <a:lnTo>
                      <a:pt x="210" y="624"/>
                    </a:lnTo>
                    <a:lnTo>
                      <a:pt x="202" y="630"/>
                    </a:lnTo>
                    <a:lnTo>
                      <a:pt x="198" y="630"/>
                    </a:lnTo>
                    <a:lnTo>
                      <a:pt x="192" y="630"/>
                    </a:lnTo>
                    <a:lnTo>
                      <a:pt x="186" y="628"/>
                    </a:lnTo>
                    <a:lnTo>
                      <a:pt x="180" y="624"/>
                    </a:lnTo>
                    <a:lnTo>
                      <a:pt x="180" y="624"/>
                    </a:lnTo>
                    <a:lnTo>
                      <a:pt x="172" y="620"/>
                    </a:lnTo>
                    <a:lnTo>
                      <a:pt x="166" y="618"/>
                    </a:lnTo>
                    <a:lnTo>
                      <a:pt x="160" y="618"/>
                    </a:lnTo>
                    <a:lnTo>
                      <a:pt x="154" y="620"/>
                    </a:lnTo>
                    <a:lnTo>
                      <a:pt x="144" y="626"/>
                    </a:lnTo>
                    <a:lnTo>
                      <a:pt x="136" y="636"/>
                    </a:lnTo>
                    <a:lnTo>
                      <a:pt x="124" y="658"/>
                    </a:lnTo>
                    <a:lnTo>
                      <a:pt x="118" y="666"/>
                    </a:lnTo>
                    <a:lnTo>
                      <a:pt x="112" y="672"/>
                    </a:lnTo>
                    <a:lnTo>
                      <a:pt x="112" y="672"/>
                    </a:lnTo>
                    <a:lnTo>
                      <a:pt x="106" y="674"/>
                    </a:lnTo>
                    <a:lnTo>
                      <a:pt x="102" y="678"/>
                    </a:lnTo>
                    <a:lnTo>
                      <a:pt x="96" y="690"/>
                    </a:lnTo>
                    <a:lnTo>
                      <a:pt x="92" y="702"/>
                    </a:lnTo>
                    <a:lnTo>
                      <a:pt x="88" y="708"/>
                    </a:lnTo>
                    <a:lnTo>
                      <a:pt x="82" y="712"/>
                    </a:lnTo>
                    <a:lnTo>
                      <a:pt x="82" y="712"/>
                    </a:lnTo>
                    <a:lnTo>
                      <a:pt x="76" y="716"/>
                    </a:lnTo>
                    <a:lnTo>
                      <a:pt x="74" y="720"/>
                    </a:lnTo>
                    <a:lnTo>
                      <a:pt x="74" y="726"/>
                    </a:lnTo>
                    <a:lnTo>
                      <a:pt x="76" y="730"/>
                    </a:lnTo>
                    <a:lnTo>
                      <a:pt x="88" y="740"/>
                    </a:lnTo>
                    <a:lnTo>
                      <a:pt x="108" y="756"/>
                    </a:lnTo>
                    <a:lnTo>
                      <a:pt x="108" y="756"/>
                    </a:lnTo>
                    <a:lnTo>
                      <a:pt x="116" y="764"/>
                    </a:lnTo>
                    <a:lnTo>
                      <a:pt x="118" y="772"/>
                    </a:lnTo>
                    <a:lnTo>
                      <a:pt x="118" y="778"/>
                    </a:lnTo>
                    <a:lnTo>
                      <a:pt x="116" y="784"/>
                    </a:lnTo>
                    <a:lnTo>
                      <a:pt x="114" y="790"/>
                    </a:lnTo>
                    <a:lnTo>
                      <a:pt x="112" y="794"/>
                    </a:lnTo>
                    <a:lnTo>
                      <a:pt x="112" y="800"/>
                    </a:lnTo>
                    <a:lnTo>
                      <a:pt x="116" y="804"/>
                    </a:lnTo>
                    <a:lnTo>
                      <a:pt x="116" y="804"/>
                    </a:lnTo>
                    <a:lnTo>
                      <a:pt x="132" y="818"/>
                    </a:lnTo>
                    <a:lnTo>
                      <a:pt x="148" y="834"/>
                    </a:lnTo>
                    <a:lnTo>
                      <a:pt x="158" y="840"/>
                    </a:lnTo>
                    <a:lnTo>
                      <a:pt x="168" y="844"/>
                    </a:lnTo>
                    <a:lnTo>
                      <a:pt x="180" y="844"/>
                    </a:lnTo>
                    <a:lnTo>
                      <a:pt x="194" y="840"/>
                    </a:lnTo>
                    <a:lnTo>
                      <a:pt x="194" y="840"/>
                    </a:lnTo>
                    <a:lnTo>
                      <a:pt x="208" y="836"/>
                    </a:lnTo>
                    <a:lnTo>
                      <a:pt x="218" y="834"/>
                    </a:lnTo>
                    <a:lnTo>
                      <a:pt x="228" y="836"/>
                    </a:lnTo>
                    <a:lnTo>
                      <a:pt x="234" y="838"/>
                    </a:lnTo>
                    <a:lnTo>
                      <a:pt x="240" y="842"/>
                    </a:lnTo>
                    <a:lnTo>
                      <a:pt x="242" y="848"/>
                    </a:lnTo>
                    <a:lnTo>
                      <a:pt x="242" y="858"/>
                    </a:lnTo>
                    <a:lnTo>
                      <a:pt x="238" y="868"/>
                    </a:lnTo>
                    <a:lnTo>
                      <a:pt x="238" y="868"/>
                    </a:lnTo>
                    <a:lnTo>
                      <a:pt x="236" y="878"/>
                    </a:lnTo>
                    <a:lnTo>
                      <a:pt x="236" y="884"/>
                    </a:lnTo>
                    <a:lnTo>
                      <a:pt x="238" y="888"/>
                    </a:lnTo>
                    <a:lnTo>
                      <a:pt x="242" y="890"/>
                    </a:lnTo>
                    <a:lnTo>
                      <a:pt x="244" y="892"/>
                    </a:lnTo>
                    <a:lnTo>
                      <a:pt x="246" y="896"/>
                    </a:lnTo>
                    <a:lnTo>
                      <a:pt x="246" y="900"/>
                    </a:lnTo>
                    <a:lnTo>
                      <a:pt x="244" y="908"/>
                    </a:lnTo>
                    <a:lnTo>
                      <a:pt x="244" y="908"/>
                    </a:lnTo>
                    <a:lnTo>
                      <a:pt x="242" y="918"/>
                    </a:lnTo>
                    <a:lnTo>
                      <a:pt x="244" y="922"/>
                    </a:lnTo>
                    <a:lnTo>
                      <a:pt x="248" y="924"/>
                    </a:lnTo>
                    <a:lnTo>
                      <a:pt x="254" y="924"/>
                    </a:lnTo>
                    <a:lnTo>
                      <a:pt x="262" y="920"/>
                    </a:lnTo>
                    <a:lnTo>
                      <a:pt x="270" y="916"/>
                    </a:lnTo>
                    <a:lnTo>
                      <a:pt x="284" y="904"/>
                    </a:lnTo>
                    <a:lnTo>
                      <a:pt x="284" y="904"/>
                    </a:lnTo>
                    <a:lnTo>
                      <a:pt x="292" y="900"/>
                    </a:lnTo>
                    <a:lnTo>
                      <a:pt x="300" y="898"/>
                    </a:lnTo>
                    <a:lnTo>
                      <a:pt x="308" y="898"/>
                    </a:lnTo>
                    <a:lnTo>
                      <a:pt x="316" y="902"/>
                    </a:lnTo>
                    <a:lnTo>
                      <a:pt x="326" y="906"/>
                    </a:lnTo>
                    <a:lnTo>
                      <a:pt x="336" y="912"/>
                    </a:lnTo>
                    <a:lnTo>
                      <a:pt x="352" y="926"/>
                    </a:lnTo>
                    <a:lnTo>
                      <a:pt x="352" y="926"/>
                    </a:lnTo>
                    <a:lnTo>
                      <a:pt x="358" y="930"/>
                    </a:lnTo>
                    <a:lnTo>
                      <a:pt x="362" y="932"/>
                    </a:lnTo>
                    <a:lnTo>
                      <a:pt x="366" y="930"/>
                    </a:lnTo>
                    <a:lnTo>
                      <a:pt x="370" y="926"/>
                    </a:lnTo>
                    <a:lnTo>
                      <a:pt x="376" y="918"/>
                    </a:lnTo>
                    <a:lnTo>
                      <a:pt x="380" y="916"/>
                    </a:lnTo>
                    <a:lnTo>
                      <a:pt x="386" y="918"/>
                    </a:lnTo>
                    <a:lnTo>
                      <a:pt x="386" y="918"/>
                    </a:lnTo>
                    <a:lnTo>
                      <a:pt x="392" y="920"/>
                    </a:lnTo>
                    <a:lnTo>
                      <a:pt x="402" y="918"/>
                    </a:lnTo>
                    <a:lnTo>
                      <a:pt x="420" y="912"/>
                    </a:lnTo>
                    <a:lnTo>
                      <a:pt x="432" y="908"/>
                    </a:lnTo>
                    <a:lnTo>
                      <a:pt x="432" y="908"/>
                    </a:lnTo>
                    <a:lnTo>
                      <a:pt x="432" y="910"/>
                    </a:lnTo>
                    <a:lnTo>
                      <a:pt x="430" y="916"/>
                    </a:lnTo>
                    <a:lnTo>
                      <a:pt x="430" y="916"/>
                    </a:lnTo>
                    <a:lnTo>
                      <a:pt x="418" y="932"/>
                    </a:lnTo>
                    <a:lnTo>
                      <a:pt x="412" y="946"/>
                    </a:lnTo>
                    <a:lnTo>
                      <a:pt x="410" y="962"/>
                    </a:lnTo>
                    <a:lnTo>
                      <a:pt x="410" y="978"/>
                    </a:lnTo>
                    <a:lnTo>
                      <a:pt x="410" y="978"/>
                    </a:lnTo>
                    <a:lnTo>
                      <a:pt x="408" y="986"/>
                    </a:lnTo>
                    <a:lnTo>
                      <a:pt x="406" y="990"/>
                    </a:lnTo>
                    <a:lnTo>
                      <a:pt x="402" y="992"/>
                    </a:lnTo>
                    <a:lnTo>
                      <a:pt x="396" y="994"/>
                    </a:lnTo>
                    <a:lnTo>
                      <a:pt x="392" y="998"/>
                    </a:lnTo>
                    <a:lnTo>
                      <a:pt x="386" y="1000"/>
                    </a:lnTo>
                    <a:lnTo>
                      <a:pt x="380" y="1008"/>
                    </a:lnTo>
                    <a:lnTo>
                      <a:pt x="374" y="1018"/>
                    </a:lnTo>
                    <a:lnTo>
                      <a:pt x="374" y="1018"/>
                    </a:lnTo>
                    <a:lnTo>
                      <a:pt x="368" y="1028"/>
                    </a:lnTo>
                    <a:lnTo>
                      <a:pt x="360" y="1036"/>
                    </a:lnTo>
                    <a:lnTo>
                      <a:pt x="352" y="1040"/>
                    </a:lnTo>
                    <a:lnTo>
                      <a:pt x="342" y="1044"/>
                    </a:lnTo>
                    <a:lnTo>
                      <a:pt x="332" y="1048"/>
                    </a:lnTo>
                    <a:lnTo>
                      <a:pt x="324" y="1054"/>
                    </a:lnTo>
                    <a:lnTo>
                      <a:pt x="314" y="1060"/>
                    </a:lnTo>
                    <a:lnTo>
                      <a:pt x="306" y="1072"/>
                    </a:lnTo>
                    <a:lnTo>
                      <a:pt x="306" y="1072"/>
                    </a:lnTo>
                    <a:lnTo>
                      <a:pt x="300" y="1082"/>
                    </a:lnTo>
                    <a:lnTo>
                      <a:pt x="296" y="1088"/>
                    </a:lnTo>
                    <a:lnTo>
                      <a:pt x="292" y="1090"/>
                    </a:lnTo>
                    <a:lnTo>
                      <a:pt x="288" y="1088"/>
                    </a:lnTo>
                    <a:lnTo>
                      <a:pt x="276" y="1086"/>
                    </a:lnTo>
                    <a:lnTo>
                      <a:pt x="268" y="1088"/>
                    </a:lnTo>
                    <a:lnTo>
                      <a:pt x="254" y="1090"/>
                    </a:lnTo>
                    <a:lnTo>
                      <a:pt x="254" y="1090"/>
                    </a:lnTo>
                    <a:lnTo>
                      <a:pt x="244" y="1096"/>
                    </a:lnTo>
                    <a:lnTo>
                      <a:pt x="236" y="1100"/>
                    </a:lnTo>
                    <a:lnTo>
                      <a:pt x="232" y="1104"/>
                    </a:lnTo>
                    <a:lnTo>
                      <a:pt x="228" y="1110"/>
                    </a:lnTo>
                    <a:lnTo>
                      <a:pt x="222" y="1118"/>
                    </a:lnTo>
                    <a:lnTo>
                      <a:pt x="218" y="1124"/>
                    </a:lnTo>
                    <a:lnTo>
                      <a:pt x="210" y="1128"/>
                    </a:lnTo>
                    <a:lnTo>
                      <a:pt x="210" y="1128"/>
                    </a:lnTo>
                    <a:lnTo>
                      <a:pt x="200" y="1132"/>
                    </a:lnTo>
                    <a:lnTo>
                      <a:pt x="194" y="1138"/>
                    </a:lnTo>
                    <a:lnTo>
                      <a:pt x="188" y="1144"/>
                    </a:lnTo>
                    <a:lnTo>
                      <a:pt x="186" y="1148"/>
                    </a:lnTo>
                    <a:lnTo>
                      <a:pt x="188" y="1152"/>
                    </a:lnTo>
                    <a:lnTo>
                      <a:pt x="192" y="1154"/>
                    </a:lnTo>
                    <a:lnTo>
                      <a:pt x="200" y="1154"/>
                    </a:lnTo>
                    <a:lnTo>
                      <a:pt x="212" y="1150"/>
                    </a:lnTo>
                    <a:lnTo>
                      <a:pt x="212" y="1150"/>
                    </a:lnTo>
                    <a:lnTo>
                      <a:pt x="224" y="1144"/>
                    </a:lnTo>
                    <a:lnTo>
                      <a:pt x="234" y="1138"/>
                    </a:lnTo>
                    <a:lnTo>
                      <a:pt x="248" y="1124"/>
                    </a:lnTo>
                    <a:lnTo>
                      <a:pt x="256" y="1116"/>
                    </a:lnTo>
                    <a:lnTo>
                      <a:pt x="258" y="1116"/>
                    </a:lnTo>
                    <a:lnTo>
                      <a:pt x="262" y="1120"/>
                    </a:lnTo>
                    <a:lnTo>
                      <a:pt x="262" y="1120"/>
                    </a:lnTo>
                    <a:lnTo>
                      <a:pt x="266" y="1124"/>
                    </a:lnTo>
                    <a:lnTo>
                      <a:pt x="270" y="1124"/>
                    </a:lnTo>
                    <a:lnTo>
                      <a:pt x="278" y="1122"/>
                    </a:lnTo>
                    <a:lnTo>
                      <a:pt x="282" y="1120"/>
                    </a:lnTo>
                    <a:lnTo>
                      <a:pt x="284" y="1120"/>
                    </a:lnTo>
                    <a:lnTo>
                      <a:pt x="288" y="1124"/>
                    </a:lnTo>
                    <a:lnTo>
                      <a:pt x="290" y="1128"/>
                    </a:lnTo>
                    <a:lnTo>
                      <a:pt x="290" y="1128"/>
                    </a:lnTo>
                    <a:lnTo>
                      <a:pt x="292" y="1136"/>
                    </a:lnTo>
                    <a:lnTo>
                      <a:pt x="296" y="1138"/>
                    </a:lnTo>
                    <a:lnTo>
                      <a:pt x="298" y="1140"/>
                    </a:lnTo>
                    <a:lnTo>
                      <a:pt x="302" y="1138"/>
                    </a:lnTo>
                    <a:lnTo>
                      <a:pt x="306" y="1136"/>
                    </a:lnTo>
                    <a:lnTo>
                      <a:pt x="308" y="1130"/>
                    </a:lnTo>
                    <a:lnTo>
                      <a:pt x="308" y="1126"/>
                    </a:lnTo>
                    <a:lnTo>
                      <a:pt x="306" y="1120"/>
                    </a:lnTo>
                    <a:lnTo>
                      <a:pt x="306" y="1120"/>
                    </a:lnTo>
                    <a:lnTo>
                      <a:pt x="306" y="1114"/>
                    </a:lnTo>
                    <a:lnTo>
                      <a:pt x="308" y="1110"/>
                    </a:lnTo>
                    <a:lnTo>
                      <a:pt x="312" y="1106"/>
                    </a:lnTo>
                    <a:lnTo>
                      <a:pt x="316" y="1102"/>
                    </a:lnTo>
                    <a:lnTo>
                      <a:pt x="322" y="1100"/>
                    </a:lnTo>
                    <a:lnTo>
                      <a:pt x="328" y="1100"/>
                    </a:lnTo>
                    <a:lnTo>
                      <a:pt x="332" y="1102"/>
                    </a:lnTo>
                    <a:lnTo>
                      <a:pt x="334" y="1108"/>
                    </a:lnTo>
                    <a:lnTo>
                      <a:pt x="334" y="1108"/>
                    </a:lnTo>
                    <a:lnTo>
                      <a:pt x="334" y="1110"/>
                    </a:lnTo>
                    <a:lnTo>
                      <a:pt x="336" y="1110"/>
                    </a:lnTo>
                    <a:lnTo>
                      <a:pt x="340" y="1110"/>
                    </a:lnTo>
                    <a:lnTo>
                      <a:pt x="354" y="1100"/>
                    </a:lnTo>
                    <a:lnTo>
                      <a:pt x="372" y="1088"/>
                    </a:lnTo>
                    <a:lnTo>
                      <a:pt x="380" y="1084"/>
                    </a:lnTo>
                    <a:lnTo>
                      <a:pt x="388" y="1082"/>
                    </a:lnTo>
                    <a:lnTo>
                      <a:pt x="388" y="1082"/>
                    </a:lnTo>
                    <a:lnTo>
                      <a:pt x="394" y="1082"/>
                    </a:lnTo>
                    <a:lnTo>
                      <a:pt x="396" y="1080"/>
                    </a:lnTo>
                    <a:lnTo>
                      <a:pt x="394" y="1074"/>
                    </a:lnTo>
                    <a:lnTo>
                      <a:pt x="394" y="1068"/>
                    </a:lnTo>
                    <a:lnTo>
                      <a:pt x="398" y="1062"/>
                    </a:lnTo>
                    <a:lnTo>
                      <a:pt x="408" y="1052"/>
                    </a:lnTo>
                    <a:lnTo>
                      <a:pt x="424" y="1042"/>
                    </a:lnTo>
                    <a:lnTo>
                      <a:pt x="424" y="1042"/>
                    </a:lnTo>
                    <a:lnTo>
                      <a:pt x="440" y="1032"/>
                    </a:lnTo>
                    <a:lnTo>
                      <a:pt x="452" y="1024"/>
                    </a:lnTo>
                    <a:lnTo>
                      <a:pt x="462" y="1016"/>
                    </a:lnTo>
                    <a:lnTo>
                      <a:pt x="468" y="1010"/>
                    </a:lnTo>
                    <a:lnTo>
                      <a:pt x="478" y="998"/>
                    </a:lnTo>
                    <a:lnTo>
                      <a:pt x="484" y="994"/>
                    </a:lnTo>
                    <a:lnTo>
                      <a:pt x="492" y="988"/>
                    </a:lnTo>
                    <a:lnTo>
                      <a:pt x="492" y="988"/>
                    </a:lnTo>
                    <a:lnTo>
                      <a:pt x="516" y="976"/>
                    </a:lnTo>
                    <a:lnTo>
                      <a:pt x="538" y="964"/>
                    </a:lnTo>
                    <a:lnTo>
                      <a:pt x="548" y="956"/>
                    </a:lnTo>
                    <a:lnTo>
                      <a:pt x="556" y="950"/>
                    </a:lnTo>
                    <a:lnTo>
                      <a:pt x="562" y="942"/>
                    </a:lnTo>
                    <a:lnTo>
                      <a:pt x="566" y="934"/>
                    </a:lnTo>
                    <a:lnTo>
                      <a:pt x="566" y="934"/>
                    </a:lnTo>
                    <a:lnTo>
                      <a:pt x="568" y="928"/>
                    </a:lnTo>
                    <a:lnTo>
                      <a:pt x="572" y="922"/>
                    </a:lnTo>
                    <a:lnTo>
                      <a:pt x="580" y="916"/>
                    </a:lnTo>
                    <a:lnTo>
                      <a:pt x="588" y="912"/>
                    </a:lnTo>
                    <a:lnTo>
                      <a:pt x="592" y="906"/>
                    </a:lnTo>
                    <a:lnTo>
                      <a:pt x="592" y="900"/>
                    </a:lnTo>
                    <a:lnTo>
                      <a:pt x="592" y="900"/>
                    </a:lnTo>
                    <a:lnTo>
                      <a:pt x="592" y="898"/>
                    </a:lnTo>
                    <a:lnTo>
                      <a:pt x="590" y="896"/>
                    </a:lnTo>
                    <a:lnTo>
                      <a:pt x="582" y="892"/>
                    </a:lnTo>
                    <a:lnTo>
                      <a:pt x="564" y="892"/>
                    </a:lnTo>
                    <a:lnTo>
                      <a:pt x="556" y="890"/>
                    </a:lnTo>
                    <a:lnTo>
                      <a:pt x="554" y="890"/>
                    </a:lnTo>
                    <a:lnTo>
                      <a:pt x="554" y="888"/>
                    </a:lnTo>
                    <a:lnTo>
                      <a:pt x="554" y="886"/>
                    </a:lnTo>
                    <a:lnTo>
                      <a:pt x="556" y="882"/>
                    </a:lnTo>
                    <a:lnTo>
                      <a:pt x="570" y="870"/>
                    </a:lnTo>
                    <a:lnTo>
                      <a:pt x="570" y="870"/>
                    </a:lnTo>
                    <a:lnTo>
                      <a:pt x="598" y="846"/>
                    </a:lnTo>
                    <a:lnTo>
                      <a:pt x="616" y="828"/>
                    </a:lnTo>
                    <a:lnTo>
                      <a:pt x="630" y="810"/>
                    </a:lnTo>
                    <a:lnTo>
                      <a:pt x="644" y="786"/>
                    </a:lnTo>
                    <a:lnTo>
                      <a:pt x="644" y="786"/>
                    </a:lnTo>
                    <a:lnTo>
                      <a:pt x="654" y="774"/>
                    </a:lnTo>
                    <a:lnTo>
                      <a:pt x="666" y="764"/>
                    </a:lnTo>
                    <a:lnTo>
                      <a:pt x="680" y="756"/>
                    </a:lnTo>
                    <a:lnTo>
                      <a:pt x="694" y="750"/>
                    </a:lnTo>
                    <a:lnTo>
                      <a:pt x="710" y="750"/>
                    </a:lnTo>
                    <a:lnTo>
                      <a:pt x="726" y="752"/>
                    </a:lnTo>
                    <a:lnTo>
                      <a:pt x="742" y="758"/>
                    </a:lnTo>
                    <a:lnTo>
                      <a:pt x="750" y="764"/>
                    </a:lnTo>
                    <a:lnTo>
                      <a:pt x="758" y="770"/>
                    </a:lnTo>
                    <a:lnTo>
                      <a:pt x="758" y="770"/>
                    </a:lnTo>
                    <a:lnTo>
                      <a:pt x="768" y="782"/>
                    </a:lnTo>
                    <a:lnTo>
                      <a:pt x="770" y="784"/>
                    </a:lnTo>
                    <a:lnTo>
                      <a:pt x="770" y="784"/>
                    </a:lnTo>
                    <a:lnTo>
                      <a:pt x="752" y="776"/>
                    </a:lnTo>
                    <a:lnTo>
                      <a:pt x="738" y="768"/>
                    </a:lnTo>
                    <a:lnTo>
                      <a:pt x="720" y="764"/>
                    </a:lnTo>
                    <a:lnTo>
                      <a:pt x="712" y="762"/>
                    </a:lnTo>
                    <a:lnTo>
                      <a:pt x="704" y="762"/>
                    </a:lnTo>
                    <a:lnTo>
                      <a:pt x="696" y="764"/>
                    </a:lnTo>
                    <a:lnTo>
                      <a:pt x="690" y="768"/>
                    </a:lnTo>
                    <a:lnTo>
                      <a:pt x="690" y="768"/>
                    </a:lnTo>
                    <a:lnTo>
                      <a:pt x="680" y="776"/>
                    </a:lnTo>
                    <a:lnTo>
                      <a:pt x="674" y="784"/>
                    </a:lnTo>
                    <a:lnTo>
                      <a:pt x="672" y="790"/>
                    </a:lnTo>
                    <a:lnTo>
                      <a:pt x="672" y="796"/>
                    </a:lnTo>
                    <a:lnTo>
                      <a:pt x="672" y="802"/>
                    </a:lnTo>
                    <a:lnTo>
                      <a:pt x="670" y="810"/>
                    </a:lnTo>
                    <a:lnTo>
                      <a:pt x="666" y="818"/>
                    </a:lnTo>
                    <a:lnTo>
                      <a:pt x="658" y="828"/>
                    </a:lnTo>
                    <a:lnTo>
                      <a:pt x="658" y="828"/>
                    </a:lnTo>
                    <a:lnTo>
                      <a:pt x="652" y="836"/>
                    </a:lnTo>
                    <a:lnTo>
                      <a:pt x="650" y="844"/>
                    </a:lnTo>
                    <a:lnTo>
                      <a:pt x="652" y="848"/>
                    </a:lnTo>
                    <a:lnTo>
                      <a:pt x="656" y="852"/>
                    </a:lnTo>
                    <a:lnTo>
                      <a:pt x="660" y="856"/>
                    </a:lnTo>
                    <a:lnTo>
                      <a:pt x="662" y="858"/>
                    </a:lnTo>
                    <a:lnTo>
                      <a:pt x="662" y="862"/>
                    </a:lnTo>
                    <a:lnTo>
                      <a:pt x="656" y="866"/>
                    </a:lnTo>
                    <a:lnTo>
                      <a:pt x="656" y="866"/>
                    </a:lnTo>
                    <a:lnTo>
                      <a:pt x="646" y="874"/>
                    </a:lnTo>
                    <a:lnTo>
                      <a:pt x="644" y="876"/>
                    </a:lnTo>
                    <a:lnTo>
                      <a:pt x="644" y="878"/>
                    </a:lnTo>
                    <a:lnTo>
                      <a:pt x="646" y="880"/>
                    </a:lnTo>
                    <a:lnTo>
                      <a:pt x="648" y="882"/>
                    </a:lnTo>
                    <a:lnTo>
                      <a:pt x="658" y="884"/>
                    </a:lnTo>
                    <a:lnTo>
                      <a:pt x="670" y="884"/>
                    </a:lnTo>
                    <a:lnTo>
                      <a:pt x="684" y="882"/>
                    </a:lnTo>
                    <a:lnTo>
                      <a:pt x="698" y="876"/>
                    </a:lnTo>
                    <a:lnTo>
                      <a:pt x="712" y="866"/>
                    </a:lnTo>
                    <a:lnTo>
                      <a:pt x="712" y="866"/>
                    </a:lnTo>
                    <a:lnTo>
                      <a:pt x="732" y="850"/>
                    </a:lnTo>
                    <a:lnTo>
                      <a:pt x="748" y="840"/>
                    </a:lnTo>
                    <a:lnTo>
                      <a:pt x="762" y="834"/>
                    </a:lnTo>
                    <a:lnTo>
                      <a:pt x="778" y="834"/>
                    </a:lnTo>
                    <a:lnTo>
                      <a:pt x="778" y="834"/>
                    </a:lnTo>
                    <a:lnTo>
                      <a:pt x="786" y="832"/>
                    </a:lnTo>
                    <a:lnTo>
                      <a:pt x="790" y="830"/>
                    </a:lnTo>
                    <a:lnTo>
                      <a:pt x="790" y="828"/>
                    </a:lnTo>
                    <a:lnTo>
                      <a:pt x="790" y="824"/>
                    </a:lnTo>
                    <a:lnTo>
                      <a:pt x="790" y="820"/>
                    </a:lnTo>
                    <a:lnTo>
                      <a:pt x="790" y="818"/>
                    </a:lnTo>
                    <a:lnTo>
                      <a:pt x="794" y="814"/>
                    </a:lnTo>
                    <a:lnTo>
                      <a:pt x="800" y="810"/>
                    </a:lnTo>
                    <a:lnTo>
                      <a:pt x="800" y="810"/>
                    </a:lnTo>
                    <a:lnTo>
                      <a:pt x="804" y="806"/>
                    </a:lnTo>
                    <a:lnTo>
                      <a:pt x="806" y="802"/>
                    </a:lnTo>
                    <a:lnTo>
                      <a:pt x="804" y="796"/>
                    </a:lnTo>
                    <a:lnTo>
                      <a:pt x="802" y="790"/>
                    </a:lnTo>
                    <a:lnTo>
                      <a:pt x="800" y="784"/>
                    </a:lnTo>
                    <a:lnTo>
                      <a:pt x="800" y="780"/>
                    </a:lnTo>
                    <a:lnTo>
                      <a:pt x="804" y="776"/>
                    </a:lnTo>
                    <a:lnTo>
                      <a:pt x="812" y="774"/>
                    </a:lnTo>
                    <a:lnTo>
                      <a:pt x="812" y="774"/>
                    </a:lnTo>
                    <a:lnTo>
                      <a:pt x="824" y="772"/>
                    </a:lnTo>
                    <a:lnTo>
                      <a:pt x="834" y="770"/>
                    </a:lnTo>
                    <a:lnTo>
                      <a:pt x="850" y="764"/>
                    </a:lnTo>
                    <a:lnTo>
                      <a:pt x="856" y="764"/>
                    </a:lnTo>
                    <a:lnTo>
                      <a:pt x="860" y="764"/>
                    </a:lnTo>
                    <a:lnTo>
                      <a:pt x="862" y="768"/>
                    </a:lnTo>
                    <a:lnTo>
                      <a:pt x="862" y="774"/>
                    </a:lnTo>
                    <a:lnTo>
                      <a:pt x="862" y="774"/>
                    </a:lnTo>
                    <a:lnTo>
                      <a:pt x="862" y="780"/>
                    </a:lnTo>
                    <a:lnTo>
                      <a:pt x="866" y="784"/>
                    </a:lnTo>
                    <a:lnTo>
                      <a:pt x="870" y="788"/>
                    </a:lnTo>
                    <a:lnTo>
                      <a:pt x="874" y="790"/>
                    </a:lnTo>
                    <a:lnTo>
                      <a:pt x="888" y="794"/>
                    </a:lnTo>
                    <a:lnTo>
                      <a:pt x="896" y="798"/>
                    </a:lnTo>
                    <a:lnTo>
                      <a:pt x="906" y="802"/>
                    </a:lnTo>
                    <a:lnTo>
                      <a:pt x="906" y="802"/>
                    </a:lnTo>
                    <a:lnTo>
                      <a:pt x="912" y="806"/>
                    </a:lnTo>
                    <a:lnTo>
                      <a:pt x="918" y="806"/>
                    </a:lnTo>
                    <a:lnTo>
                      <a:pt x="922" y="804"/>
                    </a:lnTo>
                    <a:lnTo>
                      <a:pt x="924" y="802"/>
                    </a:lnTo>
                    <a:lnTo>
                      <a:pt x="926" y="800"/>
                    </a:lnTo>
                    <a:lnTo>
                      <a:pt x="930" y="800"/>
                    </a:lnTo>
                    <a:lnTo>
                      <a:pt x="934" y="804"/>
                    </a:lnTo>
                    <a:lnTo>
                      <a:pt x="940" y="810"/>
                    </a:lnTo>
                    <a:lnTo>
                      <a:pt x="940" y="810"/>
                    </a:lnTo>
                    <a:lnTo>
                      <a:pt x="948" y="820"/>
                    </a:lnTo>
                    <a:lnTo>
                      <a:pt x="958" y="824"/>
                    </a:lnTo>
                    <a:lnTo>
                      <a:pt x="968" y="828"/>
                    </a:lnTo>
                    <a:lnTo>
                      <a:pt x="978" y="828"/>
                    </a:lnTo>
                    <a:lnTo>
                      <a:pt x="1002" y="826"/>
                    </a:lnTo>
                    <a:lnTo>
                      <a:pt x="1024" y="824"/>
                    </a:lnTo>
                    <a:lnTo>
                      <a:pt x="1024" y="824"/>
                    </a:lnTo>
                    <a:lnTo>
                      <a:pt x="1036" y="826"/>
                    </a:lnTo>
                    <a:lnTo>
                      <a:pt x="1050" y="830"/>
                    </a:lnTo>
                    <a:lnTo>
                      <a:pt x="1076" y="842"/>
                    </a:lnTo>
                    <a:lnTo>
                      <a:pt x="1090" y="846"/>
                    </a:lnTo>
                    <a:lnTo>
                      <a:pt x="1104" y="850"/>
                    </a:lnTo>
                    <a:lnTo>
                      <a:pt x="1116" y="850"/>
                    </a:lnTo>
                    <a:lnTo>
                      <a:pt x="1122" y="848"/>
                    </a:lnTo>
                    <a:lnTo>
                      <a:pt x="1126" y="846"/>
                    </a:lnTo>
                    <a:lnTo>
                      <a:pt x="1126" y="846"/>
                    </a:lnTo>
                    <a:lnTo>
                      <a:pt x="1136" y="842"/>
                    </a:lnTo>
                    <a:lnTo>
                      <a:pt x="1142" y="840"/>
                    </a:lnTo>
                    <a:lnTo>
                      <a:pt x="1146" y="840"/>
                    </a:lnTo>
                    <a:lnTo>
                      <a:pt x="1150" y="842"/>
                    </a:lnTo>
                    <a:lnTo>
                      <a:pt x="1150" y="846"/>
                    </a:lnTo>
                    <a:lnTo>
                      <a:pt x="1150" y="850"/>
                    </a:lnTo>
                    <a:lnTo>
                      <a:pt x="1146" y="854"/>
                    </a:lnTo>
                    <a:lnTo>
                      <a:pt x="1142" y="858"/>
                    </a:lnTo>
                    <a:lnTo>
                      <a:pt x="1142" y="858"/>
                    </a:lnTo>
                    <a:lnTo>
                      <a:pt x="1138" y="860"/>
                    </a:lnTo>
                    <a:lnTo>
                      <a:pt x="1140" y="864"/>
                    </a:lnTo>
                    <a:lnTo>
                      <a:pt x="1146" y="868"/>
                    </a:lnTo>
                    <a:lnTo>
                      <a:pt x="1154" y="874"/>
                    </a:lnTo>
                    <a:lnTo>
                      <a:pt x="1174" y="882"/>
                    </a:lnTo>
                    <a:lnTo>
                      <a:pt x="1192" y="892"/>
                    </a:lnTo>
                    <a:lnTo>
                      <a:pt x="1192" y="892"/>
                    </a:lnTo>
                    <a:lnTo>
                      <a:pt x="1206" y="900"/>
                    </a:lnTo>
                    <a:lnTo>
                      <a:pt x="1216" y="912"/>
                    </a:lnTo>
                    <a:lnTo>
                      <a:pt x="1228" y="924"/>
                    </a:lnTo>
                    <a:lnTo>
                      <a:pt x="1244" y="934"/>
                    </a:lnTo>
                    <a:lnTo>
                      <a:pt x="1244" y="934"/>
                    </a:lnTo>
                    <a:lnTo>
                      <a:pt x="1254" y="938"/>
                    </a:lnTo>
                    <a:lnTo>
                      <a:pt x="1264" y="940"/>
                    </a:lnTo>
                    <a:lnTo>
                      <a:pt x="1272" y="940"/>
                    </a:lnTo>
                    <a:lnTo>
                      <a:pt x="1278" y="940"/>
                    </a:lnTo>
                    <a:lnTo>
                      <a:pt x="1282" y="938"/>
                    </a:lnTo>
                    <a:lnTo>
                      <a:pt x="1284" y="934"/>
                    </a:lnTo>
                    <a:lnTo>
                      <a:pt x="1284" y="930"/>
                    </a:lnTo>
                    <a:lnTo>
                      <a:pt x="1280" y="924"/>
                    </a:lnTo>
                    <a:lnTo>
                      <a:pt x="1280" y="924"/>
                    </a:lnTo>
                    <a:lnTo>
                      <a:pt x="1272" y="912"/>
                    </a:lnTo>
                    <a:lnTo>
                      <a:pt x="1268" y="904"/>
                    </a:lnTo>
                    <a:lnTo>
                      <a:pt x="1268" y="902"/>
                    </a:lnTo>
                    <a:lnTo>
                      <a:pt x="1270" y="902"/>
                    </a:lnTo>
                    <a:lnTo>
                      <a:pt x="1282" y="912"/>
                    </a:lnTo>
                    <a:lnTo>
                      <a:pt x="1282" y="912"/>
                    </a:lnTo>
                    <a:lnTo>
                      <a:pt x="1298" y="928"/>
                    </a:lnTo>
                    <a:lnTo>
                      <a:pt x="1314" y="938"/>
                    </a:lnTo>
                    <a:lnTo>
                      <a:pt x="1320" y="940"/>
                    </a:lnTo>
                    <a:lnTo>
                      <a:pt x="1324" y="940"/>
                    </a:lnTo>
                    <a:lnTo>
                      <a:pt x="1326" y="938"/>
                    </a:lnTo>
                    <a:lnTo>
                      <a:pt x="1326" y="930"/>
                    </a:lnTo>
                    <a:lnTo>
                      <a:pt x="1326" y="930"/>
                    </a:lnTo>
                    <a:lnTo>
                      <a:pt x="1322" y="916"/>
                    </a:lnTo>
                    <a:lnTo>
                      <a:pt x="1322" y="908"/>
                    </a:lnTo>
                    <a:lnTo>
                      <a:pt x="1322" y="906"/>
                    </a:lnTo>
                    <a:lnTo>
                      <a:pt x="1324" y="908"/>
                    </a:lnTo>
                    <a:lnTo>
                      <a:pt x="1332" y="922"/>
                    </a:lnTo>
                    <a:lnTo>
                      <a:pt x="1332" y="922"/>
                    </a:lnTo>
                    <a:lnTo>
                      <a:pt x="1338" y="930"/>
                    </a:lnTo>
                    <a:lnTo>
                      <a:pt x="1344" y="934"/>
                    </a:lnTo>
                    <a:lnTo>
                      <a:pt x="1348" y="936"/>
                    </a:lnTo>
                    <a:lnTo>
                      <a:pt x="1354" y="938"/>
                    </a:lnTo>
                    <a:lnTo>
                      <a:pt x="1358" y="938"/>
                    </a:lnTo>
                    <a:lnTo>
                      <a:pt x="1362" y="940"/>
                    </a:lnTo>
                    <a:lnTo>
                      <a:pt x="1368" y="942"/>
                    </a:lnTo>
                    <a:lnTo>
                      <a:pt x="1372" y="950"/>
                    </a:lnTo>
                    <a:lnTo>
                      <a:pt x="1372" y="950"/>
                    </a:lnTo>
                    <a:lnTo>
                      <a:pt x="1378" y="966"/>
                    </a:lnTo>
                    <a:lnTo>
                      <a:pt x="1382" y="976"/>
                    </a:lnTo>
                    <a:lnTo>
                      <a:pt x="1384" y="982"/>
                    </a:lnTo>
                    <a:lnTo>
                      <a:pt x="1390" y="988"/>
                    </a:lnTo>
                    <a:lnTo>
                      <a:pt x="1390" y="988"/>
                    </a:lnTo>
                    <a:lnTo>
                      <a:pt x="1394" y="992"/>
                    </a:lnTo>
                    <a:lnTo>
                      <a:pt x="1394" y="996"/>
                    </a:lnTo>
                    <a:lnTo>
                      <a:pt x="1390" y="1002"/>
                    </a:lnTo>
                    <a:lnTo>
                      <a:pt x="1388" y="1006"/>
                    </a:lnTo>
                    <a:lnTo>
                      <a:pt x="1388" y="1008"/>
                    </a:lnTo>
                    <a:lnTo>
                      <a:pt x="1392" y="1012"/>
                    </a:lnTo>
                    <a:lnTo>
                      <a:pt x="1398" y="1014"/>
                    </a:lnTo>
                    <a:lnTo>
                      <a:pt x="1398" y="1014"/>
                    </a:lnTo>
                    <a:lnTo>
                      <a:pt x="1412" y="1020"/>
                    </a:lnTo>
                    <a:lnTo>
                      <a:pt x="1414" y="1024"/>
                    </a:lnTo>
                    <a:lnTo>
                      <a:pt x="1416" y="1026"/>
                    </a:lnTo>
                    <a:lnTo>
                      <a:pt x="1422" y="1036"/>
                    </a:lnTo>
                    <a:lnTo>
                      <a:pt x="1426" y="1042"/>
                    </a:lnTo>
                    <a:lnTo>
                      <a:pt x="1434" y="1052"/>
                    </a:lnTo>
                    <a:lnTo>
                      <a:pt x="1434" y="1052"/>
                    </a:lnTo>
                    <a:lnTo>
                      <a:pt x="1452" y="1064"/>
                    </a:lnTo>
                    <a:lnTo>
                      <a:pt x="1464" y="1070"/>
                    </a:lnTo>
                    <a:lnTo>
                      <a:pt x="1466" y="1074"/>
                    </a:lnTo>
                    <a:lnTo>
                      <a:pt x="1460" y="1076"/>
                    </a:lnTo>
                    <a:lnTo>
                      <a:pt x="1460" y="1076"/>
                    </a:lnTo>
                    <a:lnTo>
                      <a:pt x="1452" y="1080"/>
                    </a:lnTo>
                    <a:lnTo>
                      <a:pt x="1450" y="1086"/>
                    </a:lnTo>
                    <a:lnTo>
                      <a:pt x="1448" y="1092"/>
                    </a:lnTo>
                    <a:lnTo>
                      <a:pt x="1442" y="1100"/>
                    </a:lnTo>
                    <a:lnTo>
                      <a:pt x="1442" y="1100"/>
                    </a:lnTo>
                    <a:lnTo>
                      <a:pt x="1440" y="1104"/>
                    </a:lnTo>
                    <a:lnTo>
                      <a:pt x="1440" y="1108"/>
                    </a:lnTo>
                    <a:lnTo>
                      <a:pt x="1440" y="1112"/>
                    </a:lnTo>
                    <a:lnTo>
                      <a:pt x="1442" y="1114"/>
                    </a:lnTo>
                    <a:lnTo>
                      <a:pt x="1446" y="1116"/>
                    </a:lnTo>
                    <a:lnTo>
                      <a:pt x="1450" y="1114"/>
                    </a:lnTo>
                    <a:lnTo>
                      <a:pt x="1452" y="1112"/>
                    </a:lnTo>
                    <a:lnTo>
                      <a:pt x="1456" y="1106"/>
                    </a:lnTo>
                    <a:lnTo>
                      <a:pt x="1456" y="1106"/>
                    </a:lnTo>
                    <a:lnTo>
                      <a:pt x="1462" y="1092"/>
                    </a:lnTo>
                    <a:lnTo>
                      <a:pt x="1466" y="1088"/>
                    </a:lnTo>
                    <a:lnTo>
                      <a:pt x="1470" y="1084"/>
                    </a:lnTo>
                    <a:lnTo>
                      <a:pt x="1474" y="1082"/>
                    </a:lnTo>
                    <a:lnTo>
                      <a:pt x="1478" y="1084"/>
                    </a:lnTo>
                    <a:lnTo>
                      <a:pt x="1484" y="1088"/>
                    </a:lnTo>
                    <a:lnTo>
                      <a:pt x="1488" y="1094"/>
                    </a:lnTo>
                    <a:lnTo>
                      <a:pt x="1488" y="1094"/>
                    </a:lnTo>
                    <a:lnTo>
                      <a:pt x="1492" y="1104"/>
                    </a:lnTo>
                    <a:lnTo>
                      <a:pt x="1494" y="1112"/>
                    </a:lnTo>
                    <a:lnTo>
                      <a:pt x="1494" y="1118"/>
                    </a:lnTo>
                    <a:lnTo>
                      <a:pt x="1492" y="1124"/>
                    </a:lnTo>
                    <a:lnTo>
                      <a:pt x="1488" y="1134"/>
                    </a:lnTo>
                    <a:lnTo>
                      <a:pt x="1488" y="1138"/>
                    </a:lnTo>
                    <a:lnTo>
                      <a:pt x="1488" y="1144"/>
                    </a:lnTo>
                    <a:lnTo>
                      <a:pt x="1488" y="1144"/>
                    </a:lnTo>
                    <a:lnTo>
                      <a:pt x="1492" y="1152"/>
                    </a:lnTo>
                    <a:lnTo>
                      <a:pt x="1494" y="1160"/>
                    </a:lnTo>
                    <a:lnTo>
                      <a:pt x="1496" y="1164"/>
                    </a:lnTo>
                    <a:lnTo>
                      <a:pt x="1498" y="1164"/>
                    </a:lnTo>
                    <a:lnTo>
                      <a:pt x="1502" y="1162"/>
                    </a:lnTo>
                    <a:lnTo>
                      <a:pt x="1508" y="1158"/>
                    </a:lnTo>
                    <a:lnTo>
                      <a:pt x="1508" y="1158"/>
                    </a:lnTo>
                    <a:lnTo>
                      <a:pt x="1516" y="1150"/>
                    </a:lnTo>
                    <a:lnTo>
                      <a:pt x="1524" y="1142"/>
                    </a:lnTo>
                    <a:lnTo>
                      <a:pt x="1526" y="1138"/>
                    </a:lnTo>
                    <a:lnTo>
                      <a:pt x="1526" y="1132"/>
                    </a:lnTo>
                    <a:lnTo>
                      <a:pt x="1524" y="1118"/>
                    </a:lnTo>
                    <a:lnTo>
                      <a:pt x="1524" y="1118"/>
                    </a:lnTo>
                    <a:lnTo>
                      <a:pt x="1522" y="1106"/>
                    </a:lnTo>
                    <a:lnTo>
                      <a:pt x="1524" y="1098"/>
                    </a:lnTo>
                    <a:lnTo>
                      <a:pt x="1528" y="1094"/>
                    </a:lnTo>
                    <a:lnTo>
                      <a:pt x="1530" y="1090"/>
                    </a:lnTo>
                    <a:lnTo>
                      <a:pt x="1530" y="1090"/>
                    </a:lnTo>
                    <a:lnTo>
                      <a:pt x="1528" y="1098"/>
                    </a:lnTo>
                    <a:lnTo>
                      <a:pt x="1530" y="1106"/>
                    </a:lnTo>
                    <a:lnTo>
                      <a:pt x="1532" y="1118"/>
                    </a:lnTo>
                    <a:lnTo>
                      <a:pt x="1534" y="1130"/>
                    </a:lnTo>
                    <a:lnTo>
                      <a:pt x="1532" y="1136"/>
                    </a:lnTo>
                    <a:lnTo>
                      <a:pt x="1530" y="1140"/>
                    </a:lnTo>
                    <a:lnTo>
                      <a:pt x="1530" y="1140"/>
                    </a:lnTo>
                    <a:lnTo>
                      <a:pt x="1526" y="1142"/>
                    </a:lnTo>
                    <a:lnTo>
                      <a:pt x="1526" y="1146"/>
                    </a:lnTo>
                    <a:lnTo>
                      <a:pt x="1526" y="1152"/>
                    </a:lnTo>
                    <a:lnTo>
                      <a:pt x="1526" y="1160"/>
                    </a:lnTo>
                    <a:lnTo>
                      <a:pt x="1524" y="1162"/>
                    </a:lnTo>
                    <a:lnTo>
                      <a:pt x="1522" y="1166"/>
                    </a:lnTo>
                    <a:lnTo>
                      <a:pt x="1522" y="1166"/>
                    </a:lnTo>
                    <a:lnTo>
                      <a:pt x="1516" y="1172"/>
                    </a:lnTo>
                    <a:lnTo>
                      <a:pt x="1512" y="1178"/>
                    </a:lnTo>
                    <a:lnTo>
                      <a:pt x="1512" y="1182"/>
                    </a:lnTo>
                    <a:lnTo>
                      <a:pt x="1512" y="1186"/>
                    </a:lnTo>
                    <a:lnTo>
                      <a:pt x="1518" y="1192"/>
                    </a:lnTo>
                    <a:lnTo>
                      <a:pt x="1520" y="1194"/>
                    </a:lnTo>
                    <a:lnTo>
                      <a:pt x="1524" y="1198"/>
                    </a:lnTo>
                    <a:lnTo>
                      <a:pt x="1524" y="1198"/>
                    </a:lnTo>
                    <a:lnTo>
                      <a:pt x="1528" y="1210"/>
                    </a:lnTo>
                    <a:lnTo>
                      <a:pt x="1534" y="1222"/>
                    </a:lnTo>
                    <a:lnTo>
                      <a:pt x="1542" y="1232"/>
                    </a:lnTo>
                    <a:lnTo>
                      <a:pt x="1554" y="1244"/>
                    </a:lnTo>
                    <a:lnTo>
                      <a:pt x="1554" y="1244"/>
                    </a:lnTo>
                    <a:lnTo>
                      <a:pt x="1558" y="1246"/>
                    </a:lnTo>
                    <a:lnTo>
                      <a:pt x="1560" y="1244"/>
                    </a:lnTo>
                    <a:lnTo>
                      <a:pt x="1562" y="1236"/>
                    </a:lnTo>
                    <a:lnTo>
                      <a:pt x="1564" y="1230"/>
                    </a:lnTo>
                    <a:lnTo>
                      <a:pt x="1566" y="1224"/>
                    </a:lnTo>
                    <a:lnTo>
                      <a:pt x="1574" y="1218"/>
                    </a:lnTo>
                    <a:lnTo>
                      <a:pt x="1584" y="1216"/>
                    </a:lnTo>
                    <a:lnTo>
                      <a:pt x="1584" y="1216"/>
                    </a:lnTo>
                    <a:lnTo>
                      <a:pt x="1592" y="1216"/>
                    </a:lnTo>
                    <a:lnTo>
                      <a:pt x="1594" y="1216"/>
                    </a:lnTo>
                    <a:lnTo>
                      <a:pt x="1586" y="1222"/>
                    </a:lnTo>
                    <a:lnTo>
                      <a:pt x="1582" y="1228"/>
                    </a:lnTo>
                    <a:lnTo>
                      <a:pt x="1578" y="1234"/>
                    </a:lnTo>
                    <a:lnTo>
                      <a:pt x="1574" y="1240"/>
                    </a:lnTo>
                    <a:lnTo>
                      <a:pt x="1576" y="1248"/>
                    </a:lnTo>
                    <a:lnTo>
                      <a:pt x="1576" y="1248"/>
                    </a:lnTo>
                    <a:lnTo>
                      <a:pt x="1582" y="1258"/>
                    </a:lnTo>
                    <a:lnTo>
                      <a:pt x="1586" y="1260"/>
                    </a:lnTo>
                    <a:lnTo>
                      <a:pt x="1588" y="1262"/>
                    </a:lnTo>
                    <a:lnTo>
                      <a:pt x="1590" y="1274"/>
                    </a:lnTo>
                    <a:lnTo>
                      <a:pt x="1590" y="1274"/>
                    </a:lnTo>
                    <a:lnTo>
                      <a:pt x="1592" y="1280"/>
                    </a:lnTo>
                    <a:lnTo>
                      <a:pt x="1596" y="1280"/>
                    </a:lnTo>
                    <a:lnTo>
                      <a:pt x="1600" y="1280"/>
                    </a:lnTo>
                    <a:lnTo>
                      <a:pt x="1604" y="1278"/>
                    </a:lnTo>
                    <a:lnTo>
                      <a:pt x="1608" y="1278"/>
                    </a:lnTo>
                    <a:lnTo>
                      <a:pt x="1610" y="1278"/>
                    </a:lnTo>
                    <a:lnTo>
                      <a:pt x="1610" y="1280"/>
                    </a:lnTo>
                    <a:lnTo>
                      <a:pt x="1606" y="1290"/>
                    </a:lnTo>
                    <a:lnTo>
                      <a:pt x="1606" y="1290"/>
                    </a:lnTo>
                    <a:lnTo>
                      <a:pt x="1598" y="1306"/>
                    </a:lnTo>
                    <a:lnTo>
                      <a:pt x="1596" y="1318"/>
                    </a:lnTo>
                    <a:lnTo>
                      <a:pt x="1598" y="1322"/>
                    </a:lnTo>
                    <a:lnTo>
                      <a:pt x="1600" y="1322"/>
                    </a:lnTo>
                    <a:lnTo>
                      <a:pt x="1600" y="1322"/>
                    </a:lnTo>
                    <a:lnTo>
                      <a:pt x="1602" y="1322"/>
                    </a:lnTo>
                    <a:lnTo>
                      <a:pt x="1602" y="1324"/>
                    </a:lnTo>
                    <a:lnTo>
                      <a:pt x="1602" y="1330"/>
                    </a:lnTo>
                    <a:lnTo>
                      <a:pt x="1602" y="1336"/>
                    </a:lnTo>
                    <a:lnTo>
                      <a:pt x="1604" y="1340"/>
                    </a:lnTo>
                    <a:lnTo>
                      <a:pt x="1608" y="1342"/>
                    </a:lnTo>
                    <a:lnTo>
                      <a:pt x="1608" y="1342"/>
                    </a:lnTo>
                    <a:lnTo>
                      <a:pt x="1610" y="1342"/>
                    </a:lnTo>
                    <a:lnTo>
                      <a:pt x="1612" y="1340"/>
                    </a:lnTo>
                    <a:lnTo>
                      <a:pt x="1614" y="1330"/>
                    </a:lnTo>
                    <a:lnTo>
                      <a:pt x="1616" y="1320"/>
                    </a:lnTo>
                    <a:lnTo>
                      <a:pt x="1618" y="1316"/>
                    </a:lnTo>
                    <a:lnTo>
                      <a:pt x="1622" y="1314"/>
                    </a:lnTo>
                    <a:lnTo>
                      <a:pt x="1622" y="1314"/>
                    </a:lnTo>
                    <a:lnTo>
                      <a:pt x="1630" y="1310"/>
                    </a:lnTo>
                    <a:lnTo>
                      <a:pt x="1636" y="1304"/>
                    </a:lnTo>
                    <a:lnTo>
                      <a:pt x="1642" y="1300"/>
                    </a:lnTo>
                    <a:lnTo>
                      <a:pt x="1642" y="1300"/>
                    </a:lnTo>
                    <a:lnTo>
                      <a:pt x="1644" y="1304"/>
                    </a:lnTo>
                    <a:lnTo>
                      <a:pt x="1644" y="1304"/>
                    </a:lnTo>
                    <a:lnTo>
                      <a:pt x="1646" y="1306"/>
                    </a:lnTo>
                    <a:lnTo>
                      <a:pt x="1648" y="1308"/>
                    </a:lnTo>
                    <a:lnTo>
                      <a:pt x="1654" y="1308"/>
                    </a:lnTo>
                    <a:lnTo>
                      <a:pt x="1660" y="1308"/>
                    </a:lnTo>
                    <a:lnTo>
                      <a:pt x="1660" y="1310"/>
                    </a:lnTo>
                    <a:lnTo>
                      <a:pt x="1660" y="1314"/>
                    </a:lnTo>
                    <a:lnTo>
                      <a:pt x="1660" y="1314"/>
                    </a:lnTo>
                    <a:lnTo>
                      <a:pt x="1660" y="1318"/>
                    </a:lnTo>
                    <a:lnTo>
                      <a:pt x="1658" y="1318"/>
                    </a:lnTo>
                    <a:lnTo>
                      <a:pt x="1656" y="1316"/>
                    </a:lnTo>
                    <a:lnTo>
                      <a:pt x="1652" y="1314"/>
                    </a:lnTo>
                    <a:lnTo>
                      <a:pt x="1648" y="1312"/>
                    </a:lnTo>
                    <a:lnTo>
                      <a:pt x="1642" y="1314"/>
                    </a:lnTo>
                    <a:lnTo>
                      <a:pt x="1634" y="1318"/>
                    </a:lnTo>
                    <a:lnTo>
                      <a:pt x="1634" y="1318"/>
                    </a:lnTo>
                    <a:lnTo>
                      <a:pt x="1622" y="1330"/>
                    </a:lnTo>
                    <a:lnTo>
                      <a:pt x="1618" y="1336"/>
                    </a:lnTo>
                    <a:lnTo>
                      <a:pt x="1618" y="1342"/>
                    </a:lnTo>
                    <a:lnTo>
                      <a:pt x="1618" y="1350"/>
                    </a:lnTo>
                    <a:lnTo>
                      <a:pt x="1618" y="1350"/>
                    </a:lnTo>
                    <a:lnTo>
                      <a:pt x="1620" y="1356"/>
                    </a:lnTo>
                    <a:lnTo>
                      <a:pt x="1622" y="1358"/>
                    </a:lnTo>
                    <a:lnTo>
                      <a:pt x="1626" y="1360"/>
                    </a:lnTo>
                    <a:lnTo>
                      <a:pt x="1628" y="1362"/>
                    </a:lnTo>
                    <a:lnTo>
                      <a:pt x="1624" y="1366"/>
                    </a:lnTo>
                    <a:lnTo>
                      <a:pt x="1624" y="1366"/>
                    </a:lnTo>
                    <a:lnTo>
                      <a:pt x="1622" y="1368"/>
                    </a:lnTo>
                    <a:lnTo>
                      <a:pt x="1622" y="1370"/>
                    </a:lnTo>
                    <a:lnTo>
                      <a:pt x="1624" y="1372"/>
                    </a:lnTo>
                    <a:lnTo>
                      <a:pt x="1626" y="1374"/>
                    </a:lnTo>
                    <a:lnTo>
                      <a:pt x="1624" y="1376"/>
                    </a:lnTo>
                    <a:lnTo>
                      <a:pt x="1624" y="1376"/>
                    </a:lnTo>
                    <a:lnTo>
                      <a:pt x="1620" y="1378"/>
                    </a:lnTo>
                    <a:lnTo>
                      <a:pt x="1620" y="1382"/>
                    </a:lnTo>
                    <a:lnTo>
                      <a:pt x="1620" y="1384"/>
                    </a:lnTo>
                    <a:lnTo>
                      <a:pt x="1622" y="1386"/>
                    </a:lnTo>
                    <a:lnTo>
                      <a:pt x="1630" y="1392"/>
                    </a:lnTo>
                    <a:lnTo>
                      <a:pt x="1642" y="1396"/>
                    </a:lnTo>
                    <a:lnTo>
                      <a:pt x="1642" y="1396"/>
                    </a:lnTo>
                    <a:lnTo>
                      <a:pt x="1650" y="1398"/>
                    </a:lnTo>
                    <a:lnTo>
                      <a:pt x="1656" y="1396"/>
                    </a:lnTo>
                    <a:lnTo>
                      <a:pt x="1662" y="1394"/>
                    </a:lnTo>
                    <a:lnTo>
                      <a:pt x="1670" y="1394"/>
                    </a:lnTo>
                    <a:lnTo>
                      <a:pt x="1670" y="1394"/>
                    </a:lnTo>
                    <a:lnTo>
                      <a:pt x="1676" y="1396"/>
                    </a:lnTo>
                    <a:lnTo>
                      <a:pt x="1676" y="1398"/>
                    </a:lnTo>
                    <a:lnTo>
                      <a:pt x="1676" y="1400"/>
                    </a:lnTo>
                    <a:lnTo>
                      <a:pt x="1682" y="1400"/>
                    </a:lnTo>
                    <a:lnTo>
                      <a:pt x="1682" y="1400"/>
                    </a:lnTo>
                    <a:lnTo>
                      <a:pt x="1688" y="1402"/>
                    </a:lnTo>
                    <a:lnTo>
                      <a:pt x="1688" y="1404"/>
                    </a:lnTo>
                    <a:lnTo>
                      <a:pt x="1686" y="1412"/>
                    </a:lnTo>
                    <a:lnTo>
                      <a:pt x="1686" y="1416"/>
                    </a:lnTo>
                    <a:lnTo>
                      <a:pt x="1686" y="1420"/>
                    </a:lnTo>
                    <a:lnTo>
                      <a:pt x="1688" y="1422"/>
                    </a:lnTo>
                    <a:lnTo>
                      <a:pt x="1694" y="1420"/>
                    </a:lnTo>
                    <a:lnTo>
                      <a:pt x="1694" y="1420"/>
                    </a:lnTo>
                    <a:lnTo>
                      <a:pt x="1700" y="1420"/>
                    </a:lnTo>
                    <a:lnTo>
                      <a:pt x="1702" y="1422"/>
                    </a:lnTo>
                    <a:lnTo>
                      <a:pt x="1706" y="1424"/>
                    </a:lnTo>
                    <a:lnTo>
                      <a:pt x="1714" y="1422"/>
                    </a:lnTo>
                    <a:lnTo>
                      <a:pt x="1714" y="1422"/>
                    </a:lnTo>
                    <a:lnTo>
                      <a:pt x="1718" y="1422"/>
                    </a:lnTo>
                    <a:lnTo>
                      <a:pt x="1722" y="1422"/>
                    </a:lnTo>
                    <a:lnTo>
                      <a:pt x="1730" y="1426"/>
                    </a:lnTo>
                    <a:lnTo>
                      <a:pt x="1736" y="1430"/>
                    </a:lnTo>
                    <a:lnTo>
                      <a:pt x="1738" y="1430"/>
                    </a:lnTo>
                    <a:lnTo>
                      <a:pt x="1742" y="1428"/>
                    </a:lnTo>
                    <a:lnTo>
                      <a:pt x="1742" y="1428"/>
                    </a:lnTo>
                    <a:lnTo>
                      <a:pt x="1744" y="1428"/>
                    </a:lnTo>
                    <a:lnTo>
                      <a:pt x="1748" y="1430"/>
                    </a:lnTo>
                    <a:lnTo>
                      <a:pt x="1750" y="1434"/>
                    </a:lnTo>
                    <a:lnTo>
                      <a:pt x="1750" y="1442"/>
                    </a:lnTo>
                    <a:lnTo>
                      <a:pt x="1748" y="1444"/>
                    </a:lnTo>
                    <a:lnTo>
                      <a:pt x="1744" y="1446"/>
                    </a:lnTo>
                    <a:lnTo>
                      <a:pt x="1744" y="1446"/>
                    </a:lnTo>
                    <a:lnTo>
                      <a:pt x="1742" y="1448"/>
                    </a:lnTo>
                    <a:lnTo>
                      <a:pt x="1742" y="1450"/>
                    </a:lnTo>
                    <a:lnTo>
                      <a:pt x="1748" y="1458"/>
                    </a:lnTo>
                    <a:lnTo>
                      <a:pt x="1758" y="1464"/>
                    </a:lnTo>
                    <a:lnTo>
                      <a:pt x="1764" y="1464"/>
                    </a:lnTo>
                    <a:lnTo>
                      <a:pt x="1768" y="1464"/>
                    </a:lnTo>
                    <a:lnTo>
                      <a:pt x="1768" y="1464"/>
                    </a:lnTo>
                    <a:lnTo>
                      <a:pt x="1774" y="1458"/>
                    </a:lnTo>
                    <a:lnTo>
                      <a:pt x="1778" y="1454"/>
                    </a:lnTo>
                    <a:lnTo>
                      <a:pt x="1778" y="1452"/>
                    </a:lnTo>
                    <a:lnTo>
                      <a:pt x="1778" y="1454"/>
                    </a:lnTo>
                    <a:lnTo>
                      <a:pt x="1780" y="1460"/>
                    </a:lnTo>
                    <a:lnTo>
                      <a:pt x="1780" y="1460"/>
                    </a:lnTo>
                    <a:lnTo>
                      <a:pt x="1780" y="1468"/>
                    </a:lnTo>
                    <a:lnTo>
                      <a:pt x="1784" y="1470"/>
                    </a:lnTo>
                    <a:lnTo>
                      <a:pt x="1786" y="1470"/>
                    </a:lnTo>
                    <a:lnTo>
                      <a:pt x="1786" y="1474"/>
                    </a:lnTo>
                    <a:lnTo>
                      <a:pt x="1786" y="1474"/>
                    </a:lnTo>
                    <a:lnTo>
                      <a:pt x="1784" y="1476"/>
                    </a:lnTo>
                    <a:lnTo>
                      <a:pt x="1782" y="1476"/>
                    </a:lnTo>
                    <a:lnTo>
                      <a:pt x="1780" y="1472"/>
                    </a:lnTo>
                    <a:lnTo>
                      <a:pt x="1776" y="1468"/>
                    </a:lnTo>
                    <a:lnTo>
                      <a:pt x="1774" y="1468"/>
                    </a:lnTo>
                    <a:lnTo>
                      <a:pt x="1772" y="1470"/>
                    </a:lnTo>
                    <a:lnTo>
                      <a:pt x="1772" y="1470"/>
                    </a:lnTo>
                    <a:lnTo>
                      <a:pt x="1770" y="1472"/>
                    </a:lnTo>
                    <a:lnTo>
                      <a:pt x="1772" y="1476"/>
                    </a:lnTo>
                    <a:lnTo>
                      <a:pt x="1780" y="1484"/>
                    </a:lnTo>
                    <a:lnTo>
                      <a:pt x="1790" y="1486"/>
                    </a:lnTo>
                    <a:lnTo>
                      <a:pt x="1794" y="1486"/>
                    </a:lnTo>
                    <a:lnTo>
                      <a:pt x="1794" y="1484"/>
                    </a:lnTo>
                    <a:lnTo>
                      <a:pt x="1794" y="1484"/>
                    </a:lnTo>
                    <a:lnTo>
                      <a:pt x="1796" y="1478"/>
                    </a:lnTo>
                    <a:lnTo>
                      <a:pt x="1800" y="1474"/>
                    </a:lnTo>
                    <a:lnTo>
                      <a:pt x="1804" y="1474"/>
                    </a:lnTo>
                    <a:lnTo>
                      <a:pt x="1804" y="1478"/>
                    </a:lnTo>
                    <a:lnTo>
                      <a:pt x="1804" y="1478"/>
                    </a:lnTo>
                    <a:lnTo>
                      <a:pt x="1804" y="1486"/>
                    </a:lnTo>
                    <a:lnTo>
                      <a:pt x="1806" y="1492"/>
                    </a:lnTo>
                    <a:lnTo>
                      <a:pt x="1808" y="1498"/>
                    </a:lnTo>
                    <a:lnTo>
                      <a:pt x="1808" y="1504"/>
                    </a:lnTo>
                    <a:lnTo>
                      <a:pt x="1808" y="1504"/>
                    </a:lnTo>
                    <a:lnTo>
                      <a:pt x="1808" y="1510"/>
                    </a:lnTo>
                    <a:lnTo>
                      <a:pt x="1810" y="1512"/>
                    </a:lnTo>
                    <a:lnTo>
                      <a:pt x="1812" y="1510"/>
                    </a:lnTo>
                    <a:lnTo>
                      <a:pt x="1816" y="1506"/>
                    </a:lnTo>
                    <a:lnTo>
                      <a:pt x="1816" y="1506"/>
                    </a:lnTo>
                    <a:lnTo>
                      <a:pt x="1818" y="1504"/>
                    </a:lnTo>
                    <a:lnTo>
                      <a:pt x="1820" y="1506"/>
                    </a:lnTo>
                    <a:lnTo>
                      <a:pt x="1822" y="1508"/>
                    </a:lnTo>
                    <a:lnTo>
                      <a:pt x="1822" y="1508"/>
                    </a:lnTo>
                    <a:lnTo>
                      <a:pt x="1822" y="1516"/>
                    </a:lnTo>
                    <a:lnTo>
                      <a:pt x="1824" y="1520"/>
                    </a:lnTo>
                    <a:lnTo>
                      <a:pt x="1828" y="1526"/>
                    </a:lnTo>
                    <a:lnTo>
                      <a:pt x="1832" y="1528"/>
                    </a:lnTo>
                    <a:lnTo>
                      <a:pt x="1832" y="1530"/>
                    </a:lnTo>
                    <a:lnTo>
                      <a:pt x="1832" y="1534"/>
                    </a:lnTo>
                    <a:lnTo>
                      <a:pt x="1832" y="1534"/>
                    </a:lnTo>
                    <a:lnTo>
                      <a:pt x="1832" y="1538"/>
                    </a:lnTo>
                    <a:lnTo>
                      <a:pt x="1830" y="1538"/>
                    </a:lnTo>
                    <a:lnTo>
                      <a:pt x="1826" y="1540"/>
                    </a:lnTo>
                    <a:lnTo>
                      <a:pt x="1824" y="1540"/>
                    </a:lnTo>
                    <a:lnTo>
                      <a:pt x="1824" y="1542"/>
                    </a:lnTo>
                    <a:lnTo>
                      <a:pt x="1830" y="1550"/>
                    </a:lnTo>
                    <a:lnTo>
                      <a:pt x="1830" y="1550"/>
                    </a:lnTo>
                    <a:lnTo>
                      <a:pt x="1836" y="1562"/>
                    </a:lnTo>
                    <a:lnTo>
                      <a:pt x="1840" y="1570"/>
                    </a:lnTo>
                    <a:lnTo>
                      <a:pt x="1840" y="1582"/>
                    </a:lnTo>
                    <a:lnTo>
                      <a:pt x="1840" y="1600"/>
                    </a:lnTo>
                    <a:lnTo>
                      <a:pt x="1840" y="1600"/>
                    </a:lnTo>
                    <a:lnTo>
                      <a:pt x="1838" y="1608"/>
                    </a:lnTo>
                    <a:lnTo>
                      <a:pt x="1836" y="1610"/>
                    </a:lnTo>
                    <a:lnTo>
                      <a:pt x="1834" y="1608"/>
                    </a:lnTo>
                    <a:lnTo>
                      <a:pt x="1834" y="1604"/>
                    </a:lnTo>
                    <a:lnTo>
                      <a:pt x="1828" y="1570"/>
                    </a:lnTo>
                    <a:lnTo>
                      <a:pt x="1828" y="1570"/>
                    </a:lnTo>
                    <a:lnTo>
                      <a:pt x="1824" y="1564"/>
                    </a:lnTo>
                    <a:lnTo>
                      <a:pt x="1816" y="1560"/>
                    </a:lnTo>
                    <a:lnTo>
                      <a:pt x="1808" y="1558"/>
                    </a:lnTo>
                    <a:lnTo>
                      <a:pt x="1798" y="1556"/>
                    </a:lnTo>
                    <a:lnTo>
                      <a:pt x="1776" y="1554"/>
                    </a:lnTo>
                    <a:lnTo>
                      <a:pt x="1766" y="1552"/>
                    </a:lnTo>
                    <a:lnTo>
                      <a:pt x="1758" y="1548"/>
                    </a:lnTo>
                    <a:lnTo>
                      <a:pt x="1758" y="1548"/>
                    </a:lnTo>
                    <a:lnTo>
                      <a:pt x="1752" y="1546"/>
                    </a:lnTo>
                    <a:lnTo>
                      <a:pt x="1746" y="1546"/>
                    </a:lnTo>
                    <a:lnTo>
                      <a:pt x="1744" y="1548"/>
                    </a:lnTo>
                    <a:lnTo>
                      <a:pt x="1742" y="1552"/>
                    </a:lnTo>
                    <a:lnTo>
                      <a:pt x="1744" y="1556"/>
                    </a:lnTo>
                    <a:lnTo>
                      <a:pt x="1746" y="1564"/>
                    </a:lnTo>
                    <a:lnTo>
                      <a:pt x="1754" y="1578"/>
                    </a:lnTo>
                    <a:lnTo>
                      <a:pt x="1754" y="1578"/>
                    </a:lnTo>
                    <a:lnTo>
                      <a:pt x="1758" y="1586"/>
                    </a:lnTo>
                    <a:lnTo>
                      <a:pt x="1764" y="1598"/>
                    </a:lnTo>
                    <a:lnTo>
                      <a:pt x="1770" y="1626"/>
                    </a:lnTo>
                    <a:lnTo>
                      <a:pt x="1774" y="1658"/>
                    </a:lnTo>
                    <a:lnTo>
                      <a:pt x="1774" y="1690"/>
                    </a:lnTo>
                    <a:lnTo>
                      <a:pt x="1774" y="1690"/>
                    </a:lnTo>
                    <a:lnTo>
                      <a:pt x="1774" y="1726"/>
                    </a:lnTo>
                    <a:lnTo>
                      <a:pt x="1770" y="1768"/>
                    </a:lnTo>
                    <a:lnTo>
                      <a:pt x="1766" y="1810"/>
                    </a:lnTo>
                    <a:lnTo>
                      <a:pt x="1762" y="1828"/>
                    </a:lnTo>
                    <a:lnTo>
                      <a:pt x="1756" y="1842"/>
                    </a:lnTo>
                    <a:lnTo>
                      <a:pt x="1756" y="1842"/>
                    </a:lnTo>
                    <a:lnTo>
                      <a:pt x="1754" y="1854"/>
                    </a:lnTo>
                    <a:lnTo>
                      <a:pt x="1754" y="1870"/>
                    </a:lnTo>
                    <a:lnTo>
                      <a:pt x="1756" y="1886"/>
                    </a:lnTo>
                    <a:lnTo>
                      <a:pt x="1760" y="1904"/>
                    </a:lnTo>
                    <a:lnTo>
                      <a:pt x="1764" y="1920"/>
                    </a:lnTo>
                    <a:lnTo>
                      <a:pt x="1766" y="1938"/>
                    </a:lnTo>
                    <a:lnTo>
                      <a:pt x="1766" y="1956"/>
                    </a:lnTo>
                    <a:lnTo>
                      <a:pt x="1762" y="1972"/>
                    </a:lnTo>
                    <a:lnTo>
                      <a:pt x="1762" y="1972"/>
                    </a:lnTo>
                    <a:lnTo>
                      <a:pt x="1760" y="1986"/>
                    </a:lnTo>
                    <a:lnTo>
                      <a:pt x="1758" y="1996"/>
                    </a:lnTo>
                    <a:lnTo>
                      <a:pt x="1762" y="2006"/>
                    </a:lnTo>
                    <a:lnTo>
                      <a:pt x="1766" y="2012"/>
                    </a:lnTo>
                    <a:lnTo>
                      <a:pt x="1774" y="2030"/>
                    </a:lnTo>
                    <a:lnTo>
                      <a:pt x="1778" y="2042"/>
                    </a:lnTo>
                    <a:lnTo>
                      <a:pt x="1780" y="2056"/>
                    </a:lnTo>
                    <a:lnTo>
                      <a:pt x="1780" y="2056"/>
                    </a:lnTo>
                    <a:lnTo>
                      <a:pt x="1784" y="2072"/>
                    </a:lnTo>
                    <a:lnTo>
                      <a:pt x="1786" y="2082"/>
                    </a:lnTo>
                    <a:lnTo>
                      <a:pt x="1792" y="2090"/>
                    </a:lnTo>
                    <a:lnTo>
                      <a:pt x="1798" y="2096"/>
                    </a:lnTo>
                    <a:lnTo>
                      <a:pt x="1808" y="2104"/>
                    </a:lnTo>
                    <a:lnTo>
                      <a:pt x="1812" y="2110"/>
                    </a:lnTo>
                    <a:lnTo>
                      <a:pt x="1814" y="2118"/>
                    </a:lnTo>
                    <a:lnTo>
                      <a:pt x="1814" y="2118"/>
                    </a:lnTo>
                    <a:lnTo>
                      <a:pt x="1816" y="2124"/>
                    </a:lnTo>
                    <a:lnTo>
                      <a:pt x="1818" y="2128"/>
                    </a:lnTo>
                    <a:lnTo>
                      <a:pt x="1824" y="2132"/>
                    </a:lnTo>
                    <a:lnTo>
                      <a:pt x="1828" y="2136"/>
                    </a:lnTo>
                    <a:lnTo>
                      <a:pt x="1832" y="2140"/>
                    </a:lnTo>
                    <a:lnTo>
                      <a:pt x="1834" y="2146"/>
                    </a:lnTo>
                    <a:lnTo>
                      <a:pt x="1836" y="2158"/>
                    </a:lnTo>
                    <a:lnTo>
                      <a:pt x="1836" y="2158"/>
                    </a:lnTo>
                    <a:lnTo>
                      <a:pt x="1838" y="2170"/>
                    </a:lnTo>
                    <a:lnTo>
                      <a:pt x="1842" y="2178"/>
                    </a:lnTo>
                    <a:lnTo>
                      <a:pt x="1846" y="2182"/>
                    </a:lnTo>
                    <a:lnTo>
                      <a:pt x="1852" y="2186"/>
                    </a:lnTo>
                    <a:lnTo>
                      <a:pt x="1856" y="2188"/>
                    </a:lnTo>
                    <a:lnTo>
                      <a:pt x="1860" y="2190"/>
                    </a:lnTo>
                    <a:lnTo>
                      <a:pt x="1862" y="2194"/>
                    </a:lnTo>
                    <a:lnTo>
                      <a:pt x="1860" y="2200"/>
                    </a:lnTo>
                    <a:lnTo>
                      <a:pt x="1860" y="2200"/>
                    </a:lnTo>
                    <a:lnTo>
                      <a:pt x="1858" y="2208"/>
                    </a:lnTo>
                    <a:lnTo>
                      <a:pt x="1858" y="2214"/>
                    </a:lnTo>
                    <a:lnTo>
                      <a:pt x="1860" y="2218"/>
                    </a:lnTo>
                    <a:lnTo>
                      <a:pt x="1862" y="2224"/>
                    </a:lnTo>
                    <a:lnTo>
                      <a:pt x="1872" y="2238"/>
                    </a:lnTo>
                    <a:lnTo>
                      <a:pt x="1890" y="2260"/>
                    </a:lnTo>
                    <a:lnTo>
                      <a:pt x="1890" y="2260"/>
                    </a:lnTo>
                    <a:lnTo>
                      <a:pt x="1900" y="2272"/>
                    </a:lnTo>
                    <a:lnTo>
                      <a:pt x="1904" y="2282"/>
                    </a:lnTo>
                    <a:lnTo>
                      <a:pt x="1908" y="2292"/>
                    </a:lnTo>
                    <a:lnTo>
                      <a:pt x="1908" y="2298"/>
                    </a:lnTo>
                    <a:lnTo>
                      <a:pt x="1910" y="2310"/>
                    </a:lnTo>
                    <a:lnTo>
                      <a:pt x="1912" y="2314"/>
                    </a:lnTo>
                    <a:lnTo>
                      <a:pt x="1916" y="2318"/>
                    </a:lnTo>
                    <a:lnTo>
                      <a:pt x="1916" y="2318"/>
                    </a:lnTo>
                    <a:lnTo>
                      <a:pt x="1920" y="2322"/>
                    </a:lnTo>
                    <a:lnTo>
                      <a:pt x="1926" y="2324"/>
                    </a:lnTo>
                    <a:lnTo>
                      <a:pt x="1940" y="2326"/>
                    </a:lnTo>
                    <a:lnTo>
                      <a:pt x="1948" y="2328"/>
                    </a:lnTo>
                    <a:lnTo>
                      <a:pt x="1958" y="2332"/>
                    </a:lnTo>
                    <a:lnTo>
                      <a:pt x="1968" y="2336"/>
                    </a:lnTo>
                    <a:lnTo>
                      <a:pt x="1978" y="2344"/>
                    </a:lnTo>
                    <a:lnTo>
                      <a:pt x="1978" y="2344"/>
                    </a:lnTo>
                    <a:lnTo>
                      <a:pt x="1986" y="2352"/>
                    </a:lnTo>
                    <a:lnTo>
                      <a:pt x="1994" y="2358"/>
                    </a:lnTo>
                    <a:lnTo>
                      <a:pt x="2006" y="2360"/>
                    </a:lnTo>
                    <a:lnTo>
                      <a:pt x="2016" y="2364"/>
                    </a:lnTo>
                    <a:lnTo>
                      <a:pt x="2022" y="2368"/>
                    </a:lnTo>
                    <a:lnTo>
                      <a:pt x="2030" y="2374"/>
                    </a:lnTo>
                    <a:lnTo>
                      <a:pt x="2030" y="2374"/>
                    </a:lnTo>
                    <a:lnTo>
                      <a:pt x="2036" y="2382"/>
                    </a:lnTo>
                    <a:lnTo>
                      <a:pt x="2040" y="2388"/>
                    </a:lnTo>
                    <a:lnTo>
                      <a:pt x="2046" y="2400"/>
                    </a:lnTo>
                    <a:lnTo>
                      <a:pt x="2048" y="2410"/>
                    </a:lnTo>
                    <a:lnTo>
                      <a:pt x="2052" y="2424"/>
                    </a:lnTo>
                    <a:lnTo>
                      <a:pt x="2052" y="2424"/>
                    </a:lnTo>
                    <a:lnTo>
                      <a:pt x="2052" y="2424"/>
                    </a:lnTo>
                    <a:lnTo>
                      <a:pt x="2052" y="2424"/>
                    </a:lnTo>
                    <a:lnTo>
                      <a:pt x="2066" y="2454"/>
                    </a:lnTo>
                    <a:lnTo>
                      <a:pt x="2078" y="2480"/>
                    </a:lnTo>
                    <a:lnTo>
                      <a:pt x="2092" y="2520"/>
                    </a:lnTo>
                    <a:lnTo>
                      <a:pt x="2100" y="2548"/>
                    </a:lnTo>
                    <a:lnTo>
                      <a:pt x="2106" y="2560"/>
                    </a:lnTo>
                    <a:lnTo>
                      <a:pt x="2112" y="2568"/>
                    </a:lnTo>
                    <a:lnTo>
                      <a:pt x="2112" y="2568"/>
                    </a:lnTo>
                    <a:lnTo>
                      <a:pt x="2120" y="2578"/>
                    </a:lnTo>
                    <a:lnTo>
                      <a:pt x="2130" y="2586"/>
                    </a:lnTo>
                    <a:lnTo>
                      <a:pt x="2150" y="2604"/>
                    </a:lnTo>
                    <a:lnTo>
                      <a:pt x="2160" y="2614"/>
                    </a:lnTo>
                    <a:lnTo>
                      <a:pt x="2166" y="2624"/>
                    </a:lnTo>
                    <a:lnTo>
                      <a:pt x="2170" y="2636"/>
                    </a:lnTo>
                    <a:lnTo>
                      <a:pt x="2170" y="2650"/>
                    </a:lnTo>
                    <a:lnTo>
                      <a:pt x="2170" y="2650"/>
                    </a:lnTo>
                    <a:lnTo>
                      <a:pt x="2170" y="2656"/>
                    </a:lnTo>
                    <a:lnTo>
                      <a:pt x="2168" y="2662"/>
                    </a:lnTo>
                    <a:lnTo>
                      <a:pt x="2164" y="2664"/>
                    </a:lnTo>
                    <a:lnTo>
                      <a:pt x="2162" y="2668"/>
                    </a:lnTo>
                    <a:lnTo>
                      <a:pt x="2154" y="2668"/>
                    </a:lnTo>
                    <a:lnTo>
                      <a:pt x="2148" y="2668"/>
                    </a:lnTo>
                    <a:lnTo>
                      <a:pt x="2142" y="2668"/>
                    </a:lnTo>
                    <a:lnTo>
                      <a:pt x="2138" y="2668"/>
                    </a:lnTo>
                    <a:lnTo>
                      <a:pt x="2140" y="2672"/>
                    </a:lnTo>
                    <a:lnTo>
                      <a:pt x="2146" y="2682"/>
                    </a:lnTo>
                    <a:lnTo>
                      <a:pt x="2146" y="2682"/>
                    </a:lnTo>
                    <a:lnTo>
                      <a:pt x="2156" y="2692"/>
                    </a:lnTo>
                    <a:lnTo>
                      <a:pt x="2166" y="2700"/>
                    </a:lnTo>
                    <a:lnTo>
                      <a:pt x="2188" y="2716"/>
                    </a:lnTo>
                    <a:lnTo>
                      <a:pt x="2212" y="2730"/>
                    </a:lnTo>
                    <a:lnTo>
                      <a:pt x="2226" y="2738"/>
                    </a:lnTo>
                    <a:lnTo>
                      <a:pt x="2238" y="2748"/>
                    </a:lnTo>
                    <a:lnTo>
                      <a:pt x="2238" y="2748"/>
                    </a:lnTo>
                    <a:lnTo>
                      <a:pt x="2244" y="2754"/>
                    </a:lnTo>
                    <a:lnTo>
                      <a:pt x="2248" y="2758"/>
                    </a:lnTo>
                    <a:lnTo>
                      <a:pt x="2250" y="2764"/>
                    </a:lnTo>
                    <a:lnTo>
                      <a:pt x="2252" y="2770"/>
                    </a:lnTo>
                    <a:lnTo>
                      <a:pt x="2250" y="2782"/>
                    </a:lnTo>
                    <a:lnTo>
                      <a:pt x="2250" y="2794"/>
                    </a:lnTo>
                    <a:lnTo>
                      <a:pt x="2248" y="2808"/>
                    </a:lnTo>
                    <a:lnTo>
                      <a:pt x="2250" y="2814"/>
                    </a:lnTo>
                    <a:lnTo>
                      <a:pt x="2252" y="2820"/>
                    </a:lnTo>
                    <a:lnTo>
                      <a:pt x="2256" y="2828"/>
                    </a:lnTo>
                    <a:lnTo>
                      <a:pt x="2262" y="2834"/>
                    </a:lnTo>
                    <a:lnTo>
                      <a:pt x="2270" y="2842"/>
                    </a:lnTo>
                    <a:lnTo>
                      <a:pt x="2280" y="2850"/>
                    </a:lnTo>
                    <a:lnTo>
                      <a:pt x="2280" y="2850"/>
                    </a:lnTo>
                    <a:lnTo>
                      <a:pt x="2300" y="2866"/>
                    </a:lnTo>
                    <a:lnTo>
                      <a:pt x="2316" y="2882"/>
                    </a:lnTo>
                    <a:lnTo>
                      <a:pt x="2326" y="2894"/>
                    </a:lnTo>
                    <a:lnTo>
                      <a:pt x="2332" y="2906"/>
                    </a:lnTo>
                    <a:lnTo>
                      <a:pt x="2336" y="2914"/>
                    </a:lnTo>
                    <a:lnTo>
                      <a:pt x="2340" y="2918"/>
                    </a:lnTo>
                    <a:lnTo>
                      <a:pt x="2344" y="2920"/>
                    </a:lnTo>
                    <a:lnTo>
                      <a:pt x="2350" y="2916"/>
                    </a:lnTo>
                    <a:lnTo>
                      <a:pt x="2350" y="2916"/>
                    </a:lnTo>
                    <a:lnTo>
                      <a:pt x="2358" y="2910"/>
                    </a:lnTo>
                    <a:lnTo>
                      <a:pt x="2362" y="2906"/>
                    </a:lnTo>
                    <a:lnTo>
                      <a:pt x="2364" y="2900"/>
                    </a:lnTo>
                    <a:lnTo>
                      <a:pt x="2364" y="2896"/>
                    </a:lnTo>
                    <a:lnTo>
                      <a:pt x="2358" y="2884"/>
                    </a:lnTo>
                    <a:lnTo>
                      <a:pt x="2346" y="2864"/>
                    </a:lnTo>
                    <a:lnTo>
                      <a:pt x="2346" y="2864"/>
                    </a:lnTo>
                    <a:lnTo>
                      <a:pt x="2340" y="2856"/>
                    </a:lnTo>
                    <a:lnTo>
                      <a:pt x="2336" y="2850"/>
                    </a:lnTo>
                    <a:lnTo>
                      <a:pt x="2332" y="2850"/>
                    </a:lnTo>
                    <a:lnTo>
                      <a:pt x="2330" y="2850"/>
                    </a:lnTo>
                    <a:lnTo>
                      <a:pt x="2324" y="2854"/>
                    </a:lnTo>
                    <a:lnTo>
                      <a:pt x="2320" y="2854"/>
                    </a:lnTo>
                    <a:lnTo>
                      <a:pt x="2316" y="2850"/>
                    </a:lnTo>
                    <a:lnTo>
                      <a:pt x="2316" y="2850"/>
                    </a:lnTo>
                    <a:lnTo>
                      <a:pt x="2312" y="2846"/>
                    </a:lnTo>
                    <a:lnTo>
                      <a:pt x="2310" y="2842"/>
                    </a:lnTo>
                    <a:lnTo>
                      <a:pt x="2310" y="2832"/>
                    </a:lnTo>
                    <a:lnTo>
                      <a:pt x="2310" y="2826"/>
                    </a:lnTo>
                    <a:lnTo>
                      <a:pt x="2310" y="2820"/>
                    </a:lnTo>
                    <a:lnTo>
                      <a:pt x="2306" y="2810"/>
                    </a:lnTo>
                    <a:lnTo>
                      <a:pt x="2300" y="2798"/>
                    </a:lnTo>
                    <a:lnTo>
                      <a:pt x="2300" y="2798"/>
                    </a:lnTo>
                    <a:lnTo>
                      <a:pt x="2290" y="2776"/>
                    </a:lnTo>
                    <a:lnTo>
                      <a:pt x="2286" y="2762"/>
                    </a:lnTo>
                    <a:lnTo>
                      <a:pt x="2282" y="2748"/>
                    </a:lnTo>
                    <a:lnTo>
                      <a:pt x="2276" y="2730"/>
                    </a:lnTo>
                    <a:lnTo>
                      <a:pt x="2276" y="2730"/>
                    </a:lnTo>
                    <a:lnTo>
                      <a:pt x="2270" y="2718"/>
                    </a:lnTo>
                    <a:lnTo>
                      <a:pt x="2264" y="2708"/>
                    </a:lnTo>
                    <a:lnTo>
                      <a:pt x="2250" y="2690"/>
                    </a:lnTo>
                    <a:lnTo>
                      <a:pt x="2236" y="2672"/>
                    </a:lnTo>
                    <a:lnTo>
                      <a:pt x="2230" y="2662"/>
                    </a:lnTo>
                    <a:lnTo>
                      <a:pt x="2224" y="2648"/>
                    </a:lnTo>
                    <a:lnTo>
                      <a:pt x="2224" y="2648"/>
                    </a:lnTo>
                    <a:lnTo>
                      <a:pt x="2220" y="2636"/>
                    </a:lnTo>
                    <a:lnTo>
                      <a:pt x="2214" y="2624"/>
                    </a:lnTo>
                    <a:lnTo>
                      <a:pt x="2198" y="2604"/>
                    </a:lnTo>
                    <a:lnTo>
                      <a:pt x="2182" y="2584"/>
                    </a:lnTo>
                    <a:lnTo>
                      <a:pt x="2168" y="2564"/>
                    </a:lnTo>
                    <a:lnTo>
                      <a:pt x="2168" y="2564"/>
                    </a:lnTo>
                    <a:lnTo>
                      <a:pt x="2160" y="2550"/>
                    </a:lnTo>
                    <a:lnTo>
                      <a:pt x="2154" y="2534"/>
                    </a:lnTo>
                    <a:lnTo>
                      <a:pt x="2148" y="2516"/>
                    </a:lnTo>
                    <a:lnTo>
                      <a:pt x="2144" y="2498"/>
                    </a:lnTo>
                    <a:lnTo>
                      <a:pt x="2142" y="2482"/>
                    </a:lnTo>
                    <a:lnTo>
                      <a:pt x="2142" y="2470"/>
                    </a:lnTo>
                    <a:lnTo>
                      <a:pt x="2144" y="2466"/>
                    </a:lnTo>
                    <a:lnTo>
                      <a:pt x="2146" y="2464"/>
                    </a:lnTo>
                    <a:lnTo>
                      <a:pt x="2148" y="2464"/>
                    </a:lnTo>
                    <a:lnTo>
                      <a:pt x="2154" y="2466"/>
                    </a:lnTo>
                    <a:lnTo>
                      <a:pt x="2154" y="2466"/>
                    </a:lnTo>
                    <a:lnTo>
                      <a:pt x="2168" y="2474"/>
                    </a:lnTo>
                    <a:lnTo>
                      <a:pt x="2172" y="2476"/>
                    </a:lnTo>
                    <a:lnTo>
                      <a:pt x="2178" y="2474"/>
                    </a:lnTo>
                    <a:lnTo>
                      <a:pt x="2186" y="2478"/>
                    </a:lnTo>
                    <a:lnTo>
                      <a:pt x="2186" y="2478"/>
                    </a:lnTo>
                    <a:lnTo>
                      <a:pt x="2198" y="2484"/>
                    </a:lnTo>
                    <a:lnTo>
                      <a:pt x="2202" y="2488"/>
                    </a:lnTo>
                    <a:lnTo>
                      <a:pt x="2206" y="2492"/>
                    </a:lnTo>
                    <a:lnTo>
                      <a:pt x="2214" y="2508"/>
                    </a:lnTo>
                    <a:lnTo>
                      <a:pt x="2222" y="2536"/>
                    </a:lnTo>
                    <a:lnTo>
                      <a:pt x="2222" y="2536"/>
                    </a:lnTo>
                    <a:lnTo>
                      <a:pt x="2228" y="2556"/>
                    </a:lnTo>
                    <a:lnTo>
                      <a:pt x="2236" y="2574"/>
                    </a:lnTo>
                    <a:lnTo>
                      <a:pt x="2244" y="2594"/>
                    </a:lnTo>
                    <a:lnTo>
                      <a:pt x="2254" y="2612"/>
                    </a:lnTo>
                    <a:lnTo>
                      <a:pt x="2264" y="2628"/>
                    </a:lnTo>
                    <a:lnTo>
                      <a:pt x="2276" y="2642"/>
                    </a:lnTo>
                    <a:lnTo>
                      <a:pt x="2288" y="2654"/>
                    </a:lnTo>
                    <a:lnTo>
                      <a:pt x="2300" y="2664"/>
                    </a:lnTo>
                    <a:lnTo>
                      <a:pt x="2300" y="2664"/>
                    </a:lnTo>
                    <a:lnTo>
                      <a:pt x="2308" y="2672"/>
                    </a:lnTo>
                    <a:lnTo>
                      <a:pt x="2314" y="2678"/>
                    </a:lnTo>
                    <a:lnTo>
                      <a:pt x="2320" y="2694"/>
                    </a:lnTo>
                    <a:lnTo>
                      <a:pt x="2324" y="2700"/>
                    </a:lnTo>
                    <a:lnTo>
                      <a:pt x="2328" y="2706"/>
                    </a:lnTo>
                    <a:lnTo>
                      <a:pt x="2338" y="2714"/>
                    </a:lnTo>
                    <a:lnTo>
                      <a:pt x="2352" y="2722"/>
                    </a:lnTo>
                    <a:lnTo>
                      <a:pt x="2352" y="2722"/>
                    </a:lnTo>
                    <a:lnTo>
                      <a:pt x="2360" y="2724"/>
                    </a:lnTo>
                    <a:lnTo>
                      <a:pt x="2364" y="2728"/>
                    </a:lnTo>
                    <a:lnTo>
                      <a:pt x="2368" y="2732"/>
                    </a:lnTo>
                    <a:lnTo>
                      <a:pt x="2370" y="2736"/>
                    </a:lnTo>
                    <a:lnTo>
                      <a:pt x="2368" y="2746"/>
                    </a:lnTo>
                    <a:lnTo>
                      <a:pt x="2366" y="2754"/>
                    </a:lnTo>
                    <a:lnTo>
                      <a:pt x="2364" y="2764"/>
                    </a:lnTo>
                    <a:lnTo>
                      <a:pt x="2362" y="2772"/>
                    </a:lnTo>
                    <a:lnTo>
                      <a:pt x="2364" y="2776"/>
                    </a:lnTo>
                    <a:lnTo>
                      <a:pt x="2368" y="2782"/>
                    </a:lnTo>
                    <a:lnTo>
                      <a:pt x="2372" y="2786"/>
                    </a:lnTo>
                    <a:lnTo>
                      <a:pt x="2380" y="2790"/>
                    </a:lnTo>
                    <a:lnTo>
                      <a:pt x="2380" y="2790"/>
                    </a:lnTo>
                    <a:lnTo>
                      <a:pt x="2394" y="2798"/>
                    </a:lnTo>
                    <a:lnTo>
                      <a:pt x="2402" y="2804"/>
                    </a:lnTo>
                    <a:lnTo>
                      <a:pt x="2408" y="2810"/>
                    </a:lnTo>
                    <a:lnTo>
                      <a:pt x="2410" y="2816"/>
                    </a:lnTo>
                    <a:lnTo>
                      <a:pt x="2422" y="2834"/>
                    </a:lnTo>
                    <a:lnTo>
                      <a:pt x="2432" y="2848"/>
                    </a:lnTo>
                    <a:lnTo>
                      <a:pt x="2450" y="2864"/>
                    </a:lnTo>
                    <a:lnTo>
                      <a:pt x="2450" y="2864"/>
                    </a:lnTo>
                    <a:lnTo>
                      <a:pt x="2476" y="2890"/>
                    </a:lnTo>
                    <a:lnTo>
                      <a:pt x="2494" y="2912"/>
                    </a:lnTo>
                    <a:lnTo>
                      <a:pt x="2504" y="2928"/>
                    </a:lnTo>
                    <a:lnTo>
                      <a:pt x="2512" y="2942"/>
                    </a:lnTo>
                    <a:lnTo>
                      <a:pt x="2516" y="2954"/>
                    </a:lnTo>
                    <a:lnTo>
                      <a:pt x="2518" y="2964"/>
                    </a:lnTo>
                    <a:lnTo>
                      <a:pt x="2522" y="2976"/>
                    </a:lnTo>
                    <a:lnTo>
                      <a:pt x="2526" y="2988"/>
                    </a:lnTo>
                    <a:lnTo>
                      <a:pt x="2526" y="2988"/>
                    </a:lnTo>
                    <a:lnTo>
                      <a:pt x="2530" y="2998"/>
                    </a:lnTo>
                    <a:lnTo>
                      <a:pt x="2530" y="3010"/>
                    </a:lnTo>
                    <a:lnTo>
                      <a:pt x="2528" y="3020"/>
                    </a:lnTo>
                    <a:lnTo>
                      <a:pt x="2524" y="3028"/>
                    </a:lnTo>
                    <a:lnTo>
                      <a:pt x="2518" y="3038"/>
                    </a:lnTo>
                    <a:lnTo>
                      <a:pt x="2516" y="3050"/>
                    </a:lnTo>
                    <a:lnTo>
                      <a:pt x="2516" y="3060"/>
                    </a:lnTo>
                    <a:lnTo>
                      <a:pt x="2520" y="3072"/>
                    </a:lnTo>
                    <a:lnTo>
                      <a:pt x="2520" y="3072"/>
                    </a:lnTo>
                    <a:lnTo>
                      <a:pt x="2528" y="3084"/>
                    </a:lnTo>
                    <a:lnTo>
                      <a:pt x="2534" y="3094"/>
                    </a:lnTo>
                    <a:lnTo>
                      <a:pt x="2550" y="3106"/>
                    </a:lnTo>
                    <a:lnTo>
                      <a:pt x="2570" y="3120"/>
                    </a:lnTo>
                    <a:lnTo>
                      <a:pt x="2580" y="3130"/>
                    </a:lnTo>
                    <a:lnTo>
                      <a:pt x="2594" y="3140"/>
                    </a:lnTo>
                    <a:lnTo>
                      <a:pt x="2594" y="3140"/>
                    </a:lnTo>
                    <a:lnTo>
                      <a:pt x="2606" y="3152"/>
                    </a:lnTo>
                    <a:lnTo>
                      <a:pt x="2618" y="3158"/>
                    </a:lnTo>
                    <a:lnTo>
                      <a:pt x="2628" y="3162"/>
                    </a:lnTo>
                    <a:lnTo>
                      <a:pt x="2638" y="3164"/>
                    </a:lnTo>
                    <a:lnTo>
                      <a:pt x="2648" y="3168"/>
                    </a:lnTo>
                    <a:lnTo>
                      <a:pt x="2658" y="3170"/>
                    </a:lnTo>
                    <a:lnTo>
                      <a:pt x="2668" y="3176"/>
                    </a:lnTo>
                    <a:lnTo>
                      <a:pt x="2680" y="3186"/>
                    </a:lnTo>
                    <a:lnTo>
                      <a:pt x="2680" y="3186"/>
                    </a:lnTo>
                    <a:lnTo>
                      <a:pt x="2694" y="3198"/>
                    </a:lnTo>
                    <a:lnTo>
                      <a:pt x="2714" y="3210"/>
                    </a:lnTo>
                    <a:lnTo>
                      <a:pt x="2736" y="3224"/>
                    </a:lnTo>
                    <a:lnTo>
                      <a:pt x="2762" y="3236"/>
                    </a:lnTo>
                    <a:lnTo>
                      <a:pt x="2814" y="3260"/>
                    </a:lnTo>
                    <a:lnTo>
                      <a:pt x="2862" y="3278"/>
                    </a:lnTo>
                    <a:lnTo>
                      <a:pt x="2862" y="3278"/>
                    </a:lnTo>
                    <a:lnTo>
                      <a:pt x="2880" y="3282"/>
                    </a:lnTo>
                    <a:lnTo>
                      <a:pt x="2894" y="3282"/>
                    </a:lnTo>
                    <a:lnTo>
                      <a:pt x="2906" y="3278"/>
                    </a:lnTo>
                    <a:lnTo>
                      <a:pt x="2916" y="3272"/>
                    </a:lnTo>
                    <a:lnTo>
                      <a:pt x="2926" y="3266"/>
                    </a:lnTo>
                    <a:lnTo>
                      <a:pt x="2938" y="3260"/>
                    </a:lnTo>
                    <a:lnTo>
                      <a:pt x="2950" y="3258"/>
                    </a:lnTo>
                    <a:lnTo>
                      <a:pt x="2968" y="3260"/>
                    </a:lnTo>
                    <a:lnTo>
                      <a:pt x="2968" y="3260"/>
                    </a:lnTo>
                    <a:lnTo>
                      <a:pt x="2984" y="3264"/>
                    </a:lnTo>
                    <a:lnTo>
                      <a:pt x="2996" y="3272"/>
                    </a:lnTo>
                    <a:lnTo>
                      <a:pt x="3006" y="3280"/>
                    </a:lnTo>
                    <a:lnTo>
                      <a:pt x="3014" y="3290"/>
                    </a:lnTo>
                    <a:lnTo>
                      <a:pt x="3032" y="3314"/>
                    </a:lnTo>
                    <a:lnTo>
                      <a:pt x="3042" y="3326"/>
                    </a:lnTo>
                    <a:lnTo>
                      <a:pt x="3054" y="3338"/>
                    </a:lnTo>
                    <a:lnTo>
                      <a:pt x="3054" y="3338"/>
                    </a:lnTo>
                    <a:lnTo>
                      <a:pt x="3072" y="3356"/>
                    </a:lnTo>
                    <a:lnTo>
                      <a:pt x="3086" y="3364"/>
                    </a:lnTo>
                    <a:lnTo>
                      <a:pt x="3094" y="3368"/>
                    </a:lnTo>
                    <a:lnTo>
                      <a:pt x="3104" y="3368"/>
                    </a:lnTo>
                    <a:lnTo>
                      <a:pt x="3104" y="3368"/>
                    </a:lnTo>
                    <a:lnTo>
                      <a:pt x="3116" y="3368"/>
                    </a:lnTo>
                    <a:lnTo>
                      <a:pt x="3124" y="3370"/>
                    </a:lnTo>
                    <a:lnTo>
                      <a:pt x="3140" y="3376"/>
                    </a:lnTo>
                    <a:lnTo>
                      <a:pt x="3140" y="3376"/>
                    </a:lnTo>
                    <a:lnTo>
                      <a:pt x="3146" y="3382"/>
                    </a:lnTo>
                    <a:lnTo>
                      <a:pt x="3150" y="3386"/>
                    </a:lnTo>
                    <a:lnTo>
                      <a:pt x="3152" y="3388"/>
                    </a:lnTo>
                    <a:lnTo>
                      <a:pt x="3160" y="3390"/>
                    </a:lnTo>
                    <a:lnTo>
                      <a:pt x="3160" y="3390"/>
                    </a:lnTo>
                    <a:lnTo>
                      <a:pt x="3174" y="3392"/>
                    </a:lnTo>
                    <a:lnTo>
                      <a:pt x="3186" y="3398"/>
                    </a:lnTo>
                    <a:lnTo>
                      <a:pt x="3196" y="3404"/>
                    </a:lnTo>
                    <a:lnTo>
                      <a:pt x="3204" y="3406"/>
                    </a:lnTo>
                    <a:lnTo>
                      <a:pt x="3204" y="3406"/>
                    </a:lnTo>
                    <a:lnTo>
                      <a:pt x="3204" y="3406"/>
                    </a:lnTo>
                    <a:lnTo>
                      <a:pt x="3204" y="3404"/>
                    </a:lnTo>
                    <a:lnTo>
                      <a:pt x="3202" y="3402"/>
                    </a:lnTo>
                    <a:lnTo>
                      <a:pt x="3202" y="3400"/>
                    </a:lnTo>
                    <a:lnTo>
                      <a:pt x="3210" y="3404"/>
                    </a:lnTo>
                    <a:lnTo>
                      <a:pt x="3210" y="3404"/>
                    </a:lnTo>
                    <a:lnTo>
                      <a:pt x="3212" y="3406"/>
                    </a:lnTo>
                    <a:lnTo>
                      <a:pt x="3218" y="3406"/>
                    </a:lnTo>
                    <a:lnTo>
                      <a:pt x="3226" y="3406"/>
                    </a:lnTo>
                    <a:lnTo>
                      <a:pt x="3234" y="3404"/>
                    </a:lnTo>
                    <a:lnTo>
                      <a:pt x="3236" y="3402"/>
                    </a:lnTo>
                    <a:lnTo>
                      <a:pt x="3234" y="3400"/>
                    </a:lnTo>
                    <a:lnTo>
                      <a:pt x="3234" y="3400"/>
                    </a:lnTo>
                    <a:lnTo>
                      <a:pt x="3230" y="3398"/>
                    </a:lnTo>
                    <a:lnTo>
                      <a:pt x="3230" y="3396"/>
                    </a:lnTo>
                    <a:lnTo>
                      <a:pt x="3230" y="3394"/>
                    </a:lnTo>
                    <a:lnTo>
                      <a:pt x="3232" y="3394"/>
                    </a:lnTo>
                    <a:lnTo>
                      <a:pt x="3232" y="3394"/>
                    </a:lnTo>
                    <a:lnTo>
                      <a:pt x="3236" y="3396"/>
                    </a:lnTo>
                    <a:lnTo>
                      <a:pt x="3238" y="3396"/>
                    </a:lnTo>
                    <a:lnTo>
                      <a:pt x="3240" y="3392"/>
                    </a:lnTo>
                    <a:lnTo>
                      <a:pt x="3240" y="3392"/>
                    </a:lnTo>
                    <a:lnTo>
                      <a:pt x="3242" y="3398"/>
                    </a:lnTo>
                    <a:lnTo>
                      <a:pt x="3242" y="3398"/>
                    </a:lnTo>
                    <a:lnTo>
                      <a:pt x="3248" y="3406"/>
                    </a:lnTo>
                    <a:lnTo>
                      <a:pt x="3252" y="3410"/>
                    </a:lnTo>
                    <a:lnTo>
                      <a:pt x="3254" y="3412"/>
                    </a:lnTo>
                    <a:lnTo>
                      <a:pt x="3252" y="3416"/>
                    </a:lnTo>
                    <a:lnTo>
                      <a:pt x="3252" y="3416"/>
                    </a:lnTo>
                    <a:lnTo>
                      <a:pt x="3250" y="3418"/>
                    </a:lnTo>
                    <a:lnTo>
                      <a:pt x="3250" y="3418"/>
                    </a:lnTo>
                    <a:lnTo>
                      <a:pt x="3246" y="3416"/>
                    </a:lnTo>
                    <a:lnTo>
                      <a:pt x="3244" y="3412"/>
                    </a:lnTo>
                    <a:lnTo>
                      <a:pt x="3242" y="3412"/>
                    </a:lnTo>
                    <a:lnTo>
                      <a:pt x="3240" y="3414"/>
                    </a:lnTo>
                    <a:lnTo>
                      <a:pt x="3240" y="3414"/>
                    </a:lnTo>
                    <a:lnTo>
                      <a:pt x="3238" y="3418"/>
                    </a:lnTo>
                    <a:lnTo>
                      <a:pt x="3242" y="3422"/>
                    </a:lnTo>
                    <a:lnTo>
                      <a:pt x="3246" y="3426"/>
                    </a:lnTo>
                    <a:lnTo>
                      <a:pt x="3252" y="3434"/>
                    </a:lnTo>
                    <a:lnTo>
                      <a:pt x="3252" y="3434"/>
                    </a:lnTo>
                    <a:lnTo>
                      <a:pt x="3258" y="3442"/>
                    </a:lnTo>
                    <a:lnTo>
                      <a:pt x="3266" y="3448"/>
                    </a:lnTo>
                    <a:lnTo>
                      <a:pt x="3274" y="3454"/>
                    </a:lnTo>
                    <a:lnTo>
                      <a:pt x="3278" y="3460"/>
                    </a:lnTo>
                    <a:lnTo>
                      <a:pt x="3282" y="3466"/>
                    </a:lnTo>
                    <a:lnTo>
                      <a:pt x="3282" y="3466"/>
                    </a:lnTo>
                    <a:lnTo>
                      <a:pt x="3288" y="3478"/>
                    </a:lnTo>
                    <a:lnTo>
                      <a:pt x="3294" y="3486"/>
                    </a:lnTo>
                    <a:lnTo>
                      <a:pt x="3304" y="3494"/>
                    </a:lnTo>
                    <a:lnTo>
                      <a:pt x="3316" y="3506"/>
                    </a:lnTo>
                    <a:lnTo>
                      <a:pt x="3316" y="3506"/>
                    </a:lnTo>
                    <a:lnTo>
                      <a:pt x="3318" y="3510"/>
                    </a:lnTo>
                    <a:lnTo>
                      <a:pt x="3318" y="3512"/>
                    </a:lnTo>
                    <a:lnTo>
                      <a:pt x="3314" y="3514"/>
                    </a:lnTo>
                    <a:lnTo>
                      <a:pt x="3310" y="3518"/>
                    </a:lnTo>
                    <a:lnTo>
                      <a:pt x="3310" y="3518"/>
                    </a:lnTo>
                    <a:lnTo>
                      <a:pt x="3310" y="3520"/>
                    </a:lnTo>
                    <a:lnTo>
                      <a:pt x="3310" y="3520"/>
                    </a:lnTo>
                    <a:lnTo>
                      <a:pt x="3316" y="3522"/>
                    </a:lnTo>
                    <a:lnTo>
                      <a:pt x="3318" y="3522"/>
                    </a:lnTo>
                    <a:lnTo>
                      <a:pt x="3318" y="3522"/>
                    </a:lnTo>
                    <a:lnTo>
                      <a:pt x="3318" y="3528"/>
                    </a:lnTo>
                    <a:lnTo>
                      <a:pt x="3318" y="3528"/>
                    </a:lnTo>
                    <a:lnTo>
                      <a:pt x="3318" y="3534"/>
                    </a:lnTo>
                    <a:lnTo>
                      <a:pt x="3316" y="3534"/>
                    </a:lnTo>
                    <a:lnTo>
                      <a:pt x="3314" y="3536"/>
                    </a:lnTo>
                    <a:lnTo>
                      <a:pt x="3312" y="3540"/>
                    </a:lnTo>
                    <a:lnTo>
                      <a:pt x="3312" y="3540"/>
                    </a:lnTo>
                    <a:lnTo>
                      <a:pt x="3312" y="3550"/>
                    </a:lnTo>
                    <a:lnTo>
                      <a:pt x="3314" y="3558"/>
                    </a:lnTo>
                    <a:lnTo>
                      <a:pt x="3318" y="3564"/>
                    </a:lnTo>
                    <a:lnTo>
                      <a:pt x="3322" y="3566"/>
                    </a:lnTo>
                    <a:lnTo>
                      <a:pt x="3322" y="3566"/>
                    </a:lnTo>
                    <a:lnTo>
                      <a:pt x="3330" y="3570"/>
                    </a:lnTo>
                    <a:lnTo>
                      <a:pt x="3334" y="3574"/>
                    </a:lnTo>
                    <a:lnTo>
                      <a:pt x="3338" y="3578"/>
                    </a:lnTo>
                    <a:lnTo>
                      <a:pt x="3338" y="3578"/>
                    </a:lnTo>
                    <a:lnTo>
                      <a:pt x="3340" y="3582"/>
                    </a:lnTo>
                    <a:lnTo>
                      <a:pt x="3342" y="3580"/>
                    </a:lnTo>
                    <a:lnTo>
                      <a:pt x="3348" y="3574"/>
                    </a:lnTo>
                    <a:lnTo>
                      <a:pt x="3348" y="3574"/>
                    </a:lnTo>
                    <a:lnTo>
                      <a:pt x="3350" y="3572"/>
                    </a:lnTo>
                    <a:lnTo>
                      <a:pt x="3350" y="3570"/>
                    </a:lnTo>
                    <a:lnTo>
                      <a:pt x="3348" y="3566"/>
                    </a:lnTo>
                    <a:lnTo>
                      <a:pt x="3338" y="3558"/>
                    </a:lnTo>
                    <a:lnTo>
                      <a:pt x="3338" y="3558"/>
                    </a:lnTo>
                    <a:lnTo>
                      <a:pt x="3336" y="3554"/>
                    </a:lnTo>
                    <a:lnTo>
                      <a:pt x="3336" y="3552"/>
                    </a:lnTo>
                    <a:lnTo>
                      <a:pt x="3336" y="3550"/>
                    </a:lnTo>
                    <a:lnTo>
                      <a:pt x="3338" y="3552"/>
                    </a:lnTo>
                    <a:lnTo>
                      <a:pt x="3338" y="3552"/>
                    </a:lnTo>
                    <a:lnTo>
                      <a:pt x="3342" y="3554"/>
                    </a:lnTo>
                    <a:lnTo>
                      <a:pt x="3348" y="3558"/>
                    </a:lnTo>
                    <a:lnTo>
                      <a:pt x="3354" y="3562"/>
                    </a:lnTo>
                    <a:lnTo>
                      <a:pt x="3358" y="3566"/>
                    </a:lnTo>
                    <a:lnTo>
                      <a:pt x="3358" y="3566"/>
                    </a:lnTo>
                    <a:lnTo>
                      <a:pt x="3358" y="3576"/>
                    </a:lnTo>
                    <a:lnTo>
                      <a:pt x="3360" y="3578"/>
                    </a:lnTo>
                    <a:lnTo>
                      <a:pt x="3362" y="3582"/>
                    </a:lnTo>
                    <a:lnTo>
                      <a:pt x="3362" y="3582"/>
                    </a:lnTo>
                    <a:lnTo>
                      <a:pt x="3366" y="3584"/>
                    </a:lnTo>
                    <a:lnTo>
                      <a:pt x="3368" y="3586"/>
                    </a:lnTo>
                    <a:lnTo>
                      <a:pt x="3374" y="3586"/>
                    </a:lnTo>
                    <a:lnTo>
                      <a:pt x="3384" y="3592"/>
                    </a:lnTo>
                    <a:lnTo>
                      <a:pt x="3384" y="3592"/>
                    </a:lnTo>
                    <a:lnTo>
                      <a:pt x="3398" y="3604"/>
                    </a:lnTo>
                    <a:lnTo>
                      <a:pt x="3402" y="3608"/>
                    </a:lnTo>
                    <a:lnTo>
                      <a:pt x="3402" y="3612"/>
                    </a:lnTo>
                    <a:lnTo>
                      <a:pt x="3402" y="3612"/>
                    </a:lnTo>
                    <a:lnTo>
                      <a:pt x="3402" y="3620"/>
                    </a:lnTo>
                    <a:lnTo>
                      <a:pt x="3400" y="3624"/>
                    </a:lnTo>
                    <a:lnTo>
                      <a:pt x="3398" y="3626"/>
                    </a:lnTo>
                    <a:lnTo>
                      <a:pt x="3398" y="3626"/>
                    </a:lnTo>
                    <a:lnTo>
                      <a:pt x="3398" y="3628"/>
                    </a:lnTo>
                    <a:lnTo>
                      <a:pt x="3396" y="3630"/>
                    </a:lnTo>
                    <a:lnTo>
                      <a:pt x="3400" y="3634"/>
                    </a:lnTo>
                    <a:lnTo>
                      <a:pt x="3404" y="3636"/>
                    </a:lnTo>
                    <a:lnTo>
                      <a:pt x="3408" y="3638"/>
                    </a:lnTo>
                    <a:lnTo>
                      <a:pt x="3408" y="3638"/>
                    </a:lnTo>
                    <a:lnTo>
                      <a:pt x="3410" y="3640"/>
                    </a:lnTo>
                    <a:lnTo>
                      <a:pt x="3414" y="3640"/>
                    </a:lnTo>
                    <a:lnTo>
                      <a:pt x="3414" y="3642"/>
                    </a:lnTo>
                    <a:lnTo>
                      <a:pt x="3416" y="3640"/>
                    </a:lnTo>
                    <a:lnTo>
                      <a:pt x="3416" y="3640"/>
                    </a:lnTo>
                    <a:lnTo>
                      <a:pt x="3416" y="3636"/>
                    </a:lnTo>
                    <a:lnTo>
                      <a:pt x="3414" y="3634"/>
                    </a:lnTo>
                    <a:lnTo>
                      <a:pt x="3410" y="3630"/>
                    </a:lnTo>
                    <a:lnTo>
                      <a:pt x="3406" y="3626"/>
                    </a:lnTo>
                    <a:lnTo>
                      <a:pt x="3408" y="3626"/>
                    </a:lnTo>
                    <a:lnTo>
                      <a:pt x="3410" y="3624"/>
                    </a:lnTo>
                    <a:lnTo>
                      <a:pt x="3410" y="3624"/>
                    </a:lnTo>
                    <a:lnTo>
                      <a:pt x="3414" y="3622"/>
                    </a:lnTo>
                    <a:lnTo>
                      <a:pt x="3414" y="3624"/>
                    </a:lnTo>
                    <a:lnTo>
                      <a:pt x="3416" y="3628"/>
                    </a:lnTo>
                    <a:lnTo>
                      <a:pt x="3418" y="3630"/>
                    </a:lnTo>
                    <a:lnTo>
                      <a:pt x="3418" y="3630"/>
                    </a:lnTo>
                    <a:lnTo>
                      <a:pt x="3420" y="3630"/>
                    </a:lnTo>
                    <a:lnTo>
                      <a:pt x="3422" y="3632"/>
                    </a:lnTo>
                    <a:lnTo>
                      <a:pt x="3422" y="3636"/>
                    </a:lnTo>
                    <a:lnTo>
                      <a:pt x="3422" y="3642"/>
                    </a:lnTo>
                    <a:lnTo>
                      <a:pt x="3422" y="3646"/>
                    </a:lnTo>
                    <a:lnTo>
                      <a:pt x="3422" y="3646"/>
                    </a:lnTo>
                    <a:lnTo>
                      <a:pt x="3428" y="3654"/>
                    </a:lnTo>
                    <a:lnTo>
                      <a:pt x="3430" y="3656"/>
                    </a:lnTo>
                    <a:lnTo>
                      <a:pt x="3432" y="3656"/>
                    </a:lnTo>
                    <a:lnTo>
                      <a:pt x="3432" y="3656"/>
                    </a:lnTo>
                    <a:lnTo>
                      <a:pt x="3434" y="3648"/>
                    </a:lnTo>
                    <a:lnTo>
                      <a:pt x="3436" y="3646"/>
                    </a:lnTo>
                    <a:lnTo>
                      <a:pt x="3440" y="3644"/>
                    </a:lnTo>
                    <a:lnTo>
                      <a:pt x="3440" y="3644"/>
                    </a:lnTo>
                    <a:lnTo>
                      <a:pt x="3452" y="3646"/>
                    </a:lnTo>
                    <a:lnTo>
                      <a:pt x="3464" y="3650"/>
                    </a:lnTo>
                    <a:lnTo>
                      <a:pt x="3472" y="3652"/>
                    </a:lnTo>
                    <a:lnTo>
                      <a:pt x="3476" y="3654"/>
                    </a:lnTo>
                    <a:lnTo>
                      <a:pt x="3476" y="3654"/>
                    </a:lnTo>
                    <a:lnTo>
                      <a:pt x="3478" y="3652"/>
                    </a:lnTo>
                    <a:lnTo>
                      <a:pt x="3480" y="3654"/>
                    </a:lnTo>
                    <a:lnTo>
                      <a:pt x="3482" y="3662"/>
                    </a:lnTo>
                    <a:lnTo>
                      <a:pt x="3482" y="3662"/>
                    </a:lnTo>
                    <a:lnTo>
                      <a:pt x="3484" y="3666"/>
                    </a:lnTo>
                    <a:lnTo>
                      <a:pt x="3484" y="3670"/>
                    </a:lnTo>
                    <a:lnTo>
                      <a:pt x="3486" y="3672"/>
                    </a:lnTo>
                    <a:lnTo>
                      <a:pt x="3490" y="3676"/>
                    </a:lnTo>
                    <a:lnTo>
                      <a:pt x="3490" y="3676"/>
                    </a:lnTo>
                    <a:lnTo>
                      <a:pt x="3496" y="3678"/>
                    </a:lnTo>
                    <a:lnTo>
                      <a:pt x="3498" y="3678"/>
                    </a:lnTo>
                    <a:lnTo>
                      <a:pt x="3498" y="3674"/>
                    </a:lnTo>
                    <a:lnTo>
                      <a:pt x="3498" y="3674"/>
                    </a:lnTo>
                    <a:lnTo>
                      <a:pt x="3500" y="3668"/>
                    </a:lnTo>
                    <a:lnTo>
                      <a:pt x="3502" y="3666"/>
                    </a:lnTo>
                    <a:lnTo>
                      <a:pt x="3504" y="3666"/>
                    </a:lnTo>
                    <a:lnTo>
                      <a:pt x="3504" y="3668"/>
                    </a:lnTo>
                    <a:lnTo>
                      <a:pt x="3504" y="3668"/>
                    </a:lnTo>
                    <a:lnTo>
                      <a:pt x="3504" y="3672"/>
                    </a:lnTo>
                    <a:lnTo>
                      <a:pt x="3508" y="3680"/>
                    </a:lnTo>
                    <a:lnTo>
                      <a:pt x="3510" y="3686"/>
                    </a:lnTo>
                    <a:lnTo>
                      <a:pt x="3510" y="3694"/>
                    </a:lnTo>
                    <a:lnTo>
                      <a:pt x="3510" y="3694"/>
                    </a:lnTo>
                    <a:lnTo>
                      <a:pt x="3510" y="3696"/>
                    </a:lnTo>
                    <a:lnTo>
                      <a:pt x="3510" y="3698"/>
                    </a:lnTo>
                    <a:lnTo>
                      <a:pt x="3516" y="3698"/>
                    </a:lnTo>
                    <a:lnTo>
                      <a:pt x="3528" y="3696"/>
                    </a:lnTo>
                    <a:lnTo>
                      <a:pt x="3528" y="3696"/>
                    </a:lnTo>
                    <a:lnTo>
                      <a:pt x="3530" y="3696"/>
                    </a:lnTo>
                    <a:lnTo>
                      <a:pt x="3532" y="3696"/>
                    </a:lnTo>
                    <a:lnTo>
                      <a:pt x="3532" y="3692"/>
                    </a:lnTo>
                    <a:lnTo>
                      <a:pt x="3532" y="3690"/>
                    </a:lnTo>
                    <a:lnTo>
                      <a:pt x="3538" y="3688"/>
                    </a:lnTo>
                    <a:lnTo>
                      <a:pt x="3538" y="3688"/>
                    </a:lnTo>
                    <a:lnTo>
                      <a:pt x="3544" y="3688"/>
                    </a:lnTo>
                    <a:lnTo>
                      <a:pt x="3546" y="3686"/>
                    </a:lnTo>
                    <a:lnTo>
                      <a:pt x="3548" y="3684"/>
                    </a:lnTo>
                    <a:lnTo>
                      <a:pt x="3546" y="3680"/>
                    </a:lnTo>
                    <a:lnTo>
                      <a:pt x="3542" y="3672"/>
                    </a:lnTo>
                    <a:lnTo>
                      <a:pt x="3542" y="3672"/>
                    </a:lnTo>
                    <a:lnTo>
                      <a:pt x="3536" y="3664"/>
                    </a:lnTo>
                    <a:lnTo>
                      <a:pt x="3534" y="3660"/>
                    </a:lnTo>
                    <a:lnTo>
                      <a:pt x="3534" y="3658"/>
                    </a:lnTo>
                    <a:lnTo>
                      <a:pt x="3532" y="3658"/>
                    </a:lnTo>
                    <a:lnTo>
                      <a:pt x="3532" y="3658"/>
                    </a:lnTo>
                    <a:lnTo>
                      <a:pt x="3530" y="3658"/>
                    </a:lnTo>
                    <a:lnTo>
                      <a:pt x="3528" y="3656"/>
                    </a:lnTo>
                    <a:lnTo>
                      <a:pt x="3526" y="3652"/>
                    </a:lnTo>
                    <a:lnTo>
                      <a:pt x="3528" y="3648"/>
                    </a:lnTo>
                    <a:lnTo>
                      <a:pt x="3530" y="3646"/>
                    </a:lnTo>
                    <a:lnTo>
                      <a:pt x="3532" y="3646"/>
                    </a:lnTo>
                    <a:lnTo>
                      <a:pt x="3532" y="3646"/>
                    </a:lnTo>
                    <a:lnTo>
                      <a:pt x="3538" y="3644"/>
                    </a:lnTo>
                    <a:lnTo>
                      <a:pt x="3544" y="3642"/>
                    </a:lnTo>
                    <a:lnTo>
                      <a:pt x="3550" y="3636"/>
                    </a:lnTo>
                    <a:lnTo>
                      <a:pt x="3556" y="3628"/>
                    </a:lnTo>
                    <a:lnTo>
                      <a:pt x="3556" y="3628"/>
                    </a:lnTo>
                    <a:lnTo>
                      <a:pt x="3558" y="3624"/>
                    </a:lnTo>
                    <a:lnTo>
                      <a:pt x="3558" y="3622"/>
                    </a:lnTo>
                    <a:lnTo>
                      <a:pt x="3558" y="3618"/>
                    </a:lnTo>
                    <a:lnTo>
                      <a:pt x="3562" y="3616"/>
                    </a:lnTo>
                    <a:lnTo>
                      <a:pt x="3562" y="3616"/>
                    </a:lnTo>
                    <a:lnTo>
                      <a:pt x="3566" y="3614"/>
                    </a:lnTo>
                    <a:lnTo>
                      <a:pt x="3568" y="3612"/>
                    </a:lnTo>
                    <a:lnTo>
                      <a:pt x="3570" y="3610"/>
                    </a:lnTo>
                    <a:lnTo>
                      <a:pt x="3576" y="3610"/>
                    </a:lnTo>
                    <a:lnTo>
                      <a:pt x="3576" y="3610"/>
                    </a:lnTo>
                    <a:lnTo>
                      <a:pt x="3586" y="3612"/>
                    </a:lnTo>
                    <a:lnTo>
                      <a:pt x="3598" y="3620"/>
                    </a:lnTo>
                    <a:lnTo>
                      <a:pt x="3606" y="3626"/>
                    </a:lnTo>
                    <a:lnTo>
                      <a:pt x="3608" y="3630"/>
                    </a:lnTo>
                    <a:lnTo>
                      <a:pt x="3608" y="3632"/>
                    </a:lnTo>
                    <a:lnTo>
                      <a:pt x="3608" y="3632"/>
                    </a:lnTo>
                    <a:lnTo>
                      <a:pt x="3606" y="3636"/>
                    </a:lnTo>
                    <a:lnTo>
                      <a:pt x="3608" y="3638"/>
                    </a:lnTo>
                    <a:lnTo>
                      <a:pt x="3610" y="3640"/>
                    </a:lnTo>
                    <a:lnTo>
                      <a:pt x="3612" y="3640"/>
                    </a:lnTo>
                    <a:lnTo>
                      <a:pt x="3612" y="3640"/>
                    </a:lnTo>
                    <a:lnTo>
                      <a:pt x="3616" y="3638"/>
                    </a:lnTo>
                    <a:lnTo>
                      <a:pt x="3616" y="3638"/>
                    </a:lnTo>
                    <a:lnTo>
                      <a:pt x="3618" y="3638"/>
                    </a:lnTo>
                    <a:lnTo>
                      <a:pt x="3620" y="3638"/>
                    </a:lnTo>
                    <a:lnTo>
                      <a:pt x="3620" y="3638"/>
                    </a:lnTo>
                    <a:lnTo>
                      <a:pt x="3622" y="3638"/>
                    </a:lnTo>
                    <a:lnTo>
                      <a:pt x="3620" y="3640"/>
                    </a:lnTo>
                    <a:lnTo>
                      <a:pt x="3618" y="3648"/>
                    </a:lnTo>
                    <a:lnTo>
                      <a:pt x="3614" y="3658"/>
                    </a:lnTo>
                    <a:lnTo>
                      <a:pt x="3612" y="3662"/>
                    </a:lnTo>
                    <a:lnTo>
                      <a:pt x="3614" y="3666"/>
                    </a:lnTo>
                    <a:lnTo>
                      <a:pt x="3614" y="3666"/>
                    </a:lnTo>
                    <a:lnTo>
                      <a:pt x="3622" y="3682"/>
                    </a:lnTo>
                    <a:lnTo>
                      <a:pt x="3626" y="3690"/>
                    </a:lnTo>
                    <a:lnTo>
                      <a:pt x="3632" y="3696"/>
                    </a:lnTo>
                    <a:lnTo>
                      <a:pt x="3632" y="3696"/>
                    </a:lnTo>
                    <a:lnTo>
                      <a:pt x="3636" y="3700"/>
                    </a:lnTo>
                    <a:lnTo>
                      <a:pt x="3638" y="3702"/>
                    </a:lnTo>
                    <a:lnTo>
                      <a:pt x="3640" y="3704"/>
                    </a:lnTo>
                    <a:lnTo>
                      <a:pt x="3640" y="3708"/>
                    </a:lnTo>
                    <a:lnTo>
                      <a:pt x="3672" y="3654"/>
                    </a:lnTo>
                    <a:lnTo>
                      <a:pt x="3672" y="3654"/>
                    </a:lnTo>
                    <a:lnTo>
                      <a:pt x="3654" y="3626"/>
                    </a:lnTo>
                    <a:lnTo>
                      <a:pt x="3654" y="3626"/>
                    </a:lnTo>
                    <a:close/>
                    <a:moveTo>
                      <a:pt x="3590" y="1870"/>
                    </a:moveTo>
                    <a:lnTo>
                      <a:pt x="3590" y="1870"/>
                    </a:lnTo>
                    <a:lnTo>
                      <a:pt x="3570" y="1886"/>
                    </a:lnTo>
                    <a:lnTo>
                      <a:pt x="3558" y="1894"/>
                    </a:lnTo>
                    <a:lnTo>
                      <a:pt x="3546" y="1900"/>
                    </a:lnTo>
                    <a:lnTo>
                      <a:pt x="3546" y="1900"/>
                    </a:lnTo>
                    <a:lnTo>
                      <a:pt x="3536" y="1904"/>
                    </a:lnTo>
                    <a:lnTo>
                      <a:pt x="3524" y="1910"/>
                    </a:lnTo>
                    <a:lnTo>
                      <a:pt x="3508" y="1920"/>
                    </a:lnTo>
                    <a:lnTo>
                      <a:pt x="3488" y="1932"/>
                    </a:lnTo>
                    <a:lnTo>
                      <a:pt x="3488" y="1932"/>
                    </a:lnTo>
                    <a:lnTo>
                      <a:pt x="3466" y="1938"/>
                    </a:lnTo>
                    <a:lnTo>
                      <a:pt x="3448" y="1942"/>
                    </a:lnTo>
                    <a:lnTo>
                      <a:pt x="3434" y="1942"/>
                    </a:lnTo>
                    <a:lnTo>
                      <a:pt x="3426" y="1940"/>
                    </a:lnTo>
                    <a:lnTo>
                      <a:pt x="3426" y="1940"/>
                    </a:lnTo>
                    <a:lnTo>
                      <a:pt x="3424" y="1938"/>
                    </a:lnTo>
                    <a:lnTo>
                      <a:pt x="3424" y="1938"/>
                    </a:lnTo>
                    <a:lnTo>
                      <a:pt x="3430" y="1936"/>
                    </a:lnTo>
                    <a:lnTo>
                      <a:pt x="3434" y="1936"/>
                    </a:lnTo>
                    <a:lnTo>
                      <a:pt x="3434" y="1934"/>
                    </a:lnTo>
                    <a:lnTo>
                      <a:pt x="3434" y="1934"/>
                    </a:lnTo>
                    <a:lnTo>
                      <a:pt x="3434" y="1934"/>
                    </a:lnTo>
                    <a:lnTo>
                      <a:pt x="3426" y="1932"/>
                    </a:lnTo>
                    <a:lnTo>
                      <a:pt x="3418" y="1930"/>
                    </a:lnTo>
                    <a:lnTo>
                      <a:pt x="3410" y="1930"/>
                    </a:lnTo>
                    <a:lnTo>
                      <a:pt x="3408" y="1928"/>
                    </a:lnTo>
                    <a:lnTo>
                      <a:pt x="3406" y="1926"/>
                    </a:lnTo>
                    <a:lnTo>
                      <a:pt x="3406" y="1926"/>
                    </a:lnTo>
                    <a:lnTo>
                      <a:pt x="3408" y="1922"/>
                    </a:lnTo>
                    <a:lnTo>
                      <a:pt x="3410" y="1916"/>
                    </a:lnTo>
                    <a:lnTo>
                      <a:pt x="3414" y="1910"/>
                    </a:lnTo>
                    <a:lnTo>
                      <a:pt x="3416" y="1900"/>
                    </a:lnTo>
                    <a:lnTo>
                      <a:pt x="3416" y="1900"/>
                    </a:lnTo>
                    <a:lnTo>
                      <a:pt x="3420" y="1892"/>
                    </a:lnTo>
                    <a:lnTo>
                      <a:pt x="3422" y="1890"/>
                    </a:lnTo>
                    <a:lnTo>
                      <a:pt x="3426" y="1886"/>
                    </a:lnTo>
                    <a:lnTo>
                      <a:pt x="3430" y="1880"/>
                    </a:lnTo>
                    <a:lnTo>
                      <a:pt x="3430" y="1880"/>
                    </a:lnTo>
                    <a:lnTo>
                      <a:pt x="3434" y="1872"/>
                    </a:lnTo>
                    <a:lnTo>
                      <a:pt x="3436" y="1870"/>
                    </a:lnTo>
                    <a:lnTo>
                      <a:pt x="3438" y="1872"/>
                    </a:lnTo>
                    <a:lnTo>
                      <a:pt x="3440" y="1880"/>
                    </a:lnTo>
                    <a:lnTo>
                      <a:pt x="3440" y="1880"/>
                    </a:lnTo>
                    <a:lnTo>
                      <a:pt x="3446" y="1882"/>
                    </a:lnTo>
                    <a:lnTo>
                      <a:pt x="3448" y="1884"/>
                    </a:lnTo>
                    <a:lnTo>
                      <a:pt x="3450" y="1886"/>
                    </a:lnTo>
                    <a:lnTo>
                      <a:pt x="3448" y="1888"/>
                    </a:lnTo>
                    <a:lnTo>
                      <a:pt x="3442" y="1892"/>
                    </a:lnTo>
                    <a:lnTo>
                      <a:pt x="3432" y="1894"/>
                    </a:lnTo>
                    <a:lnTo>
                      <a:pt x="3432" y="1894"/>
                    </a:lnTo>
                    <a:lnTo>
                      <a:pt x="3426" y="1894"/>
                    </a:lnTo>
                    <a:lnTo>
                      <a:pt x="3424" y="1896"/>
                    </a:lnTo>
                    <a:lnTo>
                      <a:pt x="3422" y="1898"/>
                    </a:lnTo>
                    <a:lnTo>
                      <a:pt x="3422" y="1902"/>
                    </a:lnTo>
                    <a:lnTo>
                      <a:pt x="3422" y="1904"/>
                    </a:lnTo>
                    <a:lnTo>
                      <a:pt x="3424" y="1906"/>
                    </a:lnTo>
                    <a:lnTo>
                      <a:pt x="3428" y="1908"/>
                    </a:lnTo>
                    <a:lnTo>
                      <a:pt x="3432" y="1908"/>
                    </a:lnTo>
                    <a:lnTo>
                      <a:pt x="3432" y="1908"/>
                    </a:lnTo>
                    <a:lnTo>
                      <a:pt x="3438" y="1908"/>
                    </a:lnTo>
                    <a:lnTo>
                      <a:pt x="3442" y="1910"/>
                    </a:lnTo>
                    <a:lnTo>
                      <a:pt x="3444" y="1912"/>
                    </a:lnTo>
                    <a:lnTo>
                      <a:pt x="3446" y="1910"/>
                    </a:lnTo>
                    <a:lnTo>
                      <a:pt x="3446" y="1910"/>
                    </a:lnTo>
                    <a:lnTo>
                      <a:pt x="3450" y="1904"/>
                    </a:lnTo>
                    <a:lnTo>
                      <a:pt x="3456" y="1900"/>
                    </a:lnTo>
                    <a:lnTo>
                      <a:pt x="3466" y="1896"/>
                    </a:lnTo>
                    <a:lnTo>
                      <a:pt x="3466" y="1896"/>
                    </a:lnTo>
                    <a:lnTo>
                      <a:pt x="3470" y="1892"/>
                    </a:lnTo>
                    <a:lnTo>
                      <a:pt x="3474" y="1888"/>
                    </a:lnTo>
                    <a:lnTo>
                      <a:pt x="3482" y="1880"/>
                    </a:lnTo>
                    <a:lnTo>
                      <a:pt x="3488" y="1876"/>
                    </a:lnTo>
                    <a:lnTo>
                      <a:pt x="3496" y="1874"/>
                    </a:lnTo>
                    <a:lnTo>
                      <a:pt x="3504" y="1874"/>
                    </a:lnTo>
                    <a:lnTo>
                      <a:pt x="3518" y="1876"/>
                    </a:lnTo>
                    <a:lnTo>
                      <a:pt x="3518" y="1876"/>
                    </a:lnTo>
                    <a:lnTo>
                      <a:pt x="3534" y="1880"/>
                    </a:lnTo>
                    <a:lnTo>
                      <a:pt x="3538" y="1880"/>
                    </a:lnTo>
                    <a:lnTo>
                      <a:pt x="3536" y="1878"/>
                    </a:lnTo>
                    <a:lnTo>
                      <a:pt x="3532" y="1876"/>
                    </a:lnTo>
                    <a:lnTo>
                      <a:pt x="3532" y="1872"/>
                    </a:lnTo>
                    <a:lnTo>
                      <a:pt x="3532" y="1870"/>
                    </a:lnTo>
                    <a:lnTo>
                      <a:pt x="3532" y="1870"/>
                    </a:lnTo>
                    <a:lnTo>
                      <a:pt x="3536" y="1866"/>
                    </a:lnTo>
                    <a:lnTo>
                      <a:pt x="3540" y="1864"/>
                    </a:lnTo>
                    <a:lnTo>
                      <a:pt x="3560" y="1862"/>
                    </a:lnTo>
                    <a:lnTo>
                      <a:pt x="3560" y="1862"/>
                    </a:lnTo>
                    <a:lnTo>
                      <a:pt x="3580" y="1860"/>
                    </a:lnTo>
                    <a:lnTo>
                      <a:pt x="3584" y="1860"/>
                    </a:lnTo>
                    <a:lnTo>
                      <a:pt x="3586" y="1858"/>
                    </a:lnTo>
                    <a:lnTo>
                      <a:pt x="3586" y="1858"/>
                    </a:lnTo>
                    <a:lnTo>
                      <a:pt x="3586" y="1854"/>
                    </a:lnTo>
                    <a:lnTo>
                      <a:pt x="3586" y="1852"/>
                    </a:lnTo>
                    <a:lnTo>
                      <a:pt x="3588" y="1850"/>
                    </a:lnTo>
                    <a:lnTo>
                      <a:pt x="3588" y="1850"/>
                    </a:lnTo>
                    <a:lnTo>
                      <a:pt x="3590" y="1850"/>
                    </a:lnTo>
                    <a:lnTo>
                      <a:pt x="3592" y="1852"/>
                    </a:lnTo>
                    <a:lnTo>
                      <a:pt x="3594" y="1858"/>
                    </a:lnTo>
                    <a:lnTo>
                      <a:pt x="3592" y="1864"/>
                    </a:lnTo>
                    <a:lnTo>
                      <a:pt x="3590" y="1870"/>
                    </a:lnTo>
                    <a:lnTo>
                      <a:pt x="3590" y="1870"/>
                    </a:lnTo>
                    <a:close/>
                    <a:moveTo>
                      <a:pt x="3578" y="1812"/>
                    </a:moveTo>
                    <a:lnTo>
                      <a:pt x="3578" y="1812"/>
                    </a:lnTo>
                    <a:lnTo>
                      <a:pt x="3586" y="1806"/>
                    </a:lnTo>
                    <a:lnTo>
                      <a:pt x="3596" y="1804"/>
                    </a:lnTo>
                    <a:lnTo>
                      <a:pt x="3624" y="1798"/>
                    </a:lnTo>
                    <a:lnTo>
                      <a:pt x="3624" y="1798"/>
                    </a:lnTo>
                    <a:lnTo>
                      <a:pt x="3636" y="1796"/>
                    </a:lnTo>
                    <a:lnTo>
                      <a:pt x="3642" y="1794"/>
                    </a:lnTo>
                    <a:lnTo>
                      <a:pt x="3656" y="1802"/>
                    </a:lnTo>
                    <a:lnTo>
                      <a:pt x="3656" y="1802"/>
                    </a:lnTo>
                    <a:lnTo>
                      <a:pt x="3662" y="1804"/>
                    </a:lnTo>
                    <a:lnTo>
                      <a:pt x="3664" y="1804"/>
                    </a:lnTo>
                    <a:lnTo>
                      <a:pt x="3668" y="1804"/>
                    </a:lnTo>
                    <a:lnTo>
                      <a:pt x="3668" y="1802"/>
                    </a:lnTo>
                    <a:lnTo>
                      <a:pt x="3672" y="1794"/>
                    </a:lnTo>
                    <a:lnTo>
                      <a:pt x="3674" y="1790"/>
                    </a:lnTo>
                    <a:lnTo>
                      <a:pt x="3678" y="1788"/>
                    </a:lnTo>
                    <a:lnTo>
                      <a:pt x="3678" y="1788"/>
                    </a:lnTo>
                    <a:lnTo>
                      <a:pt x="3686" y="1782"/>
                    </a:lnTo>
                    <a:lnTo>
                      <a:pt x="3696" y="1778"/>
                    </a:lnTo>
                    <a:lnTo>
                      <a:pt x="3706" y="1776"/>
                    </a:lnTo>
                    <a:lnTo>
                      <a:pt x="3716" y="1770"/>
                    </a:lnTo>
                    <a:lnTo>
                      <a:pt x="3716" y="1770"/>
                    </a:lnTo>
                    <a:lnTo>
                      <a:pt x="3714" y="1774"/>
                    </a:lnTo>
                    <a:lnTo>
                      <a:pt x="3712" y="1778"/>
                    </a:lnTo>
                    <a:lnTo>
                      <a:pt x="3708" y="1782"/>
                    </a:lnTo>
                    <a:lnTo>
                      <a:pt x="3702" y="1784"/>
                    </a:lnTo>
                    <a:lnTo>
                      <a:pt x="3702" y="1784"/>
                    </a:lnTo>
                    <a:lnTo>
                      <a:pt x="3698" y="1786"/>
                    </a:lnTo>
                    <a:lnTo>
                      <a:pt x="3694" y="1790"/>
                    </a:lnTo>
                    <a:lnTo>
                      <a:pt x="3696" y="1794"/>
                    </a:lnTo>
                    <a:lnTo>
                      <a:pt x="3698" y="1798"/>
                    </a:lnTo>
                    <a:lnTo>
                      <a:pt x="3698" y="1798"/>
                    </a:lnTo>
                    <a:lnTo>
                      <a:pt x="3702" y="1800"/>
                    </a:lnTo>
                    <a:lnTo>
                      <a:pt x="3702" y="1802"/>
                    </a:lnTo>
                    <a:lnTo>
                      <a:pt x="3700" y="1806"/>
                    </a:lnTo>
                    <a:lnTo>
                      <a:pt x="3700" y="1814"/>
                    </a:lnTo>
                    <a:lnTo>
                      <a:pt x="3700" y="1814"/>
                    </a:lnTo>
                    <a:lnTo>
                      <a:pt x="3700" y="1820"/>
                    </a:lnTo>
                    <a:lnTo>
                      <a:pt x="3696" y="1822"/>
                    </a:lnTo>
                    <a:lnTo>
                      <a:pt x="3690" y="1826"/>
                    </a:lnTo>
                    <a:lnTo>
                      <a:pt x="3684" y="1830"/>
                    </a:lnTo>
                    <a:lnTo>
                      <a:pt x="3684" y="1830"/>
                    </a:lnTo>
                    <a:lnTo>
                      <a:pt x="3680" y="1834"/>
                    </a:lnTo>
                    <a:lnTo>
                      <a:pt x="3676" y="1836"/>
                    </a:lnTo>
                    <a:lnTo>
                      <a:pt x="3662" y="1838"/>
                    </a:lnTo>
                    <a:lnTo>
                      <a:pt x="3648" y="1838"/>
                    </a:lnTo>
                    <a:lnTo>
                      <a:pt x="3638" y="1834"/>
                    </a:lnTo>
                    <a:lnTo>
                      <a:pt x="3638" y="1834"/>
                    </a:lnTo>
                    <a:lnTo>
                      <a:pt x="3628" y="1832"/>
                    </a:lnTo>
                    <a:lnTo>
                      <a:pt x="3616" y="1830"/>
                    </a:lnTo>
                    <a:lnTo>
                      <a:pt x="3604" y="1832"/>
                    </a:lnTo>
                    <a:lnTo>
                      <a:pt x="3594" y="1834"/>
                    </a:lnTo>
                    <a:lnTo>
                      <a:pt x="3594" y="1834"/>
                    </a:lnTo>
                    <a:lnTo>
                      <a:pt x="3588" y="1838"/>
                    </a:lnTo>
                    <a:lnTo>
                      <a:pt x="3582" y="1840"/>
                    </a:lnTo>
                    <a:lnTo>
                      <a:pt x="3574" y="1842"/>
                    </a:lnTo>
                    <a:lnTo>
                      <a:pt x="3574" y="1842"/>
                    </a:lnTo>
                    <a:lnTo>
                      <a:pt x="3568" y="1842"/>
                    </a:lnTo>
                    <a:lnTo>
                      <a:pt x="3562" y="1842"/>
                    </a:lnTo>
                    <a:lnTo>
                      <a:pt x="3560" y="1840"/>
                    </a:lnTo>
                    <a:lnTo>
                      <a:pt x="3558" y="1838"/>
                    </a:lnTo>
                    <a:lnTo>
                      <a:pt x="3558" y="1834"/>
                    </a:lnTo>
                    <a:lnTo>
                      <a:pt x="3560" y="1828"/>
                    </a:lnTo>
                    <a:lnTo>
                      <a:pt x="3560" y="1828"/>
                    </a:lnTo>
                    <a:lnTo>
                      <a:pt x="3564" y="1820"/>
                    </a:lnTo>
                    <a:lnTo>
                      <a:pt x="3570" y="1818"/>
                    </a:lnTo>
                    <a:lnTo>
                      <a:pt x="3574" y="1816"/>
                    </a:lnTo>
                    <a:lnTo>
                      <a:pt x="3578" y="1812"/>
                    </a:lnTo>
                    <a:lnTo>
                      <a:pt x="3578" y="1812"/>
                    </a:lnTo>
                    <a:close/>
                    <a:moveTo>
                      <a:pt x="3092" y="1606"/>
                    </a:moveTo>
                    <a:lnTo>
                      <a:pt x="3092" y="1606"/>
                    </a:lnTo>
                    <a:lnTo>
                      <a:pt x="3104" y="1594"/>
                    </a:lnTo>
                    <a:lnTo>
                      <a:pt x="3118" y="1586"/>
                    </a:lnTo>
                    <a:lnTo>
                      <a:pt x="3158" y="1566"/>
                    </a:lnTo>
                    <a:lnTo>
                      <a:pt x="3158" y="1566"/>
                    </a:lnTo>
                    <a:lnTo>
                      <a:pt x="3164" y="1564"/>
                    </a:lnTo>
                    <a:lnTo>
                      <a:pt x="3164" y="1564"/>
                    </a:lnTo>
                    <a:lnTo>
                      <a:pt x="3168" y="1560"/>
                    </a:lnTo>
                    <a:lnTo>
                      <a:pt x="3172" y="1556"/>
                    </a:lnTo>
                    <a:lnTo>
                      <a:pt x="3176" y="1544"/>
                    </a:lnTo>
                    <a:lnTo>
                      <a:pt x="3176" y="1544"/>
                    </a:lnTo>
                    <a:lnTo>
                      <a:pt x="3180" y="1538"/>
                    </a:lnTo>
                    <a:lnTo>
                      <a:pt x="3184" y="1534"/>
                    </a:lnTo>
                    <a:lnTo>
                      <a:pt x="3188" y="1534"/>
                    </a:lnTo>
                    <a:lnTo>
                      <a:pt x="3190" y="1536"/>
                    </a:lnTo>
                    <a:lnTo>
                      <a:pt x="3190" y="1538"/>
                    </a:lnTo>
                    <a:lnTo>
                      <a:pt x="3190" y="1542"/>
                    </a:lnTo>
                    <a:lnTo>
                      <a:pt x="3190" y="1542"/>
                    </a:lnTo>
                    <a:lnTo>
                      <a:pt x="3188" y="1548"/>
                    </a:lnTo>
                    <a:lnTo>
                      <a:pt x="3192" y="1544"/>
                    </a:lnTo>
                    <a:lnTo>
                      <a:pt x="3196" y="1536"/>
                    </a:lnTo>
                    <a:lnTo>
                      <a:pt x="3200" y="1524"/>
                    </a:lnTo>
                    <a:lnTo>
                      <a:pt x="3200" y="1524"/>
                    </a:lnTo>
                    <a:lnTo>
                      <a:pt x="3204" y="1516"/>
                    </a:lnTo>
                    <a:lnTo>
                      <a:pt x="3206" y="1516"/>
                    </a:lnTo>
                    <a:lnTo>
                      <a:pt x="3208" y="1516"/>
                    </a:lnTo>
                    <a:lnTo>
                      <a:pt x="3208" y="1522"/>
                    </a:lnTo>
                    <a:lnTo>
                      <a:pt x="3206" y="1532"/>
                    </a:lnTo>
                    <a:lnTo>
                      <a:pt x="3206" y="1532"/>
                    </a:lnTo>
                    <a:lnTo>
                      <a:pt x="3204" y="1538"/>
                    </a:lnTo>
                    <a:lnTo>
                      <a:pt x="3204" y="1540"/>
                    </a:lnTo>
                    <a:lnTo>
                      <a:pt x="3204" y="1540"/>
                    </a:lnTo>
                    <a:lnTo>
                      <a:pt x="3216" y="1532"/>
                    </a:lnTo>
                    <a:lnTo>
                      <a:pt x="3216" y="1532"/>
                    </a:lnTo>
                    <a:lnTo>
                      <a:pt x="3218" y="1530"/>
                    </a:lnTo>
                    <a:lnTo>
                      <a:pt x="3220" y="1526"/>
                    </a:lnTo>
                    <a:lnTo>
                      <a:pt x="3218" y="1520"/>
                    </a:lnTo>
                    <a:lnTo>
                      <a:pt x="3216" y="1514"/>
                    </a:lnTo>
                    <a:lnTo>
                      <a:pt x="3216" y="1512"/>
                    </a:lnTo>
                    <a:lnTo>
                      <a:pt x="3216" y="1510"/>
                    </a:lnTo>
                    <a:lnTo>
                      <a:pt x="3216" y="1510"/>
                    </a:lnTo>
                    <a:lnTo>
                      <a:pt x="3220" y="1508"/>
                    </a:lnTo>
                    <a:lnTo>
                      <a:pt x="3224" y="1510"/>
                    </a:lnTo>
                    <a:lnTo>
                      <a:pt x="3236" y="1514"/>
                    </a:lnTo>
                    <a:lnTo>
                      <a:pt x="3248" y="1520"/>
                    </a:lnTo>
                    <a:lnTo>
                      <a:pt x="3254" y="1522"/>
                    </a:lnTo>
                    <a:lnTo>
                      <a:pt x="3260" y="1522"/>
                    </a:lnTo>
                    <a:lnTo>
                      <a:pt x="3260" y="1522"/>
                    </a:lnTo>
                    <a:lnTo>
                      <a:pt x="3268" y="1522"/>
                    </a:lnTo>
                    <a:lnTo>
                      <a:pt x="3272" y="1522"/>
                    </a:lnTo>
                    <a:lnTo>
                      <a:pt x="3276" y="1522"/>
                    </a:lnTo>
                    <a:lnTo>
                      <a:pt x="3284" y="1522"/>
                    </a:lnTo>
                    <a:lnTo>
                      <a:pt x="3284" y="1522"/>
                    </a:lnTo>
                    <a:lnTo>
                      <a:pt x="3288" y="1524"/>
                    </a:lnTo>
                    <a:lnTo>
                      <a:pt x="3292" y="1528"/>
                    </a:lnTo>
                    <a:lnTo>
                      <a:pt x="3296" y="1542"/>
                    </a:lnTo>
                    <a:lnTo>
                      <a:pt x="3298" y="1550"/>
                    </a:lnTo>
                    <a:lnTo>
                      <a:pt x="3302" y="1558"/>
                    </a:lnTo>
                    <a:lnTo>
                      <a:pt x="3308" y="1566"/>
                    </a:lnTo>
                    <a:lnTo>
                      <a:pt x="3314" y="1570"/>
                    </a:lnTo>
                    <a:lnTo>
                      <a:pt x="3314" y="1570"/>
                    </a:lnTo>
                    <a:lnTo>
                      <a:pt x="3320" y="1572"/>
                    </a:lnTo>
                    <a:lnTo>
                      <a:pt x="3328" y="1572"/>
                    </a:lnTo>
                    <a:lnTo>
                      <a:pt x="3340" y="1570"/>
                    </a:lnTo>
                    <a:lnTo>
                      <a:pt x="3344" y="1570"/>
                    </a:lnTo>
                    <a:lnTo>
                      <a:pt x="3348" y="1570"/>
                    </a:lnTo>
                    <a:lnTo>
                      <a:pt x="3348" y="1574"/>
                    </a:lnTo>
                    <a:lnTo>
                      <a:pt x="3346" y="1580"/>
                    </a:lnTo>
                    <a:lnTo>
                      <a:pt x="3346" y="1580"/>
                    </a:lnTo>
                    <a:lnTo>
                      <a:pt x="3344" y="1588"/>
                    </a:lnTo>
                    <a:lnTo>
                      <a:pt x="3346" y="1594"/>
                    </a:lnTo>
                    <a:lnTo>
                      <a:pt x="3358" y="1604"/>
                    </a:lnTo>
                    <a:lnTo>
                      <a:pt x="3358" y="1604"/>
                    </a:lnTo>
                    <a:lnTo>
                      <a:pt x="3360" y="1606"/>
                    </a:lnTo>
                    <a:lnTo>
                      <a:pt x="3360" y="1610"/>
                    </a:lnTo>
                    <a:lnTo>
                      <a:pt x="3358" y="1618"/>
                    </a:lnTo>
                    <a:lnTo>
                      <a:pt x="3354" y="1624"/>
                    </a:lnTo>
                    <a:lnTo>
                      <a:pt x="3354" y="1626"/>
                    </a:lnTo>
                    <a:lnTo>
                      <a:pt x="3356" y="1630"/>
                    </a:lnTo>
                    <a:lnTo>
                      <a:pt x="3356" y="1630"/>
                    </a:lnTo>
                    <a:lnTo>
                      <a:pt x="3362" y="1630"/>
                    </a:lnTo>
                    <a:lnTo>
                      <a:pt x="3364" y="1630"/>
                    </a:lnTo>
                    <a:lnTo>
                      <a:pt x="3366" y="1630"/>
                    </a:lnTo>
                    <a:lnTo>
                      <a:pt x="3368" y="1632"/>
                    </a:lnTo>
                    <a:lnTo>
                      <a:pt x="3368" y="1632"/>
                    </a:lnTo>
                    <a:lnTo>
                      <a:pt x="3370" y="1634"/>
                    </a:lnTo>
                    <a:lnTo>
                      <a:pt x="3368" y="1636"/>
                    </a:lnTo>
                    <a:lnTo>
                      <a:pt x="3364" y="1640"/>
                    </a:lnTo>
                    <a:lnTo>
                      <a:pt x="3362" y="1642"/>
                    </a:lnTo>
                    <a:lnTo>
                      <a:pt x="3362" y="1648"/>
                    </a:lnTo>
                    <a:lnTo>
                      <a:pt x="3362" y="1648"/>
                    </a:lnTo>
                    <a:lnTo>
                      <a:pt x="3362" y="1652"/>
                    </a:lnTo>
                    <a:lnTo>
                      <a:pt x="3364" y="1654"/>
                    </a:lnTo>
                    <a:lnTo>
                      <a:pt x="3372" y="1652"/>
                    </a:lnTo>
                    <a:lnTo>
                      <a:pt x="3380" y="1652"/>
                    </a:lnTo>
                    <a:lnTo>
                      <a:pt x="3382" y="1652"/>
                    </a:lnTo>
                    <a:lnTo>
                      <a:pt x="3382" y="1656"/>
                    </a:lnTo>
                    <a:lnTo>
                      <a:pt x="3382" y="1656"/>
                    </a:lnTo>
                    <a:lnTo>
                      <a:pt x="3382" y="1662"/>
                    </a:lnTo>
                    <a:lnTo>
                      <a:pt x="3386" y="1664"/>
                    </a:lnTo>
                    <a:lnTo>
                      <a:pt x="3392" y="1666"/>
                    </a:lnTo>
                    <a:lnTo>
                      <a:pt x="3402" y="1668"/>
                    </a:lnTo>
                    <a:lnTo>
                      <a:pt x="3402" y="1668"/>
                    </a:lnTo>
                    <a:lnTo>
                      <a:pt x="3416" y="1672"/>
                    </a:lnTo>
                    <a:lnTo>
                      <a:pt x="3430" y="1674"/>
                    </a:lnTo>
                    <a:lnTo>
                      <a:pt x="3446" y="1674"/>
                    </a:lnTo>
                    <a:lnTo>
                      <a:pt x="3460" y="1676"/>
                    </a:lnTo>
                    <a:lnTo>
                      <a:pt x="3460" y="1676"/>
                    </a:lnTo>
                    <a:lnTo>
                      <a:pt x="3470" y="1676"/>
                    </a:lnTo>
                    <a:lnTo>
                      <a:pt x="3478" y="1676"/>
                    </a:lnTo>
                    <a:lnTo>
                      <a:pt x="3484" y="1678"/>
                    </a:lnTo>
                    <a:lnTo>
                      <a:pt x="3484" y="1678"/>
                    </a:lnTo>
                    <a:lnTo>
                      <a:pt x="3484" y="1680"/>
                    </a:lnTo>
                    <a:lnTo>
                      <a:pt x="3484" y="1680"/>
                    </a:lnTo>
                    <a:lnTo>
                      <a:pt x="3484" y="1682"/>
                    </a:lnTo>
                    <a:lnTo>
                      <a:pt x="3484" y="1684"/>
                    </a:lnTo>
                    <a:lnTo>
                      <a:pt x="3490" y="1686"/>
                    </a:lnTo>
                    <a:lnTo>
                      <a:pt x="3508" y="1686"/>
                    </a:lnTo>
                    <a:lnTo>
                      <a:pt x="3508" y="1686"/>
                    </a:lnTo>
                    <a:lnTo>
                      <a:pt x="3514" y="1688"/>
                    </a:lnTo>
                    <a:lnTo>
                      <a:pt x="3518" y="1692"/>
                    </a:lnTo>
                    <a:lnTo>
                      <a:pt x="3526" y="1704"/>
                    </a:lnTo>
                    <a:lnTo>
                      <a:pt x="3532" y="1716"/>
                    </a:lnTo>
                    <a:lnTo>
                      <a:pt x="3534" y="1718"/>
                    </a:lnTo>
                    <a:lnTo>
                      <a:pt x="3536" y="1718"/>
                    </a:lnTo>
                    <a:lnTo>
                      <a:pt x="3536" y="1718"/>
                    </a:lnTo>
                    <a:lnTo>
                      <a:pt x="3540" y="1716"/>
                    </a:lnTo>
                    <a:lnTo>
                      <a:pt x="3542" y="1716"/>
                    </a:lnTo>
                    <a:lnTo>
                      <a:pt x="3544" y="1720"/>
                    </a:lnTo>
                    <a:lnTo>
                      <a:pt x="3544" y="1726"/>
                    </a:lnTo>
                    <a:lnTo>
                      <a:pt x="3544" y="1726"/>
                    </a:lnTo>
                    <a:lnTo>
                      <a:pt x="3544" y="1730"/>
                    </a:lnTo>
                    <a:lnTo>
                      <a:pt x="3546" y="1734"/>
                    </a:lnTo>
                    <a:lnTo>
                      <a:pt x="3552" y="1742"/>
                    </a:lnTo>
                    <a:lnTo>
                      <a:pt x="3556" y="1748"/>
                    </a:lnTo>
                    <a:lnTo>
                      <a:pt x="3560" y="1756"/>
                    </a:lnTo>
                    <a:lnTo>
                      <a:pt x="3560" y="1756"/>
                    </a:lnTo>
                    <a:lnTo>
                      <a:pt x="3558" y="1758"/>
                    </a:lnTo>
                    <a:lnTo>
                      <a:pt x="3558" y="1758"/>
                    </a:lnTo>
                    <a:lnTo>
                      <a:pt x="3554" y="1754"/>
                    </a:lnTo>
                    <a:lnTo>
                      <a:pt x="3548" y="1750"/>
                    </a:lnTo>
                    <a:lnTo>
                      <a:pt x="3546" y="1750"/>
                    </a:lnTo>
                    <a:lnTo>
                      <a:pt x="3544" y="1750"/>
                    </a:lnTo>
                    <a:lnTo>
                      <a:pt x="3544" y="1750"/>
                    </a:lnTo>
                    <a:lnTo>
                      <a:pt x="3542" y="1752"/>
                    </a:lnTo>
                    <a:lnTo>
                      <a:pt x="3542" y="1754"/>
                    </a:lnTo>
                    <a:lnTo>
                      <a:pt x="3546" y="1760"/>
                    </a:lnTo>
                    <a:lnTo>
                      <a:pt x="3548" y="1766"/>
                    </a:lnTo>
                    <a:lnTo>
                      <a:pt x="3546" y="1768"/>
                    </a:lnTo>
                    <a:lnTo>
                      <a:pt x="3544" y="1770"/>
                    </a:lnTo>
                    <a:lnTo>
                      <a:pt x="3544" y="1770"/>
                    </a:lnTo>
                    <a:lnTo>
                      <a:pt x="3542" y="1772"/>
                    </a:lnTo>
                    <a:lnTo>
                      <a:pt x="3538" y="1770"/>
                    </a:lnTo>
                    <a:lnTo>
                      <a:pt x="3530" y="1764"/>
                    </a:lnTo>
                    <a:lnTo>
                      <a:pt x="3520" y="1760"/>
                    </a:lnTo>
                    <a:lnTo>
                      <a:pt x="3516" y="1758"/>
                    </a:lnTo>
                    <a:lnTo>
                      <a:pt x="3512" y="1760"/>
                    </a:lnTo>
                    <a:lnTo>
                      <a:pt x="3512" y="1760"/>
                    </a:lnTo>
                    <a:lnTo>
                      <a:pt x="3508" y="1762"/>
                    </a:lnTo>
                    <a:lnTo>
                      <a:pt x="3508" y="1758"/>
                    </a:lnTo>
                    <a:lnTo>
                      <a:pt x="3508" y="1754"/>
                    </a:lnTo>
                    <a:lnTo>
                      <a:pt x="3508" y="1754"/>
                    </a:lnTo>
                    <a:lnTo>
                      <a:pt x="3504" y="1754"/>
                    </a:lnTo>
                    <a:lnTo>
                      <a:pt x="3504" y="1754"/>
                    </a:lnTo>
                    <a:lnTo>
                      <a:pt x="3502" y="1754"/>
                    </a:lnTo>
                    <a:lnTo>
                      <a:pt x="3502" y="1754"/>
                    </a:lnTo>
                    <a:lnTo>
                      <a:pt x="3504" y="1750"/>
                    </a:lnTo>
                    <a:lnTo>
                      <a:pt x="3506" y="1746"/>
                    </a:lnTo>
                    <a:lnTo>
                      <a:pt x="3504" y="1744"/>
                    </a:lnTo>
                    <a:lnTo>
                      <a:pt x="3502" y="1742"/>
                    </a:lnTo>
                    <a:lnTo>
                      <a:pt x="3502" y="1742"/>
                    </a:lnTo>
                    <a:lnTo>
                      <a:pt x="3498" y="1742"/>
                    </a:lnTo>
                    <a:lnTo>
                      <a:pt x="3496" y="1740"/>
                    </a:lnTo>
                    <a:lnTo>
                      <a:pt x="3494" y="1734"/>
                    </a:lnTo>
                    <a:lnTo>
                      <a:pt x="3494" y="1728"/>
                    </a:lnTo>
                    <a:lnTo>
                      <a:pt x="3492" y="1728"/>
                    </a:lnTo>
                    <a:lnTo>
                      <a:pt x="3490" y="1726"/>
                    </a:lnTo>
                    <a:lnTo>
                      <a:pt x="3490" y="1726"/>
                    </a:lnTo>
                    <a:lnTo>
                      <a:pt x="3486" y="1726"/>
                    </a:lnTo>
                    <a:lnTo>
                      <a:pt x="3482" y="1726"/>
                    </a:lnTo>
                    <a:lnTo>
                      <a:pt x="3480" y="1724"/>
                    </a:lnTo>
                    <a:lnTo>
                      <a:pt x="3478" y="1726"/>
                    </a:lnTo>
                    <a:lnTo>
                      <a:pt x="3478" y="1726"/>
                    </a:lnTo>
                    <a:lnTo>
                      <a:pt x="3480" y="1730"/>
                    </a:lnTo>
                    <a:lnTo>
                      <a:pt x="3484" y="1736"/>
                    </a:lnTo>
                    <a:lnTo>
                      <a:pt x="3490" y="1744"/>
                    </a:lnTo>
                    <a:lnTo>
                      <a:pt x="3496" y="1756"/>
                    </a:lnTo>
                    <a:lnTo>
                      <a:pt x="3496" y="1756"/>
                    </a:lnTo>
                    <a:lnTo>
                      <a:pt x="3496" y="1762"/>
                    </a:lnTo>
                    <a:lnTo>
                      <a:pt x="3494" y="1766"/>
                    </a:lnTo>
                    <a:lnTo>
                      <a:pt x="3486" y="1776"/>
                    </a:lnTo>
                    <a:lnTo>
                      <a:pt x="3482" y="1782"/>
                    </a:lnTo>
                    <a:lnTo>
                      <a:pt x="3480" y="1788"/>
                    </a:lnTo>
                    <a:lnTo>
                      <a:pt x="3476" y="1796"/>
                    </a:lnTo>
                    <a:lnTo>
                      <a:pt x="3476" y="1806"/>
                    </a:lnTo>
                    <a:lnTo>
                      <a:pt x="3476" y="1806"/>
                    </a:lnTo>
                    <a:lnTo>
                      <a:pt x="3476" y="1826"/>
                    </a:lnTo>
                    <a:lnTo>
                      <a:pt x="3476" y="1832"/>
                    </a:lnTo>
                    <a:lnTo>
                      <a:pt x="3472" y="1838"/>
                    </a:lnTo>
                    <a:lnTo>
                      <a:pt x="3468" y="1842"/>
                    </a:lnTo>
                    <a:lnTo>
                      <a:pt x="3464" y="1844"/>
                    </a:lnTo>
                    <a:lnTo>
                      <a:pt x="3448" y="1852"/>
                    </a:lnTo>
                    <a:lnTo>
                      <a:pt x="3448" y="1852"/>
                    </a:lnTo>
                    <a:lnTo>
                      <a:pt x="3446" y="1846"/>
                    </a:lnTo>
                    <a:lnTo>
                      <a:pt x="3444" y="1838"/>
                    </a:lnTo>
                    <a:lnTo>
                      <a:pt x="3440" y="1818"/>
                    </a:lnTo>
                    <a:lnTo>
                      <a:pt x="3438" y="1808"/>
                    </a:lnTo>
                    <a:lnTo>
                      <a:pt x="3434" y="1802"/>
                    </a:lnTo>
                    <a:lnTo>
                      <a:pt x="3428" y="1796"/>
                    </a:lnTo>
                    <a:lnTo>
                      <a:pt x="3424" y="1796"/>
                    </a:lnTo>
                    <a:lnTo>
                      <a:pt x="3424" y="1796"/>
                    </a:lnTo>
                    <a:lnTo>
                      <a:pt x="3418" y="1798"/>
                    </a:lnTo>
                    <a:lnTo>
                      <a:pt x="3414" y="1800"/>
                    </a:lnTo>
                    <a:lnTo>
                      <a:pt x="3408" y="1808"/>
                    </a:lnTo>
                    <a:lnTo>
                      <a:pt x="3404" y="1816"/>
                    </a:lnTo>
                    <a:lnTo>
                      <a:pt x="3400" y="1818"/>
                    </a:lnTo>
                    <a:lnTo>
                      <a:pt x="3398" y="1820"/>
                    </a:lnTo>
                    <a:lnTo>
                      <a:pt x="3398" y="1820"/>
                    </a:lnTo>
                    <a:lnTo>
                      <a:pt x="3394" y="1818"/>
                    </a:lnTo>
                    <a:lnTo>
                      <a:pt x="3392" y="1816"/>
                    </a:lnTo>
                    <a:lnTo>
                      <a:pt x="3388" y="1810"/>
                    </a:lnTo>
                    <a:lnTo>
                      <a:pt x="3390" y="1802"/>
                    </a:lnTo>
                    <a:lnTo>
                      <a:pt x="3392" y="1798"/>
                    </a:lnTo>
                    <a:lnTo>
                      <a:pt x="3394" y="1796"/>
                    </a:lnTo>
                    <a:lnTo>
                      <a:pt x="3394" y="1796"/>
                    </a:lnTo>
                    <a:lnTo>
                      <a:pt x="3400" y="1790"/>
                    </a:lnTo>
                    <a:lnTo>
                      <a:pt x="3406" y="1784"/>
                    </a:lnTo>
                    <a:lnTo>
                      <a:pt x="3410" y="1776"/>
                    </a:lnTo>
                    <a:lnTo>
                      <a:pt x="3412" y="1764"/>
                    </a:lnTo>
                    <a:lnTo>
                      <a:pt x="3412" y="1764"/>
                    </a:lnTo>
                    <a:lnTo>
                      <a:pt x="3412" y="1758"/>
                    </a:lnTo>
                    <a:lnTo>
                      <a:pt x="3412" y="1754"/>
                    </a:lnTo>
                    <a:lnTo>
                      <a:pt x="3410" y="1746"/>
                    </a:lnTo>
                    <a:lnTo>
                      <a:pt x="3408" y="1740"/>
                    </a:lnTo>
                    <a:lnTo>
                      <a:pt x="3408" y="1738"/>
                    </a:lnTo>
                    <a:lnTo>
                      <a:pt x="3410" y="1738"/>
                    </a:lnTo>
                    <a:lnTo>
                      <a:pt x="3410" y="1738"/>
                    </a:lnTo>
                    <a:lnTo>
                      <a:pt x="3414" y="1736"/>
                    </a:lnTo>
                    <a:lnTo>
                      <a:pt x="3414" y="1734"/>
                    </a:lnTo>
                    <a:lnTo>
                      <a:pt x="3410" y="1728"/>
                    </a:lnTo>
                    <a:lnTo>
                      <a:pt x="3402" y="1722"/>
                    </a:lnTo>
                    <a:lnTo>
                      <a:pt x="3392" y="1716"/>
                    </a:lnTo>
                    <a:lnTo>
                      <a:pt x="3392" y="1716"/>
                    </a:lnTo>
                    <a:lnTo>
                      <a:pt x="3382" y="1712"/>
                    </a:lnTo>
                    <a:lnTo>
                      <a:pt x="3380" y="1708"/>
                    </a:lnTo>
                    <a:lnTo>
                      <a:pt x="3378" y="1706"/>
                    </a:lnTo>
                    <a:lnTo>
                      <a:pt x="3372" y="1704"/>
                    </a:lnTo>
                    <a:lnTo>
                      <a:pt x="3372" y="1704"/>
                    </a:lnTo>
                    <a:lnTo>
                      <a:pt x="3366" y="1702"/>
                    </a:lnTo>
                    <a:lnTo>
                      <a:pt x="3362" y="1698"/>
                    </a:lnTo>
                    <a:lnTo>
                      <a:pt x="3358" y="1696"/>
                    </a:lnTo>
                    <a:lnTo>
                      <a:pt x="3356" y="1696"/>
                    </a:lnTo>
                    <a:lnTo>
                      <a:pt x="3352" y="1698"/>
                    </a:lnTo>
                    <a:lnTo>
                      <a:pt x="3346" y="1702"/>
                    </a:lnTo>
                    <a:lnTo>
                      <a:pt x="3346" y="1702"/>
                    </a:lnTo>
                    <a:lnTo>
                      <a:pt x="3342" y="1706"/>
                    </a:lnTo>
                    <a:lnTo>
                      <a:pt x="3340" y="1710"/>
                    </a:lnTo>
                    <a:lnTo>
                      <a:pt x="3342" y="1712"/>
                    </a:lnTo>
                    <a:lnTo>
                      <a:pt x="3344" y="1714"/>
                    </a:lnTo>
                    <a:lnTo>
                      <a:pt x="3346" y="1718"/>
                    </a:lnTo>
                    <a:lnTo>
                      <a:pt x="3340" y="1720"/>
                    </a:lnTo>
                    <a:lnTo>
                      <a:pt x="3340" y="1720"/>
                    </a:lnTo>
                    <a:lnTo>
                      <a:pt x="3334" y="1722"/>
                    </a:lnTo>
                    <a:lnTo>
                      <a:pt x="3330" y="1726"/>
                    </a:lnTo>
                    <a:lnTo>
                      <a:pt x="3328" y="1732"/>
                    </a:lnTo>
                    <a:lnTo>
                      <a:pt x="3328" y="1738"/>
                    </a:lnTo>
                    <a:lnTo>
                      <a:pt x="3326" y="1748"/>
                    </a:lnTo>
                    <a:lnTo>
                      <a:pt x="3324" y="1752"/>
                    </a:lnTo>
                    <a:lnTo>
                      <a:pt x="3322" y="1752"/>
                    </a:lnTo>
                    <a:lnTo>
                      <a:pt x="3322" y="1752"/>
                    </a:lnTo>
                    <a:lnTo>
                      <a:pt x="3320" y="1752"/>
                    </a:lnTo>
                    <a:lnTo>
                      <a:pt x="3318" y="1748"/>
                    </a:lnTo>
                    <a:lnTo>
                      <a:pt x="3318" y="1738"/>
                    </a:lnTo>
                    <a:lnTo>
                      <a:pt x="3318" y="1734"/>
                    </a:lnTo>
                    <a:lnTo>
                      <a:pt x="3316" y="1734"/>
                    </a:lnTo>
                    <a:lnTo>
                      <a:pt x="3314" y="1736"/>
                    </a:lnTo>
                    <a:lnTo>
                      <a:pt x="3308" y="1744"/>
                    </a:lnTo>
                    <a:lnTo>
                      <a:pt x="3308" y="1744"/>
                    </a:lnTo>
                    <a:lnTo>
                      <a:pt x="3300" y="1752"/>
                    </a:lnTo>
                    <a:lnTo>
                      <a:pt x="3296" y="1754"/>
                    </a:lnTo>
                    <a:lnTo>
                      <a:pt x="3294" y="1756"/>
                    </a:lnTo>
                    <a:lnTo>
                      <a:pt x="3294" y="1766"/>
                    </a:lnTo>
                    <a:lnTo>
                      <a:pt x="3294" y="1766"/>
                    </a:lnTo>
                    <a:lnTo>
                      <a:pt x="3296" y="1772"/>
                    </a:lnTo>
                    <a:lnTo>
                      <a:pt x="3294" y="1778"/>
                    </a:lnTo>
                    <a:lnTo>
                      <a:pt x="3290" y="1786"/>
                    </a:lnTo>
                    <a:lnTo>
                      <a:pt x="3286" y="1792"/>
                    </a:lnTo>
                    <a:lnTo>
                      <a:pt x="3286" y="1796"/>
                    </a:lnTo>
                    <a:lnTo>
                      <a:pt x="3286" y="1800"/>
                    </a:lnTo>
                    <a:lnTo>
                      <a:pt x="3286" y="1800"/>
                    </a:lnTo>
                    <a:lnTo>
                      <a:pt x="3288" y="1808"/>
                    </a:lnTo>
                    <a:lnTo>
                      <a:pt x="3286" y="1812"/>
                    </a:lnTo>
                    <a:lnTo>
                      <a:pt x="3284" y="1818"/>
                    </a:lnTo>
                    <a:lnTo>
                      <a:pt x="3286" y="1828"/>
                    </a:lnTo>
                    <a:lnTo>
                      <a:pt x="3286" y="1828"/>
                    </a:lnTo>
                    <a:lnTo>
                      <a:pt x="3292" y="1840"/>
                    </a:lnTo>
                    <a:lnTo>
                      <a:pt x="3294" y="1852"/>
                    </a:lnTo>
                    <a:lnTo>
                      <a:pt x="3296" y="1862"/>
                    </a:lnTo>
                    <a:lnTo>
                      <a:pt x="3294" y="1872"/>
                    </a:lnTo>
                    <a:lnTo>
                      <a:pt x="3294" y="1880"/>
                    </a:lnTo>
                    <a:lnTo>
                      <a:pt x="3290" y="1890"/>
                    </a:lnTo>
                    <a:lnTo>
                      <a:pt x="3282" y="1908"/>
                    </a:lnTo>
                    <a:lnTo>
                      <a:pt x="3282" y="1908"/>
                    </a:lnTo>
                    <a:lnTo>
                      <a:pt x="3276" y="1916"/>
                    </a:lnTo>
                    <a:lnTo>
                      <a:pt x="3270" y="1922"/>
                    </a:lnTo>
                    <a:lnTo>
                      <a:pt x="3264" y="1928"/>
                    </a:lnTo>
                    <a:lnTo>
                      <a:pt x="3258" y="1930"/>
                    </a:lnTo>
                    <a:lnTo>
                      <a:pt x="3252" y="1930"/>
                    </a:lnTo>
                    <a:lnTo>
                      <a:pt x="3246" y="1926"/>
                    </a:lnTo>
                    <a:lnTo>
                      <a:pt x="3242" y="1922"/>
                    </a:lnTo>
                    <a:lnTo>
                      <a:pt x="3236" y="1914"/>
                    </a:lnTo>
                    <a:lnTo>
                      <a:pt x="3236" y="1914"/>
                    </a:lnTo>
                    <a:lnTo>
                      <a:pt x="3232" y="1904"/>
                    </a:lnTo>
                    <a:lnTo>
                      <a:pt x="3230" y="1898"/>
                    </a:lnTo>
                    <a:lnTo>
                      <a:pt x="3230" y="1884"/>
                    </a:lnTo>
                    <a:lnTo>
                      <a:pt x="3230" y="1872"/>
                    </a:lnTo>
                    <a:lnTo>
                      <a:pt x="3230" y="1864"/>
                    </a:lnTo>
                    <a:lnTo>
                      <a:pt x="3230" y="1856"/>
                    </a:lnTo>
                    <a:lnTo>
                      <a:pt x="3230" y="1856"/>
                    </a:lnTo>
                    <a:lnTo>
                      <a:pt x="3228" y="1842"/>
                    </a:lnTo>
                    <a:lnTo>
                      <a:pt x="3228" y="1834"/>
                    </a:lnTo>
                    <a:lnTo>
                      <a:pt x="3232" y="1824"/>
                    </a:lnTo>
                    <a:lnTo>
                      <a:pt x="3234" y="1810"/>
                    </a:lnTo>
                    <a:lnTo>
                      <a:pt x="3234" y="1810"/>
                    </a:lnTo>
                    <a:lnTo>
                      <a:pt x="3234" y="1802"/>
                    </a:lnTo>
                    <a:lnTo>
                      <a:pt x="3236" y="1796"/>
                    </a:lnTo>
                    <a:lnTo>
                      <a:pt x="3238" y="1792"/>
                    </a:lnTo>
                    <a:lnTo>
                      <a:pt x="3240" y="1792"/>
                    </a:lnTo>
                    <a:lnTo>
                      <a:pt x="3242" y="1790"/>
                    </a:lnTo>
                    <a:lnTo>
                      <a:pt x="3242" y="1784"/>
                    </a:lnTo>
                    <a:lnTo>
                      <a:pt x="3242" y="1784"/>
                    </a:lnTo>
                    <a:lnTo>
                      <a:pt x="3240" y="1780"/>
                    </a:lnTo>
                    <a:lnTo>
                      <a:pt x="3242" y="1776"/>
                    </a:lnTo>
                    <a:lnTo>
                      <a:pt x="3246" y="1764"/>
                    </a:lnTo>
                    <a:lnTo>
                      <a:pt x="3248" y="1754"/>
                    </a:lnTo>
                    <a:lnTo>
                      <a:pt x="3248" y="1752"/>
                    </a:lnTo>
                    <a:lnTo>
                      <a:pt x="3246" y="1748"/>
                    </a:lnTo>
                    <a:lnTo>
                      <a:pt x="3246" y="1748"/>
                    </a:lnTo>
                    <a:lnTo>
                      <a:pt x="3240" y="1748"/>
                    </a:lnTo>
                    <a:lnTo>
                      <a:pt x="3238" y="1752"/>
                    </a:lnTo>
                    <a:lnTo>
                      <a:pt x="3234" y="1758"/>
                    </a:lnTo>
                    <a:lnTo>
                      <a:pt x="3228" y="1764"/>
                    </a:lnTo>
                    <a:lnTo>
                      <a:pt x="3228" y="1764"/>
                    </a:lnTo>
                    <a:lnTo>
                      <a:pt x="3226" y="1766"/>
                    </a:lnTo>
                    <a:lnTo>
                      <a:pt x="3224" y="1766"/>
                    </a:lnTo>
                    <a:lnTo>
                      <a:pt x="3224" y="1758"/>
                    </a:lnTo>
                    <a:lnTo>
                      <a:pt x="3226" y="1750"/>
                    </a:lnTo>
                    <a:lnTo>
                      <a:pt x="3230" y="1746"/>
                    </a:lnTo>
                    <a:lnTo>
                      <a:pt x="3232" y="1742"/>
                    </a:lnTo>
                    <a:lnTo>
                      <a:pt x="3232" y="1742"/>
                    </a:lnTo>
                    <a:lnTo>
                      <a:pt x="3236" y="1740"/>
                    </a:lnTo>
                    <a:lnTo>
                      <a:pt x="3238" y="1736"/>
                    </a:lnTo>
                    <a:lnTo>
                      <a:pt x="3240" y="1732"/>
                    </a:lnTo>
                    <a:lnTo>
                      <a:pt x="3244" y="1726"/>
                    </a:lnTo>
                    <a:lnTo>
                      <a:pt x="3244" y="1726"/>
                    </a:lnTo>
                    <a:lnTo>
                      <a:pt x="3252" y="1714"/>
                    </a:lnTo>
                    <a:lnTo>
                      <a:pt x="3258" y="1700"/>
                    </a:lnTo>
                    <a:lnTo>
                      <a:pt x="3264" y="1692"/>
                    </a:lnTo>
                    <a:lnTo>
                      <a:pt x="3266" y="1690"/>
                    </a:lnTo>
                    <a:lnTo>
                      <a:pt x="3266" y="1692"/>
                    </a:lnTo>
                    <a:lnTo>
                      <a:pt x="3266" y="1692"/>
                    </a:lnTo>
                    <a:lnTo>
                      <a:pt x="3268" y="1696"/>
                    </a:lnTo>
                    <a:lnTo>
                      <a:pt x="3270" y="1696"/>
                    </a:lnTo>
                    <a:lnTo>
                      <a:pt x="3274" y="1694"/>
                    </a:lnTo>
                    <a:lnTo>
                      <a:pt x="3278" y="1692"/>
                    </a:lnTo>
                    <a:lnTo>
                      <a:pt x="3280" y="1692"/>
                    </a:lnTo>
                    <a:lnTo>
                      <a:pt x="3278" y="1698"/>
                    </a:lnTo>
                    <a:lnTo>
                      <a:pt x="3278" y="1698"/>
                    </a:lnTo>
                    <a:lnTo>
                      <a:pt x="3278" y="1702"/>
                    </a:lnTo>
                    <a:lnTo>
                      <a:pt x="3278" y="1702"/>
                    </a:lnTo>
                    <a:lnTo>
                      <a:pt x="3284" y="1696"/>
                    </a:lnTo>
                    <a:lnTo>
                      <a:pt x="3292" y="1688"/>
                    </a:lnTo>
                    <a:lnTo>
                      <a:pt x="3296" y="1686"/>
                    </a:lnTo>
                    <a:lnTo>
                      <a:pt x="3300" y="1684"/>
                    </a:lnTo>
                    <a:lnTo>
                      <a:pt x="3300" y="1684"/>
                    </a:lnTo>
                    <a:lnTo>
                      <a:pt x="3310" y="1684"/>
                    </a:lnTo>
                    <a:lnTo>
                      <a:pt x="3314" y="1684"/>
                    </a:lnTo>
                    <a:lnTo>
                      <a:pt x="3320" y="1678"/>
                    </a:lnTo>
                    <a:lnTo>
                      <a:pt x="3324" y="1676"/>
                    </a:lnTo>
                    <a:lnTo>
                      <a:pt x="3328" y="1678"/>
                    </a:lnTo>
                    <a:lnTo>
                      <a:pt x="3336" y="1680"/>
                    </a:lnTo>
                    <a:lnTo>
                      <a:pt x="3346" y="1686"/>
                    </a:lnTo>
                    <a:lnTo>
                      <a:pt x="3346" y="1686"/>
                    </a:lnTo>
                    <a:lnTo>
                      <a:pt x="3352" y="1690"/>
                    </a:lnTo>
                    <a:lnTo>
                      <a:pt x="3354" y="1690"/>
                    </a:lnTo>
                    <a:lnTo>
                      <a:pt x="3356" y="1688"/>
                    </a:lnTo>
                    <a:lnTo>
                      <a:pt x="3358" y="1686"/>
                    </a:lnTo>
                    <a:lnTo>
                      <a:pt x="3358" y="1682"/>
                    </a:lnTo>
                    <a:lnTo>
                      <a:pt x="3360" y="1680"/>
                    </a:lnTo>
                    <a:lnTo>
                      <a:pt x="3362" y="1680"/>
                    </a:lnTo>
                    <a:lnTo>
                      <a:pt x="3362" y="1680"/>
                    </a:lnTo>
                    <a:lnTo>
                      <a:pt x="3370" y="1684"/>
                    </a:lnTo>
                    <a:lnTo>
                      <a:pt x="3380" y="1686"/>
                    </a:lnTo>
                    <a:lnTo>
                      <a:pt x="3386" y="1684"/>
                    </a:lnTo>
                    <a:lnTo>
                      <a:pt x="3388" y="1682"/>
                    </a:lnTo>
                    <a:lnTo>
                      <a:pt x="3388" y="1678"/>
                    </a:lnTo>
                    <a:lnTo>
                      <a:pt x="3388" y="1678"/>
                    </a:lnTo>
                    <a:lnTo>
                      <a:pt x="3384" y="1674"/>
                    </a:lnTo>
                    <a:lnTo>
                      <a:pt x="3380" y="1672"/>
                    </a:lnTo>
                    <a:lnTo>
                      <a:pt x="3376" y="1670"/>
                    </a:lnTo>
                    <a:lnTo>
                      <a:pt x="3374" y="1662"/>
                    </a:lnTo>
                    <a:lnTo>
                      <a:pt x="3374" y="1662"/>
                    </a:lnTo>
                    <a:lnTo>
                      <a:pt x="3374" y="1658"/>
                    </a:lnTo>
                    <a:lnTo>
                      <a:pt x="3372" y="1658"/>
                    </a:lnTo>
                    <a:lnTo>
                      <a:pt x="3368" y="1658"/>
                    </a:lnTo>
                    <a:lnTo>
                      <a:pt x="3360" y="1658"/>
                    </a:lnTo>
                    <a:lnTo>
                      <a:pt x="3348" y="1654"/>
                    </a:lnTo>
                    <a:lnTo>
                      <a:pt x="3348" y="1654"/>
                    </a:lnTo>
                    <a:lnTo>
                      <a:pt x="3346" y="1652"/>
                    </a:lnTo>
                    <a:lnTo>
                      <a:pt x="3344" y="1650"/>
                    </a:lnTo>
                    <a:lnTo>
                      <a:pt x="3344" y="1644"/>
                    </a:lnTo>
                    <a:lnTo>
                      <a:pt x="3346" y="1638"/>
                    </a:lnTo>
                    <a:lnTo>
                      <a:pt x="3344" y="1638"/>
                    </a:lnTo>
                    <a:lnTo>
                      <a:pt x="3340" y="1640"/>
                    </a:lnTo>
                    <a:lnTo>
                      <a:pt x="3340" y="1640"/>
                    </a:lnTo>
                    <a:lnTo>
                      <a:pt x="3330" y="1642"/>
                    </a:lnTo>
                    <a:lnTo>
                      <a:pt x="3314" y="1644"/>
                    </a:lnTo>
                    <a:lnTo>
                      <a:pt x="3300" y="1646"/>
                    </a:lnTo>
                    <a:lnTo>
                      <a:pt x="3294" y="1648"/>
                    </a:lnTo>
                    <a:lnTo>
                      <a:pt x="3288" y="1652"/>
                    </a:lnTo>
                    <a:lnTo>
                      <a:pt x="3288" y="1652"/>
                    </a:lnTo>
                    <a:lnTo>
                      <a:pt x="3280" y="1656"/>
                    </a:lnTo>
                    <a:lnTo>
                      <a:pt x="3274" y="1656"/>
                    </a:lnTo>
                    <a:lnTo>
                      <a:pt x="3268" y="1656"/>
                    </a:lnTo>
                    <a:lnTo>
                      <a:pt x="3258" y="1654"/>
                    </a:lnTo>
                    <a:lnTo>
                      <a:pt x="3258" y="1654"/>
                    </a:lnTo>
                    <a:lnTo>
                      <a:pt x="3252" y="1654"/>
                    </a:lnTo>
                    <a:lnTo>
                      <a:pt x="3250" y="1652"/>
                    </a:lnTo>
                    <a:lnTo>
                      <a:pt x="3244" y="1646"/>
                    </a:lnTo>
                    <a:lnTo>
                      <a:pt x="3238" y="1636"/>
                    </a:lnTo>
                    <a:lnTo>
                      <a:pt x="3234" y="1632"/>
                    </a:lnTo>
                    <a:lnTo>
                      <a:pt x="3228" y="1630"/>
                    </a:lnTo>
                    <a:lnTo>
                      <a:pt x="3228" y="1630"/>
                    </a:lnTo>
                    <a:lnTo>
                      <a:pt x="3222" y="1628"/>
                    </a:lnTo>
                    <a:lnTo>
                      <a:pt x="3218" y="1628"/>
                    </a:lnTo>
                    <a:lnTo>
                      <a:pt x="3210" y="1632"/>
                    </a:lnTo>
                    <a:lnTo>
                      <a:pt x="3208" y="1634"/>
                    </a:lnTo>
                    <a:lnTo>
                      <a:pt x="3206" y="1634"/>
                    </a:lnTo>
                    <a:lnTo>
                      <a:pt x="3206" y="1632"/>
                    </a:lnTo>
                    <a:lnTo>
                      <a:pt x="3204" y="1628"/>
                    </a:lnTo>
                    <a:lnTo>
                      <a:pt x="3204" y="1628"/>
                    </a:lnTo>
                    <a:lnTo>
                      <a:pt x="3202" y="1618"/>
                    </a:lnTo>
                    <a:lnTo>
                      <a:pt x="3200" y="1616"/>
                    </a:lnTo>
                    <a:lnTo>
                      <a:pt x="3198" y="1614"/>
                    </a:lnTo>
                    <a:lnTo>
                      <a:pt x="3190" y="1618"/>
                    </a:lnTo>
                    <a:lnTo>
                      <a:pt x="3180" y="1628"/>
                    </a:lnTo>
                    <a:lnTo>
                      <a:pt x="3180" y="1628"/>
                    </a:lnTo>
                    <a:lnTo>
                      <a:pt x="3176" y="1632"/>
                    </a:lnTo>
                    <a:lnTo>
                      <a:pt x="3170" y="1634"/>
                    </a:lnTo>
                    <a:lnTo>
                      <a:pt x="3164" y="1636"/>
                    </a:lnTo>
                    <a:lnTo>
                      <a:pt x="3156" y="1636"/>
                    </a:lnTo>
                    <a:lnTo>
                      <a:pt x="3150" y="1638"/>
                    </a:lnTo>
                    <a:lnTo>
                      <a:pt x="3144" y="1642"/>
                    </a:lnTo>
                    <a:lnTo>
                      <a:pt x="3144" y="1642"/>
                    </a:lnTo>
                    <a:lnTo>
                      <a:pt x="3134" y="1648"/>
                    </a:lnTo>
                    <a:lnTo>
                      <a:pt x="3126" y="1650"/>
                    </a:lnTo>
                    <a:lnTo>
                      <a:pt x="3118" y="1648"/>
                    </a:lnTo>
                    <a:lnTo>
                      <a:pt x="3110" y="1648"/>
                    </a:lnTo>
                    <a:lnTo>
                      <a:pt x="3110" y="1648"/>
                    </a:lnTo>
                    <a:lnTo>
                      <a:pt x="3106" y="1650"/>
                    </a:lnTo>
                    <a:lnTo>
                      <a:pt x="3104" y="1648"/>
                    </a:lnTo>
                    <a:lnTo>
                      <a:pt x="3108" y="1640"/>
                    </a:lnTo>
                    <a:lnTo>
                      <a:pt x="3112" y="1632"/>
                    </a:lnTo>
                    <a:lnTo>
                      <a:pt x="3110" y="1630"/>
                    </a:lnTo>
                    <a:lnTo>
                      <a:pt x="3108" y="1628"/>
                    </a:lnTo>
                    <a:lnTo>
                      <a:pt x="3108" y="1628"/>
                    </a:lnTo>
                    <a:lnTo>
                      <a:pt x="3104" y="1628"/>
                    </a:lnTo>
                    <a:lnTo>
                      <a:pt x="3098" y="1630"/>
                    </a:lnTo>
                    <a:lnTo>
                      <a:pt x="3086" y="1636"/>
                    </a:lnTo>
                    <a:lnTo>
                      <a:pt x="3074" y="1642"/>
                    </a:lnTo>
                    <a:lnTo>
                      <a:pt x="3068" y="1642"/>
                    </a:lnTo>
                    <a:lnTo>
                      <a:pt x="3062" y="1642"/>
                    </a:lnTo>
                    <a:lnTo>
                      <a:pt x="3062" y="1642"/>
                    </a:lnTo>
                    <a:lnTo>
                      <a:pt x="3058" y="1640"/>
                    </a:lnTo>
                    <a:lnTo>
                      <a:pt x="3058" y="1638"/>
                    </a:lnTo>
                    <a:lnTo>
                      <a:pt x="3060" y="1636"/>
                    </a:lnTo>
                    <a:lnTo>
                      <a:pt x="3064" y="1632"/>
                    </a:lnTo>
                    <a:lnTo>
                      <a:pt x="3076" y="1620"/>
                    </a:lnTo>
                    <a:lnTo>
                      <a:pt x="3092" y="1606"/>
                    </a:lnTo>
                    <a:lnTo>
                      <a:pt x="3092" y="1606"/>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36" name="Freeform 6087">
                <a:extLst>
                  <a:ext uri="{FF2B5EF4-FFF2-40B4-BE49-F238E27FC236}">
                    <a16:creationId xmlns:a16="http://schemas.microsoft.com/office/drawing/2014/main" id="{FC344895-6F30-164C-B606-7C63ECC2CC9C}"/>
                  </a:ext>
                </a:extLst>
              </p:cNvPr>
              <p:cNvSpPr>
                <a:spLocks/>
              </p:cNvSpPr>
              <p:nvPr/>
            </p:nvSpPr>
            <p:spPr bwMode="auto">
              <a:xfrm>
                <a:off x="1927860" y="823913"/>
                <a:ext cx="304800" cy="171450"/>
              </a:xfrm>
              <a:custGeom>
                <a:avLst/>
                <a:gdLst/>
                <a:ahLst/>
                <a:cxnLst>
                  <a:cxn ang="0">
                    <a:pos x="78" y="174"/>
                  </a:cxn>
                  <a:cxn ang="0">
                    <a:pos x="110" y="166"/>
                  </a:cxn>
                  <a:cxn ang="0">
                    <a:pos x="110" y="174"/>
                  </a:cxn>
                  <a:cxn ang="0">
                    <a:pos x="176" y="164"/>
                  </a:cxn>
                  <a:cxn ang="0">
                    <a:pos x="174" y="172"/>
                  </a:cxn>
                  <a:cxn ang="0">
                    <a:pos x="118" y="192"/>
                  </a:cxn>
                  <a:cxn ang="0">
                    <a:pos x="108" y="204"/>
                  </a:cxn>
                  <a:cxn ang="0">
                    <a:pos x="148" y="238"/>
                  </a:cxn>
                  <a:cxn ang="0">
                    <a:pos x="224" y="268"/>
                  </a:cxn>
                  <a:cxn ang="0">
                    <a:pos x="260" y="262"/>
                  </a:cxn>
                  <a:cxn ang="0">
                    <a:pos x="268" y="252"/>
                  </a:cxn>
                  <a:cxn ang="0">
                    <a:pos x="288" y="260"/>
                  </a:cxn>
                  <a:cxn ang="0">
                    <a:pos x="282" y="242"/>
                  </a:cxn>
                  <a:cxn ang="0">
                    <a:pos x="296" y="246"/>
                  </a:cxn>
                  <a:cxn ang="0">
                    <a:pos x="322" y="266"/>
                  </a:cxn>
                  <a:cxn ang="0">
                    <a:pos x="328" y="246"/>
                  </a:cxn>
                  <a:cxn ang="0">
                    <a:pos x="340" y="234"/>
                  </a:cxn>
                  <a:cxn ang="0">
                    <a:pos x="364" y="230"/>
                  </a:cxn>
                  <a:cxn ang="0">
                    <a:pos x="426" y="192"/>
                  </a:cxn>
                  <a:cxn ang="0">
                    <a:pos x="480" y="174"/>
                  </a:cxn>
                  <a:cxn ang="0">
                    <a:pos x="472" y="166"/>
                  </a:cxn>
                  <a:cxn ang="0">
                    <a:pos x="438" y="146"/>
                  </a:cxn>
                  <a:cxn ang="0">
                    <a:pos x="400" y="146"/>
                  </a:cxn>
                  <a:cxn ang="0">
                    <a:pos x="390" y="142"/>
                  </a:cxn>
                  <a:cxn ang="0">
                    <a:pos x="400" y="122"/>
                  </a:cxn>
                  <a:cxn ang="0">
                    <a:pos x="382" y="108"/>
                  </a:cxn>
                  <a:cxn ang="0">
                    <a:pos x="376" y="86"/>
                  </a:cxn>
                  <a:cxn ang="0">
                    <a:pos x="352" y="78"/>
                  </a:cxn>
                  <a:cxn ang="0">
                    <a:pos x="328" y="90"/>
                  </a:cxn>
                  <a:cxn ang="0">
                    <a:pos x="326" y="102"/>
                  </a:cxn>
                  <a:cxn ang="0">
                    <a:pos x="306" y="92"/>
                  </a:cxn>
                  <a:cxn ang="0">
                    <a:pos x="306" y="74"/>
                  </a:cxn>
                  <a:cxn ang="0">
                    <a:pos x="274" y="68"/>
                  </a:cxn>
                  <a:cxn ang="0">
                    <a:pos x="192" y="20"/>
                  </a:cxn>
                  <a:cxn ang="0">
                    <a:pos x="134" y="0"/>
                  </a:cxn>
                  <a:cxn ang="0">
                    <a:pos x="100" y="4"/>
                  </a:cxn>
                  <a:cxn ang="0">
                    <a:pos x="112" y="20"/>
                  </a:cxn>
                  <a:cxn ang="0">
                    <a:pos x="98" y="28"/>
                  </a:cxn>
                  <a:cxn ang="0">
                    <a:pos x="66" y="32"/>
                  </a:cxn>
                  <a:cxn ang="0">
                    <a:pos x="54" y="54"/>
                  </a:cxn>
                  <a:cxn ang="0">
                    <a:pos x="26" y="76"/>
                  </a:cxn>
                  <a:cxn ang="0">
                    <a:pos x="18" y="92"/>
                  </a:cxn>
                  <a:cxn ang="0">
                    <a:pos x="50" y="100"/>
                  </a:cxn>
                  <a:cxn ang="0">
                    <a:pos x="90" y="104"/>
                  </a:cxn>
                  <a:cxn ang="0">
                    <a:pos x="72" y="112"/>
                  </a:cxn>
                  <a:cxn ang="0">
                    <a:pos x="4" y="106"/>
                  </a:cxn>
                  <a:cxn ang="0">
                    <a:pos x="2" y="116"/>
                  </a:cxn>
                  <a:cxn ang="0">
                    <a:pos x="32" y="148"/>
                  </a:cxn>
                </a:cxnLst>
                <a:rect l="0" t="0" r="r" b="b"/>
                <a:pathLst>
                  <a:path w="480" h="270">
                    <a:moveTo>
                      <a:pt x="54" y="164"/>
                    </a:moveTo>
                    <a:lnTo>
                      <a:pt x="54" y="164"/>
                    </a:lnTo>
                    <a:lnTo>
                      <a:pt x="66" y="172"/>
                    </a:lnTo>
                    <a:lnTo>
                      <a:pt x="78" y="174"/>
                    </a:lnTo>
                    <a:lnTo>
                      <a:pt x="88" y="172"/>
                    </a:lnTo>
                    <a:lnTo>
                      <a:pt x="98" y="170"/>
                    </a:lnTo>
                    <a:lnTo>
                      <a:pt x="108" y="164"/>
                    </a:lnTo>
                    <a:lnTo>
                      <a:pt x="110" y="166"/>
                    </a:lnTo>
                    <a:lnTo>
                      <a:pt x="108" y="170"/>
                    </a:lnTo>
                    <a:lnTo>
                      <a:pt x="108" y="170"/>
                    </a:lnTo>
                    <a:lnTo>
                      <a:pt x="108" y="172"/>
                    </a:lnTo>
                    <a:lnTo>
                      <a:pt x="110" y="174"/>
                    </a:lnTo>
                    <a:lnTo>
                      <a:pt x="116" y="176"/>
                    </a:lnTo>
                    <a:lnTo>
                      <a:pt x="142" y="168"/>
                    </a:lnTo>
                    <a:lnTo>
                      <a:pt x="168" y="162"/>
                    </a:lnTo>
                    <a:lnTo>
                      <a:pt x="176" y="164"/>
                    </a:lnTo>
                    <a:lnTo>
                      <a:pt x="176" y="164"/>
                    </a:lnTo>
                    <a:lnTo>
                      <a:pt x="176" y="168"/>
                    </a:lnTo>
                    <a:lnTo>
                      <a:pt x="176" y="168"/>
                    </a:lnTo>
                    <a:lnTo>
                      <a:pt x="174" y="172"/>
                    </a:lnTo>
                    <a:lnTo>
                      <a:pt x="170" y="174"/>
                    </a:lnTo>
                    <a:lnTo>
                      <a:pt x="158" y="180"/>
                    </a:lnTo>
                    <a:lnTo>
                      <a:pt x="130" y="188"/>
                    </a:lnTo>
                    <a:lnTo>
                      <a:pt x="118" y="192"/>
                    </a:lnTo>
                    <a:lnTo>
                      <a:pt x="108" y="196"/>
                    </a:lnTo>
                    <a:lnTo>
                      <a:pt x="104" y="200"/>
                    </a:lnTo>
                    <a:lnTo>
                      <a:pt x="106" y="202"/>
                    </a:lnTo>
                    <a:lnTo>
                      <a:pt x="108" y="204"/>
                    </a:lnTo>
                    <a:lnTo>
                      <a:pt x="108" y="204"/>
                    </a:lnTo>
                    <a:lnTo>
                      <a:pt x="122" y="214"/>
                    </a:lnTo>
                    <a:lnTo>
                      <a:pt x="134" y="226"/>
                    </a:lnTo>
                    <a:lnTo>
                      <a:pt x="148" y="238"/>
                    </a:lnTo>
                    <a:lnTo>
                      <a:pt x="166" y="250"/>
                    </a:lnTo>
                    <a:lnTo>
                      <a:pt x="166" y="250"/>
                    </a:lnTo>
                    <a:lnTo>
                      <a:pt x="194" y="260"/>
                    </a:lnTo>
                    <a:lnTo>
                      <a:pt x="224" y="268"/>
                    </a:lnTo>
                    <a:lnTo>
                      <a:pt x="238" y="270"/>
                    </a:lnTo>
                    <a:lnTo>
                      <a:pt x="250" y="270"/>
                    </a:lnTo>
                    <a:lnTo>
                      <a:pt x="258" y="266"/>
                    </a:lnTo>
                    <a:lnTo>
                      <a:pt x="260" y="262"/>
                    </a:lnTo>
                    <a:lnTo>
                      <a:pt x="262" y="260"/>
                    </a:lnTo>
                    <a:lnTo>
                      <a:pt x="262" y="260"/>
                    </a:lnTo>
                    <a:lnTo>
                      <a:pt x="262" y="254"/>
                    </a:lnTo>
                    <a:lnTo>
                      <a:pt x="268" y="252"/>
                    </a:lnTo>
                    <a:lnTo>
                      <a:pt x="274" y="254"/>
                    </a:lnTo>
                    <a:lnTo>
                      <a:pt x="280" y="256"/>
                    </a:lnTo>
                    <a:lnTo>
                      <a:pt x="284" y="258"/>
                    </a:lnTo>
                    <a:lnTo>
                      <a:pt x="288" y="260"/>
                    </a:lnTo>
                    <a:lnTo>
                      <a:pt x="290" y="258"/>
                    </a:lnTo>
                    <a:lnTo>
                      <a:pt x="286" y="250"/>
                    </a:lnTo>
                    <a:lnTo>
                      <a:pt x="286" y="250"/>
                    </a:lnTo>
                    <a:lnTo>
                      <a:pt x="282" y="242"/>
                    </a:lnTo>
                    <a:lnTo>
                      <a:pt x="280" y="236"/>
                    </a:lnTo>
                    <a:lnTo>
                      <a:pt x="282" y="236"/>
                    </a:lnTo>
                    <a:lnTo>
                      <a:pt x="284" y="236"/>
                    </a:lnTo>
                    <a:lnTo>
                      <a:pt x="296" y="246"/>
                    </a:lnTo>
                    <a:lnTo>
                      <a:pt x="314" y="260"/>
                    </a:lnTo>
                    <a:lnTo>
                      <a:pt x="314" y="260"/>
                    </a:lnTo>
                    <a:lnTo>
                      <a:pt x="320" y="266"/>
                    </a:lnTo>
                    <a:lnTo>
                      <a:pt x="322" y="266"/>
                    </a:lnTo>
                    <a:lnTo>
                      <a:pt x="324" y="266"/>
                    </a:lnTo>
                    <a:lnTo>
                      <a:pt x="326" y="262"/>
                    </a:lnTo>
                    <a:lnTo>
                      <a:pt x="328" y="254"/>
                    </a:lnTo>
                    <a:lnTo>
                      <a:pt x="328" y="246"/>
                    </a:lnTo>
                    <a:lnTo>
                      <a:pt x="330" y="240"/>
                    </a:lnTo>
                    <a:lnTo>
                      <a:pt x="334" y="236"/>
                    </a:lnTo>
                    <a:lnTo>
                      <a:pt x="336" y="234"/>
                    </a:lnTo>
                    <a:lnTo>
                      <a:pt x="340" y="234"/>
                    </a:lnTo>
                    <a:lnTo>
                      <a:pt x="340" y="234"/>
                    </a:lnTo>
                    <a:lnTo>
                      <a:pt x="348" y="236"/>
                    </a:lnTo>
                    <a:lnTo>
                      <a:pt x="356" y="234"/>
                    </a:lnTo>
                    <a:lnTo>
                      <a:pt x="364" y="230"/>
                    </a:lnTo>
                    <a:lnTo>
                      <a:pt x="374" y="226"/>
                    </a:lnTo>
                    <a:lnTo>
                      <a:pt x="414" y="198"/>
                    </a:lnTo>
                    <a:lnTo>
                      <a:pt x="414" y="198"/>
                    </a:lnTo>
                    <a:lnTo>
                      <a:pt x="426" y="192"/>
                    </a:lnTo>
                    <a:lnTo>
                      <a:pt x="440" y="186"/>
                    </a:lnTo>
                    <a:lnTo>
                      <a:pt x="466" y="180"/>
                    </a:lnTo>
                    <a:lnTo>
                      <a:pt x="474" y="176"/>
                    </a:lnTo>
                    <a:lnTo>
                      <a:pt x="480" y="174"/>
                    </a:lnTo>
                    <a:lnTo>
                      <a:pt x="480" y="172"/>
                    </a:lnTo>
                    <a:lnTo>
                      <a:pt x="480" y="170"/>
                    </a:lnTo>
                    <a:lnTo>
                      <a:pt x="472" y="166"/>
                    </a:lnTo>
                    <a:lnTo>
                      <a:pt x="472" y="166"/>
                    </a:lnTo>
                    <a:lnTo>
                      <a:pt x="464" y="162"/>
                    </a:lnTo>
                    <a:lnTo>
                      <a:pt x="456" y="156"/>
                    </a:lnTo>
                    <a:lnTo>
                      <a:pt x="444" y="148"/>
                    </a:lnTo>
                    <a:lnTo>
                      <a:pt x="438" y="146"/>
                    </a:lnTo>
                    <a:lnTo>
                      <a:pt x="430" y="144"/>
                    </a:lnTo>
                    <a:lnTo>
                      <a:pt x="418" y="144"/>
                    </a:lnTo>
                    <a:lnTo>
                      <a:pt x="400" y="146"/>
                    </a:lnTo>
                    <a:lnTo>
                      <a:pt x="400" y="146"/>
                    </a:lnTo>
                    <a:lnTo>
                      <a:pt x="388" y="148"/>
                    </a:lnTo>
                    <a:lnTo>
                      <a:pt x="384" y="148"/>
                    </a:lnTo>
                    <a:lnTo>
                      <a:pt x="386" y="146"/>
                    </a:lnTo>
                    <a:lnTo>
                      <a:pt x="390" y="142"/>
                    </a:lnTo>
                    <a:lnTo>
                      <a:pt x="396" y="136"/>
                    </a:lnTo>
                    <a:lnTo>
                      <a:pt x="400" y="130"/>
                    </a:lnTo>
                    <a:lnTo>
                      <a:pt x="400" y="126"/>
                    </a:lnTo>
                    <a:lnTo>
                      <a:pt x="400" y="122"/>
                    </a:lnTo>
                    <a:lnTo>
                      <a:pt x="396" y="118"/>
                    </a:lnTo>
                    <a:lnTo>
                      <a:pt x="392" y="114"/>
                    </a:lnTo>
                    <a:lnTo>
                      <a:pt x="392" y="114"/>
                    </a:lnTo>
                    <a:lnTo>
                      <a:pt x="382" y="108"/>
                    </a:lnTo>
                    <a:lnTo>
                      <a:pt x="376" y="100"/>
                    </a:lnTo>
                    <a:lnTo>
                      <a:pt x="376" y="96"/>
                    </a:lnTo>
                    <a:lnTo>
                      <a:pt x="376" y="90"/>
                    </a:lnTo>
                    <a:lnTo>
                      <a:pt x="376" y="86"/>
                    </a:lnTo>
                    <a:lnTo>
                      <a:pt x="372" y="82"/>
                    </a:lnTo>
                    <a:lnTo>
                      <a:pt x="366" y="80"/>
                    </a:lnTo>
                    <a:lnTo>
                      <a:pt x="352" y="78"/>
                    </a:lnTo>
                    <a:lnTo>
                      <a:pt x="352" y="78"/>
                    </a:lnTo>
                    <a:lnTo>
                      <a:pt x="338" y="76"/>
                    </a:lnTo>
                    <a:lnTo>
                      <a:pt x="330" y="80"/>
                    </a:lnTo>
                    <a:lnTo>
                      <a:pt x="328" y="84"/>
                    </a:lnTo>
                    <a:lnTo>
                      <a:pt x="328" y="90"/>
                    </a:lnTo>
                    <a:lnTo>
                      <a:pt x="330" y="96"/>
                    </a:lnTo>
                    <a:lnTo>
                      <a:pt x="328" y="100"/>
                    </a:lnTo>
                    <a:lnTo>
                      <a:pt x="328" y="102"/>
                    </a:lnTo>
                    <a:lnTo>
                      <a:pt x="326" y="102"/>
                    </a:lnTo>
                    <a:lnTo>
                      <a:pt x="318" y="100"/>
                    </a:lnTo>
                    <a:lnTo>
                      <a:pt x="318" y="100"/>
                    </a:lnTo>
                    <a:lnTo>
                      <a:pt x="310" y="96"/>
                    </a:lnTo>
                    <a:lnTo>
                      <a:pt x="306" y="92"/>
                    </a:lnTo>
                    <a:lnTo>
                      <a:pt x="306" y="86"/>
                    </a:lnTo>
                    <a:lnTo>
                      <a:pt x="308" y="82"/>
                    </a:lnTo>
                    <a:lnTo>
                      <a:pt x="308" y="78"/>
                    </a:lnTo>
                    <a:lnTo>
                      <a:pt x="306" y="74"/>
                    </a:lnTo>
                    <a:lnTo>
                      <a:pt x="298" y="70"/>
                    </a:lnTo>
                    <a:lnTo>
                      <a:pt x="284" y="70"/>
                    </a:lnTo>
                    <a:lnTo>
                      <a:pt x="284" y="70"/>
                    </a:lnTo>
                    <a:lnTo>
                      <a:pt x="274" y="68"/>
                    </a:lnTo>
                    <a:lnTo>
                      <a:pt x="266" y="66"/>
                    </a:lnTo>
                    <a:lnTo>
                      <a:pt x="248" y="56"/>
                    </a:lnTo>
                    <a:lnTo>
                      <a:pt x="212" y="32"/>
                    </a:lnTo>
                    <a:lnTo>
                      <a:pt x="192" y="20"/>
                    </a:lnTo>
                    <a:lnTo>
                      <a:pt x="170" y="10"/>
                    </a:lnTo>
                    <a:lnTo>
                      <a:pt x="158" y="6"/>
                    </a:lnTo>
                    <a:lnTo>
                      <a:pt x="146" y="2"/>
                    </a:lnTo>
                    <a:lnTo>
                      <a:pt x="134" y="0"/>
                    </a:lnTo>
                    <a:lnTo>
                      <a:pt x="118" y="0"/>
                    </a:lnTo>
                    <a:lnTo>
                      <a:pt x="118" y="0"/>
                    </a:lnTo>
                    <a:lnTo>
                      <a:pt x="104" y="2"/>
                    </a:lnTo>
                    <a:lnTo>
                      <a:pt x="100" y="4"/>
                    </a:lnTo>
                    <a:lnTo>
                      <a:pt x="100" y="6"/>
                    </a:lnTo>
                    <a:lnTo>
                      <a:pt x="102" y="10"/>
                    </a:lnTo>
                    <a:lnTo>
                      <a:pt x="108" y="14"/>
                    </a:lnTo>
                    <a:lnTo>
                      <a:pt x="112" y="20"/>
                    </a:lnTo>
                    <a:lnTo>
                      <a:pt x="114" y="24"/>
                    </a:lnTo>
                    <a:lnTo>
                      <a:pt x="114" y="24"/>
                    </a:lnTo>
                    <a:lnTo>
                      <a:pt x="110" y="26"/>
                    </a:lnTo>
                    <a:lnTo>
                      <a:pt x="98" y="28"/>
                    </a:lnTo>
                    <a:lnTo>
                      <a:pt x="98" y="28"/>
                    </a:lnTo>
                    <a:lnTo>
                      <a:pt x="82" y="28"/>
                    </a:lnTo>
                    <a:lnTo>
                      <a:pt x="70" y="30"/>
                    </a:lnTo>
                    <a:lnTo>
                      <a:pt x="66" y="32"/>
                    </a:lnTo>
                    <a:lnTo>
                      <a:pt x="64" y="36"/>
                    </a:lnTo>
                    <a:lnTo>
                      <a:pt x="58" y="48"/>
                    </a:lnTo>
                    <a:lnTo>
                      <a:pt x="58" y="48"/>
                    </a:lnTo>
                    <a:lnTo>
                      <a:pt x="54" y="54"/>
                    </a:lnTo>
                    <a:lnTo>
                      <a:pt x="52" y="58"/>
                    </a:lnTo>
                    <a:lnTo>
                      <a:pt x="42" y="64"/>
                    </a:lnTo>
                    <a:lnTo>
                      <a:pt x="32" y="72"/>
                    </a:lnTo>
                    <a:lnTo>
                      <a:pt x="26" y="76"/>
                    </a:lnTo>
                    <a:lnTo>
                      <a:pt x="20" y="84"/>
                    </a:lnTo>
                    <a:lnTo>
                      <a:pt x="20" y="84"/>
                    </a:lnTo>
                    <a:lnTo>
                      <a:pt x="18" y="88"/>
                    </a:lnTo>
                    <a:lnTo>
                      <a:pt x="18" y="92"/>
                    </a:lnTo>
                    <a:lnTo>
                      <a:pt x="20" y="94"/>
                    </a:lnTo>
                    <a:lnTo>
                      <a:pt x="24" y="96"/>
                    </a:lnTo>
                    <a:lnTo>
                      <a:pt x="34" y="98"/>
                    </a:lnTo>
                    <a:lnTo>
                      <a:pt x="50" y="100"/>
                    </a:lnTo>
                    <a:lnTo>
                      <a:pt x="78" y="102"/>
                    </a:lnTo>
                    <a:lnTo>
                      <a:pt x="86" y="102"/>
                    </a:lnTo>
                    <a:lnTo>
                      <a:pt x="88" y="102"/>
                    </a:lnTo>
                    <a:lnTo>
                      <a:pt x="90" y="104"/>
                    </a:lnTo>
                    <a:lnTo>
                      <a:pt x="90" y="104"/>
                    </a:lnTo>
                    <a:lnTo>
                      <a:pt x="86" y="108"/>
                    </a:lnTo>
                    <a:lnTo>
                      <a:pt x="82" y="110"/>
                    </a:lnTo>
                    <a:lnTo>
                      <a:pt x="72" y="112"/>
                    </a:lnTo>
                    <a:lnTo>
                      <a:pt x="58" y="112"/>
                    </a:lnTo>
                    <a:lnTo>
                      <a:pt x="42" y="110"/>
                    </a:lnTo>
                    <a:lnTo>
                      <a:pt x="14" y="106"/>
                    </a:lnTo>
                    <a:lnTo>
                      <a:pt x="4" y="106"/>
                    </a:lnTo>
                    <a:lnTo>
                      <a:pt x="2" y="108"/>
                    </a:lnTo>
                    <a:lnTo>
                      <a:pt x="0" y="110"/>
                    </a:lnTo>
                    <a:lnTo>
                      <a:pt x="0" y="110"/>
                    </a:lnTo>
                    <a:lnTo>
                      <a:pt x="2" y="116"/>
                    </a:lnTo>
                    <a:lnTo>
                      <a:pt x="4" y="122"/>
                    </a:lnTo>
                    <a:lnTo>
                      <a:pt x="8" y="128"/>
                    </a:lnTo>
                    <a:lnTo>
                      <a:pt x="14" y="134"/>
                    </a:lnTo>
                    <a:lnTo>
                      <a:pt x="32" y="148"/>
                    </a:lnTo>
                    <a:lnTo>
                      <a:pt x="54" y="164"/>
                    </a:lnTo>
                    <a:lnTo>
                      <a:pt x="54" y="164"/>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37" name="Freeform 6088">
                <a:extLst>
                  <a:ext uri="{FF2B5EF4-FFF2-40B4-BE49-F238E27FC236}">
                    <a16:creationId xmlns:a16="http://schemas.microsoft.com/office/drawing/2014/main" id="{43498C53-5C08-CFF4-6AD0-A751F2FE7D98}"/>
                  </a:ext>
                </a:extLst>
              </p:cNvPr>
              <p:cNvSpPr>
                <a:spLocks/>
              </p:cNvSpPr>
              <p:nvPr/>
            </p:nvSpPr>
            <p:spPr bwMode="auto">
              <a:xfrm>
                <a:off x="2100580" y="1206183"/>
                <a:ext cx="734060" cy="539750"/>
              </a:xfrm>
              <a:custGeom>
                <a:avLst/>
                <a:gdLst/>
                <a:ahLst/>
                <a:cxnLst>
                  <a:cxn ang="0">
                    <a:pos x="1088" y="504"/>
                  </a:cxn>
                  <a:cxn ang="0">
                    <a:pos x="1060" y="480"/>
                  </a:cxn>
                  <a:cxn ang="0">
                    <a:pos x="960" y="426"/>
                  </a:cxn>
                  <a:cxn ang="0">
                    <a:pos x="890" y="396"/>
                  </a:cxn>
                  <a:cxn ang="0">
                    <a:pos x="890" y="348"/>
                  </a:cxn>
                  <a:cxn ang="0">
                    <a:pos x="926" y="328"/>
                  </a:cxn>
                  <a:cxn ang="0">
                    <a:pos x="926" y="298"/>
                  </a:cxn>
                  <a:cxn ang="0">
                    <a:pos x="846" y="276"/>
                  </a:cxn>
                  <a:cxn ang="0">
                    <a:pos x="844" y="232"/>
                  </a:cxn>
                  <a:cxn ang="0">
                    <a:pos x="782" y="204"/>
                  </a:cxn>
                  <a:cxn ang="0">
                    <a:pos x="706" y="174"/>
                  </a:cxn>
                  <a:cxn ang="0">
                    <a:pos x="642" y="134"/>
                  </a:cxn>
                  <a:cxn ang="0">
                    <a:pos x="560" y="98"/>
                  </a:cxn>
                  <a:cxn ang="0">
                    <a:pos x="462" y="112"/>
                  </a:cxn>
                  <a:cxn ang="0">
                    <a:pos x="404" y="110"/>
                  </a:cxn>
                  <a:cxn ang="0">
                    <a:pos x="388" y="90"/>
                  </a:cxn>
                  <a:cxn ang="0">
                    <a:pos x="352" y="18"/>
                  </a:cxn>
                  <a:cxn ang="0">
                    <a:pos x="200" y="50"/>
                  </a:cxn>
                  <a:cxn ang="0">
                    <a:pos x="174" y="84"/>
                  </a:cxn>
                  <a:cxn ang="0">
                    <a:pos x="168" y="138"/>
                  </a:cxn>
                  <a:cxn ang="0">
                    <a:pos x="222" y="180"/>
                  </a:cxn>
                  <a:cxn ang="0">
                    <a:pos x="150" y="122"/>
                  </a:cxn>
                  <a:cxn ang="0">
                    <a:pos x="188" y="26"/>
                  </a:cxn>
                  <a:cxn ang="0">
                    <a:pos x="116" y="8"/>
                  </a:cxn>
                  <a:cxn ang="0">
                    <a:pos x="18" y="90"/>
                  </a:cxn>
                  <a:cxn ang="0">
                    <a:pos x="58" y="196"/>
                  </a:cxn>
                  <a:cxn ang="0">
                    <a:pos x="40" y="216"/>
                  </a:cxn>
                  <a:cxn ang="0">
                    <a:pos x="118" y="270"/>
                  </a:cxn>
                  <a:cxn ang="0">
                    <a:pos x="234" y="288"/>
                  </a:cxn>
                  <a:cxn ang="0">
                    <a:pos x="336" y="290"/>
                  </a:cxn>
                  <a:cxn ang="0">
                    <a:pos x="358" y="284"/>
                  </a:cxn>
                  <a:cxn ang="0">
                    <a:pos x="462" y="284"/>
                  </a:cxn>
                  <a:cxn ang="0">
                    <a:pos x="498" y="274"/>
                  </a:cxn>
                  <a:cxn ang="0">
                    <a:pos x="580" y="338"/>
                  </a:cxn>
                  <a:cxn ang="0">
                    <a:pos x="538" y="376"/>
                  </a:cxn>
                  <a:cxn ang="0">
                    <a:pos x="654" y="402"/>
                  </a:cxn>
                  <a:cxn ang="0">
                    <a:pos x="712" y="474"/>
                  </a:cxn>
                  <a:cxn ang="0">
                    <a:pos x="640" y="558"/>
                  </a:cxn>
                  <a:cxn ang="0">
                    <a:pos x="628" y="608"/>
                  </a:cxn>
                  <a:cxn ang="0">
                    <a:pos x="510" y="624"/>
                  </a:cxn>
                  <a:cxn ang="0">
                    <a:pos x="514" y="688"/>
                  </a:cxn>
                  <a:cxn ang="0">
                    <a:pos x="616" y="688"/>
                  </a:cxn>
                  <a:cxn ang="0">
                    <a:pos x="656" y="674"/>
                  </a:cxn>
                  <a:cxn ang="0">
                    <a:pos x="736" y="724"/>
                  </a:cxn>
                  <a:cxn ang="0">
                    <a:pos x="732" y="752"/>
                  </a:cxn>
                  <a:cxn ang="0">
                    <a:pos x="854" y="818"/>
                  </a:cxn>
                  <a:cxn ang="0">
                    <a:pos x="966" y="822"/>
                  </a:cxn>
                  <a:cxn ang="0">
                    <a:pos x="854" y="724"/>
                  </a:cxn>
                  <a:cxn ang="0">
                    <a:pos x="908" y="744"/>
                  </a:cxn>
                  <a:cxn ang="0">
                    <a:pos x="1012" y="814"/>
                  </a:cxn>
                  <a:cxn ang="0">
                    <a:pos x="1018" y="766"/>
                  </a:cxn>
                  <a:cxn ang="0">
                    <a:pos x="1022" y="724"/>
                  </a:cxn>
                  <a:cxn ang="0">
                    <a:pos x="1000" y="694"/>
                  </a:cxn>
                  <a:cxn ang="0">
                    <a:pos x="942" y="632"/>
                  </a:cxn>
                  <a:cxn ang="0">
                    <a:pos x="890" y="586"/>
                  </a:cxn>
                  <a:cxn ang="0">
                    <a:pos x="902" y="544"/>
                  </a:cxn>
                  <a:cxn ang="0">
                    <a:pos x="942" y="544"/>
                  </a:cxn>
                  <a:cxn ang="0">
                    <a:pos x="990" y="580"/>
                  </a:cxn>
                  <a:cxn ang="0">
                    <a:pos x="1070" y="648"/>
                  </a:cxn>
                  <a:cxn ang="0">
                    <a:pos x="1102" y="596"/>
                  </a:cxn>
                  <a:cxn ang="0">
                    <a:pos x="1128" y="568"/>
                  </a:cxn>
                  <a:cxn ang="0">
                    <a:pos x="1148" y="514"/>
                  </a:cxn>
                </a:cxnLst>
                <a:rect l="0" t="0" r="r" b="b"/>
                <a:pathLst>
                  <a:path w="1156" h="850">
                    <a:moveTo>
                      <a:pt x="1148" y="514"/>
                    </a:moveTo>
                    <a:lnTo>
                      <a:pt x="1148" y="514"/>
                    </a:lnTo>
                    <a:lnTo>
                      <a:pt x="1144" y="506"/>
                    </a:lnTo>
                    <a:lnTo>
                      <a:pt x="1138" y="502"/>
                    </a:lnTo>
                    <a:lnTo>
                      <a:pt x="1134" y="500"/>
                    </a:lnTo>
                    <a:lnTo>
                      <a:pt x="1128" y="498"/>
                    </a:lnTo>
                    <a:lnTo>
                      <a:pt x="1116" y="498"/>
                    </a:lnTo>
                    <a:lnTo>
                      <a:pt x="1106" y="502"/>
                    </a:lnTo>
                    <a:lnTo>
                      <a:pt x="1096" y="506"/>
                    </a:lnTo>
                    <a:lnTo>
                      <a:pt x="1090" y="508"/>
                    </a:lnTo>
                    <a:lnTo>
                      <a:pt x="1088" y="506"/>
                    </a:lnTo>
                    <a:lnTo>
                      <a:pt x="1088" y="504"/>
                    </a:lnTo>
                    <a:lnTo>
                      <a:pt x="1090" y="496"/>
                    </a:lnTo>
                    <a:lnTo>
                      <a:pt x="1090" y="496"/>
                    </a:lnTo>
                    <a:lnTo>
                      <a:pt x="1092" y="486"/>
                    </a:lnTo>
                    <a:lnTo>
                      <a:pt x="1090" y="482"/>
                    </a:lnTo>
                    <a:lnTo>
                      <a:pt x="1088" y="480"/>
                    </a:lnTo>
                    <a:lnTo>
                      <a:pt x="1084" y="480"/>
                    </a:lnTo>
                    <a:lnTo>
                      <a:pt x="1076" y="482"/>
                    </a:lnTo>
                    <a:lnTo>
                      <a:pt x="1062" y="486"/>
                    </a:lnTo>
                    <a:lnTo>
                      <a:pt x="1060" y="486"/>
                    </a:lnTo>
                    <a:lnTo>
                      <a:pt x="1058" y="486"/>
                    </a:lnTo>
                    <a:lnTo>
                      <a:pt x="1060" y="480"/>
                    </a:lnTo>
                    <a:lnTo>
                      <a:pt x="1060" y="480"/>
                    </a:lnTo>
                    <a:lnTo>
                      <a:pt x="1062" y="472"/>
                    </a:lnTo>
                    <a:lnTo>
                      <a:pt x="1062" y="466"/>
                    </a:lnTo>
                    <a:lnTo>
                      <a:pt x="1060" y="462"/>
                    </a:lnTo>
                    <a:lnTo>
                      <a:pt x="1056" y="458"/>
                    </a:lnTo>
                    <a:lnTo>
                      <a:pt x="1042" y="450"/>
                    </a:lnTo>
                    <a:lnTo>
                      <a:pt x="1022" y="436"/>
                    </a:lnTo>
                    <a:lnTo>
                      <a:pt x="1022" y="436"/>
                    </a:lnTo>
                    <a:lnTo>
                      <a:pt x="1010" y="430"/>
                    </a:lnTo>
                    <a:lnTo>
                      <a:pt x="996" y="428"/>
                    </a:lnTo>
                    <a:lnTo>
                      <a:pt x="984" y="426"/>
                    </a:lnTo>
                    <a:lnTo>
                      <a:pt x="970" y="426"/>
                    </a:lnTo>
                    <a:lnTo>
                      <a:pt x="960" y="426"/>
                    </a:lnTo>
                    <a:lnTo>
                      <a:pt x="950" y="424"/>
                    </a:lnTo>
                    <a:lnTo>
                      <a:pt x="944" y="420"/>
                    </a:lnTo>
                    <a:lnTo>
                      <a:pt x="942" y="416"/>
                    </a:lnTo>
                    <a:lnTo>
                      <a:pt x="940" y="410"/>
                    </a:lnTo>
                    <a:lnTo>
                      <a:pt x="940" y="410"/>
                    </a:lnTo>
                    <a:lnTo>
                      <a:pt x="938" y="406"/>
                    </a:lnTo>
                    <a:lnTo>
                      <a:pt x="936" y="402"/>
                    </a:lnTo>
                    <a:lnTo>
                      <a:pt x="930" y="400"/>
                    </a:lnTo>
                    <a:lnTo>
                      <a:pt x="926" y="398"/>
                    </a:lnTo>
                    <a:lnTo>
                      <a:pt x="914" y="396"/>
                    </a:lnTo>
                    <a:lnTo>
                      <a:pt x="900" y="396"/>
                    </a:lnTo>
                    <a:lnTo>
                      <a:pt x="890" y="396"/>
                    </a:lnTo>
                    <a:lnTo>
                      <a:pt x="882" y="394"/>
                    </a:lnTo>
                    <a:lnTo>
                      <a:pt x="882" y="394"/>
                    </a:lnTo>
                    <a:lnTo>
                      <a:pt x="882" y="392"/>
                    </a:lnTo>
                    <a:lnTo>
                      <a:pt x="890" y="384"/>
                    </a:lnTo>
                    <a:lnTo>
                      <a:pt x="890" y="384"/>
                    </a:lnTo>
                    <a:lnTo>
                      <a:pt x="896" y="380"/>
                    </a:lnTo>
                    <a:lnTo>
                      <a:pt x="900" y="376"/>
                    </a:lnTo>
                    <a:lnTo>
                      <a:pt x="902" y="372"/>
                    </a:lnTo>
                    <a:lnTo>
                      <a:pt x="902" y="366"/>
                    </a:lnTo>
                    <a:lnTo>
                      <a:pt x="900" y="360"/>
                    </a:lnTo>
                    <a:lnTo>
                      <a:pt x="894" y="352"/>
                    </a:lnTo>
                    <a:lnTo>
                      <a:pt x="890" y="348"/>
                    </a:lnTo>
                    <a:lnTo>
                      <a:pt x="888" y="344"/>
                    </a:lnTo>
                    <a:lnTo>
                      <a:pt x="890" y="344"/>
                    </a:lnTo>
                    <a:lnTo>
                      <a:pt x="902" y="346"/>
                    </a:lnTo>
                    <a:lnTo>
                      <a:pt x="902" y="346"/>
                    </a:lnTo>
                    <a:lnTo>
                      <a:pt x="916" y="348"/>
                    </a:lnTo>
                    <a:lnTo>
                      <a:pt x="928" y="348"/>
                    </a:lnTo>
                    <a:lnTo>
                      <a:pt x="938" y="346"/>
                    </a:lnTo>
                    <a:lnTo>
                      <a:pt x="942" y="342"/>
                    </a:lnTo>
                    <a:lnTo>
                      <a:pt x="944" y="340"/>
                    </a:lnTo>
                    <a:lnTo>
                      <a:pt x="944" y="338"/>
                    </a:lnTo>
                    <a:lnTo>
                      <a:pt x="938" y="334"/>
                    </a:lnTo>
                    <a:lnTo>
                      <a:pt x="926" y="328"/>
                    </a:lnTo>
                    <a:lnTo>
                      <a:pt x="906" y="324"/>
                    </a:lnTo>
                    <a:lnTo>
                      <a:pt x="906" y="324"/>
                    </a:lnTo>
                    <a:lnTo>
                      <a:pt x="876" y="318"/>
                    </a:lnTo>
                    <a:lnTo>
                      <a:pt x="876" y="318"/>
                    </a:lnTo>
                    <a:lnTo>
                      <a:pt x="876" y="318"/>
                    </a:lnTo>
                    <a:lnTo>
                      <a:pt x="880" y="316"/>
                    </a:lnTo>
                    <a:lnTo>
                      <a:pt x="900" y="312"/>
                    </a:lnTo>
                    <a:lnTo>
                      <a:pt x="910" y="308"/>
                    </a:lnTo>
                    <a:lnTo>
                      <a:pt x="920" y="304"/>
                    </a:lnTo>
                    <a:lnTo>
                      <a:pt x="920" y="304"/>
                    </a:lnTo>
                    <a:lnTo>
                      <a:pt x="924" y="300"/>
                    </a:lnTo>
                    <a:lnTo>
                      <a:pt x="926" y="298"/>
                    </a:lnTo>
                    <a:lnTo>
                      <a:pt x="926" y="294"/>
                    </a:lnTo>
                    <a:lnTo>
                      <a:pt x="926" y="290"/>
                    </a:lnTo>
                    <a:lnTo>
                      <a:pt x="922" y="284"/>
                    </a:lnTo>
                    <a:lnTo>
                      <a:pt x="914" y="278"/>
                    </a:lnTo>
                    <a:lnTo>
                      <a:pt x="904" y="272"/>
                    </a:lnTo>
                    <a:lnTo>
                      <a:pt x="894" y="268"/>
                    </a:lnTo>
                    <a:lnTo>
                      <a:pt x="886" y="268"/>
                    </a:lnTo>
                    <a:lnTo>
                      <a:pt x="880" y="270"/>
                    </a:lnTo>
                    <a:lnTo>
                      <a:pt x="880" y="270"/>
                    </a:lnTo>
                    <a:lnTo>
                      <a:pt x="872" y="274"/>
                    </a:lnTo>
                    <a:lnTo>
                      <a:pt x="864" y="276"/>
                    </a:lnTo>
                    <a:lnTo>
                      <a:pt x="846" y="276"/>
                    </a:lnTo>
                    <a:lnTo>
                      <a:pt x="842" y="276"/>
                    </a:lnTo>
                    <a:lnTo>
                      <a:pt x="840" y="274"/>
                    </a:lnTo>
                    <a:lnTo>
                      <a:pt x="842" y="270"/>
                    </a:lnTo>
                    <a:lnTo>
                      <a:pt x="852" y="266"/>
                    </a:lnTo>
                    <a:lnTo>
                      <a:pt x="852" y="266"/>
                    </a:lnTo>
                    <a:lnTo>
                      <a:pt x="874" y="258"/>
                    </a:lnTo>
                    <a:lnTo>
                      <a:pt x="880" y="254"/>
                    </a:lnTo>
                    <a:lnTo>
                      <a:pt x="882" y="252"/>
                    </a:lnTo>
                    <a:lnTo>
                      <a:pt x="878" y="248"/>
                    </a:lnTo>
                    <a:lnTo>
                      <a:pt x="872" y="244"/>
                    </a:lnTo>
                    <a:lnTo>
                      <a:pt x="844" y="232"/>
                    </a:lnTo>
                    <a:lnTo>
                      <a:pt x="844" y="232"/>
                    </a:lnTo>
                    <a:lnTo>
                      <a:pt x="826" y="226"/>
                    </a:lnTo>
                    <a:lnTo>
                      <a:pt x="812" y="226"/>
                    </a:lnTo>
                    <a:lnTo>
                      <a:pt x="802" y="228"/>
                    </a:lnTo>
                    <a:lnTo>
                      <a:pt x="794" y="230"/>
                    </a:lnTo>
                    <a:lnTo>
                      <a:pt x="790" y="232"/>
                    </a:lnTo>
                    <a:lnTo>
                      <a:pt x="786" y="232"/>
                    </a:lnTo>
                    <a:lnTo>
                      <a:pt x="786" y="230"/>
                    </a:lnTo>
                    <a:lnTo>
                      <a:pt x="786" y="220"/>
                    </a:lnTo>
                    <a:lnTo>
                      <a:pt x="786" y="220"/>
                    </a:lnTo>
                    <a:lnTo>
                      <a:pt x="788" y="210"/>
                    </a:lnTo>
                    <a:lnTo>
                      <a:pt x="784" y="206"/>
                    </a:lnTo>
                    <a:lnTo>
                      <a:pt x="782" y="204"/>
                    </a:lnTo>
                    <a:lnTo>
                      <a:pt x="776" y="204"/>
                    </a:lnTo>
                    <a:lnTo>
                      <a:pt x="768" y="206"/>
                    </a:lnTo>
                    <a:lnTo>
                      <a:pt x="764" y="204"/>
                    </a:lnTo>
                    <a:lnTo>
                      <a:pt x="762" y="198"/>
                    </a:lnTo>
                    <a:lnTo>
                      <a:pt x="762" y="198"/>
                    </a:lnTo>
                    <a:lnTo>
                      <a:pt x="762" y="190"/>
                    </a:lnTo>
                    <a:lnTo>
                      <a:pt x="756" y="184"/>
                    </a:lnTo>
                    <a:lnTo>
                      <a:pt x="748" y="178"/>
                    </a:lnTo>
                    <a:lnTo>
                      <a:pt x="738" y="174"/>
                    </a:lnTo>
                    <a:lnTo>
                      <a:pt x="728" y="170"/>
                    </a:lnTo>
                    <a:lnTo>
                      <a:pt x="716" y="170"/>
                    </a:lnTo>
                    <a:lnTo>
                      <a:pt x="706" y="174"/>
                    </a:lnTo>
                    <a:lnTo>
                      <a:pt x="696" y="182"/>
                    </a:lnTo>
                    <a:lnTo>
                      <a:pt x="696" y="182"/>
                    </a:lnTo>
                    <a:lnTo>
                      <a:pt x="686" y="190"/>
                    </a:lnTo>
                    <a:lnTo>
                      <a:pt x="680" y="192"/>
                    </a:lnTo>
                    <a:lnTo>
                      <a:pt x="674" y="190"/>
                    </a:lnTo>
                    <a:lnTo>
                      <a:pt x="670" y="186"/>
                    </a:lnTo>
                    <a:lnTo>
                      <a:pt x="666" y="178"/>
                    </a:lnTo>
                    <a:lnTo>
                      <a:pt x="662" y="168"/>
                    </a:lnTo>
                    <a:lnTo>
                      <a:pt x="652" y="148"/>
                    </a:lnTo>
                    <a:lnTo>
                      <a:pt x="652" y="148"/>
                    </a:lnTo>
                    <a:lnTo>
                      <a:pt x="648" y="138"/>
                    </a:lnTo>
                    <a:lnTo>
                      <a:pt x="642" y="134"/>
                    </a:lnTo>
                    <a:lnTo>
                      <a:pt x="638" y="134"/>
                    </a:lnTo>
                    <a:lnTo>
                      <a:pt x="632" y="134"/>
                    </a:lnTo>
                    <a:lnTo>
                      <a:pt x="628" y="134"/>
                    </a:lnTo>
                    <a:lnTo>
                      <a:pt x="622" y="134"/>
                    </a:lnTo>
                    <a:lnTo>
                      <a:pt x="616" y="128"/>
                    </a:lnTo>
                    <a:lnTo>
                      <a:pt x="610" y="120"/>
                    </a:lnTo>
                    <a:lnTo>
                      <a:pt x="610" y="120"/>
                    </a:lnTo>
                    <a:lnTo>
                      <a:pt x="602" y="110"/>
                    </a:lnTo>
                    <a:lnTo>
                      <a:pt x="594" y="104"/>
                    </a:lnTo>
                    <a:lnTo>
                      <a:pt x="586" y="100"/>
                    </a:lnTo>
                    <a:lnTo>
                      <a:pt x="578" y="100"/>
                    </a:lnTo>
                    <a:lnTo>
                      <a:pt x="560" y="98"/>
                    </a:lnTo>
                    <a:lnTo>
                      <a:pt x="552" y="98"/>
                    </a:lnTo>
                    <a:lnTo>
                      <a:pt x="546" y="94"/>
                    </a:lnTo>
                    <a:lnTo>
                      <a:pt x="546" y="94"/>
                    </a:lnTo>
                    <a:lnTo>
                      <a:pt x="528" y="88"/>
                    </a:lnTo>
                    <a:lnTo>
                      <a:pt x="518" y="84"/>
                    </a:lnTo>
                    <a:lnTo>
                      <a:pt x="506" y="82"/>
                    </a:lnTo>
                    <a:lnTo>
                      <a:pt x="494" y="84"/>
                    </a:lnTo>
                    <a:lnTo>
                      <a:pt x="484" y="88"/>
                    </a:lnTo>
                    <a:lnTo>
                      <a:pt x="474" y="94"/>
                    </a:lnTo>
                    <a:lnTo>
                      <a:pt x="466" y="106"/>
                    </a:lnTo>
                    <a:lnTo>
                      <a:pt x="466" y="106"/>
                    </a:lnTo>
                    <a:lnTo>
                      <a:pt x="462" y="112"/>
                    </a:lnTo>
                    <a:lnTo>
                      <a:pt x="460" y="116"/>
                    </a:lnTo>
                    <a:lnTo>
                      <a:pt x="456" y="118"/>
                    </a:lnTo>
                    <a:lnTo>
                      <a:pt x="452" y="118"/>
                    </a:lnTo>
                    <a:lnTo>
                      <a:pt x="444" y="116"/>
                    </a:lnTo>
                    <a:lnTo>
                      <a:pt x="436" y="112"/>
                    </a:lnTo>
                    <a:lnTo>
                      <a:pt x="428" y="106"/>
                    </a:lnTo>
                    <a:lnTo>
                      <a:pt x="420" y="104"/>
                    </a:lnTo>
                    <a:lnTo>
                      <a:pt x="416" y="102"/>
                    </a:lnTo>
                    <a:lnTo>
                      <a:pt x="412" y="104"/>
                    </a:lnTo>
                    <a:lnTo>
                      <a:pt x="408" y="106"/>
                    </a:lnTo>
                    <a:lnTo>
                      <a:pt x="404" y="110"/>
                    </a:lnTo>
                    <a:lnTo>
                      <a:pt x="404" y="110"/>
                    </a:lnTo>
                    <a:lnTo>
                      <a:pt x="396" y="118"/>
                    </a:lnTo>
                    <a:lnTo>
                      <a:pt x="388" y="124"/>
                    </a:lnTo>
                    <a:lnTo>
                      <a:pt x="380" y="130"/>
                    </a:lnTo>
                    <a:lnTo>
                      <a:pt x="376" y="132"/>
                    </a:lnTo>
                    <a:lnTo>
                      <a:pt x="372" y="132"/>
                    </a:lnTo>
                    <a:lnTo>
                      <a:pt x="370" y="130"/>
                    </a:lnTo>
                    <a:lnTo>
                      <a:pt x="372" y="126"/>
                    </a:lnTo>
                    <a:lnTo>
                      <a:pt x="376" y="118"/>
                    </a:lnTo>
                    <a:lnTo>
                      <a:pt x="376" y="118"/>
                    </a:lnTo>
                    <a:lnTo>
                      <a:pt x="382" y="110"/>
                    </a:lnTo>
                    <a:lnTo>
                      <a:pt x="386" y="100"/>
                    </a:lnTo>
                    <a:lnTo>
                      <a:pt x="388" y="90"/>
                    </a:lnTo>
                    <a:lnTo>
                      <a:pt x="388" y="82"/>
                    </a:lnTo>
                    <a:lnTo>
                      <a:pt x="386" y="72"/>
                    </a:lnTo>
                    <a:lnTo>
                      <a:pt x="382" y="64"/>
                    </a:lnTo>
                    <a:lnTo>
                      <a:pt x="376" y="58"/>
                    </a:lnTo>
                    <a:lnTo>
                      <a:pt x="368" y="54"/>
                    </a:lnTo>
                    <a:lnTo>
                      <a:pt x="368" y="54"/>
                    </a:lnTo>
                    <a:lnTo>
                      <a:pt x="360" y="50"/>
                    </a:lnTo>
                    <a:lnTo>
                      <a:pt x="356" y="44"/>
                    </a:lnTo>
                    <a:lnTo>
                      <a:pt x="356" y="38"/>
                    </a:lnTo>
                    <a:lnTo>
                      <a:pt x="354" y="32"/>
                    </a:lnTo>
                    <a:lnTo>
                      <a:pt x="354" y="24"/>
                    </a:lnTo>
                    <a:lnTo>
                      <a:pt x="352" y="18"/>
                    </a:lnTo>
                    <a:lnTo>
                      <a:pt x="346" y="14"/>
                    </a:lnTo>
                    <a:lnTo>
                      <a:pt x="338" y="12"/>
                    </a:lnTo>
                    <a:lnTo>
                      <a:pt x="338" y="12"/>
                    </a:lnTo>
                    <a:lnTo>
                      <a:pt x="326" y="10"/>
                    </a:lnTo>
                    <a:lnTo>
                      <a:pt x="306" y="12"/>
                    </a:lnTo>
                    <a:lnTo>
                      <a:pt x="282" y="14"/>
                    </a:lnTo>
                    <a:lnTo>
                      <a:pt x="260" y="18"/>
                    </a:lnTo>
                    <a:lnTo>
                      <a:pt x="236" y="24"/>
                    </a:lnTo>
                    <a:lnTo>
                      <a:pt x="218" y="32"/>
                    </a:lnTo>
                    <a:lnTo>
                      <a:pt x="210" y="38"/>
                    </a:lnTo>
                    <a:lnTo>
                      <a:pt x="204" y="44"/>
                    </a:lnTo>
                    <a:lnTo>
                      <a:pt x="200" y="50"/>
                    </a:lnTo>
                    <a:lnTo>
                      <a:pt x="198" y="56"/>
                    </a:lnTo>
                    <a:lnTo>
                      <a:pt x="198" y="56"/>
                    </a:lnTo>
                    <a:lnTo>
                      <a:pt x="198" y="62"/>
                    </a:lnTo>
                    <a:lnTo>
                      <a:pt x="196" y="66"/>
                    </a:lnTo>
                    <a:lnTo>
                      <a:pt x="194" y="68"/>
                    </a:lnTo>
                    <a:lnTo>
                      <a:pt x="192" y="70"/>
                    </a:lnTo>
                    <a:lnTo>
                      <a:pt x="186" y="72"/>
                    </a:lnTo>
                    <a:lnTo>
                      <a:pt x="178" y="70"/>
                    </a:lnTo>
                    <a:lnTo>
                      <a:pt x="174" y="72"/>
                    </a:lnTo>
                    <a:lnTo>
                      <a:pt x="172" y="72"/>
                    </a:lnTo>
                    <a:lnTo>
                      <a:pt x="172" y="74"/>
                    </a:lnTo>
                    <a:lnTo>
                      <a:pt x="174" y="84"/>
                    </a:lnTo>
                    <a:lnTo>
                      <a:pt x="182" y="100"/>
                    </a:lnTo>
                    <a:lnTo>
                      <a:pt x="182" y="100"/>
                    </a:lnTo>
                    <a:lnTo>
                      <a:pt x="188" y="116"/>
                    </a:lnTo>
                    <a:lnTo>
                      <a:pt x="188" y="122"/>
                    </a:lnTo>
                    <a:lnTo>
                      <a:pt x="188" y="126"/>
                    </a:lnTo>
                    <a:lnTo>
                      <a:pt x="188" y="130"/>
                    </a:lnTo>
                    <a:lnTo>
                      <a:pt x="184" y="130"/>
                    </a:lnTo>
                    <a:lnTo>
                      <a:pt x="180" y="132"/>
                    </a:lnTo>
                    <a:lnTo>
                      <a:pt x="174" y="132"/>
                    </a:lnTo>
                    <a:lnTo>
                      <a:pt x="168" y="134"/>
                    </a:lnTo>
                    <a:lnTo>
                      <a:pt x="168" y="136"/>
                    </a:lnTo>
                    <a:lnTo>
                      <a:pt x="168" y="138"/>
                    </a:lnTo>
                    <a:lnTo>
                      <a:pt x="174" y="148"/>
                    </a:lnTo>
                    <a:lnTo>
                      <a:pt x="174" y="148"/>
                    </a:lnTo>
                    <a:lnTo>
                      <a:pt x="184" y="158"/>
                    </a:lnTo>
                    <a:lnTo>
                      <a:pt x="192" y="164"/>
                    </a:lnTo>
                    <a:lnTo>
                      <a:pt x="200" y="166"/>
                    </a:lnTo>
                    <a:lnTo>
                      <a:pt x="208" y="166"/>
                    </a:lnTo>
                    <a:lnTo>
                      <a:pt x="212" y="164"/>
                    </a:lnTo>
                    <a:lnTo>
                      <a:pt x="218" y="166"/>
                    </a:lnTo>
                    <a:lnTo>
                      <a:pt x="220" y="168"/>
                    </a:lnTo>
                    <a:lnTo>
                      <a:pt x="222" y="176"/>
                    </a:lnTo>
                    <a:lnTo>
                      <a:pt x="222" y="176"/>
                    </a:lnTo>
                    <a:lnTo>
                      <a:pt x="222" y="180"/>
                    </a:lnTo>
                    <a:lnTo>
                      <a:pt x="220" y="182"/>
                    </a:lnTo>
                    <a:lnTo>
                      <a:pt x="216" y="184"/>
                    </a:lnTo>
                    <a:lnTo>
                      <a:pt x="210" y="184"/>
                    </a:lnTo>
                    <a:lnTo>
                      <a:pt x="196" y="180"/>
                    </a:lnTo>
                    <a:lnTo>
                      <a:pt x="180" y="174"/>
                    </a:lnTo>
                    <a:lnTo>
                      <a:pt x="164" y="164"/>
                    </a:lnTo>
                    <a:lnTo>
                      <a:pt x="152" y="150"/>
                    </a:lnTo>
                    <a:lnTo>
                      <a:pt x="148" y="144"/>
                    </a:lnTo>
                    <a:lnTo>
                      <a:pt x="146" y="136"/>
                    </a:lnTo>
                    <a:lnTo>
                      <a:pt x="146" y="130"/>
                    </a:lnTo>
                    <a:lnTo>
                      <a:pt x="150" y="122"/>
                    </a:lnTo>
                    <a:lnTo>
                      <a:pt x="150" y="122"/>
                    </a:lnTo>
                    <a:lnTo>
                      <a:pt x="154" y="110"/>
                    </a:lnTo>
                    <a:lnTo>
                      <a:pt x="152" y="102"/>
                    </a:lnTo>
                    <a:lnTo>
                      <a:pt x="150" y="98"/>
                    </a:lnTo>
                    <a:lnTo>
                      <a:pt x="144" y="94"/>
                    </a:lnTo>
                    <a:lnTo>
                      <a:pt x="142" y="90"/>
                    </a:lnTo>
                    <a:lnTo>
                      <a:pt x="140" y="84"/>
                    </a:lnTo>
                    <a:lnTo>
                      <a:pt x="144" y="74"/>
                    </a:lnTo>
                    <a:lnTo>
                      <a:pt x="154" y="60"/>
                    </a:lnTo>
                    <a:lnTo>
                      <a:pt x="154" y="60"/>
                    </a:lnTo>
                    <a:lnTo>
                      <a:pt x="168" y="44"/>
                    </a:lnTo>
                    <a:lnTo>
                      <a:pt x="180" y="34"/>
                    </a:lnTo>
                    <a:lnTo>
                      <a:pt x="188" y="26"/>
                    </a:lnTo>
                    <a:lnTo>
                      <a:pt x="198" y="22"/>
                    </a:lnTo>
                    <a:lnTo>
                      <a:pt x="208" y="16"/>
                    </a:lnTo>
                    <a:lnTo>
                      <a:pt x="212" y="14"/>
                    </a:lnTo>
                    <a:lnTo>
                      <a:pt x="212" y="10"/>
                    </a:lnTo>
                    <a:lnTo>
                      <a:pt x="212" y="10"/>
                    </a:lnTo>
                    <a:lnTo>
                      <a:pt x="212" y="8"/>
                    </a:lnTo>
                    <a:lnTo>
                      <a:pt x="210" y="6"/>
                    </a:lnTo>
                    <a:lnTo>
                      <a:pt x="200" y="2"/>
                    </a:lnTo>
                    <a:lnTo>
                      <a:pt x="184" y="0"/>
                    </a:lnTo>
                    <a:lnTo>
                      <a:pt x="164" y="0"/>
                    </a:lnTo>
                    <a:lnTo>
                      <a:pt x="140" y="2"/>
                    </a:lnTo>
                    <a:lnTo>
                      <a:pt x="116" y="8"/>
                    </a:lnTo>
                    <a:lnTo>
                      <a:pt x="92" y="16"/>
                    </a:lnTo>
                    <a:lnTo>
                      <a:pt x="70" y="26"/>
                    </a:lnTo>
                    <a:lnTo>
                      <a:pt x="70" y="26"/>
                    </a:lnTo>
                    <a:lnTo>
                      <a:pt x="52" y="38"/>
                    </a:lnTo>
                    <a:lnTo>
                      <a:pt x="40" y="48"/>
                    </a:lnTo>
                    <a:lnTo>
                      <a:pt x="34" y="56"/>
                    </a:lnTo>
                    <a:lnTo>
                      <a:pt x="32" y="62"/>
                    </a:lnTo>
                    <a:lnTo>
                      <a:pt x="30" y="72"/>
                    </a:lnTo>
                    <a:lnTo>
                      <a:pt x="28" y="76"/>
                    </a:lnTo>
                    <a:lnTo>
                      <a:pt x="24" y="82"/>
                    </a:lnTo>
                    <a:lnTo>
                      <a:pt x="24" y="82"/>
                    </a:lnTo>
                    <a:lnTo>
                      <a:pt x="18" y="90"/>
                    </a:lnTo>
                    <a:lnTo>
                      <a:pt x="14" y="96"/>
                    </a:lnTo>
                    <a:lnTo>
                      <a:pt x="8" y="112"/>
                    </a:lnTo>
                    <a:lnTo>
                      <a:pt x="4" y="132"/>
                    </a:lnTo>
                    <a:lnTo>
                      <a:pt x="2" y="156"/>
                    </a:lnTo>
                    <a:lnTo>
                      <a:pt x="2" y="156"/>
                    </a:lnTo>
                    <a:lnTo>
                      <a:pt x="0" y="168"/>
                    </a:lnTo>
                    <a:lnTo>
                      <a:pt x="0" y="178"/>
                    </a:lnTo>
                    <a:lnTo>
                      <a:pt x="2" y="184"/>
                    </a:lnTo>
                    <a:lnTo>
                      <a:pt x="8" y="188"/>
                    </a:lnTo>
                    <a:lnTo>
                      <a:pt x="14" y="192"/>
                    </a:lnTo>
                    <a:lnTo>
                      <a:pt x="26" y="194"/>
                    </a:lnTo>
                    <a:lnTo>
                      <a:pt x="58" y="196"/>
                    </a:lnTo>
                    <a:lnTo>
                      <a:pt x="58" y="196"/>
                    </a:lnTo>
                    <a:lnTo>
                      <a:pt x="76" y="200"/>
                    </a:lnTo>
                    <a:lnTo>
                      <a:pt x="90" y="202"/>
                    </a:lnTo>
                    <a:lnTo>
                      <a:pt x="100" y="208"/>
                    </a:lnTo>
                    <a:lnTo>
                      <a:pt x="106" y="212"/>
                    </a:lnTo>
                    <a:lnTo>
                      <a:pt x="106" y="216"/>
                    </a:lnTo>
                    <a:lnTo>
                      <a:pt x="102" y="218"/>
                    </a:lnTo>
                    <a:lnTo>
                      <a:pt x="94" y="220"/>
                    </a:lnTo>
                    <a:lnTo>
                      <a:pt x="78" y="218"/>
                    </a:lnTo>
                    <a:lnTo>
                      <a:pt x="78" y="218"/>
                    </a:lnTo>
                    <a:lnTo>
                      <a:pt x="50" y="216"/>
                    </a:lnTo>
                    <a:lnTo>
                      <a:pt x="40" y="216"/>
                    </a:lnTo>
                    <a:lnTo>
                      <a:pt x="32" y="218"/>
                    </a:lnTo>
                    <a:lnTo>
                      <a:pt x="32" y="220"/>
                    </a:lnTo>
                    <a:lnTo>
                      <a:pt x="30" y="222"/>
                    </a:lnTo>
                    <a:lnTo>
                      <a:pt x="32" y="228"/>
                    </a:lnTo>
                    <a:lnTo>
                      <a:pt x="40" y="238"/>
                    </a:lnTo>
                    <a:lnTo>
                      <a:pt x="52" y="250"/>
                    </a:lnTo>
                    <a:lnTo>
                      <a:pt x="52" y="250"/>
                    </a:lnTo>
                    <a:lnTo>
                      <a:pt x="68" y="262"/>
                    </a:lnTo>
                    <a:lnTo>
                      <a:pt x="82" y="268"/>
                    </a:lnTo>
                    <a:lnTo>
                      <a:pt x="94" y="270"/>
                    </a:lnTo>
                    <a:lnTo>
                      <a:pt x="106" y="270"/>
                    </a:lnTo>
                    <a:lnTo>
                      <a:pt x="118" y="270"/>
                    </a:lnTo>
                    <a:lnTo>
                      <a:pt x="130" y="270"/>
                    </a:lnTo>
                    <a:lnTo>
                      <a:pt x="142" y="272"/>
                    </a:lnTo>
                    <a:lnTo>
                      <a:pt x="152" y="278"/>
                    </a:lnTo>
                    <a:lnTo>
                      <a:pt x="152" y="278"/>
                    </a:lnTo>
                    <a:lnTo>
                      <a:pt x="162" y="284"/>
                    </a:lnTo>
                    <a:lnTo>
                      <a:pt x="174" y="288"/>
                    </a:lnTo>
                    <a:lnTo>
                      <a:pt x="184" y="290"/>
                    </a:lnTo>
                    <a:lnTo>
                      <a:pt x="194" y="288"/>
                    </a:lnTo>
                    <a:lnTo>
                      <a:pt x="208" y="286"/>
                    </a:lnTo>
                    <a:lnTo>
                      <a:pt x="218" y="286"/>
                    </a:lnTo>
                    <a:lnTo>
                      <a:pt x="218" y="286"/>
                    </a:lnTo>
                    <a:lnTo>
                      <a:pt x="234" y="288"/>
                    </a:lnTo>
                    <a:lnTo>
                      <a:pt x="244" y="290"/>
                    </a:lnTo>
                    <a:lnTo>
                      <a:pt x="260" y="290"/>
                    </a:lnTo>
                    <a:lnTo>
                      <a:pt x="268" y="290"/>
                    </a:lnTo>
                    <a:lnTo>
                      <a:pt x="276" y="290"/>
                    </a:lnTo>
                    <a:lnTo>
                      <a:pt x="288" y="292"/>
                    </a:lnTo>
                    <a:lnTo>
                      <a:pt x="304" y="296"/>
                    </a:lnTo>
                    <a:lnTo>
                      <a:pt x="304" y="296"/>
                    </a:lnTo>
                    <a:lnTo>
                      <a:pt x="316" y="300"/>
                    </a:lnTo>
                    <a:lnTo>
                      <a:pt x="324" y="298"/>
                    </a:lnTo>
                    <a:lnTo>
                      <a:pt x="328" y="296"/>
                    </a:lnTo>
                    <a:lnTo>
                      <a:pt x="332" y="292"/>
                    </a:lnTo>
                    <a:lnTo>
                      <a:pt x="336" y="290"/>
                    </a:lnTo>
                    <a:lnTo>
                      <a:pt x="340" y="290"/>
                    </a:lnTo>
                    <a:lnTo>
                      <a:pt x="346" y="292"/>
                    </a:lnTo>
                    <a:lnTo>
                      <a:pt x="356" y="298"/>
                    </a:lnTo>
                    <a:lnTo>
                      <a:pt x="356" y="298"/>
                    </a:lnTo>
                    <a:lnTo>
                      <a:pt x="374" y="312"/>
                    </a:lnTo>
                    <a:lnTo>
                      <a:pt x="378" y="314"/>
                    </a:lnTo>
                    <a:lnTo>
                      <a:pt x="380" y="312"/>
                    </a:lnTo>
                    <a:lnTo>
                      <a:pt x="378" y="310"/>
                    </a:lnTo>
                    <a:lnTo>
                      <a:pt x="376" y="306"/>
                    </a:lnTo>
                    <a:lnTo>
                      <a:pt x="362" y="292"/>
                    </a:lnTo>
                    <a:lnTo>
                      <a:pt x="362" y="292"/>
                    </a:lnTo>
                    <a:lnTo>
                      <a:pt x="358" y="284"/>
                    </a:lnTo>
                    <a:lnTo>
                      <a:pt x="358" y="282"/>
                    </a:lnTo>
                    <a:lnTo>
                      <a:pt x="360" y="282"/>
                    </a:lnTo>
                    <a:lnTo>
                      <a:pt x="368" y="282"/>
                    </a:lnTo>
                    <a:lnTo>
                      <a:pt x="380" y="284"/>
                    </a:lnTo>
                    <a:lnTo>
                      <a:pt x="410" y="290"/>
                    </a:lnTo>
                    <a:lnTo>
                      <a:pt x="444" y="296"/>
                    </a:lnTo>
                    <a:lnTo>
                      <a:pt x="444" y="296"/>
                    </a:lnTo>
                    <a:lnTo>
                      <a:pt x="450" y="296"/>
                    </a:lnTo>
                    <a:lnTo>
                      <a:pt x="454" y="296"/>
                    </a:lnTo>
                    <a:lnTo>
                      <a:pt x="458" y="294"/>
                    </a:lnTo>
                    <a:lnTo>
                      <a:pt x="460" y="290"/>
                    </a:lnTo>
                    <a:lnTo>
                      <a:pt x="462" y="284"/>
                    </a:lnTo>
                    <a:lnTo>
                      <a:pt x="460" y="274"/>
                    </a:lnTo>
                    <a:lnTo>
                      <a:pt x="456" y="260"/>
                    </a:lnTo>
                    <a:lnTo>
                      <a:pt x="456" y="260"/>
                    </a:lnTo>
                    <a:lnTo>
                      <a:pt x="458" y="260"/>
                    </a:lnTo>
                    <a:lnTo>
                      <a:pt x="464" y="264"/>
                    </a:lnTo>
                    <a:lnTo>
                      <a:pt x="464" y="264"/>
                    </a:lnTo>
                    <a:lnTo>
                      <a:pt x="472" y="270"/>
                    </a:lnTo>
                    <a:lnTo>
                      <a:pt x="478" y="272"/>
                    </a:lnTo>
                    <a:lnTo>
                      <a:pt x="484" y="272"/>
                    </a:lnTo>
                    <a:lnTo>
                      <a:pt x="490" y="272"/>
                    </a:lnTo>
                    <a:lnTo>
                      <a:pt x="494" y="272"/>
                    </a:lnTo>
                    <a:lnTo>
                      <a:pt x="498" y="274"/>
                    </a:lnTo>
                    <a:lnTo>
                      <a:pt x="500" y="278"/>
                    </a:lnTo>
                    <a:lnTo>
                      <a:pt x="502" y="286"/>
                    </a:lnTo>
                    <a:lnTo>
                      <a:pt x="502" y="286"/>
                    </a:lnTo>
                    <a:lnTo>
                      <a:pt x="502" y="294"/>
                    </a:lnTo>
                    <a:lnTo>
                      <a:pt x="504" y="302"/>
                    </a:lnTo>
                    <a:lnTo>
                      <a:pt x="508" y="306"/>
                    </a:lnTo>
                    <a:lnTo>
                      <a:pt x="512" y="310"/>
                    </a:lnTo>
                    <a:lnTo>
                      <a:pt x="528" y="318"/>
                    </a:lnTo>
                    <a:lnTo>
                      <a:pt x="556" y="326"/>
                    </a:lnTo>
                    <a:lnTo>
                      <a:pt x="556" y="326"/>
                    </a:lnTo>
                    <a:lnTo>
                      <a:pt x="570" y="332"/>
                    </a:lnTo>
                    <a:lnTo>
                      <a:pt x="580" y="338"/>
                    </a:lnTo>
                    <a:lnTo>
                      <a:pt x="584" y="344"/>
                    </a:lnTo>
                    <a:lnTo>
                      <a:pt x="584" y="348"/>
                    </a:lnTo>
                    <a:lnTo>
                      <a:pt x="580" y="352"/>
                    </a:lnTo>
                    <a:lnTo>
                      <a:pt x="574" y="356"/>
                    </a:lnTo>
                    <a:lnTo>
                      <a:pt x="568" y="356"/>
                    </a:lnTo>
                    <a:lnTo>
                      <a:pt x="558" y="356"/>
                    </a:lnTo>
                    <a:lnTo>
                      <a:pt x="558" y="356"/>
                    </a:lnTo>
                    <a:lnTo>
                      <a:pt x="550" y="358"/>
                    </a:lnTo>
                    <a:lnTo>
                      <a:pt x="542" y="360"/>
                    </a:lnTo>
                    <a:lnTo>
                      <a:pt x="538" y="366"/>
                    </a:lnTo>
                    <a:lnTo>
                      <a:pt x="538" y="370"/>
                    </a:lnTo>
                    <a:lnTo>
                      <a:pt x="538" y="376"/>
                    </a:lnTo>
                    <a:lnTo>
                      <a:pt x="544" y="378"/>
                    </a:lnTo>
                    <a:lnTo>
                      <a:pt x="550" y="380"/>
                    </a:lnTo>
                    <a:lnTo>
                      <a:pt x="562" y="378"/>
                    </a:lnTo>
                    <a:lnTo>
                      <a:pt x="562" y="378"/>
                    </a:lnTo>
                    <a:lnTo>
                      <a:pt x="576" y="374"/>
                    </a:lnTo>
                    <a:lnTo>
                      <a:pt x="590" y="374"/>
                    </a:lnTo>
                    <a:lnTo>
                      <a:pt x="606" y="376"/>
                    </a:lnTo>
                    <a:lnTo>
                      <a:pt x="618" y="380"/>
                    </a:lnTo>
                    <a:lnTo>
                      <a:pt x="630" y="384"/>
                    </a:lnTo>
                    <a:lnTo>
                      <a:pt x="640" y="390"/>
                    </a:lnTo>
                    <a:lnTo>
                      <a:pt x="648" y="396"/>
                    </a:lnTo>
                    <a:lnTo>
                      <a:pt x="654" y="402"/>
                    </a:lnTo>
                    <a:lnTo>
                      <a:pt x="654" y="402"/>
                    </a:lnTo>
                    <a:lnTo>
                      <a:pt x="656" y="406"/>
                    </a:lnTo>
                    <a:lnTo>
                      <a:pt x="662" y="408"/>
                    </a:lnTo>
                    <a:lnTo>
                      <a:pt x="674" y="414"/>
                    </a:lnTo>
                    <a:lnTo>
                      <a:pt x="682" y="416"/>
                    </a:lnTo>
                    <a:lnTo>
                      <a:pt x="688" y="420"/>
                    </a:lnTo>
                    <a:lnTo>
                      <a:pt x="692" y="428"/>
                    </a:lnTo>
                    <a:lnTo>
                      <a:pt x="696" y="438"/>
                    </a:lnTo>
                    <a:lnTo>
                      <a:pt x="696" y="438"/>
                    </a:lnTo>
                    <a:lnTo>
                      <a:pt x="698" y="450"/>
                    </a:lnTo>
                    <a:lnTo>
                      <a:pt x="704" y="460"/>
                    </a:lnTo>
                    <a:lnTo>
                      <a:pt x="712" y="474"/>
                    </a:lnTo>
                    <a:lnTo>
                      <a:pt x="716" y="480"/>
                    </a:lnTo>
                    <a:lnTo>
                      <a:pt x="718" y="486"/>
                    </a:lnTo>
                    <a:lnTo>
                      <a:pt x="716" y="490"/>
                    </a:lnTo>
                    <a:lnTo>
                      <a:pt x="710" y="494"/>
                    </a:lnTo>
                    <a:lnTo>
                      <a:pt x="710" y="494"/>
                    </a:lnTo>
                    <a:lnTo>
                      <a:pt x="696" y="504"/>
                    </a:lnTo>
                    <a:lnTo>
                      <a:pt x="682" y="518"/>
                    </a:lnTo>
                    <a:lnTo>
                      <a:pt x="668" y="532"/>
                    </a:lnTo>
                    <a:lnTo>
                      <a:pt x="648" y="548"/>
                    </a:lnTo>
                    <a:lnTo>
                      <a:pt x="648" y="548"/>
                    </a:lnTo>
                    <a:lnTo>
                      <a:pt x="644" y="554"/>
                    </a:lnTo>
                    <a:lnTo>
                      <a:pt x="640" y="558"/>
                    </a:lnTo>
                    <a:lnTo>
                      <a:pt x="640" y="564"/>
                    </a:lnTo>
                    <a:lnTo>
                      <a:pt x="642" y="570"/>
                    </a:lnTo>
                    <a:lnTo>
                      <a:pt x="646" y="580"/>
                    </a:lnTo>
                    <a:lnTo>
                      <a:pt x="654" y="590"/>
                    </a:lnTo>
                    <a:lnTo>
                      <a:pt x="666" y="604"/>
                    </a:lnTo>
                    <a:lnTo>
                      <a:pt x="666" y="606"/>
                    </a:lnTo>
                    <a:lnTo>
                      <a:pt x="666" y="608"/>
                    </a:lnTo>
                    <a:lnTo>
                      <a:pt x="656" y="606"/>
                    </a:lnTo>
                    <a:lnTo>
                      <a:pt x="656" y="606"/>
                    </a:lnTo>
                    <a:lnTo>
                      <a:pt x="646" y="602"/>
                    </a:lnTo>
                    <a:lnTo>
                      <a:pt x="636" y="604"/>
                    </a:lnTo>
                    <a:lnTo>
                      <a:pt x="628" y="608"/>
                    </a:lnTo>
                    <a:lnTo>
                      <a:pt x="620" y="612"/>
                    </a:lnTo>
                    <a:lnTo>
                      <a:pt x="608" y="616"/>
                    </a:lnTo>
                    <a:lnTo>
                      <a:pt x="594" y="620"/>
                    </a:lnTo>
                    <a:lnTo>
                      <a:pt x="576" y="620"/>
                    </a:lnTo>
                    <a:lnTo>
                      <a:pt x="552" y="614"/>
                    </a:lnTo>
                    <a:lnTo>
                      <a:pt x="552" y="614"/>
                    </a:lnTo>
                    <a:lnTo>
                      <a:pt x="528" y="610"/>
                    </a:lnTo>
                    <a:lnTo>
                      <a:pt x="516" y="608"/>
                    </a:lnTo>
                    <a:lnTo>
                      <a:pt x="510" y="608"/>
                    </a:lnTo>
                    <a:lnTo>
                      <a:pt x="510" y="612"/>
                    </a:lnTo>
                    <a:lnTo>
                      <a:pt x="510" y="616"/>
                    </a:lnTo>
                    <a:lnTo>
                      <a:pt x="510" y="624"/>
                    </a:lnTo>
                    <a:lnTo>
                      <a:pt x="504" y="630"/>
                    </a:lnTo>
                    <a:lnTo>
                      <a:pt x="494" y="638"/>
                    </a:lnTo>
                    <a:lnTo>
                      <a:pt x="494" y="638"/>
                    </a:lnTo>
                    <a:lnTo>
                      <a:pt x="488" y="642"/>
                    </a:lnTo>
                    <a:lnTo>
                      <a:pt x="484" y="648"/>
                    </a:lnTo>
                    <a:lnTo>
                      <a:pt x="482" y="652"/>
                    </a:lnTo>
                    <a:lnTo>
                      <a:pt x="480" y="658"/>
                    </a:lnTo>
                    <a:lnTo>
                      <a:pt x="482" y="664"/>
                    </a:lnTo>
                    <a:lnTo>
                      <a:pt x="484" y="668"/>
                    </a:lnTo>
                    <a:lnTo>
                      <a:pt x="494" y="678"/>
                    </a:lnTo>
                    <a:lnTo>
                      <a:pt x="506" y="686"/>
                    </a:lnTo>
                    <a:lnTo>
                      <a:pt x="514" y="688"/>
                    </a:lnTo>
                    <a:lnTo>
                      <a:pt x="522" y="690"/>
                    </a:lnTo>
                    <a:lnTo>
                      <a:pt x="532" y="690"/>
                    </a:lnTo>
                    <a:lnTo>
                      <a:pt x="542" y="690"/>
                    </a:lnTo>
                    <a:lnTo>
                      <a:pt x="552" y="686"/>
                    </a:lnTo>
                    <a:lnTo>
                      <a:pt x="562" y="682"/>
                    </a:lnTo>
                    <a:lnTo>
                      <a:pt x="562" y="682"/>
                    </a:lnTo>
                    <a:lnTo>
                      <a:pt x="580" y="676"/>
                    </a:lnTo>
                    <a:lnTo>
                      <a:pt x="592" y="674"/>
                    </a:lnTo>
                    <a:lnTo>
                      <a:pt x="602" y="676"/>
                    </a:lnTo>
                    <a:lnTo>
                      <a:pt x="608" y="680"/>
                    </a:lnTo>
                    <a:lnTo>
                      <a:pt x="612" y="684"/>
                    </a:lnTo>
                    <a:lnTo>
                      <a:pt x="616" y="688"/>
                    </a:lnTo>
                    <a:lnTo>
                      <a:pt x="622" y="686"/>
                    </a:lnTo>
                    <a:lnTo>
                      <a:pt x="628" y="680"/>
                    </a:lnTo>
                    <a:lnTo>
                      <a:pt x="628" y="680"/>
                    </a:lnTo>
                    <a:lnTo>
                      <a:pt x="634" y="674"/>
                    </a:lnTo>
                    <a:lnTo>
                      <a:pt x="640" y="674"/>
                    </a:lnTo>
                    <a:lnTo>
                      <a:pt x="642" y="676"/>
                    </a:lnTo>
                    <a:lnTo>
                      <a:pt x="644" y="680"/>
                    </a:lnTo>
                    <a:lnTo>
                      <a:pt x="646" y="688"/>
                    </a:lnTo>
                    <a:lnTo>
                      <a:pt x="648" y="690"/>
                    </a:lnTo>
                    <a:lnTo>
                      <a:pt x="650" y="686"/>
                    </a:lnTo>
                    <a:lnTo>
                      <a:pt x="650" y="686"/>
                    </a:lnTo>
                    <a:lnTo>
                      <a:pt x="656" y="674"/>
                    </a:lnTo>
                    <a:lnTo>
                      <a:pt x="658" y="672"/>
                    </a:lnTo>
                    <a:lnTo>
                      <a:pt x="662" y="672"/>
                    </a:lnTo>
                    <a:lnTo>
                      <a:pt x="666" y="674"/>
                    </a:lnTo>
                    <a:lnTo>
                      <a:pt x="672" y="680"/>
                    </a:lnTo>
                    <a:lnTo>
                      <a:pt x="696" y="706"/>
                    </a:lnTo>
                    <a:lnTo>
                      <a:pt x="696" y="706"/>
                    </a:lnTo>
                    <a:lnTo>
                      <a:pt x="708" y="720"/>
                    </a:lnTo>
                    <a:lnTo>
                      <a:pt x="718" y="726"/>
                    </a:lnTo>
                    <a:lnTo>
                      <a:pt x="724" y="728"/>
                    </a:lnTo>
                    <a:lnTo>
                      <a:pt x="728" y="728"/>
                    </a:lnTo>
                    <a:lnTo>
                      <a:pt x="732" y="726"/>
                    </a:lnTo>
                    <a:lnTo>
                      <a:pt x="736" y="724"/>
                    </a:lnTo>
                    <a:lnTo>
                      <a:pt x="742" y="726"/>
                    </a:lnTo>
                    <a:lnTo>
                      <a:pt x="750" y="732"/>
                    </a:lnTo>
                    <a:lnTo>
                      <a:pt x="750" y="732"/>
                    </a:lnTo>
                    <a:lnTo>
                      <a:pt x="756" y="738"/>
                    </a:lnTo>
                    <a:lnTo>
                      <a:pt x="756" y="740"/>
                    </a:lnTo>
                    <a:lnTo>
                      <a:pt x="754" y="742"/>
                    </a:lnTo>
                    <a:lnTo>
                      <a:pt x="750" y="744"/>
                    </a:lnTo>
                    <a:lnTo>
                      <a:pt x="742" y="744"/>
                    </a:lnTo>
                    <a:lnTo>
                      <a:pt x="734" y="746"/>
                    </a:lnTo>
                    <a:lnTo>
                      <a:pt x="732" y="748"/>
                    </a:lnTo>
                    <a:lnTo>
                      <a:pt x="732" y="750"/>
                    </a:lnTo>
                    <a:lnTo>
                      <a:pt x="732" y="752"/>
                    </a:lnTo>
                    <a:lnTo>
                      <a:pt x="734" y="756"/>
                    </a:lnTo>
                    <a:lnTo>
                      <a:pt x="744" y="768"/>
                    </a:lnTo>
                    <a:lnTo>
                      <a:pt x="744" y="768"/>
                    </a:lnTo>
                    <a:lnTo>
                      <a:pt x="754" y="776"/>
                    </a:lnTo>
                    <a:lnTo>
                      <a:pt x="766" y="780"/>
                    </a:lnTo>
                    <a:lnTo>
                      <a:pt x="792" y="788"/>
                    </a:lnTo>
                    <a:lnTo>
                      <a:pt x="816" y="794"/>
                    </a:lnTo>
                    <a:lnTo>
                      <a:pt x="826" y="798"/>
                    </a:lnTo>
                    <a:lnTo>
                      <a:pt x="834" y="804"/>
                    </a:lnTo>
                    <a:lnTo>
                      <a:pt x="834" y="804"/>
                    </a:lnTo>
                    <a:lnTo>
                      <a:pt x="842" y="812"/>
                    </a:lnTo>
                    <a:lnTo>
                      <a:pt x="854" y="818"/>
                    </a:lnTo>
                    <a:lnTo>
                      <a:pt x="868" y="824"/>
                    </a:lnTo>
                    <a:lnTo>
                      <a:pt x="882" y="828"/>
                    </a:lnTo>
                    <a:lnTo>
                      <a:pt x="916" y="836"/>
                    </a:lnTo>
                    <a:lnTo>
                      <a:pt x="948" y="846"/>
                    </a:lnTo>
                    <a:lnTo>
                      <a:pt x="948" y="846"/>
                    </a:lnTo>
                    <a:lnTo>
                      <a:pt x="962" y="850"/>
                    </a:lnTo>
                    <a:lnTo>
                      <a:pt x="970" y="850"/>
                    </a:lnTo>
                    <a:lnTo>
                      <a:pt x="972" y="848"/>
                    </a:lnTo>
                    <a:lnTo>
                      <a:pt x="974" y="846"/>
                    </a:lnTo>
                    <a:lnTo>
                      <a:pt x="974" y="840"/>
                    </a:lnTo>
                    <a:lnTo>
                      <a:pt x="972" y="832"/>
                    </a:lnTo>
                    <a:lnTo>
                      <a:pt x="966" y="822"/>
                    </a:lnTo>
                    <a:lnTo>
                      <a:pt x="958" y="812"/>
                    </a:lnTo>
                    <a:lnTo>
                      <a:pt x="948" y="802"/>
                    </a:lnTo>
                    <a:lnTo>
                      <a:pt x="948" y="802"/>
                    </a:lnTo>
                    <a:lnTo>
                      <a:pt x="936" y="792"/>
                    </a:lnTo>
                    <a:lnTo>
                      <a:pt x="920" y="780"/>
                    </a:lnTo>
                    <a:lnTo>
                      <a:pt x="888" y="758"/>
                    </a:lnTo>
                    <a:lnTo>
                      <a:pt x="872" y="748"/>
                    </a:lnTo>
                    <a:lnTo>
                      <a:pt x="862" y="738"/>
                    </a:lnTo>
                    <a:lnTo>
                      <a:pt x="854" y="732"/>
                    </a:lnTo>
                    <a:lnTo>
                      <a:pt x="854" y="728"/>
                    </a:lnTo>
                    <a:lnTo>
                      <a:pt x="854" y="724"/>
                    </a:lnTo>
                    <a:lnTo>
                      <a:pt x="854" y="724"/>
                    </a:lnTo>
                    <a:lnTo>
                      <a:pt x="854" y="724"/>
                    </a:lnTo>
                    <a:lnTo>
                      <a:pt x="858" y="722"/>
                    </a:lnTo>
                    <a:lnTo>
                      <a:pt x="864" y="724"/>
                    </a:lnTo>
                    <a:lnTo>
                      <a:pt x="880" y="736"/>
                    </a:lnTo>
                    <a:lnTo>
                      <a:pt x="894" y="748"/>
                    </a:lnTo>
                    <a:lnTo>
                      <a:pt x="900" y="748"/>
                    </a:lnTo>
                    <a:lnTo>
                      <a:pt x="902" y="748"/>
                    </a:lnTo>
                    <a:lnTo>
                      <a:pt x="902" y="746"/>
                    </a:lnTo>
                    <a:lnTo>
                      <a:pt x="902" y="746"/>
                    </a:lnTo>
                    <a:lnTo>
                      <a:pt x="902" y="742"/>
                    </a:lnTo>
                    <a:lnTo>
                      <a:pt x="904" y="742"/>
                    </a:lnTo>
                    <a:lnTo>
                      <a:pt x="908" y="744"/>
                    </a:lnTo>
                    <a:lnTo>
                      <a:pt x="924" y="754"/>
                    </a:lnTo>
                    <a:lnTo>
                      <a:pt x="932" y="762"/>
                    </a:lnTo>
                    <a:lnTo>
                      <a:pt x="944" y="770"/>
                    </a:lnTo>
                    <a:lnTo>
                      <a:pt x="956" y="776"/>
                    </a:lnTo>
                    <a:lnTo>
                      <a:pt x="968" y="778"/>
                    </a:lnTo>
                    <a:lnTo>
                      <a:pt x="968" y="778"/>
                    </a:lnTo>
                    <a:lnTo>
                      <a:pt x="980" y="782"/>
                    </a:lnTo>
                    <a:lnTo>
                      <a:pt x="990" y="788"/>
                    </a:lnTo>
                    <a:lnTo>
                      <a:pt x="998" y="798"/>
                    </a:lnTo>
                    <a:lnTo>
                      <a:pt x="1004" y="806"/>
                    </a:lnTo>
                    <a:lnTo>
                      <a:pt x="1010" y="812"/>
                    </a:lnTo>
                    <a:lnTo>
                      <a:pt x="1012" y="814"/>
                    </a:lnTo>
                    <a:lnTo>
                      <a:pt x="1014" y="812"/>
                    </a:lnTo>
                    <a:lnTo>
                      <a:pt x="1012" y="802"/>
                    </a:lnTo>
                    <a:lnTo>
                      <a:pt x="1012" y="802"/>
                    </a:lnTo>
                    <a:lnTo>
                      <a:pt x="1012" y="792"/>
                    </a:lnTo>
                    <a:lnTo>
                      <a:pt x="1012" y="788"/>
                    </a:lnTo>
                    <a:lnTo>
                      <a:pt x="1014" y="788"/>
                    </a:lnTo>
                    <a:lnTo>
                      <a:pt x="1016" y="788"/>
                    </a:lnTo>
                    <a:lnTo>
                      <a:pt x="1018" y="788"/>
                    </a:lnTo>
                    <a:lnTo>
                      <a:pt x="1020" y="786"/>
                    </a:lnTo>
                    <a:lnTo>
                      <a:pt x="1020" y="780"/>
                    </a:lnTo>
                    <a:lnTo>
                      <a:pt x="1018" y="766"/>
                    </a:lnTo>
                    <a:lnTo>
                      <a:pt x="1018" y="766"/>
                    </a:lnTo>
                    <a:lnTo>
                      <a:pt x="1016" y="750"/>
                    </a:lnTo>
                    <a:lnTo>
                      <a:pt x="1018" y="752"/>
                    </a:lnTo>
                    <a:lnTo>
                      <a:pt x="1020" y="754"/>
                    </a:lnTo>
                    <a:lnTo>
                      <a:pt x="1022" y="758"/>
                    </a:lnTo>
                    <a:lnTo>
                      <a:pt x="1026" y="760"/>
                    </a:lnTo>
                    <a:lnTo>
                      <a:pt x="1028" y="756"/>
                    </a:lnTo>
                    <a:lnTo>
                      <a:pt x="1032" y="746"/>
                    </a:lnTo>
                    <a:lnTo>
                      <a:pt x="1032" y="746"/>
                    </a:lnTo>
                    <a:lnTo>
                      <a:pt x="1032" y="734"/>
                    </a:lnTo>
                    <a:lnTo>
                      <a:pt x="1030" y="728"/>
                    </a:lnTo>
                    <a:lnTo>
                      <a:pt x="1026" y="724"/>
                    </a:lnTo>
                    <a:lnTo>
                      <a:pt x="1022" y="724"/>
                    </a:lnTo>
                    <a:lnTo>
                      <a:pt x="1018" y="722"/>
                    </a:lnTo>
                    <a:lnTo>
                      <a:pt x="1014" y="722"/>
                    </a:lnTo>
                    <a:lnTo>
                      <a:pt x="1014" y="720"/>
                    </a:lnTo>
                    <a:lnTo>
                      <a:pt x="1018" y="714"/>
                    </a:lnTo>
                    <a:lnTo>
                      <a:pt x="1018" y="714"/>
                    </a:lnTo>
                    <a:lnTo>
                      <a:pt x="1022" y="708"/>
                    </a:lnTo>
                    <a:lnTo>
                      <a:pt x="1020" y="704"/>
                    </a:lnTo>
                    <a:lnTo>
                      <a:pt x="1016" y="702"/>
                    </a:lnTo>
                    <a:lnTo>
                      <a:pt x="1012" y="700"/>
                    </a:lnTo>
                    <a:lnTo>
                      <a:pt x="1006" y="700"/>
                    </a:lnTo>
                    <a:lnTo>
                      <a:pt x="1000" y="698"/>
                    </a:lnTo>
                    <a:lnTo>
                      <a:pt x="1000" y="694"/>
                    </a:lnTo>
                    <a:lnTo>
                      <a:pt x="1002" y="688"/>
                    </a:lnTo>
                    <a:lnTo>
                      <a:pt x="1002" y="688"/>
                    </a:lnTo>
                    <a:lnTo>
                      <a:pt x="1006" y="682"/>
                    </a:lnTo>
                    <a:lnTo>
                      <a:pt x="1010" y="676"/>
                    </a:lnTo>
                    <a:lnTo>
                      <a:pt x="1008" y="672"/>
                    </a:lnTo>
                    <a:lnTo>
                      <a:pt x="1006" y="668"/>
                    </a:lnTo>
                    <a:lnTo>
                      <a:pt x="1000" y="664"/>
                    </a:lnTo>
                    <a:lnTo>
                      <a:pt x="992" y="660"/>
                    </a:lnTo>
                    <a:lnTo>
                      <a:pt x="966" y="648"/>
                    </a:lnTo>
                    <a:lnTo>
                      <a:pt x="966" y="648"/>
                    </a:lnTo>
                    <a:lnTo>
                      <a:pt x="952" y="642"/>
                    </a:lnTo>
                    <a:lnTo>
                      <a:pt x="942" y="632"/>
                    </a:lnTo>
                    <a:lnTo>
                      <a:pt x="936" y="622"/>
                    </a:lnTo>
                    <a:lnTo>
                      <a:pt x="930" y="612"/>
                    </a:lnTo>
                    <a:lnTo>
                      <a:pt x="928" y="602"/>
                    </a:lnTo>
                    <a:lnTo>
                      <a:pt x="924" y="596"/>
                    </a:lnTo>
                    <a:lnTo>
                      <a:pt x="918" y="592"/>
                    </a:lnTo>
                    <a:lnTo>
                      <a:pt x="912" y="592"/>
                    </a:lnTo>
                    <a:lnTo>
                      <a:pt x="912" y="592"/>
                    </a:lnTo>
                    <a:lnTo>
                      <a:pt x="904" y="594"/>
                    </a:lnTo>
                    <a:lnTo>
                      <a:pt x="896" y="594"/>
                    </a:lnTo>
                    <a:lnTo>
                      <a:pt x="892" y="592"/>
                    </a:lnTo>
                    <a:lnTo>
                      <a:pt x="890" y="590"/>
                    </a:lnTo>
                    <a:lnTo>
                      <a:pt x="890" y="586"/>
                    </a:lnTo>
                    <a:lnTo>
                      <a:pt x="894" y="584"/>
                    </a:lnTo>
                    <a:lnTo>
                      <a:pt x="900" y="580"/>
                    </a:lnTo>
                    <a:lnTo>
                      <a:pt x="908" y="578"/>
                    </a:lnTo>
                    <a:lnTo>
                      <a:pt x="908" y="578"/>
                    </a:lnTo>
                    <a:lnTo>
                      <a:pt x="912" y="576"/>
                    </a:lnTo>
                    <a:lnTo>
                      <a:pt x="916" y="576"/>
                    </a:lnTo>
                    <a:lnTo>
                      <a:pt x="916" y="572"/>
                    </a:lnTo>
                    <a:lnTo>
                      <a:pt x="916" y="570"/>
                    </a:lnTo>
                    <a:lnTo>
                      <a:pt x="914" y="564"/>
                    </a:lnTo>
                    <a:lnTo>
                      <a:pt x="910" y="556"/>
                    </a:lnTo>
                    <a:lnTo>
                      <a:pt x="902" y="546"/>
                    </a:lnTo>
                    <a:lnTo>
                      <a:pt x="902" y="544"/>
                    </a:lnTo>
                    <a:lnTo>
                      <a:pt x="904" y="544"/>
                    </a:lnTo>
                    <a:lnTo>
                      <a:pt x="910" y="546"/>
                    </a:lnTo>
                    <a:lnTo>
                      <a:pt x="910" y="546"/>
                    </a:lnTo>
                    <a:lnTo>
                      <a:pt x="918" y="548"/>
                    </a:lnTo>
                    <a:lnTo>
                      <a:pt x="924" y="546"/>
                    </a:lnTo>
                    <a:lnTo>
                      <a:pt x="928" y="542"/>
                    </a:lnTo>
                    <a:lnTo>
                      <a:pt x="930" y="538"/>
                    </a:lnTo>
                    <a:lnTo>
                      <a:pt x="932" y="536"/>
                    </a:lnTo>
                    <a:lnTo>
                      <a:pt x="934" y="534"/>
                    </a:lnTo>
                    <a:lnTo>
                      <a:pt x="938" y="536"/>
                    </a:lnTo>
                    <a:lnTo>
                      <a:pt x="942" y="544"/>
                    </a:lnTo>
                    <a:lnTo>
                      <a:pt x="942" y="544"/>
                    </a:lnTo>
                    <a:lnTo>
                      <a:pt x="950" y="552"/>
                    </a:lnTo>
                    <a:lnTo>
                      <a:pt x="954" y="556"/>
                    </a:lnTo>
                    <a:lnTo>
                      <a:pt x="958" y="558"/>
                    </a:lnTo>
                    <a:lnTo>
                      <a:pt x="962" y="558"/>
                    </a:lnTo>
                    <a:lnTo>
                      <a:pt x="968" y="560"/>
                    </a:lnTo>
                    <a:lnTo>
                      <a:pt x="972" y="562"/>
                    </a:lnTo>
                    <a:lnTo>
                      <a:pt x="974" y="568"/>
                    </a:lnTo>
                    <a:lnTo>
                      <a:pt x="974" y="568"/>
                    </a:lnTo>
                    <a:lnTo>
                      <a:pt x="976" y="574"/>
                    </a:lnTo>
                    <a:lnTo>
                      <a:pt x="980" y="576"/>
                    </a:lnTo>
                    <a:lnTo>
                      <a:pt x="986" y="580"/>
                    </a:lnTo>
                    <a:lnTo>
                      <a:pt x="990" y="580"/>
                    </a:lnTo>
                    <a:lnTo>
                      <a:pt x="992" y="582"/>
                    </a:lnTo>
                    <a:lnTo>
                      <a:pt x="994" y="586"/>
                    </a:lnTo>
                    <a:lnTo>
                      <a:pt x="994" y="592"/>
                    </a:lnTo>
                    <a:lnTo>
                      <a:pt x="994" y="592"/>
                    </a:lnTo>
                    <a:lnTo>
                      <a:pt x="994" y="596"/>
                    </a:lnTo>
                    <a:lnTo>
                      <a:pt x="996" y="600"/>
                    </a:lnTo>
                    <a:lnTo>
                      <a:pt x="1008" y="614"/>
                    </a:lnTo>
                    <a:lnTo>
                      <a:pt x="1022" y="626"/>
                    </a:lnTo>
                    <a:lnTo>
                      <a:pt x="1040" y="638"/>
                    </a:lnTo>
                    <a:lnTo>
                      <a:pt x="1056" y="646"/>
                    </a:lnTo>
                    <a:lnTo>
                      <a:pt x="1064" y="648"/>
                    </a:lnTo>
                    <a:lnTo>
                      <a:pt x="1070" y="648"/>
                    </a:lnTo>
                    <a:lnTo>
                      <a:pt x="1074" y="646"/>
                    </a:lnTo>
                    <a:lnTo>
                      <a:pt x="1078" y="642"/>
                    </a:lnTo>
                    <a:lnTo>
                      <a:pt x="1080" y="636"/>
                    </a:lnTo>
                    <a:lnTo>
                      <a:pt x="1078" y="628"/>
                    </a:lnTo>
                    <a:lnTo>
                      <a:pt x="1078" y="628"/>
                    </a:lnTo>
                    <a:lnTo>
                      <a:pt x="1078" y="618"/>
                    </a:lnTo>
                    <a:lnTo>
                      <a:pt x="1078" y="612"/>
                    </a:lnTo>
                    <a:lnTo>
                      <a:pt x="1080" y="606"/>
                    </a:lnTo>
                    <a:lnTo>
                      <a:pt x="1082" y="602"/>
                    </a:lnTo>
                    <a:lnTo>
                      <a:pt x="1086" y="600"/>
                    </a:lnTo>
                    <a:lnTo>
                      <a:pt x="1092" y="598"/>
                    </a:lnTo>
                    <a:lnTo>
                      <a:pt x="1102" y="596"/>
                    </a:lnTo>
                    <a:lnTo>
                      <a:pt x="1118" y="598"/>
                    </a:lnTo>
                    <a:lnTo>
                      <a:pt x="1122" y="596"/>
                    </a:lnTo>
                    <a:lnTo>
                      <a:pt x="1122" y="596"/>
                    </a:lnTo>
                    <a:lnTo>
                      <a:pt x="1122" y="592"/>
                    </a:lnTo>
                    <a:lnTo>
                      <a:pt x="1122" y="588"/>
                    </a:lnTo>
                    <a:lnTo>
                      <a:pt x="1122" y="588"/>
                    </a:lnTo>
                    <a:lnTo>
                      <a:pt x="1118" y="582"/>
                    </a:lnTo>
                    <a:lnTo>
                      <a:pt x="1118" y="576"/>
                    </a:lnTo>
                    <a:lnTo>
                      <a:pt x="1120" y="574"/>
                    </a:lnTo>
                    <a:lnTo>
                      <a:pt x="1122" y="574"/>
                    </a:lnTo>
                    <a:lnTo>
                      <a:pt x="1128" y="570"/>
                    </a:lnTo>
                    <a:lnTo>
                      <a:pt x="1128" y="568"/>
                    </a:lnTo>
                    <a:lnTo>
                      <a:pt x="1126" y="564"/>
                    </a:lnTo>
                    <a:lnTo>
                      <a:pt x="1126" y="564"/>
                    </a:lnTo>
                    <a:lnTo>
                      <a:pt x="1126" y="560"/>
                    </a:lnTo>
                    <a:lnTo>
                      <a:pt x="1126" y="558"/>
                    </a:lnTo>
                    <a:lnTo>
                      <a:pt x="1130" y="554"/>
                    </a:lnTo>
                    <a:lnTo>
                      <a:pt x="1144" y="548"/>
                    </a:lnTo>
                    <a:lnTo>
                      <a:pt x="1150" y="544"/>
                    </a:lnTo>
                    <a:lnTo>
                      <a:pt x="1154" y="536"/>
                    </a:lnTo>
                    <a:lnTo>
                      <a:pt x="1156" y="532"/>
                    </a:lnTo>
                    <a:lnTo>
                      <a:pt x="1154" y="528"/>
                    </a:lnTo>
                    <a:lnTo>
                      <a:pt x="1148" y="514"/>
                    </a:lnTo>
                    <a:lnTo>
                      <a:pt x="1148" y="514"/>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38" name="Freeform 6089">
                <a:extLst>
                  <a:ext uri="{FF2B5EF4-FFF2-40B4-BE49-F238E27FC236}">
                    <a16:creationId xmlns:a16="http://schemas.microsoft.com/office/drawing/2014/main" id="{B6071089-C374-BE3A-F3CD-2AD661C3E749}"/>
                  </a:ext>
                </a:extLst>
              </p:cNvPr>
              <p:cNvSpPr>
                <a:spLocks/>
              </p:cNvSpPr>
              <p:nvPr/>
            </p:nvSpPr>
            <p:spPr bwMode="auto">
              <a:xfrm>
                <a:off x="2731770" y="1751013"/>
                <a:ext cx="20320" cy="15240"/>
              </a:xfrm>
              <a:custGeom>
                <a:avLst/>
                <a:gdLst/>
                <a:ahLst/>
                <a:cxnLst>
                  <a:cxn ang="0">
                    <a:pos x="6" y="0"/>
                  </a:cxn>
                  <a:cxn ang="0">
                    <a:pos x="6" y="0"/>
                  </a:cxn>
                  <a:cxn ang="0">
                    <a:pos x="2" y="4"/>
                  </a:cxn>
                  <a:cxn ang="0">
                    <a:pos x="0" y="8"/>
                  </a:cxn>
                  <a:cxn ang="0">
                    <a:pos x="2" y="12"/>
                  </a:cxn>
                  <a:cxn ang="0">
                    <a:pos x="8" y="18"/>
                  </a:cxn>
                  <a:cxn ang="0">
                    <a:pos x="14" y="22"/>
                  </a:cxn>
                  <a:cxn ang="0">
                    <a:pos x="20" y="24"/>
                  </a:cxn>
                  <a:cxn ang="0">
                    <a:pos x="26" y="24"/>
                  </a:cxn>
                  <a:cxn ang="0">
                    <a:pos x="30" y="22"/>
                  </a:cxn>
                  <a:cxn ang="0">
                    <a:pos x="30" y="22"/>
                  </a:cxn>
                  <a:cxn ang="0">
                    <a:pos x="32" y="16"/>
                  </a:cxn>
                  <a:cxn ang="0">
                    <a:pos x="32" y="12"/>
                  </a:cxn>
                  <a:cxn ang="0">
                    <a:pos x="32" y="8"/>
                  </a:cxn>
                  <a:cxn ang="0">
                    <a:pos x="28" y="4"/>
                  </a:cxn>
                  <a:cxn ang="0">
                    <a:pos x="24" y="2"/>
                  </a:cxn>
                  <a:cxn ang="0">
                    <a:pos x="20" y="0"/>
                  </a:cxn>
                  <a:cxn ang="0">
                    <a:pos x="14" y="0"/>
                  </a:cxn>
                  <a:cxn ang="0">
                    <a:pos x="6" y="0"/>
                  </a:cxn>
                  <a:cxn ang="0">
                    <a:pos x="6" y="0"/>
                  </a:cxn>
                </a:cxnLst>
                <a:rect l="0" t="0" r="r" b="b"/>
                <a:pathLst>
                  <a:path w="32" h="24">
                    <a:moveTo>
                      <a:pt x="6" y="0"/>
                    </a:moveTo>
                    <a:lnTo>
                      <a:pt x="6" y="0"/>
                    </a:lnTo>
                    <a:lnTo>
                      <a:pt x="2" y="4"/>
                    </a:lnTo>
                    <a:lnTo>
                      <a:pt x="0" y="8"/>
                    </a:lnTo>
                    <a:lnTo>
                      <a:pt x="2" y="12"/>
                    </a:lnTo>
                    <a:lnTo>
                      <a:pt x="8" y="18"/>
                    </a:lnTo>
                    <a:lnTo>
                      <a:pt x="14" y="22"/>
                    </a:lnTo>
                    <a:lnTo>
                      <a:pt x="20" y="24"/>
                    </a:lnTo>
                    <a:lnTo>
                      <a:pt x="26" y="24"/>
                    </a:lnTo>
                    <a:lnTo>
                      <a:pt x="30" y="22"/>
                    </a:lnTo>
                    <a:lnTo>
                      <a:pt x="30" y="22"/>
                    </a:lnTo>
                    <a:lnTo>
                      <a:pt x="32" y="16"/>
                    </a:lnTo>
                    <a:lnTo>
                      <a:pt x="32" y="12"/>
                    </a:lnTo>
                    <a:lnTo>
                      <a:pt x="32" y="8"/>
                    </a:lnTo>
                    <a:lnTo>
                      <a:pt x="28" y="4"/>
                    </a:lnTo>
                    <a:lnTo>
                      <a:pt x="24" y="2"/>
                    </a:lnTo>
                    <a:lnTo>
                      <a:pt x="20" y="0"/>
                    </a:lnTo>
                    <a:lnTo>
                      <a:pt x="14" y="0"/>
                    </a:lnTo>
                    <a:lnTo>
                      <a:pt x="6" y="0"/>
                    </a:lnTo>
                    <a:lnTo>
                      <a:pt x="6" y="0"/>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39" name="Freeform 6091">
                <a:extLst>
                  <a:ext uri="{FF2B5EF4-FFF2-40B4-BE49-F238E27FC236}">
                    <a16:creationId xmlns:a16="http://schemas.microsoft.com/office/drawing/2014/main" id="{C1F0F38F-69BB-2219-3ADD-1A8CEC8418D8}"/>
                  </a:ext>
                </a:extLst>
              </p:cNvPr>
              <p:cNvSpPr>
                <a:spLocks/>
              </p:cNvSpPr>
              <p:nvPr/>
            </p:nvSpPr>
            <p:spPr bwMode="auto">
              <a:xfrm>
                <a:off x="2656840" y="1799273"/>
                <a:ext cx="13970" cy="15240"/>
              </a:xfrm>
              <a:custGeom>
                <a:avLst/>
                <a:gdLst/>
                <a:ahLst/>
                <a:cxnLst>
                  <a:cxn ang="0">
                    <a:pos x="4" y="24"/>
                  </a:cxn>
                  <a:cxn ang="0">
                    <a:pos x="4" y="24"/>
                  </a:cxn>
                  <a:cxn ang="0">
                    <a:pos x="12" y="22"/>
                  </a:cxn>
                  <a:cxn ang="0">
                    <a:pos x="20" y="16"/>
                  </a:cxn>
                  <a:cxn ang="0">
                    <a:pos x="22" y="12"/>
                  </a:cxn>
                  <a:cxn ang="0">
                    <a:pos x="22" y="10"/>
                  </a:cxn>
                  <a:cxn ang="0">
                    <a:pos x="22" y="6"/>
                  </a:cxn>
                  <a:cxn ang="0">
                    <a:pos x="18" y="2"/>
                  </a:cxn>
                  <a:cxn ang="0">
                    <a:pos x="18" y="2"/>
                  </a:cxn>
                  <a:cxn ang="0">
                    <a:pos x="14" y="0"/>
                  </a:cxn>
                  <a:cxn ang="0">
                    <a:pos x="10" y="2"/>
                  </a:cxn>
                  <a:cxn ang="0">
                    <a:pos x="6" y="4"/>
                  </a:cxn>
                  <a:cxn ang="0">
                    <a:pos x="2" y="10"/>
                  </a:cxn>
                  <a:cxn ang="0">
                    <a:pos x="0" y="14"/>
                  </a:cxn>
                  <a:cxn ang="0">
                    <a:pos x="0" y="18"/>
                  </a:cxn>
                  <a:cxn ang="0">
                    <a:pos x="2" y="22"/>
                  </a:cxn>
                  <a:cxn ang="0">
                    <a:pos x="4" y="24"/>
                  </a:cxn>
                  <a:cxn ang="0">
                    <a:pos x="4" y="24"/>
                  </a:cxn>
                </a:cxnLst>
                <a:rect l="0" t="0" r="r" b="b"/>
                <a:pathLst>
                  <a:path w="22" h="24">
                    <a:moveTo>
                      <a:pt x="4" y="24"/>
                    </a:moveTo>
                    <a:lnTo>
                      <a:pt x="4" y="24"/>
                    </a:lnTo>
                    <a:lnTo>
                      <a:pt x="12" y="22"/>
                    </a:lnTo>
                    <a:lnTo>
                      <a:pt x="20" y="16"/>
                    </a:lnTo>
                    <a:lnTo>
                      <a:pt x="22" y="12"/>
                    </a:lnTo>
                    <a:lnTo>
                      <a:pt x="22" y="10"/>
                    </a:lnTo>
                    <a:lnTo>
                      <a:pt x="22" y="6"/>
                    </a:lnTo>
                    <a:lnTo>
                      <a:pt x="18" y="2"/>
                    </a:lnTo>
                    <a:lnTo>
                      <a:pt x="18" y="2"/>
                    </a:lnTo>
                    <a:lnTo>
                      <a:pt x="14" y="0"/>
                    </a:lnTo>
                    <a:lnTo>
                      <a:pt x="10" y="2"/>
                    </a:lnTo>
                    <a:lnTo>
                      <a:pt x="6" y="4"/>
                    </a:lnTo>
                    <a:lnTo>
                      <a:pt x="2" y="10"/>
                    </a:lnTo>
                    <a:lnTo>
                      <a:pt x="0" y="14"/>
                    </a:lnTo>
                    <a:lnTo>
                      <a:pt x="0" y="18"/>
                    </a:lnTo>
                    <a:lnTo>
                      <a:pt x="2" y="22"/>
                    </a:lnTo>
                    <a:lnTo>
                      <a:pt x="4" y="24"/>
                    </a:lnTo>
                    <a:lnTo>
                      <a:pt x="4" y="24"/>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40" name="Freeform 6092">
                <a:extLst>
                  <a:ext uri="{FF2B5EF4-FFF2-40B4-BE49-F238E27FC236}">
                    <a16:creationId xmlns:a16="http://schemas.microsoft.com/office/drawing/2014/main" id="{B93AA6F5-60A2-F4AF-ED88-19034005935E}"/>
                  </a:ext>
                </a:extLst>
              </p:cNvPr>
              <p:cNvSpPr>
                <a:spLocks/>
              </p:cNvSpPr>
              <p:nvPr/>
            </p:nvSpPr>
            <p:spPr bwMode="auto">
              <a:xfrm>
                <a:off x="2352040" y="1724343"/>
                <a:ext cx="22860" cy="34290"/>
              </a:xfrm>
              <a:custGeom>
                <a:avLst/>
                <a:gdLst/>
                <a:ahLst/>
                <a:cxnLst>
                  <a:cxn ang="0">
                    <a:pos x="20" y="54"/>
                  </a:cxn>
                  <a:cxn ang="0">
                    <a:pos x="20" y="54"/>
                  </a:cxn>
                  <a:cxn ang="0">
                    <a:pos x="26" y="50"/>
                  </a:cxn>
                  <a:cxn ang="0">
                    <a:pos x="30" y="42"/>
                  </a:cxn>
                  <a:cxn ang="0">
                    <a:pos x="34" y="32"/>
                  </a:cxn>
                  <a:cxn ang="0">
                    <a:pos x="36" y="22"/>
                  </a:cxn>
                  <a:cxn ang="0">
                    <a:pos x="36" y="12"/>
                  </a:cxn>
                  <a:cxn ang="0">
                    <a:pos x="34" y="4"/>
                  </a:cxn>
                  <a:cxn ang="0">
                    <a:pos x="32" y="2"/>
                  </a:cxn>
                  <a:cxn ang="0">
                    <a:pos x="28" y="0"/>
                  </a:cxn>
                  <a:cxn ang="0">
                    <a:pos x="24" y="0"/>
                  </a:cxn>
                  <a:cxn ang="0">
                    <a:pos x="18" y="0"/>
                  </a:cxn>
                  <a:cxn ang="0">
                    <a:pos x="18" y="0"/>
                  </a:cxn>
                  <a:cxn ang="0">
                    <a:pos x="14" y="2"/>
                  </a:cxn>
                  <a:cxn ang="0">
                    <a:pos x="8" y="6"/>
                  </a:cxn>
                  <a:cxn ang="0">
                    <a:pos x="4" y="12"/>
                  </a:cxn>
                  <a:cxn ang="0">
                    <a:pos x="0" y="22"/>
                  </a:cxn>
                  <a:cxn ang="0">
                    <a:pos x="2" y="32"/>
                  </a:cxn>
                  <a:cxn ang="0">
                    <a:pos x="4" y="40"/>
                  </a:cxn>
                  <a:cxn ang="0">
                    <a:pos x="8" y="48"/>
                  </a:cxn>
                  <a:cxn ang="0">
                    <a:pos x="14" y="52"/>
                  </a:cxn>
                  <a:cxn ang="0">
                    <a:pos x="20" y="54"/>
                  </a:cxn>
                  <a:cxn ang="0">
                    <a:pos x="20" y="54"/>
                  </a:cxn>
                </a:cxnLst>
                <a:rect l="0" t="0" r="r" b="b"/>
                <a:pathLst>
                  <a:path w="36" h="54">
                    <a:moveTo>
                      <a:pt x="20" y="54"/>
                    </a:moveTo>
                    <a:lnTo>
                      <a:pt x="20" y="54"/>
                    </a:lnTo>
                    <a:lnTo>
                      <a:pt x="26" y="50"/>
                    </a:lnTo>
                    <a:lnTo>
                      <a:pt x="30" y="42"/>
                    </a:lnTo>
                    <a:lnTo>
                      <a:pt x="34" y="32"/>
                    </a:lnTo>
                    <a:lnTo>
                      <a:pt x="36" y="22"/>
                    </a:lnTo>
                    <a:lnTo>
                      <a:pt x="36" y="12"/>
                    </a:lnTo>
                    <a:lnTo>
                      <a:pt x="34" y="4"/>
                    </a:lnTo>
                    <a:lnTo>
                      <a:pt x="32" y="2"/>
                    </a:lnTo>
                    <a:lnTo>
                      <a:pt x="28" y="0"/>
                    </a:lnTo>
                    <a:lnTo>
                      <a:pt x="24" y="0"/>
                    </a:lnTo>
                    <a:lnTo>
                      <a:pt x="18" y="0"/>
                    </a:lnTo>
                    <a:lnTo>
                      <a:pt x="18" y="0"/>
                    </a:lnTo>
                    <a:lnTo>
                      <a:pt x="14" y="2"/>
                    </a:lnTo>
                    <a:lnTo>
                      <a:pt x="8" y="6"/>
                    </a:lnTo>
                    <a:lnTo>
                      <a:pt x="4" y="12"/>
                    </a:lnTo>
                    <a:lnTo>
                      <a:pt x="0" y="22"/>
                    </a:lnTo>
                    <a:lnTo>
                      <a:pt x="2" y="32"/>
                    </a:lnTo>
                    <a:lnTo>
                      <a:pt x="4" y="40"/>
                    </a:lnTo>
                    <a:lnTo>
                      <a:pt x="8" y="48"/>
                    </a:lnTo>
                    <a:lnTo>
                      <a:pt x="14" y="52"/>
                    </a:lnTo>
                    <a:lnTo>
                      <a:pt x="20" y="54"/>
                    </a:lnTo>
                    <a:lnTo>
                      <a:pt x="20" y="54"/>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41" name="Freeform 6094">
                <a:extLst>
                  <a:ext uri="{FF2B5EF4-FFF2-40B4-BE49-F238E27FC236}">
                    <a16:creationId xmlns:a16="http://schemas.microsoft.com/office/drawing/2014/main" id="{69397883-18CD-16EB-34D8-BC9EA48C849A}"/>
                  </a:ext>
                </a:extLst>
              </p:cNvPr>
              <p:cNvSpPr>
                <a:spLocks/>
              </p:cNvSpPr>
              <p:nvPr/>
            </p:nvSpPr>
            <p:spPr bwMode="auto">
              <a:xfrm>
                <a:off x="2428240" y="1463993"/>
                <a:ext cx="59690" cy="48260"/>
              </a:xfrm>
              <a:custGeom>
                <a:avLst/>
                <a:gdLst/>
                <a:ahLst/>
                <a:cxnLst>
                  <a:cxn ang="0">
                    <a:pos x="8" y="26"/>
                  </a:cxn>
                  <a:cxn ang="0">
                    <a:pos x="8" y="26"/>
                  </a:cxn>
                  <a:cxn ang="0">
                    <a:pos x="4" y="36"/>
                  </a:cxn>
                  <a:cxn ang="0">
                    <a:pos x="0" y="46"/>
                  </a:cxn>
                  <a:cxn ang="0">
                    <a:pos x="0" y="56"/>
                  </a:cxn>
                  <a:cxn ang="0">
                    <a:pos x="2" y="64"/>
                  </a:cxn>
                  <a:cxn ang="0">
                    <a:pos x="8" y="70"/>
                  </a:cxn>
                  <a:cxn ang="0">
                    <a:pos x="18" y="74"/>
                  </a:cxn>
                  <a:cxn ang="0">
                    <a:pos x="34" y="76"/>
                  </a:cxn>
                  <a:cxn ang="0">
                    <a:pos x="54" y="76"/>
                  </a:cxn>
                  <a:cxn ang="0">
                    <a:pos x="54" y="76"/>
                  </a:cxn>
                  <a:cxn ang="0">
                    <a:pos x="72" y="74"/>
                  </a:cxn>
                  <a:cxn ang="0">
                    <a:pos x="84" y="70"/>
                  </a:cxn>
                  <a:cxn ang="0">
                    <a:pos x="90" y="64"/>
                  </a:cxn>
                  <a:cxn ang="0">
                    <a:pos x="94" y="58"/>
                  </a:cxn>
                  <a:cxn ang="0">
                    <a:pos x="92" y="50"/>
                  </a:cxn>
                  <a:cxn ang="0">
                    <a:pos x="92" y="40"/>
                  </a:cxn>
                  <a:cxn ang="0">
                    <a:pos x="90" y="32"/>
                  </a:cxn>
                  <a:cxn ang="0">
                    <a:pos x="92" y="22"/>
                  </a:cxn>
                  <a:cxn ang="0">
                    <a:pos x="92" y="22"/>
                  </a:cxn>
                  <a:cxn ang="0">
                    <a:pos x="92" y="18"/>
                  </a:cxn>
                  <a:cxn ang="0">
                    <a:pos x="90" y="14"/>
                  </a:cxn>
                  <a:cxn ang="0">
                    <a:pos x="88" y="10"/>
                  </a:cxn>
                  <a:cxn ang="0">
                    <a:pos x="84" y="6"/>
                  </a:cxn>
                  <a:cxn ang="0">
                    <a:pos x="74" y="2"/>
                  </a:cxn>
                  <a:cxn ang="0">
                    <a:pos x="60" y="0"/>
                  </a:cxn>
                  <a:cxn ang="0">
                    <a:pos x="46" y="2"/>
                  </a:cxn>
                  <a:cxn ang="0">
                    <a:pos x="32" y="6"/>
                  </a:cxn>
                  <a:cxn ang="0">
                    <a:pos x="18" y="14"/>
                  </a:cxn>
                  <a:cxn ang="0">
                    <a:pos x="14" y="20"/>
                  </a:cxn>
                  <a:cxn ang="0">
                    <a:pos x="8" y="26"/>
                  </a:cxn>
                  <a:cxn ang="0">
                    <a:pos x="8" y="26"/>
                  </a:cxn>
                </a:cxnLst>
                <a:rect l="0" t="0" r="r" b="b"/>
                <a:pathLst>
                  <a:path w="94" h="76">
                    <a:moveTo>
                      <a:pt x="8" y="26"/>
                    </a:moveTo>
                    <a:lnTo>
                      <a:pt x="8" y="26"/>
                    </a:lnTo>
                    <a:lnTo>
                      <a:pt x="4" y="36"/>
                    </a:lnTo>
                    <a:lnTo>
                      <a:pt x="0" y="46"/>
                    </a:lnTo>
                    <a:lnTo>
                      <a:pt x="0" y="56"/>
                    </a:lnTo>
                    <a:lnTo>
                      <a:pt x="2" y="64"/>
                    </a:lnTo>
                    <a:lnTo>
                      <a:pt x="8" y="70"/>
                    </a:lnTo>
                    <a:lnTo>
                      <a:pt x="18" y="74"/>
                    </a:lnTo>
                    <a:lnTo>
                      <a:pt x="34" y="76"/>
                    </a:lnTo>
                    <a:lnTo>
                      <a:pt x="54" y="76"/>
                    </a:lnTo>
                    <a:lnTo>
                      <a:pt x="54" y="76"/>
                    </a:lnTo>
                    <a:lnTo>
                      <a:pt x="72" y="74"/>
                    </a:lnTo>
                    <a:lnTo>
                      <a:pt x="84" y="70"/>
                    </a:lnTo>
                    <a:lnTo>
                      <a:pt x="90" y="64"/>
                    </a:lnTo>
                    <a:lnTo>
                      <a:pt x="94" y="58"/>
                    </a:lnTo>
                    <a:lnTo>
                      <a:pt x="92" y="50"/>
                    </a:lnTo>
                    <a:lnTo>
                      <a:pt x="92" y="40"/>
                    </a:lnTo>
                    <a:lnTo>
                      <a:pt x="90" y="32"/>
                    </a:lnTo>
                    <a:lnTo>
                      <a:pt x="92" y="22"/>
                    </a:lnTo>
                    <a:lnTo>
                      <a:pt x="92" y="22"/>
                    </a:lnTo>
                    <a:lnTo>
                      <a:pt x="92" y="18"/>
                    </a:lnTo>
                    <a:lnTo>
                      <a:pt x="90" y="14"/>
                    </a:lnTo>
                    <a:lnTo>
                      <a:pt x="88" y="10"/>
                    </a:lnTo>
                    <a:lnTo>
                      <a:pt x="84" y="6"/>
                    </a:lnTo>
                    <a:lnTo>
                      <a:pt x="74" y="2"/>
                    </a:lnTo>
                    <a:lnTo>
                      <a:pt x="60" y="0"/>
                    </a:lnTo>
                    <a:lnTo>
                      <a:pt x="46" y="2"/>
                    </a:lnTo>
                    <a:lnTo>
                      <a:pt x="32" y="6"/>
                    </a:lnTo>
                    <a:lnTo>
                      <a:pt x="18" y="14"/>
                    </a:lnTo>
                    <a:lnTo>
                      <a:pt x="14" y="20"/>
                    </a:lnTo>
                    <a:lnTo>
                      <a:pt x="8" y="26"/>
                    </a:lnTo>
                    <a:lnTo>
                      <a:pt x="8" y="26"/>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42" name="Freeform 6098">
                <a:extLst>
                  <a:ext uri="{FF2B5EF4-FFF2-40B4-BE49-F238E27FC236}">
                    <a16:creationId xmlns:a16="http://schemas.microsoft.com/office/drawing/2014/main" id="{861DE761-5A6A-B74F-B543-AF23F8CDB34E}"/>
                  </a:ext>
                </a:extLst>
              </p:cNvPr>
              <p:cNvSpPr>
                <a:spLocks/>
              </p:cNvSpPr>
              <p:nvPr/>
            </p:nvSpPr>
            <p:spPr bwMode="auto">
              <a:xfrm>
                <a:off x="1668780" y="1211263"/>
                <a:ext cx="63500" cy="43180"/>
              </a:xfrm>
              <a:custGeom>
                <a:avLst/>
                <a:gdLst/>
                <a:ahLst/>
                <a:cxnLst>
                  <a:cxn ang="0">
                    <a:pos x="46" y="2"/>
                  </a:cxn>
                  <a:cxn ang="0">
                    <a:pos x="46" y="2"/>
                  </a:cxn>
                  <a:cxn ang="0">
                    <a:pos x="32" y="4"/>
                  </a:cxn>
                  <a:cxn ang="0">
                    <a:pos x="20" y="6"/>
                  </a:cxn>
                  <a:cxn ang="0">
                    <a:pos x="10" y="10"/>
                  </a:cxn>
                  <a:cxn ang="0">
                    <a:pos x="4" y="12"/>
                  </a:cxn>
                  <a:cxn ang="0">
                    <a:pos x="0" y="16"/>
                  </a:cxn>
                  <a:cxn ang="0">
                    <a:pos x="0" y="20"/>
                  </a:cxn>
                  <a:cxn ang="0">
                    <a:pos x="2" y="22"/>
                  </a:cxn>
                  <a:cxn ang="0">
                    <a:pos x="8" y="24"/>
                  </a:cxn>
                  <a:cxn ang="0">
                    <a:pos x="8" y="24"/>
                  </a:cxn>
                  <a:cxn ang="0">
                    <a:pos x="20" y="28"/>
                  </a:cxn>
                  <a:cxn ang="0">
                    <a:pos x="28" y="32"/>
                  </a:cxn>
                  <a:cxn ang="0">
                    <a:pos x="32" y="36"/>
                  </a:cxn>
                  <a:cxn ang="0">
                    <a:pos x="34" y="40"/>
                  </a:cxn>
                  <a:cxn ang="0">
                    <a:pos x="34" y="40"/>
                  </a:cxn>
                  <a:cxn ang="0">
                    <a:pos x="38" y="46"/>
                  </a:cxn>
                  <a:cxn ang="0">
                    <a:pos x="44" y="50"/>
                  </a:cxn>
                  <a:cxn ang="0">
                    <a:pos x="54" y="56"/>
                  </a:cxn>
                  <a:cxn ang="0">
                    <a:pos x="64" y="66"/>
                  </a:cxn>
                  <a:cxn ang="0">
                    <a:pos x="64" y="66"/>
                  </a:cxn>
                  <a:cxn ang="0">
                    <a:pos x="68" y="68"/>
                  </a:cxn>
                  <a:cxn ang="0">
                    <a:pos x="70" y="68"/>
                  </a:cxn>
                  <a:cxn ang="0">
                    <a:pos x="70" y="66"/>
                  </a:cxn>
                  <a:cxn ang="0">
                    <a:pos x="70" y="66"/>
                  </a:cxn>
                  <a:cxn ang="0">
                    <a:pos x="70" y="62"/>
                  </a:cxn>
                  <a:cxn ang="0">
                    <a:pos x="74" y="60"/>
                  </a:cxn>
                  <a:cxn ang="0">
                    <a:pos x="80" y="56"/>
                  </a:cxn>
                  <a:cxn ang="0">
                    <a:pos x="86" y="48"/>
                  </a:cxn>
                  <a:cxn ang="0">
                    <a:pos x="86" y="48"/>
                  </a:cxn>
                  <a:cxn ang="0">
                    <a:pos x="100" y="26"/>
                  </a:cxn>
                  <a:cxn ang="0">
                    <a:pos x="100" y="20"/>
                  </a:cxn>
                  <a:cxn ang="0">
                    <a:pos x="100" y="16"/>
                  </a:cxn>
                  <a:cxn ang="0">
                    <a:pos x="98" y="14"/>
                  </a:cxn>
                  <a:cxn ang="0">
                    <a:pos x="94" y="10"/>
                  </a:cxn>
                  <a:cxn ang="0">
                    <a:pos x="94" y="10"/>
                  </a:cxn>
                  <a:cxn ang="0">
                    <a:pos x="86" y="6"/>
                  </a:cxn>
                  <a:cxn ang="0">
                    <a:pos x="80" y="2"/>
                  </a:cxn>
                  <a:cxn ang="0">
                    <a:pos x="70" y="0"/>
                  </a:cxn>
                  <a:cxn ang="0">
                    <a:pos x="46" y="2"/>
                  </a:cxn>
                  <a:cxn ang="0">
                    <a:pos x="46" y="2"/>
                  </a:cxn>
                </a:cxnLst>
                <a:rect l="0" t="0" r="r" b="b"/>
                <a:pathLst>
                  <a:path w="100" h="68">
                    <a:moveTo>
                      <a:pt x="46" y="2"/>
                    </a:moveTo>
                    <a:lnTo>
                      <a:pt x="46" y="2"/>
                    </a:lnTo>
                    <a:lnTo>
                      <a:pt x="32" y="4"/>
                    </a:lnTo>
                    <a:lnTo>
                      <a:pt x="20" y="6"/>
                    </a:lnTo>
                    <a:lnTo>
                      <a:pt x="10" y="10"/>
                    </a:lnTo>
                    <a:lnTo>
                      <a:pt x="4" y="12"/>
                    </a:lnTo>
                    <a:lnTo>
                      <a:pt x="0" y="16"/>
                    </a:lnTo>
                    <a:lnTo>
                      <a:pt x="0" y="20"/>
                    </a:lnTo>
                    <a:lnTo>
                      <a:pt x="2" y="22"/>
                    </a:lnTo>
                    <a:lnTo>
                      <a:pt x="8" y="24"/>
                    </a:lnTo>
                    <a:lnTo>
                      <a:pt x="8" y="24"/>
                    </a:lnTo>
                    <a:lnTo>
                      <a:pt x="20" y="28"/>
                    </a:lnTo>
                    <a:lnTo>
                      <a:pt x="28" y="32"/>
                    </a:lnTo>
                    <a:lnTo>
                      <a:pt x="32" y="36"/>
                    </a:lnTo>
                    <a:lnTo>
                      <a:pt x="34" y="40"/>
                    </a:lnTo>
                    <a:lnTo>
                      <a:pt x="34" y="40"/>
                    </a:lnTo>
                    <a:lnTo>
                      <a:pt x="38" y="46"/>
                    </a:lnTo>
                    <a:lnTo>
                      <a:pt x="44" y="50"/>
                    </a:lnTo>
                    <a:lnTo>
                      <a:pt x="54" y="56"/>
                    </a:lnTo>
                    <a:lnTo>
                      <a:pt x="64" y="66"/>
                    </a:lnTo>
                    <a:lnTo>
                      <a:pt x="64" y="66"/>
                    </a:lnTo>
                    <a:lnTo>
                      <a:pt x="68" y="68"/>
                    </a:lnTo>
                    <a:lnTo>
                      <a:pt x="70" y="68"/>
                    </a:lnTo>
                    <a:lnTo>
                      <a:pt x="70" y="66"/>
                    </a:lnTo>
                    <a:lnTo>
                      <a:pt x="70" y="66"/>
                    </a:lnTo>
                    <a:lnTo>
                      <a:pt x="70" y="62"/>
                    </a:lnTo>
                    <a:lnTo>
                      <a:pt x="74" y="60"/>
                    </a:lnTo>
                    <a:lnTo>
                      <a:pt x="80" y="56"/>
                    </a:lnTo>
                    <a:lnTo>
                      <a:pt x="86" y="48"/>
                    </a:lnTo>
                    <a:lnTo>
                      <a:pt x="86" y="48"/>
                    </a:lnTo>
                    <a:lnTo>
                      <a:pt x="100" y="26"/>
                    </a:lnTo>
                    <a:lnTo>
                      <a:pt x="100" y="20"/>
                    </a:lnTo>
                    <a:lnTo>
                      <a:pt x="100" y="16"/>
                    </a:lnTo>
                    <a:lnTo>
                      <a:pt x="98" y="14"/>
                    </a:lnTo>
                    <a:lnTo>
                      <a:pt x="94" y="10"/>
                    </a:lnTo>
                    <a:lnTo>
                      <a:pt x="94" y="10"/>
                    </a:lnTo>
                    <a:lnTo>
                      <a:pt x="86" y="6"/>
                    </a:lnTo>
                    <a:lnTo>
                      <a:pt x="80" y="2"/>
                    </a:lnTo>
                    <a:lnTo>
                      <a:pt x="70" y="0"/>
                    </a:lnTo>
                    <a:lnTo>
                      <a:pt x="46" y="2"/>
                    </a:lnTo>
                    <a:lnTo>
                      <a:pt x="46" y="2"/>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43" name="Freeform 6099">
                <a:extLst>
                  <a:ext uri="{FF2B5EF4-FFF2-40B4-BE49-F238E27FC236}">
                    <a16:creationId xmlns:a16="http://schemas.microsoft.com/office/drawing/2014/main" id="{A7F84103-3C22-29A8-4708-E4C46D7C4334}"/>
                  </a:ext>
                </a:extLst>
              </p:cNvPr>
              <p:cNvSpPr>
                <a:spLocks/>
              </p:cNvSpPr>
              <p:nvPr/>
            </p:nvSpPr>
            <p:spPr bwMode="auto">
              <a:xfrm>
                <a:off x="1733550" y="1088073"/>
                <a:ext cx="48260" cy="10160"/>
              </a:xfrm>
              <a:custGeom>
                <a:avLst/>
                <a:gdLst/>
                <a:ahLst/>
                <a:cxnLst>
                  <a:cxn ang="0">
                    <a:pos x="76" y="2"/>
                  </a:cxn>
                  <a:cxn ang="0">
                    <a:pos x="76" y="2"/>
                  </a:cxn>
                  <a:cxn ang="0">
                    <a:pos x="68" y="0"/>
                  </a:cxn>
                  <a:cxn ang="0">
                    <a:pos x="56" y="0"/>
                  </a:cxn>
                  <a:cxn ang="0">
                    <a:pos x="30" y="2"/>
                  </a:cxn>
                  <a:cxn ang="0">
                    <a:pos x="16" y="6"/>
                  </a:cxn>
                  <a:cxn ang="0">
                    <a:pos x="6" y="8"/>
                  </a:cxn>
                  <a:cxn ang="0">
                    <a:pos x="0" y="12"/>
                  </a:cxn>
                  <a:cxn ang="0">
                    <a:pos x="0" y="14"/>
                  </a:cxn>
                  <a:cxn ang="0">
                    <a:pos x="2" y="16"/>
                  </a:cxn>
                  <a:cxn ang="0">
                    <a:pos x="2" y="16"/>
                  </a:cxn>
                  <a:cxn ang="0">
                    <a:pos x="8" y="16"/>
                  </a:cxn>
                  <a:cxn ang="0">
                    <a:pos x="20" y="16"/>
                  </a:cxn>
                  <a:cxn ang="0">
                    <a:pos x="48" y="14"/>
                  </a:cxn>
                  <a:cxn ang="0">
                    <a:pos x="70" y="8"/>
                  </a:cxn>
                  <a:cxn ang="0">
                    <a:pos x="76" y="4"/>
                  </a:cxn>
                  <a:cxn ang="0">
                    <a:pos x="76" y="2"/>
                  </a:cxn>
                  <a:cxn ang="0">
                    <a:pos x="76" y="2"/>
                  </a:cxn>
                  <a:cxn ang="0">
                    <a:pos x="76" y="2"/>
                  </a:cxn>
                </a:cxnLst>
                <a:rect l="0" t="0" r="r" b="b"/>
                <a:pathLst>
                  <a:path w="76" h="16">
                    <a:moveTo>
                      <a:pt x="76" y="2"/>
                    </a:moveTo>
                    <a:lnTo>
                      <a:pt x="76" y="2"/>
                    </a:lnTo>
                    <a:lnTo>
                      <a:pt x="68" y="0"/>
                    </a:lnTo>
                    <a:lnTo>
                      <a:pt x="56" y="0"/>
                    </a:lnTo>
                    <a:lnTo>
                      <a:pt x="30" y="2"/>
                    </a:lnTo>
                    <a:lnTo>
                      <a:pt x="16" y="6"/>
                    </a:lnTo>
                    <a:lnTo>
                      <a:pt x="6" y="8"/>
                    </a:lnTo>
                    <a:lnTo>
                      <a:pt x="0" y="12"/>
                    </a:lnTo>
                    <a:lnTo>
                      <a:pt x="0" y="14"/>
                    </a:lnTo>
                    <a:lnTo>
                      <a:pt x="2" y="16"/>
                    </a:lnTo>
                    <a:lnTo>
                      <a:pt x="2" y="16"/>
                    </a:lnTo>
                    <a:lnTo>
                      <a:pt x="8" y="16"/>
                    </a:lnTo>
                    <a:lnTo>
                      <a:pt x="20" y="16"/>
                    </a:lnTo>
                    <a:lnTo>
                      <a:pt x="48" y="14"/>
                    </a:lnTo>
                    <a:lnTo>
                      <a:pt x="70" y="8"/>
                    </a:lnTo>
                    <a:lnTo>
                      <a:pt x="76" y="4"/>
                    </a:lnTo>
                    <a:lnTo>
                      <a:pt x="76" y="2"/>
                    </a:lnTo>
                    <a:lnTo>
                      <a:pt x="76" y="2"/>
                    </a:lnTo>
                    <a:lnTo>
                      <a:pt x="76" y="2"/>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44" name="Freeform 6100">
                <a:extLst>
                  <a:ext uri="{FF2B5EF4-FFF2-40B4-BE49-F238E27FC236}">
                    <a16:creationId xmlns:a16="http://schemas.microsoft.com/office/drawing/2014/main" id="{473FD0E8-B331-8597-4C80-58D2C95FF112}"/>
                  </a:ext>
                </a:extLst>
              </p:cNvPr>
              <p:cNvSpPr>
                <a:spLocks/>
              </p:cNvSpPr>
              <p:nvPr/>
            </p:nvSpPr>
            <p:spPr bwMode="auto">
              <a:xfrm>
                <a:off x="1723390" y="1129983"/>
                <a:ext cx="30480" cy="20320"/>
              </a:xfrm>
              <a:custGeom>
                <a:avLst/>
                <a:gdLst/>
                <a:ahLst/>
                <a:cxnLst>
                  <a:cxn ang="0">
                    <a:pos x="0" y="20"/>
                  </a:cxn>
                  <a:cxn ang="0">
                    <a:pos x="0" y="20"/>
                  </a:cxn>
                  <a:cxn ang="0">
                    <a:pos x="0" y="22"/>
                  </a:cxn>
                  <a:cxn ang="0">
                    <a:pos x="2" y="26"/>
                  </a:cxn>
                  <a:cxn ang="0">
                    <a:pos x="8" y="30"/>
                  </a:cxn>
                  <a:cxn ang="0">
                    <a:pos x="16" y="32"/>
                  </a:cxn>
                  <a:cxn ang="0">
                    <a:pos x="26" y="32"/>
                  </a:cxn>
                  <a:cxn ang="0">
                    <a:pos x="34" y="30"/>
                  </a:cxn>
                  <a:cxn ang="0">
                    <a:pos x="42" y="28"/>
                  </a:cxn>
                  <a:cxn ang="0">
                    <a:pos x="46" y="22"/>
                  </a:cxn>
                  <a:cxn ang="0">
                    <a:pos x="48" y="20"/>
                  </a:cxn>
                  <a:cxn ang="0">
                    <a:pos x="48" y="18"/>
                  </a:cxn>
                  <a:cxn ang="0">
                    <a:pos x="48" y="18"/>
                  </a:cxn>
                  <a:cxn ang="0">
                    <a:pos x="44" y="12"/>
                  </a:cxn>
                  <a:cxn ang="0">
                    <a:pos x="38" y="6"/>
                  </a:cxn>
                  <a:cxn ang="0">
                    <a:pos x="30" y="2"/>
                  </a:cxn>
                  <a:cxn ang="0">
                    <a:pos x="22" y="0"/>
                  </a:cxn>
                  <a:cxn ang="0">
                    <a:pos x="14" y="0"/>
                  </a:cxn>
                  <a:cxn ang="0">
                    <a:pos x="6" y="2"/>
                  </a:cxn>
                  <a:cxn ang="0">
                    <a:pos x="2" y="8"/>
                  </a:cxn>
                  <a:cxn ang="0">
                    <a:pos x="0" y="20"/>
                  </a:cxn>
                  <a:cxn ang="0">
                    <a:pos x="0" y="20"/>
                  </a:cxn>
                </a:cxnLst>
                <a:rect l="0" t="0" r="r" b="b"/>
                <a:pathLst>
                  <a:path w="48" h="32">
                    <a:moveTo>
                      <a:pt x="0" y="20"/>
                    </a:moveTo>
                    <a:lnTo>
                      <a:pt x="0" y="20"/>
                    </a:lnTo>
                    <a:lnTo>
                      <a:pt x="0" y="22"/>
                    </a:lnTo>
                    <a:lnTo>
                      <a:pt x="2" y="26"/>
                    </a:lnTo>
                    <a:lnTo>
                      <a:pt x="8" y="30"/>
                    </a:lnTo>
                    <a:lnTo>
                      <a:pt x="16" y="32"/>
                    </a:lnTo>
                    <a:lnTo>
                      <a:pt x="26" y="32"/>
                    </a:lnTo>
                    <a:lnTo>
                      <a:pt x="34" y="30"/>
                    </a:lnTo>
                    <a:lnTo>
                      <a:pt x="42" y="28"/>
                    </a:lnTo>
                    <a:lnTo>
                      <a:pt x="46" y="22"/>
                    </a:lnTo>
                    <a:lnTo>
                      <a:pt x="48" y="20"/>
                    </a:lnTo>
                    <a:lnTo>
                      <a:pt x="48" y="18"/>
                    </a:lnTo>
                    <a:lnTo>
                      <a:pt x="48" y="18"/>
                    </a:lnTo>
                    <a:lnTo>
                      <a:pt x="44" y="12"/>
                    </a:lnTo>
                    <a:lnTo>
                      <a:pt x="38" y="6"/>
                    </a:lnTo>
                    <a:lnTo>
                      <a:pt x="30" y="2"/>
                    </a:lnTo>
                    <a:lnTo>
                      <a:pt x="22" y="0"/>
                    </a:lnTo>
                    <a:lnTo>
                      <a:pt x="14" y="0"/>
                    </a:lnTo>
                    <a:lnTo>
                      <a:pt x="6" y="2"/>
                    </a:lnTo>
                    <a:lnTo>
                      <a:pt x="2" y="8"/>
                    </a:lnTo>
                    <a:lnTo>
                      <a:pt x="0" y="20"/>
                    </a:lnTo>
                    <a:lnTo>
                      <a:pt x="0" y="20"/>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45" name="Freeform 6101">
                <a:extLst>
                  <a:ext uri="{FF2B5EF4-FFF2-40B4-BE49-F238E27FC236}">
                    <a16:creationId xmlns:a16="http://schemas.microsoft.com/office/drawing/2014/main" id="{FBCA91C6-C7C5-E836-A0EF-F1CC800AB48A}"/>
                  </a:ext>
                </a:extLst>
              </p:cNvPr>
              <p:cNvSpPr>
                <a:spLocks/>
              </p:cNvSpPr>
              <p:nvPr/>
            </p:nvSpPr>
            <p:spPr bwMode="auto">
              <a:xfrm>
                <a:off x="1728470" y="1065213"/>
                <a:ext cx="44450" cy="21590"/>
              </a:xfrm>
              <a:custGeom>
                <a:avLst/>
                <a:gdLst/>
                <a:ahLst/>
                <a:cxnLst>
                  <a:cxn ang="0">
                    <a:pos x="62" y="18"/>
                  </a:cxn>
                  <a:cxn ang="0">
                    <a:pos x="62" y="18"/>
                  </a:cxn>
                  <a:cxn ang="0">
                    <a:pos x="52" y="16"/>
                  </a:cxn>
                  <a:cxn ang="0">
                    <a:pos x="44" y="14"/>
                  </a:cxn>
                  <a:cxn ang="0">
                    <a:pos x="34" y="6"/>
                  </a:cxn>
                  <a:cxn ang="0">
                    <a:pos x="30" y="2"/>
                  </a:cxn>
                  <a:cxn ang="0">
                    <a:pos x="24" y="0"/>
                  </a:cxn>
                  <a:cxn ang="0">
                    <a:pos x="18" y="2"/>
                  </a:cxn>
                  <a:cxn ang="0">
                    <a:pos x="8" y="6"/>
                  </a:cxn>
                  <a:cxn ang="0">
                    <a:pos x="8" y="6"/>
                  </a:cxn>
                  <a:cxn ang="0">
                    <a:pos x="2" y="8"/>
                  </a:cxn>
                  <a:cxn ang="0">
                    <a:pos x="0" y="12"/>
                  </a:cxn>
                  <a:cxn ang="0">
                    <a:pos x="2" y="18"/>
                  </a:cxn>
                  <a:cxn ang="0">
                    <a:pos x="8" y="28"/>
                  </a:cxn>
                  <a:cxn ang="0">
                    <a:pos x="8" y="28"/>
                  </a:cxn>
                  <a:cxn ang="0">
                    <a:pos x="12" y="30"/>
                  </a:cxn>
                  <a:cxn ang="0">
                    <a:pos x="16" y="32"/>
                  </a:cxn>
                  <a:cxn ang="0">
                    <a:pos x="26" y="34"/>
                  </a:cxn>
                  <a:cxn ang="0">
                    <a:pos x="40" y="32"/>
                  </a:cxn>
                  <a:cxn ang="0">
                    <a:pos x="52" y="30"/>
                  </a:cxn>
                  <a:cxn ang="0">
                    <a:pos x="62" y="28"/>
                  </a:cxn>
                  <a:cxn ang="0">
                    <a:pos x="68" y="24"/>
                  </a:cxn>
                  <a:cxn ang="0">
                    <a:pos x="70" y="22"/>
                  </a:cxn>
                  <a:cxn ang="0">
                    <a:pos x="70" y="20"/>
                  </a:cxn>
                  <a:cxn ang="0">
                    <a:pos x="62" y="18"/>
                  </a:cxn>
                  <a:cxn ang="0">
                    <a:pos x="62" y="18"/>
                  </a:cxn>
                </a:cxnLst>
                <a:rect l="0" t="0" r="r" b="b"/>
                <a:pathLst>
                  <a:path w="70" h="34">
                    <a:moveTo>
                      <a:pt x="62" y="18"/>
                    </a:moveTo>
                    <a:lnTo>
                      <a:pt x="62" y="18"/>
                    </a:lnTo>
                    <a:lnTo>
                      <a:pt x="52" y="16"/>
                    </a:lnTo>
                    <a:lnTo>
                      <a:pt x="44" y="14"/>
                    </a:lnTo>
                    <a:lnTo>
                      <a:pt x="34" y="6"/>
                    </a:lnTo>
                    <a:lnTo>
                      <a:pt x="30" y="2"/>
                    </a:lnTo>
                    <a:lnTo>
                      <a:pt x="24" y="0"/>
                    </a:lnTo>
                    <a:lnTo>
                      <a:pt x="18" y="2"/>
                    </a:lnTo>
                    <a:lnTo>
                      <a:pt x="8" y="6"/>
                    </a:lnTo>
                    <a:lnTo>
                      <a:pt x="8" y="6"/>
                    </a:lnTo>
                    <a:lnTo>
                      <a:pt x="2" y="8"/>
                    </a:lnTo>
                    <a:lnTo>
                      <a:pt x="0" y="12"/>
                    </a:lnTo>
                    <a:lnTo>
                      <a:pt x="2" y="18"/>
                    </a:lnTo>
                    <a:lnTo>
                      <a:pt x="8" y="28"/>
                    </a:lnTo>
                    <a:lnTo>
                      <a:pt x="8" y="28"/>
                    </a:lnTo>
                    <a:lnTo>
                      <a:pt x="12" y="30"/>
                    </a:lnTo>
                    <a:lnTo>
                      <a:pt x="16" y="32"/>
                    </a:lnTo>
                    <a:lnTo>
                      <a:pt x="26" y="34"/>
                    </a:lnTo>
                    <a:lnTo>
                      <a:pt x="40" y="32"/>
                    </a:lnTo>
                    <a:lnTo>
                      <a:pt x="52" y="30"/>
                    </a:lnTo>
                    <a:lnTo>
                      <a:pt x="62" y="28"/>
                    </a:lnTo>
                    <a:lnTo>
                      <a:pt x="68" y="24"/>
                    </a:lnTo>
                    <a:lnTo>
                      <a:pt x="70" y="22"/>
                    </a:lnTo>
                    <a:lnTo>
                      <a:pt x="70" y="20"/>
                    </a:lnTo>
                    <a:lnTo>
                      <a:pt x="62" y="18"/>
                    </a:lnTo>
                    <a:lnTo>
                      <a:pt x="62" y="18"/>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46" name="Freeform 6102">
                <a:extLst>
                  <a:ext uri="{FF2B5EF4-FFF2-40B4-BE49-F238E27FC236}">
                    <a16:creationId xmlns:a16="http://schemas.microsoft.com/office/drawing/2014/main" id="{32D32639-283F-9D26-6609-498D19E55EF5}"/>
                  </a:ext>
                </a:extLst>
              </p:cNvPr>
              <p:cNvSpPr>
                <a:spLocks/>
              </p:cNvSpPr>
              <p:nvPr/>
            </p:nvSpPr>
            <p:spPr bwMode="auto">
              <a:xfrm>
                <a:off x="1922780" y="1048703"/>
                <a:ext cx="449580" cy="129540"/>
              </a:xfrm>
              <a:custGeom>
                <a:avLst/>
                <a:gdLst/>
                <a:ahLst/>
                <a:cxnLst>
                  <a:cxn ang="0">
                    <a:pos x="342" y="198"/>
                  </a:cxn>
                  <a:cxn ang="0">
                    <a:pos x="406" y="202"/>
                  </a:cxn>
                  <a:cxn ang="0">
                    <a:pos x="530" y="198"/>
                  </a:cxn>
                  <a:cxn ang="0">
                    <a:pos x="560" y="176"/>
                  </a:cxn>
                  <a:cxn ang="0">
                    <a:pos x="566" y="188"/>
                  </a:cxn>
                  <a:cxn ang="0">
                    <a:pos x="624" y="200"/>
                  </a:cxn>
                  <a:cxn ang="0">
                    <a:pos x="680" y="190"/>
                  </a:cxn>
                  <a:cxn ang="0">
                    <a:pos x="688" y="174"/>
                  </a:cxn>
                  <a:cxn ang="0">
                    <a:pos x="708" y="168"/>
                  </a:cxn>
                  <a:cxn ang="0">
                    <a:pos x="694" y="158"/>
                  </a:cxn>
                  <a:cxn ang="0">
                    <a:pos x="700" y="144"/>
                  </a:cxn>
                  <a:cxn ang="0">
                    <a:pos x="700" y="126"/>
                  </a:cxn>
                  <a:cxn ang="0">
                    <a:pos x="672" y="110"/>
                  </a:cxn>
                  <a:cxn ang="0">
                    <a:pos x="642" y="104"/>
                  </a:cxn>
                  <a:cxn ang="0">
                    <a:pos x="600" y="96"/>
                  </a:cxn>
                  <a:cxn ang="0">
                    <a:pos x="480" y="110"/>
                  </a:cxn>
                  <a:cxn ang="0">
                    <a:pos x="442" y="126"/>
                  </a:cxn>
                  <a:cxn ang="0">
                    <a:pos x="416" y="122"/>
                  </a:cxn>
                  <a:cxn ang="0">
                    <a:pos x="374" y="120"/>
                  </a:cxn>
                  <a:cxn ang="0">
                    <a:pos x="346" y="114"/>
                  </a:cxn>
                  <a:cxn ang="0">
                    <a:pos x="330" y="110"/>
                  </a:cxn>
                  <a:cxn ang="0">
                    <a:pos x="324" y="124"/>
                  </a:cxn>
                  <a:cxn ang="0">
                    <a:pos x="310" y="116"/>
                  </a:cxn>
                  <a:cxn ang="0">
                    <a:pos x="310" y="102"/>
                  </a:cxn>
                  <a:cxn ang="0">
                    <a:pos x="294" y="84"/>
                  </a:cxn>
                  <a:cxn ang="0">
                    <a:pos x="268" y="84"/>
                  </a:cxn>
                  <a:cxn ang="0">
                    <a:pos x="262" y="76"/>
                  </a:cxn>
                  <a:cxn ang="0">
                    <a:pos x="308" y="74"/>
                  </a:cxn>
                  <a:cxn ang="0">
                    <a:pos x="316" y="66"/>
                  </a:cxn>
                  <a:cxn ang="0">
                    <a:pos x="278" y="52"/>
                  </a:cxn>
                  <a:cxn ang="0">
                    <a:pos x="240" y="34"/>
                  </a:cxn>
                  <a:cxn ang="0">
                    <a:pos x="182" y="36"/>
                  </a:cxn>
                  <a:cxn ang="0">
                    <a:pos x="154" y="30"/>
                  </a:cxn>
                  <a:cxn ang="0">
                    <a:pos x="124" y="10"/>
                  </a:cxn>
                  <a:cxn ang="0">
                    <a:pos x="78" y="6"/>
                  </a:cxn>
                  <a:cxn ang="0">
                    <a:pos x="10" y="0"/>
                  </a:cxn>
                  <a:cxn ang="0">
                    <a:pos x="2" y="12"/>
                  </a:cxn>
                  <a:cxn ang="0">
                    <a:pos x="18" y="32"/>
                  </a:cxn>
                  <a:cxn ang="0">
                    <a:pos x="58" y="52"/>
                  </a:cxn>
                  <a:cxn ang="0">
                    <a:pos x="66" y="66"/>
                  </a:cxn>
                  <a:cxn ang="0">
                    <a:pos x="112" y="66"/>
                  </a:cxn>
                  <a:cxn ang="0">
                    <a:pos x="160" y="60"/>
                  </a:cxn>
                  <a:cxn ang="0">
                    <a:pos x="186" y="84"/>
                  </a:cxn>
                  <a:cxn ang="0">
                    <a:pos x="202" y="98"/>
                  </a:cxn>
                  <a:cxn ang="0">
                    <a:pos x="194" y="120"/>
                  </a:cxn>
                  <a:cxn ang="0">
                    <a:pos x="186" y="142"/>
                  </a:cxn>
                  <a:cxn ang="0">
                    <a:pos x="198" y="154"/>
                  </a:cxn>
                  <a:cxn ang="0">
                    <a:pos x="206" y="182"/>
                  </a:cxn>
                  <a:cxn ang="0">
                    <a:pos x="232" y="190"/>
                  </a:cxn>
                  <a:cxn ang="0">
                    <a:pos x="250" y="186"/>
                  </a:cxn>
                  <a:cxn ang="0">
                    <a:pos x="282" y="198"/>
                  </a:cxn>
                  <a:cxn ang="0">
                    <a:pos x="326" y="188"/>
                  </a:cxn>
                  <a:cxn ang="0">
                    <a:pos x="342" y="188"/>
                  </a:cxn>
                </a:cxnLst>
                <a:rect l="0" t="0" r="r" b="b"/>
                <a:pathLst>
                  <a:path w="708" h="204">
                    <a:moveTo>
                      <a:pt x="342" y="188"/>
                    </a:moveTo>
                    <a:lnTo>
                      <a:pt x="342" y="188"/>
                    </a:lnTo>
                    <a:lnTo>
                      <a:pt x="342" y="196"/>
                    </a:lnTo>
                    <a:lnTo>
                      <a:pt x="342" y="198"/>
                    </a:lnTo>
                    <a:lnTo>
                      <a:pt x="344" y="200"/>
                    </a:lnTo>
                    <a:lnTo>
                      <a:pt x="352" y="202"/>
                    </a:lnTo>
                    <a:lnTo>
                      <a:pt x="364" y="204"/>
                    </a:lnTo>
                    <a:lnTo>
                      <a:pt x="406" y="202"/>
                    </a:lnTo>
                    <a:lnTo>
                      <a:pt x="472" y="202"/>
                    </a:lnTo>
                    <a:lnTo>
                      <a:pt x="472" y="202"/>
                    </a:lnTo>
                    <a:lnTo>
                      <a:pt x="506" y="202"/>
                    </a:lnTo>
                    <a:lnTo>
                      <a:pt x="530" y="198"/>
                    </a:lnTo>
                    <a:lnTo>
                      <a:pt x="546" y="192"/>
                    </a:lnTo>
                    <a:lnTo>
                      <a:pt x="554" y="186"/>
                    </a:lnTo>
                    <a:lnTo>
                      <a:pt x="558" y="180"/>
                    </a:lnTo>
                    <a:lnTo>
                      <a:pt x="560" y="176"/>
                    </a:lnTo>
                    <a:lnTo>
                      <a:pt x="562" y="178"/>
                    </a:lnTo>
                    <a:lnTo>
                      <a:pt x="562" y="184"/>
                    </a:lnTo>
                    <a:lnTo>
                      <a:pt x="562" y="184"/>
                    </a:lnTo>
                    <a:lnTo>
                      <a:pt x="566" y="188"/>
                    </a:lnTo>
                    <a:lnTo>
                      <a:pt x="570" y="190"/>
                    </a:lnTo>
                    <a:lnTo>
                      <a:pt x="584" y="196"/>
                    </a:lnTo>
                    <a:lnTo>
                      <a:pt x="604" y="200"/>
                    </a:lnTo>
                    <a:lnTo>
                      <a:pt x="624" y="200"/>
                    </a:lnTo>
                    <a:lnTo>
                      <a:pt x="646" y="200"/>
                    </a:lnTo>
                    <a:lnTo>
                      <a:pt x="664" y="198"/>
                    </a:lnTo>
                    <a:lnTo>
                      <a:pt x="676" y="192"/>
                    </a:lnTo>
                    <a:lnTo>
                      <a:pt x="680" y="190"/>
                    </a:lnTo>
                    <a:lnTo>
                      <a:pt x="682" y="186"/>
                    </a:lnTo>
                    <a:lnTo>
                      <a:pt x="682" y="186"/>
                    </a:lnTo>
                    <a:lnTo>
                      <a:pt x="684" y="178"/>
                    </a:lnTo>
                    <a:lnTo>
                      <a:pt x="688" y="174"/>
                    </a:lnTo>
                    <a:lnTo>
                      <a:pt x="694" y="172"/>
                    </a:lnTo>
                    <a:lnTo>
                      <a:pt x="700" y="170"/>
                    </a:lnTo>
                    <a:lnTo>
                      <a:pt x="706" y="168"/>
                    </a:lnTo>
                    <a:lnTo>
                      <a:pt x="708" y="168"/>
                    </a:lnTo>
                    <a:lnTo>
                      <a:pt x="708" y="166"/>
                    </a:lnTo>
                    <a:lnTo>
                      <a:pt x="700" y="162"/>
                    </a:lnTo>
                    <a:lnTo>
                      <a:pt x="700" y="162"/>
                    </a:lnTo>
                    <a:lnTo>
                      <a:pt x="694" y="158"/>
                    </a:lnTo>
                    <a:lnTo>
                      <a:pt x="690" y="154"/>
                    </a:lnTo>
                    <a:lnTo>
                      <a:pt x="692" y="152"/>
                    </a:lnTo>
                    <a:lnTo>
                      <a:pt x="696" y="148"/>
                    </a:lnTo>
                    <a:lnTo>
                      <a:pt x="700" y="144"/>
                    </a:lnTo>
                    <a:lnTo>
                      <a:pt x="702" y="140"/>
                    </a:lnTo>
                    <a:lnTo>
                      <a:pt x="704" y="134"/>
                    </a:lnTo>
                    <a:lnTo>
                      <a:pt x="700" y="126"/>
                    </a:lnTo>
                    <a:lnTo>
                      <a:pt x="700" y="126"/>
                    </a:lnTo>
                    <a:lnTo>
                      <a:pt x="694" y="118"/>
                    </a:lnTo>
                    <a:lnTo>
                      <a:pt x="688" y="114"/>
                    </a:lnTo>
                    <a:lnTo>
                      <a:pt x="680" y="112"/>
                    </a:lnTo>
                    <a:lnTo>
                      <a:pt x="672" y="110"/>
                    </a:lnTo>
                    <a:lnTo>
                      <a:pt x="654" y="110"/>
                    </a:lnTo>
                    <a:lnTo>
                      <a:pt x="648" y="108"/>
                    </a:lnTo>
                    <a:lnTo>
                      <a:pt x="642" y="104"/>
                    </a:lnTo>
                    <a:lnTo>
                      <a:pt x="642" y="104"/>
                    </a:lnTo>
                    <a:lnTo>
                      <a:pt x="636" y="98"/>
                    </a:lnTo>
                    <a:lnTo>
                      <a:pt x="626" y="96"/>
                    </a:lnTo>
                    <a:lnTo>
                      <a:pt x="614" y="94"/>
                    </a:lnTo>
                    <a:lnTo>
                      <a:pt x="600" y="96"/>
                    </a:lnTo>
                    <a:lnTo>
                      <a:pt x="560" y="98"/>
                    </a:lnTo>
                    <a:lnTo>
                      <a:pt x="506" y="106"/>
                    </a:lnTo>
                    <a:lnTo>
                      <a:pt x="506" y="106"/>
                    </a:lnTo>
                    <a:lnTo>
                      <a:pt x="480" y="110"/>
                    </a:lnTo>
                    <a:lnTo>
                      <a:pt x="464" y="114"/>
                    </a:lnTo>
                    <a:lnTo>
                      <a:pt x="454" y="120"/>
                    </a:lnTo>
                    <a:lnTo>
                      <a:pt x="446" y="124"/>
                    </a:lnTo>
                    <a:lnTo>
                      <a:pt x="442" y="126"/>
                    </a:lnTo>
                    <a:lnTo>
                      <a:pt x="438" y="128"/>
                    </a:lnTo>
                    <a:lnTo>
                      <a:pt x="430" y="126"/>
                    </a:lnTo>
                    <a:lnTo>
                      <a:pt x="416" y="122"/>
                    </a:lnTo>
                    <a:lnTo>
                      <a:pt x="416" y="122"/>
                    </a:lnTo>
                    <a:lnTo>
                      <a:pt x="402" y="118"/>
                    </a:lnTo>
                    <a:lnTo>
                      <a:pt x="390" y="118"/>
                    </a:lnTo>
                    <a:lnTo>
                      <a:pt x="382" y="118"/>
                    </a:lnTo>
                    <a:lnTo>
                      <a:pt x="374" y="120"/>
                    </a:lnTo>
                    <a:lnTo>
                      <a:pt x="368" y="122"/>
                    </a:lnTo>
                    <a:lnTo>
                      <a:pt x="362" y="122"/>
                    </a:lnTo>
                    <a:lnTo>
                      <a:pt x="354" y="120"/>
                    </a:lnTo>
                    <a:lnTo>
                      <a:pt x="346" y="114"/>
                    </a:lnTo>
                    <a:lnTo>
                      <a:pt x="346" y="114"/>
                    </a:lnTo>
                    <a:lnTo>
                      <a:pt x="338" y="110"/>
                    </a:lnTo>
                    <a:lnTo>
                      <a:pt x="332" y="108"/>
                    </a:lnTo>
                    <a:lnTo>
                      <a:pt x="330" y="110"/>
                    </a:lnTo>
                    <a:lnTo>
                      <a:pt x="328" y="114"/>
                    </a:lnTo>
                    <a:lnTo>
                      <a:pt x="328" y="118"/>
                    </a:lnTo>
                    <a:lnTo>
                      <a:pt x="326" y="122"/>
                    </a:lnTo>
                    <a:lnTo>
                      <a:pt x="324" y="124"/>
                    </a:lnTo>
                    <a:lnTo>
                      <a:pt x="318" y="122"/>
                    </a:lnTo>
                    <a:lnTo>
                      <a:pt x="318" y="122"/>
                    </a:lnTo>
                    <a:lnTo>
                      <a:pt x="312" y="118"/>
                    </a:lnTo>
                    <a:lnTo>
                      <a:pt x="310" y="116"/>
                    </a:lnTo>
                    <a:lnTo>
                      <a:pt x="310" y="112"/>
                    </a:lnTo>
                    <a:lnTo>
                      <a:pt x="310" y="110"/>
                    </a:lnTo>
                    <a:lnTo>
                      <a:pt x="312" y="106"/>
                    </a:lnTo>
                    <a:lnTo>
                      <a:pt x="310" y="102"/>
                    </a:lnTo>
                    <a:lnTo>
                      <a:pt x="308" y="96"/>
                    </a:lnTo>
                    <a:lnTo>
                      <a:pt x="300" y="90"/>
                    </a:lnTo>
                    <a:lnTo>
                      <a:pt x="300" y="90"/>
                    </a:lnTo>
                    <a:lnTo>
                      <a:pt x="294" y="84"/>
                    </a:lnTo>
                    <a:lnTo>
                      <a:pt x="286" y="82"/>
                    </a:lnTo>
                    <a:lnTo>
                      <a:pt x="280" y="82"/>
                    </a:lnTo>
                    <a:lnTo>
                      <a:pt x="276" y="82"/>
                    </a:lnTo>
                    <a:lnTo>
                      <a:pt x="268" y="84"/>
                    </a:lnTo>
                    <a:lnTo>
                      <a:pt x="266" y="82"/>
                    </a:lnTo>
                    <a:lnTo>
                      <a:pt x="264" y="78"/>
                    </a:lnTo>
                    <a:lnTo>
                      <a:pt x="264" y="78"/>
                    </a:lnTo>
                    <a:lnTo>
                      <a:pt x="262" y="76"/>
                    </a:lnTo>
                    <a:lnTo>
                      <a:pt x="264" y="74"/>
                    </a:lnTo>
                    <a:lnTo>
                      <a:pt x="270" y="72"/>
                    </a:lnTo>
                    <a:lnTo>
                      <a:pt x="290" y="72"/>
                    </a:lnTo>
                    <a:lnTo>
                      <a:pt x="308" y="74"/>
                    </a:lnTo>
                    <a:lnTo>
                      <a:pt x="314" y="72"/>
                    </a:lnTo>
                    <a:lnTo>
                      <a:pt x="316" y="70"/>
                    </a:lnTo>
                    <a:lnTo>
                      <a:pt x="316" y="66"/>
                    </a:lnTo>
                    <a:lnTo>
                      <a:pt x="316" y="66"/>
                    </a:lnTo>
                    <a:lnTo>
                      <a:pt x="314" y="62"/>
                    </a:lnTo>
                    <a:lnTo>
                      <a:pt x="308" y="58"/>
                    </a:lnTo>
                    <a:lnTo>
                      <a:pt x="296" y="56"/>
                    </a:lnTo>
                    <a:lnTo>
                      <a:pt x="278" y="52"/>
                    </a:lnTo>
                    <a:lnTo>
                      <a:pt x="268" y="48"/>
                    </a:lnTo>
                    <a:lnTo>
                      <a:pt x="258" y="44"/>
                    </a:lnTo>
                    <a:lnTo>
                      <a:pt x="258" y="44"/>
                    </a:lnTo>
                    <a:lnTo>
                      <a:pt x="240" y="34"/>
                    </a:lnTo>
                    <a:lnTo>
                      <a:pt x="232" y="32"/>
                    </a:lnTo>
                    <a:lnTo>
                      <a:pt x="224" y="30"/>
                    </a:lnTo>
                    <a:lnTo>
                      <a:pt x="204" y="32"/>
                    </a:lnTo>
                    <a:lnTo>
                      <a:pt x="182" y="36"/>
                    </a:lnTo>
                    <a:lnTo>
                      <a:pt x="182" y="36"/>
                    </a:lnTo>
                    <a:lnTo>
                      <a:pt x="170" y="36"/>
                    </a:lnTo>
                    <a:lnTo>
                      <a:pt x="162" y="34"/>
                    </a:lnTo>
                    <a:lnTo>
                      <a:pt x="154" y="30"/>
                    </a:lnTo>
                    <a:lnTo>
                      <a:pt x="148" y="24"/>
                    </a:lnTo>
                    <a:lnTo>
                      <a:pt x="136" y="14"/>
                    </a:lnTo>
                    <a:lnTo>
                      <a:pt x="130" y="10"/>
                    </a:lnTo>
                    <a:lnTo>
                      <a:pt x="124" y="10"/>
                    </a:lnTo>
                    <a:lnTo>
                      <a:pt x="124" y="10"/>
                    </a:lnTo>
                    <a:lnTo>
                      <a:pt x="114" y="10"/>
                    </a:lnTo>
                    <a:lnTo>
                      <a:pt x="104" y="10"/>
                    </a:lnTo>
                    <a:lnTo>
                      <a:pt x="78" y="6"/>
                    </a:lnTo>
                    <a:lnTo>
                      <a:pt x="48" y="2"/>
                    </a:lnTo>
                    <a:lnTo>
                      <a:pt x="14" y="0"/>
                    </a:lnTo>
                    <a:lnTo>
                      <a:pt x="14" y="0"/>
                    </a:lnTo>
                    <a:lnTo>
                      <a:pt x="10" y="0"/>
                    </a:lnTo>
                    <a:lnTo>
                      <a:pt x="4" y="2"/>
                    </a:lnTo>
                    <a:lnTo>
                      <a:pt x="2" y="4"/>
                    </a:lnTo>
                    <a:lnTo>
                      <a:pt x="0" y="8"/>
                    </a:lnTo>
                    <a:lnTo>
                      <a:pt x="2" y="12"/>
                    </a:lnTo>
                    <a:lnTo>
                      <a:pt x="4" y="18"/>
                    </a:lnTo>
                    <a:lnTo>
                      <a:pt x="10" y="24"/>
                    </a:lnTo>
                    <a:lnTo>
                      <a:pt x="18" y="32"/>
                    </a:lnTo>
                    <a:lnTo>
                      <a:pt x="18" y="32"/>
                    </a:lnTo>
                    <a:lnTo>
                      <a:pt x="26" y="38"/>
                    </a:lnTo>
                    <a:lnTo>
                      <a:pt x="36" y="42"/>
                    </a:lnTo>
                    <a:lnTo>
                      <a:pt x="50" y="48"/>
                    </a:lnTo>
                    <a:lnTo>
                      <a:pt x="58" y="52"/>
                    </a:lnTo>
                    <a:lnTo>
                      <a:pt x="62" y="56"/>
                    </a:lnTo>
                    <a:lnTo>
                      <a:pt x="62" y="60"/>
                    </a:lnTo>
                    <a:lnTo>
                      <a:pt x="62" y="60"/>
                    </a:lnTo>
                    <a:lnTo>
                      <a:pt x="66" y="66"/>
                    </a:lnTo>
                    <a:lnTo>
                      <a:pt x="70" y="68"/>
                    </a:lnTo>
                    <a:lnTo>
                      <a:pt x="78" y="70"/>
                    </a:lnTo>
                    <a:lnTo>
                      <a:pt x="88" y="70"/>
                    </a:lnTo>
                    <a:lnTo>
                      <a:pt x="112" y="66"/>
                    </a:lnTo>
                    <a:lnTo>
                      <a:pt x="138" y="60"/>
                    </a:lnTo>
                    <a:lnTo>
                      <a:pt x="138" y="60"/>
                    </a:lnTo>
                    <a:lnTo>
                      <a:pt x="150" y="60"/>
                    </a:lnTo>
                    <a:lnTo>
                      <a:pt x="160" y="60"/>
                    </a:lnTo>
                    <a:lnTo>
                      <a:pt x="166" y="62"/>
                    </a:lnTo>
                    <a:lnTo>
                      <a:pt x="170" y="66"/>
                    </a:lnTo>
                    <a:lnTo>
                      <a:pt x="180" y="78"/>
                    </a:lnTo>
                    <a:lnTo>
                      <a:pt x="186" y="84"/>
                    </a:lnTo>
                    <a:lnTo>
                      <a:pt x="194" y="90"/>
                    </a:lnTo>
                    <a:lnTo>
                      <a:pt x="194" y="90"/>
                    </a:lnTo>
                    <a:lnTo>
                      <a:pt x="198" y="94"/>
                    </a:lnTo>
                    <a:lnTo>
                      <a:pt x="202" y="98"/>
                    </a:lnTo>
                    <a:lnTo>
                      <a:pt x="202" y="102"/>
                    </a:lnTo>
                    <a:lnTo>
                      <a:pt x="202" y="106"/>
                    </a:lnTo>
                    <a:lnTo>
                      <a:pt x="200" y="114"/>
                    </a:lnTo>
                    <a:lnTo>
                      <a:pt x="194" y="120"/>
                    </a:lnTo>
                    <a:lnTo>
                      <a:pt x="190" y="128"/>
                    </a:lnTo>
                    <a:lnTo>
                      <a:pt x="186" y="134"/>
                    </a:lnTo>
                    <a:lnTo>
                      <a:pt x="184" y="140"/>
                    </a:lnTo>
                    <a:lnTo>
                      <a:pt x="186" y="142"/>
                    </a:lnTo>
                    <a:lnTo>
                      <a:pt x="190" y="144"/>
                    </a:lnTo>
                    <a:lnTo>
                      <a:pt x="190" y="144"/>
                    </a:lnTo>
                    <a:lnTo>
                      <a:pt x="196" y="150"/>
                    </a:lnTo>
                    <a:lnTo>
                      <a:pt x="198" y="154"/>
                    </a:lnTo>
                    <a:lnTo>
                      <a:pt x="200" y="164"/>
                    </a:lnTo>
                    <a:lnTo>
                      <a:pt x="200" y="170"/>
                    </a:lnTo>
                    <a:lnTo>
                      <a:pt x="202" y="176"/>
                    </a:lnTo>
                    <a:lnTo>
                      <a:pt x="206" y="182"/>
                    </a:lnTo>
                    <a:lnTo>
                      <a:pt x="216" y="186"/>
                    </a:lnTo>
                    <a:lnTo>
                      <a:pt x="216" y="186"/>
                    </a:lnTo>
                    <a:lnTo>
                      <a:pt x="224" y="190"/>
                    </a:lnTo>
                    <a:lnTo>
                      <a:pt x="232" y="190"/>
                    </a:lnTo>
                    <a:lnTo>
                      <a:pt x="236" y="190"/>
                    </a:lnTo>
                    <a:lnTo>
                      <a:pt x="240" y="188"/>
                    </a:lnTo>
                    <a:lnTo>
                      <a:pt x="244" y="186"/>
                    </a:lnTo>
                    <a:lnTo>
                      <a:pt x="250" y="186"/>
                    </a:lnTo>
                    <a:lnTo>
                      <a:pt x="260" y="188"/>
                    </a:lnTo>
                    <a:lnTo>
                      <a:pt x="274" y="194"/>
                    </a:lnTo>
                    <a:lnTo>
                      <a:pt x="274" y="194"/>
                    </a:lnTo>
                    <a:lnTo>
                      <a:pt x="282" y="198"/>
                    </a:lnTo>
                    <a:lnTo>
                      <a:pt x="290" y="198"/>
                    </a:lnTo>
                    <a:lnTo>
                      <a:pt x="304" y="198"/>
                    </a:lnTo>
                    <a:lnTo>
                      <a:pt x="316" y="194"/>
                    </a:lnTo>
                    <a:lnTo>
                      <a:pt x="326" y="188"/>
                    </a:lnTo>
                    <a:lnTo>
                      <a:pt x="340" y="180"/>
                    </a:lnTo>
                    <a:lnTo>
                      <a:pt x="342" y="180"/>
                    </a:lnTo>
                    <a:lnTo>
                      <a:pt x="342" y="180"/>
                    </a:lnTo>
                    <a:lnTo>
                      <a:pt x="342" y="188"/>
                    </a:lnTo>
                    <a:lnTo>
                      <a:pt x="342" y="188"/>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47" name="Freeform 6103">
                <a:extLst>
                  <a:ext uri="{FF2B5EF4-FFF2-40B4-BE49-F238E27FC236}">
                    <a16:creationId xmlns:a16="http://schemas.microsoft.com/office/drawing/2014/main" id="{CA4E9252-3906-943A-D7A3-CE2351E9409A}"/>
                  </a:ext>
                </a:extLst>
              </p:cNvPr>
              <p:cNvSpPr>
                <a:spLocks/>
              </p:cNvSpPr>
              <p:nvPr/>
            </p:nvSpPr>
            <p:spPr bwMode="auto">
              <a:xfrm>
                <a:off x="1936750" y="1119823"/>
                <a:ext cx="81280" cy="49530"/>
              </a:xfrm>
              <a:custGeom>
                <a:avLst/>
                <a:gdLst/>
                <a:ahLst/>
                <a:cxnLst>
                  <a:cxn ang="0">
                    <a:pos x="94" y="78"/>
                  </a:cxn>
                  <a:cxn ang="0">
                    <a:pos x="94" y="78"/>
                  </a:cxn>
                  <a:cxn ang="0">
                    <a:pos x="110" y="76"/>
                  </a:cxn>
                  <a:cxn ang="0">
                    <a:pos x="120" y="72"/>
                  </a:cxn>
                  <a:cxn ang="0">
                    <a:pos x="126" y="66"/>
                  </a:cxn>
                  <a:cxn ang="0">
                    <a:pos x="128" y="58"/>
                  </a:cxn>
                  <a:cxn ang="0">
                    <a:pos x="126" y="48"/>
                  </a:cxn>
                  <a:cxn ang="0">
                    <a:pos x="120" y="38"/>
                  </a:cxn>
                  <a:cxn ang="0">
                    <a:pos x="114" y="28"/>
                  </a:cxn>
                  <a:cxn ang="0">
                    <a:pos x="104" y="16"/>
                  </a:cxn>
                  <a:cxn ang="0">
                    <a:pos x="104" y="16"/>
                  </a:cxn>
                  <a:cxn ang="0">
                    <a:pos x="92" y="8"/>
                  </a:cxn>
                  <a:cxn ang="0">
                    <a:pos x="80" y="2"/>
                  </a:cxn>
                  <a:cxn ang="0">
                    <a:pos x="68" y="0"/>
                  </a:cxn>
                  <a:cxn ang="0">
                    <a:pos x="58" y="0"/>
                  </a:cxn>
                  <a:cxn ang="0">
                    <a:pos x="46" y="2"/>
                  </a:cxn>
                  <a:cxn ang="0">
                    <a:pos x="34" y="8"/>
                  </a:cxn>
                  <a:cxn ang="0">
                    <a:pos x="24" y="14"/>
                  </a:cxn>
                  <a:cxn ang="0">
                    <a:pos x="16" y="24"/>
                  </a:cxn>
                  <a:cxn ang="0">
                    <a:pos x="16" y="24"/>
                  </a:cxn>
                  <a:cxn ang="0">
                    <a:pos x="6" y="36"/>
                  </a:cxn>
                  <a:cxn ang="0">
                    <a:pos x="2" y="42"/>
                  </a:cxn>
                  <a:cxn ang="0">
                    <a:pos x="0" y="48"/>
                  </a:cxn>
                  <a:cxn ang="0">
                    <a:pos x="0" y="52"/>
                  </a:cxn>
                  <a:cxn ang="0">
                    <a:pos x="4" y="56"/>
                  </a:cxn>
                  <a:cxn ang="0">
                    <a:pos x="10" y="58"/>
                  </a:cxn>
                  <a:cxn ang="0">
                    <a:pos x="22" y="60"/>
                  </a:cxn>
                  <a:cxn ang="0">
                    <a:pos x="22" y="60"/>
                  </a:cxn>
                  <a:cxn ang="0">
                    <a:pos x="32" y="62"/>
                  </a:cxn>
                  <a:cxn ang="0">
                    <a:pos x="40" y="64"/>
                  </a:cxn>
                  <a:cxn ang="0">
                    <a:pos x="54" y="70"/>
                  </a:cxn>
                  <a:cxn ang="0">
                    <a:pos x="68" y="76"/>
                  </a:cxn>
                  <a:cxn ang="0">
                    <a:pos x="80" y="76"/>
                  </a:cxn>
                  <a:cxn ang="0">
                    <a:pos x="94" y="78"/>
                  </a:cxn>
                  <a:cxn ang="0">
                    <a:pos x="94" y="78"/>
                  </a:cxn>
                </a:cxnLst>
                <a:rect l="0" t="0" r="r" b="b"/>
                <a:pathLst>
                  <a:path w="128" h="78">
                    <a:moveTo>
                      <a:pt x="94" y="78"/>
                    </a:moveTo>
                    <a:lnTo>
                      <a:pt x="94" y="78"/>
                    </a:lnTo>
                    <a:lnTo>
                      <a:pt x="110" y="76"/>
                    </a:lnTo>
                    <a:lnTo>
                      <a:pt x="120" y="72"/>
                    </a:lnTo>
                    <a:lnTo>
                      <a:pt x="126" y="66"/>
                    </a:lnTo>
                    <a:lnTo>
                      <a:pt x="128" y="58"/>
                    </a:lnTo>
                    <a:lnTo>
                      <a:pt x="126" y="48"/>
                    </a:lnTo>
                    <a:lnTo>
                      <a:pt x="120" y="38"/>
                    </a:lnTo>
                    <a:lnTo>
                      <a:pt x="114" y="28"/>
                    </a:lnTo>
                    <a:lnTo>
                      <a:pt x="104" y="16"/>
                    </a:lnTo>
                    <a:lnTo>
                      <a:pt x="104" y="16"/>
                    </a:lnTo>
                    <a:lnTo>
                      <a:pt x="92" y="8"/>
                    </a:lnTo>
                    <a:lnTo>
                      <a:pt x="80" y="2"/>
                    </a:lnTo>
                    <a:lnTo>
                      <a:pt x="68" y="0"/>
                    </a:lnTo>
                    <a:lnTo>
                      <a:pt x="58" y="0"/>
                    </a:lnTo>
                    <a:lnTo>
                      <a:pt x="46" y="2"/>
                    </a:lnTo>
                    <a:lnTo>
                      <a:pt x="34" y="8"/>
                    </a:lnTo>
                    <a:lnTo>
                      <a:pt x="24" y="14"/>
                    </a:lnTo>
                    <a:lnTo>
                      <a:pt x="16" y="24"/>
                    </a:lnTo>
                    <a:lnTo>
                      <a:pt x="16" y="24"/>
                    </a:lnTo>
                    <a:lnTo>
                      <a:pt x="6" y="36"/>
                    </a:lnTo>
                    <a:lnTo>
                      <a:pt x="2" y="42"/>
                    </a:lnTo>
                    <a:lnTo>
                      <a:pt x="0" y="48"/>
                    </a:lnTo>
                    <a:lnTo>
                      <a:pt x="0" y="52"/>
                    </a:lnTo>
                    <a:lnTo>
                      <a:pt x="4" y="56"/>
                    </a:lnTo>
                    <a:lnTo>
                      <a:pt x="10" y="58"/>
                    </a:lnTo>
                    <a:lnTo>
                      <a:pt x="22" y="60"/>
                    </a:lnTo>
                    <a:lnTo>
                      <a:pt x="22" y="60"/>
                    </a:lnTo>
                    <a:lnTo>
                      <a:pt x="32" y="62"/>
                    </a:lnTo>
                    <a:lnTo>
                      <a:pt x="40" y="64"/>
                    </a:lnTo>
                    <a:lnTo>
                      <a:pt x="54" y="70"/>
                    </a:lnTo>
                    <a:lnTo>
                      <a:pt x="68" y="76"/>
                    </a:lnTo>
                    <a:lnTo>
                      <a:pt x="80" y="76"/>
                    </a:lnTo>
                    <a:lnTo>
                      <a:pt x="94" y="78"/>
                    </a:lnTo>
                    <a:lnTo>
                      <a:pt x="94" y="78"/>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48" name="Freeform 6104">
                <a:extLst>
                  <a:ext uri="{FF2B5EF4-FFF2-40B4-BE49-F238E27FC236}">
                    <a16:creationId xmlns:a16="http://schemas.microsoft.com/office/drawing/2014/main" id="{701D8217-46F8-2001-46D5-962081721D3C}"/>
                  </a:ext>
                </a:extLst>
              </p:cNvPr>
              <p:cNvSpPr>
                <a:spLocks/>
              </p:cNvSpPr>
              <p:nvPr/>
            </p:nvSpPr>
            <p:spPr bwMode="auto">
              <a:xfrm>
                <a:off x="1940560" y="1010603"/>
                <a:ext cx="80010" cy="19050"/>
              </a:xfrm>
              <a:custGeom>
                <a:avLst/>
                <a:gdLst/>
                <a:ahLst/>
                <a:cxnLst>
                  <a:cxn ang="0">
                    <a:pos x="92" y="28"/>
                  </a:cxn>
                  <a:cxn ang="0">
                    <a:pos x="92" y="28"/>
                  </a:cxn>
                  <a:cxn ang="0">
                    <a:pos x="108" y="28"/>
                  </a:cxn>
                  <a:cxn ang="0">
                    <a:pos x="120" y="26"/>
                  </a:cxn>
                  <a:cxn ang="0">
                    <a:pos x="124" y="22"/>
                  </a:cxn>
                  <a:cxn ang="0">
                    <a:pos x="126" y="20"/>
                  </a:cxn>
                  <a:cxn ang="0">
                    <a:pos x="126" y="16"/>
                  </a:cxn>
                  <a:cxn ang="0">
                    <a:pos x="122" y="12"/>
                  </a:cxn>
                  <a:cxn ang="0">
                    <a:pos x="112" y="8"/>
                  </a:cxn>
                  <a:cxn ang="0">
                    <a:pos x="100" y="4"/>
                  </a:cxn>
                  <a:cxn ang="0">
                    <a:pos x="82" y="2"/>
                  </a:cxn>
                  <a:cxn ang="0">
                    <a:pos x="82" y="2"/>
                  </a:cxn>
                  <a:cxn ang="0">
                    <a:pos x="48" y="0"/>
                  </a:cxn>
                  <a:cxn ang="0">
                    <a:pos x="22" y="4"/>
                  </a:cxn>
                  <a:cxn ang="0">
                    <a:pos x="14" y="6"/>
                  </a:cxn>
                  <a:cxn ang="0">
                    <a:pos x="6" y="8"/>
                  </a:cxn>
                  <a:cxn ang="0">
                    <a:pos x="2" y="12"/>
                  </a:cxn>
                  <a:cxn ang="0">
                    <a:pos x="0" y="18"/>
                  </a:cxn>
                  <a:cxn ang="0">
                    <a:pos x="0" y="18"/>
                  </a:cxn>
                  <a:cxn ang="0">
                    <a:pos x="2" y="24"/>
                  </a:cxn>
                  <a:cxn ang="0">
                    <a:pos x="6" y="26"/>
                  </a:cxn>
                  <a:cxn ang="0">
                    <a:pos x="16" y="28"/>
                  </a:cxn>
                  <a:cxn ang="0">
                    <a:pos x="26" y="30"/>
                  </a:cxn>
                  <a:cxn ang="0">
                    <a:pos x="56" y="28"/>
                  </a:cxn>
                  <a:cxn ang="0">
                    <a:pos x="92" y="28"/>
                  </a:cxn>
                  <a:cxn ang="0">
                    <a:pos x="92" y="28"/>
                  </a:cxn>
                </a:cxnLst>
                <a:rect l="0" t="0" r="r" b="b"/>
                <a:pathLst>
                  <a:path w="126" h="30">
                    <a:moveTo>
                      <a:pt x="92" y="28"/>
                    </a:moveTo>
                    <a:lnTo>
                      <a:pt x="92" y="28"/>
                    </a:lnTo>
                    <a:lnTo>
                      <a:pt x="108" y="28"/>
                    </a:lnTo>
                    <a:lnTo>
                      <a:pt x="120" y="26"/>
                    </a:lnTo>
                    <a:lnTo>
                      <a:pt x="124" y="22"/>
                    </a:lnTo>
                    <a:lnTo>
                      <a:pt x="126" y="20"/>
                    </a:lnTo>
                    <a:lnTo>
                      <a:pt x="126" y="16"/>
                    </a:lnTo>
                    <a:lnTo>
                      <a:pt x="122" y="12"/>
                    </a:lnTo>
                    <a:lnTo>
                      <a:pt x="112" y="8"/>
                    </a:lnTo>
                    <a:lnTo>
                      <a:pt x="100" y="4"/>
                    </a:lnTo>
                    <a:lnTo>
                      <a:pt x="82" y="2"/>
                    </a:lnTo>
                    <a:lnTo>
                      <a:pt x="82" y="2"/>
                    </a:lnTo>
                    <a:lnTo>
                      <a:pt x="48" y="0"/>
                    </a:lnTo>
                    <a:lnTo>
                      <a:pt x="22" y="4"/>
                    </a:lnTo>
                    <a:lnTo>
                      <a:pt x="14" y="6"/>
                    </a:lnTo>
                    <a:lnTo>
                      <a:pt x="6" y="8"/>
                    </a:lnTo>
                    <a:lnTo>
                      <a:pt x="2" y="12"/>
                    </a:lnTo>
                    <a:lnTo>
                      <a:pt x="0" y="18"/>
                    </a:lnTo>
                    <a:lnTo>
                      <a:pt x="0" y="18"/>
                    </a:lnTo>
                    <a:lnTo>
                      <a:pt x="2" y="24"/>
                    </a:lnTo>
                    <a:lnTo>
                      <a:pt x="6" y="26"/>
                    </a:lnTo>
                    <a:lnTo>
                      <a:pt x="16" y="28"/>
                    </a:lnTo>
                    <a:lnTo>
                      <a:pt x="26" y="30"/>
                    </a:lnTo>
                    <a:lnTo>
                      <a:pt x="56" y="28"/>
                    </a:lnTo>
                    <a:lnTo>
                      <a:pt x="92" y="28"/>
                    </a:lnTo>
                    <a:lnTo>
                      <a:pt x="92" y="28"/>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49" name="Freeform 6105">
                <a:extLst>
                  <a:ext uri="{FF2B5EF4-FFF2-40B4-BE49-F238E27FC236}">
                    <a16:creationId xmlns:a16="http://schemas.microsoft.com/office/drawing/2014/main" id="{10129E7A-587A-8F5D-9667-9457A2C78F76}"/>
                  </a:ext>
                </a:extLst>
              </p:cNvPr>
              <p:cNvSpPr>
                <a:spLocks/>
              </p:cNvSpPr>
              <p:nvPr/>
            </p:nvSpPr>
            <p:spPr bwMode="auto">
              <a:xfrm>
                <a:off x="2194560" y="944563"/>
                <a:ext cx="34290" cy="12700"/>
              </a:xfrm>
              <a:custGeom>
                <a:avLst/>
                <a:gdLst/>
                <a:ahLst/>
                <a:cxnLst>
                  <a:cxn ang="0">
                    <a:pos x="54" y="4"/>
                  </a:cxn>
                  <a:cxn ang="0">
                    <a:pos x="54" y="4"/>
                  </a:cxn>
                  <a:cxn ang="0">
                    <a:pos x="54" y="2"/>
                  </a:cxn>
                  <a:cxn ang="0">
                    <a:pos x="50" y="0"/>
                  </a:cxn>
                  <a:cxn ang="0">
                    <a:pos x="36" y="0"/>
                  </a:cxn>
                  <a:cxn ang="0">
                    <a:pos x="18" y="6"/>
                  </a:cxn>
                  <a:cxn ang="0">
                    <a:pos x="8" y="10"/>
                  </a:cxn>
                  <a:cxn ang="0">
                    <a:pos x="2" y="14"/>
                  </a:cxn>
                  <a:cxn ang="0">
                    <a:pos x="2" y="14"/>
                  </a:cxn>
                  <a:cxn ang="0">
                    <a:pos x="0" y="18"/>
                  </a:cxn>
                  <a:cxn ang="0">
                    <a:pos x="4" y="20"/>
                  </a:cxn>
                  <a:cxn ang="0">
                    <a:pos x="20" y="18"/>
                  </a:cxn>
                  <a:cxn ang="0">
                    <a:pos x="42" y="12"/>
                  </a:cxn>
                  <a:cxn ang="0">
                    <a:pos x="50" y="8"/>
                  </a:cxn>
                  <a:cxn ang="0">
                    <a:pos x="54" y="4"/>
                  </a:cxn>
                  <a:cxn ang="0">
                    <a:pos x="54" y="4"/>
                  </a:cxn>
                </a:cxnLst>
                <a:rect l="0" t="0" r="r" b="b"/>
                <a:pathLst>
                  <a:path w="54" h="20">
                    <a:moveTo>
                      <a:pt x="54" y="4"/>
                    </a:moveTo>
                    <a:lnTo>
                      <a:pt x="54" y="4"/>
                    </a:lnTo>
                    <a:lnTo>
                      <a:pt x="54" y="2"/>
                    </a:lnTo>
                    <a:lnTo>
                      <a:pt x="50" y="0"/>
                    </a:lnTo>
                    <a:lnTo>
                      <a:pt x="36" y="0"/>
                    </a:lnTo>
                    <a:lnTo>
                      <a:pt x="18" y="6"/>
                    </a:lnTo>
                    <a:lnTo>
                      <a:pt x="8" y="10"/>
                    </a:lnTo>
                    <a:lnTo>
                      <a:pt x="2" y="14"/>
                    </a:lnTo>
                    <a:lnTo>
                      <a:pt x="2" y="14"/>
                    </a:lnTo>
                    <a:lnTo>
                      <a:pt x="0" y="18"/>
                    </a:lnTo>
                    <a:lnTo>
                      <a:pt x="4" y="20"/>
                    </a:lnTo>
                    <a:lnTo>
                      <a:pt x="20" y="18"/>
                    </a:lnTo>
                    <a:lnTo>
                      <a:pt x="42" y="12"/>
                    </a:lnTo>
                    <a:lnTo>
                      <a:pt x="50" y="8"/>
                    </a:lnTo>
                    <a:lnTo>
                      <a:pt x="54" y="4"/>
                    </a:lnTo>
                    <a:lnTo>
                      <a:pt x="54" y="4"/>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50" name="Freeform 6106">
                <a:extLst>
                  <a:ext uri="{FF2B5EF4-FFF2-40B4-BE49-F238E27FC236}">
                    <a16:creationId xmlns:a16="http://schemas.microsoft.com/office/drawing/2014/main" id="{7CE6D3E2-C67E-5C3D-2D79-515797CDCE3B}"/>
                  </a:ext>
                </a:extLst>
              </p:cNvPr>
              <p:cNvSpPr>
                <a:spLocks/>
              </p:cNvSpPr>
              <p:nvPr/>
            </p:nvSpPr>
            <p:spPr bwMode="auto">
              <a:xfrm>
                <a:off x="2057400" y="727393"/>
                <a:ext cx="784860" cy="367030"/>
              </a:xfrm>
              <a:custGeom>
                <a:avLst/>
                <a:gdLst/>
                <a:ahLst/>
                <a:cxnLst>
                  <a:cxn ang="0">
                    <a:pos x="68" y="162"/>
                  </a:cxn>
                  <a:cxn ang="0">
                    <a:pos x="122" y="204"/>
                  </a:cxn>
                  <a:cxn ang="0">
                    <a:pos x="246" y="182"/>
                  </a:cxn>
                  <a:cxn ang="0">
                    <a:pos x="202" y="210"/>
                  </a:cxn>
                  <a:cxn ang="0">
                    <a:pos x="334" y="210"/>
                  </a:cxn>
                  <a:cxn ang="0">
                    <a:pos x="494" y="186"/>
                  </a:cxn>
                  <a:cxn ang="0">
                    <a:pos x="540" y="190"/>
                  </a:cxn>
                  <a:cxn ang="0">
                    <a:pos x="450" y="222"/>
                  </a:cxn>
                  <a:cxn ang="0">
                    <a:pos x="402" y="274"/>
                  </a:cxn>
                  <a:cxn ang="0">
                    <a:pos x="402" y="298"/>
                  </a:cxn>
                  <a:cxn ang="0">
                    <a:pos x="246" y="240"/>
                  </a:cxn>
                  <a:cxn ang="0">
                    <a:pos x="226" y="284"/>
                  </a:cxn>
                  <a:cxn ang="0">
                    <a:pos x="296" y="336"/>
                  </a:cxn>
                  <a:cxn ang="0">
                    <a:pos x="336" y="356"/>
                  </a:cxn>
                  <a:cxn ang="0">
                    <a:pos x="298" y="364"/>
                  </a:cxn>
                  <a:cxn ang="0">
                    <a:pos x="168" y="410"/>
                  </a:cxn>
                  <a:cxn ang="0">
                    <a:pos x="226" y="422"/>
                  </a:cxn>
                  <a:cxn ang="0">
                    <a:pos x="256" y="440"/>
                  </a:cxn>
                  <a:cxn ang="0">
                    <a:pos x="330" y="460"/>
                  </a:cxn>
                  <a:cxn ang="0">
                    <a:pos x="342" y="464"/>
                  </a:cxn>
                  <a:cxn ang="0">
                    <a:pos x="238" y="460"/>
                  </a:cxn>
                  <a:cxn ang="0">
                    <a:pos x="140" y="450"/>
                  </a:cxn>
                  <a:cxn ang="0">
                    <a:pos x="160" y="502"/>
                  </a:cxn>
                  <a:cxn ang="0">
                    <a:pos x="92" y="546"/>
                  </a:cxn>
                  <a:cxn ang="0">
                    <a:pos x="146" y="562"/>
                  </a:cxn>
                  <a:cxn ang="0">
                    <a:pos x="244" y="562"/>
                  </a:cxn>
                  <a:cxn ang="0">
                    <a:pos x="322" y="552"/>
                  </a:cxn>
                  <a:cxn ang="0">
                    <a:pos x="438" y="548"/>
                  </a:cxn>
                  <a:cxn ang="0">
                    <a:pos x="462" y="578"/>
                  </a:cxn>
                  <a:cxn ang="0">
                    <a:pos x="560" y="538"/>
                  </a:cxn>
                  <a:cxn ang="0">
                    <a:pos x="518" y="514"/>
                  </a:cxn>
                  <a:cxn ang="0">
                    <a:pos x="550" y="472"/>
                  </a:cxn>
                  <a:cxn ang="0">
                    <a:pos x="550" y="432"/>
                  </a:cxn>
                  <a:cxn ang="0">
                    <a:pos x="668" y="402"/>
                  </a:cxn>
                  <a:cxn ang="0">
                    <a:pos x="684" y="372"/>
                  </a:cxn>
                  <a:cxn ang="0">
                    <a:pos x="686" y="348"/>
                  </a:cxn>
                  <a:cxn ang="0">
                    <a:pos x="658" y="326"/>
                  </a:cxn>
                  <a:cxn ang="0">
                    <a:pos x="588" y="318"/>
                  </a:cxn>
                  <a:cxn ang="0">
                    <a:pos x="752" y="284"/>
                  </a:cxn>
                  <a:cxn ang="0">
                    <a:pos x="832" y="278"/>
                  </a:cxn>
                  <a:cxn ang="0">
                    <a:pos x="1076" y="154"/>
                  </a:cxn>
                  <a:cxn ang="0">
                    <a:pos x="1000" y="142"/>
                  </a:cxn>
                  <a:cxn ang="0">
                    <a:pos x="1232" y="76"/>
                  </a:cxn>
                  <a:cxn ang="0">
                    <a:pos x="1168" y="54"/>
                  </a:cxn>
                  <a:cxn ang="0">
                    <a:pos x="1094" y="20"/>
                  </a:cxn>
                  <a:cxn ang="0">
                    <a:pos x="962" y="40"/>
                  </a:cxn>
                  <a:cxn ang="0">
                    <a:pos x="1006" y="20"/>
                  </a:cxn>
                  <a:cxn ang="0">
                    <a:pos x="858" y="2"/>
                  </a:cxn>
                  <a:cxn ang="0">
                    <a:pos x="690" y="10"/>
                  </a:cxn>
                  <a:cxn ang="0">
                    <a:pos x="500" y="14"/>
                  </a:cxn>
                  <a:cxn ang="0">
                    <a:pos x="412" y="24"/>
                  </a:cxn>
                  <a:cxn ang="0">
                    <a:pos x="392" y="42"/>
                  </a:cxn>
                  <a:cxn ang="0">
                    <a:pos x="340" y="70"/>
                  </a:cxn>
                  <a:cxn ang="0">
                    <a:pos x="264" y="52"/>
                  </a:cxn>
                  <a:cxn ang="0">
                    <a:pos x="224" y="76"/>
                  </a:cxn>
                  <a:cxn ang="0">
                    <a:pos x="248" y="98"/>
                  </a:cxn>
                  <a:cxn ang="0">
                    <a:pos x="130" y="92"/>
                  </a:cxn>
                  <a:cxn ang="0">
                    <a:pos x="50" y="104"/>
                  </a:cxn>
                  <a:cxn ang="0">
                    <a:pos x="12" y="144"/>
                  </a:cxn>
                </a:cxnLst>
                <a:rect l="0" t="0" r="r" b="b"/>
                <a:pathLst>
                  <a:path w="1236" h="578">
                    <a:moveTo>
                      <a:pt x="44" y="148"/>
                    </a:moveTo>
                    <a:lnTo>
                      <a:pt x="44" y="148"/>
                    </a:lnTo>
                    <a:lnTo>
                      <a:pt x="50" y="150"/>
                    </a:lnTo>
                    <a:lnTo>
                      <a:pt x="58" y="152"/>
                    </a:lnTo>
                    <a:lnTo>
                      <a:pt x="74" y="150"/>
                    </a:lnTo>
                    <a:lnTo>
                      <a:pt x="80" y="150"/>
                    </a:lnTo>
                    <a:lnTo>
                      <a:pt x="80" y="152"/>
                    </a:lnTo>
                    <a:lnTo>
                      <a:pt x="74" y="156"/>
                    </a:lnTo>
                    <a:lnTo>
                      <a:pt x="74" y="156"/>
                    </a:lnTo>
                    <a:lnTo>
                      <a:pt x="68" y="162"/>
                    </a:lnTo>
                    <a:lnTo>
                      <a:pt x="62" y="168"/>
                    </a:lnTo>
                    <a:lnTo>
                      <a:pt x="62" y="172"/>
                    </a:lnTo>
                    <a:lnTo>
                      <a:pt x="62" y="178"/>
                    </a:lnTo>
                    <a:lnTo>
                      <a:pt x="66" y="182"/>
                    </a:lnTo>
                    <a:lnTo>
                      <a:pt x="72" y="186"/>
                    </a:lnTo>
                    <a:lnTo>
                      <a:pt x="82" y="190"/>
                    </a:lnTo>
                    <a:lnTo>
                      <a:pt x="94" y="194"/>
                    </a:lnTo>
                    <a:lnTo>
                      <a:pt x="94" y="194"/>
                    </a:lnTo>
                    <a:lnTo>
                      <a:pt x="108" y="200"/>
                    </a:lnTo>
                    <a:lnTo>
                      <a:pt x="122" y="204"/>
                    </a:lnTo>
                    <a:lnTo>
                      <a:pt x="144" y="212"/>
                    </a:lnTo>
                    <a:lnTo>
                      <a:pt x="156" y="216"/>
                    </a:lnTo>
                    <a:lnTo>
                      <a:pt x="166" y="214"/>
                    </a:lnTo>
                    <a:lnTo>
                      <a:pt x="178" y="212"/>
                    </a:lnTo>
                    <a:lnTo>
                      <a:pt x="192" y="204"/>
                    </a:lnTo>
                    <a:lnTo>
                      <a:pt x="192" y="204"/>
                    </a:lnTo>
                    <a:lnTo>
                      <a:pt x="206" y="194"/>
                    </a:lnTo>
                    <a:lnTo>
                      <a:pt x="222" y="188"/>
                    </a:lnTo>
                    <a:lnTo>
                      <a:pt x="234" y="184"/>
                    </a:lnTo>
                    <a:lnTo>
                      <a:pt x="246" y="182"/>
                    </a:lnTo>
                    <a:lnTo>
                      <a:pt x="254" y="182"/>
                    </a:lnTo>
                    <a:lnTo>
                      <a:pt x="258" y="182"/>
                    </a:lnTo>
                    <a:lnTo>
                      <a:pt x="256" y="184"/>
                    </a:lnTo>
                    <a:lnTo>
                      <a:pt x="250" y="186"/>
                    </a:lnTo>
                    <a:lnTo>
                      <a:pt x="250" y="186"/>
                    </a:lnTo>
                    <a:lnTo>
                      <a:pt x="224" y="194"/>
                    </a:lnTo>
                    <a:lnTo>
                      <a:pt x="212" y="200"/>
                    </a:lnTo>
                    <a:lnTo>
                      <a:pt x="204" y="206"/>
                    </a:lnTo>
                    <a:lnTo>
                      <a:pt x="202" y="208"/>
                    </a:lnTo>
                    <a:lnTo>
                      <a:pt x="202" y="210"/>
                    </a:lnTo>
                    <a:lnTo>
                      <a:pt x="204" y="214"/>
                    </a:lnTo>
                    <a:lnTo>
                      <a:pt x="208" y="216"/>
                    </a:lnTo>
                    <a:lnTo>
                      <a:pt x="224" y="220"/>
                    </a:lnTo>
                    <a:lnTo>
                      <a:pt x="254" y="224"/>
                    </a:lnTo>
                    <a:lnTo>
                      <a:pt x="254" y="224"/>
                    </a:lnTo>
                    <a:lnTo>
                      <a:pt x="284" y="224"/>
                    </a:lnTo>
                    <a:lnTo>
                      <a:pt x="304" y="224"/>
                    </a:lnTo>
                    <a:lnTo>
                      <a:pt x="318" y="220"/>
                    </a:lnTo>
                    <a:lnTo>
                      <a:pt x="326" y="216"/>
                    </a:lnTo>
                    <a:lnTo>
                      <a:pt x="334" y="210"/>
                    </a:lnTo>
                    <a:lnTo>
                      <a:pt x="338" y="210"/>
                    </a:lnTo>
                    <a:lnTo>
                      <a:pt x="346" y="214"/>
                    </a:lnTo>
                    <a:lnTo>
                      <a:pt x="346" y="214"/>
                    </a:lnTo>
                    <a:lnTo>
                      <a:pt x="358" y="218"/>
                    </a:lnTo>
                    <a:lnTo>
                      <a:pt x="374" y="218"/>
                    </a:lnTo>
                    <a:lnTo>
                      <a:pt x="394" y="216"/>
                    </a:lnTo>
                    <a:lnTo>
                      <a:pt x="418" y="212"/>
                    </a:lnTo>
                    <a:lnTo>
                      <a:pt x="442" y="206"/>
                    </a:lnTo>
                    <a:lnTo>
                      <a:pt x="468" y="196"/>
                    </a:lnTo>
                    <a:lnTo>
                      <a:pt x="494" y="186"/>
                    </a:lnTo>
                    <a:lnTo>
                      <a:pt x="520" y="174"/>
                    </a:lnTo>
                    <a:lnTo>
                      <a:pt x="520" y="174"/>
                    </a:lnTo>
                    <a:lnTo>
                      <a:pt x="546" y="160"/>
                    </a:lnTo>
                    <a:lnTo>
                      <a:pt x="544" y="162"/>
                    </a:lnTo>
                    <a:lnTo>
                      <a:pt x="540" y="168"/>
                    </a:lnTo>
                    <a:lnTo>
                      <a:pt x="536" y="176"/>
                    </a:lnTo>
                    <a:lnTo>
                      <a:pt x="534" y="180"/>
                    </a:lnTo>
                    <a:lnTo>
                      <a:pt x="534" y="184"/>
                    </a:lnTo>
                    <a:lnTo>
                      <a:pt x="536" y="186"/>
                    </a:lnTo>
                    <a:lnTo>
                      <a:pt x="540" y="190"/>
                    </a:lnTo>
                    <a:lnTo>
                      <a:pt x="548" y="192"/>
                    </a:lnTo>
                    <a:lnTo>
                      <a:pt x="558" y="192"/>
                    </a:lnTo>
                    <a:lnTo>
                      <a:pt x="558" y="192"/>
                    </a:lnTo>
                    <a:lnTo>
                      <a:pt x="576" y="194"/>
                    </a:lnTo>
                    <a:lnTo>
                      <a:pt x="584" y="196"/>
                    </a:lnTo>
                    <a:lnTo>
                      <a:pt x="584" y="196"/>
                    </a:lnTo>
                    <a:lnTo>
                      <a:pt x="580" y="198"/>
                    </a:lnTo>
                    <a:lnTo>
                      <a:pt x="570" y="200"/>
                    </a:lnTo>
                    <a:lnTo>
                      <a:pt x="524" y="208"/>
                    </a:lnTo>
                    <a:lnTo>
                      <a:pt x="450" y="222"/>
                    </a:lnTo>
                    <a:lnTo>
                      <a:pt x="450" y="222"/>
                    </a:lnTo>
                    <a:lnTo>
                      <a:pt x="388" y="236"/>
                    </a:lnTo>
                    <a:lnTo>
                      <a:pt x="370" y="238"/>
                    </a:lnTo>
                    <a:lnTo>
                      <a:pt x="360" y="242"/>
                    </a:lnTo>
                    <a:lnTo>
                      <a:pt x="358" y="242"/>
                    </a:lnTo>
                    <a:lnTo>
                      <a:pt x="358" y="244"/>
                    </a:lnTo>
                    <a:lnTo>
                      <a:pt x="362" y="248"/>
                    </a:lnTo>
                    <a:lnTo>
                      <a:pt x="386" y="264"/>
                    </a:lnTo>
                    <a:lnTo>
                      <a:pt x="386" y="264"/>
                    </a:lnTo>
                    <a:lnTo>
                      <a:pt x="402" y="274"/>
                    </a:lnTo>
                    <a:lnTo>
                      <a:pt x="418" y="282"/>
                    </a:lnTo>
                    <a:lnTo>
                      <a:pt x="442" y="292"/>
                    </a:lnTo>
                    <a:lnTo>
                      <a:pt x="450" y="296"/>
                    </a:lnTo>
                    <a:lnTo>
                      <a:pt x="452" y="298"/>
                    </a:lnTo>
                    <a:lnTo>
                      <a:pt x="448" y="302"/>
                    </a:lnTo>
                    <a:lnTo>
                      <a:pt x="436" y="304"/>
                    </a:lnTo>
                    <a:lnTo>
                      <a:pt x="436" y="304"/>
                    </a:lnTo>
                    <a:lnTo>
                      <a:pt x="422" y="304"/>
                    </a:lnTo>
                    <a:lnTo>
                      <a:pt x="410" y="302"/>
                    </a:lnTo>
                    <a:lnTo>
                      <a:pt x="402" y="298"/>
                    </a:lnTo>
                    <a:lnTo>
                      <a:pt x="394" y="292"/>
                    </a:lnTo>
                    <a:lnTo>
                      <a:pt x="378" y="276"/>
                    </a:lnTo>
                    <a:lnTo>
                      <a:pt x="368" y="268"/>
                    </a:lnTo>
                    <a:lnTo>
                      <a:pt x="356" y="260"/>
                    </a:lnTo>
                    <a:lnTo>
                      <a:pt x="356" y="260"/>
                    </a:lnTo>
                    <a:lnTo>
                      <a:pt x="338" y="254"/>
                    </a:lnTo>
                    <a:lnTo>
                      <a:pt x="316" y="248"/>
                    </a:lnTo>
                    <a:lnTo>
                      <a:pt x="292" y="244"/>
                    </a:lnTo>
                    <a:lnTo>
                      <a:pt x="268" y="242"/>
                    </a:lnTo>
                    <a:lnTo>
                      <a:pt x="246" y="240"/>
                    </a:lnTo>
                    <a:lnTo>
                      <a:pt x="228" y="242"/>
                    </a:lnTo>
                    <a:lnTo>
                      <a:pt x="220" y="244"/>
                    </a:lnTo>
                    <a:lnTo>
                      <a:pt x="216" y="246"/>
                    </a:lnTo>
                    <a:lnTo>
                      <a:pt x="212" y="250"/>
                    </a:lnTo>
                    <a:lnTo>
                      <a:pt x="210" y="254"/>
                    </a:lnTo>
                    <a:lnTo>
                      <a:pt x="210" y="254"/>
                    </a:lnTo>
                    <a:lnTo>
                      <a:pt x="210" y="270"/>
                    </a:lnTo>
                    <a:lnTo>
                      <a:pt x="212" y="274"/>
                    </a:lnTo>
                    <a:lnTo>
                      <a:pt x="214" y="278"/>
                    </a:lnTo>
                    <a:lnTo>
                      <a:pt x="226" y="284"/>
                    </a:lnTo>
                    <a:lnTo>
                      <a:pt x="250" y="292"/>
                    </a:lnTo>
                    <a:lnTo>
                      <a:pt x="250" y="292"/>
                    </a:lnTo>
                    <a:lnTo>
                      <a:pt x="262" y="298"/>
                    </a:lnTo>
                    <a:lnTo>
                      <a:pt x="276" y="304"/>
                    </a:lnTo>
                    <a:lnTo>
                      <a:pt x="294" y="318"/>
                    </a:lnTo>
                    <a:lnTo>
                      <a:pt x="300" y="326"/>
                    </a:lnTo>
                    <a:lnTo>
                      <a:pt x="302" y="330"/>
                    </a:lnTo>
                    <a:lnTo>
                      <a:pt x="302" y="334"/>
                    </a:lnTo>
                    <a:lnTo>
                      <a:pt x="296" y="336"/>
                    </a:lnTo>
                    <a:lnTo>
                      <a:pt x="296" y="336"/>
                    </a:lnTo>
                    <a:lnTo>
                      <a:pt x="290" y="338"/>
                    </a:lnTo>
                    <a:lnTo>
                      <a:pt x="286" y="340"/>
                    </a:lnTo>
                    <a:lnTo>
                      <a:pt x="284" y="344"/>
                    </a:lnTo>
                    <a:lnTo>
                      <a:pt x="286" y="346"/>
                    </a:lnTo>
                    <a:lnTo>
                      <a:pt x="290" y="348"/>
                    </a:lnTo>
                    <a:lnTo>
                      <a:pt x="296" y="352"/>
                    </a:lnTo>
                    <a:lnTo>
                      <a:pt x="308" y="354"/>
                    </a:lnTo>
                    <a:lnTo>
                      <a:pt x="320" y="356"/>
                    </a:lnTo>
                    <a:lnTo>
                      <a:pt x="320" y="356"/>
                    </a:lnTo>
                    <a:lnTo>
                      <a:pt x="336" y="356"/>
                    </a:lnTo>
                    <a:lnTo>
                      <a:pt x="348" y="360"/>
                    </a:lnTo>
                    <a:lnTo>
                      <a:pt x="356" y="362"/>
                    </a:lnTo>
                    <a:lnTo>
                      <a:pt x="362" y="366"/>
                    </a:lnTo>
                    <a:lnTo>
                      <a:pt x="364" y="368"/>
                    </a:lnTo>
                    <a:lnTo>
                      <a:pt x="360" y="368"/>
                    </a:lnTo>
                    <a:lnTo>
                      <a:pt x="352" y="368"/>
                    </a:lnTo>
                    <a:lnTo>
                      <a:pt x="340" y="368"/>
                    </a:lnTo>
                    <a:lnTo>
                      <a:pt x="340" y="368"/>
                    </a:lnTo>
                    <a:lnTo>
                      <a:pt x="320" y="366"/>
                    </a:lnTo>
                    <a:lnTo>
                      <a:pt x="298" y="364"/>
                    </a:lnTo>
                    <a:lnTo>
                      <a:pt x="250" y="366"/>
                    </a:lnTo>
                    <a:lnTo>
                      <a:pt x="228" y="368"/>
                    </a:lnTo>
                    <a:lnTo>
                      <a:pt x="208" y="372"/>
                    </a:lnTo>
                    <a:lnTo>
                      <a:pt x="192" y="376"/>
                    </a:lnTo>
                    <a:lnTo>
                      <a:pt x="182" y="382"/>
                    </a:lnTo>
                    <a:lnTo>
                      <a:pt x="182" y="382"/>
                    </a:lnTo>
                    <a:lnTo>
                      <a:pt x="176" y="388"/>
                    </a:lnTo>
                    <a:lnTo>
                      <a:pt x="172" y="394"/>
                    </a:lnTo>
                    <a:lnTo>
                      <a:pt x="170" y="402"/>
                    </a:lnTo>
                    <a:lnTo>
                      <a:pt x="168" y="410"/>
                    </a:lnTo>
                    <a:lnTo>
                      <a:pt x="170" y="416"/>
                    </a:lnTo>
                    <a:lnTo>
                      <a:pt x="176" y="420"/>
                    </a:lnTo>
                    <a:lnTo>
                      <a:pt x="184" y="422"/>
                    </a:lnTo>
                    <a:lnTo>
                      <a:pt x="196" y="420"/>
                    </a:lnTo>
                    <a:lnTo>
                      <a:pt x="196" y="420"/>
                    </a:lnTo>
                    <a:lnTo>
                      <a:pt x="208" y="418"/>
                    </a:lnTo>
                    <a:lnTo>
                      <a:pt x="216" y="418"/>
                    </a:lnTo>
                    <a:lnTo>
                      <a:pt x="220" y="418"/>
                    </a:lnTo>
                    <a:lnTo>
                      <a:pt x="224" y="420"/>
                    </a:lnTo>
                    <a:lnTo>
                      <a:pt x="226" y="422"/>
                    </a:lnTo>
                    <a:lnTo>
                      <a:pt x="230" y="424"/>
                    </a:lnTo>
                    <a:lnTo>
                      <a:pt x="236" y="424"/>
                    </a:lnTo>
                    <a:lnTo>
                      <a:pt x="246" y="424"/>
                    </a:lnTo>
                    <a:lnTo>
                      <a:pt x="246" y="424"/>
                    </a:lnTo>
                    <a:lnTo>
                      <a:pt x="256" y="422"/>
                    </a:lnTo>
                    <a:lnTo>
                      <a:pt x="260" y="422"/>
                    </a:lnTo>
                    <a:lnTo>
                      <a:pt x="260" y="424"/>
                    </a:lnTo>
                    <a:lnTo>
                      <a:pt x="260" y="428"/>
                    </a:lnTo>
                    <a:lnTo>
                      <a:pt x="258" y="434"/>
                    </a:lnTo>
                    <a:lnTo>
                      <a:pt x="256" y="440"/>
                    </a:lnTo>
                    <a:lnTo>
                      <a:pt x="258" y="450"/>
                    </a:lnTo>
                    <a:lnTo>
                      <a:pt x="266" y="460"/>
                    </a:lnTo>
                    <a:lnTo>
                      <a:pt x="266" y="460"/>
                    </a:lnTo>
                    <a:lnTo>
                      <a:pt x="270" y="464"/>
                    </a:lnTo>
                    <a:lnTo>
                      <a:pt x="276" y="468"/>
                    </a:lnTo>
                    <a:lnTo>
                      <a:pt x="282" y="470"/>
                    </a:lnTo>
                    <a:lnTo>
                      <a:pt x="288" y="472"/>
                    </a:lnTo>
                    <a:lnTo>
                      <a:pt x="302" y="470"/>
                    </a:lnTo>
                    <a:lnTo>
                      <a:pt x="316" y="466"/>
                    </a:lnTo>
                    <a:lnTo>
                      <a:pt x="330" y="460"/>
                    </a:lnTo>
                    <a:lnTo>
                      <a:pt x="342" y="450"/>
                    </a:lnTo>
                    <a:lnTo>
                      <a:pt x="354" y="442"/>
                    </a:lnTo>
                    <a:lnTo>
                      <a:pt x="366" y="432"/>
                    </a:lnTo>
                    <a:lnTo>
                      <a:pt x="366" y="432"/>
                    </a:lnTo>
                    <a:lnTo>
                      <a:pt x="372" y="426"/>
                    </a:lnTo>
                    <a:lnTo>
                      <a:pt x="372" y="428"/>
                    </a:lnTo>
                    <a:lnTo>
                      <a:pt x="372" y="430"/>
                    </a:lnTo>
                    <a:lnTo>
                      <a:pt x="366" y="440"/>
                    </a:lnTo>
                    <a:lnTo>
                      <a:pt x="356" y="452"/>
                    </a:lnTo>
                    <a:lnTo>
                      <a:pt x="342" y="464"/>
                    </a:lnTo>
                    <a:lnTo>
                      <a:pt x="326" y="476"/>
                    </a:lnTo>
                    <a:lnTo>
                      <a:pt x="316" y="482"/>
                    </a:lnTo>
                    <a:lnTo>
                      <a:pt x="306" y="484"/>
                    </a:lnTo>
                    <a:lnTo>
                      <a:pt x="296" y="486"/>
                    </a:lnTo>
                    <a:lnTo>
                      <a:pt x="286" y="486"/>
                    </a:lnTo>
                    <a:lnTo>
                      <a:pt x="286" y="486"/>
                    </a:lnTo>
                    <a:lnTo>
                      <a:pt x="270" y="482"/>
                    </a:lnTo>
                    <a:lnTo>
                      <a:pt x="256" y="476"/>
                    </a:lnTo>
                    <a:lnTo>
                      <a:pt x="246" y="468"/>
                    </a:lnTo>
                    <a:lnTo>
                      <a:pt x="238" y="460"/>
                    </a:lnTo>
                    <a:lnTo>
                      <a:pt x="228" y="452"/>
                    </a:lnTo>
                    <a:lnTo>
                      <a:pt x="218" y="446"/>
                    </a:lnTo>
                    <a:lnTo>
                      <a:pt x="206" y="440"/>
                    </a:lnTo>
                    <a:lnTo>
                      <a:pt x="190" y="438"/>
                    </a:lnTo>
                    <a:lnTo>
                      <a:pt x="190" y="438"/>
                    </a:lnTo>
                    <a:lnTo>
                      <a:pt x="160" y="440"/>
                    </a:lnTo>
                    <a:lnTo>
                      <a:pt x="150" y="440"/>
                    </a:lnTo>
                    <a:lnTo>
                      <a:pt x="144" y="444"/>
                    </a:lnTo>
                    <a:lnTo>
                      <a:pt x="140" y="446"/>
                    </a:lnTo>
                    <a:lnTo>
                      <a:pt x="140" y="450"/>
                    </a:lnTo>
                    <a:lnTo>
                      <a:pt x="144" y="456"/>
                    </a:lnTo>
                    <a:lnTo>
                      <a:pt x="150" y="462"/>
                    </a:lnTo>
                    <a:lnTo>
                      <a:pt x="150" y="462"/>
                    </a:lnTo>
                    <a:lnTo>
                      <a:pt x="166" y="476"/>
                    </a:lnTo>
                    <a:lnTo>
                      <a:pt x="182" y="490"/>
                    </a:lnTo>
                    <a:lnTo>
                      <a:pt x="184" y="494"/>
                    </a:lnTo>
                    <a:lnTo>
                      <a:pt x="184" y="496"/>
                    </a:lnTo>
                    <a:lnTo>
                      <a:pt x="182" y="498"/>
                    </a:lnTo>
                    <a:lnTo>
                      <a:pt x="174" y="500"/>
                    </a:lnTo>
                    <a:lnTo>
                      <a:pt x="160" y="502"/>
                    </a:lnTo>
                    <a:lnTo>
                      <a:pt x="160" y="502"/>
                    </a:lnTo>
                    <a:lnTo>
                      <a:pt x="142" y="502"/>
                    </a:lnTo>
                    <a:lnTo>
                      <a:pt x="124" y="506"/>
                    </a:lnTo>
                    <a:lnTo>
                      <a:pt x="110" y="512"/>
                    </a:lnTo>
                    <a:lnTo>
                      <a:pt x="98" y="518"/>
                    </a:lnTo>
                    <a:lnTo>
                      <a:pt x="90" y="526"/>
                    </a:lnTo>
                    <a:lnTo>
                      <a:pt x="88" y="534"/>
                    </a:lnTo>
                    <a:lnTo>
                      <a:pt x="88" y="538"/>
                    </a:lnTo>
                    <a:lnTo>
                      <a:pt x="88" y="542"/>
                    </a:lnTo>
                    <a:lnTo>
                      <a:pt x="92" y="546"/>
                    </a:lnTo>
                    <a:lnTo>
                      <a:pt x="96" y="550"/>
                    </a:lnTo>
                    <a:lnTo>
                      <a:pt x="96" y="550"/>
                    </a:lnTo>
                    <a:lnTo>
                      <a:pt x="100" y="552"/>
                    </a:lnTo>
                    <a:lnTo>
                      <a:pt x="104" y="552"/>
                    </a:lnTo>
                    <a:lnTo>
                      <a:pt x="114" y="552"/>
                    </a:lnTo>
                    <a:lnTo>
                      <a:pt x="124" y="552"/>
                    </a:lnTo>
                    <a:lnTo>
                      <a:pt x="130" y="554"/>
                    </a:lnTo>
                    <a:lnTo>
                      <a:pt x="138" y="558"/>
                    </a:lnTo>
                    <a:lnTo>
                      <a:pt x="138" y="558"/>
                    </a:lnTo>
                    <a:lnTo>
                      <a:pt x="146" y="562"/>
                    </a:lnTo>
                    <a:lnTo>
                      <a:pt x="154" y="566"/>
                    </a:lnTo>
                    <a:lnTo>
                      <a:pt x="162" y="566"/>
                    </a:lnTo>
                    <a:lnTo>
                      <a:pt x="170" y="564"/>
                    </a:lnTo>
                    <a:lnTo>
                      <a:pt x="186" y="560"/>
                    </a:lnTo>
                    <a:lnTo>
                      <a:pt x="200" y="552"/>
                    </a:lnTo>
                    <a:lnTo>
                      <a:pt x="200" y="552"/>
                    </a:lnTo>
                    <a:lnTo>
                      <a:pt x="206" y="552"/>
                    </a:lnTo>
                    <a:lnTo>
                      <a:pt x="212" y="552"/>
                    </a:lnTo>
                    <a:lnTo>
                      <a:pt x="226" y="556"/>
                    </a:lnTo>
                    <a:lnTo>
                      <a:pt x="244" y="562"/>
                    </a:lnTo>
                    <a:lnTo>
                      <a:pt x="256" y="566"/>
                    </a:lnTo>
                    <a:lnTo>
                      <a:pt x="272" y="566"/>
                    </a:lnTo>
                    <a:lnTo>
                      <a:pt x="272" y="566"/>
                    </a:lnTo>
                    <a:lnTo>
                      <a:pt x="286" y="566"/>
                    </a:lnTo>
                    <a:lnTo>
                      <a:pt x="294" y="564"/>
                    </a:lnTo>
                    <a:lnTo>
                      <a:pt x="298" y="560"/>
                    </a:lnTo>
                    <a:lnTo>
                      <a:pt x="302" y="556"/>
                    </a:lnTo>
                    <a:lnTo>
                      <a:pt x="306" y="554"/>
                    </a:lnTo>
                    <a:lnTo>
                      <a:pt x="312" y="552"/>
                    </a:lnTo>
                    <a:lnTo>
                      <a:pt x="322" y="552"/>
                    </a:lnTo>
                    <a:lnTo>
                      <a:pt x="336" y="558"/>
                    </a:lnTo>
                    <a:lnTo>
                      <a:pt x="336" y="558"/>
                    </a:lnTo>
                    <a:lnTo>
                      <a:pt x="346" y="560"/>
                    </a:lnTo>
                    <a:lnTo>
                      <a:pt x="356" y="560"/>
                    </a:lnTo>
                    <a:lnTo>
                      <a:pt x="376" y="560"/>
                    </a:lnTo>
                    <a:lnTo>
                      <a:pt x="394" y="556"/>
                    </a:lnTo>
                    <a:lnTo>
                      <a:pt x="412" y="552"/>
                    </a:lnTo>
                    <a:lnTo>
                      <a:pt x="426" y="548"/>
                    </a:lnTo>
                    <a:lnTo>
                      <a:pt x="436" y="548"/>
                    </a:lnTo>
                    <a:lnTo>
                      <a:pt x="438" y="548"/>
                    </a:lnTo>
                    <a:lnTo>
                      <a:pt x="440" y="550"/>
                    </a:lnTo>
                    <a:lnTo>
                      <a:pt x="442" y="554"/>
                    </a:lnTo>
                    <a:lnTo>
                      <a:pt x="440" y="560"/>
                    </a:lnTo>
                    <a:lnTo>
                      <a:pt x="440" y="560"/>
                    </a:lnTo>
                    <a:lnTo>
                      <a:pt x="438" y="564"/>
                    </a:lnTo>
                    <a:lnTo>
                      <a:pt x="438" y="570"/>
                    </a:lnTo>
                    <a:lnTo>
                      <a:pt x="440" y="572"/>
                    </a:lnTo>
                    <a:lnTo>
                      <a:pt x="442" y="576"/>
                    </a:lnTo>
                    <a:lnTo>
                      <a:pt x="450" y="578"/>
                    </a:lnTo>
                    <a:lnTo>
                      <a:pt x="462" y="578"/>
                    </a:lnTo>
                    <a:lnTo>
                      <a:pt x="474" y="574"/>
                    </a:lnTo>
                    <a:lnTo>
                      <a:pt x="486" y="570"/>
                    </a:lnTo>
                    <a:lnTo>
                      <a:pt x="510" y="558"/>
                    </a:lnTo>
                    <a:lnTo>
                      <a:pt x="510" y="558"/>
                    </a:lnTo>
                    <a:lnTo>
                      <a:pt x="518" y="552"/>
                    </a:lnTo>
                    <a:lnTo>
                      <a:pt x="528" y="552"/>
                    </a:lnTo>
                    <a:lnTo>
                      <a:pt x="544" y="550"/>
                    </a:lnTo>
                    <a:lnTo>
                      <a:pt x="550" y="550"/>
                    </a:lnTo>
                    <a:lnTo>
                      <a:pt x="556" y="546"/>
                    </a:lnTo>
                    <a:lnTo>
                      <a:pt x="560" y="538"/>
                    </a:lnTo>
                    <a:lnTo>
                      <a:pt x="562" y="526"/>
                    </a:lnTo>
                    <a:lnTo>
                      <a:pt x="562" y="526"/>
                    </a:lnTo>
                    <a:lnTo>
                      <a:pt x="562" y="520"/>
                    </a:lnTo>
                    <a:lnTo>
                      <a:pt x="560" y="518"/>
                    </a:lnTo>
                    <a:lnTo>
                      <a:pt x="558" y="514"/>
                    </a:lnTo>
                    <a:lnTo>
                      <a:pt x="556" y="514"/>
                    </a:lnTo>
                    <a:lnTo>
                      <a:pt x="546" y="512"/>
                    </a:lnTo>
                    <a:lnTo>
                      <a:pt x="536" y="512"/>
                    </a:lnTo>
                    <a:lnTo>
                      <a:pt x="526" y="514"/>
                    </a:lnTo>
                    <a:lnTo>
                      <a:pt x="518" y="514"/>
                    </a:lnTo>
                    <a:lnTo>
                      <a:pt x="512" y="512"/>
                    </a:lnTo>
                    <a:lnTo>
                      <a:pt x="510" y="510"/>
                    </a:lnTo>
                    <a:lnTo>
                      <a:pt x="508" y="506"/>
                    </a:lnTo>
                    <a:lnTo>
                      <a:pt x="508" y="506"/>
                    </a:lnTo>
                    <a:lnTo>
                      <a:pt x="510" y="500"/>
                    </a:lnTo>
                    <a:lnTo>
                      <a:pt x="512" y="494"/>
                    </a:lnTo>
                    <a:lnTo>
                      <a:pt x="514" y="490"/>
                    </a:lnTo>
                    <a:lnTo>
                      <a:pt x="520" y="488"/>
                    </a:lnTo>
                    <a:lnTo>
                      <a:pt x="532" y="482"/>
                    </a:lnTo>
                    <a:lnTo>
                      <a:pt x="550" y="472"/>
                    </a:lnTo>
                    <a:lnTo>
                      <a:pt x="550" y="472"/>
                    </a:lnTo>
                    <a:lnTo>
                      <a:pt x="554" y="468"/>
                    </a:lnTo>
                    <a:lnTo>
                      <a:pt x="556" y="464"/>
                    </a:lnTo>
                    <a:lnTo>
                      <a:pt x="556" y="460"/>
                    </a:lnTo>
                    <a:lnTo>
                      <a:pt x="556" y="456"/>
                    </a:lnTo>
                    <a:lnTo>
                      <a:pt x="552" y="448"/>
                    </a:lnTo>
                    <a:lnTo>
                      <a:pt x="548" y="442"/>
                    </a:lnTo>
                    <a:lnTo>
                      <a:pt x="546" y="436"/>
                    </a:lnTo>
                    <a:lnTo>
                      <a:pt x="548" y="434"/>
                    </a:lnTo>
                    <a:lnTo>
                      <a:pt x="550" y="432"/>
                    </a:lnTo>
                    <a:lnTo>
                      <a:pt x="560" y="430"/>
                    </a:lnTo>
                    <a:lnTo>
                      <a:pt x="582" y="434"/>
                    </a:lnTo>
                    <a:lnTo>
                      <a:pt x="582" y="434"/>
                    </a:lnTo>
                    <a:lnTo>
                      <a:pt x="602" y="436"/>
                    </a:lnTo>
                    <a:lnTo>
                      <a:pt x="620" y="434"/>
                    </a:lnTo>
                    <a:lnTo>
                      <a:pt x="636" y="430"/>
                    </a:lnTo>
                    <a:lnTo>
                      <a:pt x="650" y="424"/>
                    </a:lnTo>
                    <a:lnTo>
                      <a:pt x="660" y="418"/>
                    </a:lnTo>
                    <a:lnTo>
                      <a:pt x="666" y="410"/>
                    </a:lnTo>
                    <a:lnTo>
                      <a:pt x="668" y="402"/>
                    </a:lnTo>
                    <a:lnTo>
                      <a:pt x="668" y="400"/>
                    </a:lnTo>
                    <a:lnTo>
                      <a:pt x="666" y="396"/>
                    </a:lnTo>
                    <a:lnTo>
                      <a:pt x="666" y="396"/>
                    </a:lnTo>
                    <a:lnTo>
                      <a:pt x="664" y="394"/>
                    </a:lnTo>
                    <a:lnTo>
                      <a:pt x="664" y="392"/>
                    </a:lnTo>
                    <a:lnTo>
                      <a:pt x="666" y="388"/>
                    </a:lnTo>
                    <a:lnTo>
                      <a:pt x="680" y="382"/>
                    </a:lnTo>
                    <a:lnTo>
                      <a:pt x="684" y="378"/>
                    </a:lnTo>
                    <a:lnTo>
                      <a:pt x="684" y="376"/>
                    </a:lnTo>
                    <a:lnTo>
                      <a:pt x="684" y="372"/>
                    </a:lnTo>
                    <a:lnTo>
                      <a:pt x="678" y="366"/>
                    </a:lnTo>
                    <a:lnTo>
                      <a:pt x="662" y="356"/>
                    </a:lnTo>
                    <a:lnTo>
                      <a:pt x="662" y="356"/>
                    </a:lnTo>
                    <a:lnTo>
                      <a:pt x="648" y="350"/>
                    </a:lnTo>
                    <a:lnTo>
                      <a:pt x="644" y="348"/>
                    </a:lnTo>
                    <a:lnTo>
                      <a:pt x="644" y="346"/>
                    </a:lnTo>
                    <a:lnTo>
                      <a:pt x="650" y="346"/>
                    </a:lnTo>
                    <a:lnTo>
                      <a:pt x="662" y="348"/>
                    </a:lnTo>
                    <a:lnTo>
                      <a:pt x="674" y="348"/>
                    </a:lnTo>
                    <a:lnTo>
                      <a:pt x="686" y="348"/>
                    </a:lnTo>
                    <a:lnTo>
                      <a:pt x="690" y="348"/>
                    </a:lnTo>
                    <a:lnTo>
                      <a:pt x="694" y="346"/>
                    </a:lnTo>
                    <a:lnTo>
                      <a:pt x="696" y="344"/>
                    </a:lnTo>
                    <a:lnTo>
                      <a:pt x="694" y="340"/>
                    </a:lnTo>
                    <a:lnTo>
                      <a:pt x="694" y="340"/>
                    </a:lnTo>
                    <a:lnTo>
                      <a:pt x="690" y="332"/>
                    </a:lnTo>
                    <a:lnTo>
                      <a:pt x="684" y="328"/>
                    </a:lnTo>
                    <a:lnTo>
                      <a:pt x="680" y="324"/>
                    </a:lnTo>
                    <a:lnTo>
                      <a:pt x="674" y="324"/>
                    </a:lnTo>
                    <a:lnTo>
                      <a:pt x="658" y="326"/>
                    </a:lnTo>
                    <a:lnTo>
                      <a:pt x="638" y="328"/>
                    </a:lnTo>
                    <a:lnTo>
                      <a:pt x="638" y="328"/>
                    </a:lnTo>
                    <a:lnTo>
                      <a:pt x="614" y="328"/>
                    </a:lnTo>
                    <a:lnTo>
                      <a:pt x="592" y="328"/>
                    </a:lnTo>
                    <a:lnTo>
                      <a:pt x="584" y="328"/>
                    </a:lnTo>
                    <a:lnTo>
                      <a:pt x="578" y="326"/>
                    </a:lnTo>
                    <a:lnTo>
                      <a:pt x="576" y="324"/>
                    </a:lnTo>
                    <a:lnTo>
                      <a:pt x="580" y="320"/>
                    </a:lnTo>
                    <a:lnTo>
                      <a:pt x="580" y="320"/>
                    </a:lnTo>
                    <a:lnTo>
                      <a:pt x="588" y="318"/>
                    </a:lnTo>
                    <a:lnTo>
                      <a:pt x="602" y="314"/>
                    </a:lnTo>
                    <a:lnTo>
                      <a:pt x="644" y="312"/>
                    </a:lnTo>
                    <a:lnTo>
                      <a:pt x="692" y="310"/>
                    </a:lnTo>
                    <a:lnTo>
                      <a:pt x="730" y="306"/>
                    </a:lnTo>
                    <a:lnTo>
                      <a:pt x="730" y="306"/>
                    </a:lnTo>
                    <a:lnTo>
                      <a:pt x="742" y="304"/>
                    </a:lnTo>
                    <a:lnTo>
                      <a:pt x="750" y="300"/>
                    </a:lnTo>
                    <a:lnTo>
                      <a:pt x="752" y="296"/>
                    </a:lnTo>
                    <a:lnTo>
                      <a:pt x="752" y="290"/>
                    </a:lnTo>
                    <a:lnTo>
                      <a:pt x="752" y="284"/>
                    </a:lnTo>
                    <a:lnTo>
                      <a:pt x="754" y="284"/>
                    </a:lnTo>
                    <a:lnTo>
                      <a:pt x="762" y="286"/>
                    </a:lnTo>
                    <a:lnTo>
                      <a:pt x="762" y="286"/>
                    </a:lnTo>
                    <a:lnTo>
                      <a:pt x="770" y="290"/>
                    </a:lnTo>
                    <a:lnTo>
                      <a:pt x="780" y="292"/>
                    </a:lnTo>
                    <a:lnTo>
                      <a:pt x="790" y="294"/>
                    </a:lnTo>
                    <a:lnTo>
                      <a:pt x="800" y="292"/>
                    </a:lnTo>
                    <a:lnTo>
                      <a:pt x="812" y="290"/>
                    </a:lnTo>
                    <a:lnTo>
                      <a:pt x="822" y="286"/>
                    </a:lnTo>
                    <a:lnTo>
                      <a:pt x="832" y="278"/>
                    </a:lnTo>
                    <a:lnTo>
                      <a:pt x="842" y="270"/>
                    </a:lnTo>
                    <a:lnTo>
                      <a:pt x="842" y="270"/>
                    </a:lnTo>
                    <a:lnTo>
                      <a:pt x="852" y="260"/>
                    </a:lnTo>
                    <a:lnTo>
                      <a:pt x="866" y="248"/>
                    </a:lnTo>
                    <a:lnTo>
                      <a:pt x="882" y="238"/>
                    </a:lnTo>
                    <a:lnTo>
                      <a:pt x="902" y="228"/>
                    </a:lnTo>
                    <a:lnTo>
                      <a:pt x="954" y="204"/>
                    </a:lnTo>
                    <a:lnTo>
                      <a:pt x="1020" y="178"/>
                    </a:lnTo>
                    <a:lnTo>
                      <a:pt x="1020" y="178"/>
                    </a:lnTo>
                    <a:lnTo>
                      <a:pt x="1076" y="154"/>
                    </a:lnTo>
                    <a:lnTo>
                      <a:pt x="1092" y="146"/>
                    </a:lnTo>
                    <a:lnTo>
                      <a:pt x="1098" y="142"/>
                    </a:lnTo>
                    <a:lnTo>
                      <a:pt x="1098" y="140"/>
                    </a:lnTo>
                    <a:lnTo>
                      <a:pt x="1094" y="140"/>
                    </a:lnTo>
                    <a:lnTo>
                      <a:pt x="1084" y="140"/>
                    </a:lnTo>
                    <a:lnTo>
                      <a:pt x="1038" y="142"/>
                    </a:lnTo>
                    <a:lnTo>
                      <a:pt x="1038" y="142"/>
                    </a:lnTo>
                    <a:lnTo>
                      <a:pt x="1014" y="144"/>
                    </a:lnTo>
                    <a:lnTo>
                      <a:pt x="1002" y="144"/>
                    </a:lnTo>
                    <a:lnTo>
                      <a:pt x="1000" y="142"/>
                    </a:lnTo>
                    <a:lnTo>
                      <a:pt x="1000" y="142"/>
                    </a:lnTo>
                    <a:lnTo>
                      <a:pt x="1006" y="138"/>
                    </a:lnTo>
                    <a:lnTo>
                      <a:pt x="1034" y="130"/>
                    </a:lnTo>
                    <a:lnTo>
                      <a:pt x="1072" y="122"/>
                    </a:lnTo>
                    <a:lnTo>
                      <a:pt x="1072" y="122"/>
                    </a:lnTo>
                    <a:lnTo>
                      <a:pt x="1118" y="112"/>
                    </a:lnTo>
                    <a:lnTo>
                      <a:pt x="1172" y="100"/>
                    </a:lnTo>
                    <a:lnTo>
                      <a:pt x="1198" y="92"/>
                    </a:lnTo>
                    <a:lnTo>
                      <a:pt x="1218" y="84"/>
                    </a:lnTo>
                    <a:lnTo>
                      <a:pt x="1232" y="76"/>
                    </a:lnTo>
                    <a:lnTo>
                      <a:pt x="1236" y="72"/>
                    </a:lnTo>
                    <a:lnTo>
                      <a:pt x="1236" y="68"/>
                    </a:lnTo>
                    <a:lnTo>
                      <a:pt x="1236" y="68"/>
                    </a:lnTo>
                    <a:lnTo>
                      <a:pt x="1236" y="64"/>
                    </a:lnTo>
                    <a:lnTo>
                      <a:pt x="1234" y="62"/>
                    </a:lnTo>
                    <a:lnTo>
                      <a:pt x="1224" y="58"/>
                    </a:lnTo>
                    <a:lnTo>
                      <a:pt x="1210" y="58"/>
                    </a:lnTo>
                    <a:lnTo>
                      <a:pt x="1196" y="56"/>
                    </a:lnTo>
                    <a:lnTo>
                      <a:pt x="1182" y="56"/>
                    </a:lnTo>
                    <a:lnTo>
                      <a:pt x="1168" y="54"/>
                    </a:lnTo>
                    <a:lnTo>
                      <a:pt x="1160" y="50"/>
                    </a:lnTo>
                    <a:lnTo>
                      <a:pt x="1158" y="48"/>
                    </a:lnTo>
                    <a:lnTo>
                      <a:pt x="1156" y="44"/>
                    </a:lnTo>
                    <a:lnTo>
                      <a:pt x="1156" y="44"/>
                    </a:lnTo>
                    <a:lnTo>
                      <a:pt x="1156" y="40"/>
                    </a:lnTo>
                    <a:lnTo>
                      <a:pt x="1154" y="36"/>
                    </a:lnTo>
                    <a:lnTo>
                      <a:pt x="1146" y="30"/>
                    </a:lnTo>
                    <a:lnTo>
                      <a:pt x="1136" y="26"/>
                    </a:lnTo>
                    <a:lnTo>
                      <a:pt x="1122" y="24"/>
                    </a:lnTo>
                    <a:lnTo>
                      <a:pt x="1094" y="20"/>
                    </a:lnTo>
                    <a:lnTo>
                      <a:pt x="1078" y="20"/>
                    </a:lnTo>
                    <a:lnTo>
                      <a:pt x="1078" y="20"/>
                    </a:lnTo>
                    <a:lnTo>
                      <a:pt x="1062" y="22"/>
                    </a:lnTo>
                    <a:lnTo>
                      <a:pt x="1050" y="22"/>
                    </a:lnTo>
                    <a:lnTo>
                      <a:pt x="1038" y="22"/>
                    </a:lnTo>
                    <a:lnTo>
                      <a:pt x="1018" y="30"/>
                    </a:lnTo>
                    <a:lnTo>
                      <a:pt x="1018" y="30"/>
                    </a:lnTo>
                    <a:lnTo>
                      <a:pt x="1004" y="34"/>
                    </a:lnTo>
                    <a:lnTo>
                      <a:pt x="990" y="38"/>
                    </a:lnTo>
                    <a:lnTo>
                      <a:pt x="962" y="40"/>
                    </a:lnTo>
                    <a:lnTo>
                      <a:pt x="948" y="40"/>
                    </a:lnTo>
                    <a:lnTo>
                      <a:pt x="948" y="40"/>
                    </a:lnTo>
                    <a:lnTo>
                      <a:pt x="948" y="38"/>
                    </a:lnTo>
                    <a:lnTo>
                      <a:pt x="958" y="36"/>
                    </a:lnTo>
                    <a:lnTo>
                      <a:pt x="958" y="36"/>
                    </a:lnTo>
                    <a:lnTo>
                      <a:pt x="986" y="30"/>
                    </a:lnTo>
                    <a:lnTo>
                      <a:pt x="1004" y="24"/>
                    </a:lnTo>
                    <a:lnTo>
                      <a:pt x="1008" y="22"/>
                    </a:lnTo>
                    <a:lnTo>
                      <a:pt x="1008" y="20"/>
                    </a:lnTo>
                    <a:lnTo>
                      <a:pt x="1006" y="20"/>
                    </a:lnTo>
                    <a:lnTo>
                      <a:pt x="998" y="18"/>
                    </a:lnTo>
                    <a:lnTo>
                      <a:pt x="980" y="16"/>
                    </a:lnTo>
                    <a:lnTo>
                      <a:pt x="980" y="16"/>
                    </a:lnTo>
                    <a:lnTo>
                      <a:pt x="958" y="16"/>
                    </a:lnTo>
                    <a:lnTo>
                      <a:pt x="942" y="14"/>
                    </a:lnTo>
                    <a:lnTo>
                      <a:pt x="912" y="6"/>
                    </a:lnTo>
                    <a:lnTo>
                      <a:pt x="900" y="2"/>
                    </a:lnTo>
                    <a:lnTo>
                      <a:pt x="888" y="0"/>
                    </a:lnTo>
                    <a:lnTo>
                      <a:pt x="874" y="0"/>
                    </a:lnTo>
                    <a:lnTo>
                      <a:pt x="858" y="2"/>
                    </a:lnTo>
                    <a:lnTo>
                      <a:pt x="858" y="2"/>
                    </a:lnTo>
                    <a:lnTo>
                      <a:pt x="830" y="4"/>
                    </a:lnTo>
                    <a:lnTo>
                      <a:pt x="808" y="4"/>
                    </a:lnTo>
                    <a:lnTo>
                      <a:pt x="788" y="4"/>
                    </a:lnTo>
                    <a:lnTo>
                      <a:pt x="776" y="6"/>
                    </a:lnTo>
                    <a:lnTo>
                      <a:pt x="762" y="10"/>
                    </a:lnTo>
                    <a:lnTo>
                      <a:pt x="762" y="10"/>
                    </a:lnTo>
                    <a:lnTo>
                      <a:pt x="746" y="14"/>
                    </a:lnTo>
                    <a:lnTo>
                      <a:pt x="728" y="14"/>
                    </a:lnTo>
                    <a:lnTo>
                      <a:pt x="690" y="10"/>
                    </a:lnTo>
                    <a:lnTo>
                      <a:pt x="666" y="10"/>
                    </a:lnTo>
                    <a:lnTo>
                      <a:pt x="640" y="10"/>
                    </a:lnTo>
                    <a:lnTo>
                      <a:pt x="608" y="12"/>
                    </a:lnTo>
                    <a:lnTo>
                      <a:pt x="574" y="20"/>
                    </a:lnTo>
                    <a:lnTo>
                      <a:pt x="574" y="20"/>
                    </a:lnTo>
                    <a:lnTo>
                      <a:pt x="556" y="22"/>
                    </a:lnTo>
                    <a:lnTo>
                      <a:pt x="540" y="22"/>
                    </a:lnTo>
                    <a:lnTo>
                      <a:pt x="526" y="20"/>
                    </a:lnTo>
                    <a:lnTo>
                      <a:pt x="514" y="16"/>
                    </a:lnTo>
                    <a:lnTo>
                      <a:pt x="500" y="14"/>
                    </a:lnTo>
                    <a:lnTo>
                      <a:pt x="490" y="12"/>
                    </a:lnTo>
                    <a:lnTo>
                      <a:pt x="478" y="14"/>
                    </a:lnTo>
                    <a:lnTo>
                      <a:pt x="466" y="18"/>
                    </a:lnTo>
                    <a:lnTo>
                      <a:pt x="466" y="18"/>
                    </a:lnTo>
                    <a:lnTo>
                      <a:pt x="454" y="22"/>
                    </a:lnTo>
                    <a:lnTo>
                      <a:pt x="442" y="24"/>
                    </a:lnTo>
                    <a:lnTo>
                      <a:pt x="432" y="24"/>
                    </a:lnTo>
                    <a:lnTo>
                      <a:pt x="422" y="24"/>
                    </a:lnTo>
                    <a:lnTo>
                      <a:pt x="416" y="22"/>
                    </a:lnTo>
                    <a:lnTo>
                      <a:pt x="412" y="24"/>
                    </a:lnTo>
                    <a:lnTo>
                      <a:pt x="416" y="28"/>
                    </a:lnTo>
                    <a:lnTo>
                      <a:pt x="424" y="36"/>
                    </a:lnTo>
                    <a:lnTo>
                      <a:pt x="424" y="36"/>
                    </a:lnTo>
                    <a:lnTo>
                      <a:pt x="430" y="44"/>
                    </a:lnTo>
                    <a:lnTo>
                      <a:pt x="430" y="46"/>
                    </a:lnTo>
                    <a:lnTo>
                      <a:pt x="430" y="48"/>
                    </a:lnTo>
                    <a:lnTo>
                      <a:pt x="424" y="48"/>
                    </a:lnTo>
                    <a:lnTo>
                      <a:pt x="414" y="46"/>
                    </a:lnTo>
                    <a:lnTo>
                      <a:pt x="404" y="44"/>
                    </a:lnTo>
                    <a:lnTo>
                      <a:pt x="392" y="42"/>
                    </a:lnTo>
                    <a:lnTo>
                      <a:pt x="384" y="44"/>
                    </a:lnTo>
                    <a:lnTo>
                      <a:pt x="380" y="46"/>
                    </a:lnTo>
                    <a:lnTo>
                      <a:pt x="378" y="50"/>
                    </a:lnTo>
                    <a:lnTo>
                      <a:pt x="378" y="50"/>
                    </a:lnTo>
                    <a:lnTo>
                      <a:pt x="376" y="58"/>
                    </a:lnTo>
                    <a:lnTo>
                      <a:pt x="372" y="62"/>
                    </a:lnTo>
                    <a:lnTo>
                      <a:pt x="366" y="66"/>
                    </a:lnTo>
                    <a:lnTo>
                      <a:pt x="360" y="68"/>
                    </a:lnTo>
                    <a:lnTo>
                      <a:pt x="352" y="70"/>
                    </a:lnTo>
                    <a:lnTo>
                      <a:pt x="340" y="70"/>
                    </a:lnTo>
                    <a:lnTo>
                      <a:pt x="312" y="68"/>
                    </a:lnTo>
                    <a:lnTo>
                      <a:pt x="312" y="68"/>
                    </a:lnTo>
                    <a:lnTo>
                      <a:pt x="300" y="66"/>
                    </a:lnTo>
                    <a:lnTo>
                      <a:pt x="292" y="64"/>
                    </a:lnTo>
                    <a:lnTo>
                      <a:pt x="290" y="60"/>
                    </a:lnTo>
                    <a:lnTo>
                      <a:pt x="290" y="58"/>
                    </a:lnTo>
                    <a:lnTo>
                      <a:pt x="290" y="56"/>
                    </a:lnTo>
                    <a:lnTo>
                      <a:pt x="288" y="54"/>
                    </a:lnTo>
                    <a:lnTo>
                      <a:pt x="280" y="52"/>
                    </a:lnTo>
                    <a:lnTo>
                      <a:pt x="264" y="52"/>
                    </a:lnTo>
                    <a:lnTo>
                      <a:pt x="264" y="52"/>
                    </a:lnTo>
                    <a:lnTo>
                      <a:pt x="250" y="52"/>
                    </a:lnTo>
                    <a:lnTo>
                      <a:pt x="244" y="52"/>
                    </a:lnTo>
                    <a:lnTo>
                      <a:pt x="244" y="56"/>
                    </a:lnTo>
                    <a:lnTo>
                      <a:pt x="246" y="60"/>
                    </a:lnTo>
                    <a:lnTo>
                      <a:pt x="248" y="64"/>
                    </a:lnTo>
                    <a:lnTo>
                      <a:pt x="248" y="66"/>
                    </a:lnTo>
                    <a:lnTo>
                      <a:pt x="248" y="68"/>
                    </a:lnTo>
                    <a:lnTo>
                      <a:pt x="240" y="72"/>
                    </a:lnTo>
                    <a:lnTo>
                      <a:pt x="224" y="76"/>
                    </a:lnTo>
                    <a:lnTo>
                      <a:pt x="224" y="76"/>
                    </a:lnTo>
                    <a:lnTo>
                      <a:pt x="208" y="78"/>
                    </a:lnTo>
                    <a:lnTo>
                      <a:pt x="206" y="78"/>
                    </a:lnTo>
                    <a:lnTo>
                      <a:pt x="206" y="80"/>
                    </a:lnTo>
                    <a:lnTo>
                      <a:pt x="212" y="82"/>
                    </a:lnTo>
                    <a:lnTo>
                      <a:pt x="224" y="86"/>
                    </a:lnTo>
                    <a:lnTo>
                      <a:pt x="248" y="92"/>
                    </a:lnTo>
                    <a:lnTo>
                      <a:pt x="254" y="94"/>
                    </a:lnTo>
                    <a:lnTo>
                      <a:pt x="252" y="96"/>
                    </a:lnTo>
                    <a:lnTo>
                      <a:pt x="248" y="98"/>
                    </a:lnTo>
                    <a:lnTo>
                      <a:pt x="248" y="98"/>
                    </a:lnTo>
                    <a:lnTo>
                      <a:pt x="238" y="98"/>
                    </a:lnTo>
                    <a:lnTo>
                      <a:pt x="228" y="98"/>
                    </a:lnTo>
                    <a:lnTo>
                      <a:pt x="206" y="92"/>
                    </a:lnTo>
                    <a:lnTo>
                      <a:pt x="194" y="90"/>
                    </a:lnTo>
                    <a:lnTo>
                      <a:pt x="180" y="88"/>
                    </a:lnTo>
                    <a:lnTo>
                      <a:pt x="166" y="86"/>
                    </a:lnTo>
                    <a:lnTo>
                      <a:pt x="146" y="88"/>
                    </a:lnTo>
                    <a:lnTo>
                      <a:pt x="146" y="88"/>
                    </a:lnTo>
                    <a:lnTo>
                      <a:pt x="130" y="92"/>
                    </a:lnTo>
                    <a:lnTo>
                      <a:pt x="120" y="94"/>
                    </a:lnTo>
                    <a:lnTo>
                      <a:pt x="112" y="98"/>
                    </a:lnTo>
                    <a:lnTo>
                      <a:pt x="108" y="102"/>
                    </a:lnTo>
                    <a:lnTo>
                      <a:pt x="104" y="106"/>
                    </a:lnTo>
                    <a:lnTo>
                      <a:pt x="100" y="106"/>
                    </a:lnTo>
                    <a:lnTo>
                      <a:pt x="92" y="108"/>
                    </a:lnTo>
                    <a:lnTo>
                      <a:pt x="80" y="106"/>
                    </a:lnTo>
                    <a:lnTo>
                      <a:pt x="80" y="106"/>
                    </a:lnTo>
                    <a:lnTo>
                      <a:pt x="66" y="104"/>
                    </a:lnTo>
                    <a:lnTo>
                      <a:pt x="50" y="104"/>
                    </a:lnTo>
                    <a:lnTo>
                      <a:pt x="36" y="108"/>
                    </a:lnTo>
                    <a:lnTo>
                      <a:pt x="22" y="112"/>
                    </a:lnTo>
                    <a:lnTo>
                      <a:pt x="12" y="118"/>
                    </a:lnTo>
                    <a:lnTo>
                      <a:pt x="4" y="124"/>
                    </a:lnTo>
                    <a:lnTo>
                      <a:pt x="0" y="130"/>
                    </a:lnTo>
                    <a:lnTo>
                      <a:pt x="2" y="134"/>
                    </a:lnTo>
                    <a:lnTo>
                      <a:pt x="4" y="138"/>
                    </a:lnTo>
                    <a:lnTo>
                      <a:pt x="4" y="138"/>
                    </a:lnTo>
                    <a:lnTo>
                      <a:pt x="8" y="142"/>
                    </a:lnTo>
                    <a:lnTo>
                      <a:pt x="12" y="144"/>
                    </a:lnTo>
                    <a:lnTo>
                      <a:pt x="16" y="144"/>
                    </a:lnTo>
                    <a:lnTo>
                      <a:pt x="22" y="144"/>
                    </a:lnTo>
                    <a:lnTo>
                      <a:pt x="32" y="144"/>
                    </a:lnTo>
                    <a:lnTo>
                      <a:pt x="36" y="144"/>
                    </a:lnTo>
                    <a:lnTo>
                      <a:pt x="44" y="148"/>
                    </a:lnTo>
                    <a:lnTo>
                      <a:pt x="44" y="148"/>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51" name="Freeform 6107">
                <a:extLst>
                  <a:ext uri="{FF2B5EF4-FFF2-40B4-BE49-F238E27FC236}">
                    <a16:creationId xmlns:a16="http://schemas.microsoft.com/office/drawing/2014/main" id="{50A0392B-98C1-ED2F-BEE9-8CE1FAA8356F}"/>
                  </a:ext>
                </a:extLst>
              </p:cNvPr>
              <p:cNvSpPr>
                <a:spLocks/>
              </p:cNvSpPr>
              <p:nvPr/>
            </p:nvSpPr>
            <p:spPr bwMode="auto">
              <a:xfrm>
                <a:off x="2335530" y="1211263"/>
                <a:ext cx="121920" cy="48260"/>
              </a:xfrm>
              <a:custGeom>
                <a:avLst/>
                <a:gdLst/>
                <a:ahLst/>
                <a:cxnLst>
                  <a:cxn ang="0">
                    <a:pos x="2" y="16"/>
                  </a:cxn>
                  <a:cxn ang="0">
                    <a:pos x="2" y="16"/>
                  </a:cxn>
                  <a:cxn ang="0">
                    <a:pos x="0" y="24"/>
                  </a:cxn>
                  <a:cxn ang="0">
                    <a:pos x="2" y="30"/>
                  </a:cxn>
                  <a:cxn ang="0">
                    <a:pos x="6" y="34"/>
                  </a:cxn>
                  <a:cxn ang="0">
                    <a:pos x="18" y="38"/>
                  </a:cxn>
                  <a:cxn ang="0">
                    <a:pos x="18" y="38"/>
                  </a:cxn>
                  <a:cxn ang="0">
                    <a:pos x="22" y="42"/>
                  </a:cxn>
                  <a:cxn ang="0">
                    <a:pos x="26" y="46"/>
                  </a:cxn>
                  <a:cxn ang="0">
                    <a:pos x="26" y="52"/>
                  </a:cxn>
                  <a:cxn ang="0">
                    <a:pos x="28" y="56"/>
                  </a:cxn>
                  <a:cxn ang="0">
                    <a:pos x="30" y="62"/>
                  </a:cxn>
                  <a:cxn ang="0">
                    <a:pos x="36" y="66"/>
                  </a:cxn>
                  <a:cxn ang="0">
                    <a:pos x="46" y="72"/>
                  </a:cxn>
                  <a:cxn ang="0">
                    <a:pos x="46" y="72"/>
                  </a:cxn>
                  <a:cxn ang="0">
                    <a:pos x="56" y="76"/>
                  </a:cxn>
                  <a:cxn ang="0">
                    <a:pos x="66" y="76"/>
                  </a:cxn>
                  <a:cxn ang="0">
                    <a:pos x="72" y="76"/>
                  </a:cxn>
                  <a:cxn ang="0">
                    <a:pos x="80" y="74"/>
                  </a:cxn>
                  <a:cxn ang="0">
                    <a:pos x="94" y="68"/>
                  </a:cxn>
                  <a:cxn ang="0">
                    <a:pos x="104" y="66"/>
                  </a:cxn>
                  <a:cxn ang="0">
                    <a:pos x="118" y="68"/>
                  </a:cxn>
                  <a:cxn ang="0">
                    <a:pos x="118" y="68"/>
                  </a:cxn>
                  <a:cxn ang="0">
                    <a:pos x="148" y="70"/>
                  </a:cxn>
                  <a:cxn ang="0">
                    <a:pos x="176" y="72"/>
                  </a:cxn>
                  <a:cxn ang="0">
                    <a:pos x="184" y="70"/>
                  </a:cxn>
                  <a:cxn ang="0">
                    <a:pos x="192" y="68"/>
                  </a:cxn>
                  <a:cxn ang="0">
                    <a:pos x="192" y="66"/>
                  </a:cxn>
                  <a:cxn ang="0">
                    <a:pos x="192" y="62"/>
                  </a:cxn>
                  <a:cxn ang="0">
                    <a:pos x="188" y="58"/>
                  </a:cxn>
                  <a:cxn ang="0">
                    <a:pos x="188" y="58"/>
                  </a:cxn>
                  <a:cxn ang="0">
                    <a:pos x="174" y="42"/>
                  </a:cxn>
                  <a:cxn ang="0">
                    <a:pos x="166" y="34"/>
                  </a:cxn>
                  <a:cxn ang="0">
                    <a:pos x="156" y="26"/>
                  </a:cxn>
                  <a:cxn ang="0">
                    <a:pos x="144" y="18"/>
                  </a:cxn>
                  <a:cxn ang="0">
                    <a:pos x="130" y="12"/>
                  </a:cxn>
                  <a:cxn ang="0">
                    <a:pos x="114" y="10"/>
                  </a:cxn>
                  <a:cxn ang="0">
                    <a:pos x="96" y="10"/>
                  </a:cxn>
                  <a:cxn ang="0">
                    <a:pos x="96" y="10"/>
                  </a:cxn>
                  <a:cxn ang="0">
                    <a:pos x="76" y="8"/>
                  </a:cxn>
                  <a:cxn ang="0">
                    <a:pos x="58" y="6"/>
                  </a:cxn>
                  <a:cxn ang="0">
                    <a:pos x="30" y="2"/>
                  </a:cxn>
                  <a:cxn ang="0">
                    <a:pos x="18" y="0"/>
                  </a:cxn>
                  <a:cxn ang="0">
                    <a:pos x="10" y="2"/>
                  </a:cxn>
                  <a:cxn ang="0">
                    <a:pos x="8" y="4"/>
                  </a:cxn>
                  <a:cxn ang="0">
                    <a:pos x="4" y="6"/>
                  </a:cxn>
                  <a:cxn ang="0">
                    <a:pos x="2" y="16"/>
                  </a:cxn>
                  <a:cxn ang="0">
                    <a:pos x="2" y="16"/>
                  </a:cxn>
                </a:cxnLst>
                <a:rect l="0" t="0" r="r" b="b"/>
                <a:pathLst>
                  <a:path w="192" h="76">
                    <a:moveTo>
                      <a:pt x="2" y="16"/>
                    </a:moveTo>
                    <a:lnTo>
                      <a:pt x="2" y="16"/>
                    </a:lnTo>
                    <a:lnTo>
                      <a:pt x="0" y="24"/>
                    </a:lnTo>
                    <a:lnTo>
                      <a:pt x="2" y="30"/>
                    </a:lnTo>
                    <a:lnTo>
                      <a:pt x="6" y="34"/>
                    </a:lnTo>
                    <a:lnTo>
                      <a:pt x="18" y="38"/>
                    </a:lnTo>
                    <a:lnTo>
                      <a:pt x="18" y="38"/>
                    </a:lnTo>
                    <a:lnTo>
                      <a:pt x="22" y="42"/>
                    </a:lnTo>
                    <a:lnTo>
                      <a:pt x="26" y="46"/>
                    </a:lnTo>
                    <a:lnTo>
                      <a:pt x="26" y="52"/>
                    </a:lnTo>
                    <a:lnTo>
                      <a:pt x="28" y="56"/>
                    </a:lnTo>
                    <a:lnTo>
                      <a:pt x="30" y="62"/>
                    </a:lnTo>
                    <a:lnTo>
                      <a:pt x="36" y="66"/>
                    </a:lnTo>
                    <a:lnTo>
                      <a:pt x="46" y="72"/>
                    </a:lnTo>
                    <a:lnTo>
                      <a:pt x="46" y="72"/>
                    </a:lnTo>
                    <a:lnTo>
                      <a:pt x="56" y="76"/>
                    </a:lnTo>
                    <a:lnTo>
                      <a:pt x="66" y="76"/>
                    </a:lnTo>
                    <a:lnTo>
                      <a:pt x="72" y="76"/>
                    </a:lnTo>
                    <a:lnTo>
                      <a:pt x="80" y="74"/>
                    </a:lnTo>
                    <a:lnTo>
                      <a:pt x="94" y="68"/>
                    </a:lnTo>
                    <a:lnTo>
                      <a:pt x="104" y="66"/>
                    </a:lnTo>
                    <a:lnTo>
                      <a:pt x="118" y="68"/>
                    </a:lnTo>
                    <a:lnTo>
                      <a:pt x="118" y="68"/>
                    </a:lnTo>
                    <a:lnTo>
                      <a:pt x="148" y="70"/>
                    </a:lnTo>
                    <a:lnTo>
                      <a:pt x="176" y="72"/>
                    </a:lnTo>
                    <a:lnTo>
                      <a:pt x="184" y="70"/>
                    </a:lnTo>
                    <a:lnTo>
                      <a:pt x="192" y="68"/>
                    </a:lnTo>
                    <a:lnTo>
                      <a:pt x="192" y="66"/>
                    </a:lnTo>
                    <a:lnTo>
                      <a:pt x="192" y="62"/>
                    </a:lnTo>
                    <a:lnTo>
                      <a:pt x="188" y="58"/>
                    </a:lnTo>
                    <a:lnTo>
                      <a:pt x="188" y="58"/>
                    </a:lnTo>
                    <a:lnTo>
                      <a:pt x="174" y="42"/>
                    </a:lnTo>
                    <a:lnTo>
                      <a:pt x="166" y="34"/>
                    </a:lnTo>
                    <a:lnTo>
                      <a:pt x="156" y="26"/>
                    </a:lnTo>
                    <a:lnTo>
                      <a:pt x="144" y="18"/>
                    </a:lnTo>
                    <a:lnTo>
                      <a:pt x="130" y="12"/>
                    </a:lnTo>
                    <a:lnTo>
                      <a:pt x="114" y="10"/>
                    </a:lnTo>
                    <a:lnTo>
                      <a:pt x="96" y="10"/>
                    </a:lnTo>
                    <a:lnTo>
                      <a:pt x="96" y="10"/>
                    </a:lnTo>
                    <a:lnTo>
                      <a:pt x="76" y="8"/>
                    </a:lnTo>
                    <a:lnTo>
                      <a:pt x="58" y="6"/>
                    </a:lnTo>
                    <a:lnTo>
                      <a:pt x="30" y="2"/>
                    </a:lnTo>
                    <a:lnTo>
                      <a:pt x="18" y="0"/>
                    </a:lnTo>
                    <a:lnTo>
                      <a:pt x="10" y="2"/>
                    </a:lnTo>
                    <a:lnTo>
                      <a:pt x="8" y="4"/>
                    </a:lnTo>
                    <a:lnTo>
                      <a:pt x="4" y="6"/>
                    </a:lnTo>
                    <a:lnTo>
                      <a:pt x="2" y="16"/>
                    </a:lnTo>
                    <a:lnTo>
                      <a:pt x="2" y="16"/>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52" name="Freeform 6108">
                <a:extLst>
                  <a:ext uri="{FF2B5EF4-FFF2-40B4-BE49-F238E27FC236}">
                    <a16:creationId xmlns:a16="http://schemas.microsoft.com/office/drawing/2014/main" id="{EE421ECA-16BE-580F-53BB-BA69DDCBBA51}"/>
                  </a:ext>
                </a:extLst>
              </p:cNvPr>
              <p:cNvSpPr>
                <a:spLocks/>
              </p:cNvSpPr>
              <p:nvPr/>
            </p:nvSpPr>
            <p:spPr bwMode="auto">
              <a:xfrm>
                <a:off x="1762760" y="1103313"/>
                <a:ext cx="29210" cy="11430"/>
              </a:xfrm>
              <a:custGeom>
                <a:avLst/>
                <a:gdLst/>
                <a:ahLst/>
                <a:cxnLst>
                  <a:cxn ang="0">
                    <a:pos x="2" y="18"/>
                  </a:cxn>
                  <a:cxn ang="0">
                    <a:pos x="2" y="18"/>
                  </a:cxn>
                  <a:cxn ang="0">
                    <a:pos x="8" y="18"/>
                  </a:cxn>
                  <a:cxn ang="0">
                    <a:pos x="14" y="18"/>
                  </a:cxn>
                  <a:cxn ang="0">
                    <a:pos x="30" y="12"/>
                  </a:cxn>
                  <a:cxn ang="0">
                    <a:pos x="42" y="4"/>
                  </a:cxn>
                  <a:cxn ang="0">
                    <a:pos x="46" y="2"/>
                  </a:cxn>
                  <a:cxn ang="0">
                    <a:pos x="44" y="0"/>
                  </a:cxn>
                  <a:cxn ang="0">
                    <a:pos x="44" y="0"/>
                  </a:cxn>
                  <a:cxn ang="0">
                    <a:pos x="32" y="2"/>
                  </a:cxn>
                  <a:cxn ang="0">
                    <a:pos x="16" y="6"/>
                  </a:cxn>
                  <a:cxn ang="0">
                    <a:pos x="2" y="14"/>
                  </a:cxn>
                  <a:cxn ang="0">
                    <a:pos x="0" y="16"/>
                  </a:cxn>
                  <a:cxn ang="0">
                    <a:pos x="2" y="18"/>
                  </a:cxn>
                  <a:cxn ang="0">
                    <a:pos x="2" y="18"/>
                  </a:cxn>
                </a:cxnLst>
                <a:rect l="0" t="0" r="r" b="b"/>
                <a:pathLst>
                  <a:path w="46" h="18">
                    <a:moveTo>
                      <a:pt x="2" y="18"/>
                    </a:moveTo>
                    <a:lnTo>
                      <a:pt x="2" y="18"/>
                    </a:lnTo>
                    <a:lnTo>
                      <a:pt x="8" y="18"/>
                    </a:lnTo>
                    <a:lnTo>
                      <a:pt x="14" y="18"/>
                    </a:lnTo>
                    <a:lnTo>
                      <a:pt x="30" y="12"/>
                    </a:lnTo>
                    <a:lnTo>
                      <a:pt x="42" y="4"/>
                    </a:lnTo>
                    <a:lnTo>
                      <a:pt x="46" y="2"/>
                    </a:lnTo>
                    <a:lnTo>
                      <a:pt x="44" y="0"/>
                    </a:lnTo>
                    <a:lnTo>
                      <a:pt x="44" y="0"/>
                    </a:lnTo>
                    <a:lnTo>
                      <a:pt x="32" y="2"/>
                    </a:lnTo>
                    <a:lnTo>
                      <a:pt x="16" y="6"/>
                    </a:lnTo>
                    <a:lnTo>
                      <a:pt x="2" y="14"/>
                    </a:lnTo>
                    <a:lnTo>
                      <a:pt x="0" y="16"/>
                    </a:lnTo>
                    <a:lnTo>
                      <a:pt x="2" y="18"/>
                    </a:lnTo>
                    <a:lnTo>
                      <a:pt x="2" y="18"/>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53" name="Freeform 6109">
                <a:extLst>
                  <a:ext uri="{FF2B5EF4-FFF2-40B4-BE49-F238E27FC236}">
                    <a16:creationId xmlns:a16="http://schemas.microsoft.com/office/drawing/2014/main" id="{CDD751F6-924C-D629-F09C-A325760E1BA4}"/>
                  </a:ext>
                </a:extLst>
              </p:cNvPr>
              <p:cNvSpPr>
                <a:spLocks/>
              </p:cNvSpPr>
              <p:nvPr/>
            </p:nvSpPr>
            <p:spPr bwMode="auto">
              <a:xfrm>
                <a:off x="1954530" y="1190943"/>
                <a:ext cx="138430" cy="102870"/>
              </a:xfrm>
              <a:custGeom>
                <a:avLst/>
                <a:gdLst/>
                <a:ahLst/>
                <a:cxnLst>
                  <a:cxn ang="0">
                    <a:pos x="166" y="92"/>
                  </a:cxn>
                  <a:cxn ang="0">
                    <a:pos x="186" y="66"/>
                  </a:cxn>
                  <a:cxn ang="0">
                    <a:pos x="216" y="36"/>
                  </a:cxn>
                  <a:cxn ang="0">
                    <a:pos x="218" y="28"/>
                  </a:cxn>
                  <a:cxn ang="0">
                    <a:pos x="216" y="22"/>
                  </a:cxn>
                  <a:cxn ang="0">
                    <a:pos x="204" y="16"/>
                  </a:cxn>
                  <a:cxn ang="0">
                    <a:pos x="190" y="12"/>
                  </a:cxn>
                  <a:cxn ang="0">
                    <a:pos x="172" y="12"/>
                  </a:cxn>
                  <a:cxn ang="0">
                    <a:pos x="156" y="16"/>
                  </a:cxn>
                  <a:cxn ang="0">
                    <a:pos x="140" y="12"/>
                  </a:cxn>
                  <a:cxn ang="0">
                    <a:pos x="122" y="4"/>
                  </a:cxn>
                  <a:cxn ang="0">
                    <a:pos x="106" y="0"/>
                  </a:cxn>
                  <a:cxn ang="0">
                    <a:pos x="84" y="0"/>
                  </a:cxn>
                  <a:cxn ang="0">
                    <a:pos x="48" y="6"/>
                  </a:cxn>
                  <a:cxn ang="0">
                    <a:pos x="20" y="16"/>
                  </a:cxn>
                  <a:cxn ang="0">
                    <a:pos x="16" y="24"/>
                  </a:cxn>
                  <a:cxn ang="0">
                    <a:pos x="22" y="30"/>
                  </a:cxn>
                  <a:cxn ang="0">
                    <a:pos x="18" y="32"/>
                  </a:cxn>
                  <a:cxn ang="0">
                    <a:pos x="6" y="32"/>
                  </a:cxn>
                  <a:cxn ang="0">
                    <a:pos x="0" y="48"/>
                  </a:cxn>
                  <a:cxn ang="0">
                    <a:pos x="0" y="74"/>
                  </a:cxn>
                  <a:cxn ang="0">
                    <a:pos x="2" y="98"/>
                  </a:cxn>
                  <a:cxn ang="0">
                    <a:pos x="10" y="114"/>
                  </a:cxn>
                  <a:cxn ang="0">
                    <a:pos x="20" y="134"/>
                  </a:cxn>
                  <a:cxn ang="0">
                    <a:pos x="20" y="142"/>
                  </a:cxn>
                  <a:cxn ang="0">
                    <a:pos x="22" y="154"/>
                  </a:cxn>
                  <a:cxn ang="0">
                    <a:pos x="30" y="156"/>
                  </a:cxn>
                  <a:cxn ang="0">
                    <a:pos x="54" y="156"/>
                  </a:cxn>
                  <a:cxn ang="0">
                    <a:pos x="62" y="160"/>
                  </a:cxn>
                  <a:cxn ang="0">
                    <a:pos x="70" y="160"/>
                  </a:cxn>
                  <a:cxn ang="0">
                    <a:pos x="76" y="146"/>
                  </a:cxn>
                  <a:cxn ang="0">
                    <a:pos x="82" y="138"/>
                  </a:cxn>
                  <a:cxn ang="0">
                    <a:pos x="90" y="132"/>
                  </a:cxn>
                  <a:cxn ang="0">
                    <a:pos x="90" y="122"/>
                  </a:cxn>
                  <a:cxn ang="0">
                    <a:pos x="86" y="114"/>
                  </a:cxn>
                  <a:cxn ang="0">
                    <a:pos x="84" y="106"/>
                  </a:cxn>
                  <a:cxn ang="0">
                    <a:pos x="88" y="104"/>
                  </a:cxn>
                  <a:cxn ang="0">
                    <a:pos x="112" y="106"/>
                  </a:cxn>
                  <a:cxn ang="0">
                    <a:pos x="142" y="106"/>
                  </a:cxn>
                  <a:cxn ang="0">
                    <a:pos x="156" y="102"/>
                  </a:cxn>
                  <a:cxn ang="0">
                    <a:pos x="166" y="92"/>
                  </a:cxn>
                </a:cxnLst>
                <a:rect l="0" t="0" r="r" b="b"/>
                <a:pathLst>
                  <a:path w="218" h="162">
                    <a:moveTo>
                      <a:pt x="166" y="92"/>
                    </a:moveTo>
                    <a:lnTo>
                      <a:pt x="166" y="92"/>
                    </a:lnTo>
                    <a:lnTo>
                      <a:pt x="176" y="80"/>
                    </a:lnTo>
                    <a:lnTo>
                      <a:pt x="186" y="66"/>
                    </a:lnTo>
                    <a:lnTo>
                      <a:pt x="208" y="46"/>
                    </a:lnTo>
                    <a:lnTo>
                      <a:pt x="216" y="36"/>
                    </a:lnTo>
                    <a:lnTo>
                      <a:pt x="218" y="32"/>
                    </a:lnTo>
                    <a:lnTo>
                      <a:pt x="218" y="28"/>
                    </a:lnTo>
                    <a:lnTo>
                      <a:pt x="218" y="24"/>
                    </a:lnTo>
                    <a:lnTo>
                      <a:pt x="216" y="22"/>
                    </a:lnTo>
                    <a:lnTo>
                      <a:pt x="210" y="18"/>
                    </a:lnTo>
                    <a:lnTo>
                      <a:pt x="204" y="16"/>
                    </a:lnTo>
                    <a:lnTo>
                      <a:pt x="204" y="16"/>
                    </a:lnTo>
                    <a:lnTo>
                      <a:pt x="190" y="12"/>
                    </a:lnTo>
                    <a:lnTo>
                      <a:pt x="180" y="12"/>
                    </a:lnTo>
                    <a:lnTo>
                      <a:pt x="172" y="12"/>
                    </a:lnTo>
                    <a:lnTo>
                      <a:pt x="166" y="14"/>
                    </a:lnTo>
                    <a:lnTo>
                      <a:pt x="156" y="16"/>
                    </a:lnTo>
                    <a:lnTo>
                      <a:pt x="148" y="16"/>
                    </a:lnTo>
                    <a:lnTo>
                      <a:pt x="140" y="12"/>
                    </a:lnTo>
                    <a:lnTo>
                      <a:pt x="140" y="12"/>
                    </a:lnTo>
                    <a:lnTo>
                      <a:pt x="122" y="4"/>
                    </a:lnTo>
                    <a:lnTo>
                      <a:pt x="114" y="2"/>
                    </a:lnTo>
                    <a:lnTo>
                      <a:pt x="106" y="0"/>
                    </a:lnTo>
                    <a:lnTo>
                      <a:pt x="96" y="0"/>
                    </a:lnTo>
                    <a:lnTo>
                      <a:pt x="84" y="0"/>
                    </a:lnTo>
                    <a:lnTo>
                      <a:pt x="48" y="6"/>
                    </a:lnTo>
                    <a:lnTo>
                      <a:pt x="48" y="6"/>
                    </a:lnTo>
                    <a:lnTo>
                      <a:pt x="30" y="10"/>
                    </a:lnTo>
                    <a:lnTo>
                      <a:pt x="20" y="16"/>
                    </a:lnTo>
                    <a:lnTo>
                      <a:pt x="16" y="20"/>
                    </a:lnTo>
                    <a:lnTo>
                      <a:pt x="16" y="24"/>
                    </a:lnTo>
                    <a:lnTo>
                      <a:pt x="22" y="30"/>
                    </a:lnTo>
                    <a:lnTo>
                      <a:pt x="22" y="30"/>
                    </a:lnTo>
                    <a:lnTo>
                      <a:pt x="18" y="32"/>
                    </a:lnTo>
                    <a:lnTo>
                      <a:pt x="18" y="32"/>
                    </a:lnTo>
                    <a:lnTo>
                      <a:pt x="8" y="30"/>
                    </a:lnTo>
                    <a:lnTo>
                      <a:pt x="6" y="32"/>
                    </a:lnTo>
                    <a:lnTo>
                      <a:pt x="4" y="36"/>
                    </a:lnTo>
                    <a:lnTo>
                      <a:pt x="0" y="48"/>
                    </a:lnTo>
                    <a:lnTo>
                      <a:pt x="0" y="74"/>
                    </a:lnTo>
                    <a:lnTo>
                      <a:pt x="0" y="74"/>
                    </a:lnTo>
                    <a:lnTo>
                      <a:pt x="0" y="88"/>
                    </a:lnTo>
                    <a:lnTo>
                      <a:pt x="2" y="98"/>
                    </a:lnTo>
                    <a:lnTo>
                      <a:pt x="6" y="108"/>
                    </a:lnTo>
                    <a:lnTo>
                      <a:pt x="10" y="114"/>
                    </a:lnTo>
                    <a:lnTo>
                      <a:pt x="18" y="126"/>
                    </a:lnTo>
                    <a:lnTo>
                      <a:pt x="20" y="134"/>
                    </a:lnTo>
                    <a:lnTo>
                      <a:pt x="20" y="142"/>
                    </a:lnTo>
                    <a:lnTo>
                      <a:pt x="20" y="142"/>
                    </a:lnTo>
                    <a:lnTo>
                      <a:pt x="20" y="150"/>
                    </a:lnTo>
                    <a:lnTo>
                      <a:pt x="22" y="154"/>
                    </a:lnTo>
                    <a:lnTo>
                      <a:pt x="26" y="156"/>
                    </a:lnTo>
                    <a:lnTo>
                      <a:pt x="30" y="156"/>
                    </a:lnTo>
                    <a:lnTo>
                      <a:pt x="46" y="156"/>
                    </a:lnTo>
                    <a:lnTo>
                      <a:pt x="54" y="156"/>
                    </a:lnTo>
                    <a:lnTo>
                      <a:pt x="62" y="160"/>
                    </a:lnTo>
                    <a:lnTo>
                      <a:pt x="62" y="160"/>
                    </a:lnTo>
                    <a:lnTo>
                      <a:pt x="68" y="162"/>
                    </a:lnTo>
                    <a:lnTo>
                      <a:pt x="70" y="160"/>
                    </a:lnTo>
                    <a:lnTo>
                      <a:pt x="76" y="146"/>
                    </a:lnTo>
                    <a:lnTo>
                      <a:pt x="76" y="146"/>
                    </a:lnTo>
                    <a:lnTo>
                      <a:pt x="78" y="140"/>
                    </a:lnTo>
                    <a:lnTo>
                      <a:pt x="82" y="138"/>
                    </a:lnTo>
                    <a:lnTo>
                      <a:pt x="88" y="134"/>
                    </a:lnTo>
                    <a:lnTo>
                      <a:pt x="90" y="132"/>
                    </a:lnTo>
                    <a:lnTo>
                      <a:pt x="90" y="128"/>
                    </a:lnTo>
                    <a:lnTo>
                      <a:pt x="90" y="122"/>
                    </a:lnTo>
                    <a:lnTo>
                      <a:pt x="86" y="114"/>
                    </a:lnTo>
                    <a:lnTo>
                      <a:pt x="86" y="114"/>
                    </a:lnTo>
                    <a:lnTo>
                      <a:pt x="84" y="110"/>
                    </a:lnTo>
                    <a:lnTo>
                      <a:pt x="84" y="106"/>
                    </a:lnTo>
                    <a:lnTo>
                      <a:pt x="86" y="104"/>
                    </a:lnTo>
                    <a:lnTo>
                      <a:pt x="88" y="104"/>
                    </a:lnTo>
                    <a:lnTo>
                      <a:pt x="98" y="104"/>
                    </a:lnTo>
                    <a:lnTo>
                      <a:pt x="112" y="106"/>
                    </a:lnTo>
                    <a:lnTo>
                      <a:pt x="128" y="108"/>
                    </a:lnTo>
                    <a:lnTo>
                      <a:pt x="142" y="106"/>
                    </a:lnTo>
                    <a:lnTo>
                      <a:pt x="150" y="106"/>
                    </a:lnTo>
                    <a:lnTo>
                      <a:pt x="156" y="102"/>
                    </a:lnTo>
                    <a:lnTo>
                      <a:pt x="162" y="98"/>
                    </a:lnTo>
                    <a:lnTo>
                      <a:pt x="166" y="92"/>
                    </a:lnTo>
                    <a:lnTo>
                      <a:pt x="166" y="92"/>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54" name="Freeform 6110">
                <a:extLst>
                  <a:ext uri="{FF2B5EF4-FFF2-40B4-BE49-F238E27FC236}">
                    <a16:creationId xmlns:a16="http://schemas.microsoft.com/office/drawing/2014/main" id="{5663EB51-6685-47F4-F471-A0FD5025FDEB}"/>
                  </a:ext>
                </a:extLst>
              </p:cNvPr>
              <p:cNvSpPr>
                <a:spLocks/>
              </p:cNvSpPr>
              <p:nvPr/>
            </p:nvSpPr>
            <p:spPr bwMode="auto">
              <a:xfrm>
                <a:off x="2172970" y="1573213"/>
                <a:ext cx="176530" cy="121920"/>
              </a:xfrm>
              <a:custGeom>
                <a:avLst/>
                <a:gdLst/>
                <a:ahLst/>
                <a:cxnLst>
                  <a:cxn ang="0">
                    <a:pos x="272" y="132"/>
                  </a:cxn>
                  <a:cxn ang="0">
                    <a:pos x="258" y="122"/>
                  </a:cxn>
                  <a:cxn ang="0">
                    <a:pos x="250" y="126"/>
                  </a:cxn>
                  <a:cxn ang="0">
                    <a:pos x="236" y="124"/>
                  </a:cxn>
                  <a:cxn ang="0">
                    <a:pos x="228" y="120"/>
                  </a:cxn>
                  <a:cxn ang="0">
                    <a:pos x="220" y="102"/>
                  </a:cxn>
                  <a:cxn ang="0">
                    <a:pos x="212" y="88"/>
                  </a:cxn>
                  <a:cxn ang="0">
                    <a:pos x="192" y="78"/>
                  </a:cxn>
                  <a:cxn ang="0">
                    <a:pos x="178" y="72"/>
                  </a:cxn>
                  <a:cxn ang="0">
                    <a:pos x="140" y="46"/>
                  </a:cxn>
                  <a:cxn ang="0">
                    <a:pos x="122" y="34"/>
                  </a:cxn>
                  <a:cxn ang="0">
                    <a:pos x="110" y="34"/>
                  </a:cxn>
                  <a:cxn ang="0">
                    <a:pos x="106" y="36"/>
                  </a:cxn>
                  <a:cxn ang="0">
                    <a:pos x="100" y="40"/>
                  </a:cxn>
                  <a:cxn ang="0">
                    <a:pos x="96" y="38"/>
                  </a:cxn>
                  <a:cxn ang="0">
                    <a:pos x="86" y="24"/>
                  </a:cxn>
                  <a:cxn ang="0">
                    <a:pos x="76" y="8"/>
                  </a:cxn>
                  <a:cxn ang="0">
                    <a:pos x="66" y="0"/>
                  </a:cxn>
                  <a:cxn ang="0">
                    <a:pos x="62" y="2"/>
                  </a:cxn>
                  <a:cxn ang="0">
                    <a:pos x="54" y="6"/>
                  </a:cxn>
                  <a:cxn ang="0">
                    <a:pos x="42" y="26"/>
                  </a:cxn>
                  <a:cxn ang="0">
                    <a:pos x="36" y="58"/>
                  </a:cxn>
                  <a:cxn ang="0">
                    <a:pos x="34" y="90"/>
                  </a:cxn>
                  <a:cxn ang="0">
                    <a:pos x="38" y="106"/>
                  </a:cxn>
                  <a:cxn ang="0">
                    <a:pos x="38" y="116"/>
                  </a:cxn>
                  <a:cxn ang="0">
                    <a:pos x="34" y="124"/>
                  </a:cxn>
                  <a:cxn ang="0">
                    <a:pos x="18" y="134"/>
                  </a:cxn>
                  <a:cxn ang="0">
                    <a:pos x="4" y="142"/>
                  </a:cxn>
                  <a:cxn ang="0">
                    <a:pos x="0" y="150"/>
                  </a:cxn>
                  <a:cxn ang="0">
                    <a:pos x="4" y="158"/>
                  </a:cxn>
                  <a:cxn ang="0">
                    <a:pos x="4" y="160"/>
                  </a:cxn>
                  <a:cxn ang="0">
                    <a:pos x="16" y="162"/>
                  </a:cxn>
                  <a:cxn ang="0">
                    <a:pos x="50" y="156"/>
                  </a:cxn>
                  <a:cxn ang="0">
                    <a:pos x="64" y="156"/>
                  </a:cxn>
                  <a:cxn ang="0">
                    <a:pos x="66" y="162"/>
                  </a:cxn>
                  <a:cxn ang="0">
                    <a:pos x="66" y="166"/>
                  </a:cxn>
                  <a:cxn ang="0">
                    <a:pos x="70" y="182"/>
                  </a:cxn>
                  <a:cxn ang="0">
                    <a:pos x="82" y="190"/>
                  </a:cxn>
                  <a:cxn ang="0">
                    <a:pos x="96" y="190"/>
                  </a:cxn>
                  <a:cxn ang="0">
                    <a:pos x="110" y="176"/>
                  </a:cxn>
                  <a:cxn ang="0">
                    <a:pos x="114" y="166"/>
                  </a:cxn>
                  <a:cxn ang="0">
                    <a:pos x="124" y="160"/>
                  </a:cxn>
                  <a:cxn ang="0">
                    <a:pos x="134" y="158"/>
                  </a:cxn>
                  <a:cxn ang="0">
                    <a:pos x="142" y="150"/>
                  </a:cxn>
                  <a:cxn ang="0">
                    <a:pos x="144" y="142"/>
                  </a:cxn>
                  <a:cxn ang="0">
                    <a:pos x="154" y="128"/>
                  </a:cxn>
                  <a:cxn ang="0">
                    <a:pos x="170" y="124"/>
                  </a:cxn>
                  <a:cxn ang="0">
                    <a:pos x="184" y="130"/>
                  </a:cxn>
                  <a:cxn ang="0">
                    <a:pos x="192" y="142"/>
                  </a:cxn>
                  <a:cxn ang="0">
                    <a:pos x="194" y="148"/>
                  </a:cxn>
                  <a:cxn ang="0">
                    <a:pos x="198" y="154"/>
                  </a:cxn>
                  <a:cxn ang="0">
                    <a:pos x="214" y="156"/>
                  </a:cxn>
                  <a:cxn ang="0">
                    <a:pos x="232" y="160"/>
                  </a:cxn>
                  <a:cxn ang="0">
                    <a:pos x="254" y="162"/>
                  </a:cxn>
                  <a:cxn ang="0">
                    <a:pos x="272" y="158"/>
                  </a:cxn>
                  <a:cxn ang="0">
                    <a:pos x="278" y="148"/>
                  </a:cxn>
                  <a:cxn ang="0">
                    <a:pos x="272" y="132"/>
                  </a:cxn>
                </a:cxnLst>
                <a:rect l="0" t="0" r="r" b="b"/>
                <a:pathLst>
                  <a:path w="278" h="192">
                    <a:moveTo>
                      <a:pt x="272" y="132"/>
                    </a:moveTo>
                    <a:lnTo>
                      <a:pt x="272" y="132"/>
                    </a:lnTo>
                    <a:lnTo>
                      <a:pt x="262" y="122"/>
                    </a:lnTo>
                    <a:lnTo>
                      <a:pt x="258" y="122"/>
                    </a:lnTo>
                    <a:lnTo>
                      <a:pt x="256" y="122"/>
                    </a:lnTo>
                    <a:lnTo>
                      <a:pt x="250" y="126"/>
                    </a:lnTo>
                    <a:lnTo>
                      <a:pt x="244" y="126"/>
                    </a:lnTo>
                    <a:lnTo>
                      <a:pt x="236" y="124"/>
                    </a:lnTo>
                    <a:lnTo>
                      <a:pt x="236" y="124"/>
                    </a:lnTo>
                    <a:lnTo>
                      <a:pt x="228" y="120"/>
                    </a:lnTo>
                    <a:lnTo>
                      <a:pt x="224" y="114"/>
                    </a:lnTo>
                    <a:lnTo>
                      <a:pt x="220" y="102"/>
                    </a:lnTo>
                    <a:lnTo>
                      <a:pt x="218" y="96"/>
                    </a:lnTo>
                    <a:lnTo>
                      <a:pt x="212" y="88"/>
                    </a:lnTo>
                    <a:lnTo>
                      <a:pt x="204" y="82"/>
                    </a:lnTo>
                    <a:lnTo>
                      <a:pt x="192" y="78"/>
                    </a:lnTo>
                    <a:lnTo>
                      <a:pt x="192" y="78"/>
                    </a:lnTo>
                    <a:lnTo>
                      <a:pt x="178" y="72"/>
                    </a:lnTo>
                    <a:lnTo>
                      <a:pt x="164" y="64"/>
                    </a:lnTo>
                    <a:lnTo>
                      <a:pt x="140" y="46"/>
                    </a:lnTo>
                    <a:lnTo>
                      <a:pt x="130" y="38"/>
                    </a:lnTo>
                    <a:lnTo>
                      <a:pt x="122" y="34"/>
                    </a:lnTo>
                    <a:lnTo>
                      <a:pt x="114" y="32"/>
                    </a:lnTo>
                    <a:lnTo>
                      <a:pt x="110" y="34"/>
                    </a:lnTo>
                    <a:lnTo>
                      <a:pt x="106" y="36"/>
                    </a:lnTo>
                    <a:lnTo>
                      <a:pt x="106" y="36"/>
                    </a:lnTo>
                    <a:lnTo>
                      <a:pt x="104" y="38"/>
                    </a:lnTo>
                    <a:lnTo>
                      <a:pt x="100" y="40"/>
                    </a:lnTo>
                    <a:lnTo>
                      <a:pt x="98" y="40"/>
                    </a:lnTo>
                    <a:lnTo>
                      <a:pt x="96" y="38"/>
                    </a:lnTo>
                    <a:lnTo>
                      <a:pt x="90" y="32"/>
                    </a:lnTo>
                    <a:lnTo>
                      <a:pt x="86" y="24"/>
                    </a:lnTo>
                    <a:lnTo>
                      <a:pt x="82" y="14"/>
                    </a:lnTo>
                    <a:lnTo>
                      <a:pt x="76" y="8"/>
                    </a:lnTo>
                    <a:lnTo>
                      <a:pt x="70" y="2"/>
                    </a:lnTo>
                    <a:lnTo>
                      <a:pt x="66" y="0"/>
                    </a:lnTo>
                    <a:lnTo>
                      <a:pt x="62" y="2"/>
                    </a:lnTo>
                    <a:lnTo>
                      <a:pt x="62" y="2"/>
                    </a:lnTo>
                    <a:lnTo>
                      <a:pt x="58" y="2"/>
                    </a:lnTo>
                    <a:lnTo>
                      <a:pt x="54" y="6"/>
                    </a:lnTo>
                    <a:lnTo>
                      <a:pt x="48" y="14"/>
                    </a:lnTo>
                    <a:lnTo>
                      <a:pt x="42" y="26"/>
                    </a:lnTo>
                    <a:lnTo>
                      <a:pt x="38" y="42"/>
                    </a:lnTo>
                    <a:lnTo>
                      <a:pt x="36" y="58"/>
                    </a:lnTo>
                    <a:lnTo>
                      <a:pt x="34" y="74"/>
                    </a:lnTo>
                    <a:lnTo>
                      <a:pt x="34" y="90"/>
                    </a:lnTo>
                    <a:lnTo>
                      <a:pt x="38" y="106"/>
                    </a:lnTo>
                    <a:lnTo>
                      <a:pt x="38" y="106"/>
                    </a:lnTo>
                    <a:lnTo>
                      <a:pt x="38" y="112"/>
                    </a:lnTo>
                    <a:lnTo>
                      <a:pt x="38" y="116"/>
                    </a:lnTo>
                    <a:lnTo>
                      <a:pt x="36" y="122"/>
                    </a:lnTo>
                    <a:lnTo>
                      <a:pt x="34" y="124"/>
                    </a:lnTo>
                    <a:lnTo>
                      <a:pt x="26" y="130"/>
                    </a:lnTo>
                    <a:lnTo>
                      <a:pt x="18" y="134"/>
                    </a:lnTo>
                    <a:lnTo>
                      <a:pt x="10" y="138"/>
                    </a:lnTo>
                    <a:lnTo>
                      <a:pt x="4" y="142"/>
                    </a:lnTo>
                    <a:lnTo>
                      <a:pt x="2" y="146"/>
                    </a:lnTo>
                    <a:lnTo>
                      <a:pt x="0" y="150"/>
                    </a:lnTo>
                    <a:lnTo>
                      <a:pt x="2" y="154"/>
                    </a:lnTo>
                    <a:lnTo>
                      <a:pt x="4" y="158"/>
                    </a:lnTo>
                    <a:lnTo>
                      <a:pt x="4" y="158"/>
                    </a:lnTo>
                    <a:lnTo>
                      <a:pt x="4" y="160"/>
                    </a:lnTo>
                    <a:lnTo>
                      <a:pt x="8" y="162"/>
                    </a:lnTo>
                    <a:lnTo>
                      <a:pt x="16" y="162"/>
                    </a:lnTo>
                    <a:lnTo>
                      <a:pt x="38" y="158"/>
                    </a:lnTo>
                    <a:lnTo>
                      <a:pt x="50" y="156"/>
                    </a:lnTo>
                    <a:lnTo>
                      <a:pt x="60" y="156"/>
                    </a:lnTo>
                    <a:lnTo>
                      <a:pt x="64" y="156"/>
                    </a:lnTo>
                    <a:lnTo>
                      <a:pt x="66" y="158"/>
                    </a:lnTo>
                    <a:lnTo>
                      <a:pt x="66" y="162"/>
                    </a:lnTo>
                    <a:lnTo>
                      <a:pt x="66" y="166"/>
                    </a:lnTo>
                    <a:lnTo>
                      <a:pt x="66" y="166"/>
                    </a:lnTo>
                    <a:lnTo>
                      <a:pt x="66" y="174"/>
                    </a:lnTo>
                    <a:lnTo>
                      <a:pt x="70" y="182"/>
                    </a:lnTo>
                    <a:lnTo>
                      <a:pt x="74" y="188"/>
                    </a:lnTo>
                    <a:lnTo>
                      <a:pt x="82" y="190"/>
                    </a:lnTo>
                    <a:lnTo>
                      <a:pt x="88" y="192"/>
                    </a:lnTo>
                    <a:lnTo>
                      <a:pt x="96" y="190"/>
                    </a:lnTo>
                    <a:lnTo>
                      <a:pt x="104" y="184"/>
                    </a:lnTo>
                    <a:lnTo>
                      <a:pt x="110" y="176"/>
                    </a:lnTo>
                    <a:lnTo>
                      <a:pt x="110" y="176"/>
                    </a:lnTo>
                    <a:lnTo>
                      <a:pt x="114" y="166"/>
                    </a:lnTo>
                    <a:lnTo>
                      <a:pt x="120" y="162"/>
                    </a:lnTo>
                    <a:lnTo>
                      <a:pt x="124" y="160"/>
                    </a:lnTo>
                    <a:lnTo>
                      <a:pt x="130" y="158"/>
                    </a:lnTo>
                    <a:lnTo>
                      <a:pt x="134" y="158"/>
                    </a:lnTo>
                    <a:lnTo>
                      <a:pt x="138" y="156"/>
                    </a:lnTo>
                    <a:lnTo>
                      <a:pt x="142" y="150"/>
                    </a:lnTo>
                    <a:lnTo>
                      <a:pt x="144" y="142"/>
                    </a:lnTo>
                    <a:lnTo>
                      <a:pt x="144" y="142"/>
                    </a:lnTo>
                    <a:lnTo>
                      <a:pt x="148" y="134"/>
                    </a:lnTo>
                    <a:lnTo>
                      <a:pt x="154" y="128"/>
                    </a:lnTo>
                    <a:lnTo>
                      <a:pt x="162" y="124"/>
                    </a:lnTo>
                    <a:lnTo>
                      <a:pt x="170" y="124"/>
                    </a:lnTo>
                    <a:lnTo>
                      <a:pt x="178" y="126"/>
                    </a:lnTo>
                    <a:lnTo>
                      <a:pt x="184" y="130"/>
                    </a:lnTo>
                    <a:lnTo>
                      <a:pt x="190" y="136"/>
                    </a:lnTo>
                    <a:lnTo>
                      <a:pt x="192" y="142"/>
                    </a:lnTo>
                    <a:lnTo>
                      <a:pt x="192" y="142"/>
                    </a:lnTo>
                    <a:lnTo>
                      <a:pt x="194" y="148"/>
                    </a:lnTo>
                    <a:lnTo>
                      <a:pt x="196" y="152"/>
                    </a:lnTo>
                    <a:lnTo>
                      <a:pt x="198" y="154"/>
                    </a:lnTo>
                    <a:lnTo>
                      <a:pt x="202" y="156"/>
                    </a:lnTo>
                    <a:lnTo>
                      <a:pt x="214" y="156"/>
                    </a:lnTo>
                    <a:lnTo>
                      <a:pt x="232" y="160"/>
                    </a:lnTo>
                    <a:lnTo>
                      <a:pt x="232" y="160"/>
                    </a:lnTo>
                    <a:lnTo>
                      <a:pt x="244" y="162"/>
                    </a:lnTo>
                    <a:lnTo>
                      <a:pt x="254" y="162"/>
                    </a:lnTo>
                    <a:lnTo>
                      <a:pt x="264" y="160"/>
                    </a:lnTo>
                    <a:lnTo>
                      <a:pt x="272" y="158"/>
                    </a:lnTo>
                    <a:lnTo>
                      <a:pt x="276" y="154"/>
                    </a:lnTo>
                    <a:lnTo>
                      <a:pt x="278" y="148"/>
                    </a:lnTo>
                    <a:lnTo>
                      <a:pt x="278" y="140"/>
                    </a:lnTo>
                    <a:lnTo>
                      <a:pt x="272" y="132"/>
                    </a:lnTo>
                    <a:lnTo>
                      <a:pt x="272" y="132"/>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55" name="Freeform 6111">
                <a:extLst>
                  <a:ext uri="{FF2B5EF4-FFF2-40B4-BE49-F238E27FC236}">
                    <a16:creationId xmlns:a16="http://schemas.microsoft.com/office/drawing/2014/main" id="{E0D0220C-2277-0810-83E3-FD7877E6698B}"/>
                  </a:ext>
                </a:extLst>
              </p:cNvPr>
              <p:cNvSpPr>
                <a:spLocks/>
              </p:cNvSpPr>
              <p:nvPr/>
            </p:nvSpPr>
            <p:spPr bwMode="auto">
              <a:xfrm>
                <a:off x="2178050" y="1465263"/>
                <a:ext cx="15240" cy="24130"/>
              </a:xfrm>
              <a:custGeom>
                <a:avLst/>
                <a:gdLst/>
                <a:ahLst/>
                <a:cxnLst>
                  <a:cxn ang="0">
                    <a:pos x="4" y="28"/>
                  </a:cxn>
                  <a:cxn ang="0">
                    <a:pos x="4" y="28"/>
                  </a:cxn>
                  <a:cxn ang="0">
                    <a:pos x="12" y="36"/>
                  </a:cxn>
                  <a:cxn ang="0">
                    <a:pos x="16" y="38"/>
                  </a:cxn>
                  <a:cxn ang="0">
                    <a:pos x="18" y="38"/>
                  </a:cxn>
                  <a:cxn ang="0">
                    <a:pos x="22" y="36"/>
                  </a:cxn>
                  <a:cxn ang="0">
                    <a:pos x="24" y="30"/>
                  </a:cxn>
                  <a:cxn ang="0">
                    <a:pos x="24" y="12"/>
                  </a:cxn>
                  <a:cxn ang="0">
                    <a:pos x="20" y="0"/>
                  </a:cxn>
                  <a:cxn ang="0">
                    <a:pos x="20" y="0"/>
                  </a:cxn>
                  <a:cxn ang="0">
                    <a:pos x="18" y="0"/>
                  </a:cxn>
                  <a:cxn ang="0">
                    <a:pos x="14" y="0"/>
                  </a:cxn>
                  <a:cxn ang="0">
                    <a:pos x="10" y="2"/>
                  </a:cxn>
                  <a:cxn ang="0">
                    <a:pos x="6" y="6"/>
                  </a:cxn>
                  <a:cxn ang="0">
                    <a:pos x="2" y="10"/>
                  </a:cxn>
                  <a:cxn ang="0">
                    <a:pos x="0" y="16"/>
                  </a:cxn>
                  <a:cxn ang="0">
                    <a:pos x="0" y="22"/>
                  </a:cxn>
                  <a:cxn ang="0">
                    <a:pos x="4" y="28"/>
                  </a:cxn>
                  <a:cxn ang="0">
                    <a:pos x="4" y="28"/>
                  </a:cxn>
                </a:cxnLst>
                <a:rect l="0" t="0" r="r" b="b"/>
                <a:pathLst>
                  <a:path w="24" h="38">
                    <a:moveTo>
                      <a:pt x="4" y="28"/>
                    </a:moveTo>
                    <a:lnTo>
                      <a:pt x="4" y="28"/>
                    </a:lnTo>
                    <a:lnTo>
                      <a:pt x="12" y="36"/>
                    </a:lnTo>
                    <a:lnTo>
                      <a:pt x="16" y="38"/>
                    </a:lnTo>
                    <a:lnTo>
                      <a:pt x="18" y="38"/>
                    </a:lnTo>
                    <a:lnTo>
                      <a:pt x="22" y="36"/>
                    </a:lnTo>
                    <a:lnTo>
                      <a:pt x="24" y="30"/>
                    </a:lnTo>
                    <a:lnTo>
                      <a:pt x="24" y="12"/>
                    </a:lnTo>
                    <a:lnTo>
                      <a:pt x="20" y="0"/>
                    </a:lnTo>
                    <a:lnTo>
                      <a:pt x="20" y="0"/>
                    </a:lnTo>
                    <a:lnTo>
                      <a:pt x="18" y="0"/>
                    </a:lnTo>
                    <a:lnTo>
                      <a:pt x="14" y="0"/>
                    </a:lnTo>
                    <a:lnTo>
                      <a:pt x="10" y="2"/>
                    </a:lnTo>
                    <a:lnTo>
                      <a:pt x="6" y="6"/>
                    </a:lnTo>
                    <a:lnTo>
                      <a:pt x="2" y="10"/>
                    </a:lnTo>
                    <a:lnTo>
                      <a:pt x="0" y="16"/>
                    </a:lnTo>
                    <a:lnTo>
                      <a:pt x="0" y="22"/>
                    </a:lnTo>
                    <a:lnTo>
                      <a:pt x="4" y="28"/>
                    </a:lnTo>
                    <a:lnTo>
                      <a:pt x="4" y="28"/>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56" name="Freeform 6112">
                <a:extLst>
                  <a:ext uri="{FF2B5EF4-FFF2-40B4-BE49-F238E27FC236}">
                    <a16:creationId xmlns:a16="http://schemas.microsoft.com/office/drawing/2014/main" id="{A210F344-1DAA-A9F8-868B-38FB08430105}"/>
                  </a:ext>
                </a:extLst>
              </p:cNvPr>
              <p:cNvSpPr>
                <a:spLocks/>
              </p:cNvSpPr>
              <p:nvPr/>
            </p:nvSpPr>
            <p:spPr bwMode="auto">
              <a:xfrm>
                <a:off x="2258060" y="1697673"/>
                <a:ext cx="52070" cy="36830"/>
              </a:xfrm>
              <a:custGeom>
                <a:avLst/>
                <a:gdLst/>
                <a:ahLst/>
                <a:cxnLst>
                  <a:cxn ang="0">
                    <a:pos x="78" y="4"/>
                  </a:cxn>
                  <a:cxn ang="0">
                    <a:pos x="78" y="4"/>
                  </a:cxn>
                  <a:cxn ang="0">
                    <a:pos x="72" y="2"/>
                  </a:cxn>
                  <a:cxn ang="0">
                    <a:pos x="68" y="0"/>
                  </a:cxn>
                  <a:cxn ang="0">
                    <a:pos x="54" y="2"/>
                  </a:cxn>
                  <a:cxn ang="0">
                    <a:pos x="38" y="6"/>
                  </a:cxn>
                  <a:cxn ang="0">
                    <a:pos x="24" y="14"/>
                  </a:cxn>
                  <a:cxn ang="0">
                    <a:pos x="12" y="22"/>
                  </a:cxn>
                  <a:cxn ang="0">
                    <a:pos x="4" y="32"/>
                  </a:cxn>
                  <a:cxn ang="0">
                    <a:pos x="0" y="38"/>
                  </a:cxn>
                  <a:cxn ang="0">
                    <a:pos x="0" y="42"/>
                  </a:cxn>
                  <a:cxn ang="0">
                    <a:pos x="2" y="48"/>
                  </a:cxn>
                  <a:cxn ang="0">
                    <a:pos x="6" y="52"/>
                  </a:cxn>
                  <a:cxn ang="0">
                    <a:pos x="6" y="52"/>
                  </a:cxn>
                  <a:cxn ang="0">
                    <a:pos x="10" y="56"/>
                  </a:cxn>
                  <a:cxn ang="0">
                    <a:pos x="16" y="58"/>
                  </a:cxn>
                  <a:cxn ang="0">
                    <a:pos x="22" y="58"/>
                  </a:cxn>
                  <a:cxn ang="0">
                    <a:pos x="28" y="56"/>
                  </a:cxn>
                  <a:cxn ang="0">
                    <a:pos x="42" y="50"/>
                  </a:cxn>
                  <a:cxn ang="0">
                    <a:pos x="58" y="42"/>
                  </a:cxn>
                  <a:cxn ang="0">
                    <a:pos x="70" y="32"/>
                  </a:cxn>
                  <a:cxn ang="0">
                    <a:pos x="78" y="20"/>
                  </a:cxn>
                  <a:cxn ang="0">
                    <a:pos x="80" y="16"/>
                  </a:cxn>
                  <a:cxn ang="0">
                    <a:pos x="82" y="10"/>
                  </a:cxn>
                  <a:cxn ang="0">
                    <a:pos x="80" y="6"/>
                  </a:cxn>
                  <a:cxn ang="0">
                    <a:pos x="78" y="4"/>
                  </a:cxn>
                  <a:cxn ang="0">
                    <a:pos x="78" y="4"/>
                  </a:cxn>
                </a:cxnLst>
                <a:rect l="0" t="0" r="r" b="b"/>
                <a:pathLst>
                  <a:path w="82" h="58">
                    <a:moveTo>
                      <a:pt x="78" y="4"/>
                    </a:moveTo>
                    <a:lnTo>
                      <a:pt x="78" y="4"/>
                    </a:lnTo>
                    <a:lnTo>
                      <a:pt x="72" y="2"/>
                    </a:lnTo>
                    <a:lnTo>
                      <a:pt x="68" y="0"/>
                    </a:lnTo>
                    <a:lnTo>
                      <a:pt x="54" y="2"/>
                    </a:lnTo>
                    <a:lnTo>
                      <a:pt x="38" y="6"/>
                    </a:lnTo>
                    <a:lnTo>
                      <a:pt x="24" y="14"/>
                    </a:lnTo>
                    <a:lnTo>
                      <a:pt x="12" y="22"/>
                    </a:lnTo>
                    <a:lnTo>
                      <a:pt x="4" y="32"/>
                    </a:lnTo>
                    <a:lnTo>
                      <a:pt x="0" y="38"/>
                    </a:lnTo>
                    <a:lnTo>
                      <a:pt x="0" y="42"/>
                    </a:lnTo>
                    <a:lnTo>
                      <a:pt x="2" y="48"/>
                    </a:lnTo>
                    <a:lnTo>
                      <a:pt x="6" y="52"/>
                    </a:lnTo>
                    <a:lnTo>
                      <a:pt x="6" y="52"/>
                    </a:lnTo>
                    <a:lnTo>
                      <a:pt x="10" y="56"/>
                    </a:lnTo>
                    <a:lnTo>
                      <a:pt x="16" y="58"/>
                    </a:lnTo>
                    <a:lnTo>
                      <a:pt x="22" y="58"/>
                    </a:lnTo>
                    <a:lnTo>
                      <a:pt x="28" y="56"/>
                    </a:lnTo>
                    <a:lnTo>
                      <a:pt x="42" y="50"/>
                    </a:lnTo>
                    <a:lnTo>
                      <a:pt x="58" y="42"/>
                    </a:lnTo>
                    <a:lnTo>
                      <a:pt x="70" y="32"/>
                    </a:lnTo>
                    <a:lnTo>
                      <a:pt x="78" y="20"/>
                    </a:lnTo>
                    <a:lnTo>
                      <a:pt x="80" y="16"/>
                    </a:lnTo>
                    <a:lnTo>
                      <a:pt x="82" y="10"/>
                    </a:lnTo>
                    <a:lnTo>
                      <a:pt x="80" y="6"/>
                    </a:lnTo>
                    <a:lnTo>
                      <a:pt x="78" y="4"/>
                    </a:lnTo>
                    <a:lnTo>
                      <a:pt x="78" y="4"/>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57" name="Freeform 6113">
                <a:extLst>
                  <a:ext uri="{FF2B5EF4-FFF2-40B4-BE49-F238E27FC236}">
                    <a16:creationId xmlns:a16="http://schemas.microsoft.com/office/drawing/2014/main" id="{ACDF4D36-B35F-8DBA-BBD7-D0C4431AD240}"/>
                  </a:ext>
                </a:extLst>
              </p:cNvPr>
              <p:cNvSpPr>
                <a:spLocks/>
              </p:cNvSpPr>
              <p:nvPr/>
            </p:nvSpPr>
            <p:spPr bwMode="auto">
              <a:xfrm>
                <a:off x="1357630" y="1230313"/>
                <a:ext cx="467360" cy="227330"/>
              </a:xfrm>
              <a:custGeom>
                <a:avLst/>
                <a:gdLst/>
                <a:ahLst/>
                <a:cxnLst>
                  <a:cxn ang="0">
                    <a:pos x="700" y="272"/>
                  </a:cxn>
                  <a:cxn ang="0">
                    <a:pos x="720" y="274"/>
                  </a:cxn>
                  <a:cxn ang="0">
                    <a:pos x="736" y="254"/>
                  </a:cxn>
                  <a:cxn ang="0">
                    <a:pos x="708" y="238"/>
                  </a:cxn>
                  <a:cxn ang="0">
                    <a:pos x="684" y="224"/>
                  </a:cxn>
                  <a:cxn ang="0">
                    <a:pos x="646" y="206"/>
                  </a:cxn>
                  <a:cxn ang="0">
                    <a:pos x="608" y="190"/>
                  </a:cxn>
                  <a:cxn ang="0">
                    <a:pos x="586" y="166"/>
                  </a:cxn>
                  <a:cxn ang="0">
                    <a:pos x="592" y="128"/>
                  </a:cxn>
                  <a:cxn ang="0">
                    <a:pos x="560" y="58"/>
                  </a:cxn>
                  <a:cxn ang="0">
                    <a:pos x="506" y="10"/>
                  </a:cxn>
                  <a:cxn ang="0">
                    <a:pos x="482" y="10"/>
                  </a:cxn>
                  <a:cxn ang="0">
                    <a:pos x="438" y="8"/>
                  </a:cxn>
                  <a:cxn ang="0">
                    <a:pos x="450" y="68"/>
                  </a:cxn>
                  <a:cxn ang="0">
                    <a:pos x="478" y="114"/>
                  </a:cxn>
                  <a:cxn ang="0">
                    <a:pos x="456" y="132"/>
                  </a:cxn>
                  <a:cxn ang="0">
                    <a:pos x="420" y="68"/>
                  </a:cxn>
                  <a:cxn ang="0">
                    <a:pos x="382" y="40"/>
                  </a:cxn>
                  <a:cxn ang="0">
                    <a:pos x="354" y="26"/>
                  </a:cxn>
                  <a:cxn ang="0">
                    <a:pos x="352" y="40"/>
                  </a:cxn>
                  <a:cxn ang="0">
                    <a:pos x="372" y="58"/>
                  </a:cxn>
                  <a:cxn ang="0">
                    <a:pos x="336" y="62"/>
                  </a:cxn>
                  <a:cxn ang="0">
                    <a:pos x="318" y="74"/>
                  </a:cxn>
                  <a:cxn ang="0">
                    <a:pos x="296" y="40"/>
                  </a:cxn>
                  <a:cxn ang="0">
                    <a:pos x="224" y="38"/>
                  </a:cxn>
                  <a:cxn ang="0">
                    <a:pos x="190" y="60"/>
                  </a:cxn>
                  <a:cxn ang="0">
                    <a:pos x="206" y="32"/>
                  </a:cxn>
                  <a:cxn ang="0">
                    <a:pos x="196" y="2"/>
                  </a:cxn>
                  <a:cxn ang="0">
                    <a:pos x="100" y="26"/>
                  </a:cxn>
                  <a:cxn ang="0">
                    <a:pos x="22" y="72"/>
                  </a:cxn>
                  <a:cxn ang="0">
                    <a:pos x="40" y="86"/>
                  </a:cxn>
                  <a:cxn ang="0">
                    <a:pos x="2" y="116"/>
                  </a:cxn>
                  <a:cxn ang="0">
                    <a:pos x="14" y="130"/>
                  </a:cxn>
                  <a:cxn ang="0">
                    <a:pos x="34" y="146"/>
                  </a:cxn>
                  <a:cxn ang="0">
                    <a:pos x="116" y="140"/>
                  </a:cxn>
                  <a:cxn ang="0">
                    <a:pos x="76" y="160"/>
                  </a:cxn>
                  <a:cxn ang="0">
                    <a:pos x="44" y="192"/>
                  </a:cxn>
                  <a:cxn ang="0">
                    <a:pos x="110" y="204"/>
                  </a:cxn>
                  <a:cxn ang="0">
                    <a:pos x="210" y="202"/>
                  </a:cxn>
                  <a:cxn ang="0">
                    <a:pos x="276" y="214"/>
                  </a:cxn>
                  <a:cxn ang="0">
                    <a:pos x="294" y="230"/>
                  </a:cxn>
                  <a:cxn ang="0">
                    <a:pos x="168" y="230"/>
                  </a:cxn>
                  <a:cxn ang="0">
                    <a:pos x="70" y="254"/>
                  </a:cxn>
                  <a:cxn ang="0">
                    <a:pos x="122" y="300"/>
                  </a:cxn>
                  <a:cxn ang="0">
                    <a:pos x="222" y="308"/>
                  </a:cxn>
                  <a:cxn ang="0">
                    <a:pos x="232" y="350"/>
                  </a:cxn>
                  <a:cxn ang="0">
                    <a:pos x="314" y="358"/>
                  </a:cxn>
                  <a:cxn ang="0">
                    <a:pos x="420" y="332"/>
                  </a:cxn>
                  <a:cxn ang="0">
                    <a:pos x="478" y="318"/>
                  </a:cxn>
                  <a:cxn ang="0">
                    <a:pos x="490" y="296"/>
                  </a:cxn>
                  <a:cxn ang="0">
                    <a:pos x="516" y="294"/>
                  </a:cxn>
                  <a:cxn ang="0">
                    <a:pos x="540" y="312"/>
                  </a:cxn>
                  <a:cxn ang="0">
                    <a:pos x="560" y="324"/>
                  </a:cxn>
                  <a:cxn ang="0">
                    <a:pos x="592" y="328"/>
                  </a:cxn>
                  <a:cxn ang="0">
                    <a:pos x="640" y="334"/>
                  </a:cxn>
                  <a:cxn ang="0">
                    <a:pos x="680" y="324"/>
                  </a:cxn>
                  <a:cxn ang="0">
                    <a:pos x="700" y="306"/>
                  </a:cxn>
                  <a:cxn ang="0">
                    <a:pos x="692" y="288"/>
                  </a:cxn>
                  <a:cxn ang="0">
                    <a:pos x="648" y="300"/>
                  </a:cxn>
                  <a:cxn ang="0">
                    <a:pos x="632" y="278"/>
                  </a:cxn>
                  <a:cxn ang="0">
                    <a:pos x="660" y="282"/>
                  </a:cxn>
                  <a:cxn ang="0">
                    <a:pos x="668" y="272"/>
                  </a:cxn>
                </a:cxnLst>
                <a:rect l="0" t="0" r="r" b="b"/>
                <a:pathLst>
                  <a:path w="736" h="358">
                    <a:moveTo>
                      <a:pt x="674" y="264"/>
                    </a:moveTo>
                    <a:lnTo>
                      <a:pt x="674" y="264"/>
                    </a:lnTo>
                    <a:lnTo>
                      <a:pt x="682" y="262"/>
                    </a:lnTo>
                    <a:lnTo>
                      <a:pt x="686" y="262"/>
                    </a:lnTo>
                    <a:lnTo>
                      <a:pt x="690" y="264"/>
                    </a:lnTo>
                    <a:lnTo>
                      <a:pt x="694" y="268"/>
                    </a:lnTo>
                    <a:lnTo>
                      <a:pt x="700" y="272"/>
                    </a:lnTo>
                    <a:lnTo>
                      <a:pt x="702" y="274"/>
                    </a:lnTo>
                    <a:lnTo>
                      <a:pt x="704" y="272"/>
                    </a:lnTo>
                    <a:lnTo>
                      <a:pt x="704" y="272"/>
                    </a:lnTo>
                    <a:lnTo>
                      <a:pt x="710" y="268"/>
                    </a:lnTo>
                    <a:lnTo>
                      <a:pt x="714" y="268"/>
                    </a:lnTo>
                    <a:lnTo>
                      <a:pt x="718" y="272"/>
                    </a:lnTo>
                    <a:lnTo>
                      <a:pt x="720" y="274"/>
                    </a:lnTo>
                    <a:lnTo>
                      <a:pt x="726" y="274"/>
                    </a:lnTo>
                    <a:lnTo>
                      <a:pt x="726" y="274"/>
                    </a:lnTo>
                    <a:lnTo>
                      <a:pt x="730" y="274"/>
                    </a:lnTo>
                    <a:lnTo>
                      <a:pt x="734" y="272"/>
                    </a:lnTo>
                    <a:lnTo>
                      <a:pt x="736" y="268"/>
                    </a:lnTo>
                    <a:lnTo>
                      <a:pt x="736" y="264"/>
                    </a:lnTo>
                    <a:lnTo>
                      <a:pt x="736" y="254"/>
                    </a:lnTo>
                    <a:lnTo>
                      <a:pt x="734" y="244"/>
                    </a:lnTo>
                    <a:lnTo>
                      <a:pt x="734" y="244"/>
                    </a:lnTo>
                    <a:lnTo>
                      <a:pt x="732" y="240"/>
                    </a:lnTo>
                    <a:lnTo>
                      <a:pt x="728" y="238"/>
                    </a:lnTo>
                    <a:lnTo>
                      <a:pt x="720" y="238"/>
                    </a:lnTo>
                    <a:lnTo>
                      <a:pt x="712" y="238"/>
                    </a:lnTo>
                    <a:lnTo>
                      <a:pt x="708" y="238"/>
                    </a:lnTo>
                    <a:lnTo>
                      <a:pt x="708" y="234"/>
                    </a:lnTo>
                    <a:lnTo>
                      <a:pt x="708" y="234"/>
                    </a:lnTo>
                    <a:lnTo>
                      <a:pt x="706" y="230"/>
                    </a:lnTo>
                    <a:lnTo>
                      <a:pt x="704" y="230"/>
                    </a:lnTo>
                    <a:lnTo>
                      <a:pt x="698" y="228"/>
                    </a:lnTo>
                    <a:lnTo>
                      <a:pt x="692" y="228"/>
                    </a:lnTo>
                    <a:lnTo>
                      <a:pt x="684" y="224"/>
                    </a:lnTo>
                    <a:lnTo>
                      <a:pt x="674" y="218"/>
                    </a:lnTo>
                    <a:lnTo>
                      <a:pt x="660" y="210"/>
                    </a:lnTo>
                    <a:lnTo>
                      <a:pt x="660" y="210"/>
                    </a:lnTo>
                    <a:lnTo>
                      <a:pt x="652" y="204"/>
                    </a:lnTo>
                    <a:lnTo>
                      <a:pt x="648" y="200"/>
                    </a:lnTo>
                    <a:lnTo>
                      <a:pt x="644" y="202"/>
                    </a:lnTo>
                    <a:lnTo>
                      <a:pt x="646" y="206"/>
                    </a:lnTo>
                    <a:lnTo>
                      <a:pt x="646" y="206"/>
                    </a:lnTo>
                    <a:lnTo>
                      <a:pt x="646" y="208"/>
                    </a:lnTo>
                    <a:lnTo>
                      <a:pt x="642" y="210"/>
                    </a:lnTo>
                    <a:lnTo>
                      <a:pt x="632" y="208"/>
                    </a:lnTo>
                    <a:lnTo>
                      <a:pt x="618" y="200"/>
                    </a:lnTo>
                    <a:lnTo>
                      <a:pt x="612" y="196"/>
                    </a:lnTo>
                    <a:lnTo>
                      <a:pt x="608" y="190"/>
                    </a:lnTo>
                    <a:lnTo>
                      <a:pt x="608" y="190"/>
                    </a:lnTo>
                    <a:lnTo>
                      <a:pt x="602" y="184"/>
                    </a:lnTo>
                    <a:lnTo>
                      <a:pt x="598" y="180"/>
                    </a:lnTo>
                    <a:lnTo>
                      <a:pt x="590" y="174"/>
                    </a:lnTo>
                    <a:lnTo>
                      <a:pt x="586" y="172"/>
                    </a:lnTo>
                    <a:lnTo>
                      <a:pt x="584" y="168"/>
                    </a:lnTo>
                    <a:lnTo>
                      <a:pt x="586" y="166"/>
                    </a:lnTo>
                    <a:lnTo>
                      <a:pt x="588" y="162"/>
                    </a:lnTo>
                    <a:lnTo>
                      <a:pt x="588" y="162"/>
                    </a:lnTo>
                    <a:lnTo>
                      <a:pt x="594" y="152"/>
                    </a:lnTo>
                    <a:lnTo>
                      <a:pt x="596" y="146"/>
                    </a:lnTo>
                    <a:lnTo>
                      <a:pt x="596" y="140"/>
                    </a:lnTo>
                    <a:lnTo>
                      <a:pt x="594" y="134"/>
                    </a:lnTo>
                    <a:lnTo>
                      <a:pt x="592" y="128"/>
                    </a:lnTo>
                    <a:lnTo>
                      <a:pt x="588" y="124"/>
                    </a:lnTo>
                    <a:lnTo>
                      <a:pt x="582" y="118"/>
                    </a:lnTo>
                    <a:lnTo>
                      <a:pt x="582" y="118"/>
                    </a:lnTo>
                    <a:lnTo>
                      <a:pt x="576" y="112"/>
                    </a:lnTo>
                    <a:lnTo>
                      <a:pt x="572" y="102"/>
                    </a:lnTo>
                    <a:lnTo>
                      <a:pt x="566" y="82"/>
                    </a:lnTo>
                    <a:lnTo>
                      <a:pt x="560" y="58"/>
                    </a:lnTo>
                    <a:lnTo>
                      <a:pt x="554" y="48"/>
                    </a:lnTo>
                    <a:lnTo>
                      <a:pt x="548" y="38"/>
                    </a:lnTo>
                    <a:lnTo>
                      <a:pt x="548" y="38"/>
                    </a:lnTo>
                    <a:lnTo>
                      <a:pt x="540" y="28"/>
                    </a:lnTo>
                    <a:lnTo>
                      <a:pt x="532" y="24"/>
                    </a:lnTo>
                    <a:lnTo>
                      <a:pt x="522" y="20"/>
                    </a:lnTo>
                    <a:lnTo>
                      <a:pt x="506" y="10"/>
                    </a:lnTo>
                    <a:lnTo>
                      <a:pt x="506" y="10"/>
                    </a:lnTo>
                    <a:lnTo>
                      <a:pt x="498" y="6"/>
                    </a:lnTo>
                    <a:lnTo>
                      <a:pt x="492" y="4"/>
                    </a:lnTo>
                    <a:lnTo>
                      <a:pt x="490" y="4"/>
                    </a:lnTo>
                    <a:lnTo>
                      <a:pt x="488" y="6"/>
                    </a:lnTo>
                    <a:lnTo>
                      <a:pt x="486" y="8"/>
                    </a:lnTo>
                    <a:lnTo>
                      <a:pt x="482" y="10"/>
                    </a:lnTo>
                    <a:lnTo>
                      <a:pt x="476" y="10"/>
                    </a:lnTo>
                    <a:lnTo>
                      <a:pt x="464" y="6"/>
                    </a:lnTo>
                    <a:lnTo>
                      <a:pt x="464" y="6"/>
                    </a:lnTo>
                    <a:lnTo>
                      <a:pt x="450" y="2"/>
                    </a:lnTo>
                    <a:lnTo>
                      <a:pt x="446" y="2"/>
                    </a:lnTo>
                    <a:lnTo>
                      <a:pt x="440" y="4"/>
                    </a:lnTo>
                    <a:lnTo>
                      <a:pt x="438" y="8"/>
                    </a:lnTo>
                    <a:lnTo>
                      <a:pt x="436" y="12"/>
                    </a:lnTo>
                    <a:lnTo>
                      <a:pt x="436" y="20"/>
                    </a:lnTo>
                    <a:lnTo>
                      <a:pt x="440" y="28"/>
                    </a:lnTo>
                    <a:lnTo>
                      <a:pt x="440" y="28"/>
                    </a:lnTo>
                    <a:lnTo>
                      <a:pt x="444" y="38"/>
                    </a:lnTo>
                    <a:lnTo>
                      <a:pt x="446" y="48"/>
                    </a:lnTo>
                    <a:lnTo>
                      <a:pt x="450" y="68"/>
                    </a:lnTo>
                    <a:lnTo>
                      <a:pt x="454" y="78"/>
                    </a:lnTo>
                    <a:lnTo>
                      <a:pt x="458" y="88"/>
                    </a:lnTo>
                    <a:lnTo>
                      <a:pt x="464" y="98"/>
                    </a:lnTo>
                    <a:lnTo>
                      <a:pt x="472" y="106"/>
                    </a:lnTo>
                    <a:lnTo>
                      <a:pt x="472" y="106"/>
                    </a:lnTo>
                    <a:lnTo>
                      <a:pt x="476" y="110"/>
                    </a:lnTo>
                    <a:lnTo>
                      <a:pt x="478" y="114"/>
                    </a:lnTo>
                    <a:lnTo>
                      <a:pt x="478" y="116"/>
                    </a:lnTo>
                    <a:lnTo>
                      <a:pt x="474" y="118"/>
                    </a:lnTo>
                    <a:lnTo>
                      <a:pt x="468" y="122"/>
                    </a:lnTo>
                    <a:lnTo>
                      <a:pt x="462" y="128"/>
                    </a:lnTo>
                    <a:lnTo>
                      <a:pt x="462" y="128"/>
                    </a:lnTo>
                    <a:lnTo>
                      <a:pt x="458" y="130"/>
                    </a:lnTo>
                    <a:lnTo>
                      <a:pt x="456" y="132"/>
                    </a:lnTo>
                    <a:lnTo>
                      <a:pt x="452" y="130"/>
                    </a:lnTo>
                    <a:lnTo>
                      <a:pt x="446" y="122"/>
                    </a:lnTo>
                    <a:lnTo>
                      <a:pt x="434" y="104"/>
                    </a:lnTo>
                    <a:lnTo>
                      <a:pt x="434" y="104"/>
                    </a:lnTo>
                    <a:lnTo>
                      <a:pt x="430" y="94"/>
                    </a:lnTo>
                    <a:lnTo>
                      <a:pt x="426" y="84"/>
                    </a:lnTo>
                    <a:lnTo>
                      <a:pt x="420" y="68"/>
                    </a:lnTo>
                    <a:lnTo>
                      <a:pt x="418" y="62"/>
                    </a:lnTo>
                    <a:lnTo>
                      <a:pt x="412" y="56"/>
                    </a:lnTo>
                    <a:lnTo>
                      <a:pt x="406" y="50"/>
                    </a:lnTo>
                    <a:lnTo>
                      <a:pt x="396" y="46"/>
                    </a:lnTo>
                    <a:lnTo>
                      <a:pt x="396" y="46"/>
                    </a:lnTo>
                    <a:lnTo>
                      <a:pt x="384" y="42"/>
                    </a:lnTo>
                    <a:lnTo>
                      <a:pt x="382" y="40"/>
                    </a:lnTo>
                    <a:lnTo>
                      <a:pt x="384" y="38"/>
                    </a:lnTo>
                    <a:lnTo>
                      <a:pt x="384" y="36"/>
                    </a:lnTo>
                    <a:lnTo>
                      <a:pt x="384" y="34"/>
                    </a:lnTo>
                    <a:lnTo>
                      <a:pt x="380" y="32"/>
                    </a:lnTo>
                    <a:lnTo>
                      <a:pt x="372" y="30"/>
                    </a:lnTo>
                    <a:lnTo>
                      <a:pt x="372" y="30"/>
                    </a:lnTo>
                    <a:lnTo>
                      <a:pt x="354" y="26"/>
                    </a:lnTo>
                    <a:lnTo>
                      <a:pt x="340" y="26"/>
                    </a:lnTo>
                    <a:lnTo>
                      <a:pt x="338" y="28"/>
                    </a:lnTo>
                    <a:lnTo>
                      <a:pt x="338" y="30"/>
                    </a:lnTo>
                    <a:lnTo>
                      <a:pt x="340" y="32"/>
                    </a:lnTo>
                    <a:lnTo>
                      <a:pt x="346" y="36"/>
                    </a:lnTo>
                    <a:lnTo>
                      <a:pt x="346" y="36"/>
                    </a:lnTo>
                    <a:lnTo>
                      <a:pt x="352" y="40"/>
                    </a:lnTo>
                    <a:lnTo>
                      <a:pt x="356" y="44"/>
                    </a:lnTo>
                    <a:lnTo>
                      <a:pt x="358" y="46"/>
                    </a:lnTo>
                    <a:lnTo>
                      <a:pt x="356" y="48"/>
                    </a:lnTo>
                    <a:lnTo>
                      <a:pt x="356" y="52"/>
                    </a:lnTo>
                    <a:lnTo>
                      <a:pt x="362" y="54"/>
                    </a:lnTo>
                    <a:lnTo>
                      <a:pt x="362" y="54"/>
                    </a:lnTo>
                    <a:lnTo>
                      <a:pt x="372" y="58"/>
                    </a:lnTo>
                    <a:lnTo>
                      <a:pt x="376" y="62"/>
                    </a:lnTo>
                    <a:lnTo>
                      <a:pt x="376" y="64"/>
                    </a:lnTo>
                    <a:lnTo>
                      <a:pt x="372" y="64"/>
                    </a:lnTo>
                    <a:lnTo>
                      <a:pt x="354" y="60"/>
                    </a:lnTo>
                    <a:lnTo>
                      <a:pt x="354" y="60"/>
                    </a:lnTo>
                    <a:lnTo>
                      <a:pt x="344" y="60"/>
                    </a:lnTo>
                    <a:lnTo>
                      <a:pt x="336" y="62"/>
                    </a:lnTo>
                    <a:lnTo>
                      <a:pt x="332" y="66"/>
                    </a:lnTo>
                    <a:lnTo>
                      <a:pt x="330" y="70"/>
                    </a:lnTo>
                    <a:lnTo>
                      <a:pt x="328" y="76"/>
                    </a:lnTo>
                    <a:lnTo>
                      <a:pt x="326" y="78"/>
                    </a:lnTo>
                    <a:lnTo>
                      <a:pt x="322" y="78"/>
                    </a:lnTo>
                    <a:lnTo>
                      <a:pt x="318" y="74"/>
                    </a:lnTo>
                    <a:lnTo>
                      <a:pt x="318" y="74"/>
                    </a:lnTo>
                    <a:lnTo>
                      <a:pt x="314" y="68"/>
                    </a:lnTo>
                    <a:lnTo>
                      <a:pt x="314" y="64"/>
                    </a:lnTo>
                    <a:lnTo>
                      <a:pt x="318" y="56"/>
                    </a:lnTo>
                    <a:lnTo>
                      <a:pt x="318" y="52"/>
                    </a:lnTo>
                    <a:lnTo>
                      <a:pt x="316" y="48"/>
                    </a:lnTo>
                    <a:lnTo>
                      <a:pt x="310" y="44"/>
                    </a:lnTo>
                    <a:lnTo>
                      <a:pt x="296" y="40"/>
                    </a:lnTo>
                    <a:lnTo>
                      <a:pt x="296" y="40"/>
                    </a:lnTo>
                    <a:lnTo>
                      <a:pt x="268" y="34"/>
                    </a:lnTo>
                    <a:lnTo>
                      <a:pt x="250" y="30"/>
                    </a:lnTo>
                    <a:lnTo>
                      <a:pt x="238" y="32"/>
                    </a:lnTo>
                    <a:lnTo>
                      <a:pt x="230" y="36"/>
                    </a:lnTo>
                    <a:lnTo>
                      <a:pt x="230" y="36"/>
                    </a:lnTo>
                    <a:lnTo>
                      <a:pt x="224" y="38"/>
                    </a:lnTo>
                    <a:lnTo>
                      <a:pt x="224" y="42"/>
                    </a:lnTo>
                    <a:lnTo>
                      <a:pt x="226" y="46"/>
                    </a:lnTo>
                    <a:lnTo>
                      <a:pt x="224" y="48"/>
                    </a:lnTo>
                    <a:lnTo>
                      <a:pt x="220" y="50"/>
                    </a:lnTo>
                    <a:lnTo>
                      <a:pt x="198" y="58"/>
                    </a:lnTo>
                    <a:lnTo>
                      <a:pt x="198" y="58"/>
                    </a:lnTo>
                    <a:lnTo>
                      <a:pt x="190" y="60"/>
                    </a:lnTo>
                    <a:lnTo>
                      <a:pt x="186" y="60"/>
                    </a:lnTo>
                    <a:lnTo>
                      <a:pt x="192" y="54"/>
                    </a:lnTo>
                    <a:lnTo>
                      <a:pt x="204" y="44"/>
                    </a:lnTo>
                    <a:lnTo>
                      <a:pt x="206" y="40"/>
                    </a:lnTo>
                    <a:lnTo>
                      <a:pt x="206" y="36"/>
                    </a:lnTo>
                    <a:lnTo>
                      <a:pt x="206" y="36"/>
                    </a:lnTo>
                    <a:lnTo>
                      <a:pt x="206" y="32"/>
                    </a:lnTo>
                    <a:lnTo>
                      <a:pt x="206" y="28"/>
                    </a:lnTo>
                    <a:lnTo>
                      <a:pt x="208" y="20"/>
                    </a:lnTo>
                    <a:lnTo>
                      <a:pt x="208" y="16"/>
                    </a:lnTo>
                    <a:lnTo>
                      <a:pt x="208" y="12"/>
                    </a:lnTo>
                    <a:lnTo>
                      <a:pt x="204" y="8"/>
                    </a:lnTo>
                    <a:lnTo>
                      <a:pt x="196" y="2"/>
                    </a:lnTo>
                    <a:lnTo>
                      <a:pt x="196" y="2"/>
                    </a:lnTo>
                    <a:lnTo>
                      <a:pt x="186" y="0"/>
                    </a:lnTo>
                    <a:lnTo>
                      <a:pt x="176" y="0"/>
                    </a:lnTo>
                    <a:lnTo>
                      <a:pt x="162" y="4"/>
                    </a:lnTo>
                    <a:lnTo>
                      <a:pt x="150" y="8"/>
                    </a:lnTo>
                    <a:lnTo>
                      <a:pt x="122" y="18"/>
                    </a:lnTo>
                    <a:lnTo>
                      <a:pt x="100" y="26"/>
                    </a:lnTo>
                    <a:lnTo>
                      <a:pt x="100" y="26"/>
                    </a:lnTo>
                    <a:lnTo>
                      <a:pt x="82" y="32"/>
                    </a:lnTo>
                    <a:lnTo>
                      <a:pt x="66" y="40"/>
                    </a:lnTo>
                    <a:lnTo>
                      <a:pt x="32" y="60"/>
                    </a:lnTo>
                    <a:lnTo>
                      <a:pt x="32" y="60"/>
                    </a:lnTo>
                    <a:lnTo>
                      <a:pt x="24" y="66"/>
                    </a:lnTo>
                    <a:lnTo>
                      <a:pt x="22" y="70"/>
                    </a:lnTo>
                    <a:lnTo>
                      <a:pt x="22" y="72"/>
                    </a:lnTo>
                    <a:lnTo>
                      <a:pt x="26" y="74"/>
                    </a:lnTo>
                    <a:lnTo>
                      <a:pt x="36" y="78"/>
                    </a:lnTo>
                    <a:lnTo>
                      <a:pt x="40" y="80"/>
                    </a:lnTo>
                    <a:lnTo>
                      <a:pt x="42" y="82"/>
                    </a:lnTo>
                    <a:lnTo>
                      <a:pt x="42" y="82"/>
                    </a:lnTo>
                    <a:lnTo>
                      <a:pt x="42" y="86"/>
                    </a:lnTo>
                    <a:lnTo>
                      <a:pt x="40" y="86"/>
                    </a:lnTo>
                    <a:lnTo>
                      <a:pt x="32" y="90"/>
                    </a:lnTo>
                    <a:lnTo>
                      <a:pt x="20" y="94"/>
                    </a:lnTo>
                    <a:lnTo>
                      <a:pt x="16" y="98"/>
                    </a:lnTo>
                    <a:lnTo>
                      <a:pt x="10" y="104"/>
                    </a:lnTo>
                    <a:lnTo>
                      <a:pt x="10" y="104"/>
                    </a:lnTo>
                    <a:lnTo>
                      <a:pt x="4" y="110"/>
                    </a:lnTo>
                    <a:lnTo>
                      <a:pt x="2" y="116"/>
                    </a:lnTo>
                    <a:lnTo>
                      <a:pt x="0" y="122"/>
                    </a:lnTo>
                    <a:lnTo>
                      <a:pt x="0" y="126"/>
                    </a:lnTo>
                    <a:lnTo>
                      <a:pt x="2" y="130"/>
                    </a:lnTo>
                    <a:lnTo>
                      <a:pt x="6" y="132"/>
                    </a:lnTo>
                    <a:lnTo>
                      <a:pt x="10" y="132"/>
                    </a:lnTo>
                    <a:lnTo>
                      <a:pt x="14" y="130"/>
                    </a:lnTo>
                    <a:lnTo>
                      <a:pt x="14" y="130"/>
                    </a:lnTo>
                    <a:lnTo>
                      <a:pt x="20" y="128"/>
                    </a:lnTo>
                    <a:lnTo>
                      <a:pt x="24" y="126"/>
                    </a:lnTo>
                    <a:lnTo>
                      <a:pt x="26" y="128"/>
                    </a:lnTo>
                    <a:lnTo>
                      <a:pt x="28" y="130"/>
                    </a:lnTo>
                    <a:lnTo>
                      <a:pt x="30" y="138"/>
                    </a:lnTo>
                    <a:lnTo>
                      <a:pt x="34" y="146"/>
                    </a:lnTo>
                    <a:lnTo>
                      <a:pt x="34" y="146"/>
                    </a:lnTo>
                    <a:lnTo>
                      <a:pt x="38" y="150"/>
                    </a:lnTo>
                    <a:lnTo>
                      <a:pt x="44" y="150"/>
                    </a:lnTo>
                    <a:lnTo>
                      <a:pt x="64" y="150"/>
                    </a:lnTo>
                    <a:lnTo>
                      <a:pt x="88" y="144"/>
                    </a:lnTo>
                    <a:lnTo>
                      <a:pt x="104" y="140"/>
                    </a:lnTo>
                    <a:lnTo>
                      <a:pt x="104" y="140"/>
                    </a:lnTo>
                    <a:lnTo>
                      <a:pt x="116" y="140"/>
                    </a:lnTo>
                    <a:lnTo>
                      <a:pt x="120" y="142"/>
                    </a:lnTo>
                    <a:lnTo>
                      <a:pt x="122" y="144"/>
                    </a:lnTo>
                    <a:lnTo>
                      <a:pt x="120" y="146"/>
                    </a:lnTo>
                    <a:lnTo>
                      <a:pt x="114" y="150"/>
                    </a:lnTo>
                    <a:lnTo>
                      <a:pt x="98" y="156"/>
                    </a:lnTo>
                    <a:lnTo>
                      <a:pt x="76" y="160"/>
                    </a:lnTo>
                    <a:lnTo>
                      <a:pt x="76" y="160"/>
                    </a:lnTo>
                    <a:lnTo>
                      <a:pt x="46" y="168"/>
                    </a:lnTo>
                    <a:lnTo>
                      <a:pt x="38" y="170"/>
                    </a:lnTo>
                    <a:lnTo>
                      <a:pt x="34" y="174"/>
                    </a:lnTo>
                    <a:lnTo>
                      <a:pt x="32" y="178"/>
                    </a:lnTo>
                    <a:lnTo>
                      <a:pt x="34" y="182"/>
                    </a:lnTo>
                    <a:lnTo>
                      <a:pt x="38" y="188"/>
                    </a:lnTo>
                    <a:lnTo>
                      <a:pt x="44" y="192"/>
                    </a:lnTo>
                    <a:lnTo>
                      <a:pt x="44" y="192"/>
                    </a:lnTo>
                    <a:lnTo>
                      <a:pt x="56" y="202"/>
                    </a:lnTo>
                    <a:lnTo>
                      <a:pt x="66" y="206"/>
                    </a:lnTo>
                    <a:lnTo>
                      <a:pt x="76" y="206"/>
                    </a:lnTo>
                    <a:lnTo>
                      <a:pt x="94" y="204"/>
                    </a:lnTo>
                    <a:lnTo>
                      <a:pt x="94" y="204"/>
                    </a:lnTo>
                    <a:lnTo>
                      <a:pt x="110" y="204"/>
                    </a:lnTo>
                    <a:lnTo>
                      <a:pt x="120" y="206"/>
                    </a:lnTo>
                    <a:lnTo>
                      <a:pt x="132" y="208"/>
                    </a:lnTo>
                    <a:lnTo>
                      <a:pt x="152" y="208"/>
                    </a:lnTo>
                    <a:lnTo>
                      <a:pt x="152" y="208"/>
                    </a:lnTo>
                    <a:lnTo>
                      <a:pt x="176" y="206"/>
                    </a:lnTo>
                    <a:lnTo>
                      <a:pt x="194" y="202"/>
                    </a:lnTo>
                    <a:lnTo>
                      <a:pt x="210" y="202"/>
                    </a:lnTo>
                    <a:lnTo>
                      <a:pt x="220" y="202"/>
                    </a:lnTo>
                    <a:lnTo>
                      <a:pt x="232" y="204"/>
                    </a:lnTo>
                    <a:lnTo>
                      <a:pt x="232" y="204"/>
                    </a:lnTo>
                    <a:lnTo>
                      <a:pt x="250" y="208"/>
                    </a:lnTo>
                    <a:lnTo>
                      <a:pt x="262" y="210"/>
                    </a:lnTo>
                    <a:lnTo>
                      <a:pt x="268" y="210"/>
                    </a:lnTo>
                    <a:lnTo>
                      <a:pt x="276" y="214"/>
                    </a:lnTo>
                    <a:lnTo>
                      <a:pt x="276" y="214"/>
                    </a:lnTo>
                    <a:lnTo>
                      <a:pt x="290" y="220"/>
                    </a:lnTo>
                    <a:lnTo>
                      <a:pt x="302" y="226"/>
                    </a:lnTo>
                    <a:lnTo>
                      <a:pt x="306" y="228"/>
                    </a:lnTo>
                    <a:lnTo>
                      <a:pt x="306" y="230"/>
                    </a:lnTo>
                    <a:lnTo>
                      <a:pt x="294" y="230"/>
                    </a:lnTo>
                    <a:lnTo>
                      <a:pt x="294" y="230"/>
                    </a:lnTo>
                    <a:lnTo>
                      <a:pt x="280" y="230"/>
                    </a:lnTo>
                    <a:lnTo>
                      <a:pt x="276" y="232"/>
                    </a:lnTo>
                    <a:lnTo>
                      <a:pt x="268" y="232"/>
                    </a:lnTo>
                    <a:lnTo>
                      <a:pt x="246" y="230"/>
                    </a:lnTo>
                    <a:lnTo>
                      <a:pt x="246" y="230"/>
                    </a:lnTo>
                    <a:lnTo>
                      <a:pt x="210" y="228"/>
                    </a:lnTo>
                    <a:lnTo>
                      <a:pt x="168" y="230"/>
                    </a:lnTo>
                    <a:lnTo>
                      <a:pt x="126" y="234"/>
                    </a:lnTo>
                    <a:lnTo>
                      <a:pt x="90" y="240"/>
                    </a:lnTo>
                    <a:lnTo>
                      <a:pt x="90" y="240"/>
                    </a:lnTo>
                    <a:lnTo>
                      <a:pt x="76" y="244"/>
                    </a:lnTo>
                    <a:lnTo>
                      <a:pt x="70" y="250"/>
                    </a:lnTo>
                    <a:lnTo>
                      <a:pt x="70" y="252"/>
                    </a:lnTo>
                    <a:lnTo>
                      <a:pt x="70" y="254"/>
                    </a:lnTo>
                    <a:lnTo>
                      <a:pt x="72" y="262"/>
                    </a:lnTo>
                    <a:lnTo>
                      <a:pt x="78" y="268"/>
                    </a:lnTo>
                    <a:lnTo>
                      <a:pt x="86" y="274"/>
                    </a:lnTo>
                    <a:lnTo>
                      <a:pt x="100" y="290"/>
                    </a:lnTo>
                    <a:lnTo>
                      <a:pt x="100" y="290"/>
                    </a:lnTo>
                    <a:lnTo>
                      <a:pt x="110" y="296"/>
                    </a:lnTo>
                    <a:lnTo>
                      <a:pt x="122" y="300"/>
                    </a:lnTo>
                    <a:lnTo>
                      <a:pt x="138" y="302"/>
                    </a:lnTo>
                    <a:lnTo>
                      <a:pt x="156" y="304"/>
                    </a:lnTo>
                    <a:lnTo>
                      <a:pt x="190" y="304"/>
                    </a:lnTo>
                    <a:lnTo>
                      <a:pt x="214" y="304"/>
                    </a:lnTo>
                    <a:lnTo>
                      <a:pt x="214" y="304"/>
                    </a:lnTo>
                    <a:lnTo>
                      <a:pt x="220" y="306"/>
                    </a:lnTo>
                    <a:lnTo>
                      <a:pt x="222" y="308"/>
                    </a:lnTo>
                    <a:lnTo>
                      <a:pt x="224" y="314"/>
                    </a:lnTo>
                    <a:lnTo>
                      <a:pt x="224" y="320"/>
                    </a:lnTo>
                    <a:lnTo>
                      <a:pt x="222" y="332"/>
                    </a:lnTo>
                    <a:lnTo>
                      <a:pt x="222" y="338"/>
                    </a:lnTo>
                    <a:lnTo>
                      <a:pt x="224" y="342"/>
                    </a:lnTo>
                    <a:lnTo>
                      <a:pt x="224" y="342"/>
                    </a:lnTo>
                    <a:lnTo>
                      <a:pt x="232" y="350"/>
                    </a:lnTo>
                    <a:lnTo>
                      <a:pt x="238" y="356"/>
                    </a:lnTo>
                    <a:lnTo>
                      <a:pt x="246" y="358"/>
                    </a:lnTo>
                    <a:lnTo>
                      <a:pt x="260" y="358"/>
                    </a:lnTo>
                    <a:lnTo>
                      <a:pt x="260" y="358"/>
                    </a:lnTo>
                    <a:lnTo>
                      <a:pt x="282" y="358"/>
                    </a:lnTo>
                    <a:lnTo>
                      <a:pt x="300" y="358"/>
                    </a:lnTo>
                    <a:lnTo>
                      <a:pt x="314" y="358"/>
                    </a:lnTo>
                    <a:lnTo>
                      <a:pt x="324" y="356"/>
                    </a:lnTo>
                    <a:lnTo>
                      <a:pt x="324" y="356"/>
                    </a:lnTo>
                    <a:lnTo>
                      <a:pt x="342" y="352"/>
                    </a:lnTo>
                    <a:lnTo>
                      <a:pt x="370" y="348"/>
                    </a:lnTo>
                    <a:lnTo>
                      <a:pt x="398" y="342"/>
                    </a:lnTo>
                    <a:lnTo>
                      <a:pt x="412" y="338"/>
                    </a:lnTo>
                    <a:lnTo>
                      <a:pt x="420" y="332"/>
                    </a:lnTo>
                    <a:lnTo>
                      <a:pt x="420" y="332"/>
                    </a:lnTo>
                    <a:lnTo>
                      <a:pt x="428" y="328"/>
                    </a:lnTo>
                    <a:lnTo>
                      <a:pt x="436" y="326"/>
                    </a:lnTo>
                    <a:lnTo>
                      <a:pt x="450" y="326"/>
                    </a:lnTo>
                    <a:lnTo>
                      <a:pt x="462" y="324"/>
                    </a:lnTo>
                    <a:lnTo>
                      <a:pt x="470" y="322"/>
                    </a:lnTo>
                    <a:lnTo>
                      <a:pt x="478" y="318"/>
                    </a:lnTo>
                    <a:lnTo>
                      <a:pt x="478" y="318"/>
                    </a:lnTo>
                    <a:lnTo>
                      <a:pt x="486" y="312"/>
                    </a:lnTo>
                    <a:lnTo>
                      <a:pt x="488" y="308"/>
                    </a:lnTo>
                    <a:lnTo>
                      <a:pt x="490" y="304"/>
                    </a:lnTo>
                    <a:lnTo>
                      <a:pt x="490" y="302"/>
                    </a:lnTo>
                    <a:lnTo>
                      <a:pt x="490" y="300"/>
                    </a:lnTo>
                    <a:lnTo>
                      <a:pt x="490" y="296"/>
                    </a:lnTo>
                    <a:lnTo>
                      <a:pt x="494" y="294"/>
                    </a:lnTo>
                    <a:lnTo>
                      <a:pt x="500" y="290"/>
                    </a:lnTo>
                    <a:lnTo>
                      <a:pt x="500" y="290"/>
                    </a:lnTo>
                    <a:lnTo>
                      <a:pt x="506" y="288"/>
                    </a:lnTo>
                    <a:lnTo>
                      <a:pt x="512" y="290"/>
                    </a:lnTo>
                    <a:lnTo>
                      <a:pt x="514" y="292"/>
                    </a:lnTo>
                    <a:lnTo>
                      <a:pt x="516" y="294"/>
                    </a:lnTo>
                    <a:lnTo>
                      <a:pt x="514" y="304"/>
                    </a:lnTo>
                    <a:lnTo>
                      <a:pt x="514" y="304"/>
                    </a:lnTo>
                    <a:lnTo>
                      <a:pt x="514" y="312"/>
                    </a:lnTo>
                    <a:lnTo>
                      <a:pt x="514" y="312"/>
                    </a:lnTo>
                    <a:lnTo>
                      <a:pt x="518" y="312"/>
                    </a:lnTo>
                    <a:lnTo>
                      <a:pt x="530" y="310"/>
                    </a:lnTo>
                    <a:lnTo>
                      <a:pt x="540" y="312"/>
                    </a:lnTo>
                    <a:lnTo>
                      <a:pt x="554" y="314"/>
                    </a:lnTo>
                    <a:lnTo>
                      <a:pt x="554" y="314"/>
                    </a:lnTo>
                    <a:lnTo>
                      <a:pt x="564" y="318"/>
                    </a:lnTo>
                    <a:lnTo>
                      <a:pt x="568" y="320"/>
                    </a:lnTo>
                    <a:lnTo>
                      <a:pt x="568" y="322"/>
                    </a:lnTo>
                    <a:lnTo>
                      <a:pt x="566" y="322"/>
                    </a:lnTo>
                    <a:lnTo>
                      <a:pt x="560" y="324"/>
                    </a:lnTo>
                    <a:lnTo>
                      <a:pt x="562" y="326"/>
                    </a:lnTo>
                    <a:lnTo>
                      <a:pt x="568" y="330"/>
                    </a:lnTo>
                    <a:lnTo>
                      <a:pt x="568" y="330"/>
                    </a:lnTo>
                    <a:lnTo>
                      <a:pt x="576" y="332"/>
                    </a:lnTo>
                    <a:lnTo>
                      <a:pt x="582" y="332"/>
                    </a:lnTo>
                    <a:lnTo>
                      <a:pt x="588" y="330"/>
                    </a:lnTo>
                    <a:lnTo>
                      <a:pt x="592" y="328"/>
                    </a:lnTo>
                    <a:lnTo>
                      <a:pt x="596" y="328"/>
                    </a:lnTo>
                    <a:lnTo>
                      <a:pt x="602" y="328"/>
                    </a:lnTo>
                    <a:lnTo>
                      <a:pt x="612" y="332"/>
                    </a:lnTo>
                    <a:lnTo>
                      <a:pt x="612" y="332"/>
                    </a:lnTo>
                    <a:lnTo>
                      <a:pt x="628" y="336"/>
                    </a:lnTo>
                    <a:lnTo>
                      <a:pt x="636" y="336"/>
                    </a:lnTo>
                    <a:lnTo>
                      <a:pt x="640" y="334"/>
                    </a:lnTo>
                    <a:lnTo>
                      <a:pt x="648" y="336"/>
                    </a:lnTo>
                    <a:lnTo>
                      <a:pt x="648" y="336"/>
                    </a:lnTo>
                    <a:lnTo>
                      <a:pt x="654" y="336"/>
                    </a:lnTo>
                    <a:lnTo>
                      <a:pt x="658" y="336"/>
                    </a:lnTo>
                    <a:lnTo>
                      <a:pt x="668" y="332"/>
                    </a:lnTo>
                    <a:lnTo>
                      <a:pt x="676" y="326"/>
                    </a:lnTo>
                    <a:lnTo>
                      <a:pt x="680" y="324"/>
                    </a:lnTo>
                    <a:lnTo>
                      <a:pt x="686" y="324"/>
                    </a:lnTo>
                    <a:lnTo>
                      <a:pt x="686" y="324"/>
                    </a:lnTo>
                    <a:lnTo>
                      <a:pt x="694" y="322"/>
                    </a:lnTo>
                    <a:lnTo>
                      <a:pt x="700" y="316"/>
                    </a:lnTo>
                    <a:lnTo>
                      <a:pt x="702" y="314"/>
                    </a:lnTo>
                    <a:lnTo>
                      <a:pt x="702" y="310"/>
                    </a:lnTo>
                    <a:lnTo>
                      <a:pt x="700" y="306"/>
                    </a:lnTo>
                    <a:lnTo>
                      <a:pt x="696" y="304"/>
                    </a:lnTo>
                    <a:lnTo>
                      <a:pt x="696" y="304"/>
                    </a:lnTo>
                    <a:lnTo>
                      <a:pt x="692" y="300"/>
                    </a:lnTo>
                    <a:lnTo>
                      <a:pt x="690" y="298"/>
                    </a:lnTo>
                    <a:lnTo>
                      <a:pt x="692" y="294"/>
                    </a:lnTo>
                    <a:lnTo>
                      <a:pt x="694" y="290"/>
                    </a:lnTo>
                    <a:lnTo>
                      <a:pt x="692" y="288"/>
                    </a:lnTo>
                    <a:lnTo>
                      <a:pt x="688" y="286"/>
                    </a:lnTo>
                    <a:lnTo>
                      <a:pt x="688" y="286"/>
                    </a:lnTo>
                    <a:lnTo>
                      <a:pt x="682" y="286"/>
                    </a:lnTo>
                    <a:lnTo>
                      <a:pt x="674" y="288"/>
                    </a:lnTo>
                    <a:lnTo>
                      <a:pt x="660" y="296"/>
                    </a:lnTo>
                    <a:lnTo>
                      <a:pt x="648" y="300"/>
                    </a:lnTo>
                    <a:lnTo>
                      <a:pt x="648" y="300"/>
                    </a:lnTo>
                    <a:lnTo>
                      <a:pt x="650" y="296"/>
                    </a:lnTo>
                    <a:lnTo>
                      <a:pt x="650" y="296"/>
                    </a:lnTo>
                    <a:lnTo>
                      <a:pt x="652" y="290"/>
                    </a:lnTo>
                    <a:lnTo>
                      <a:pt x="650" y="286"/>
                    </a:lnTo>
                    <a:lnTo>
                      <a:pt x="646" y="284"/>
                    </a:lnTo>
                    <a:lnTo>
                      <a:pt x="642" y="280"/>
                    </a:lnTo>
                    <a:lnTo>
                      <a:pt x="632" y="278"/>
                    </a:lnTo>
                    <a:lnTo>
                      <a:pt x="630" y="276"/>
                    </a:lnTo>
                    <a:lnTo>
                      <a:pt x="632" y="274"/>
                    </a:lnTo>
                    <a:lnTo>
                      <a:pt x="632" y="274"/>
                    </a:lnTo>
                    <a:lnTo>
                      <a:pt x="634" y="272"/>
                    </a:lnTo>
                    <a:lnTo>
                      <a:pt x="638" y="272"/>
                    </a:lnTo>
                    <a:lnTo>
                      <a:pt x="650" y="278"/>
                    </a:lnTo>
                    <a:lnTo>
                      <a:pt x="660" y="282"/>
                    </a:lnTo>
                    <a:lnTo>
                      <a:pt x="666" y="282"/>
                    </a:lnTo>
                    <a:lnTo>
                      <a:pt x="670" y="280"/>
                    </a:lnTo>
                    <a:lnTo>
                      <a:pt x="670" y="280"/>
                    </a:lnTo>
                    <a:lnTo>
                      <a:pt x="672" y="278"/>
                    </a:lnTo>
                    <a:lnTo>
                      <a:pt x="672" y="276"/>
                    </a:lnTo>
                    <a:lnTo>
                      <a:pt x="670" y="272"/>
                    </a:lnTo>
                    <a:lnTo>
                      <a:pt x="668" y="272"/>
                    </a:lnTo>
                    <a:lnTo>
                      <a:pt x="668" y="270"/>
                    </a:lnTo>
                    <a:lnTo>
                      <a:pt x="670" y="266"/>
                    </a:lnTo>
                    <a:lnTo>
                      <a:pt x="674" y="264"/>
                    </a:lnTo>
                    <a:lnTo>
                      <a:pt x="674" y="264"/>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58" name="Freeform 6115">
                <a:extLst>
                  <a:ext uri="{FF2B5EF4-FFF2-40B4-BE49-F238E27FC236}">
                    <a16:creationId xmlns:a16="http://schemas.microsoft.com/office/drawing/2014/main" id="{FA3D22C7-B734-E4AE-15B8-525BC09A62FD}"/>
                  </a:ext>
                </a:extLst>
              </p:cNvPr>
              <p:cNvSpPr>
                <a:spLocks/>
              </p:cNvSpPr>
              <p:nvPr/>
            </p:nvSpPr>
            <p:spPr bwMode="auto">
              <a:xfrm>
                <a:off x="1776730" y="1203643"/>
                <a:ext cx="165100" cy="125730"/>
              </a:xfrm>
              <a:custGeom>
                <a:avLst/>
                <a:gdLst/>
                <a:ahLst/>
                <a:cxnLst>
                  <a:cxn ang="0">
                    <a:pos x="256" y="98"/>
                  </a:cxn>
                  <a:cxn ang="0">
                    <a:pos x="250" y="90"/>
                  </a:cxn>
                  <a:cxn ang="0">
                    <a:pos x="242" y="92"/>
                  </a:cxn>
                  <a:cxn ang="0">
                    <a:pos x="234" y="94"/>
                  </a:cxn>
                  <a:cxn ang="0">
                    <a:pos x="222" y="84"/>
                  </a:cxn>
                  <a:cxn ang="0">
                    <a:pos x="216" y="74"/>
                  </a:cxn>
                  <a:cxn ang="0">
                    <a:pos x="192" y="60"/>
                  </a:cxn>
                  <a:cxn ang="0">
                    <a:pos x="188" y="56"/>
                  </a:cxn>
                  <a:cxn ang="0">
                    <a:pos x="196" y="52"/>
                  </a:cxn>
                  <a:cxn ang="0">
                    <a:pos x="208" y="48"/>
                  </a:cxn>
                  <a:cxn ang="0">
                    <a:pos x="226" y="42"/>
                  </a:cxn>
                  <a:cxn ang="0">
                    <a:pos x="222" y="38"/>
                  </a:cxn>
                  <a:cxn ang="0">
                    <a:pos x="216" y="32"/>
                  </a:cxn>
                  <a:cxn ang="0">
                    <a:pos x="222" y="24"/>
                  </a:cxn>
                  <a:cxn ang="0">
                    <a:pos x="230" y="20"/>
                  </a:cxn>
                  <a:cxn ang="0">
                    <a:pos x="230" y="10"/>
                  </a:cxn>
                  <a:cxn ang="0">
                    <a:pos x="218" y="4"/>
                  </a:cxn>
                  <a:cxn ang="0">
                    <a:pos x="194" y="4"/>
                  </a:cxn>
                  <a:cxn ang="0">
                    <a:pos x="180" y="8"/>
                  </a:cxn>
                  <a:cxn ang="0">
                    <a:pos x="152" y="12"/>
                  </a:cxn>
                  <a:cxn ang="0">
                    <a:pos x="130" y="6"/>
                  </a:cxn>
                  <a:cxn ang="0">
                    <a:pos x="110" y="0"/>
                  </a:cxn>
                  <a:cxn ang="0">
                    <a:pos x="86" y="4"/>
                  </a:cxn>
                  <a:cxn ang="0">
                    <a:pos x="64" y="14"/>
                  </a:cxn>
                  <a:cxn ang="0">
                    <a:pos x="50" y="24"/>
                  </a:cxn>
                  <a:cxn ang="0">
                    <a:pos x="48" y="34"/>
                  </a:cxn>
                  <a:cxn ang="0">
                    <a:pos x="62" y="44"/>
                  </a:cxn>
                  <a:cxn ang="0">
                    <a:pos x="70" y="48"/>
                  </a:cxn>
                  <a:cxn ang="0">
                    <a:pos x="88" y="58"/>
                  </a:cxn>
                  <a:cxn ang="0">
                    <a:pos x="96" y="68"/>
                  </a:cxn>
                  <a:cxn ang="0">
                    <a:pos x="92" y="78"/>
                  </a:cxn>
                  <a:cxn ang="0">
                    <a:pos x="78" y="88"/>
                  </a:cxn>
                  <a:cxn ang="0">
                    <a:pos x="74" y="88"/>
                  </a:cxn>
                  <a:cxn ang="0">
                    <a:pos x="58" y="86"/>
                  </a:cxn>
                  <a:cxn ang="0">
                    <a:pos x="38" y="74"/>
                  </a:cxn>
                  <a:cxn ang="0">
                    <a:pos x="20" y="64"/>
                  </a:cxn>
                  <a:cxn ang="0">
                    <a:pos x="10" y="64"/>
                  </a:cxn>
                  <a:cxn ang="0">
                    <a:pos x="2" y="72"/>
                  </a:cxn>
                  <a:cxn ang="0">
                    <a:pos x="0" y="78"/>
                  </a:cxn>
                  <a:cxn ang="0">
                    <a:pos x="6" y="94"/>
                  </a:cxn>
                  <a:cxn ang="0">
                    <a:pos x="26" y="110"/>
                  </a:cxn>
                  <a:cxn ang="0">
                    <a:pos x="56" y="124"/>
                  </a:cxn>
                  <a:cxn ang="0">
                    <a:pos x="74" y="132"/>
                  </a:cxn>
                  <a:cxn ang="0">
                    <a:pos x="104" y="148"/>
                  </a:cxn>
                  <a:cxn ang="0">
                    <a:pos x="124" y="168"/>
                  </a:cxn>
                  <a:cxn ang="0">
                    <a:pos x="150" y="194"/>
                  </a:cxn>
                  <a:cxn ang="0">
                    <a:pos x="162" y="198"/>
                  </a:cxn>
                  <a:cxn ang="0">
                    <a:pos x="176" y="194"/>
                  </a:cxn>
                  <a:cxn ang="0">
                    <a:pos x="180" y="184"/>
                  </a:cxn>
                  <a:cxn ang="0">
                    <a:pos x="182" y="174"/>
                  </a:cxn>
                  <a:cxn ang="0">
                    <a:pos x="192" y="170"/>
                  </a:cxn>
                  <a:cxn ang="0">
                    <a:pos x="200" y="172"/>
                  </a:cxn>
                  <a:cxn ang="0">
                    <a:pos x="220" y="170"/>
                  </a:cxn>
                  <a:cxn ang="0">
                    <a:pos x="238" y="162"/>
                  </a:cxn>
                  <a:cxn ang="0">
                    <a:pos x="250" y="148"/>
                  </a:cxn>
                  <a:cxn ang="0">
                    <a:pos x="252" y="138"/>
                  </a:cxn>
                  <a:cxn ang="0">
                    <a:pos x="252" y="124"/>
                  </a:cxn>
                  <a:cxn ang="0">
                    <a:pos x="258" y="114"/>
                  </a:cxn>
                  <a:cxn ang="0">
                    <a:pos x="258" y="106"/>
                  </a:cxn>
                  <a:cxn ang="0">
                    <a:pos x="256" y="98"/>
                  </a:cxn>
                </a:cxnLst>
                <a:rect l="0" t="0" r="r" b="b"/>
                <a:pathLst>
                  <a:path w="260" h="198">
                    <a:moveTo>
                      <a:pt x="256" y="98"/>
                    </a:moveTo>
                    <a:lnTo>
                      <a:pt x="256" y="98"/>
                    </a:lnTo>
                    <a:lnTo>
                      <a:pt x="254" y="92"/>
                    </a:lnTo>
                    <a:lnTo>
                      <a:pt x="250" y="90"/>
                    </a:lnTo>
                    <a:lnTo>
                      <a:pt x="246" y="90"/>
                    </a:lnTo>
                    <a:lnTo>
                      <a:pt x="242" y="92"/>
                    </a:lnTo>
                    <a:lnTo>
                      <a:pt x="238" y="94"/>
                    </a:lnTo>
                    <a:lnTo>
                      <a:pt x="234" y="94"/>
                    </a:lnTo>
                    <a:lnTo>
                      <a:pt x="228" y="90"/>
                    </a:lnTo>
                    <a:lnTo>
                      <a:pt x="222" y="84"/>
                    </a:lnTo>
                    <a:lnTo>
                      <a:pt x="222" y="84"/>
                    </a:lnTo>
                    <a:lnTo>
                      <a:pt x="216" y="74"/>
                    </a:lnTo>
                    <a:lnTo>
                      <a:pt x="208" y="68"/>
                    </a:lnTo>
                    <a:lnTo>
                      <a:pt x="192" y="60"/>
                    </a:lnTo>
                    <a:lnTo>
                      <a:pt x="190" y="58"/>
                    </a:lnTo>
                    <a:lnTo>
                      <a:pt x="188" y="56"/>
                    </a:lnTo>
                    <a:lnTo>
                      <a:pt x="190" y="54"/>
                    </a:lnTo>
                    <a:lnTo>
                      <a:pt x="196" y="52"/>
                    </a:lnTo>
                    <a:lnTo>
                      <a:pt x="208" y="48"/>
                    </a:lnTo>
                    <a:lnTo>
                      <a:pt x="208" y="48"/>
                    </a:lnTo>
                    <a:lnTo>
                      <a:pt x="220" y="46"/>
                    </a:lnTo>
                    <a:lnTo>
                      <a:pt x="226" y="42"/>
                    </a:lnTo>
                    <a:lnTo>
                      <a:pt x="226" y="40"/>
                    </a:lnTo>
                    <a:lnTo>
                      <a:pt x="222" y="38"/>
                    </a:lnTo>
                    <a:lnTo>
                      <a:pt x="218" y="34"/>
                    </a:lnTo>
                    <a:lnTo>
                      <a:pt x="216" y="32"/>
                    </a:lnTo>
                    <a:lnTo>
                      <a:pt x="216" y="28"/>
                    </a:lnTo>
                    <a:lnTo>
                      <a:pt x="222" y="24"/>
                    </a:lnTo>
                    <a:lnTo>
                      <a:pt x="222" y="24"/>
                    </a:lnTo>
                    <a:lnTo>
                      <a:pt x="230" y="20"/>
                    </a:lnTo>
                    <a:lnTo>
                      <a:pt x="232" y="16"/>
                    </a:lnTo>
                    <a:lnTo>
                      <a:pt x="230" y="10"/>
                    </a:lnTo>
                    <a:lnTo>
                      <a:pt x="226" y="6"/>
                    </a:lnTo>
                    <a:lnTo>
                      <a:pt x="218" y="4"/>
                    </a:lnTo>
                    <a:lnTo>
                      <a:pt x="208" y="4"/>
                    </a:lnTo>
                    <a:lnTo>
                      <a:pt x="194" y="4"/>
                    </a:lnTo>
                    <a:lnTo>
                      <a:pt x="180" y="8"/>
                    </a:lnTo>
                    <a:lnTo>
                      <a:pt x="180" y="8"/>
                    </a:lnTo>
                    <a:lnTo>
                      <a:pt x="164" y="12"/>
                    </a:lnTo>
                    <a:lnTo>
                      <a:pt x="152" y="12"/>
                    </a:lnTo>
                    <a:lnTo>
                      <a:pt x="140" y="10"/>
                    </a:lnTo>
                    <a:lnTo>
                      <a:pt x="130" y="6"/>
                    </a:lnTo>
                    <a:lnTo>
                      <a:pt x="120" y="4"/>
                    </a:lnTo>
                    <a:lnTo>
                      <a:pt x="110" y="0"/>
                    </a:lnTo>
                    <a:lnTo>
                      <a:pt x="98" y="0"/>
                    </a:lnTo>
                    <a:lnTo>
                      <a:pt x="86" y="4"/>
                    </a:lnTo>
                    <a:lnTo>
                      <a:pt x="86" y="4"/>
                    </a:lnTo>
                    <a:lnTo>
                      <a:pt x="64" y="14"/>
                    </a:lnTo>
                    <a:lnTo>
                      <a:pt x="56" y="20"/>
                    </a:lnTo>
                    <a:lnTo>
                      <a:pt x="50" y="24"/>
                    </a:lnTo>
                    <a:lnTo>
                      <a:pt x="46" y="28"/>
                    </a:lnTo>
                    <a:lnTo>
                      <a:pt x="48" y="34"/>
                    </a:lnTo>
                    <a:lnTo>
                      <a:pt x="52" y="38"/>
                    </a:lnTo>
                    <a:lnTo>
                      <a:pt x="62" y="44"/>
                    </a:lnTo>
                    <a:lnTo>
                      <a:pt x="70" y="48"/>
                    </a:lnTo>
                    <a:lnTo>
                      <a:pt x="70" y="48"/>
                    </a:lnTo>
                    <a:lnTo>
                      <a:pt x="82" y="52"/>
                    </a:lnTo>
                    <a:lnTo>
                      <a:pt x="88" y="58"/>
                    </a:lnTo>
                    <a:lnTo>
                      <a:pt x="94" y="62"/>
                    </a:lnTo>
                    <a:lnTo>
                      <a:pt x="96" y="68"/>
                    </a:lnTo>
                    <a:lnTo>
                      <a:pt x="94" y="74"/>
                    </a:lnTo>
                    <a:lnTo>
                      <a:pt x="92" y="78"/>
                    </a:lnTo>
                    <a:lnTo>
                      <a:pt x="86" y="84"/>
                    </a:lnTo>
                    <a:lnTo>
                      <a:pt x="78" y="88"/>
                    </a:lnTo>
                    <a:lnTo>
                      <a:pt x="78" y="88"/>
                    </a:lnTo>
                    <a:lnTo>
                      <a:pt x="74" y="88"/>
                    </a:lnTo>
                    <a:lnTo>
                      <a:pt x="68" y="90"/>
                    </a:lnTo>
                    <a:lnTo>
                      <a:pt x="58" y="86"/>
                    </a:lnTo>
                    <a:lnTo>
                      <a:pt x="48" y="80"/>
                    </a:lnTo>
                    <a:lnTo>
                      <a:pt x="38" y="74"/>
                    </a:lnTo>
                    <a:lnTo>
                      <a:pt x="28" y="68"/>
                    </a:lnTo>
                    <a:lnTo>
                      <a:pt x="20" y="64"/>
                    </a:lnTo>
                    <a:lnTo>
                      <a:pt x="16" y="64"/>
                    </a:lnTo>
                    <a:lnTo>
                      <a:pt x="10" y="64"/>
                    </a:lnTo>
                    <a:lnTo>
                      <a:pt x="6" y="66"/>
                    </a:lnTo>
                    <a:lnTo>
                      <a:pt x="2" y="72"/>
                    </a:lnTo>
                    <a:lnTo>
                      <a:pt x="2" y="72"/>
                    </a:lnTo>
                    <a:lnTo>
                      <a:pt x="0" y="78"/>
                    </a:lnTo>
                    <a:lnTo>
                      <a:pt x="0" y="86"/>
                    </a:lnTo>
                    <a:lnTo>
                      <a:pt x="6" y="94"/>
                    </a:lnTo>
                    <a:lnTo>
                      <a:pt x="14" y="102"/>
                    </a:lnTo>
                    <a:lnTo>
                      <a:pt x="26" y="110"/>
                    </a:lnTo>
                    <a:lnTo>
                      <a:pt x="40" y="118"/>
                    </a:lnTo>
                    <a:lnTo>
                      <a:pt x="56" y="124"/>
                    </a:lnTo>
                    <a:lnTo>
                      <a:pt x="74" y="132"/>
                    </a:lnTo>
                    <a:lnTo>
                      <a:pt x="74" y="132"/>
                    </a:lnTo>
                    <a:lnTo>
                      <a:pt x="90" y="138"/>
                    </a:lnTo>
                    <a:lnTo>
                      <a:pt x="104" y="148"/>
                    </a:lnTo>
                    <a:lnTo>
                      <a:pt x="116" y="158"/>
                    </a:lnTo>
                    <a:lnTo>
                      <a:pt x="124" y="168"/>
                    </a:lnTo>
                    <a:lnTo>
                      <a:pt x="142" y="188"/>
                    </a:lnTo>
                    <a:lnTo>
                      <a:pt x="150" y="194"/>
                    </a:lnTo>
                    <a:lnTo>
                      <a:pt x="162" y="198"/>
                    </a:lnTo>
                    <a:lnTo>
                      <a:pt x="162" y="198"/>
                    </a:lnTo>
                    <a:lnTo>
                      <a:pt x="170" y="198"/>
                    </a:lnTo>
                    <a:lnTo>
                      <a:pt x="176" y="194"/>
                    </a:lnTo>
                    <a:lnTo>
                      <a:pt x="178" y="190"/>
                    </a:lnTo>
                    <a:lnTo>
                      <a:pt x="180" y="184"/>
                    </a:lnTo>
                    <a:lnTo>
                      <a:pt x="182" y="178"/>
                    </a:lnTo>
                    <a:lnTo>
                      <a:pt x="182" y="174"/>
                    </a:lnTo>
                    <a:lnTo>
                      <a:pt x="186" y="170"/>
                    </a:lnTo>
                    <a:lnTo>
                      <a:pt x="192" y="170"/>
                    </a:lnTo>
                    <a:lnTo>
                      <a:pt x="192" y="170"/>
                    </a:lnTo>
                    <a:lnTo>
                      <a:pt x="200" y="172"/>
                    </a:lnTo>
                    <a:lnTo>
                      <a:pt x="210" y="172"/>
                    </a:lnTo>
                    <a:lnTo>
                      <a:pt x="220" y="170"/>
                    </a:lnTo>
                    <a:lnTo>
                      <a:pt x="230" y="166"/>
                    </a:lnTo>
                    <a:lnTo>
                      <a:pt x="238" y="162"/>
                    </a:lnTo>
                    <a:lnTo>
                      <a:pt x="246" y="156"/>
                    </a:lnTo>
                    <a:lnTo>
                      <a:pt x="250" y="148"/>
                    </a:lnTo>
                    <a:lnTo>
                      <a:pt x="252" y="138"/>
                    </a:lnTo>
                    <a:lnTo>
                      <a:pt x="252" y="138"/>
                    </a:lnTo>
                    <a:lnTo>
                      <a:pt x="252" y="130"/>
                    </a:lnTo>
                    <a:lnTo>
                      <a:pt x="252" y="124"/>
                    </a:lnTo>
                    <a:lnTo>
                      <a:pt x="256" y="118"/>
                    </a:lnTo>
                    <a:lnTo>
                      <a:pt x="258" y="114"/>
                    </a:lnTo>
                    <a:lnTo>
                      <a:pt x="260" y="112"/>
                    </a:lnTo>
                    <a:lnTo>
                      <a:pt x="258" y="106"/>
                    </a:lnTo>
                    <a:lnTo>
                      <a:pt x="256" y="98"/>
                    </a:lnTo>
                    <a:lnTo>
                      <a:pt x="256" y="98"/>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59" name="Freeform 6116">
                <a:extLst>
                  <a:ext uri="{FF2B5EF4-FFF2-40B4-BE49-F238E27FC236}">
                    <a16:creationId xmlns:a16="http://schemas.microsoft.com/office/drawing/2014/main" id="{EECDF918-A09E-F697-4B12-531C7F8650E7}"/>
                  </a:ext>
                </a:extLst>
              </p:cNvPr>
              <p:cNvSpPr>
                <a:spLocks/>
              </p:cNvSpPr>
              <p:nvPr/>
            </p:nvSpPr>
            <p:spPr bwMode="auto">
              <a:xfrm>
                <a:off x="1750060" y="1098233"/>
                <a:ext cx="34290" cy="8890"/>
              </a:xfrm>
              <a:custGeom>
                <a:avLst/>
                <a:gdLst/>
                <a:ahLst/>
                <a:cxnLst>
                  <a:cxn ang="0">
                    <a:pos x="2" y="14"/>
                  </a:cxn>
                  <a:cxn ang="0">
                    <a:pos x="2" y="14"/>
                  </a:cxn>
                  <a:cxn ang="0">
                    <a:pos x="8" y="14"/>
                  </a:cxn>
                  <a:cxn ang="0">
                    <a:pos x="16" y="14"/>
                  </a:cxn>
                  <a:cxn ang="0">
                    <a:pos x="36" y="10"/>
                  </a:cxn>
                  <a:cxn ang="0">
                    <a:pos x="50" y="4"/>
                  </a:cxn>
                  <a:cxn ang="0">
                    <a:pos x="54" y="2"/>
                  </a:cxn>
                  <a:cxn ang="0">
                    <a:pos x="54" y="2"/>
                  </a:cxn>
                  <a:cxn ang="0">
                    <a:pos x="54" y="0"/>
                  </a:cxn>
                  <a:cxn ang="0">
                    <a:pos x="54" y="0"/>
                  </a:cxn>
                  <a:cxn ang="0">
                    <a:pos x="48" y="0"/>
                  </a:cxn>
                  <a:cxn ang="0">
                    <a:pos x="38" y="0"/>
                  </a:cxn>
                  <a:cxn ang="0">
                    <a:pos x="18" y="4"/>
                  </a:cxn>
                  <a:cxn ang="0">
                    <a:pos x="2" y="10"/>
                  </a:cxn>
                  <a:cxn ang="0">
                    <a:pos x="0" y="12"/>
                  </a:cxn>
                  <a:cxn ang="0">
                    <a:pos x="2" y="14"/>
                  </a:cxn>
                  <a:cxn ang="0">
                    <a:pos x="2" y="14"/>
                  </a:cxn>
                </a:cxnLst>
                <a:rect l="0" t="0" r="r" b="b"/>
                <a:pathLst>
                  <a:path w="54" h="14">
                    <a:moveTo>
                      <a:pt x="2" y="14"/>
                    </a:moveTo>
                    <a:lnTo>
                      <a:pt x="2" y="14"/>
                    </a:lnTo>
                    <a:lnTo>
                      <a:pt x="8" y="14"/>
                    </a:lnTo>
                    <a:lnTo>
                      <a:pt x="16" y="14"/>
                    </a:lnTo>
                    <a:lnTo>
                      <a:pt x="36" y="10"/>
                    </a:lnTo>
                    <a:lnTo>
                      <a:pt x="50" y="4"/>
                    </a:lnTo>
                    <a:lnTo>
                      <a:pt x="54" y="2"/>
                    </a:lnTo>
                    <a:lnTo>
                      <a:pt x="54" y="2"/>
                    </a:lnTo>
                    <a:lnTo>
                      <a:pt x="54" y="0"/>
                    </a:lnTo>
                    <a:lnTo>
                      <a:pt x="54" y="0"/>
                    </a:lnTo>
                    <a:lnTo>
                      <a:pt x="48" y="0"/>
                    </a:lnTo>
                    <a:lnTo>
                      <a:pt x="38" y="0"/>
                    </a:lnTo>
                    <a:lnTo>
                      <a:pt x="18" y="4"/>
                    </a:lnTo>
                    <a:lnTo>
                      <a:pt x="2" y="10"/>
                    </a:lnTo>
                    <a:lnTo>
                      <a:pt x="0" y="12"/>
                    </a:lnTo>
                    <a:lnTo>
                      <a:pt x="2" y="14"/>
                    </a:lnTo>
                    <a:lnTo>
                      <a:pt x="2" y="14"/>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60" name="Freeform 6117">
                <a:extLst>
                  <a:ext uri="{FF2B5EF4-FFF2-40B4-BE49-F238E27FC236}">
                    <a16:creationId xmlns:a16="http://schemas.microsoft.com/office/drawing/2014/main" id="{DA515B7B-062F-7AB2-5CF7-CCAE1EE99C7D}"/>
                  </a:ext>
                </a:extLst>
              </p:cNvPr>
              <p:cNvSpPr>
                <a:spLocks/>
              </p:cNvSpPr>
              <p:nvPr/>
            </p:nvSpPr>
            <p:spPr bwMode="auto">
              <a:xfrm>
                <a:off x="1854200" y="1394143"/>
                <a:ext cx="114300" cy="66040"/>
              </a:xfrm>
              <a:custGeom>
                <a:avLst/>
                <a:gdLst/>
                <a:ahLst/>
                <a:cxnLst>
                  <a:cxn ang="0">
                    <a:pos x="42" y="32"/>
                  </a:cxn>
                  <a:cxn ang="0">
                    <a:pos x="42" y="32"/>
                  </a:cxn>
                  <a:cxn ang="0">
                    <a:pos x="32" y="42"/>
                  </a:cxn>
                  <a:cxn ang="0">
                    <a:pos x="24" y="50"/>
                  </a:cxn>
                  <a:cxn ang="0">
                    <a:pos x="14" y="52"/>
                  </a:cxn>
                  <a:cxn ang="0">
                    <a:pos x="8" y="54"/>
                  </a:cxn>
                  <a:cxn ang="0">
                    <a:pos x="2" y="56"/>
                  </a:cxn>
                  <a:cxn ang="0">
                    <a:pos x="0" y="58"/>
                  </a:cxn>
                  <a:cxn ang="0">
                    <a:pos x="2" y="62"/>
                  </a:cxn>
                  <a:cxn ang="0">
                    <a:pos x="10" y="68"/>
                  </a:cxn>
                  <a:cxn ang="0">
                    <a:pos x="10" y="68"/>
                  </a:cxn>
                  <a:cxn ang="0">
                    <a:pos x="20" y="74"/>
                  </a:cxn>
                  <a:cxn ang="0">
                    <a:pos x="34" y="78"/>
                  </a:cxn>
                  <a:cxn ang="0">
                    <a:pos x="72" y="86"/>
                  </a:cxn>
                  <a:cxn ang="0">
                    <a:pos x="72" y="86"/>
                  </a:cxn>
                  <a:cxn ang="0">
                    <a:pos x="84" y="88"/>
                  </a:cxn>
                  <a:cxn ang="0">
                    <a:pos x="94" y="92"/>
                  </a:cxn>
                  <a:cxn ang="0">
                    <a:pos x="112" y="100"/>
                  </a:cxn>
                  <a:cxn ang="0">
                    <a:pos x="120" y="102"/>
                  </a:cxn>
                  <a:cxn ang="0">
                    <a:pos x="128" y="104"/>
                  </a:cxn>
                  <a:cxn ang="0">
                    <a:pos x="136" y="102"/>
                  </a:cxn>
                  <a:cxn ang="0">
                    <a:pos x="142" y="96"/>
                  </a:cxn>
                  <a:cxn ang="0">
                    <a:pos x="142" y="96"/>
                  </a:cxn>
                  <a:cxn ang="0">
                    <a:pos x="150" y="90"/>
                  </a:cxn>
                  <a:cxn ang="0">
                    <a:pos x="156" y="88"/>
                  </a:cxn>
                  <a:cxn ang="0">
                    <a:pos x="164" y="86"/>
                  </a:cxn>
                  <a:cxn ang="0">
                    <a:pos x="170" y="86"/>
                  </a:cxn>
                  <a:cxn ang="0">
                    <a:pos x="174" y="84"/>
                  </a:cxn>
                  <a:cxn ang="0">
                    <a:pos x="178" y="78"/>
                  </a:cxn>
                  <a:cxn ang="0">
                    <a:pos x="178" y="78"/>
                  </a:cxn>
                  <a:cxn ang="0">
                    <a:pos x="180" y="74"/>
                  </a:cxn>
                  <a:cxn ang="0">
                    <a:pos x="180" y="72"/>
                  </a:cxn>
                  <a:cxn ang="0">
                    <a:pos x="174" y="72"/>
                  </a:cxn>
                  <a:cxn ang="0">
                    <a:pos x="170" y="72"/>
                  </a:cxn>
                  <a:cxn ang="0">
                    <a:pos x="164" y="70"/>
                  </a:cxn>
                  <a:cxn ang="0">
                    <a:pos x="158" y="66"/>
                  </a:cxn>
                  <a:cxn ang="0">
                    <a:pos x="152" y="58"/>
                  </a:cxn>
                  <a:cxn ang="0">
                    <a:pos x="152" y="58"/>
                  </a:cxn>
                  <a:cxn ang="0">
                    <a:pos x="148" y="50"/>
                  </a:cxn>
                  <a:cxn ang="0">
                    <a:pos x="144" y="44"/>
                  </a:cxn>
                  <a:cxn ang="0">
                    <a:pos x="140" y="42"/>
                  </a:cxn>
                  <a:cxn ang="0">
                    <a:pos x="136" y="42"/>
                  </a:cxn>
                  <a:cxn ang="0">
                    <a:pos x="124" y="36"/>
                  </a:cxn>
                  <a:cxn ang="0">
                    <a:pos x="116" y="30"/>
                  </a:cxn>
                  <a:cxn ang="0">
                    <a:pos x="106" y="20"/>
                  </a:cxn>
                  <a:cxn ang="0">
                    <a:pos x="106" y="20"/>
                  </a:cxn>
                  <a:cxn ang="0">
                    <a:pos x="94" y="10"/>
                  </a:cxn>
                  <a:cxn ang="0">
                    <a:pos x="86" y="2"/>
                  </a:cxn>
                  <a:cxn ang="0">
                    <a:pos x="78" y="0"/>
                  </a:cxn>
                  <a:cxn ang="0">
                    <a:pos x="70" y="0"/>
                  </a:cxn>
                  <a:cxn ang="0">
                    <a:pos x="64" y="4"/>
                  </a:cxn>
                  <a:cxn ang="0">
                    <a:pos x="56" y="10"/>
                  </a:cxn>
                  <a:cxn ang="0">
                    <a:pos x="42" y="32"/>
                  </a:cxn>
                  <a:cxn ang="0">
                    <a:pos x="42" y="32"/>
                  </a:cxn>
                </a:cxnLst>
                <a:rect l="0" t="0" r="r" b="b"/>
                <a:pathLst>
                  <a:path w="180" h="104">
                    <a:moveTo>
                      <a:pt x="42" y="32"/>
                    </a:moveTo>
                    <a:lnTo>
                      <a:pt x="42" y="32"/>
                    </a:lnTo>
                    <a:lnTo>
                      <a:pt x="32" y="42"/>
                    </a:lnTo>
                    <a:lnTo>
                      <a:pt x="24" y="50"/>
                    </a:lnTo>
                    <a:lnTo>
                      <a:pt x="14" y="52"/>
                    </a:lnTo>
                    <a:lnTo>
                      <a:pt x="8" y="54"/>
                    </a:lnTo>
                    <a:lnTo>
                      <a:pt x="2" y="56"/>
                    </a:lnTo>
                    <a:lnTo>
                      <a:pt x="0" y="58"/>
                    </a:lnTo>
                    <a:lnTo>
                      <a:pt x="2" y="62"/>
                    </a:lnTo>
                    <a:lnTo>
                      <a:pt x="10" y="68"/>
                    </a:lnTo>
                    <a:lnTo>
                      <a:pt x="10" y="68"/>
                    </a:lnTo>
                    <a:lnTo>
                      <a:pt x="20" y="74"/>
                    </a:lnTo>
                    <a:lnTo>
                      <a:pt x="34" y="78"/>
                    </a:lnTo>
                    <a:lnTo>
                      <a:pt x="72" y="86"/>
                    </a:lnTo>
                    <a:lnTo>
                      <a:pt x="72" y="86"/>
                    </a:lnTo>
                    <a:lnTo>
                      <a:pt x="84" y="88"/>
                    </a:lnTo>
                    <a:lnTo>
                      <a:pt x="94" y="92"/>
                    </a:lnTo>
                    <a:lnTo>
                      <a:pt x="112" y="100"/>
                    </a:lnTo>
                    <a:lnTo>
                      <a:pt x="120" y="102"/>
                    </a:lnTo>
                    <a:lnTo>
                      <a:pt x="128" y="104"/>
                    </a:lnTo>
                    <a:lnTo>
                      <a:pt x="136" y="102"/>
                    </a:lnTo>
                    <a:lnTo>
                      <a:pt x="142" y="96"/>
                    </a:lnTo>
                    <a:lnTo>
                      <a:pt x="142" y="96"/>
                    </a:lnTo>
                    <a:lnTo>
                      <a:pt x="150" y="90"/>
                    </a:lnTo>
                    <a:lnTo>
                      <a:pt x="156" y="88"/>
                    </a:lnTo>
                    <a:lnTo>
                      <a:pt x="164" y="86"/>
                    </a:lnTo>
                    <a:lnTo>
                      <a:pt x="170" y="86"/>
                    </a:lnTo>
                    <a:lnTo>
                      <a:pt x="174" y="84"/>
                    </a:lnTo>
                    <a:lnTo>
                      <a:pt x="178" y="78"/>
                    </a:lnTo>
                    <a:lnTo>
                      <a:pt x="178" y="78"/>
                    </a:lnTo>
                    <a:lnTo>
                      <a:pt x="180" y="74"/>
                    </a:lnTo>
                    <a:lnTo>
                      <a:pt x="180" y="72"/>
                    </a:lnTo>
                    <a:lnTo>
                      <a:pt x="174" y="72"/>
                    </a:lnTo>
                    <a:lnTo>
                      <a:pt x="170" y="72"/>
                    </a:lnTo>
                    <a:lnTo>
                      <a:pt x="164" y="70"/>
                    </a:lnTo>
                    <a:lnTo>
                      <a:pt x="158" y="66"/>
                    </a:lnTo>
                    <a:lnTo>
                      <a:pt x="152" y="58"/>
                    </a:lnTo>
                    <a:lnTo>
                      <a:pt x="152" y="58"/>
                    </a:lnTo>
                    <a:lnTo>
                      <a:pt x="148" y="50"/>
                    </a:lnTo>
                    <a:lnTo>
                      <a:pt x="144" y="44"/>
                    </a:lnTo>
                    <a:lnTo>
                      <a:pt x="140" y="42"/>
                    </a:lnTo>
                    <a:lnTo>
                      <a:pt x="136" y="42"/>
                    </a:lnTo>
                    <a:lnTo>
                      <a:pt x="124" y="36"/>
                    </a:lnTo>
                    <a:lnTo>
                      <a:pt x="116" y="30"/>
                    </a:lnTo>
                    <a:lnTo>
                      <a:pt x="106" y="20"/>
                    </a:lnTo>
                    <a:lnTo>
                      <a:pt x="106" y="20"/>
                    </a:lnTo>
                    <a:lnTo>
                      <a:pt x="94" y="10"/>
                    </a:lnTo>
                    <a:lnTo>
                      <a:pt x="86" y="2"/>
                    </a:lnTo>
                    <a:lnTo>
                      <a:pt x="78" y="0"/>
                    </a:lnTo>
                    <a:lnTo>
                      <a:pt x="70" y="0"/>
                    </a:lnTo>
                    <a:lnTo>
                      <a:pt x="64" y="4"/>
                    </a:lnTo>
                    <a:lnTo>
                      <a:pt x="56" y="10"/>
                    </a:lnTo>
                    <a:lnTo>
                      <a:pt x="42" y="32"/>
                    </a:lnTo>
                    <a:lnTo>
                      <a:pt x="42" y="32"/>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61" name="Freeform 6118">
                <a:extLst>
                  <a:ext uri="{FF2B5EF4-FFF2-40B4-BE49-F238E27FC236}">
                    <a16:creationId xmlns:a16="http://schemas.microsoft.com/office/drawing/2014/main" id="{15BC23CC-0C97-F773-4211-0ABBDCD4AF9D}"/>
                  </a:ext>
                </a:extLst>
              </p:cNvPr>
              <p:cNvSpPr>
                <a:spLocks/>
              </p:cNvSpPr>
              <p:nvPr/>
            </p:nvSpPr>
            <p:spPr bwMode="auto">
              <a:xfrm>
                <a:off x="2529839" y="699453"/>
                <a:ext cx="1550670" cy="1127760"/>
              </a:xfrm>
              <a:custGeom>
                <a:avLst/>
                <a:gdLst/>
                <a:ahLst/>
                <a:cxnLst>
                  <a:cxn ang="0">
                    <a:pos x="220" y="296"/>
                  </a:cxn>
                  <a:cxn ang="0">
                    <a:pos x="150" y="400"/>
                  </a:cxn>
                  <a:cxn ang="0">
                    <a:pos x="96" y="502"/>
                  </a:cxn>
                  <a:cxn ang="0">
                    <a:pos x="62" y="558"/>
                  </a:cxn>
                  <a:cxn ang="0">
                    <a:pos x="228" y="618"/>
                  </a:cxn>
                  <a:cxn ang="0">
                    <a:pos x="350" y="620"/>
                  </a:cxn>
                  <a:cxn ang="0">
                    <a:pos x="584" y="666"/>
                  </a:cxn>
                  <a:cxn ang="0">
                    <a:pos x="674" y="786"/>
                  </a:cxn>
                  <a:cxn ang="0">
                    <a:pos x="706" y="902"/>
                  </a:cxn>
                  <a:cxn ang="0">
                    <a:pos x="744" y="990"/>
                  </a:cxn>
                  <a:cxn ang="0">
                    <a:pos x="836" y="1010"/>
                  </a:cxn>
                  <a:cxn ang="0">
                    <a:pos x="750" y="1050"/>
                  </a:cxn>
                  <a:cxn ang="0">
                    <a:pos x="890" y="1110"/>
                  </a:cxn>
                  <a:cxn ang="0">
                    <a:pos x="788" y="1212"/>
                  </a:cxn>
                  <a:cxn ang="0">
                    <a:pos x="782" y="1328"/>
                  </a:cxn>
                  <a:cxn ang="0">
                    <a:pos x="834" y="1452"/>
                  </a:cxn>
                  <a:cxn ang="0">
                    <a:pos x="922" y="1474"/>
                  </a:cxn>
                  <a:cxn ang="0">
                    <a:pos x="860" y="1502"/>
                  </a:cxn>
                  <a:cxn ang="0">
                    <a:pos x="908" y="1598"/>
                  </a:cxn>
                  <a:cxn ang="0">
                    <a:pos x="966" y="1678"/>
                  </a:cxn>
                  <a:cxn ang="0">
                    <a:pos x="1032" y="1712"/>
                  </a:cxn>
                  <a:cxn ang="0">
                    <a:pos x="1090" y="1738"/>
                  </a:cxn>
                  <a:cxn ang="0">
                    <a:pos x="1196" y="1768"/>
                  </a:cxn>
                  <a:cxn ang="0">
                    <a:pos x="1232" y="1622"/>
                  </a:cxn>
                  <a:cxn ang="0">
                    <a:pos x="1262" y="1566"/>
                  </a:cxn>
                  <a:cxn ang="0">
                    <a:pos x="1262" y="1486"/>
                  </a:cxn>
                  <a:cxn ang="0">
                    <a:pos x="1332" y="1420"/>
                  </a:cxn>
                  <a:cxn ang="0">
                    <a:pos x="1402" y="1376"/>
                  </a:cxn>
                  <a:cxn ang="0">
                    <a:pos x="1412" y="1372"/>
                  </a:cxn>
                  <a:cxn ang="0">
                    <a:pos x="1468" y="1372"/>
                  </a:cxn>
                  <a:cxn ang="0">
                    <a:pos x="1628" y="1238"/>
                  </a:cxn>
                  <a:cxn ang="0">
                    <a:pos x="1748" y="1208"/>
                  </a:cxn>
                  <a:cxn ang="0">
                    <a:pos x="2012" y="1102"/>
                  </a:cxn>
                  <a:cxn ang="0">
                    <a:pos x="1846" y="1076"/>
                  </a:cxn>
                  <a:cxn ang="0">
                    <a:pos x="1800" y="1058"/>
                  </a:cxn>
                  <a:cxn ang="0">
                    <a:pos x="1842" y="970"/>
                  </a:cxn>
                  <a:cxn ang="0">
                    <a:pos x="2060" y="1056"/>
                  </a:cxn>
                  <a:cxn ang="0">
                    <a:pos x="2054" y="956"/>
                  </a:cxn>
                  <a:cxn ang="0">
                    <a:pos x="1916" y="858"/>
                  </a:cxn>
                  <a:cxn ang="0">
                    <a:pos x="2100" y="830"/>
                  </a:cxn>
                  <a:cxn ang="0">
                    <a:pos x="2142" y="768"/>
                  </a:cxn>
                  <a:cxn ang="0">
                    <a:pos x="2154" y="698"/>
                  </a:cxn>
                  <a:cxn ang="0">
                    <a:pos x="2066" y="608"/>
                  </a:cxn>
                  <a:cxn ang="0">
                    <a:pos x="2144" y="562"/>
                  </a:cxn>
                  <a:cxn ang="0">
                    <a:pos x="2144" y="504"/>
                  </a:cxn>
                  <a:cxn ang="0">
                    <a:pos x="2096" y="408"/>
                  </a:cxn>
                  <a:cxn ang="0">
                    <a:pos x="2228" y="310"/>
                  </a:cxn>
                  <a:cxn ang="0">
                    <a:pos x="2278" y="276"/>
                  </a:cxn>
                  <a:cxn ang="0">
                    <a:pos x="2298" y="244"/>
                  </a:cxn>
                  <a:cxn ang="0">
                    <a:pos x="2322" y="150"/>
                  </a:cxn>
                  <a:cxn ang="0">
                    <a:pos x="2050" y="210"/>
                  </a:cxn>
                  <a:cxn ang="0">
                    <a:pos x="1962" y="152"/>
                  </a:cxn>
                  <a:cxn ang="0">
                    <a:pos x="1616" y="174"/>
                  </a:cxn>
                  <a:cxn ang="0">
                    <a:pos x="2034" y="78"/>
                  </a:cxn>
                  <a:cxn ang="0">
                    <a:pos x="1724" y="52"/>
                  </a:cxn>
                  <a:cxn ang="0">
                    <a:pos x="1618" y="2"/>
                  </a:cxn>
                  <a:cxn ang="0">
                    <a:pos x="1402" y="44"/>
                  </a:cxn>
                  <a:cxn ang="0">
                    <a:pos x="1048" y="56"/>
                  </a:cxn>
                  <a:cxn ang="0">
                    <a:pos x="1110" y="74"/>
                  </a:cxn>
                  <a:cxn ang="0">
                    <a:pos x="1108" y="158"/>
                  </a:cxn>
                  <a:cxn ang="0">
                    <a:pos x="900" y="148"/>
                  </a:cxn>
                  <a:cxn ang="0">
                    <a:pos x="756" y="114"/>
                  </a:cxn>
                </a:cxnLst>
                <a:rect l="0" t="0" r="r" b="b"/>
                <a:pathLst>
                  <a:path w="2442" h="1776">
                    <a:moveTo>
                      <a:pt x="470" y="176"/>
                    </a:moveTo>
                    <a:lnTo>
                      <a:pt x="470" y="176"/>
                    </a:lnTo>
                    <a:lnTo>
                      <a:pt x="476" y="186"/>
                    </a:lnTo>
                    <a:lnTo>
                      <a:pt x="478" y="194"/>
                    </a:lnTo>
                    <a:lnTo>
                      <a:pt x="480" y="202"/>
                    </a:lnTo>
                    <a:lnTo>
                      <a:pt x="478" y="210"/>
                    </a:lnTo>
                    <a:lnTo>
                      <a:pt x="474" y="216"/>
                    </a:lnTo>
                    <a:lnTo>
                      <a:pt x="466" y="218"/>
                    </a:lnTo>
                    <a:lnTo>
                      <a:pt x="458" y="220"/>
                    </a:lnTo>
                    <a:lnTo>
                      <a:pt x="446" y="218"/>
                    </a:lnTo>
                    <a:lnTo>
                      <a:pt x="446" y="218"/>
                    </a:lnTo>
                    <a:lnTo>
                      <a:pt x="426" y="212"/>
                    </a:lnTo>
                    <a:lnTo>
                      <a:pt x="406" y="210"/>
                    </a:lnTo>
                    <a:lnTo>
                      <a:pt x="386" y="210"/>
                    </a:lnTo>
                    <a:lnTo>
                      <a:pt x="368" y="212"/>
                    </a:lnTo>
                    <a:lnTo>
                      <a:pt x="350" y="216"/>
                    </a:lnTo>
                    <a:lnTo>
                      <a:pt x="334" y="222"/>
                    </a:lnTo>
                    <a:lnTo>
                      <a:pt x="318" y="230"/>
                    </a:lnTo>
                    <a:lnTo>
                      <a:pt x="304" y="238"/>
                    </a:lnTo>
                    <a:lnTo>
                      <a:pt x="304" y="238"/>
                    </a:lnTo>
                    <a:lnTo>
                      <a:pt x="272" y="256"/>
                    </a:lnTo>
                    <a:lnTo>
                      <a:pt x="244" y="270"/>
                    </a:lnTo>
                    <a:lnTo>
                      <a:pt x="232" y="276"/>
                    </a:lnTo>
                    <a:lnTo>
                      <a:pt x="222" y="284"/>
                    </a:lnTo>
                    <a:lnTo>
                      <a:pt x="218" y="290"/>
                    </a:lnTo>
                    <a:lnTo>
                      <a:pt x="218" y="292"/>
                    </a:lnTo>
                    <a:lnTo>
                      <a:pt x="220" y="296"/>
                    </a:lnTo>
                    <a:lnTo>
                      <a:pt x="220" y="296"/>
                    </a:lnTo>
                    <a:lnTo>
                      <a:pt x="226" y="300"/>
                    </a:lnTo>
                    <a:lnTo>
                      <a:pt x="234" y="304"/>
                    </a:lnTo>
                    <a:lnTo>
                      <a:pt x="244" y="308"/>
                    </a:lnTo>
                    <a:lnTo>
                      <a:pt x="256" y="308"/>
                    </a:lnTo>
                    <a:lnTo>
                      <a:pt x="280" y="308"/>
                    </a:lnTo>
                    <a:lnTo>
                      <a:pt x="302" y="306"/>
                    </a:lnTo>
                    <a:lnTo>
                      <a:pt x="302" y="306"/>
                    </a:lnTo>
                    <a:lnTo>
                      <a:pt x="310" y="306"/>
                    </a:lnTo>
                    <a:lnTo>
                      <a:pt x="316" y="310"/>
                    </a:lnTo>
                    <a:lnTo>
                      <a:pt x="318" y="318"/>
                    </a:lnTo>
                    <a:lnTo>
                      <a:pt x="320" y="326"/>
                    </a:lnTo>
                    <a:lnTo>
                      <a:pt x="318" y="338"/>
                    </a:lnTo>
                    <a:lnTo>
                      <a:pt x="314" y="348"/>
                    </a:lnTo>
                    <a:lnTo>
                      <a:pt x="308" y="360"/>
                    </a:lnTo>
                    <a:lnTo>
                      <a:pt x="300" y="370"/>
                    </a:lnTo>
                    <a:lnTo>
                      <a:pt x="300" y="370"/>
                    </a:lnTo>
                    <a:lnTo>
                      <a:pt x="290" y="380"/>
                    </a:lnTo>
                    <a:lnTo>
                      <a:pt x="280" y="384"/>
                    </a:lnTo>
                    <a:lnTo>
                      <a:pt x="268" y="386"/>
                    </a:lnTo>
                    <a:lnTo>
                      <a:pt x="254" y="386"/>
                    </a:lnTo>
                    <a:lnTo>
                      <a:pt x="224" y="382"/>
                    </a:lnTo>
                    <a:lnTo>
                      <a:pt x="206" y="382"/>
                    </a:lnTo>
                    <a:lnTo>
                      <a:pt x="188" y="384"/>
                    </a:lnTo>
                    <a:lnTo>
                      <a:pt x="188" y="384"/>
                    </a:lnTo>
                    <a:lnTo>
                      <a:pt x="172" y="388"/>
                    </a:lnTo>
                    <a:lnTo>
                      <a:pt x="162" y="392"/>
                    </a:lnTo>
                    <a:lnTo>
                      <a:pt x="154" y="396"/>
                    </a:lnTo>
                    <a:lnTo>
                      <a:pt x="150" y="400"/>
                    </a:lnTo>
                    <a:lnTo>
                      <a:pt x="142" y="404"/>
                    </a:lnTo>
                    <a:lnTo>
                      <a:pt x="130" y="408"/>
                    </a:lnTo>
                    <a:lnTo>
                      <a:pt x="112" y="412"/>
                    </a:lnTo>
                    <a:lnTo>
                      <a:pt x="84" y="418"/>
                    </a:lnTo>
                    <a:lnTo>
                      <a:pt x="84" y="418"/>
                    </a:lnTo>
                    <a:lnTo>
                      <a:pt x="54" y="422"/>
                    </a:lnTo>
                    <a:lnTo>
                      <a:pt x="32" y="428"/>
                    </a:lnTo>
                    <a:lnTo>
                      <a:pt x="16" y="434"/>
                    </a:lnTo>
                    <a:lnTo>
                      <a:pt x="4" y="440"/>
                    </a:lnTo>
                    <a:lnTo>
                      <a:pt x="0" y="448"/>
                    </a:lnTo>
                    <a:lnTo>
                      <a:pt x="0" y="456"/>
                    </a:lnTo>
                    <a:lnTo>
                      <a:pt x="4" y="464"/>
                    </a:lnTo>
                    <a:lnTo>
                      <a:pt x="12" y="472"/>
                    </a:lnTo>
                    <a:lnTo>
                      <a:pt x="12" y="472"/>
                    </a:lnTo>
                    <a:lnTo>
                      <a:pt x="20" y="478"/>
                    </a:lnTo>
                    <a:lnTo>
                      <a:pt x="28" y="482"/>
                    </a:lnTo>
                    <a:lnTo>
                      <a:pt x="38" y="484"/>
                    </a:lnTo>
                    <a:lnTo>
                      <a:pt x="48" y="484"/>
                    </a:lnTo>
                    <a:lnTo>
                      <a:pt x="52" y="486"/>
                    </a:lnTo>
                    <a:lnTo>
                      <a:pt x="56" y="490"/>
                    </a:lnTo>
                    <a:lnTo>
                      <a:pt x="56" y="490"/>
                    </a:lnTo>
                    <a:lnTo>
                      <a:pt x="62" y="494"/>
                    </a:lnTo>
                    <a:lnTo>
                      <a:pt x="68" y="496"/>
                    </a:lnTo>
                    <a:lnTo>
                      <a:pt x="78" y="496"/>
                    </a:lnTo>
                    <a:lnTo>
                      <a:pt x="88" y="496"/>
                    </a:lnTo>
                    <a:lnTo>
                      <a:pt x="92" y="498"/>
                    </a:lnTo>
                    <a:lnTo>
                      <a:pt x="96" y="502"/>
                    </a:lnTo>
                    <a:lnTo>
                      <a:pt x="96" y="502"/>
                    </a:lnTo>
                    <a:lnTo>
                      <a:pt x="102" y="506"/>
                    </a:lnTo>
                    <a:lnTo>
                      <a:pt x="108" y="510"/>
                    </a:lnTo>
                    <a:lnTo>
                      <a:pt x="116" y="514"/>
                    </a:lnTo>
                    <a:lnTo>
                      <a:pt x="124" y="514"/>
                    </a:lnTo>
                    <a:lnTo>
                      <a:pt x="144" y="516"/>
                    </a:lnTo>
                    <a:lnTo>
                      <a:pt x="174" y="516"/>
                    </a:lnTo>
                    <a:lnTo>
                      <a:pt x="174" y="516"/>
                    </a:lnTo>
                    <a:lnTo>
                      <a:pt x="192" y="516"/>
                    </a:lnTo>
                    <a:lnTo>
                      <a:pt x="208" y="514"/>
                    </a:lnTo>
                    <a:lnTo>
                      <a:pt x="238" y="508"/>
                    </a:lnTo>
                    <a:lnTo>
                      <a:pt x="250" y="506"/>
                    </a:lnTo>
                    <a:lnTo>
                      <a:pt x="260" y="506"/>
                    </a:lnTo>
                    <a:lnTo>
                      <a:pt x="268" y="506"/>
                    </a:lnTo>
                    <a:lnTo>
                      <a:pt x="272" y="512"/>
                    </a:lnTo>
                    <a:lnTo>
                      <a:pt x="272" y="512"/>
                    </a:lnTo>
                    <a:lnTo>
                      <a:pt x="272" y="516"/>
                    </a:lnTo>
                    <a:lnTo>
                      <a:pt x="268" y="520"/>
                    </a:lnTo>
                    <a:lnTo>
                      <a:pt x="260" y="524"/>
                    </a:lnTo>
                    <a:lnTo>
                      <a:pt x="248" y="524"/>
                    </a:lnTo>
                    <a:lnTo>
                      <a:pt x="174" y="528"/>
                    </a:lnTo>
                    <a:lnTo>
                      <a:pt x="174" y="528"/>
                    </a:lnTo>
                    <a:lnTo>
                      <a:pt x="128" y="534"/>
                    </a:lnTo>
                    <a:lnTo>
                      <a:pt x="106" y="538"/>
                    </a:lnTo>
                    <a:lnTo>
                      <a:pt x="86" y="542"/>
                    </a:lnTo>
                    <a:lnTo>
                      <a:pt x="72" y="546"/>
                    </a:lnTo>
                    <a:lnTo>
                      <a:pt x="62" y="552"/>
                    </a:lnTo>
                    <a:lnTo>
                      <a:pt x="60" y="554"/>
                    </a:lnTo>
                    <a:lnTo>
                      <a:pt x="62" y="558"/>
                    </a:lnTo>
                    <a:lnTo>
                      <a:pt x="64" y="562"/>
                    </a:lnTo>
                    <a:lnTo>
                      <a:pt x="68" y="564"/>
                    </a:lnTo>
                    <a:lnTo>
                      <a:pt x="68" y="564"/>
                    </a:lnTo>
                    <a:lnTo>
                      <a:pt x="84" y="570"/>
                    </a:lnTo>
                    <a:lnTo>
                      <a:pt x="102" y="574"/>
                    </a:lnTo>
                    <a:lnTo>
                      <a:pt x="140" y="580"/>
                    </a:lnTo>
                    <a:lnTo>
                      <a:pt x="154" y="584"/>
                    </a:lnTo>
                    <a:lnTo>
                      <a:pt x="162" y="586"/>
                    </a:lnTo>
                    <a:lnTo>
                      <a:pt x="162" y="588"/>
                    </a:lnTo>
                    <a:lnTo>
                      <a:pt x="160" y="590"/>
                    </a:lnTo>
                    <a:lnTo>
                      <a:pt x="148" y="594"/>
                    </a:lnTo>
                    <a:lnTo>
                      <a:pt x="148" y="594"/>
                    </a:lnTo>
                    <a:lnTo>
                      <a:pt x="136" y="598"/>
                    </a:lnTo>
                    <a:lnTo>
                      <a:pt x="132" y="602"/>
                    </a:lnTo>
                    <a:lnTo>
                      <a:pt x="132" y="604"/>
                    </a:lnTo>
                    <a:lnTo>
                      <a:pt x="132" y="606"/>
                    </a:lnTo>
                    <a:lnTo>
                      <a:pt x="136" y="608"/>
                    </a:lnTo>
                    <a:lnTo>
                      <a:pt x="146" y="614"/>
                    </a:lnTo>
                    <a:lnTo>
                      <a:pt x="182" y="624"/>
                    </a:lnTo>
                    <a:lnTo>
                      <a:pt x="224" y="636"/>
                    </a:lnTo>
                    <a:lnTo>
                      <a:pt x="224" y="636"/>
                    </a:lnTo>
                    <a:lnTo>
                      <a:pt x="242" y="642"/>
                    </a:lnTo>
                    <a:lnTo>
                      <a:pt x="248" y="642"/>
                    </a:lnTo>
                    <a:lnTo>
                      <a:pt x="248" y="642"/>
                    </a:lnTo>
                    <a:lnTo>
                      <a:pt x="248" y="640"/>
                    </a:lnTo>
                    <a:lnTo>
                      <a:pt x="242" y="634"/>
                    </a:lnTo>
                    <a:lnTo>
                      <a:pt x="230" y="622"/>
                    </a:lnTo>
                    <a:lnTo>
                      <a:pt x="228" y="618"/>
                    </a:lnTo>
                    <a:lnTo>
                      <a:pt x="228" y="616"/>
                    </a:lnTo>
                    <a:lnTo>
                      <a:pt x="232" y="614"/>
                    </a:lnTo>
                    <a:lnTo>
                      <a:pt x="232" y="614"/>
                    </a:lnTo>
                    <a:lnTo>
                      <a:pt x="238" y="612"/>
                    </a:lnTo>
                    <a:lnTo>
                      <a:pt x="242" y="614"/>
                    </a:lnTo>
                    <a:lnTo>
                      <a:pt x="246" y="620"/>
                    </a:lnTo>
                    <a:lnTo>
                      <a:pt x="250" y="622"/>
                    </a:lnTo>
                    <a:lnTo>
                      <a:pt x="254" y="622"/>
                    </a:lnTo>
                    <a:lnTo>
                      <a:pt x="262" y="622"/>
                    </a:lnTo>
                    <a:lnTo>
                      <a:pt x="272" y="618"/>
                    </a:lnTo>
                    <a:lnTo>
                      <a:pt x="272" y="618"/>
                    </a:lnTo>
                    <a:lnTo>
                      <a:pt x="282" y="614"/>
                    </a:lnTo>
                    <a:lnTo>
                      <a:pt x="286" y="614"/>
                    </a:lnTo>
                    <a:lnTo>
                      <a:pt x="286" y="616"/>
                    </a:lnTo>
                    <a:lnTo>
                      <a:pt x="286" y="618"/>
                    </a:lnTo>
                    <a:lnTo>
                      <a:pt x="284" y="622"/>
                    </a:lnTo>
                    <a:lnTo>
                      <a:pt x="286" y="626"/>
                    </a:lnTo>
                    <a:lnTo>
                      <a:pt x="290" y="630"/>
                    </a:lnTo>
                    <a:lnTo>
                      <a:pt x="300" y="630"/>
                    </a:lnTo>
                    <a:lnTo>
                      <a:pt x="300" y="630"/>
                    </a:lnTo>
                    <a:lnTo>
                      <a:pt x="312" y="630"/>
                    </a:lnTo>
                    <a:lnTo>
                      <a:pt x="320" y="626"/>
                    </a:lnTo>
                    <a:lnTo>
                      <a:pt x="326" y="622"/>
                    </a:lnTo>
                    <a:lnTo>
                      <a:pt x="330" y="618"/>
                    </a:lnTo>
                    <a:lnTo>
                      <a:pt x="334" y="616"/>
                    </a:lnTo>
                    <a:lnTo>
                      <a:pt x="338" y="614"/>
                    </a:lnTo>
                    <a:lnTo>
                      <a:pt x="344" y="614"/>
                    </a:lnTo>
                    <a:lnTo>
                      <a:pt x="350" y="620"/>
                    </a:lnTo>
                    <a:lnTo>
                      <a:pt x="350" y="620"/>
                    </a:lnTo>
                    <a:lnTo>
                      <a:pt x="358" y="624"/>
                    </a:lnTo>
                    <a:lnTo>
                      <a:pt x="364" y="624"/>
                    </a:lnTo>
                    <a:lnTo>
                      <a:pt x="368" y="622"/>
                    </a:lnTo>
                    <a:lnTo>
                      <a:pt x="370" y="618"/>
                    </a:lnTo>
                    <a:lnTo>
                      <a:pt x="374" y="614"/>
                    </a:lnTo>
                    <a:lnTo>
                      <a:pt x="380" y="610"/>
                    </a:lnTo>
                    <a:lnTo>
                      <a:pt x="386" y="610"/>
                    </a:lnTo>
                    <a:lnTo>
                      <a:pt x="396" y="612"/>
                    </a:lnTo>
                    <a:lnTo>
                      <a:pt x="396" y="612"/>
                    </a:lnTo>
                    <a:lnTo>
                      <a:pt x="408" y="616"/>
                    </a:lnTo>
                    <a:lnTo>
                      <a:pt x="420" y="618"/>
                    </a:lnTo>
                    <a:lnTo>
                      <a:pt x="446" y="618"/>
                    </a:lnTo>
                    <a:lnTo>
                      <a:pt x="468" y="620"/>
                    </a:lnTo>
                    <a:lnTo>
                      <a:pt x="476" y="622"/>
                    </a:lnTo>
                    <a:lnTo>
                      <a:pt x="484" y="628"/>
                    </a:lnTo>
                    <a:lnTo>
                      <a:pt x="484" y="628"/>
                    </a:lnTo>
                    <a:lnTo>
                      <a:pt x="488" y="632"/>
                    </a:lnTo>
                    <a:lnTo>
                      <a:pt x="492" y="634"/>
                    </a:lnTo>
                    <a:lnTo>
                      <a:pt x="500" y="634"/>
                    </a:lnTo>
                    <a:lnTo>
                      <a:pt x="506" y="634"/>
                    </a:lnTo>
                    <a:lnTo>
                      <a:pt x="512" y="634"/>
                    </a:lnTo>
                    <a:lnTo>
                      <a:pt x="522" y="638"/>
                    </a:lnTo>
                    <a:lnTo>
                      <a:pt x="534" y="642"/>
                    </a:lnTo>
                    <a:lnTo>
                      <a:pt x="534" y="642"/>
                    </a:lnTo>
                    <a:lnTo>
                      <a:pt x="560" y="654"/>
                    </a:lnTo>
                    <a:lnTo>
                      <a:pt x="578" y="664"/>
                    </a:lnTo>
                    <a:lnTo>
                      <a:pt x="584" y="666"/>
                    </a:lnTo>
                    <a:lnTo>
                      <a:pt x="584" y="670"/>
                    </a:lnTo>
                    <a:lnTo>
                      <a:pt x="584" y="674"/>
                    </a:lnTo>
                    <a:lnTo>
                      <a:pt x="578" y="680"/>
                    </a:lnTo>
                    <a:lnTo>
                      <a:pt x="578" y="680"/>
                    </a:lnTo>
                    <a:lnTo>
                      <a:pt x="576" y="684"/>
                    </a:lnTo>
                    <a:lnTo>
                      <a:pt x="576" y="688"/>
                    </a:lnTo>
                    <a:lnTo>
                      <a:pt x="578" y="692"/>
                    </a:lnTo>
                    <a:lnTo>
                      <a:pt x="582" y="696"/>
                    </a:lnTo>
                    <a:lnTo>
                      <a:pt x="596" y="704"/>
                    </a:lnTo>
                    <a:lnTo>
                      <a:pt x="612" y="714"/>
                    </a:lnTo>
                    <a:lnTo>
                      <a:pt x="642" y="734"/>
                    </a:lnTo>
                    <a:lnTo>
                      <a:pt x="652" y="742"/>
                    </a:lnTo>
                    <a:lnTo>
                      <a:pt x="654" y="746"/>
                    </a:lnTo>
                    <a:lnTo>
                      <a:pt x="654" y="750"/>
                    </a:lnTo>
                    <a:lnTo>
                      <a:pt x="654" y="750"/>
                    </a:lnTo>
                    <a:lnTo>
                      <a:pt x="650" y="756"/>
                    </a:lnTo>
                    <a:lnTo>
                      <a:pt x="644" y="764"/>
                    </a:lnTo>
                    <a:lnTo>
                      <a:pt x="632" y="776"/>
                    </a:lnTo>
                    <a:lnTo>
                      <a:pt x="628" y="780"/>
                    </a:lnTo>
                    <a:lnTo>
                      <a:pt x="628" y="782"/>
                    </a:lnTo>
                    <a:lnTo>
                      <a:pt x="632" y="784"/>
                    </a:lnTo>
                    <a:lnTo>
                      <a:pt x="642" y="780"/>
                    </a:lnTo>
                    <a:lnTo>
                      <a:pt x="642" y="780"/>
                    </a:lnTo>
                    <a:lnTo>
                      <a:pt x="660" y="776"/>
                    </a:lnTo>
                    <a:lnTo>
                      <a:pt x="666" y="776"/>
                    </a:lnTo>
                    <a:lnTo>
                      <a:pt x="668" y="776"/>
                    </a:lnTo>
                    <a:lnTo>
                      <a:pt x="670" y="782"/>
                    </a:lnTo>
                    <a:lnTo>
                      <a:pt x="674" y="786"/>
                    </a:lnTo>
                    <a:lnTo>
                      <a:pt x="678" y="790"/>
                    </a:lnTo>
                    <a:lnTo>
                      <a:pt x="678" y="790"/>
                    </a:lnTo>
                    <a:lnTo>
                      <a:pt x="684" y="794"/>
                    </a:lnTo>
                    <a:lnTo>
                      <a:pt x="686" y="798"/>
                    </a:lnTo>
                    <a:lnTo>
                      <a:pt x="684" y="802"/>
                    </a:lnTo>
                    <a:lnTo>
                      <a:pt x="682" y="806"/>
                    </a:lnTo>
                    <a:lnTo>
                      <a:pt x="680" y="810"/>
                    </a:lnTo>
                    <a:lnTo>
                      <a:pt x="680" y="814"/>
                    </a:lnTo>
                    <a:lnTo>
                      <a:pt x="686" y="818"/>
                    </a:lnTo>
                    <a:lnTo>
                      <a:pt x="696" y="824"/>
                    </a:lnTo>
                    <a:lnTo>
                      <a:pt x="696" y="824"/>
                    </a:lnTo>
                    <a:lnTo>
                      <a:pt x="704" y="828"/>
                    </a:lnTo>
                    <a:lnTo>
                      <a:pt x="708" y="834"/>
                    </a:lnTo>
                    <a:lnTo>
                      <a:pt x="706" y="838"/>
                    </a:lnTo>
                    <a:lnTo>
                      <a:pt x="702" y="844"/>
                    </a:lnTo>
                    <a:lnTo>
                      <a:pt x="700" y="850"/>
                    </a:lnTo>
                    <a:lnTo>
                      <a:pt x="698" y="854"/>
                    </a:lnTo>
                    <a:lnTo>
                      <a:pt x="702" y="858"/>
                    </a:lnTo>
                    <a:lnTo>
                      <a:pt x="710" y="862"/>
                    </a:lnTo>
                    <a:lnTo>
                      <a:pt x="710" y="862"/>
                    </a:lnTo>
                    <a:lnTo>
                      <a:pt x="720" y="864"/>
                    </a:lnTo>
                    <a:lnTo>
                      <a:pt x="726" y="870"/>
                    </a:lnTo>
                    <a:lnTo>
                      <a:pt x="730" y="876"/>
                    </a:lnTo>
                    <a:lnTo>
                      <a:pt x="730" y="882"/>
                    </a:lnTo>
                    <a:lnTo>
                      <a:pt x="728" y="888"/>
                    </a:lnTo>
                    <a:lnTo>
                      <a:pt x="722" y="894"/>
                    </a:lnTo>
                    <a:lnTo>
                      <a:pt x="716" y="898"/>
                    </a:lnTo>
                    <a:lnTo>
                      <a:pt x="706" y="902"/>
                    </a:lnTo>
                    <a:lnTo>
                      <a:pt x="706" y="902"/>
                    </a:lnTo>
                    <a:lnTo>
                      <a:pt x="698" y="904"/>
                    </a:lnTo>
                    <a:lnTo>
                      <a:pt x="694" y="906"/>
                    </a:lnTo>
                    <a:lnTo>
                      <a:pt x="690" y="910"/>
                    </a:lnTo>
                    <a:lnTo>
                      <a:pt x="690" y="916"/>
                    </a:lnTo>
                    <a:lnTo>
                      <a:pt x="690" y="922"/>
                    </a:lnTo>
                    <a:lnTo>
                      <a:pt x="694" y="928"/>
                    </a:lnTo>
                    <a:lnTo>
                      <a:pt x="704" y="942"/>
                    </a:lnTo>
                    <a:lnTo>
                      <a:pt x="704" y="942"/>
                    </a:lnTo>
                    <a:lnTo>
                      <a:pt x="708" y="948"/>
                    </a:lnTo>
                    <a:lnTo>
                      <a:pt x="708" y="952"/>
                    </a:lnTo>
                    <a:lnTo>
                      <a:pt x="704" y="956"/>
                    </a:lnTo>
                    <a:lnTo>
                      <a:pt x="698" y="956"/>
                    </a:lnTo>
                    <a:lnTo>
                      <a:pt x="686" y="960"/>
                    </a:lnTo>
                    <a:lnTo>
                      <a:pt x="682" y="960"/>
                    </a:lnTo>
                    <a:lnTo>
                      <a:pt x="684" y="964"/>
                    </a:lnTo>
                    <a:lnTo>
                      <a:pt x="684" y="964"/>
                    </a:lnTo>
                    <a:lnTo>
                      <a:pt x="690" y="972"/>
                    </a:lnTo>
                    <a:lnTo>
                      <a:pt x="696" y="980"/>
                    </a:lnTo>
                    <a:lnTo>
                      <a:pt x="698" y="984"/>
                    </a:lnTo>
                    <a:lnTo>
                      <a:pt x="702" y="986"/>
                    </a:lnTo>
                    <a:lnTo>
                      <a:pt x="706" y="986"/>
                    </a:lnTo>
                    <a:lnTo>
                      <a:pt x="710" y="984"/>
                    </a:lnTo>
                    <a:lnTo>
                      <a:pt x="710" y="984"/>
                    </a:lnTo>
                    <a:lnTo>
                      <a:pt x="716" y="984"/>
                    </a:lnTo>
                    <a:lnTo>
                      <a:pt x="722" y="984"/>
                    </a:lnTo>
                    <a:lnTo>
                      <a:pt x="738" y="988"/>
                    </a:lnTo>
                    <a:lnTo>
                      <a:pt x="744" y="990"/>
                    </a:lnTo>
                    <a:lnTo>
                      <a:pt x="752" y="988"/>
                    </a:lnTo>
                    <a:lnTo>
                      <a:pt x="758" y="984"/>
                    </a:lnTo>
                    <a:lnTo>
                      <a:pt x="764" y="974"/>
                    </a:lnTo>
                    <a:lnTo>
                      <a:pt x="764" y="974"/>
                    </a:lnTo>
                    <a:lnTo>
                      <a:pt x="768" y="970"/>
                    </a:lnTo>
                    <a:lnTo>
                      <a:pt x="770" y="966"/>
                    </a:lnTo>
                    <a:lnTo>
                      <a:pt x="780" y="960"/>
                    </a:lnTo>
                    <a:lnTo>
                      <a:pt x="790" y="960"/>
                    </a:lnTo>
                    <a:lnTo>
                      <a:pt x="800" y="960"/>
                    </a:lnTo>
                    <a:lnTo>
                      <a:pt x="808" y="962"/>
                    </a:lnTo>
                    <a:lnTo>
                      <a:pt x="816" y="966"/>
                    </a:lnTo>
                    <a:lnTo>
                      <a:pt x="818" y="970"/>
                    </a:lnTo>
                    <a:lnTo>
                      <a:pt x="818" y="972"/>
                    </a:lnTo>
                    <a:lnTo>
                      <a:pt x="818" y="972"/>
                    </a:lnTo>
                    <a:lnTo>
                      <a:pt x="818" y="972"/>
                    </a:lnTo>
                    <a:lnTo>
                      <a:pt x="812" y="978"/>
                    </a:lnTo>
                    <a:lnTo>
                      <a:pt x="810" y="980"/>
                    </a:lnTo>
                    <a:lnTo>
                      <a:pt x="812" y="982"/>
                    </a:lnTo>
                    <a:lnTo>
                      <a:pt x="818" y="982"/>
                    </a:lnTo>
                    <a:lnTo>
                      <a:pt x="822" y="984"/>
                    </a:lnTo>
                    <a:lnTo>
                      <a:pt x="828" y="986"/>
                    </a:lnTo>
                    <a:lnTo>
                      <a:pt x="828" y="990"/>
                    </a:lnTo>
                    <a:lnTo>
                      <a:pt x="826" y="994"/>
                    </a:lnTo>
                    <a:lnTo>
                      <a:pt x="826" y="994"/>
                    </a:lnTo>
                    <a:lnTo>
                      <a:pt x="824" y="998"/>
                    </a:lnTo>
                    <a:lnTo>
                      <a:pt x="824" y="1000"/>
                    </a:lnTo>
                    <a:lnTo>
                      <a:pt x="828" y="1006"/>
                    </a:lnTo>
                    <a:lnTo>
                      <a:pt x="836" y="1010"/>
                    </a:lnTo>
                    <a:lnTo>
                      <a:pt x="846" y="1014"/>
                    </a:lnTo>
                    <a:lnTo>
                      <a:pt x="866" y="1020"/>
                    </a:lnTo>
                    <a:lnTo>
                      <a:pt x="872" y="1022"/>
                    </a:lnTo>
                    <a:lnTo>
                      <a:pt x="874" y="1024"/>
                    </a:lnTo>
                    <a:lnTo>
                      <a:pt x="874" y="1024"/>
                    </a:lnTo>
                    <a:lnTo>
                      <a:pt x="874" y="1024"/>
                    </a:lnTo>
                    <a:lnTo>
                      <a:pt x="868" y="1034"/>
                    </a:lnTo>
                    <a:lnTo>
                      <a:pt x="866" y="1040"/>
                    </a:lnTo>
                    <a:lnTo>
                      <a:pt x="868" y="1044"/>
                    </a:lnTo>
                    <a:lnTo>
                      <a:pt x="874" y="1050"/>
                    </a:lnTo>
                    <a:lnTo>
                      <a:pt x="874" y="1050"/>
                    </a:lnTo>
                    <a:lnTo>
                      <a:pt x="874" y="1052"/>
                    </a:lnTo>
                    <a:lnTo>
                      <a:pt x="872" y="1054"/>
                    </a:lnTo>
                    <a:lnTo>
                      <a:pt x="862" y="1052"/>
                    </a:lnTo>
                    <a:lnTo>
                      <a:pt x="848" y="1048"/>
                    </a:lnTo>
                    <a:lnTo>
                      <a:pt x="832" y="1040"/>
                    </a:lnTo>
                    <a:lnTo>
                      <a:pt x="832" y="1040"/>
                    </a:lnTo>
                    <a:lnTo>
                      <a:pt x="822" y="1036"/>
                    </a:lnTo>
                    <a:lnTo>
                      <a:pt x="810" y="1032"/>
                    </a:lnTo>
                    <a:lnTo>
                      <a:pt x="784" y="1028"/>
                    </a:lnTo>
                    <a:lnTo>
                      <a:pt x="758" y="1028"/>
                    </a:lnTo>
                    <a:lnTo>
                      <a:pt x="748" y="1030"/>
                    </a:lnTo>
                    <a:lnTo>
                      <a:pt x="742" y="1032"/>
                    </a:lnTo>
                    <a:lnTo>
                      <a:pt x="742" y="1032"/>
                    </a:lnTo>
                    <a:lnTo>
                      <a:pt x="738" y="1036"/>
                    </a:lnTo>
                    <a:lnTo>
                      <a:pt x="740" y="1042"/>
                    </a:lnTo>
                    <a:lnTo>
                      <a:pt x="744" y="1046"/>
                    </a:lnTo>
                    <a:lnTo>
                      <a:pt x="750" y="1050"/>
                    </a:lnTo>
                    <a:lnTo>
                      <a:pt x="764" y="1056"/>
                    </a:lnTo>
                    <a:lnTo>
                      <a:pt x="782" y="1060"/>
                    </a:lnTo>
                    <a:lnTo>
                      <a:pt x="782" y="1060"/>
                    </a:lnTo>
                    <a:lnTo>
                      <a:pt x="796" y="1060"/>
                    </a:lnTo>
                    <a:lnTo>
                      <a:pt x="804" y="1064"/>
                    </a:lnTo>
                    <a:lnTo>
                      <a:pt x="810" y="1068"/>
                    </a:lnTo>
                    <a:lnTo>
                      <a:pt x="816" y="1072"/>
                    </a:lnTo>
                    <a:lnTo>
                      <a:pt x="820" y="1078"/>
                    </a:lnTo>
                    <a:lnTo>
                      <a:pt x="824" y="1082"/>
                    </a:lnTo>
                    <a:lnTo>
                      <a:pt x="832" y="1086"/>
                    </a:lnTo>
                    <a:lnTo>
                      <a:pt x="844" y="1088"/>
                    </a:lnTo>
                    <a:lnTo>
                      <a:pt x="844" y="1088"/>
                    </a:lnTo>
                    <a:lnTo>
                      <a:pt x="856" y="1090"/>
                    </a:lnTo>
                    <a:lnTo>
                      <a:pt x="864" y="1092"/>
                    </a:lnTo>
                    <a:lnTo>
                      <a:pt x="868" y="1096"/>
                    </a:lnTo>
                    <a:lnTo>
                      <a:pt x="870" y="1098"/>
                    </a:lnTo>
                    <a:lnTo>
                      <a:pt x="866" y="1108"/>
                    </a:lnTo>
                    <a:lnTo>
                      <a:pt x="866" y="1112"/>
                    </a:lnTo>
                    <a:lnTo>
                      <a:pt x="868" y="1118"/>
                    </a:lnTo>
                    <a:lnTo>
                      <a:pt x="868" y="1118"/>
                    </a:lnTo>
                    <a:lnTo>
                      <a:pt x="872" y="1122"/>
                    </a:lnTo>
                    <a:lnTo>
                      <a:pt x="876" y="1120"/>
                    </a:lnTo>
                    <a:lnTo>
                      <a:pt x="880" y="1118"/>
                    </a:lnTo>
                    <a:lnTo>
                      <a:pt x="882" y="1114"/>
                    </a:lnTo>
                    <a:lnTo>
                      <a:pt x="888" y="1106"/>
                    </a:lnTo>
                    <a:lnTo>
                      <a:pt x="888" y="1106"/>
                    </a:lnTo>
                    <a:lnTo>
                      <a:pt x="890" y="1110"/>
                    </a:lnTo>
                    <a:lnTo>
                      <a:pt x="890" y="1110"/>
                    </a:lnTo>
                    <a:lnTo>
                      <a:pt x="888" y="1116"/>
                    </a:lnTo>
                    <a:lnTo>
                      <a:pt x="888" y="1122"/>
                    </a:lnTo>
                    <a:lnTo>
                      <a:pt x="882" y="1134"/>
                    </a:lnTo>
                    <a:lnTo>
                      <a:pt x="876" y="1148"/>
                    </a:lnTo>
                    <a:lnTo>
                      <a:pt x="872" y="1164"/>
                    </a:lnTo>
                    <a:lnTo>
                      <a:pt x="872" y="1164"/>
                    </a:lnTo>
                    <a:lnTo>
                      <a:pt x="870" y="1170"/>
                    </a:lnTo>
                    <a:lnTo>
                      <a:pt x="872" y="1176"/>
                    </a:lnTo>
                    <a:lnTo>
                      <a:pt x="876" y="1182"/>
                    </a:lnTo>
                    <a:lnTo>
                      <a:pt x="876" y="1184"/>
                    </a:lnTo>
                    <a:lnTo>
                      <a:pt x="876" y="1186"/>
                    </a:lnTo>
                    <a:lnTo>
                      <a:pt x="866" y="1192"/>
                    </a:lnTo>
                    <a:lnTo>
                      <a:pt x="866" y="1192"/>
                    </a:lnTo>
                    <a:lnTo>
                      <a:pt x="858" y="1194"/>
                    </a:lnTo>
                    <a:lnTo>
                      <a:pt x="850" y="1196"/>
                    </a:lnTo>
                    <a:lnTo>
                      <a:pt x="838" y="1192"/>
                    </a:lnTo>
                    <a:lnTo>
                      <a:pt x="828" y="1190"/>
                    </a:lnTo>
                    <a:lnTo>
                      <a:pt x="822" y="1190"/>
                    </a:lnTo>
                    <a:lnTo>
                      <a:pt x="818" y="1194"/>
                    </a:lnTo>
                    <a:lnTo>
                      <a:pt x="818" y="1194"/>
                    </a:lnTo>
                    <a:lnTo>
                      <a:pt x="812" y="1196"/>
                    </a:lnTo>
                    <a:lnTo>
                      <a:pt x="806" y="1198"/>
                    </a:lnTo>
                    <a:lnTo>
                      <a:pt x="796" y="1202"/>
                    </a:lnTo>
                    <a:lnTo>
                      <a:pt x="788" y="1204"/>
                    </a:lnTo>
                    <a:lnTo>
                      <a:pt x="786" y="1206"/>
                    </a:lnTo>
                    <a:lnTo>
                      <a:pt x="788" y="1210"/>
                    </a:lnTo>
                    <a:lnTo>
                      <a:pt x="788" y="1210"/>
                    </a:lnTo>
                    <a:lnTo>
                      <a:pt x="788" y="1212"/>
                    </a:lnTo>
                    <a:lnTo>
                      <a:pt x="788" y="1214"/>
                    </a:lnTo>
                    <a:lnTo>
                      <a:pt x="784" y="1214"/>
                    </a:lnTo>
                    <a:lnTo>
                      <a:pt x="784" y="1216"/>
                    </a:lnTo>
                    <a:lnTo>
                      <a:pt x="784" y="1216"/>
                    </a:lnTo>
                    <a:lnTo>
                      <a:pt x="790" y="1222"/>
                    </a:lnTo>
                    <a:lnTo>
                      <a:pt x="790" y="1222"/>
                    </a:lnTo>
                    <a:lnTo>
                      <a:pt x="794" y="1226"/>
                    </a:lnTo>
                    <a:lnTo>
                      <a:pt x="794" y="1228"/>
                    </a:lnTo>
                    <a:lnTo>
                      <a:pt x="792" y="1232"/>
                    </a:lnTo>
                    <a:lnTo>
                      <a:pt x="788" y="1234"/>
                    </a:lnTo>
                    <a:lnTo>
                      <a:pt x="778" y="1240"/>
                    </a:lnTo>
                    <a:lnTo>
                      <a:pt x="774" y="1242"/>
                    </a:lnTo>
                    <a:lnTo>
                      <a:pt x="774" y="1246"/>
                    </a:lnTo>
                    <a:lnTo>
                      <a:pt x="774" y="1246"/>
                    </a:lnTo>
                    <a:lnTo>
                      <a:pt x="774" y="1252"/>
                    </a:lnTo>
                    <a:lnTo>
                      <a:pt x="772" y="1260"/>
                    </a:lnTo>
                    <a:lnTo>
                      <a:pt x="762" y="1284"/>
                    </a:lnTo>
                    <a:lnTo>
                      <a:pt x="762" y="1284"/>
                    </a:lnTo>
                    <a:lnTo>
                      <a:pt x="762" y="1292"/>
                    </a:lnTo>
                    <a:lnTo>
                      <a:pt x="762" y="1296"/>
                    </a:lnTo>
                    <a:lnTo>
                      <a:pt x="766" y="1300"/>
                    </a:lnTo>
                    <a:lnTo>
                      <a:pt x="772" y="1302"/>
                    </a:lnTo>
                    <a:lnTo>
                      <a:pt x="788" y="1306"/>
                    </a:lnTo>
                    <a:lnTo>
                      <a:pt x="810" y="1306"/>
                    </a:lnTo>
                    <a:lnTo>
                      <a:pt x="810" y="1306"/>
                    </a:lnTo>
                    <a:lnTo>
                      <a:pt x="800" y="1312"/>
                    </a:lnTo>
                    <a:lnTo>
                      <a:pt x="790" y="1320"/>
                    </a:lnTo>
                    <a:lnTo>
                      <a:pt x="782" y="1328"/>
                    </a:lnTo>
                    <a:lnTo>
                      <a:pt x="776" y="1338"/>
                    </a:lnTo>
                    <a:lnTo>
                      <a:pt x="772" y="1346"/>
                    </a:lnTo>
                    <a:lnTo>
                      <a:pt x="772" y="1354"/>
                    </a:lnTo>
                    <a:lnTo>
                      <a:pt x="774" y="1362"/>
                    </a:lnTo>
                    <a:lnTo>
                      <a:pt x="780" y="1368"/>
                    </a:lnTo>
                    <a:lnTo>
                      <a:pt x="780" y="1368"/>
                    </a:lnTo>
                    <a:lnTo>
                      <a:pt x="786" y="1374"/>
                    </a:lnTo>
                    <a:lnTo>
                      <a:pt x="790" y="1378"/>
                    </a:lnTo>
                    <a:lnTo>
                      <a:pt x="792" y="1384"/>
                    </a:lnTo>
                    <a:lnTo>
                      <a:pt x="792" y="1390"/>
                    </a:lnTo>
                    <a:lnTo>
                      <a:pt x="792" y="1392"/>
                    </a:lnTo>
                    <a:lnTo>
                      <a:pt x="796" y="1392"/>
                    </a:lnTo>
                    <a:lnTo>
                      <a:pt x="796" y="1392"/>
                    </a:lnTo>
                    <a:lnTo>
                      <a:pt x="806" y="1394"/>
                    </a:lnTo>
                    <a:lnTo>
                      <a:pt x="812" y="1400"/>
                    </a:lnTo>
                    <a:lnTo>
                      <a:pt x="818" y="1406"/>
                    </a:lnTo>
                    <a:lnTo>
                      <a:pt x="818" y="1410"/>
                    </a:lnTo>
                    <a:lnTo>
                      <a:pt x="818" y="1414"/>
                    </a:lnTo>
                    <a:lnTo>
                      <a:pt x="818" y="1414"/>
                    </a:lnTo>
                    <a:lnTo>
                      <a:pt x="818" y="1420"/>
                    </a:lnTo>
                    <a:lnTo>
                      <a:pt x="818" y="1422"/>
                    </a:lnTo>
                    <a:lnTo>
                      <a:pt x="824" y="1426"/>
                    </a:lnTo>
                    <a:lnTo>
                      <a:pt x="828" y="1430"/>
                    </a:lnTo>
                    <a:lnTo>
                      <a:pt x="830" y="1434"/>
                    </a:lnTo>
                    <a:lnTo>
                      <a:pt x="830" y="1440"/>
                    </a:lnTo>
                    <a:lnTo>
                      <a:pt x="830" y="1440"/>
                    </a:lnTo>
                    <a:lnTo>
                      <a:pt x="830" y="1450"/>
                    </a:lnTo>
                    <a:lnTo>
                      <a:pt x="834" y="1452"/>
                    </a:lnTo>
                    <a:lnTo>
                      <a:pt x="836" y="1454"/>
                    </a:lnTo>
                    <a:lnTo>
                      <a:pt x="836" y="1462"/>
                    </a:lnTo>
                    <a:lnTo>
                      <a:pt x="836" y="1462"/>
                    </a:lnTo>
                    <a:lnTo>
                      <a:pt x="836" y="1476"/>
                    </a:lnTo>
                    <a:lnTo>
                      <a:pt x="836" y="1482"/>
                    </a:lnTo>
                    <a:lnTo>
                      <a:pt x="840" y="1488"/>
                    </a:lnTo>
                    <a:lnTo>
                      <a:pt x="842" y="1490"/>
                    </a:lnTo>
                    <a:lnTo>
                      <a:pt x="848" y="1488"/>
                    </a:lnTo>
                    <a:lnTo>
                      <a:pt x="852" y="1482"/>
                    </a:lnTo>
                    <a:lnTo>
                      <a:pt x="860" y="1470"/>
                    </a:lnTo>
                    <a:lnTo>
                      <a:pt x="860" y="1470"/>
                    </a:lnTo>
                    <a:lnTo>
                      <a:pt x="870" y="1454"/>
                    </a:lnTo>
                    <a:lnTo>
                      <a:pt x="872" y="1454"/>
                    </a:lnTo>
                    <a:lnTo>
                      <a:pt x="874" y="1456"/>
                    </a:lnTo>
                    <a:lnTo>
                      <a:pt x="876" y="1462"/>
                    </a:lnTo>
                    <a:lnTo>
                      <a:pt x="878" y="1462"/>
                    </a:lnTo>
                    <a:lnTo>
                      <a:pt x="882" y="1460"/>
                    </a:lnTo>
                    <a:lnTo>
                      <a:pt x="882" y="1460"/>
                    </a:lnTo>
                    <a:lnTo>
                      <a:pt x="888" y="1456"/>
                    </a:lnTo>
                    <a:lnTo>
                      <a:pt x="894" y="1454"/>
                    </a:lnTo>
                    <a:lnTo>
                      <a:pt x="900" y="1452"/>
                    </a:lnTo>
                    <a:lnTo>
                      <a:pt x="906" y="1454"/>
                    </a:lnTo>
                    <a:lnTo>
                      <a:pt x="912" y="1456"/>
                    </a:lnTo>
                    <a:lnTo>
                      <a:pt x="916" y="1458"/>
                    </a:lnTo>
                    <a:lnTo>
                      <a:pt x="918" y="1464"/>
                    </a:lnTo>
                    <a:lnTo>
                      <a:pt x="920" y="1470"/>
                    </a:lnTo>
                    <a:lnTo>
                      <a:pt x="920" y="1470"/>
                    </a:lnTo>
                    <a:lnTo>
                      <a:pt x="922" y="1474"/>
                    </a:lnTo>
                    <a:lnTo>
                      <a:pt x="920" y="1474"/>
                    </a:lnTo>
                    <a:lnTo>
                      <a:pt x="912" y="1470"/>
                    </a:lnTo>
                    <a:lnTo>
                      <a:pt x="902" y="1464"/>
                    </a:lnTo>
                    <a:lnTo>
                      <a:pt x="896" y="1462"/>
                    </a:lnTo>
                    <a:lnTo>
                      <a:pt x="890" y="1464"/>
                    </a:lnTo>
                    <a:lnTo>
                      <a:pt x="890" y="1464"/>
                    </a:lnTo>
                    <a:lnTo>
                      <a:pt x="888" y="1466"/>
                    </a:lnTo>
                    <a:lnTo>
                      <a:pt x="888" y="1468"/>
                    </a:lnTo>
                    <a:lnTo>
                      <a:pt x="894" y="1474"/>
                    </a:lnTo>
                    <a:lnTo>
                      <a:pt x="898" y="1474"/>
                    </a:lnTo>
                    <a:lnTo>
                      <a:pt x="898" y="1476"/>
                    </a:lnTo>
                    <a:lnTo>
                      <a:pt x="896" y="1478"/>
                    </a:lnTo>
                    <a:lnTo>
                      <a:pt x="890" y="1478"/>
                    </a:lnTo>
                    <a:lnTo>
                      <a:pt x="890" y="1478"/>
                    </a:lnTo>
                    <a:lnTo>
                      <a:pt x="884" y="1480"/>
                    </a:lnTo>
                    <a:lnTo>
                      <a:pt x="880" y="1480"/>
                    </a:lnTo>
                    <a:lnTo>
                      <a:pt x="880" y="1484"/>
                    </a:lnTo>
                    <a:lnTo>
                      <a:pt x="880" y="1486"/>
                    </a:lnTo>
                    <a:lnTo>
                      <a:pt x="880" y="1488"/>
                    </a:lnTo>
                    <a:lnTo>
                      <a:pt x="880" y="1490"/>
                    </a:lnTo>
                    <a:lnTo>
                      <a:pt x="876" y="1492"/>
                    </a:lnTo>
                    <a:lnTo>
                      <a:pt x="868" y="1492"/>
                    </a:lnTo>
                    <a:lnTo>
                      <a:pt x="868" y="1492"/>
                    </a:lnTo>
                    <a:lnTo>
                      <a:pt x="856" y="1494"/>
                    </a:lnTo>
                    <a:lnTo>
                      <a:pt x="856" y="1496"/>
                    </a:lnTo>
                    <a:lnTo>
                      <a:pt x="856" y="1496"/>
                    </a:lnTo>
                    <a:lnTo>
                      <a:pt x="860" y="1500"/>
                    </a:lnTo>
                    <a:lnTo>
                      <a:pt x="860" y="1502"/>
                    </a:lnTo>
                    <a:lnTo>
                      <a:pt x="858" y="1504"/>
                    </a:lnTo>
                    <a:lnTo>
                      <a:pt x="858" y="1504"/>
                    </a:lnTo>
                    <a:lnTo>
                      <a:pt x="854" y="1506"/>
                    </a:lnTo>
                    <a:lnTo>
                      <a:pt x="854" y="1506"/>
                    </a:lnTo>
                    <a:lnTo>
                      <a:pt x="856" y="1510"/>
                    </a:lnTo>
                    <a:lnTo>
                      <a:pt x="860" y="1514"/>
                    </a:lnTo>
                    <a:lnTo>
                      <a:pt x="862" y="1516"/>
                    </a:lnTo>
                    <a:lnTo>
                      <a:pt x="860" y="1518"/>
                    </a:lnTo>
                    <a:lnTo>
                      <a:pt x="860" y="1518"/>
                    </a:lnTo>
                    <a:lnTo>
                      <a:pt x="860" y="1522"/>
                    </a:lnTo>
                    <a:lnTo>
                      <a:pt x="860" y="1526"/>
                    </a:lnTo>
                    <a:lnTo>
                      <a:pt x="862" y="1534"/>
                    </a:lnTo>
                    <a:lnTo>
                      <a:pt x="874" y="1554"/>
                    </a:lnTo>
                    <a:lnTo>
                      <a:pt x="874" y="1554"/>
                    </a:lnTo>
                    <a:lnTo>
                      <a:pt x="878" y="1558"/>
                    </a:lnTo>
                    <a:lnTo>
                      <a:pt x="882" y="1560"/>
                    </a:lnTo>
                    <a:lnTo>
                      <a:pt x="890" y="1562"/>
                    </a:lnTo>
                    <a:lnTo>
                      <a:pt x="898" y="1562"/>
                    </a:lnTo>
                    <a:lnTo>
                      <a:pt x="898" y="1564"/>
                    </a:lnTo>
                    <a:lnTo>
                      <a:pt x="898" y="1568"/>
                    </a:lnTo>
                    <a:lnTo>
                      <a:pt x="898" y="1568"/>
                    </a:lnTo>
                    <a:lnTo>
                      <a:pt x="896" y="1572"/>
                    </a:lnTo>
                    <a:lnTo>
                      <a:pt x="898" y="1576"/>
                    </a:lnTo>
                    <a:lnTo>
                      <a:pt x="902" y="1582"/>
                    </a:lnTo>
                    <a:lnTo>
                      <a:pt x="906" y="1590"/>
                    </a:lnTo>
                    <a:lnTo>
                      <a:pt x="908" y="1594"/>
                    </a:lnTo>
                    <a:lnTo>
                      <a:pt x="908" y="1598"/>
                    </a:lnTo>
                    <a:lnTo>
                      <a:pt x="908" y="1598"/>
                    </a:lnTo>
                    <a:lnTo>
                      <a:pt x="908" y="1606"/>
                    </a:lnTo>
                    <a:lnTo>
                      <a:pt x="910" y="1610"/>
                    </a:lnTo>
                    <a:lnTo>
                      <a:pt x="914" y="1614"/>
                    </a:lnTo>
                    <a:lnTo>
                      <a:pt x="926" y="1618"/>
                    </a:lnTo>
                    <a:lnTo>
                      <a:pt x="926" y="1618"/>
                    </a:lnTo>
                    <a:lnTo>
                      <a:pt x="932" y="1622"/>
                    </a:lnTo>
                    <a:lnTo>
                      <a:pt x="934" y="1626"/>
                    </a:lnTo>
                    <a:lnTo>
                      <a:pt x="936" y="1630"/>
                    </a:lnTo>
                    <a:lnTo>
                      <a:pt x="934" y="1634"/>
                    </a:lnTo>
                    <a:lnTo>
                      <a:pt x="934" y="1640"/>
                    </a:lnTo>
                    <a:lnTo>
                      <a:pt x="934" y="1640"/>
                    </a:lnTo>
                    <a:lnTo>
                      <a:pt x="938" y="1640"/>
                    </a:lnTo>
                    <a:lnTo>
                      <a:pt x="938" y="1640"/>
                    </a:lnTo>
                    <a:lnTo>
                      <a:pt x="942" y="1640"/>
                    </a:lnTo>
                    <a:lnTo>
                      <a:pt x="944" y="1640"/>
                    </a:lnTo>
                    <a:lnTo>
                      <a:pt x="946" y="1648"/>
                    </a:lnTo>
                    <a:lnTo>
                      <a:pt x="946" y="1654"/>
                    </a:lnTo>
                    <a:lnTo>
                      <a:pt x="948" y="1656"/>
                    </a:lnTo>
                    <a:lnTo>
                      <a:pt x="950" y="1656"/>
                    </a:lnTo>
                    <a:lnTo>
                      <a:pt x="950" y="1656"/>
                    </a:lnTo>
                    <a:lnTo>
                      <a:pt x="956" y="1656"/>
                    </a:lnTo>
                    <a:lnTo>
                      <a:pt x="958" y="1656"/>
                    </a:lnTo>
                    <a:lnTo>
                      <a:pt x="958" y="1662"/>
                    </a:lnTo>
                    <a:lnTo>
                      <a:pt x="954" y="1672"/>
                    </a:lnTo>
                    <a:lnTo>
                      <a:pt x="954" y="1672"/>
                    </a:lnTo>
                    <a:lnTo>
                      <a:pt x="952" y="1676"/>
                    </a:lnTo>
                    <a:lnTo>
                      <a:pt x="956" y="1678"/>
                    </a:lnTo>
                    <a:lnTo>
                      <a:pt x="966" y="1678"/>
                    </a:lnTo>
                    <a:lnTo>
                      <a:pt x="978" y="1678"/>
                    </a:lnTo>
                    <a:lnTo>
                      <a:pt x="980" y="1680"/>
                    </a:lnTo>
                    <a:lnTo>
                      <a:pt x="980" y="1684"/>
                    </a:lnTo>
                    <a:lnTo>
                      <a:pt x="980" y="1684"/>
                    </a:lnTo>
                    <a:lnTo>
                      <a:pt x="978" y="1690"/>
                    </a:lnTo>
                    <a:lnTo>
                      <a:pt x="978" y="1692"/>
                    </a:lnTo>
                    <a:lnTo>
                      <a:pt x="980" y="1694"/>
                    </a:lnTo>
                    <a:lnTo>
                      <a:pt x="982" y="1694"/>
                    </a:lnTo>
                    <a:lnTo>
                      <a:pt x="990" y="1694"/>
                    </a:lnTo>
                    <a:lnTo>
                      <a:pt x="994" y="1696"/>
                    </a:lnTo>
                    <a:lnTo>
                      <a:pt x="996" y="1698"/>
                    </a:lnTo>
                    <a:lnTo>
                      <a:pt x="996" y="1698"/>
                    </a:lnTo>
                    <a:lnTo>
                      <a:pt x="998" y="1700"/>
                    </a:lnTo>
                    <a:lnTo>
                      <a:pt x="996" y="1702"/>
                    </a:lnTo>
                    <a:lnTo>
                      <a:pt x="994" y="1704"/>
                    </a:lnTo>
                    <a:lnTo>
                      <a:pt x="990" y="1706"/>
                    </a:lnTo>
                    <a:lnTo>
                      <a:pt x="990" y="1708"/>
                    </a:lnTo>
                    <a:lnTo>
                      <a:pt x="990" y="1712"/>
                    </a:lnTo>
                    <a:lnTo>
                      <a:pt x="990" y="1712"/>
                    </a:lnTo>
                    <a:lnTo>
                      <a:pt x="992" y="1722"/>
                    </a:lnTo>
                    <a:lnTo>
                      <a:pt x="996" y="1724"/>
                    </a:lnTo>
                    <a:lnTo>
                      <a:pt x="1000" y="1726"/>
                    </a:lnTo>
                    <a:lnTo>
                      <a:pt x="1004" y="1726"/>
                    </a:lnTo>
                    <a:lnTo>
                      <a:pt x="1010" y="1726"/>
                    </a:lnTo>
                    <a:lnTo>
                      <a:pt x="1016" y="1722"/>
                    </a:lnTo>
                    <a:lnTo>
                      <a:pt x="1024" y="1718"/>
                    </a:lnTo>
                    <a:lnTo>
                      <a:pt x="1024" y="1718"/>
                    </a:lnTo>
                    <a:lnTo>
                      <a:pt x="1032" y="1712"/>
                    </a:lnTo>
                    <a:lnTo>
                      <a:pt x="1038" y="1712"/>
                    </a:lnTo>
                    <a:lnTo>
                      <a:pt x="1040" y="1712"/>
                    </a:lnTo>
                    <a:lnTo>
                      <a:pt x="1044" y="1714"/>
                    </a:lnTo>
                    <a:lnTo>
                      <a:pt x="1048" y="1716"/>
                    </a:lnTo>
                    <a:lnTo>
                      <a:pt x="1050" y="1716"/>
                    </a:lnTo>
                    <a:lnTo>
                      <a:pt x="1054" y="1714"/>
                    </a:lnTo>
                    <a:lnTo>
                      <a:pt x="1054" y="1714"/>
                    </a:lnTo>
                    <a:lnTo>
                      <a:pt x="1064" y="1708"/>
                    </a:lnTo>
                    <a:lnTo>
                      <a:pt x="1072" y="1704"/>
                    </a:lnTo>
                    <a:lnTo>
                      <a:pt x="1080" y="1700"/>
                    </a:lnTo>
                    <a:lnTo>
                      <a:pt x="1080" y="1696"/>
                    </a:lnTo>
                    <a:lnTo>
                      <a:pt x="1080" y="1692"/>
                    </a:lnTo>
                    <a:lnTo>
                      <a:pt x="1080" y="1692"/>
                    </a:lnTo>
                    <a:lnTo>
                      <a:pt x="1080" y="1688"/>
                    </a:lnTo>
                    <a:lnTo>
                      <a:pt x="1082" y="1686"/>
                    </a:lnTo>
                    <a:lnTo>
                      <a:pt x="1084" y="1688"/>
                    </a:lnTo>
                    <a:lnTo>
                      <a:pt x="1086" y="1690"/>
                    </a:lnTo>
                    <a:lnTo>
                      <a:pt x="1088" y="1694"/>
                    </a:lnTo>
                    <a:lnTo>
                      <a:pt x="1090" y="1698"/>
                    </a:lnTo>
                    <a:lnTo>
                      <a:pt x="1090" y="1704"/>
                    </a:lnTo>
                    <a:lnTo>
                      <a:pt x="1086" y="1710"/>
                    </a:lnTo>
                    <a:lnTo>
                      <a:pt x="1086" y="1710"/>
                    </a:lnTo>
                    <a:lnTo>
                      <a:pt x="1078" y="1718"/>
                    </a:lnTo>
                    <a:lnTo>
                      <a:pt x="1076" y="1726"/>
                    </a:lnTo>
                    <a:lnTo>
                      <a:pt x="1076" y="1728"/>
                    </a:lnTo>
                    <a:lnTo>
                      <a:pt x="1078" y="1732"/>
                    </a:lnTo>
                    <a:lnTo>
                      <a:pt x="1090" y="1738"/>
                    </a:lnTo>
                    <a:lnTo>
                      <a:pt x="1090" y="1738"/>
                    </a:lnTo>
                    <a:lnTo>
                      <a:pt x="1098" y="1740"/>
                    </a:lnTo>
                    <a:lnTo>
                      <a:pt x="1106" y="1740"/>
                    </a:lnTo>
                    <a:lnTo>
                      <a:pt x="1120" y="1738"/>
                    </a:lnTo>
                    <a:lnTo>
                      <a:pt x="1124" y="1738"/>
                    </a:lnTo>
                    <a:lnTo>
                      <a:pt x="1126" y="1740"/>
                    </a:lnTo>
                    <a:lnTo>
                      <a:pt x="1126" y="1744"/>
                    </a:lnTo>
                    <a:lnTo>
                      <a:pt x="1120" y="1752"/>
                    </a:lnTo>
                    <a:lnTo>
                      <a:pt x="1120" y="1752"/>
                    </a:lnTo>
                    <a:lnTo>
                      <a:pt x="1116" y="1758"/>
                    </a:lnTo>
                    <a:lnTo>
                      <a:pt x="1116" y="1762"/>
                    </a:lnTo>
                    <a:lnTo>
                      <a:pt x="1118" y="1766"/>
                    </a:lnTo>
                    <a:lnTo>
                      <a:pt x="1122" y="1768"/>
                    </a:lnTo>
                    <a:lnTo>
                      <a:pt x="1126" y="1770"/>
                    </a:lnTo>
                    <a:lnTo>
                      <a:pt x="1132" y="1770"/>
                    </a:lnTo>
                    <a:lnTo>
                      <a:pt x="1136" y="1768"/>
                    </a:lnTo>
                    <a:lnTo>
                      <a:pt x="1140" y="1766"/>
                    </a:lnTo>
                    <a:lnTo>
                      <a:pt x="1140" y="1766"/>
                    </a:lnTo>
                    <a:lnTo>
                      <a:pt x="1150" y="1760"/>
                    </a:lnTo>
                    <a:lnTo>
                      <a:pt x="1154" y="1758"/>
                    </a:lnTo>
                    <a:lnTo>
                      <a:pt x="1156" y="1758"/>
                    </a:lnTo>
                    <a:lnTo>
                      <a:pt x="1162" y="1762"/>
                    </a:lnTo>
                    <a:lnTo>
                      <a:pt x="1170" y="1770"/>
                    </a:lnTo>
                    <a:lnTo>
                      <a:pt x="1170" y="1770"/>
                    </a:lnTo>
                    <a:lnTo>
                      <a:pt x="1182" y="1776"/>
                    </a:lnTo>
                    <a:lnTo>
                      <a:pt x="1186" y="1776"/>
                    </a:lnTo>
                    <a:lnTo>
                      <a:pt x="1190" y="1776"/>
                    </a:lnTo>
                    <a:lnTo>
                      <a:pt x="1194" y="1774"/>
                    </a:lnTo>
                    <a:lnTo>
                      <a:pt x="1196" y="1768"/>
                    </a:lnTo>
                    <a:lnTo>
                      <a:pt x="1198" y="1764"/>
                    </a:lnTo>
                    <a:lnTo>
                      <a:pt x="1200" y="1756"/>
                    </a:lnTo>
                    <a:lnTo>
                      <a:pt x="1200" y="1756"/>
                    </a:lnTo>
                    <a:lnTo>
                      <a:pt x="1200" y="1750"/>
                    </a:lnTo>
                    <a:lnTo>
                      <a:pt x="1198" y="1746"/>
                    </a:lnTo>
                    <a:lnTo>
                      <a:pt x="1194" y="1746"/>
                    </a:lnTo>
                    <a:lnTo>
                      <a:pt x="1192" y="1746"/>
                    </a:lnTo>
                    <a:lnTo>
                      <a:pt x="1186" y="1746"/>
                    </a:lnTo>
                    <a:lnTo>
                      <a:pt x="1186" y="1746"/>
                    </a:lnTo>
                    <a:lnTo>
                      <a:pt x="1186" y="1744"/>
                    </a:lnTo>
                    <a:lnTo>
                      <a:pt x="1186" y="1744"/>
                    </a:lnTo>
                    <a:lnTo>
                      <a:pt x="1190" y="1740"/>
                    </a:lnTo>
                    <a:lnTo>
                      <a:pt x="1194" y="1738"/>
                    </a:lnTo>
                    <a:lnTo>
                      <a:pt x="1204" y="1734"/>
                    </a:lnTo>
                    <a:lnTo>
                      <a:pt x="1208" y="1732"/>
                    </a:lnTo>
                    <a:lnTo>
                      <a:pt x="1210" y="1728"/>
                    </a:lnTo>
                    <a:lnTo>
                      <a:pt x="1212" y="1724"/>
                    </a:lnTo>
                    <a:lnTo>
                      <a:pt x="1212" y="1718"/>
                    </a:lnTo>
                    <a:lnTo>
                      <a:pt x="1212" y="1718"/>
                    </a:lnTo>
                    <a:lnTo>
                      <a:pt x="1210" y="1712"/>
                    </a:lnTo>
                    <a:lnTo>
                      <a:pt x="1214" y="1702"/>
                    </a:lnTo>
                    <a:lnTo>
                      <a:pt x="1224" y="1676"/>
                    </a:lnTo>
                    <a:lnTo>
                      <a:pt x="1234" y="1652"/>
                    </a:lnTo>
                    <a:lnTo>
                      <a:pt x="1236" y="1640"/>
                    </a:lnTo>
                    <a:lnTo>
                      <a:pt x="1236" y="1630"/>
                    </a:lnTo>
                    <a:lnTo>
                      <a:pt x="1236" y="1630"/>
                    </a:lnTo>
                    <a:lnTo>
                      <a:pt x="1234" y="1624"/>
                    </a:lnTo>
                    <a:lnTo>
                      <a:pt x="1232" y="1622"/>
                    </a:lnTo>
                    <a:lnTo>
                      <a:pt x="1230" y="1622"/>
                    </a:lnTo>
                    <a:lnTo>
                      <a:pt x="1228" y="1622"/>
                    </a:lnTo>
                    <a:lnTo>
                      <a:pt x="1226" y="1622"/>
                    </a:lnTo>
                    <a:lnTo>
                      <a:pt x="1222" y="1622"/>
                    </a:lnTo>
                    <a:lnTo>
                      <a:pt x="1220" y="1620"/>
                    </a:lnTo>
                    <a:lnTo>
                      <a:pt x="1214" y="1616"/>
                    </a:lnTo>
                    <a:lnTo>
                      <a:pt x="1214" y="1616"/>
                    </a:lnTo>
                    <a:lnTo>
                      <a:pt x="1212" y="1610"/>
                    </a:lnTo>
                    <a:lnTo>
                      <a:pt x="1212" y="1610"/>
                    </a:lnTo>
                    <a:lnTo>
                      <a:pt x="1222" y="1612"/>
                    </a:lnTo>
                    <a:lnTo>
                      <a:pt x="1232" y="1614"/>
                    </a:lnTo>
                    <a:lnTo>
                      <a:pt x="1236" y="1614"/>
                    </a:lnTo>
                    <a:lnTo>
                      <a:pt x="1236" y="1610"/>
                    </a:lnTo>
                    <a:lnTo>
                      <a:pt x="1236" y="1610"/>
                    </a:lnTo>
                    <a:lnTo>
                      <a:pt x="1234" y="1604"/>
                    </a:lnTo>
                    <a:lnTo>
                      <a:pt x="1232" y="1602"/>
                    </a:lnTo>
                    <a:lnTo>
                      <a:pt x="1226" y="1600"/>
                    </a:lnTo>
                    <a:lnTo>
                      <a:pt x="1220" y="1598"/>
                    </a:lnTo>
                    <a:lnTo>
                      <a:pt x="1220" y="1596"/>
                    </a:lnTo>
                    <a:lnTo>
                      <a:pt x="1222" y="1592"/>
                    </a:lnTo>
                    <a:lnTo>
                      <a:pt x="1222" y="1592"/>
                    </a:lnTo>
                    <a:lnTo>
                      <a:pt x="1226" y="1590"/>
                    </a:lnTo>
                    <a:lnTo>
                      <a:pt x="1230" y="1588"/>
                    </a:lnTo>
                    <a:lnTo>
                      <a:pt x="1244" y="1584"/>
                    </a:lnTo>
                    <a:lnTo>
                      <a:pt x="1250" y="1582"/>
                    </a:lnTo>
                    <a:lnTo>
                      <a:pt x="1256" y="1580"/>
                    </a:lnTo>
                    <a:lnTo>
                      <a:pt x="1260" y="1574"/>
                    </a:lnTo>
                    <a:lnTo>
                      <a:pt x="1262" y="1566"/>
                    </a:lnTo>
                    <a:lnTo>
                      <a:pt x="1262" y="1566"/>
                    </a:lnTo>
                    <a:lnTo>
                      <a:pt x="1264" y="1560"/>
                    </a:lnTo>
                    <a:lnTo>
                      <a:pt x="1266" y="1558"/>
                    </a:lnTo>
                    <a:lnTo>
                      <a:pt x="1268" y="1558"/>
                    </a:lnTo>
                    <a:lnTo>
                      <a:pt x="1272" y="1560"/>
                    </a:lnTo>
                    <a:lnTo>
                      <a:pt x="1278" y="1562"/>
                    </a:lnTo>
                    <a:lnTo>
                      <a:pt x="1280" y="1560"/>
                    </a:lnTo>
                    <a:lnTo>
                      <a:pt x="1280" y="1556"/>
                    </a:lnTo>
                    <a:lnTo>
                      <a:pt x="1280" y="1556"/>
                    </a:lnTo>
                    <a:lnTo>
                      <a:pt x="1282" y="1550"/>
                    </a:lnTo>
                    <a:lnTo>
                      <a:pt x="1284" y="1546"/>
                    </a:lnTo>
                    <a:lnTo>
                      <a:pt x="1294" y="1538"/>
                    </a:lnTo>
                    <a:lnTo>
                      <a:pt x="1300" y="1530"/>
                    </a:lnTo>
                    <a:lnTo>
                      <a:pt x="1302" y="1526"/>
                    </a:lnTo>
                    <a:lnTo>
                      <a:pt x="1302" y="1520"/>
                    </a:lnTo>
                    <a:lnTo>
                      <a:pt x="1302" y="1520"/>
                    </a:lnTo>
                    <a:lnTo>
                      <a:pt x="1300" y="1510"/>
                    </a:lnTo>
                    <a:lnTo>
                      <a:pt x="1300" y="1502"/>
                    </a:lnTo>
                    <a:lnTo>
                      <a:pt x="1300" y="1500"/>
                    </a:lnTo>
                    <a:lnTo>
                      <a:pt x="1298" y="1500"/>
                    </a:lnTo>
                    <a:lnTo>
                      <a:pt x="1286" y="1498"/>
                    </a:lnTo>
                    <a:lnTo>
                      <a:pt x="1286" y="1498"/>
                    </a:lnTo>
                    <a:lnTo>
                      <a:pt x="1278" y="1498"/>
                    </a:lnTo>
                    <a:lnTo>
                      <a:pt x="1270" y="1496"/>
                    </a:lnTo>
                    <a:lnTo>
                      <a:pt x="1266" y="1492"/>
                    </a:lnTo>
                    <a:lnTo>
                      <a:pt x="1262" y="1490"/>
                    </a:lnTo>
                    <a:lnTo>
                      <a:pt x="1260" y="1486"/>
                    </a:lnTo>
                    <a:lnTo>
                      <a:pt x="1262" y="1486"/>
                    </a:lnTo>
                    <a:lnTo>
                      <a:pt x="1264" y="1484"/>
                    </a:lnTo>
                    <a:lnTo>
                      <a:pt x="1270" y="1486"/>
                    </a:lnTo>
                    <a:lnTo>
                      <a:pt x="1270" y="1486"/>
                    </a:lnTo>
                    <a:lnTo>
                      <a:pt x="1276" y="1486"/>
                    </a:lnTo>
                    <a:lnTo>
                      <a:pt x="1280" y="1486"/>
                    </a:lnTo>
                    <a:lnTo>
                      <a:pt x="1288" y="1484"/>
                    </a:lnTo>
                    <a:lnTo>
                      <a:pt x="1294" y="1482"/>
                    </a:lnTo>
                    <a:lnTo>
                      <a:pt x="1300" y="1482"/>
                    </a:lnTo>
                    <a:lnTo>
                      <a:pt x="1300" y="1482"/>
                    </a:lnTo>
                    <a:lnTo>
                      <a:pt x="1308" y="1482"/>
                    </a:lnTo>
                    <a:lnTo>
                      <a:pt x="1308" y="1482"/>
                    </a:lnTo>
                    <a:lnTo>
                      <a:pt x="1308" y="1478"/>
                    </a:lnTo>
                    <a:lnTo>
                      <a:pt x="1302" y="1470"/>
                    </a:lnTo>
                    <a:lnTo>
                      <a:pt x="1290" y="1454"/>
                    </a:lnTo>
                    <a:lnTo>
                      <a:pt x="1290" y="1454"/>
                    </a:lnTo>
                    <a:lnTo>
                      <a:pt x="1282" y="1448"/>
                    </a:lnTo>
                    <a:lnTo>
                      <a:pt x="1280" y="1442"/>
                    </a:lnTo>
                    <a:lnTo>
                      <a:pt x="1280" y="1438"/>
                    </a:lnTo>
                    <a:lnTo>
                      <a:pt x="1284" y="1434"/>
                    </a:lnTo>
                    <a:lnTo>
                      <a:pt x="1288" y="1434"/>
                    </a:lnTo>
                    <a:lnTo>
                      <a:pt x="1296" y="1434"/>
                    </a:lnTo>
                    <a:lnTo>
                      <a:pt x="1310" y="1438"/>
                    </a:lnTo>
                    <a:lnTo>
                      <a:pt x="1310" y="1438"/>
                    </a:lnTo>
                    <a:lnTo>
                      <a:pt x="1316" y="1438"/>
                    </a:lnTo>
                    <a:lnTo>
                      <a:pt x="1320" y="1436"/>
                    </a:lnTo>
                    <a:lnTo>
                      <a:pt x="1324" y="1434"/>
                    </a:lnTo>
                    <a:lnTo>
                      <a:pt x="1326" y="1430"/>
                    </a:lnTo>
                    <a:lnTo>
                      <a:pt x="1332" y="1420"/>
                    </a:lnTo>
                    <a:lnTo>
                      <a:pt x="1334" y="1418"/>
                    </a:lnTo>
                    <a:lnTo>
                      <a:pt x="1338" y="1418"/>
                    </a:lnTo>
                    <a:lnTo>
                      <a:pt x="1338" y="1418"/>
                    </a:lnTo>
                    <a:lnTo>
                      <a:pt x="1344" y="1420"/>
                    </a:lnTo>
                    <a:lnTo>
                      <a:pt x="1346" y="1418"/>
                    </a:lnTo>
                    <a:lnTo>
                      <a:pt x="1344" y="1414"/>
                    </a:lnTo>
                    <a:lnTo>
                      <a:pt x="1334" y="1408"/>
                    </a:lnTo>
                    <a:lnTo>
                      <a:pt x="1334" y="1408"/>
                    </a:lnTo>
                    <a:lnTo>
                      <a:pt x="1326" y="1404"/>
                    </a:lnTo>
                    <a:lnTo>
                      <a:pt x="1324" y="1404"/>
                    </a:lnTo>
                    <a:lnTo>
                      <a:pt x="1326" y="1402"/>
                    </a:lnTo>
                    <a:lnTo>
                      <a:pt x="1330" y="1402"/>
                    </a:lnTo>
                    <a:lnTo>
                      <a:pt x="1338" y="1400"/>
                    </a:lnTo>
                    <a:lnTo>
                      <a:pt x="1338" y="1400"/>
                    </a:lnTo>
                    <a:lnTo>
                      <a:pt x="1344" y="1398"/>
                    </a:lnTo>
                    <a:lnTo>
                      <a:pt x="1352" y="1398"/>
                    </a:lnTo>
                    <a:lnTo>
                      <a:pt x="1360" y="1400"/>
                    </a:lnTo>
                    <a:lnTo>
                      <a:pt x="1370" y="1398"/>
                    </a:lnTo>
                    <a:lnTo>
                      <a:pt x="1370" y="1398"/>
                    </a:lnTo>
                    <a:lnTo>
                      <a:pt x="1380" y="1396"/>
                    </a:lnTo>
                    <a:lnTo>
                      <a:pt x="1388" y="1396"/>
                    </a:lnTo>
                    <a:lnTo>
                      <a:pt x="1394" y="1396"/>
                    </a:lnTo>
                    <a:lnTo>
                      <a:pt x="1398" y="1390"/>
                    </a:lnTo>
                    <a:lnTo>
                      <a:pt x="1398" y="1390"/>
                    </a:lnTo>
                    <a:lnTo>
                      <a:pt x="1400" y="1386"/>
                    </a:lnTo>
                    <a:lnTo>
                      <a:pt x="1398" y="1384"/>
                    </a:lnTo>
                    <a:lnTo>
                      <a:pt x="1396" y="1380"/>
                    </a:lnTo>
                    <a:lnTo>
                      <a:pt x="1402" y="1376"/>
                    </a:lnTo>
                    <a:lnTo>
                      <a:pt x="1402" y="1376"/>
                    </a:lnTo>
                    <a:lnTo>
                      <a:pt x="1404" y="1372"/>
                    </a:lnTo>
                    <a:lnTo>
                      <a:pt x="1404" y="1368"/>
                    </a:lnTo>
                    <a:lnTo>
                      <a:pt x="1404" y="1364"/>
                    </a:lnTo>
                    <a:lnTo>
                      <a:pt x="1410" y="1360"/>
                    </a:lnTo>
                    <a:lnTo>
                      <a:pt x="1410" y="1360"/>
                    </a:lnTo>
                    <a:lnTo>
                      <a:pt x="1414" y="1356"/>
                    </a:lnTo>
                    <a:lnTo>
                      <a:pt x="1416" y="1354"/>
                    </a:lnTo>
                    <a:lnTo>
                      <a:pt x="1414" y="1352"/>
                    </a:lnTo>
                    <a:lnTo>
                      <a:pt x="1412" y="1350"/>
                    </a:lnTo>
                    <a:lnTo>
                      <a:pt x="1406" y="1346"/>
                    </a:lnTo>
                    <a:lnTo>
                      <a:pt x="1406" y="1344"/>
                    </a:lnTo>
                    <a:lnTo>
                      <a:pt x="1406" y="1344"/>
                    </a:lnTo>
                    <a:lnTo>
                      <a:pt x="1406" y="1344"/>
                    </a:lnTo>
                    <a:lnTo>
                      <a:pt x="1410" y="1342"/>
                    </a:lnTo>
                    <a:lnTo>
                      <a:pt x="1414" y="1344"/>
                    </a:lnTo>
                    <a:lnTo>
                      <a:pt x="1420" y="1344"/>
                    </a:lnTo>
                    <a:lnTo>
                      <a:pt x="1430" y="1344"/>
                    </a:lnTo>
                    <a:lnTo>
                      <a:pt x="1430" y="1344"/>
                    </a:lnTo>
                    <a:lnTo>
                      <a:pt x="1436" y="1344"/>
                    </a:lnTo>
                    <a:lnTo>
                      <a:pt x="1434" y="1348"/>
                    </a:lnTo>
                    <a:lnTo>
                      <a:pt x="1428" y="1352"/>
                    </a:lnTo>
                    <a:lnTo>
                      <a:pt x="1424" y="1358"/>
                    </a:lnTo>
                    <a:lnTo>
                      <a:pt x="1424" y="1358"/>
                    </a:lnTo>
                    <a:lnTo>
                      <a:pt x="1422" y="1362"/>
                    </a:lnTo>
                    <a:lnTo>
                      <a:pt x="1418" y="1364"/>
                    </a:lnTo>
                    <a:lnTo>
                      <a:pt x="1414" y="1368"/>
                    </a:lnTo>
                    <a:lnTo>
                      <a:pt x="1412" y="1372"/>
                    </a:lnTo>
                    <a:lnTo>
                      <a:pt x="1412" y="1372"/>
                    </a:lnTo>
                    <a:lnTo>
                      <a:pt x="1410" y="1378"/>
                    </a:lnTo>
                    <a:lnTo>
                      <a:pt x="1408" y="1386"/>
                    </a:lnTo>
                    <a:lnTo>
                      <a:pt x="1406" y="1392"/>
                    </a:lnTo>
                    <a:lnTo>
                      <a:pt x="1406" y="1394"/>
                    </a:lnTo>
                    <a:lnTo>
                      <a:pt x="1408" y="1396"/>
                    </a:lnTo>
                    <a:lnTo>
                      <a:pt x="1408" y="1396"/>
                    </a:lnTo>
                    <a:lnTo>
                      <a:pt x="1414" y="1398"/>
                    </a:lnTo>
                    <a:lnTo>
                      <a:pt x="1420" y="1398"/>
                    </a:lnTo>
                    <a:lnTo>
                      <a:pt x="1426" y="1396"/>
                    </a:lnTo>
                    <a:lnTo>
                      <a:pt x="1432" y="1390"/>
                    </a:lnTo>
                    <a:lnTo>
                      <a:pt x="1432" y="1390"/>
                    </a:lnTo>
                    <a:lnTo>
                      <a:pt x="1440" y="1380"/>
                    </a:lnTo>
                    <a:lnTo>
                      <a:pt x="1444" y="1380"/>
                    </a:lnTo>
                    <a:lnTo>
                      <a:pt x="1448" y="1384"/>
                    </a:lnTo>
                    <a:lnTo>
                      <a:pt x="1448" y="1384"/>
                    </a:lnTo>
                    <a:lnTo>
                      <a:pt x="1452" y="1386"/>
                    </a:lnTo>
                    <a:lnTo>
                      <a:pt x="1454" y="1384"/>
                    </a:lnTo>
                    <a:lnTo>
                      <a:pt x="1454" y="1382"/>
                    </a:lnTo>
                    <a:lnTo>
                      <a:pt x="1452" y="1378"/>
                    </a:lnTo>
                    <a:lnTo>
                      <a:pt x="1452" y="1378"/>
                    </a:lnTo>
                    <a:lnTo>
                      <a:pt x="1452" y="1376"/>
                    </a:lnTo>
                    <a:lnTo>
                      <a:pt x="1452" y="1374"/>
                    </a:lnTo>
                    <a:lnTo>
                      <a:pt x="1456" y="1372"/>
                    </a:lnTo>
                    <a:lnTo>
                      <a:pt x="1462" y="1370"/>
                    </a:lnTo>
                    <a:lnTo>
                      <a:pt x="1466" y="1370"/>
                    </a:lnTo>
                    <a:lnTo>
                      <a:pt x="1468" y="1372"/>
                    </a:lnTo>
                    <a:lnTo>
                      <a:pt x="1468" y="1372"/>
                    </a:lnTo>
                    <a:lnTo>
                      <a:pt x="1472" y="1372"/>
                    </a:lnTo>
                    <a:lnTo>
                      <a:pt x="1476" y="1372"/>
                    </a:lnTo>
                    <a:lnTo>
                      <a:pt x="1484" y="1370"/>
                    </a:lnTo>
                    <a:lnTo>
                      <a:pt x="1498" y="1362"/>
                    </a:lnTo>
                    <a:lnTo>
                      <a:pt x="1498" y="1362"/>
                    </a:lnTo>
                    <a:lnTo>
                      <a:pt x="1502" y="1360"/>
                    </a:lnTo>
                    <a:lnTo>
                      <a:pt x="1502" y="1354"/>
                    </a:lnTo>
                    <a:lnTo>
                      <a:pt x="1502" y="1350"/>
                    </a:lnTo>
                    <a:lnTo>
                      <a:pt x="1502" y="1350"/>
                    </a:lnTo>
                    <a:lnTo>
                      <a:pt x="1504" y="1350"/>
                    </a:lnTo>
                    <a:lnTo>
                      <a:pt x="1504" y="1350"/>
                    </a:lnTo>
                    <a:lnTo>
                      <a:pt x="1508" y="1350"/>
                    </a:lnTo>
                    <a:lnTo>
                      <a:pt x="1510" y="1352"/>
                    </a:lnTo>
                    <a:lnTo>
                      <a:pt x="1510" y="1354"/>
                    </a:lnTo>
                    <a:lnTo>
                      <a:pt x="1512" y="1354"/>
                    </a:lnTo>
                    <a:lnTo>
                      <a:pt x="1512" y="1354"/>
                    </a:lnTo>
                    <a:lnTo>
                      <a:pt x="1520" y="1350"/>
                    </a:lnTo>
                    <a:lnTo>
                      <a:pt x="1532" y="1344"/>
                    </a:lnTo>
                    <a:lnTo>
                      <a:pt x="1558" y="1324"/>
                    </a:lnTo>
                    <a:lnTo>
                      <a:pt x="1570" y="1314"/>
                    </a:lnTo>
                    <a:lnTo>
                      <a:pt x="1580" y="1302"/>
                    </a:lnTo>
                    <a:lnTo>
                      <a:pt x="1588" y="1290"/>
                    </a:lnTo>
                    <a:lnTo>
                      <a:pt x="1592" y="1280"/>
                    </a:lnTo>
                    <a:lnTo>
                      <a:pt x="1592" y="1280"/>
                    </a:lnTo>
                    <a:lnTo>
                      <a:pt x="1600" y="1264"/>
                    </a:lnTo>
                    <a:lnTo>
                      <a:pt x="1610" y="1250"/>
                    </a:lnTo>
                    <a:lnTo>
                      <a:pt x="1622" y="1242"/>
                    </a:lnTo>
                    <a:lnTo>
                      <a:pt x="1628" y="1238"/>
                    </a:lnTo>
                    <a:lnTo>
                      <a:pt x="1634" y="1238"/>
                    </a:lnTo>
                    <a:lnTo>
                      <a:pt x="1634" y="1238"/>
                    </a:lnTo>
                    <a:lnTo>
                      <a:pt x="1642" y="1236"/>
                    </a:lnTo>
                    <a:lnTo>
                      <a:pt x="1646" y="1234"/>
                    </a:lnTo>
                    <a:lnTo>
                      <a:pt x="1648" y="1232"/>
                    </a:lnTo>
                    <a:lnTo>
                      <a:pt x="1648" y="1228"/>
                    </a:lnTo>
                    <a:lnTo>
                      <a:pt x="1646" y="1222"/>
                    </a:lnTo>
                    <a:lnTo>
                      <a:pt x="1640" y="1214"/>
                    </a:lnTo>
                    <a:lnTo>
                      <a:pt x="1632" y="1204"/>
                    </a:lnTo>
                    <a:lnTo>
                      <a:pt x="1632" y="1204"/>
                    </a:lnTo>
                    <a:lnTo>
                      <a:pt x="1626" y="1198"/>
                    </a:lnTo>
                    <a:lnTo>
                      <a:pt x="1624" y="1194"/>
                    </a:lnTo>
                    <a:lnTo>
                      <a:pt x="1636" y="1200"/>
                    </a:lnTo>
                    <a:lnTo>
                      <a:pt x="1670" y="1222"/>
                    </a:lnTo>
                    <a:lnTo>
                      <a:pt x="1670" y="1222"/>
                    </a:lnTo>
                    <a:lnTo>
                      <a:pt x="1684" y="1226"/>
                    </a:lnTo>
                    <a:lnTo>
                      <a:pt x="1694" y="1228"/>
                    </a:lnTo>
                    <a:lnTo>
                      <a:pt x="1702" y="1228"/>
                    </a:lnTo>
                    <a:lnTo>
                      <a:pt x="1710" y="1226"/>
                    </a:lnTo>
                    <a:lnTo>
                      <a:pt x="1718" y="1224"/>
                    </a:lnTo>
                    <a:lnTo>
                      <a:pt x="1724" y="1218"/>
                    </a:lnTo>
                    <a:lnTo>
                      <a:pt x="1730" y="1212"/>
                    </a:lnTo>
                    <a:lnTo>
                      <a:pt x="1730" y="1212"/>
                    </a:lnTo>
                    <a:lnTo>
                      <a:pt x="1732" y="1206"/>
                    </a:lnTo>
                    <a:lnTo>
                      <a:pt x="1734" y="1204"/>
                    </a:lnTo>
                    <a:lnTo>
                      <a:pt x="1738" y="1204"/>
                    </a:lnTo>
                    <a:lnTo>
                      <a:pt x="1742" y="1206"/>
                    </a:lnTo>
                    <a:lnTo>
                      <a:pt x="1748" y="1208"/>
                    </a:lnTo>
                    <a:lnTo>
                      <a:pt x="1756" y="1208"/>
                    </a:lnTo>
                    <a:lnTo>
                      <a:pt x="1766" y="1208"/>
                    </a:lnTo>
                    <a:lnTo>
                      <a:pt x="1782" y="1202"/>
                    </a:lnTo>
                    <a:lnTo>
                      <a:pt x="1782" y="1202"/>
                    </a:lnTo>
                    <a:lnTo>
                      <a:pt x="1800" y="1196"/>
                    </a:lnTo>
                    <a:lnTo>
                      <a:pt x="1818" y="1190"/>
                    </a:lnTo>
                    <a:lnTo>
                      <a:pt x="1856" y="1184"/>
                    </a:lnTo>
                    <a:lnTo>
                      <a:pt x="1886" y="1178"/>
                    </a:lnTo>
                    <a:lnTo>
                      <a:pt x="1898" y="1172"/>
                    </a:lnTo>
                    <a:lnTo>
                      <a:pt x="1906" y="1166"/>
                    </a:lnTo>
                    <a:lnTo>
                      <a:pt x="1906" y="1166"/>
                    </a:lnTo>
                    <a:lnTo>
                      <a:pt x="1920" y="1154"/>
                    </a:lnTo>
                    <a:lnTo>
                      <a:pt x="1934" y="1142"/>
                    </a:lnTo>
                    <a:lnTo>
                      <a:pt x="1950" y="1132"/>
                    </a:lnTo>
                    <a:lnTo>
                      <a:pt x="1960" y="1128"/>
                    </a:lnTo>
                    <a:lnTo>
                      <a:pt x="1970" y="1128"/>
                    </a:lnTo>
                    <a:lnTo>
                      <a:pt x="1970" y="1128"/>
                    </a:lnTo>
                    <a:lnTo>
                      <a:pt x="1978" y="1126"/>
                    </a:lnTo>
                    <a:lnTo>
                      <a:pt x="1982" y="1122"/>
                    </a:lnTo>
                    <a:lnTo>
                      <a:pt x="1982" y="1120"/>
                    </a:lnTo>
                    <a:lnTo>
                      <a:pt x="1982" y="1116"/>
                    </a:lnTo>
                    <a:lnTo>
                      <a:pt x="1982" y="1112"/>
                    </a:lnTo>
                    <a:lnTo>
                      <a:pt x="1982" y="1108"/>
                    </a:lnTo>
                    <a:lnTo>
                      <a:pt x="1986" y="1106"/>
                    </a:lnTo>
                    <a:lnTo>
                      <a:pt x="1994" y="1106"/>
                    </a:lnTo>
                    <a:lnTo>
                      <a:pt x="1994" y="1106"/>
                    </a:lnTo>
                    <a:lnTo>
                      <a:pt x="2008" y="1104"/>
                    </a:lnTo>
                    <a:lnTo>
                      <a:pt x="2012" y="1102"/>
                    </a:lnTo>
                    <a:lnTo>
                      <a:pt x="2012" y="1102"/>
                    </a:lnTo>
                    <a:lnTo>
                      <a:pt x="2016" y="1096"/>
                    </a:lnTo>
                    <a:lnTo>
                      <a:pt x="2022" y="1092"/>
                    </a:lnTo>
                    <a:lnTo>
                      <a:pt x="2030" y="1088"/>
                    </a:lnTo>
                    <a:lnTo>
                      <a:pt x="2030" y="1088"/>
                    </a:lnTo>
                    <a:lnTo>
                      <a:pt x="2046" y="1080"/>
                    </a:lnTo>
                    <a:lnTo>
                      <a:pt x="2046" y="1078"/>
                    </a:lnTo>
                    <a:lnTo>
                      <a:pt x="2044" y="1076"/>
                    </a:lnTo>
                    <a:lnTo>
                      <a:pt x="2028" y="1076"/>
                    </a:lnTo>
                    <a:lnTo>
                      <a:pt x="2000" y="1080"/>
                    </a:lnTo>
                    <a:lnTo>
                      <a:pt x="2000" y="1080"/>
                    </a:lnTo>
                    <a:lnTo>
                      <a:pt x="1984" y="1080"/>
                    </a:lnTo>
                    <a:lnTo>
                      <a:pt x="1970" y="1076"/>
                    </a:lnTo>
                    <a:lnTo>
                      <a:pt x="1956" y="1070"/>
                    </a:lnTo>
                    <a:lnTo>
                      <a:pt x="1944" y="1064"/>
                    </a:lnTo>
                    <a:lnTo>
                      <a:pt x="1932" y="1058"/>
                    </a:lnTo>
                    <a:lnTo>
                      <a:pt x="1920" y="1056"/>
                    </a:lnTo>
                    <a:lnTo>
                      <a:pt x="1914" y="1056"/>
                    </a:lnTo>
                    <a:lnTo>
                      <a:pt x="1906" y="1058"/>
                    </a:lnTo>
                    <a:lnTo>
                      <a:pt x="1900" y="1060"/>
                    </a:lnTo>
                    <a:lnTo>
                      <a:pt x="1892" y="1064"/>
                    </a:lnTo>
                    <a:lnTo>
                      <a:pt x="1892" y="1064"/>
                    </a:lnTo>
                    <a:lnTo>
                      <a:pt x="1884" y="1068"/>
                    </a:lnTo>
                    <a:lnTo>
                      <a:pt x="1878" y="1070"/>
                    </a:lnTo>
                    <a:lnTo>
                      <a:pt x="1866" y="1070"/>
                    </a:lnTo>
                    <a:lnTo>
                      <a:pt x="1860" y="1070"/>
                    </a:lnTo>
                    <a:lnTo>
                      <a:pt x="1854" y="1072"/>
                    </a:lnTo>
                    <a:lnTo>
                      <a:pt x="1846" y="1076"/>
                    </a:lnTo>
                    <a:lnTo>
                      <a:pt x="1838" y="1082"/>
                    </a:lnTo>
                    <a:lnTo>
                      <a:pt x="1838" y="1082"/>
                    </a:lnTo>
                    <a:lnTo>
                      <a:pt x="1834" y="1086"/>
                    </a:lnTo>
                    <a:lnTo>
                      <a:pt x="1828" y="1090"/>
                    </a:lnTo>
                    <a:lnTo>
                      <a:pt x="1824" y="1090"/>
                    </a:lnTo>
                    <a:lnTo>
                      <a:pt x="1820" y="1090"/>
                    </a:lnTo>
                    <a:lnTo>
                      <a:pt x="1818" y="1088"/>
                    </a:lnTo>
                    <a:lnTo>
                      <a:pt x="1820" y="1084"/>
                    </a:lnTo>
                    <a:lnTo>
                      <a:pt x="1824" y="1078"/>
                    </a:lnTo>
                    <a:lnTo>
                      <a:pt x="1832" y="1070"/>
                    </a:lnTo>
                    <a:lnTo>
                      <a:pt x="1832" y="1070"/>
                    </a:lnTo>
                    <a:lnTo>
                      <a:pt x="1840" y="1064"/>
                    </a:lnTo>
                    <a:lnTo>
                      <a:pt x="1848" y="1062"/>
                    </a:lnTo>
                    <a:lnTo>
                      <a:pt x="1852" y="1062"/>
                    </a:lnTo>
                    <a:lnTo>
                      <a:pt x="1856" y="1062"/>
                    </a:lnTo>
                    <a:lnTo>
                      <a:pt x="1864" y="1064"/>
                    </a:lnTo>
                    <a:lnTo>
                      <a:pt x="1866" y="1064"/>
                    </a:lnTo>
                    <a:lnTo>
                      <a:pt x="1870" y="1062"/>
                    </a:lnTo>
                    <a:lnTo>
                      <a:pt x="1870" y="1062"/>
                    </a:lnTo>
                    <a:lnTo>
                      <a:pt x="1876" y="1058"/>
                    </a:lnTo>
                    <a:lnTo>
                      <a:pt x="1878" y="1056"/>
                    </a:lnTo>
                    <a:lnTo>
                      <a:pt x="1878" y="1054"/>
                    </a:lnTo>
                    <a:lnTo>
                      <a:pt x="1874" y="1052"/>
                    </a:lnTo>
                    <a:lnTo>
                      <a:pt x="1868" y="1052"/>
                    </a:lnTo>
                    <a:lnTo>
                      <a:pt x="1844" y="1054"/>
                    </a:lnTo>
                    <a:lnTo>
                      <a:pt x="1844" y="1054"/>
                    </a:lnTo>
                    <a:lnTo>
                      <a:pt x="1816" y="1058"/>
                    </a:lnTo>
                    <a:lnTo>
                      <a:pt x="1800" y="1058"/>
                    </a:lnTo>
                    <a:lnTo>
                      <a:pt x="1798" y="1056"/>
                    </a:lnTo>
                    <a:lnTo>
                      <a:pt x="1796" y="1052"/>
                    </a:lnTo>
                    <a:lnTo>
                      <a:pt x="1798" y="1046"/>
                    </a:lnTo>
                    <a:lnTo>
                      <a:pt x="1804" y="1038"/>
                    </a:lnTo>
                    <a:lnTo>
                      <a:pt x="1804" y="1038"/>
                    </a:lnTo>
                    <a:lnTo>
                      <a:pt x="1814" y="1022"/>
                    </a:lnTo>
                    <a:lnTo>
                      <a:pt x="1818" y="1014"/>
                    </a:lnTo>
                    <a:lnTo>
                      <a:pt x="1820" y="1012"/>
                    </a:lnTo>
                    <a:lnTo>
                      <a:pt x="1822" y="1010"/>
                    </a:lnTo>
                    <a:lnTo>
                      <a:pt x="1828" y="1016"/>
                    </a:lnTo>
                    <a:lnTo>
                      <a:pt x="1828" y="1016"/>
                    </a:lnTo>
                    <a:lnTo>
                      <a:pt x="1836" y="1022"/>
                    </a:lnTo>
                    <a:lnTo>
                      <a:pt x="1840" y="1022"/>
                    </a:lnTo>
                    <a:lnTo>
                      <a:pt x="1844" y="1022"/>
                    </a:lnTo>
                    <a:lnTo>
                      <a:pt x="1882" y="1010"/>
                    </a:lnTo>
                    <a:lnTo>
                      <a:pt x="1882" y="1010"/>
                    </a:lnTo>
                    <a:lnTo>
                      <a:pt x="1896" y="1006"/>
                    </a:lnTo>
                    <a:lnTo>
                      <a:pt x="1904" y="1000"/>
                    </a:lnTo>
                    <a:lnTo>
                      <a:pt x="1908" y="996"/>
                    </a:lnTo>
                    <a:lnTo>
                      <a:pt x="1910" y="992"/>
                    </a:lnTo>
                    <a:lnTo>
                      <a:pt x="1906" y="986"/>
                    </a:lnTo>
                    <a:lnTo>
                      <a:pt x="1898" y="984"/>
                    </a:lnTo>
                    <a:lnTo>
                      <a:pt x="1888" y="980"/>
                    </a:lnTo>
                    <a:lnTo>
                      <a:pt x="1874" y="978"/>
                    </a:lnTo>
                    <a:lnTo>
                      <a:pt x="1874" y="978"/>
                    </a:lnTo>
                    <a:lnTo>
                      <a:pt x="1850" y="974"/>
                    </a:lnTo>
                    <a:lnTo>
                      <a:pt x="1844" y="972"/>
                    </a:lnTo>
                    <a:lnTo>
                      <a:pt x="1842" y="970"/>
                    </a:lnTo>
                    <a:lnTo>
                      <a:pt x="1844" y="968"/>
                    </a:lnTo>
                    <a:lnTo>
                      <a:pt x="1850" y="966"/>
                    </a:lnTo>
                    <a:lnTo>
                      <a:pt x="1870" y="966"/>
                    </a:lnTo>
                    <a:lnTo>
                      <a:pt x="1870" y="966"/>
                    </a:lnTo>
                    <a:lnTo>
                      <a:pt x="1892" y="970"/>
                    </a:lnTo>
                    <a:lnTo>
                      <a:pt x="1906" y="976"/>
                    </a:lnTo>
                    <a:lnTo>
                      <a:pt x="1918" y="980"/>
                    </a:lnTo>
                    <a:lnTo>
                      <a:pt x="1932" y="986"/>
                    </a:lnTo>
                    <a:lnTo>
                      <a:pt x="1932" y="986"/>
                    </a:lnTo>
                    <a:lnTo>
                      <a:pt x="1946" y="992"/>
                    </a:lnTo>
                    <a:lnTo>
                      <a:pt x="1954" y="998"/>
                    </a:lnTo>
                    <a:lnTo>
                      <a:pt x="1958" y="1008"/>
                    </a:lnTo>
                    <a:lnTo>
                      <a:pt x="1960" y="1022"/>
                    </a:lnTo>
                    <a:lnTo>
                      <a:pt x="1960" y="1022"/>
                    </a:lnTo>
                    <a:lnTo>
                      <a:pt x="1964" y="1030"/>
                    </a:lnTo>
                    <a:lnTo>
                      <a:pt x="1970" y="1038"/>
                    </a:lnTo>
                    <a:lnTo>
                      <a:pt x="1978" y="1044"/>
                    </a:lnTo>
                    <a:lnTo>
                      <a:pt x="1988" y="1050"/>
                    </a:lnTo>
                    <a:lnTo>
                      <a:pt x="1998" y="1052"/>
                    </a:lnTo>
                    <a:lnTo>
                      <a:pt x="2008" y="1054"/>
                    </a:lnTo>
                    <a:lnTo>
                      <a:pt x="2016" y="1054"/>
                    </a:lnTo>
                    <a:lnTo>
                      <a:pt x="2022" y="1052"/>
                    </a:lnTo>
                    <a:lnTo>
                      <a:pt x="2022" y="1052"/>
                    </a:lnTo>
                    <a:lnTo>
                      <a:pt x="2030" y="1048"/>
                    </a:lnTo>
                    <a:lnTo>
                      <a:pt x="2036" y="1050"/>
                    </a:lnTo>
                    <a:lnTo>
                      <a:pt x="2046" y="1052"/>
                    </a:lnTo>
                    <a:lnTo>
                      <a:pt x="2060" y="1056"/>
                    </a:lnTo>
                    <a:lnTo>
                      <a:pt x="2060" y="1056"/>
                    </a:lnTo>
                    <a:lnTo>
                      <a:pt x="2068" y="1054"/>
                    </a:lnTo>
                    <a:lnTo>
                      <a:pt x="2070" y="1050"/>
                    </a:lnTo>
                    <a:lnTo>
                      <a:pt x="2072" y="1042"/>
                    </a:lnTo>
                    <a:lnTo>
                      <a:pt x="2070" y="1032"/>
                    </a:lnTo>
                    <a:lnTo>
                      <a:pt x="2066" y="1008"/>
                    </a:lnTo>
                    <a:lnTo>
                      <a:pt x="2064" y="996"/>
                    </a:lnTo>
                    <a:lnTo>
                      <a:pt x="2064" y="984"/>
                    </a:lnTo>
                    <a:lnTo>
                      <a:pt x="2064" y="984"/>
                    </a:lnTo>
                    <a:lnTo>
                      <a:pt x="2062" y="976"/>
                    </a:lnTo>
                    <a:lnTo>
                      <a:pt x="2062" y="974"/>
                    </a:lnTo>
                    <a:lnTo>
                      <a:pt x="2060" y="974"/>
                    </a:lnTo>
                    <a:lnTo>
                      <a:pt x="2056" y="976"/>
                    </a:lnTo>
                    <a:lnTo>
                      <a:pt x="2050" y="980"/>
                    </a:lnTo>
                    <a:lnTo>
                      <a:pt x="2044" y="986"/>
                    </a:lnTo>
                    <a:lnTo>
                      <a:pt x="2038" y="990"/>
                    </a:lnTo>
                    <a:lnTo>
                      <a:pt x="2032" y="990"/>
                    </a:lnTo>
                    <a:lnTo>
                      <a:pt x="2030" y="988"/>
                    </a:lnTo>
                    <a:lnTo>
                      <a:pt x="2030" y="986"/>
                    </a:lnTo>
                    <a:lnTo>
                      <a:pt x="2030" y="986"/>
                    </a:lnTo>
                    <a:lnTo>
                      <a:pt x="2028" y="976"/>
                    </a:lnTo>
                    <a:lnTo>
                      <a:pt x="2028" y="974"/>
                    </a:lnTo>
                    <a:lnTo>
                      <a:pt x="2032" y="974"/>
                    </a:lnTo>
                    <a:lnTo>
                      <a:pt x="2038" y="972"/>
                    </a:lnTo>
                    <a:lnTo>
                      <a:pt x="2044" y="968"/>
                    </a:lnTo>
                    <a:lnTo>
                      <a:pt x="2050" y="962"/>
                    </a:lnTo>
                    <a:lnTo>
                      <a:pt x="2050" y="962"/>
                    </a:lnTo>
                    <a:lnTo>
                      <a:pt x="2054" y="956"/>
                    </a:lnTo>
                    <a:lnTo>
                      <a:pt x="2054" y="956"/>
                    </a:lnTo>
                    <a:lnTo>
                      <a:pt x="2054" y="954"/>
                    </a:lnTo>
                    <a:lnTo>
                      <a:pt x="2044" y="958"/>
                    </a:lnTo>
                    <a:lnTo>
                      <a:pt x="2032" y="962"/>
                    </a:lnTo>
                    <a:lnTo>
                      <a:pt x="2030" y="960"/>
                    </a:lnTo>
                    <a:lnTo>
                      <a:pt x="2030" y="956"/>
                    </a:lnTo>
                    <a:lnTo>
                      <a:pt x="2030" y="956"/>
                    </a:lnTo>
                    <a:lnTo>
                      <a:pt x="2032" y="950"/>
                    </a:lnTo>
                    <a:lnTo>
                      <a:pt x="2030" y="944"/>
                    </a:lnTo>
                    <a:lnTo>
                      <a:pt x="2026" y="940"/>
                    </a:lnTo>
                    <a:lnTo>
                      <a:pt x="2020" y="938"/>
                    </a:lnTo>
                    <a:lnTo>
                      <a:pt x="2002" y="932"/>
                    </a:lnTo>
                    <a:lnTo>
                      <a:pt x="1980" y="926"/>
                    </a:lnTo>
                    <a:lnTo>
                      <a:pt x="1980" y="926"/>
                    </a:lnTo>
                    <a:lnTo>
                      <a:pt x="1960" y="918"/>
                    </a:lnTo>
                    <a:lnTo>
                      <a:pt x="1948" y="912"/>
                    </a:lnTo>
                    <a:lnTo>
                      <a:pt x="1944" y="908"/>
                    </a:lnTo>
                    <a:lnTo>
                      <a:pt x="1944" y="904"/>
                    </a:lnTo>
                    <a:lnTo>
                      <a:pt x="1944" y="900"/>
                    </a:lnTo>
                    <a:lnTo>
                      <a:pt x="1944" y="896"/>
                    </a:lnTo>
                    <a:lnTo>
                      <a:pt x="1942" y="892"/>
                    </a:lnTo>
                    <a:lnTo>
                      <a:pt x="1934" y="886"/>
                    </a:lnTo>
                    <a:lnTo>
                      <a:pt x="1934" y="886"/>
                    </a:lnTo>
                    <a:lnTo>
                      <a:pt x="1924" y="880"/>
                    </a:lnTo>
                    <a:lnTo>
                      <a:pt x="1922" y="874"/>
                    </a:lnTo>
                    <a:lnTo>
                      <a:pt x="1922" y="870"/>
                    </a:lnTo>
                    <a:lnTo>
                      <a:pt x="1924" y="866"/>
                    </a:lnTo>
                    <a:lnTo>
                      <a:pt x="1922" y="862"/>
                    </a:lnTo>
                    <a:lnTo>
                      <a:pt x="1916" y="858"/>
                    </a:lnTo>
                    <a:lnTo>
                      <a:pt x="1902" y="852"/>
                    </a:lnTo>
                    <a:lnTo>
                      <a:pt x="1878" y="846"/>
                    </a:lnTo>
                    <a:lnTo>
                      <a:pt x="1878" y="846"/>
                    </a:lnTo>
                    <a:lnTo>
                      <a:pt x="1888" y="846"/>
                    </a:lnTo>
                    <a:lnTo>
                      <a:pt x="1896" y="844"/>
                    </a:lnTo>
                    <a:lnTo>
                      <a:pt x="1904" y="842"/>
                    </a:lnTo>
                    <a:lnTo>
                      <a:pt x="1910" y="838"/>
                    </a:lnTo>
                    <a:lnTo>
                      <a:pt x="1926" y="828"/>
                    </a:lnTo>
                    <a:lnTo>
                      <a:pt x="1948" y="818"/>
                    </a:lnTo>
                    <a:lnTo>
                      <a:pt x="1948" y="818"/>
                    </a:lnTo>
                    <a:lnTo>
                      <a:pt x="1954" y="816"/>
                    </a:lnTo>
                    <a:lnTo>
                      <a:pt x="1960" y="816"/>
                    </a:lnTo>
                    <a:lnTo>
                      <a:pt x="1974" y="818"/>
                    </a:lnTo>
                    <a:lnTo>
                      <a:pt x="1988" y="824"/>
                    </a:lnTo>
                    <a:lnTo>
                      <a:pt x="2002" y="832"/>
                    </a:lnTo>
                    <a:lnTo>
                      <a:pt x="2016" y="838"/>
                    </a:lnTo>
                    <a:lnTo>
                      <a:pt x="2030" y="842"/>
                    </a:lnTo>
                    <a:lnTo>
                      <a:pt x="2038" y="844"/>
                    </a:lnTo>
                    <a:lnTo>
                      <a:pt x="2044" y="842"/>
                    </a:lnTo>
                    <a:lnTo>
                      <a:pt x="2052" y="840"/>
                    </a:lnTo>
                    <a:lnTo>
                      <a:pt x="2058" y="836"/>
                    </a:lnTo>
                    <a:lnTo>
                      <a:pt x="2058" y="836"/>
                    </a:lnTo>
                    <a:lnTo>
                      <a:pt x="2070" y="830"/>
                    </a:lnTo>
                    <a:lnTo>
                      <a:pt x="2078" y="826"/>
                    </a:lnTo>
                    <a:lnTo>
                      <a:pt x="2086" y="826"/>
                    </a:lnTo>
                    <a:lnTo>
                      <a:pt x="2092" y="828"/>
                    </a:lnTo>
                    <a:lnTo>
                      <a:pt x="2096" y="830"/>
                    </a:lnTo>
                    <a:lnTo>
                      <a:pt x="2100" y="830"/>
                    </a:lnTo>
                    <a:lnTo>
                      <a:pt x="2106" y="826"/>
                    </a:lnTo>
                    <a:lnTo>
                      <a:pt x="2112" y="818"/>
                    </a:lnTo>
                    <a:lnTo>
                      <a:pt x="2112" y="818"/>
                    </a:lnTo>
                    <a:lnTo>
                      <a:pt x="2118" y="810"/>
                    </a:lnTo>
                    <a:lnTo>
                      <a:pt x="2118" y="806"/>
                    </a:lnTo>
                    <a:lnTo>
                      <a:pt x="2116" y="802"/>
                    </a:lnTo>
                    <a:lnTo>
                      <a:pt x="2112" y="796"/>
                    </a:lnTo>
                    <a:lnTo>
                      <a:pt x="2104" y="792"/>
                    </a:lnTo>
                    <a:lnTo>
                      <a:pt x="2092" y="790"/>
                    </a:lnTo>
                    <a:lnTo>
                      <a:pt x="2080" y="788"/>
                    </a:lnTo>
                    <a:lnTo>
                      <a:pt x="2054" y="786"/>
                    </a:lnTo>
                    <a:lnTo>
                      <a:pt x="2054" y="786"/>
                    </a:lnTo>
                    <a:lnTo>
                      <a:pt x="2044" y="786"/>
                    </a:lnTo>
                    <a:lnTo>
                      <a:pt x="2040" y="784"/>
                    </a:lnTo>
                    <a:lnTo>
                      <a:pt x="2040" y="780"/>
                    </a:lnTo>
                    <a:lnTo>
                      <a:pt x="2040" y="776"/>
                    </a:lnTo>
                    <a:lnTo>
                      <a:pt x="2046" y="768"/>
                    </a:lnTo>
                    <a:lnTo>
                      <a:pt x="2054" y="762"/>
                    </a:lnTo>
                    <a:lnTo>
                      <a:pt x="2066" y="758"/>
                    </a:lnTo>
                    <a:lnTo>
                      <a:pt x="2078" y="754"/>
                    </a:lnTo>
                    <a:lnTo>
                      <a:pt x="2092" y="752"/>
                    </a:lnTo>
                    <a:lnTo>
                      <a:pt x="2092" y="752"/>
                    </a:lnTo>
                    <a:lnTo>
                      <a:pt x="2104" y="754"/>
                    </a:lnTo>
                    <a:lnTo>
                      <a:pt x="2112" y="758"/>
                    </a:lnTo>
                    <a:lnTo>
                      <a:pt x="2122" y="766"/>
                    </a:lnTo>
                    <a:lnTo>
                      <a:pt x="2128" y="768"/>
                    </a:lnTo>
                    <a:lnTo>
                      <a:pt x="2132" y="770"/>
                    </a:lnTo>
                    <a:lnTo>
                      <a:pt x="2142" y="768"/>
                    </a:lnTo>
                    <a:lnTo>
                      <a:pt x="2152" y="766"/>
                    </a:lnTo>
                    <a:lnTo>
                      <a:pt x="2152" y="766"/>
                    </a:lnTo>
                    <a:lnTo>
                      <a:pt x="2162" y="762"/>
                    </a:lnTo>
                    <a:lnTo>
                      <a:pt x="2164" y="758"/>
                    </a:lnTo>
                    <a:lnTo>
                      <a:pt x="2166" y="754"/>
                    </a:lnTo>
                    <a:lnTo>
                      <a:pt x="2162" y="750"/>
                    </a:lnTo>
                    <a:lnTo>
                      <a:pt x="2154" y="746"/>
                    </a:lnTo>
                    <a:lnTo>
                      <a:pt x="2146" y="742"/>
                    </a:lnTo>
                    <a:lnTo>
                      <a:pt x="2134" y="740"/>
                    </a:lnTo>
                    <a:lnTo>
                      <a:pt x="2120" y="738"/>
                    </a:lnTo>
                    <a:lnTo>
                      <a:pt x="2120" y="738"/>
                    </a:lnTo>
                    <a:lnTo>
                      <a:pt x="2112" y="738"/>
                    </a:lnTo>
                    <a:lnTo>
                      <a:pt x="2108" y="736"/>
                    </a:lnTo>
                    <a:lnTo>
                      <a:pt x="2104" y="732"/>
                    </a:lnTo>
                    <a:lnTo>
                      <a:pt x="2102" y="728"/>
                    </a:lnTo>
                    <a:lnTo>
                      <a:pt x="2100" y="718"/>
                    </a:lnTo>
                    <a:lnTo>
                      <a:pt x="2102" y="708"/>
                    </a:lnTo>
                    <a:lnTo>
                      <a:pt x="2108" y="700"/>
                    </a:lnTo>
                    <a:lnTo>
                      <a:pt x="2114" y="694"/>
                    </a:lnTo>
                    <a:lnTo>
                      <a:pt x="2118" y="692"/>
                    </a:lnTo>
                    <a:lnTo>
                      <a:pt x="2122" y="692"/>
                    </a:lnTo>
                    <a:lnTo>
                      <a:pt x="2124" y="692"/>
                    </a:lnTo>
                    <a:lnTo>
                      <a:pt x="2126" y="696"/>
                    </a:lnTo>
                    <a:lnTo>
                      <a:pt x="2126" y="696"/>
                    </a:lnTo>
                    <a:lnTo>
                      <a:pt x="2132" y="700"/>
                    </a:lnTo>
                    <a:lnTo>
                      <a:pt x="2140" y="702"/>
                    </a:lnTo>
                    <a:lnTo>
                      <a:pt x="2148" y="702"/>
                    </a:lnTo>
                    <a:lnTo>
                      <a:pt x="2154" y="698"/>
                    </a:lnTo>
                    <a:lnTo>
                      <a:pt x="2158" y="692"/>
                    </a:lnTo>
                    <a:lnTo>
                      <a:pt x="2162" y="686"/>
                    </a:lnTo>
                    <a:lnTo>
                      <a:pt x="2160" y="678"/>
                    </a:lnTo>
                    <a:lnTo>
                      <a:pt x="2156" y="670"/>
                    </a:lnTo>
                    <a:lnTo>
                      <a:pt x="2156" y="670"/>
                    </a:lnTo>
                    <a:lnTo>
                      <a:pt x="2150" y="662"/>
                    </a:lnTo>
                    <a:lnTo>
                      <a:pt x="2150" y="658"/>
                    </a:lnTo>
                    <a:lnTo>
                      <a:pt x="2154" y="656"/>
                    </a:lnTo>
                    <a:lnTo>
                      <a:pt x="2156" y="656"/>
                    </a:lnTo>
                    <a:lnTo>
                      <a:pt x="2160" y="656"/>
                    </a:lnTo>
                    <a:lnTo>
                      <a:pt x="2160" y="654"/>
                    </a:lnTo>
                    <a:lnTo>
                      <a:pt x="2144" y="646"/>
                    </a:lnTo>
                    <a:lnTo>
                      <a:pt x="2144" y="646"/>
                    </a:lnTo>
                    <a:lnTo>
                      <a:pt x="2132" y="640"/>
                    </a:lnTo>
                    <a:lnTo>
                      <a:pt x="2128" y="636"/>
                    </a:lnTo>
                    <a:lnTo>
                      <a:pt x="2128" y="634"/>
                    </a:lnTo>
                    <a:lnTo>
                      <a:pt x="2130" y="632"/>
                    </a:lnTo>
                    <a:lnTo>
                      <a:pt x="2140" y="628"/>
                    </a:lnTo>
                    <a:lnTo>
                      <a:pt x="2142" y="624"/>
                    </a:lnTo>
                    <a:lnTo>
                      <a:pt x="2142" y="620"/>
                    </a:lnTo>
                    <a:lnTo>
                      <a:pt x="2142" y="620"/>
                    </a:lnTo>
                    <a:lnTo>
                      <a:pt x="2140" y="616"/>
                    </a:lnTo>
                    <a:lnTo>
                      <a:pt x="2136" y="614"/>
                    </a:lnTo>
                    <a:lnTo>
                      <a:pt x="2126" y="612"/>
                    </a:lnTo>
                    <a:lnTo>
                      <a:pt x="2098" y="612"/>
                    </a:lnTo>
                    <a:lnTo>
                      <a:pt x="2084" y="612"/>
                    </a:lnTo>
                    <a:lnTo>
                      <a:pt x="2074" y="612"/>
                    </a:lnTo>
                    <a:lnTo>
                      <a:pt x="2066" y="608"/>
                    </a:lnTo>
                    <a:lnTo>
                      <a:pt x="2064" y="606"/>
                    </a:lnTo>
                    <a:lnTo>
                      <a:pt x="2062" y="602"/>
                    </a:lnTo>
                    <a:lnTo>
                      <a:pt x="2062" y="602"/>
                    </a:lnTo>
                    <a:lnTo>
                      <a:pt x="2062" y="598"/>
                    </a:lnTo>
                    <a:lnTo>
                      <a:pt x="2060" y="594"/>
                    </a:lnTo>
                    <a:lnTo>
                      <a:pt x="2056" y="590"/>
                    </a:lnTo>
                    <a:lnTo>
                      <a:pt x="2048" y="586"/>
                    </a:lnTo>
                    <a:lnTo>
                      <a:pt x="2040" y="582"/>
                    </a:lnTo>
                    <a:lnTo>
                      <a:pt x="2032" y="580"/>
                    </a:lnTo>
                    <a:lnTo>
                      <a:pt x="2028" y="578"/>
                    </a:lnTo>
                    <a:lnTo>
                      <a:pt x="2026" y="576"/>
                    </a:lnTo>
                    <a:lnTo>
                      <a:pt x="2028" y="574"/>
                    </a:lnTo>
                    <a:lnTo>
                      <a:pt x="2032" y="568"/>
                    </a:lnTo>
                    <a:lnTo>
                      <a:pt x="2032" y="568"/>
                    </a:lnTo>
                    <a:lnTo>
                      <a:pt x="2040" y="566"/>
                    </a:lnTo>
                    <a:lnTo>
                      <a:pt x="2046" y="566"/>
                    </a:lnTo>
                    <a:lnTo>
                      <a:pt x="2050" y="570"/>
                    </a:lnTo>
                    <a:lnTo>
                      <a:pt x="2054" y="574"/>
                    </a:lnTo>
                    <a:lnTo>
                      <a:pt x="2058" y="578"/>
                    </a:lnTo>
                    <a:lnTo>
                      <a:pt x="2064" y="580"/>
                    </a:lnTo>
                    <a:lnTo>
                      <a:pt x="2072" y="580"/>
                    </a:lnTo>
                    <a:lnTo>
                      <a:pt x="2082" y="574"/>
                    </a:lnTo>
                    <a:lnTo>
                      <a:pt x="2082" y="574"/>
                    </a:lnTo>
                    <a:lnTo>
                      <a:pt x="2094" y="566"/>
                    </a:lnTo>
                    <a:lnTo>
                      <a:pt x="2106" y="562"/>
                    </a:lnTo>
                    <a:lnTo>
                      <a:pt x="2120" y="560"/>
                    </a:lnTo>
                    <a:lnTo>
                      <a:pt x="2132" y="560"/>
                    </a:lnTo>
                    <a:lnTo>
                      <a:pt x="2144" y="562"/>
                    </a:lnTo>
                    <a:lnTo>
                      <a:pt x="2156" y="564"/>
                    </a:lnTo>
                    <a:lnTo>
                      <a:pt x="2178" y="574"/>
                    </a:lnTo>
                    <a:lnTo>
                      <a:pt x="2178" y="574"/>
                    </a:lnTo>
                    <a:lnTo>
                      <a:pt x="2188" y="576"/>
                    </a:lnTo>
                    <a:lnTo>
                      <a:pt x="2196" y="574"/>
                    </a:lnTo>
                    <a:lnTo>
                      <a:pt x="2202" y="570"/>
                    </a:lnTo>
                    <a:lnTo>
                      <a:pt x="2206" y="564"/>
                    </a:lnTo>
                    <a:lnTo>
                      <a:pt x="2208" y="556"/>
                    </a:lnTo>
                    <a:lnTo>
                      <a:pt x="2206" y="546"/>
                    </a:lnTo>
                    <a:lnTo>
                      <a:pt x="2202" y="536"/>
                    </a:lnTo>
                    <a:lnTo>
                      <a:pt x="2194" y="528"/>
                    </a:lnTo>
                    <a:lnTo>
                      <a:pt x="2194" y="528"/>
                    </a:lnTo>
                    <a:lnTo>
                      <a:pt x="2186" y="522"/>
                    </a:lnTo>
                    <a:lnTo>
                      <a:pt x="2180" y="522"/>
                    </a:lnTo>
                    <a:lnTo>
                      <a:pt x="2176" y="524"/>
                    </a:lnTo>
                    <a:lnTo>
                      <a:pt x="2172" y="528"/>
                    </a:lnTo>
                    <a:lnTo>
                      <a:pt x="2166" y="532"/>
                    </a:lnTo>
                    <a:lnTo>
                      <a:pt x="2158" y="534"/>
                    </a:lnTo>
                    <a:lnTo>
                      <a:pt x="2148" y="532"/>
                    </a:lnTo>
                    <a:lnTo>
                      <a:pt x="2132" y="524"/>
                    </a:lnTo>
                    <a:lnTo>
                      <a:pt x="2132" y="524"/>
                    </a:lnTo>
                    <a:lnTo>
                      <a:pt x="2106" y="506"/>
                    </a:lnTo>
                    <a:lnTo>
                      <a:pt x="2102" y="502"/>
                    </a:lnTo>
                    <a:lnTo>
                      <a:pt x="2102" y="500"/>
                    </a:lnTo>
                    <a:lnTo>
                      <a:pt x="2102" y="498"/>
                    </a:lnTo>
                    <a:lnTo>
                      <a:pt x="2106" y="498"/>
                    </a:lnTo>
                    <a:lnTo>
                      <a:pt x="2116" y="498"/>
                    </a:lnTo>
                    <a:lnTo>
                      <a:pt x="2144" y="504"/>
                    </a:lnTo>
                    <a:lnTo>
                      <a:pt x="2144" y="504"/>
                    </a:lnTo>
                    <a:lnTo>
                      <a:pt x="2170" y="508"/>
                    </a:lnTo>
                    <a:lnTo>
                      <a:pt x="2174" y="508"/>
                    </a:lnTo>
                    <a:lnTo>
                      <a:pt x="2174" y="506"/>
                    </a:lnTo>
                    <a:lnTo>
                      <a:pt x="2168" y="502"/>
                    </a:lnTo>
                    <a:lnTo>
                      <a:pt x="2156" y="496"/>
                    </a:lnTo>
                    <a:lnTo>
                      <a:pt x="2120" y="480"/>
                    </a:lnTo>
                    <a:lnTo>
                      <a:pt x="2120" y="480"/>
                    </a:lnTo>
                    <a:lnTo>
                      <a:pt x="2100" y="474"/>
                    </a:lnTo>
                    <a:lnTo>
                      <a:pt x="2086" y="474"/>
                    </a:lnTo>
                    <a:lnTo>
                      <a:pt x="2078" y="476"/>
                    </a:lnTo>
                    <a:lnTo>
                      <a:pt x="2074" y="482"/>
                    </a:lnTo>
                    <a:lnTo>
                      <a:pt x="2070" y="494"/>
                    </a:lnTo>
                    <a:lnTo>
                      <a:pt x="2066" y="500"/>
                    </a:lnTo>
                    <a:lnTo>
                      <a:pt x="2060" y="504"/>
                    </a:lnTo>
                    <a:lnTo>
                      <a:pt x="2060" y="504"/>
                    </a:lnTo>
                    <a:lnTo>
                      <a:pt x="2056" y="504"/>
                    </a:lnTo>
                    <a:lnTo>
                      <a:pt x="2054" y="502"/>
                    </a:lnTo>
                    <a:lnTo>
                      <a:pt x="2052" y="500"/>
                    </a:lnTo>
                    <a:lnTo>
                      <a:pt x="2052" y="498"/>
                    </a:lnTo>
                    <a:lnTo>
                      <a:pt x="2054" y="490"/>
                    </a:lnTo>
                    <a:lnTo>
                      <a:pt x="2060" y="478"/>
                    </a:lnTo>
                    <a:lnTo>
                      <a:pt x="2072" y="454"/>
                    </a:lnTo>
                    <a:lnTo>
                      <a:pt x="2080" y="440"/>
                    </a:lnTo>
                    <a:lnTo>
                      <a:pt x="2086" y="426"/>
                    </a:lnTo>
                    <a:lnTo>
                      <a:pt x="2086" y="426"/>
                    </a:lnTo>
                    <a:lnTo>
                      <a:pt x="2090" y="414"/>
                    </a:lnTo>
                    <a:lnTo>
                      <a:pt x="2096" y="408"/>
                    </a:lnTo>
                    <a:lnTo>
                      <a:pt x="2104" y="404"/>
                    </a:lnTo>
                    <a:lnTo>
                      <a:pt x="2110" y="404"/>
                    </a:lnTo>
                    <a:lnTo>
                      <a:pt x="2124" y="404"/>
                    </a:lnTo>
                    <a:lnTo>
                      <a:pt x="2130" y="404"/>
                    </a:lnTo>
                    <a:lnTo>
                      <a:pt x="2134" y="402"/>
                    </a:lnTo>
                    <a:lnTo>
                      <a:pt x="2134" y="402"/>
                    </a:lnTo>
                    <a:lnTo>
                      <a:pt x="2146" y="392"/>
                    </a:lnTo>
                    <a:lnTo>
                      <a:pt x="2160" y="382"/>
                    </a:lnTo>
                    <a:lnTo>
                      <a:pt x="2166" y="376"/>
                    </a:lnTo>
                    <a:lnTo>
                      <a:pt x="2168" y="372"/>
                    </a:lnTo>
                    <a:lnTo>
                      <a:pt x="2168" y="370"/>
                    </a:lnTo>
                    <a:lnTo>
                      <a:pt x="2166" y="368"/>
                    </a:lnTo>
                    <a:lnTo>
                      <a:pt x="2160" y="366"/>
                    </a:lnTo>
                    <a:lnTo>
                      <a:pt x="2160" y="366"/>
                    </a:lnTo>
                    <a:lnTo>
                      <a:pt x="2152" y="362"/>
                    </a:lnTo>
                    <a:lnTo>
                      <a:pt x="2146" y="358"/>
                    </a:lnTo>
                    <a:lnTo>
                      <a:pt x="2144" y="354"/>
                    </a:lnTo>
                    <a:lnTo>
                      <a:pt x="2144" y="348"/>
                    </a:lnTo>
                    <a:lnTo>
                      <a:pt x="2146" y="344"/>
                    </a:lnTo>
                    <a:lnTo>
                      <a:pt x="2150" y="338"/>
                    </a:lnTo>
                    <a:lnTo>
                      <a:pt x="2158" y="336"/>
                    </a:lnTo>
                    <a:lnTo>
                      <a:pt x="2168" y="334"/>
                    </a:lnTo>
                    <a:lnTo>
                      <a:pt x="2168" y="334"/>
                    </a:lnTo>
                    <a:lnTo>
                      <a:pt x="2190" y="334"/>
                    </a:lnTo>
                    <a:lnTo>
                      <a:pt x="2204" y="330"/>
                    </a:lnTo>
                    <a:lnTo>
                      <a:pt x="2216" y="322"/>
                    </a:lnTo>
                    <a:lnTo>
                      <a:pt x="2228" y="310"/>
                    </a:lnTo>
                    <a:lnTo>
                      <a:pt x="2228" y="310"/>
                    </a:lnTo>
                    <a:lnTo>
                      <a:pt x="2230" y="306"/>
                    </a:lnTo>
                    <a:lnTo>
                      <a:pt x="2230" y="304"/>
                    </a:lnTo>
                    <a:lnTo>
                      <a:pt x="2228" y="302"/>
                    </a:lnTo>
                    <a:lnTo>
                      <a:pt x="2226" y="300"/>
                    </a:lnTo>
                    <a:lnTo>
                      <a:pt x="2214" y="300"/>
                    </a:lnTo>
                    <a:lnTo>
                      <a:pt x="2200" y="300"/>
                    </a:lnTo>
                    <a:lnTo>
                      <a:pt x="2162" y="308"/>
                    </a:lnTo>
                    <a:lnTo>
                      <a:pt x="2142" y="312"/>
                    </a:lnTo>
                    <a:lnTo>
                      <a:pt x="2124" y="318"/>
                    </a:lnTo>
                    <a:lnTo>
                      <a:pt x="2124" y="318"/>
                    </a:lnTo>
                    <a:lnTo>
                      <a:pt x="2112" y="322"/>
                    </a:lnTo>
                    <a:lnTo>
                      <a:pt x="2108" y="320"/>
                    </a:lnTo>
                    <a:lnTo>
                      <a:pt x="2106" y="320"/>
                    </a:lnTo>
                    <a:lnTo>
                      <a:pt x="2106" y="316"/>
                    </a:lnTo>
                    <a:lnTo>
                      <a:pt x="2108" y="314"/>
                    </a:lnTo>
                    <a:lnTo>
                      <a:pt x="2114" y="306"/>
                    </a:lnTo>
                    <a:lnTo>
                      <a:pt x="2124" y="298"/>
                    </a:lnTo>
                    <a:lnTo>
                      <a:pt x="2138" y="292"/>
                    </a:lnTo>
                    <a:lnTo>
                      <a:pt x="2152" y="288"/>
                    </a:lnTo>
                    <a:lnTo>
                      <a:pt x="2160" y="288"/>
                    </a:lnTo>
                    <a:lnTo>
                      <a:pt x="2168" y="288"/>
                    </a:lnTo>
                    <a:lnTo>
                      <a:pt x="2168" y="288"/>
                    </a:lnTo>
                    <a:lnTo>
                      <a:pt x="2182" y="292"/>
                    </a:lnTo>
                    <a:lnTo>
                      <a:pt x="2198" y="292"/>
                    </a:lnTo>
                    <a:lnTo>
                      <a:pt x="2214" y="292"/>
                    </a:lnTo>
                    <a:lnTo>
                      <a:pt x="2228" y="290"/>
                    </a:lnTo>
                    <a:lnTo>
                      <a:pt x="2256" y="284"/>
                    </a:lnTo>
                    <a:lnTo>
                      <a:pt x="2278" y="276"/>
                    </a:lnTo>
                    <a:lnTo>
                      <a:pt x="2278" y="276"/>
                    </a:lnTo>
                    <a:lnTo>
                      <a:pt x="2284" y="270"/>
                    </a:lnTo>
                    <a:lnTo>
                      <a:pt x="2286" y="268"/>
                    </a:lnTo>
                    <a:lnTo>
                      <a:pt x="2284" y="268"/>
                    </a:lnTo>
                    <a:lnTo>
                      <a:pt x="2280" y="264"/>
                    </a:lnTo>
                    <a:lnTo>
                      <a:pt x="2270" y="262"/>
                    </a:lnTo>
                    <a:lnTo>
                      <a:pt x="2244" y="260"/>
                    </a:lnTo>
                    <a:lnTo>
                      <a:pt x="2232" y="260"/>
                    </a:lnTo>
                    <a:lnTo>
                      <a:pt x="2220" y="262"/>
                    </a:lnTo>
                    <a:lnTo>
                      <a:pt x="2220" y="262"/>
                    </a:lnTo>
                    <a:lnTo>
                      <a:pt x="2206" y="264"/>
                    </a:lnTo>
                    <a:lnTo>
                      <a:pt x="2188" y="264"/>
                    </a:lnTo>
                    <a:lnTo>
                      <a:pt x="2154" y="262"/>
                    </a:lnTo>
                    <a:lnTo>
                      <a:pt x="2134" y="258"/>
                    </a:lnTo>
                    <a:lnTo>
                      <a:pt x="2150" y="258"/>
                    </a:lnTo>
                    <a:lnTo>
                      <a:pt x="2150" y="258"/>
                    </a:lnTo>
                    <a:lnTo>
                      <a:pt x="2168" y="260"/>
                    </a:lnTo>
                    <a:lnTo>
                      <a:pt x="2182" y="258"/>
                    </a:lnTo>
                    <a:lnTo>
                      <a:pt x="2192" y="256"/>
                    </a:lnTo>
                    <a:lnTo>
                      <a:pt x="2200" y="252"/>
                    </a:lnTo>
                    <a:lnTo>
                      <a:pt x="2214" y="248"/>
                    </a:lnTo>
                    <a:lnTo>
                      <a:pt x="2222" y="246"/>
                    </a:lnTo>
                    <a:lnTo>
                      <a:pt x="2232" y="248"/>
                    </a:lnTo>
                    <a:lnTo>
                      <a:pt x="2232" y="248"/>
                    </a:lnTo>
                    <a:lnTo>
                      <a:pt x="2244" y="250"/>
                    </a:lnTo>
                    <a:lnTo>
                      <a:pt x="2254" y="250"/>
                    </a:lnTo>
                    <a:lnTo>
                      <a:pt x="2274" y="248"/>
                    </a:lnTo>
                    <a:lnTo>
                      <a:pt x="2298" y="244"/>
                    </a:lnTo>
                    <a:lnTo>
                      <a:pt x="2330" y="242"/>
                    </a:lnTo>
                    <a:lnTo>
                      <a:pt x="2330" y="242"/>
                    </a:lnTo>
                    <a:lnTo>
                      <a:pt x="2342" y="240"/>
                    </a:lnTo>
                    <a:lnTo>
                      <a:pt x="2344" y="238"/>
                    </a:lnTo>
                    <a:lnTo>
                      <a:pt x="2344" y="238"/>
                    </a:lnTo>
                    <a:lnTo>
                      <a:pt x="2342" y="232"/>
                    </a:lnTo>
                    <a:lnTo>
                      <a:pt x="2336" y="228"/>
                    </a:lnTo>
                    <a:lnTo>
                      <a:pt x="2330" y="224"/>
                    </a:lnTo>
                    <a:lnTo>
                      <a:pt x="2328" y="220"/>
                    </a:lnTo>
                    <a:lnTo>
                      <a:pt x="2330" y="220"/>
                    </a:lnTo>
                    <a:lnTo>
                      <a:pt x="2334" y="218"/>
                    </a:lnTo>
                    <a:lnTo>
                      <a:pt x="2348" y="218"/>
                    </a:lnTo>
                    <a:lnTo>
                      <a:pt x="2348" y="218"/>
                    </a:lnTo>
                    <a:lnTo>
                      <a:pt x="2360" y="216"/>
                    </a:lnTo>
                    <a:lnTo>
                      <a:pt x="2372" y="214"/>
                    </a:lnTo>
                    <a:lnTo>
                      <a:pt x="2382" y="212"/>
                    </a:lnTo>
                    <a:lnTo>
                      <a:pt x="2392" y="206"/>
                    </a:lnTo>
                    <a:lnTo>
                      <a:pt x="2412" y="196"/>
                    </a:lnTo>
                    <a:lnTo>
                      <a:pt x="2436" y="182"/>
                    </a:lnTo>
                    <a:lnTo>
                      <a:pt x="2436" y="182"/>
                    </a:lnTo>
                    <a:lnTo>
                      <a:pt x="2440" y="180"/>
                    </a:lnTo>
                    <a:lnTo>
                      <a:pt x="2442" y="176"/>
                    </a:lnTo>
                    <a:lnTo>
                      <a:pt x="2438" y="174"/>
                    </a:lnTo>
                    <a:lnTo>
                      <a:pt x="2434" y="170"/>
                    </a:lnTo>
                    <a:lnTo>
                      <a:pt x="2414" y="164"/>
                    </a:lnTo>
                    <a:lnTo>
                      <a:pt x="2388" y="158"/>
                    </a:lnTo>
                    <a:lnTo>
                      <a:pt x="2356" y="154"/>
                    </a:lnTo>
                    <a:lnTo>
                      <a:pt x="2322" y="150"/>
                    </a:lnTo>
                    <a:lnTo>
                      <a:pt x="2292" y="148"/>
                    </a:lnTo>
                    <a:lnTo>
                      <a:pt x="2264" y="150"/>
                    </a:lnTo>
                    <a:lnTo>
                      <a:pt x="2264" y="150"/>
                    </a:lnTo>
                    <a:lnTo>
                      <a:pt x="2244" y="152"/>
                    </a:lnTo>
                    <a:lnTo>
                      <a:pt x="2230" y="158"/>
                    </a:lnTo>
                    <a:lnTo>
                      <a:pt x="2220" y="164"/>
                    </a:lnTo>
                    <a:lnTo>
                      <a:pt x="2214" y="172"/>
                    </a:lnTo>
                    <a:lnTo>
                      <a:pt x="2210" y="180"/>
                    </a:lnTo>
                    <a:lnTo>
                      <a:pt x="2204" y="184"/>
                    </a:lnTo>
                    <a:lnTo>
                      <a:pt x="2198" y="186"/>
                    </a:lnTo>
                    <a:lnTo>
                      <a:pt x="2188" y="186"/>
                    </a:lnTo>
                    <a:lnTo>
                      <a:pt x="2188" y="186"/>
                    </a:lnTo>
                    <a:lnTo>
                      <a:pt x="2176" y="184"/>
                    </a:lnTo>
                    <a:lnTo>
                      <a:pt x="2162" y="182"/>
                    </a:lnTo>
                    <a:lnTo>
                      <a:pt x="2140" y="184"/>
                    </a:lnTo>
                    <a:lnTo>
                      <a:pt x="2126" y="184"/>
                    </a:lnTo>
                    <a:lnTo>
                      <a:pt x="2126" y="182"/>
                    </a:lnTo>
                    <a:lnTo>
                      <a:pt x="2126" y="182"/>
                    </a:lnTo>
                    <a:lnTo>
                      <a:pt x="2130" y="178"/>
                    </a:lnTo>
                    <a:lnTo>
                      <a:pt x="2130" y="178"/>
                    </a:lnTo>
                    <a:lnTo>
                      <a:pt x="2134" y="172"/>
                    </a:lnTo>
                    <a:lnTo>
                      <a:pt x="2134" y="170"/>
                    </a:lnTo>
                    <a:lnTo>
                      <a:pt x="2128" y="170"/>
                    </a:lnTo>
                    <a:lnTo>
                      <a:pt x="2120" y="172"/>
                    </a:lnTo>
                    <a:lnTo>
                      <a:pt x="2108" y="176"/>
                    </a:lnTo>
                    <a:lnTo>
                      <a:pt x="2092" y="184"/>
                    </a:lnTo>
                    <a:lnTo>
                      <a:pt x="2074" y="196"/>
                    </a:lnTo>
                    <a:lnTo>
                      <a:pt x="2050" y="210"/>
                    </a:lnTo>
                    <a:lnTo>
                      <a:pt x="2050" y="210"/>
                    </a:lnTo>
                    <a:lnTo>
                      <a:pt x="2028" y="224"/>
                    </a:lnTo>
                    <a:lnTo>
                      <a:pt x="2010" y="234"/>
                    </a:lnTo>
                    <a:lnTo>
                      <a:pt x="1996" y="242"/>
                    </a:lnTo>
                    <a:lnTo>
                      <a:pt x="1986" y="244"/>
                    </a:lnTo>
                    <a:lnTo>
                      <a:pt x="1984" y="244"/>
                    </a:lnTo>
                    <a:lnTo>
                      <a:pt x="1982" y="244"/>
                    </a:lnTo>
                    <a:lnTo>
                      <a:pt x="1984" y="238"/>
                    </a:lnTo>
                    <a:lnTo>
                      <a:pt x="1992" y="228"/>
                    </a:lnTo>
                    <a:lnTo>
                      <a:pt x="2008" y="216"/>
                    </a:lnTo>
                    <a:lnTo>
                      <a:pt x="2008" y="216"/>
                    </a:lnTo>
                    <a:lnTo>
                      <a:pt x="2026" y="200"/>
                    </a:lnTo>
                    <a:lnTo>
                      <a:pt x="2040" y="186"/>
                    </a:lnTo>
                    <a:lnTo>
                      <a:pt x="2050" y="172"/>
                    </a:lnTo>
                    <a:lnTo>
                      <a:pt x="2052" y="166"/>
                    </a:lnTo>
                    <a:lnTo>
                      <a:pt x="2052" y="160"/>
                    </a:lnTo>
                    <a:lnTo>
                      <a:pt x="2052" y="156"/>
                    </a:lnTo>
                    <a:lnTo>
                      <a:pt x="2050" y="150"/>
                    </a:lnTo>
                    <a:lnTo>
                      <a:pt x="2048" y="146"/>
                    </a:lnTo>
                    <a:lnTo>
                      <a:pt x="2042" y="144"/>
                    </a:lnTo>
                    <a:lnTo>
                      <a:pt x="2036" y="140"/>
                    </a:lnTo>
                    <a:lnTo>
                      <a:pt x="2028" y="138"/>
                    </a:lnTo>
                    <a:lnTo>
                      <a:pt x="2004" y="138"/>
                    </a:lnTo>
                    <a:lnTo>
                      <a:pt x="2004" y="138"/>
                    </a:lnTo>
                    <a:lnTo>
                      <a:pt x="1984" y="138"/>
                    </a:lnTo>
                    <a:lnTo>
                      <a:pt x="1972" y="142"/>
                    </a:lnTo>
                    <a:lnTo>
                      <a:pt x="1964" y="146"/>
                    </a:lnTo>
                    <a:lnTo>
                      <a:pt x="1962" y="152"/>
                    </a:lnTo>
                    <a:lnTo>
                      <a:pt x="1960" y="156"/>
                    </a:lnTo>
                    <a:lnTo>
                      <a:pt x="1958" y="162"/>
                    </a:lnTo>
                    <a:lnTo>
                      <a:pt x="1952" y="168"/>
                    </a:lnTo>
                    <a:lnTo>
                      <a:pt x="1940" y="172"/>
                    </a:lnTo>
                    <a:lnTo>
                      <a:pt x="1940" y="172"/>
                    </a:lnTo>
                    <a:lnTo>
                      <a:pt x="1910" y="178"/>
                    </a:lnTo>
                    <a:lnTo>
                      <a:pt x="1886" y="182"/>
                    </a:lnTo>
                    <a:lnTo>
                      <a:pt x="1878" y="182"/>
                    </a:lnTo>
                    <a:lnTo>
                      <a:pt x="1876" y="180"/>
                    </a:lnTo>
                    <a:lnTo>
                      <a:pt x="1880" y="176"/>
                    </a:lnTo>
                    <a:lnTo>
                      <a:pt x="1890" y="172"/>
                    </a:lnTo>
                    <a:lnTo>
                      <a:pt x="1890" y="172"/>
                    </a:lnTo>
                    <a:lnTo>
                      <a:pt x="1916" y="160"/>
                    </a:lnTo>
                    <a:lnTo>
                      <a:pt x="1922" y="154"/>
                    </a:lnTo>
                    <a:lnTo>
                      <a:pt x="1924" y="152"/>
                    </a:lnTo>
                    <a:lnTo>
                      <a:pt x="1924" y="150"/>
                    </a:lnTo>
                    <a:lnTo>
                      <a:pt x="1924" y="148"/>
                    </a:lnTo>
                    <a:lnTo>
                      <a:pt x="1920" y="148"/>
                    </a:lnTo>
                    <a:lnTo>
                      <a:pt x="1906" y="144"/>
                    </a:lnTo>
                    <a:lnTo>
                      <a:pt x="1884" y="142"/>
                    </a:lnTo>
                    <a:lnTo>
                      <a:pt x="1852" y="140"/>
                    </a:lnTo>
                    <a:lnTo>
                      <a:pt x="1852" y="140"/>
                    </a:lnTo>
                    <a:lnTo>
                      <a:pt x="1812" y="142"/>
                    </a:lnTo>
                    <a:lnTo>
                      <a:pt x="1770" y="146"/>
                    </a:lnTo>
                    <a:lnTo>
                      <a:pt x="1730" y="152"/>
                    </a:lnTo>
                    <a:lnTo>
                      <a:pt x="1694" y="160"/>
                    </a:lnTo>
                    <a:lnTo>
                      <a:pt x="1636" y="172"/>
                    </a:lnTo>
                    <a:lnTo>
                      <a:pt x="1616" y="174"/>
                    </a:lnTo>
                    <a:lnTo>
                      <a:pt x="1610" y="174"/>
                    </a:lnTo>
                    <a:lnTo>
                      <a:pt x="1608" y="174"/>
                    </a:lnTo>
                    <a:lnTo>
                      <a:pt x="1608" y="174"/>
                    </a:lnTo>
                    <a:lnTo>
                      <a:pt x="1604" y="170"/>
                    </a:lnTo>
                    <a:lnTo>
                      <a:pt x="1602" y="168"/>
                    </a:lnTo>
                    <a:lnTo>
                      <a:pt x="1604" y="164"/>
                    </a:lnTo>
                    <a:lnTo>
                      <a:pt x="1606" y="162"/>
                    </a:lnTo>
                    <a:lnTo>
                      <a:pt x="1618" y="156"/>
                    </a:lnTo>
                    <a:lnTo>
                      <a:pt x="1636" y="152"/>
                    </a:lnTo>
                    <a:lnTo>
                      <a:pt x="1686" y="142"/>
                    </a:lnTo>
                    <a:lnTo>
                      <a:pt x="1744" y="134"/>
                    </a:lnTo>
                    <a:lnTo>
                      <a:pt x="1744" y="134"/>
                    </a:lnTo>
                    <a:lnTo>
                      <a:pt x="1772" y="130"/>
                    </a:lnTo>
                    <a:lnTo>
                      <a:pt x="1802" y="130"/>
                    </a:lnTo>
                    <a:lnTo>
                      <a:pt x="1864" y="130"/>
                    </a:lnTo>
                    <a:lnTo>
                      <a:pt x="1926" y="130"/>
                    </a:lnTo>
                    <a:lnTo>
                      <a:pt x="1956" y="128"/>
                    </a:lnTo>
                    <a:lnTo>
                      <a:pt x="1984" y="124"/>
                    </a:lnTo>
                    <a:lnTo>
                      <a:pt x="1984" y="124"/>
                    </a:lnTo>
                    <a:lnTo>
                      <a:pt x="2020" y="114"/>
                    </a:lnTo>
                    <a:lnTo>
                      <a:pt x="2054" y="104"/>
                    </a:lnTo>
                    <a:lnTo>
                      <a:pt x="2066" y="98"/>
                    </a:lnTo>
                    <a:lnTo>
                      <a:pt x="2072" y="92"/>
                    </a:lnTo>
                    <a:lnTo>
                      <a:pt x="2072" y="90"/>
                    </a:lnTo>
                    <a:lnTo>
                      <a:pt x="2070" y="88"/>
                    </a:lnTo>
                    <a:lnTo>
                      <a:pt x="2062" y="84"/>
                    </a:lnTo>
                    <a:lnTo>
                      <a:pt x="2062" y="84"/>
                    </a:lnTo>
                    <a:lnTo>
                      <a:pt x="2034" y="78"/>
                    </a:lnTo>
                    <a:lnTo>
                      <a:pt x="2004" y="72"/>
                    </a:lnTo>
                    <a:lnTo>
                      <a:pt x="1988" y="70"/>
                    </a:lnTo>
                    <a:lnTo>
                      <a:pt x="1970" y="68"/>
                    </a:lnTo>
                    <a:lnTo>
                      <a:pt x="1952" y="70"/>
                    </a:lnTo>
                    <a:lnTo>
                      <a:pt x="1932" y="72"/>
                    </a:lnTo>
                    <a:lnTo>
                      <a:pt x="1932" y="72"/>
                    </a:lnTo>
                    <a:lnTo>
                      <a:pt x="1914" y="76"/>
                    </a:lnTo>
                    <a:lnTo>
                      <a:pt x="1916" y="74"/>
                    </a:lnTo>
                    <a:lnTo>
                      <a:pt x="1922" y="70"/>
                    </a:lnTo>
                    <a:lnTo>
                      <a:pt x="1930" y="64"/>
                    </a:lnTo>
                    <a:lnTo>
                      <a:pt x="1936" y="58"/>
                    </a:lnTo>
                    <a:lnTo>
                      <a:pt x="1938" y="56"/>
                    </a:lnTo>
                    <a:lnTo>
                      <a:pt x="1938" y="52"/>
                    </a:lnTo>
                    <a:lnTo>
                      <a:pt x="1936" y="50"/>
                    </a:lnTo>
                    <a:lnTo>
                      <a:pt x="1932" y="46"/>
                    </a:lnTo>
                    <a:lnTo>
                      <a:pt x="1932" y="46"/>
                    </a:lnTo>
                    <a:lnTo>
                      <a:pt x="1922" y="42"/>
                    </a:lnTo>
                    <a:lnTo>
                      <a:pt x="1912" y="42"/>
                    </a:lnTo>
                    <a:lnTo>
                      <a:pt x="1898" y="42"/>
                    </a:lnTo>
                    <a:lnTo>
                      <a:pt x="1884" y="46"/>
                    </a:lnTo>
                    <a:lnTo>
                      <a:pt x="1866" y="48"/>
                    </a:lnTo>
                    <a:lnTo>
                      <a:pt x="1846" y="50"/>
                    </a:lnTo>
                    <a:lnTo>
                      <a:pt x="1822" y="52"/>
                    </a:lnTo>
                    <a:lnTo>
                      <a:pt x="1794" y="50"/>
                    </a:lnTo>
                    <a:lnTo>
                      <a:pt x="1794" y="50"/>
                    </a:lnTo>
                    <a:lnTo>
                      <a:pt x="1766" y="48"/>
                    </a:lnTo>
                    <a:lnTo>
                      <a:pt x="1744" y="48"/>
                    </a:lnTo>
                    <a:lnTo>
                      <a:pt x="1724" y="52"/>
                    </a:lnTo>
                    <a:lnTo>
                      <a:pt x="1708" y="54"/>
                    </a:lnTo>
                    <a:lnTo>
                      <a:pt x="1678" y="60"/>
                    </a:lnTo>
                    <a:lnTo>
                      <a:pt x="1660" y="60"/>
                    </a:lnTo>
                    <a:lnTo>
                      <a:pt x="1638" y="60"/>
                    </a:lnTo>
                    <a:lnTo>
                      <a:pt x="1638" y="60"/>
                    </a:lnTo>
                    <a:lnTo>
                      <a:pt x="1622" y="58"/>
                    </a:lnTo>
                    <a:lnTo>
                      <a:pt x="1616" y="56"/>
                    </a:lnTo>
                    <a:lnTo>
                      <a:pt x="1618" y="54"/>
                    </a:lnTo>
                    <a:lnTo>
                      <a:pt x="1628" y="52"/>
                    </a:lnTo>
                    <a:lnTo>
                      <a:pt x="1692" y="46"/>
                    </a:lnTo>
                    <a:lnTo>
                      <a:pt x="1692" y="46"/>
                    </a:lnTo>
                    <a:lnTo>
                      <a:pt x="1734" y="44"/>
                    </a:lnTo>
                    <a:lnTo>
                      <a:pt x="1794" y="42"/>
                    </a:lnTo>
                    <a:lnTo>
                      <a:pt x="1852" y="38"/>
                    </a:lnTo>
                    <a:lnTo>
                      <a:pt x="1894" y="34"/>
                    </a:lnTo>
                    <a:lnTo>
                      <a:pt x="1894" y="34"/>
                    </a:lnTo>
                    <a:lnTo>
                      <a:pt x="1900" y="32"/>
                    </a:lnTo>
                    <a:lnTo>
                      <a:pt x="1902" y="32"/>
                    </a:lnTo>
                    <a:lnTo>
                      <a:pt x="1902" y="30"/>
                    </a:lnTo>
                    <a:lnTo>
                      <a:pt x="1898" y="28"/>
                    </a:lnTo>
                    <a:lnTo>
                      <a:pt x="1882" y="24"/>
                    </a:lnTo>
                    <a:lnTo>
                      <a:pt x="1858" y="20"/>
                    </a:lnTo>
                    <a:lnTo>
                      <a:pt x="1798" y="12"/>
                    </a:lnTo>
                    <a:lnTo>
                      <a:pt x="1732" y="6"/>
                    </a:lnTo>
                    <a:lnTo>
                      <a:pt x="1732" y="6"/>
                    </a:lnTo>
                    <a:lnTo>
                      <a:pt x="1686" y="2"/>
                    </a:lnTo>
                    <a:lnTo>
                      <a:pt x="1648" y="0"/>
                    </a:lnTo>
                    <a:lnTo>
                      <a:pt x="1618" y="2"/>
                    </a:lnTo>
                    <a:lnTo>
                      <a:pt x="1594" y="2"/>
                    </a:lnTo>
                    <a:lnTo>
                      <a:pt x="1552" y="6"/>
                    </a:lnTo>
                    <a:lnTo>
                      <a:pt x="1528" y="8"/>
                    </a:lnTo>
                    <a:lnTo>
                      <a:pt x="1504" y="6"/>
                    </a:lnTo>
                    <a:lnTo>
                      <a:pt x="1504" y="6"/>
                    </a:lnTo>
                    <a:lnTo>
                      <a:pt x="1480" y="6"/>
                    </a:lnTo>
                    <a:lnTo>
                      <a:pt x="1466" y="8"/>
                    </a:lnTo>
                    <a:lnTo>
                      <a:pt x="1460" y="10"/>
                    </a:lnTo>
                    <a:lnTo>
                      <a:pt x="1458" y="14"/>
                    </a:lnTo>
                    <a:lnTo>
                      <a:pt x="1458" y="16"/>
                    </a:lnTo>
                    <a:lnTo>
                      <a:pt x="1458" y="18"/>
                    </a:lnTo>
                    <a:lnTo>
                      <a:pt x="1452" y="18"/>
                    </a:lnTo>
                    <a:lnTo>
                      <a:pt x="1442" y="16"/>
                    </a:lnTo>
                    <a:lnTo>
                      <a:pt x="1442" y="16"/>
                    </a:lnTo>
                    <a:lnTo>
                      <a:pt x="1420" y="12"/>
                    </a:lnTo>
                    <a:lnTo>
                      <a:pt x="1410" y="14"/>
                    </a:lnTo>
                    <a:lnTo>
                      <a:pt x="1400" y="16"/>
                    </a:lnTo>
                    <a:lnTo>
                      <a:pt x="1384" y="18"/>
                    </a:lnTo>
                    <a:lnTo>
                      <a:pt x="1384" y="18"/>
                    </a:lnTo>
                    <a:lnTo>
                      <a:pt x="1374" y="18"/>
                    </a:lnTo>
                    <a:lnTo>
                      <a:pt x="1368" y="20"/>
                    </a:lnTo>
                    <a:lnTo>
                      <a:pt x="1366" y="24"/>
                    </a:lnTo>
                    <a:lnTo>
                      <a:pt x="1366" y="28"/>
                    </a:lnTo>
                    <a:lnTo>
                      <a:pt x="1370" y="32"/>
                    </a:lnTo>
                    <a:lnTo>
                      <a:pt x="1378" y="36"/>
                    </a:lnTo>
                    <a:lnTo>
                      <a:pt x="1388" y="40"/>
                    </a:lnTo>
                    <a:lnTo>
                      <a:pt x="1402" y="44"/>
                    </a:lnTo>
                    <a:lnTo>
                      <a:pt x="1402" y="44"/>
                    </a:lnTo>
                    <a:lnTo>
                      <a:pt x="1412" y="46"/>
                    </a:lnTo>
                    <a:lnTo>
                      <a:pt x="1416" y="46"/>
                    </a:lnTo>
                    <a:lnTo>
                      <a:pt x="1412" y="48"/>
                    </a:lnTo>
                    <a:lnTo>
                      <a:pt x="1406" y="50"/>
                    </a:lnTo>
                    <a:lnTo>
                      <a:pt x="1386" y="52"/>
                    </a:lnTo>
                    <a:lnTo>
                      <a:pt x="1378" y="54"/>
                    </a:lnTo>
                    <a:lnTo>
                      <a:pt x="1372" y="56"/>
                    </a:lnTo>
                    <a:lnTo>
                      <a:pt x="1372" y="56"/>
                    </a:lnTo>
                    <a:lnTo>
                      <a:pt x="1356" y="62"/>
                    </a:lnTo>
                    <a:lnTo>
                      <a:pt x="1332" y="64"/>
                    </a:lnTo>
                    <a:lnTo>
                      <a:pt x="1318" y="66"/>
                    </a:lnTo>
                    <a:lnTo>
                      <a:pt x="1304" y="64"/>
                    </a:lnTo>
                    <a:lnTo>
                      <a:pt x="1290" y="62"/>
                    </a:lnTo>
                    <a:lnTo>
                      <a:pt x="1278" y="56"/>
                    </a:lnTo>
                    <a:lnTo>
                      <a:pt x="1278" y="56"/>
                    </a:lnTo>
                    <a:lnTo>
                      <a:pt x="1254" y="46"/>
                    </a:lnTo>
                    <a:lnTo>
                      <a:pt x="1242" y="42"/>
                    </a:lnTo>
                    <a:lnTo>
                      <a:pt x="1228" y="38"/>
                    </a:lnTo>
                    <a:lnTo>
                      <a:pt x="1212" y="36"/>
                    </a:lnTo>
                    <a:lnTo>
                      <a:pt x="1194" y="34"/>
                    </a:lnTo>
                    <a:lnTo>
                      <a:pt x="1176" y="36"/>
                    </a:lnTo>
                    <a:lnTo>
                      <a:pt x="1154" y="38"/>
                    </a:lnTo>
                    <a:lnTo>
                      <a:pt x="1154" y="38"/>
                    </a:lnTo>
                    <a:lnTo>
                      <a:pt x="1114" y="44"/>
                    </a:lnTo>
                    <a:lnTo>
                      <a:pt x="1078" y="48"/>
                    </a:lnTo>
                    <a:lnTo>
                      <a:pt x="1064" y="50"/>
                    </a:lnTo>
                    <a:lnTo>
                      <a:pt x="1054" y="54"/>
                    </a:lnTo>
                    <a:lnTo>
                      <a:pt x="1048" y="56"/>
                    </a:lnTo>
                    <a:lnTo>
                      <a:pt x="1048" y="58"/>
                    </a:lnTo>
                    <a:lnTo>
                      <a:pt x="1048" y="60"/>
                    </a:lnTo>
                    <a:lnTo>
                      <a:pt x="1048" y="60"/>
                    </a:lnTo>
                    <a:lnTo>
                      <a:pt x="1054" y="64"/>
                    </a:lnTo>
                    <a:lnTo>
                      <a:pt x="1062" y="66"/>
                    </a:lnTo>
                    <a:lnTo>
                      <a:pt x="1092" y="68"/>
                    </a:lnTo>
                    <a:lnTo>
                      <a:pt x="1128" y="66"/>
                    </a:lnTo>
                    <a:lnTo>
                      <a:pt x="1170" y="66"/>
                    </a:lnTo>
                    <a:lnTo>
                      <a:pt x="1170" y="66"/>
                    </a:lnTo>
                    <a:lnTo>
                      <a:pt x="1208" y="68"/>
                    </a:lnTo>
                    <a:lnTo>
                      <a:pt x="1246" y="72"/>
                    </a:lnTo>
                    <a:lnTo>
                      <a:pt x="1280" y="76"/>
                    </a:lnTo>
                    <a:lnTo>
                      <a:pt x="1314" y="82"/>
                    </a:lnTo>
                    <a:lnTo>
                      <a:pt x="1314" y="82"/>
                    </a:lnTo>
                    <a:lnTo>
                      <a:pt x="1326" y="86"/>
                    </a:lnTo>
                    <a:lnTo>
                      <a:pt x="1332" y="88"/>
                    </a:lnTo>
                    <a:lnTo>
                      <a:pt x="1332" y="90"/>
                    </a:lnTo>
                    <a:lnTo>
                      <a:pt x="1332" y="90"/>
                    </a:lnTo>
                    <a:lnTo>
                      <a:pt x="1326" y="92"/>
                    </a:lnTo>
                    <a:lnTo>
                      <a:pt x="1308" y="92"/>
                    </a:lnTo>
                    <a:lnTo>
                      <a:pt x="1294" y="90"/>
                    </a:lnTo>
                    <a:lnTo>
                      <a:pt x="1282" y="88"/>
                    </a:lnTo>
                    <a:lnTo>
                      <a:pt x="1282" y="88"/>
                    </a:lnTo>
                    <a:lnTo>
                      <a:pt x="1268" y="84"/>
                    </a:lnTo>
                    <a:lnTo>
                      <a:pt x="1252" y="82"/>
                    </a:lnTo>
                    <a:lnTo>
                      <a:pt x="1214" y="78"/>
                    </a:lnTo>
                    <a:lnTo>
                      <a:pt x="1110" y="74"/>
                    </a:lnTo>
                    <a:lnTo>
                      <a:pt x="1110" y="74"/>
                    </a:lnTo>
                    <a:lnTo>
                      <a:pt x="1092" y="76"/>
                    </a:lnTo>
                    <a:lnTo>
                      <a:pt x="1090" y="76"/>
                    </a:lnTo>
                    <a:lnTo>
                      <a:pt x="1092" y="78"/>
                    </a:lnTo>
                    <a:lnTo>
                      <a:pt x="1106" y="84"/>
                    </a:lnTo>
                    <a:lnTo>
                      <a:pt x="1126" y="92"/>
                    </a:lnTo>
                    <a:lnTo>
                      <a:pt x="1148" y="100"/>
                    </a:lnTo>
                    <a:lnTo>
                      <a:pt x="1164" y="108"/>
                    </a:lnTo>
                    <a:lnTo>
                      <a:pt x="1168" y="110"/>
                    </a:lnTo>
                    <a:lnTo>
                      <a:pt x="1168" y="114"/>
                    </a:lnTo>
                    <a:lnTo>
                      <a:pt x="1164" y="116"/>
                    </a:lnTo>
                    <a:lnTo>
                      <a:pt x="1154" y="116"/>
                    </a:lnTo>
                    <a:lnTo>
                      <a:pt x="1154" y="116"/>
                    </a:lnTo>
                    <a:lnTo>
                      <a:pt x="1146" y="118"/>
                    </a:lnTo>
                    <a:lnTo>
                      <a:pt x="1142" y="120"/>
                    </a:lnTo>
                    <a:lnTo>
                      <a:pt x="1138" y="122"/>
                    </a:lnTo>
                    <a:lnTo>
                      <a:pt x="1138" y="126"/>
                    </a:lnTo>
                    <a:lnTo>
                      <a:pt x="1136" y="132"/>
                    </a:lnTo>
                    <a:lnTo>
                      <a:pt x="1138" y="140"/>
                    </a:lnTo>
                    <a:lnTo>
                      <a:pt x="1142" y="148"/>
                    </a:lnTo>
                    <a:lnTo>
                      <a:pt x="1142" y="156"/>
                    </a:lnTo>
                    <a:lnTo>
                      <a:pt x="1142" y="158"/>
                    </a:lnTo>
                    <a:lnTo>
                      <a:pt x="1140" y="160"/>
                    </a:lnTo>
                    <a:lnTo>
                      <a:pt x="1136" y="162"/>
                    </a:lnTo>
                    <a:lnTo>
                      <a:pt x="1132" y="164"/>
                    </a:lnTo>
                    <a:lnTo>
                      <a:pt x="1132" y="164"/>
                    </a:lnTo>
                    <a:lnTo>
                      <a:pt x="1122" y="164"/>
                    </a:lnTo>
                    <a:lnTo>
                      <a:pt x="1114" y="162"/>
                    </a:lnTo>
                    <a:lnTo>
                      <a:pt x="1108" y="158"/>
                    </a:lnTo>
                    <a:lnTo>
                      <a:pt x="1102" y="152"/>
                    </a:lnTo>
                    <a:lnTo>
                      <a:pt x="1094" y="146"/>
                    </a:lnTo>
                    <a:lnTo>
                      <a:pt x="1084" y="142"/>
                    </a:lnTo>
                    <a:lnTo>
                      <a:pt x="1070" y="136"/>
                    </a:lnTo>
                    <a:lnTo>
                      <a:pt x="1052" y="132"/>
                    </a:lnTo>
                    <a:lnTo>
                      <a:pt x="1052" y="132"/>
                    </a:lnTo>
                    <a:lnTo>
                      <a:pt x="1034" y="128"/>
                    </a:lnTo>
                    <a:lnTo>
                      <a:pt x="1016" y="124"/>
                    </a:lnTo>
                    <a:lnTo>
                      <a:pt x="986" y="114"/>
                    </a:lnTo>
                    <a:lnTo>
                      <a:pt x="954" y="104"/>
                    </a:lnTo>
                    <a:lnTo>
                      <a:pt x="936" y="100"/>
                    </a:lnTo>
                    <a:lnTo>
                      <a:pt x="916" y="98"/>
                    </a:lnTo>
                    <a:lnTo>
                      <a:pt x="916" y="98"/>
                    </a:lnTo>
                    <a:lnTo>
                      <a:pt x="896" y="98"/>
                    </a:lnTo>
                    <a:lnTo>
                      <a:pt x="884" y="100"/>
                    </a:lnTo>
                    <a:lnTo>
                      <a:pt x="876" y="102"/>
                    </a:lnTo>
                    <a:lnTo>
                      <a:pt x="874" y="104"/>
                    </a:lnTo>
                    <a:lnTo>
                      <a:pt x="874" y="106"/>
                    </a:lnTo>
                    <a:lnTo>
                      <a:pt x="876" y="112"/>
                    </a:lnTo>
                    <a:lnTo>
                      <a:pt x="884" y="118"/>
                    </a:lnTo>
                    <a:lnTo>
                      <a:pt x="914" y="138"/>
                    </a:lnTo>
                    <a:lnTo>
                      <a:pt x="914" y="138"/>
                    </a:lnTo>
                    <a:lnTo>
                      <a:pt x="926" y="146"/>
                    </a:lnTo>
                    <a:lnTo>
                      <a:pt x="928" y="148"/>
                    </a:lnTo>
                    <a:lnTo>
                      <a:pt x="928" y="150"/>
                    </a:lnTo>
                    <a:lnTo>
                      <a:pt x="922" y="150"/>
                    </a:lnTo>
                    <a:lnTo>
                      <a:pt x="912" y="148"/>
                    </a:lnTo>
                    <a:lnTo>
                      <a:pt x="900" y="148"/>
                    </a:lnTo>
                    <a:lnTo>
                      <a:pt x="888" y="148"/>
                    </a:lnTo>
                    <a:lnTo>
                      <a:pt x="884" y="148"/>
                    </a:lnTo>
                    <a:lnTo>
                      <a:pt x="882" y="150"/>
                    </a:lnTo>
                    <a:lnTo>
                      <a:pt x="882" y="154"/>
                    </a:lnTo>
                    <a:lnTo>
                      <a:pt x="884" y="158"/>
                    </a:lnTo>
                    <a:lnTo>
                      <a:pt x="884" y="158"/>
                    </a:lnTo>
                    <a:lnTo>
                      <a:pt x="886" y="160"/>
                    </a:lnTo>
                    <a:lnTo>
                      <a:pt x="886" y="162"/>
                    </a:lnTo>
                    <a:lnTo>
                      <a:pt x="878" y="160"/>
                    </a:lnTo>
                    <a:lnTo>
                      <a:pt x="866" y="156"/>
                    </a:lnTo>
                    <a:lnTo>
                      <a:pt x="850" y="150"/>
                    </a:lnTo>
                    <a:lnTo>
                      <a:pt x="834" y="148"/>
                    </a:lnTo>
                    <a:lnTo>
                      <a:pt x="824" y="148"/>
                    </a:lnTo>
                    <a:lnTo>
                      <a:pt x="814" y="148"/>
                    </a:lnTo>
                    <a:lnTo>
                      <a:pt x="806" y="152"/>
                    </a:lnTo>
                    <a:lnTo>
                      <a:pt x="796" y="156"/>
                    </a:lnTo>
                    <a:lnTo>
                      <a:pt x="788" y="164"/>
                    </a:lnTo>
                    <a:lnTo>
                      <a:pt x="782" y="172"/>
                    </a:lnTo>
                    <a:lnTo>
                      <a:pt x="782" y="172"/>
                    </a:lnTo>
                    <a:lnTo>
                      <a:pt x="770" y="190"/>
                    </a:lnTo>
                    <a:lnTo>
                      <a:pt x="772" y="180"/>
                    </a:lnTo>
                    <a:lnTo>
                      <a:pt x="776" y="168"/>
                    </a:lnTo>
                    <a:lnTo>
                      <a:pt x="776" y="154"/>
                    </a:lnTo>
                    <a:lnTo>
                      <a:pt x="774" y="138"/>
                    </a:lnTo>
                    <a:lnTo>
                      <a:pt x="772" y="132"/>
                    </a:lnTo>
                    <a:lnTo>
                      <a:pt x="766" y="124"/>
                    </a:lnTo>
                    <a:lnTo>
                      <a:pt x="766" y="124"/>
                    </a:lnTo>
                    <a:lnTo>
                      <a:pt x="756" y="114"/>
                    </a:lnTo>
                    <a:lnTo>
                      <a:pt x="746" y="108"/>
                    </a:lnTo>
                    <a:lnTo>
                      <a:pt x="732" y="108"/>
                    </a:lnTo>
                    <a:lnTo>
                      <a:pt x="716" y="110"/>
                    </a:lnTo>
                    <a:lnTo>
                      <a:pt x="672" y="120"/>
                    </a:lnTo>
                    <a:lnTo>
                      <a:pt x="640" y="126"/>
                    </a:lnTo>
                    <a:lnTo>
                      <a:pt x="598" y="130"/>
                    </a:lnTo>
                    <a:lnTo>
                      <a:pt x="598" y="130"/>
                    </a:lnTo>
                    <a:lnTo>
                      <a:pt x="558" y="136"/>
                    </a:lnTo>
                    <a:lnTo>
                      <a:pt x="526" y="140"/>
                    </a:lnTo>
                    <a:lnTo>
                      <a:pt x="502" y="146"/>
                    </a:lnTo>
                    <a:lnTo>
                      <a:pt x="484" y="152"/>
                    </a:lnTo>
                    <a:lnTo>
                      <a:pt x="472" y="156"/>
                    </a:lnTo>
                    <a:lnTo>
                      <a:pt x="466" y="164"/>
                    </a:lnTo>
                    <a:lnTo>
                      <a:pt x="466" y="166"/>
                    </a:lnTo>
                    <a:lnTo>
                      <a:pt x="466" y="170"/>
                    </a:lnTo>
                    <a:lnTo>
                      <a:pt x="470" y="176"/>
                    </a:lnTo>
                    <a:lnTo>
                      <a:pt x="470" y="176"/>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grpSp>
        <p:sp>
          <p:nvSpPr>
            <p:cNvPr id="11" name="Freeform 6134">
              <a:extLst>
                <a:ext uri="{FF2B5EF4-FFF2-40B4-BE49-F238E27FC236}">
                  <a16:creationId xmlns:a16="http://schemas.microsoft.com/office/drawing/2014/main" id="{F2E2B099-D13E-65E5-8996-9E2EE7A17906}"/>
                </a:ext>
              </a:extLst>
            </p:cNvPr>
            <p:cNvSpPr>
              <a:spLocks/>
            </p:cNvSpPr>
            <p:nvPr/>
          </p:nvSpPr>
          <p:spPr bwMode="auto">
            <a:xfrm>
              <a:off x="3549028" y="3600798"/>
              <a:ext cx="3810" cy="5079"/>
            </a:xfrm>
            <a:custGeom>
              <a:avLst/>
              <a:gdLst/>
              <a:ahLst/>
              <a:cxnLst>
                <a:cxn ang="0">
                  <a:pos x="2" y="8"/>
                </a:cxn>
                <a:cxn ang="0">
                  <a:pos x="2" y="8"/>
                </a:cxn>
                <a:cxn ang="0">
                  <a:pos x="4" y="8"/>
                </a:cxn>
                <a:cxn ang="0">
                  <a:pos x="6" y="4"/>
                </a:cxn>
                <a:cxn ang="0">
                  <a:pos x="6" y="2"/>
                </a:cxn>
                <a:cxn ang="0">
                  <a:pos x="6" y="0"/>
                </a:cxn>
                <a:cxn ang="0">
                  <a:pos x="6" y="0"/>
                </a:cxn>
                <a:cxn ang="0">
                  <a:pos x="4" y="2"/>
                </a:cxn>
                <a:cxn ang="0">
                  <a:pos x="2" y="4"/>
                </a:cxn>
                <a:cxn ang="0">
                  <a:pos x="0" y="6"/>
                </a:cxn>
                <a:cxn ang="0">
                  <a:pos x="2" y="8"/>
                </a:cxn>
                <a:cxn ang="0">
                  <a:pos x="2" y="8"/>
                </a:cxn>
              </a:cxnLst>
              <a:rect l="0" t="0" r="r" b="b"/>
              <a:pathLst>
                <a:path w="6" h="8">
                  <a:moveTo>
                    <a:pt x="2" y="8"/>
                  </a:moveTo>
                  <a:lnTo>
                    <a:pt x="2" y="8"/>
                  </a:lnTo>
                  <a:lnTo>
                    <a:pt x="4" y="8"/>
                  </a:lnTo>
                  <a:lnTo>
                    <a:pt x="6" y="4"/>
                  </a:lnTo>
                  <a:lnTo>
                    <a:pt x="6" y="2"/>
                  </a:lnTo>
                  <a:lnTo>
                    <a:pt x="6" y="0"/>
                  </a:lnTo>
                  <a:lnTo>
                    <a:pt x="6" y="0"/>
                  </a:lnTo>
                  <a:lnTo>
                    <a:pt x="4" y="2"/>
                  </a:lnTo>
                  <a:lnTo>
                    <a:pt x="2" y="4"/>
                  </a:lnTo>
                  <a:lnTo>
                    <a:pt x="0" y="6"/>
                  </a:lnTo>
                  <a:lnTo>
                    <a:pt x="2" y="8"/>
                  </a:lnTo>
                  <a:lnTo>
                    <a:pt x="2" y="8"/>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12" name="Freeform 6135">
              <a:extLst>
                <a:ext uri="{FF2B5EF4-FFF2-40B4-BE49-F238E27FC236}">
                  <a16:creationId xmlns:a16="http://schemas.microsoft.com/office/drawing/2014/main" id="{62B6E125-6950-8EDE-4313-A1E49A549210}"/>
                </a:ext>
              </a:extLst>
            </p:cNvPr>
            <p:cNvSpPr>
              <a:spLocks/>
            </p:cNvSpPr>
            <p:nvPr/>
          </p:nvSpPr>
          <p:spPr bwMode="auto">
            <a:xfrm>
              <a:off x="3554396" y="3592522"/>
              <a:ext cx="1587" cy="1587"/>
            </a:xfrm>
            <a:custGeom>
              <a:avLst/>
              <a:gdLst/>
              <a:ahLst/>
              <a:cxnLst>
                <a:cxn ang="0">
                  <a:pos x="0" y="4"/>
                </a:cxn>
                <a:cxn ang="0">
                  <a:pos x="0" y="4"/>
                </a:cxn>
                <a:cxn ang="0">
                  <a:pos x="2" y="4"/>
                </a:cxn>
                <a:cxn ang="0">
                  <a:pos x="4" y="2"/>
                </a:cxn>
                <a:cxn ang="0">
                  <a:pos x="4" y="0"/>
                </a:cxn>
                <a:cxn ang="0">
                  <a:pos x="4" y="0"/>
                </a:cxn>
                <a:cxn ang="0">
                  <a:pos x="2" y="0"/>
                </a:cxn>
                <a:cxn ang="0">
                  <a:pos x="0" y="0"/>
                </a:cxn>
                <a:cxn ang="0">
                  <a:pos x="0" y="2"/>
                </a:cxn>
                <a:cxn ang="0">
                  <a:pos x="0" y="4"/>
                </a:cxn>
                <a:cxn ang="0">
                  <a:pos x="0" y="4"/>
                </a:cxn>
              </a:cxnLst>
              <a:rect l="0" t="0" r="r" b="b"/>
              <a:pathLst>
                <a:path w="4" h="4">
                  <a:moveTo>
                    <a:pt x="0" y="4"/>
                  </a:moveTo>
                  <a:lnTo>
                    <a:pt x="0" y="4"/>
                  </a:lnTo>
                  <a:lnTo>
                    <a:pt x="2" y="4"/>
                  </a:lnTo>
                  <a:lnTo>
                    <a:pt x="4" y="2"/>
                  </a:lnTo>
                  <a:lnTo>
                    <a:pt x="4" y="0"/>
                  </a:lnTo>
                  <a:lnTo>
                    <a:pt x="4" y="0"/>
                  </a:lnTo>
                  <a:lnTo>
                    <a:pt x="2" y="0"/>
                  </a:lnTo>
                  <a:lnTo>
                    <a:pt x="0" y="0"/>
                  </a:lnTo>
                  <a:lnTo>
                    <a:pt x="0" y="2"/>
                  </a:lnTo>
                  <a:lnTo>
                    <a:pt x="0" y="4"/>
                  </a:lnTo>
                  <a:lnTo>
                    <a:pt x="0" y="4"/>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13" name="Freeform 6136">
              <a:extLst>
                <a:ext uri="{FF2B5EF4-FFF2-40B4-BE49-F238E27FC236}">
                  <a16:creationId xmlns:a16="http://schemas.microsoft.com/office/drawing/2014/main" id="{EC34443D-E9BF-7068-7574-344A1754A2EA}"/>
                </a:ext>
              </a:extLst>
            </p:cNvPr>
            <p:cNvSpPr>
              <a:spLocks/>
            </p:cNvSpPr>
            <p:nvPr/>
          </p:nvSpPr>
          <p:spPr bwMode="auto">
            <a:xfrm>
              <a:off x="3542678" y="3591909"/>
              <a:ext cx="3810" cy="5079"/>
            </a:xfrm>
            <a:custGeom>
              <a:avLst/>
              <a:gdLst/>
              <a:ahLst/>
              <a:cxnLst>
                <a:cxn ang="0">
                  <a:pos x="6" y="2"/>
                </a:cxn>
                <a:cxn ang="0">
                  <a:pos x="6" y="2"/>
                </a:cxn>
                <a:cxn ang="0">
                  <a:pos x="4" y="0"/>
                </a:cxn>
                <a:cxn ang="0">
                  <a:pos x="0" y="2"/>
                </a:cxn>
                <a:cxn ang="0">
                  <a:pos x="0" y="6"/>
                </a:cxn>
                <a:cxn ang="0">
                  <a:pos x="0" y="8"/>
                </a:cxn>
                <a:cxn ang="0">
                  <a:pos x="0" y="8"/>
                </a:cxn>
                <a:cxn ang="0">
                  <a:pos x="4" y="6"/>
                </a:cxn>
                <a:cxn ang="0">
                  <a:pos x="6" y="4"/>
                </a:cxn>
                <a:cxn ang="0">
                  <a:pos x="6" y="2"/>
                </a:cxn>
                <a:cxn ang="0">
                  <a:pos x="6" y="2"/>
                </a:cxn>
              </a:cxnLst>
              <a:rect l="0" t="0" r="r" b="b"/>
              <a:pathLst>
                <a:path w="6" h="8">
                  <a:moveTo>
                    <a:pt x="6" y="2"/>
                  </a:moveTo>
                  <a:lnTo>
                    <a:pt x="6" y="2"/>
                  </a:lnTo>
                  <a:lnTo>
                    <a:pt x="4" y="0"/>
                  </a:lnTo>
                  <a:lnTo>
                    <a:pt x="0" y="2"/>
                  </a:lnTo>
                  <a:lnTo>
                    <a:pt x="0" y="6"/>
                  </a:lnTo>
                  <a:lnTo>
                    <a:pt x="0" y="8"/>
                  </a:lnTo>
                  <a:lnTo>
                    <a:pt x="0" y="8"/>
                  </a:lnTo>
                  <a:lnTo>
                    <a:pt x="4" y="6"/>
                  </a:lnTo>
                  <a:lnTo>
                    <a:pt x="6" y="4"/>
                  </a:lnTo>
                  <a:lnTo>
                    <a:pt x="6" y="2"/>
                  </a:lnTo>
                  <a:lnTo>
                    <a:pt x="6" y="2"/>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14" name="Freeform 6138">
              <a:extLst>
                <a:ext uri="{FF2B5EF4-FFF2-40B4-BE49-F238E27FC236}">
                  <a16:creationId xmlns:a16="http://schemas.microsoft.com/office/drawing/2014/main" id="{81E368B5-1763-5C80-E56E-5D09FE534843}"/>
                </a:ext>
              </a:extLst>
            </p:cNvPr>
            <p:cNvSpPr>
              <a:spLocks/>
            </p:cNvSpPr>
            <p:nvPr/>
          </p:nvSpPr>
          <p:spPr bwMode="auto">
            <a:xfrm>
              <a:off x="3543948" y="3604608"/>
              <a:ext cx="2540" cy="3810"/>
            </a:xfrm>
            <a:custGeom>
              <a:avLst/>
              <a:gdLst/>
              <a:ahLst/>
              <a:cxnLst>
                <a:cxn ang="0">
                  <a:pos x="2" y="0"/>
                </a:cxn>
                <a:cxn ang="0">
                  <a:pos x="2" y="0"/>
                </a:cxn>
                <a:cxn ang="0">
                  <a:pos x="0" y="0"/>
                </a:cxn>
                <a:cxn ang="0">
                  <a:pos x="0" y="2"/>
                </a:cxn>
                <a:cxn ang="0">
                  <a:pos x="0" y="4"/>
                </a:cxn>
                <a:cxn ang="0">
                  <a:pos x="2" y="6"/>
                </a:cxn>
                <a:cxn ang="0">
                  <a:pos x="2" y="6"/>
                </a:cxn>
                <a:cxn ang="0">
                  <a:pos x="4" y="6"/>
                </a:cxn>
                <a:cxn ang="0">
                  <a:pos x="4" y="4"/>
                </a:cxn>
                <a:cxn ang="0">
                  <a:pos x="4" y="2"/>
                </a:cxn>
                <a:cxn ang="0">
                  <a:pos x="2" y="0"/>
                </a:cxn>
                <a:cxn ang="0">
                  <a:pos x="2" y="0"/>
                </a:cxn>
              </a:cxnLst>
              <a:rect l="0" t="0" r="r" b="b"/>
              <a:pathLst>
                <a:path w="4" h="6">
                  <a:moveTo>
                    <a:pt x="2" y="0"/>
                  </a:moveTo>
                  <a:lnTo>
                    <a:pt x="2" y="0"/>
                  </a:lnTo>
                  <a:lnTo>
                    <a:pt x="0" y="0"/>
                  </a:lnTo>
                  <a:lnTo>
                    <a:pt x="0" y="2"/>
                  </a:lnTo>
                  <a:lnTo>
                    <a:pt x="0" y="4"/>
                  </a:lnTo>
                  <a:lnTo>
                    <a:pt x="2" y="6"/>
                  </a:lnTo>
                  <a:lnTo>
                    <a:pt x="2" y="6"/>
                  </a:lnTo>
                  <a:lnTo>
                    <a:pt x="4" y="6"/>
                  </a:lnTo>
                  <a:lnTo>
                    <a:pt x="4" y="4"/>
                  </a:lnTo>
                  <a:lnTo>
                    <a:pt x="4" y="2"/>
                  </a:lnTo>
                  <a:lnTo>
                    <a:pt x="2" y="0"/>
                  </a:lnTo>
                  <a:lnTo>
                    <a:pt x="2" y="0"/>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15" name="Freeform 6144">
              <a:extLst>
                <a:ext uri="{FF2B5EF4-FFF2-40B4-BE49-F238E27FC236}">
                  <a16:creationId xmlns:a16="http://schemas.microsoft.com/office/drawing/2014/main" id="{7C7A28B5-5236-EDA9-D184-AF297B5A0FA3}"/>
                </a:ext>
              </a:extLst>
            </p:cNvPr>
            <p:cNvSpPr>
              <a:spLocks/>
            </p:cNvSpPr>
            <p:nvPr/>
          </p:nvSpPr>
          <p:spPr bwMode="auto">
            <a:xfrm>
              <a:off x="3540139" y="3583020"/>
              <a:ext cx="5080" cy="3810"/>
            </a:xfrm>
            <a:custGeom>
              <a:avLst/>
              <a:gdLst/>
              <a:ahLst/>
              <a:cxnLst>
                <a:cxn ang="0">
                  <a:pos x="8" y="2"/>
                </a:cxn>
                <a:cxn ang="0">
                  <a:pos x="8" y="2"/>
                </a:cxn>
                <a:cxn ang="0">
                  <a:pos x="8" y="0"/>
                </a:cxn>
                <a:cxn ang="0">
                  <a:pos x="6" y="0"/>
                </a:cxn>
                <a:cxn ang="0">
                  <a:pos x="4" y="0"/>
                </a:cxn>
                <a:cxn ang="0">
                  <a:pos x="0" y="2"/>
                </a:cxn>
                <a:cxn ang="0">
                  <a:pos x="0" y="4"/>
                </a:cxn>
                <a:cxn ang="0">
                  <a:pos x="0" y="6"/>
                </a:cxn>
                <a:cxn ang="0">
                  <a:pos x="0" y="6"/>
                </a:cxn>
                <a:cxn ang="0">
                  <a:pos x="4" y="6"/>
                </a:cxn>
                <a:cxn ang="0">
                  <a:pos x="8" y="2"/>
                </a:cxn>
                <a:cxn ang="0">
                  <a:pos x="8" y="2"/>
                </a:cxn>
              </a:cxnLst>
              <a:rect l="0" t="0" r="r" b="b"/>
              <a:pathLst>
                <a:path w="8" h="6">
                  <a:moveTo>
                    <a:pt x="8" y="2"/>
                  </a:moveTo>
                  <a:lnTo>
                    <a:pt x="8" y="2"/>
                  </a:lnTo>
                  <a:lnTo>
                    <a:pt x="8" y="0"/>
                  </a:lnTo>
                  <a:lnTo>
                    <a:pt x="6" y="0"/>
                  </a:lnTo>
                  <a:lnTo>
                    <a:pt x="4" y="0"/>
                  </a:lnTo>
                  <a:lnTo>
                    <a:pt x="0" y="2"/>
                  </a:lnTo>
                  <a:lnTo>
                    <a:pt x="0" y="4"/>
                  </a:lnTo>
                  <a:lnTo>
                    <a:pt x="0" y="6"/>
                  </a:lnTo>
                  <a:lnTo>
                    <a:pt x="0" y="6"/>
                  </a:lnTo>
                  <a:lnTo>
                    <a:pt x="4" y="6"/>
                  </a:lnTo>
                  <a:lnTo>
                    <a:pt x="8" y="2"/>
                  </a:lnTo>
                  <a:lnTo>
                    <a:pt x="8" y="2"/>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16" name="Freeform 6149">
              <a:extLst>
                <a:ext uri="{FF2B5EF4-FFF2-40B4-BE49-F238E27FC236}">
                  <a16:creationId xmlns:a16="http://schemas.microsoft.com/office/drawing/2014/main" id="{5EBAB2BD-E4A6-887C-56D2-E5A2DE00F19B}"/>
                </a:ext>
              </a:extLst>
            </p:cNvPr>
            <p:cNvSpPr>
              <a:spLocks/>
            </p:cNvSpPr>
            <p:nvPr/>
          </p:nvSpPr>
          <p:spPr bwMode="auto">
            <a:xfrm>
              <a:off x="3533758" y="3592522"/>
              <a:ext cx="3175" cy="1587"/>
            </a:xfrm>
            <a:custGeom>
              <a:avLst/>
              <a:gdLst/>
              <a:ahLst/>
              <a:cxnLst>
                <a:cxn ang="0">
                  <a:pos x="0" y="4"/>
                </a:cxn>
                <a:cxn ang="0">
                  <a:pos x="0" y="4"/>
                </a:cxn>
                <a:cxn ang="0">
                  <a:pos x="2" y="4"/>
                </a:cxn>
                <a:cxn ang="0">
                  <a:pos x="6" y="2"/>
                </a:cxn>
                <a:cxn ang="0">
                  <a:pos x="6" y="2"/>
                </a:cxn>
                <a:cxn ang="0">
                  <a:pos x="6" y="0"/>
                </a:cxn>
                <a:cxn ang="0">
                  <a:pos x="2" y="2"/>
                </a:cxn>
                <a:cxn ang="0">
                  <a:pos x="0" y="2"/>
                </a:cxn>
                <a:cxn ang="0">
                  <a:pos x="0" y="4"/>
                </a:cxn>
                <a:cxn ang="0">
                  <a:pos x="0" y="4"/>
                </a:cxn>
              </a:cxnLst>
              <a:rect l="0" t="0" r="r" b="b"/>
              <a:pathLst>
                <a:path w="6" h="4">
                  <a:moveTo>
                    <a:pt x="0" y="4"/>
                  </a:moveTo>
                  <a:lnTo>
                    <a:pt x="0" y="4"/>
                  </a:lnTo>
                  <a:lnTo>
                    <a:pt x="2" y="4"/>
                  </a:lnTo>
                  <a:lnTo>
                    <a:pt x="6" y="2"/>
                  </a:lnTo>
                  <a:lnTo>
                    <a:pt x="6" y="2"/>
                  </a:lnTo>
                  <a:lnTo>
                    <a:pt x="6" y="0"/>
                  </a:lnTo>
                  <a:lnTo>
                    <a:pt x="2" y="2"/>
                  </a:lnTo>
                  <a:lnTo>
                    <a:pt x="0" y="2"/>
                  </a:lnTo>
                  <a:lnTo>
                    <a:pt x="0" y="4"/>
                  </a:lnTo>
                  <a:lnTo>
                    <a:pt x="0" y="4"/>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sp>
          <p:nvSpPr>
            <p:cNvPr id="17" name="Freeform 6150">
              <a:extLst>
                <a:ext uri="{FF2B5EF4-FFF2-40B4-BE49-F238E27FC236}">
                  <a16:creationId xmlns:a16="http://schemas.microsoft.com/office/drawing/2014/main" id="{F0A1D21C-C336-25FE-626D-D2735DA98963}"/>
                </a:ext>
              </a:extLst>
            </p:cNvPr>
            <p:cNvSpPr>
              <a:spLocks/>
            </p:cNvSpPr>
            <p:nvPr/>
          </p:nvSpPr>
          <p:spPr bwMode="auto">
            <a:xfrm>
              <a:off x="3536329" y="3600798"/>
              <a:ext cx="3810" cy="2540"/>
            </a:xfrm>
            <a:custGeom>
              <a:avLst/>
              <a:gdLst/>
              <a:ahLst/>
              <a:cxnLst>
                <a:cxn ang="0">
                  <a:pos x="4" y="0"/>
                </a:cxn>
                <a:cxn ang="0">
                  <a:pos x="4" y="0"/>
                </a:cxn>
                <a:cxn ang="0">
                  <a:pos x="2" y="2"/>
                </a:cxn>
                <a:cxn ang="0">
                  <a:pos x="0" y="2"/>
                </a:cxn>
                <a:cxn ang="0">
                  <a:pos x="2" y="4"/>
                </a:cxn>
                <a:cxn ang="0">
                  <a:pos x="4" y="4"/>
                </a:cxn>
                <a:cxn ang="0">
                  <a:pos x="4" y="4"/>
                </a:cxn>
                <a:cxn ang="0">
                  <a:pos x="6" y="2"/>
                </a:cxn>
                <a:cxn ang="0">
                  <a:pos x="6" y="2"/>
                </a:cxn>
                <a:cxn ang="0">
                  <a:pos x="4" y="0"/>
                </a:cxn>
                <a:cxn ang="0">
                  <a:pos x="4" y="0"/>
                </a:cxn>
              </a:cxnLst>
              <a:rect l="0" t="0" r="r" b="b"/>
              <a:pathLst>
                <a:path w="6" h="4">
                  <a:moveTo>
                    <a:pt x="4" y="0"/>
                  </a:moveTo>
                  <a:lnTo>
                    <a:pt x="4" y="0"/>
                  </a:lnTo>
                  <a:lnTo>
                    <a:pt x="2" y="2"/>
                  </a:lnTo>
                  <a:lnTo>
                    <a:pt x="0" y="2"/>
                  </a:lnTo>
                  <a:lnTo>
                    <a:pt x="2" y="4"/>
                  </a:lnTo>
                  <a:lnTo>
                    <a:pt x="4" y="4"/>
                  </a:lnTo>
                  <a:lnTo>
                    <a:pt x="4" y="4"/>
                  </a:lnTo>
                  <a:lnTo>
                    <a:pt x="6" y="2"/>
                  </a:lnTo>
                  <a:lnTo>
                    <a:pt x="6" y="2"/>
                  </a:lnTo>
                  <a:lnTo>
                    <a:pt x="4" y="0"/>
                  </a:lnTo>
                  <a:lnTo>
                    <a:pt x="4" y="0"/>
                  </a:lnTo>
                  <a:close/>
                </a:path>
              </a:pathLst>
            </a:custGeom>
            <a:grpFill/>
            <a:ln w="635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073262"/>
                </a:solidFill>
                <a:effectLst/>
                <a:uLnTx/>
                <a:uFillTx/>
                <a:latin typeface="Funnel Sans" pitchFamily="2" charset="0"/>
                <a:ea typeface="+mn-ea"/>
                <a:cs typeface="+mn-cs"/>
              </a:endParaRPr>
            </a:p>
          </p:txBody>
        </p:sp>
      </p:grpSp>
      <p:sp>
        <p:nvSpPr>
          <p:cNvPr id="62" name="Oval 61">
            <a:extLst>
              <a:ext uri="{FF2B5EF4-FFF2-40B4-BE49-F238E27FC236}">
                <a16:creationId xmlns:a16="http://schemas.microsoft.com/office/drawing/2014/main" id="{DA970D40-BCB3-2D92-BCB5-1E59F45450FA}"/>
              </a:ext>
            </a:extLst>
          </p:cNvPr>
          <p:cNvSpPr/>
          <p:nvPr/>
        </p:nvSpPr>
        <p:spPr>
          <a:xfrm>
            <a:off x="7731534" y="5115909"/>
            <a:ext cx="1235238" cy="12352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73262"/>
                </a:solidFill>
                <a:effectLst/>
                <a:uLnTx/>
                <a:uFillTx/>
                <a:latin typeface="Funnel Sans" pitchFamily="2" charset="0"/>
              </a:rPr>
              <a:t>25%</a:t>
            </a:r>
          </a:p>
        </p:txBody>
      </p:sp>
      <p:sp>
        <p:nvSpPr>
          <p:cNvPr id="63" name="Oval 62">
            <a:extLst>
              <a:ext uri="{FF2B5EF4-FFF2-40B4-BE49-F238E27FC236}">
                <a16:creationId xmlns:a16="http://schemas.microsoft.com/office/drawing/2014/main" id="{D7449D48-3D75-6EDB-F6CE-30BAB2944BC2}"/>
              </a:ext>
            </a:extLst>
          </p:cNvPr>
          <p:cNvSpPr/>
          <p:nvPr/>
        </p:nvSpPr>
        <p:spPr>
          <a:xfrm>
            <a:off x="8412655" y="2134909"/>
            <a:ext cx="1235238" cy="12352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73262"/>
                </a:solidFill>
                <a:effectLst/>
                <a:uLnTx/>
                <a:uFillTx/>
                <a:latin typeface="Funnel Sans" pitchFamily="2" charset="0"/>
              </a:rPr>
              <a:t>75%</a:t>
            </a:r>
          </a:p>
        </p:txBody>
      </p:sp>
      <p:sp>
        <p:nvSpPr>
          <p:cNvPr id="64" name="Oval 63">
            <a:extLst>
              <a:ext uri="{FF2B5EF4-FFF2-40B4-BE49-F238E27FC236}">
                <a16:creationId xmlns:a16="http://schemas.microsoft.com/office/drawing/2014/main" id="{169F9F47-5AB7-FB0F-307B-EE83F7F923D9}"/>
              </a:ext>
            </a:extLst>
          </p:cNvPr>
          <p:cNvSpPr/>
          <p:nvPr/>
        </p:nvSpPr>
        <p:spPr>
          <a:xfrm>
            <a:off x="3427941" y="1889631"/>
            <a:ext cx="1235238" cy="12352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73262"/>
                </a:solidFill>
                <a:effectLst/>
                <a:uLnTx/>
                <a:uFillTx/>
                <a:latin typeface="Funnel Sans" pitchFamily="2" charset="0"/>
              </a:rPr>
              <a:t>60%</a:t>
            </a:r>
          </a:p>
        </p:txBody>
      </p:sp>
      <p:sp>
        <p:nvSpPr>
          <p:cNvPr id="65" name="Oval 64">
            <a:extLst>
              <a:ext uri="{FF2B5EF4-FFF2-40B4-BE49-F238E27FC236}">
                <a16:creationId xmlns:a16="http://schemas.microsoft.com/office/drawing/2014/main" id="{4FA60A6C-0D0C-6ED3-1A0E-7AF61DD5C2D9}"/>
              </a:ext>
            </a:extLst>
          </p:cNvPr>
          <p:cNvSpPr/>
          <p:nvPr/>
        </p:nvSpPr>
        <p:spPr>
          <a:xfrm>
            <a:off x="2461481" y="3506886"/>
            <a:ext cx="1235238" cy="12352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73262"/>
                </a:solidFill>
                <a:effectLst/>
                <a:uLnTx/>
                <a:uFillTx/>
                <a:latin typeface="Funnel Sans" pitchFamily="2" charset="0"/>
              </a:rPr>
              <a:t>35%</a:t>
            </a:r>
          </a:p>
        </p:txBody>
      </p:sp>
      <p:sp>
        <p:nvSpPr>
          <p:cNvPr id="66" name="Oval 65">
            <a:extLst>
              <a:ext uri="{FF2B5EF4-FFF2-40B4-BE49-F238E27FC236}">
                <a16:creationId xmlns:a16="http://schemas.microsoft.com/office/drawing/2014/main" id="{0C4EFC08-9656-2CFB-9414-48E74B25A243}"/>
              </a:ext>
            </a:extLst>
          </p:cNvPr>
          <p:cNvSpPr/>
          <p:nvPr/>
        </p:nvSpPr>
        <p:spPr>
          <a:xfrm>
            <a:off x="3219242" y="5112498"/>
            <a:ext cx="1235238" cy="12352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73262"/>
                </a:solidFill>
                <a:effectLst/>
                <a:uLnTx/>
                <a:uFillTx/>
                <a:latin typeface="Funnel Sans" pitchFamily="2" charset="0"/>
              </a:rPr>
              <a:t>80%</a:t>
            </a:r>
          </a:p>
        </p:txBody>
      </p:sp>
      <p:sp>
        <p:nvSpPr>
          <p:cNvPr id="67" name="Oval 66">
            <a:extLst>
              <a:ext uri="{FF2B5EF4-FFF2-40B4-BE49-F238E27FC236}">
                <a16:creationId xmlns:a16="http://schemas.microsoft.com/office/drawing/2014/main" id="{5A0CF9C4-52F6-7E72-E12B-4FDB80BBC4C6}"/>
              </a:ext>
            </a:extLst>
          </p:cNvPr>
          <p:cNvSpPr/>
          <p:nvPr/>
        </p:nvSpPr>
        <p:spPr>
          <a:xfrm>
            <a:off x="6360043" y="1788263"/>
            <a:ext cx="1235238" cy="12352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73262"/>
                </a:solidFill>
                <a:effectLst/>
                <a:uLnTx/>
                <a:uFillTx/>
                <a:latin typeface="Funnel Sans" pitchFamily="2" charset="0"/>
              </a:rPr>
              <a:t>50%</a:t>
            </a:r>
          </a:p>
        </p:txBody>
      </p:sp>
      <p:graphicFrame>
        <p:nvGraphicFramePr>
          <p:cNvPr id="68" name="Chart 67">
            <a:extLst>
              <a:ext uri="{FF2B5EF4-FFF2-40B4-BE49-F238E27FC236}">
                <a16:creationId xmlns:a16="http://schemas.microsoft.com/office/drawing/2014/main" id="{7EB86DD6-6054-1741-FA4C-C66B29332B1F}"/>
              </a:ext>
            </a:extLst>
          </p:cNvPr>
          <p:cNvGraphicFramePr/>
          <p:nvPr>
            <p:extLst>
              <p:ext uri="{D42A27DB-BD31-4B8C-83A1-F6EECF244321}">
                <p14:modId xmlns:p14="http://schemas.microsoft.com/office/powerpoint/2010/main" val="878191640"/>
              </p:ext>
            </p:extLst>
          </p:nvPr>
        </p:nvGraphicFramePr>
        <p:xfrm>
          <a:off x="7669772" y="5067668"/>
          <a:ext cx="1358763" cy="13317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9" name="Chart 68">
            <a:extLst>
              <a:ext uri="{FF2B5EF4-FFF2-40B4-BE49-F238E27FC236}">
                <a16:creationId xmlns:a16="http://schemas.microsoft.com/office/drawing/2014/main" id="{22E9317C-A4C1-F493-E8C8-4EA319B10E71}"/>
              </a:ext>
            </a:extLst>
          </p:cNvPr>
          <p:cNvGraphicFramePr/>
          <p:nvPr>
            <p:extLst>
              <p:ext uri="{D42A27DB-BD31-4B8C-83A1-F6EECF244321}">
                <p14:modId xmlns:p14="http://schemas.microsoft.com/office/powerpoint/2010/main" val="525693227"/>
              </p:ext>
            </p:extLst>
          </p:nvPr>
        </p:nvGraphicFramePr>
        <p:xfrm>
          <a:off x="8350894" y="2086669"/>
          <a:ext cx="1358763" cy="13317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0" name="Chart 69">
            <a:extLst>
              <a:ext uri="{FF2B5EF4-FFF2-40B4-BE49-F238E27FC236}">
                <a16:creationId xmlns:a16="http://schemas.microsoft.com/office/drawing/2014/main" id="{35A8B9FB-93AC-99CA-16C9-E3BF9B70BED7}"/>
              </a:ext>
            </a:extLst>
          </p:cNvPr>
          <p:cNvGraphicFramePr/>
          <p:nvPr>
            <p:extLst>
              <p:ext uri="{D42A27DB-BD31-4B8C-83A1-F6EECF244321}">
                <p14:modId xmlns:p14="http://schemas.microsoft.com/office/powerpoint/2010/main" val="2566741637"/>
              </p:ext>
            </p:extLst>
          </p:nvPr>
        </p:nvGraphicFramePr>
        <p:xfrm>
          <a:off x="3366178" y="1838237"/>
          <a:ext cx="1358763" cy="13317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1" name="Chart 70">
            <a:extLst>
              <a:ext uri="{FF2B5EF4-FFF2-40B4-BE49-F238E27FC236}">
                <a16:creationId xmlns:a16="http://schemas.microsoft.com/office/drawing/2014/main" id="{0F263D10-793E-6BA6-A9D1-1E8984AC27C3}"/>
              </a:ext>
            </a:extLst>
          </p:cNvPr>
          <p:cNvGraphicFramePr/>
          <p:nvPr>
            <p:extLst>
              <p:ext uri="{D42A27DB-BD31-4B8C-83A1-F6EECF244321}">
                <p14:modId xmlns:p14="http://schemas.microsoft.com/office/powerpoint/2010/main" val="4023707353"/>
              </p:ext>
            </p:extLst>
          </p:nvPr>
        </p:nvGraphicFramePr>
        <p:xfrm>
          <a:off x="3163466" y="5077105"/>
          <a:ext cx="1358763" cy="133171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2" name="Chart 71">
            <a:extLst>
              <a:ext uri="{FF2B5EF4-FFF2-40B4-BE49-F238E27FC236}">
                <a16:creationId xmlns:a16="http://schemas.microsoft.com/office/drawing/2014/main" id="{28171207-69F2-CB9D-4F63-48EE1293766F}"/>
              </a:ext>
            </a:extLst>
          </p:cNvPr>
          <p:cNvGraphicFramePr/>
          <p:nvPr>
            <p:extLst>
              <p:ext uri="{D42A27DB-BD31-4B8C-83A1-F6EECF244321}">
                <p14:modId xmlns:p14="http://schemas.microsoft.com/office/powerpoint/2010/main" val="3289885720"/>
              </p:ext>
            </p:extLst>
          </p:nvPr>
        </p:nvGraphicFramePr>
        <p:xfrm>
          <a:off x="2399719" y="3458646"/>
          <a:ext cx="1358763" cy="133171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3" name="Chart 72">
            <a:extLst>
              <a:ext uri="{FF2B5EF4-FFF2-40B4-BE49-F238E27FC236}">
                <a16:creationId xmlns:a16="http://schemas.microsoft.com/office/drawing/2014/main" id="{07BB8703-9C0C-3110-F7B1-1D8EEBEA1772}"/>
              </a:ext>
            </a:extLst>
          </p:cNvPr>
          <p:cNvGraphicFramePr/>
          <p:nvPr>
            <p:extLst>
              <p:ext uri="{D42A27DB-BD31-4B8C-83A1-F6EECF244321}">
                <p14:modId xmlns:p14="http://schemas.microsoft.com/office/powerpoint/2010/main" val="3899171549"/>
              </p:ext>
            </p:extLst>
          </p:nvPr>
        </p:nvGraphicFramePr>
        <p:xfrm>
          <a:off x="6298281" y="1740023"/>
          <a:ext cx="1358763" cy="1331719"/>
        </p:xfrm>
        <a:graphic>
          <a:graphicData uri="http://schemas.openxmlformats.org/drawingml/2006/chart">
            <c:chart xmlns:c="http://schemas.openxmlformats.org/drawingml/2006/chart" xmlns:r="http://schemas.openxmlformats.org/officeDocument/2006/relationships" r:id="rId7"/>
          </a:graphicData>
        </a:graphic>
      </p:graphicFrame>
      <p:sp>
        <p:nvSpPr>
          <p:cNvPr id="74" name="Oval 73">
            <a:extLst>
              <a:ext uri="{FF2B5EF4-FFF2-40B4-BE49-F238E27FC236}">
                <a16:creationId xmlns:a16="http://schemas.microsoft.com/office/drawing/2014/main" id="{7041F29F-39FA-95CB-1A2E-2CFDA77BF339}"/>
              </a:ext>
            </a:extLst>
          </p:cNvPr>
          <p:cNvSpPr/>
          <p:nvPr/>
        </p:nvSpPr>
        <p:spPr>
          <a:xfrm>
            <a:off x="5557719" y="3713863"/>
            <a:ext cx="55909" cy="5590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Funnel Sans" pitchFamily="2" charset="0"/>
            </a:endParaRPr>
          </a:p>
        </p:txBody>
      </p:sp>
      <p:cxnSp>
        <p:nvCxnSpPr>
          <p:cNvPr id="75" name="Connector: Elbow 75">
            <a:extLst>
              <a:ext uri="{FF2B5EF4-FFF2-40B4-BE49-F238E27FC236}">
                <a16:creationId xmlns:a16="http://schemas.microsoft.com/office/drawing/2014/main" id="{E1F5A633-34BC-0330-3EB2-AE1107EE02A0}"/>
              </a:ext>
            </a:extLst>
          </p:cNvPr>
          <p:cNvCxnSpPr>
            <a:stCxn id="64" idx="6"/>
            <a:endCxn id="74" idx="2"/>
          </p:cNvCxnSpPr>
          <p:nvPr/>
        </p:nvCxnSpPr>
        <p:spPr>
          <a:xfrm>
            <a:off x="4663179" y="2507250"/>
            <a:ext cx="894540" cy="1234568"/>
          </a:xfrm>
          <a:prstGeom prst="bentConnector3">
            <a:avLst/>
          </a:prstGeom>
          <a:ln>
            <a:solidFill>
              <a:srgbClr val="6D706B"/>
            </a:solidFill>
          </a:ln>
        </p:spPr>
        <p:style>
          <a:lnRef idx="1">
            <a:schemeClr val="accent1"/>
          </a:lnRef>
          <a:fillRef idx="0">
            <a:schemeClr val="accent1"/>
          </a:fillRef>
          <a:effectRef idx="0">
            <a:schemeClr val="accent1"/>
          </a:effectRef>
          <a:fontRef idx="minor">
            <a:schemeClr val="tx1"/>
          </a:fontRef>
        </p:style>
      </p:cxnSp>
      <p:sp>
        <p:nvSpPr>
          <p:cNvPr id="76" name="Oval 75">
            <a:extLst>
              <a:ext uri="{FF2B5EF4-FFF2-40B4-BE49-F238E27FC236}">
                <a16:creationId xmlns:a16="http://schemas.microsoft.com/office/drawing/2014/main" id="{EACD8874-A050-4D66-7A33-AA73AA00F023}"/>
              </a:ext>
            </a:extLst>
          </p:cNvPr>
          <p:cNvSpPr/>
          <p:nvPr/>
        </p:nvSpPr>
        <p:spPr>
          <a:xfrm>
            <a:off x="3989650" y="3567379"/>
            <a:ext cx="55909" cy="5590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Funnel Sans" pitchFamily="2" charset="0"/>
            </a:endParaRPr>
          </a:p>
        </p:txBody>
      </p:sp>
      <p:cxnSp>
        <p:nvCxnSpPr>
          <p:cNvPr id="77" name="Connector: Elbow 77">
            <a:extLst>
              <a:ext uri="{FF2B5EF4-FFF2-40B4-BE49-F238E27FC236}">
                <a16:creationId xmlns:a16="http://schemas.microsoft.com/office/drawing/2014/main" id="{BE55B972-EA13-ADF9-E93D-F4C2DA27EDEB}"/>
              </a:ext>
            </a:extLst>
          </p:cNvPr>
          <p:cNvCxnSpPr>
            <a:cxnSpLocks/>
            <a:stCxn id="72" idx="3"/>
            <a:endCxn id="76" idx="2"/>
          </p:cNvCxnSpPr>
          <p:nvPr/>
        </p:nvCxnSpPr>
        <p:spPr>
          <a:xfrm flipV="1">
            <a:off x="3758482" y="3595334"/>
            <a:ext cx="231168" cy="529171"/>
          </a:xfrm>
          <a:prstGeom prst="bentConnector3">
            <a:avLst>
              <a:gd name="adj1" fmla="val 50000"/>
            </a:avLst>
          </a:prstGeom>
          <a:ln>
            <a:solidFill>
              <a:srgbClr val="6D706B"/>
            </a:solidFill>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77B6873F-7475-DC9B-4682-6B8F03F4CD9C}"/>
              </a:ext>
            </a:extLst>
          </p:cNvPr>
          <p:cNvSpPr/>
          <p:nvPr/>
        </p:nvSpPr>
        <p:spPr>
          <a:xfrm>
            <a:off x="5885907" y="4605997"/>
            <a:ext cx="55909" cy="55909"/>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Funnel Sans" pitchFamily="2" charset="0"/>
            </a:endParaRPr>
          </a:p>
        </p:txBody>
      </p:sp>
      <p:cxnSp>
        <p:nvCxnSpPr>
          <p:cNvPr id="79" name="Connector: Elbow 79">
            <a:extLst>
              <a:ext uri="{FF2B5EF4-FFF2-40B4-BE49-F238E27FC236}">
                <a16:creationId xmlns:a16="http://schemas.microsoft.com/office/drawing/2014/main" id="{2DE6171E-D601-63A6-FEB3-AEE301545DA1}"/>
              </a:ext>
            </a:extLst>
          </p:cNvPr>
          <p:cNvCxnSpPr>
            <a:cxnSpLocks/>
            <a:endCxn id="78" idx="2"/>
          </p:cNvCxnSpPr>
          <p:nvPr/>
        </p:nvCxnSpPr>
        <p:spPr>
          <a:xfrm flipV="1">
            <a:off x="4516243" y="4633952"/>
            <a:ext cx="1369664" cy="1069111"/>
          </a:xfrm>
          <a:prstGeom prst="bentConnector3">
            <a:avLst>
              <a:gd name="adj1" fmla="val 50000"/>
            </a:avLst>
          </a:prstGeom>
          <a:ln>
            <a:solidFill>
              <a:srgbClr val="6D706B"/>
            </a:solidFill>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506FD98B-54C4-8D56-DD5C-0A605B906DEC}"/>
              </a:ext>
            </a:extLst>
          </p:cNvPr>
          <p:cNvSpPr/>
          <p:nvPr/>
        </p:nvSpPr>
        <p:spPr>
          <a:xfrm>
            <a:off x="7392480" y="3826266"/>
            <a:ext cx="55909" cy="55909"/>
          </a:xfrm>
          <a:prstGeom prst="ellipse">
            <a:avLst/>
          </a:pr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Funnel Sans" pitchFamily="2" charset="0"/>
            </a:endParaRPr>
          </a:p>
        </p:txBody>
      </p:sp>
      <p:cxnSp>
        <p:nvCxnSpPr>
          <p:cNvPr id="81" name="Connector: Elbow 81">
            <a:extLst>
              <a:ext uri="{FF2B5EF4-FFF2-40B4-BE49-F238E27FC236}">
                <a16:creationId xmlns:a16="http://schemas.microsoft.com/office/drawing/2014/main" id="{B30872D7-37E8-9B26-1B18-7FEEF2205E77}"/>
              </a:ext>
            </a:extLst>
          </p:cNvPr>
          <p:cNvCxnSpPr>
            <a:cxnSpLocks/>
            <a:stCxn id="67" idx="4"/>
            <a:endCxn id="80" idx="0"/>
          </p:cNvCxnSpPr>
          <p:nvPr/>
        </p:nvCxnSpPr>
        <p:spPr>
          <a:xfrm rot="16200000" flipH="1">
            <a:off x="6797666" y="3203496"/>
            <a:ext cx="802765" cy="442774"/>
          </a:xfrm>
          <a:prstGeom prst="bentConnector3">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82" name="Oval 81">
            <a:extLst>
              <a:ext uri="{FF2B5EF4-FFF2-40B4-BE49-F238E27FC236}">
                <a16:creationId xmlns:a16="http://schemas.microsoft.com/office/drawing/2014/main" id="{CFD40D73-4578-65CA-8E13-8FF25540C22A}"/>
              </a:ext>
            </a:extLst>
          </p:cNvPr>
          <p:cNvSpPr/>
          <p:nvPr/>
        </p:nvSpPr>
        <p:spPr>
          <a:xfrm>
            <a:off x="7852930" y="4336254"/>
            <a:ext cx="55909" cy="5590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Funnel Sans" pitchFamily="2" charset="0"/>
            </a:endParaRPr>
          </a:p>
        </p:txBody>
      </p:sp>
      <p:cxnSp>
        <p:nvCxnSpPr>
          <p:cNvPr id="83" name="Connector: Elbow 83">
            <a:extLst>
              <a:ext uri="{FF2B5EF4-FFF2-40B4-BE49-F238E27FC236}">
                <a16:creationId xmlns:a16="http://schemas.microsoft.com/office/drawing/2014/main" id="{8CCDCBDB-FB4F-04BC-7E22-99213319D812}"/>
              </a:ext>
            </a:extLst>
          </p:cNvPr>
          <p:cNvCxnSpPr>
            <a:cxnSpLocks/>
            <a:stCxn id="69" idx="2"/>
            <a:endCxn id="82" idx="6"/>
          </p:cNvCxnSpPr>
          <p:nvPr/>
        </p:nvCxnSpPr>
        <p:spPr>
          <a:xfrm rot="5400000">
            <a:off x="7996647" y="3330580"/>
            <a:ext cx="945821" cy="1121436"/>
          </a:xfrm>
          <a:prstGeom prst="bentConnector2">
            <a:avLst/>
          </a:prstGeom>
          <a:ln>
            <a:solidFill>
              <a:srgbClr val="6D706B"/>
            </a:solidFill>
          </a:ln>
        </p:spPr>
        <p:style>
          <a:lnRef idx="1">
            <a:schemeClr val="accent1"/>
          </a:lnRef>
          <a:fillRef idx="0">
            <a:schemeClr val="accent1"/>
          </a:fillRef>
          <a:effectRef idx="0">
            <a:schemeClr val="accent1"/>
          </a:effectRef>
          <a:fontRef idx="minor">
            <a:schemeClr val="tx1"/>
          </a:fontRef>
        </p:style>
      </p:cxnSp>
      <p:sp>
        <p:nvSpPr>
          <p:cNvPr id="84" name="Oval 83">
            <a:extLst>
              <a:ext uri="{FF2B5EF4-FFF2-40B4-BE49-F238E27FC236}">
                <a16:creationId xmlns:a16="http://schemas.microsoft.com/office/drawing/2014/main" id="{965E2BE9-D4A3-DFEE-30CF-DF6D3E4BCE52}"/>
              </a:ext>
            </a:extLst>
          </p:cNvPr>
          <p:cNvSpPr/>
          <p:nvPr/>
        </p:nvSpPr>
        <p:spPr>
          <a:xfrm>
            <a:off x="6646231" y="5253294"/>
            <a:ext cx="55909" cy="559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Funnel Sans" pitchFamily="2" charset="0"/>
            </a:endParaRPr>
          </a:p>
        </p:txBody>
      </p:sp>
      <p:cxnSp>
        <p:nvCxnSpPr>
          <p:cNvPr id="85" name="Connector: Elbow 85">
            <a:extLst>
              <a:ext uri="{FF2B5EF4-FFF2-40B4-BE49-F238E27FC236}">
                <a16:creationId xmlns:a16="http://schemas.microsoft.com/office/drawing/2014/main" id="{D017A7E9-316B-10E6-EC6B-FC33FD672286}"/>
              </a:ext>
            </a:extLst>
          </p:cNvPr>
          <p:cNvCxnSpPr>
            <a:cxnSpLocks/>
            <a:stCxn id="84" idx="6"/>
            <a:endCxn id="68" idx="0"/>
          </p:cNvCxnSpPr>
          <p:nvPr/>
        </p:nvCxnSpPr>
        <p:spPr>
          <a:xfrm flipV="1">
            <a:off x="6702140" y="5067668"/>
            <a:ext cx="1647013" cy="213581"/>
          </a:xfrm>
          <a:prstGeom prst="bentConnector4">
            <a:avLst>
              <a:gd name="adj1" fmla="val 29375"/>
              <a:gd name="adj2" fmla="val 207032"/>
            </a:avLst>
          </a:prstGeom>
          <a:ln>
            <a:solidFill>
              <a:srgbClr val="6D706B"/>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848AFC7F-14DA-74F3-B945-801E0FCAF645}"/>
              </a:ext>
            </a:extLst>
          </p:cNvPr>
          <p:cNvSpPr txBox="1"/>
          <p:nvPr/>
        </p:nvSpPr>
        <p:spPr>
          <a:xfrm>
            <a:off x="9763439" y="2092738"/>
            <a:ext cx="1758001" cy="1292662"/>
          </a:xfrm>
          <a:prstGeom prst="rect">
            <a:avLst/>
          </a:prstGeom>
          <a:noFill/>
          <a:ln>
            <a:noFill/>
          </a:ln>
        </p:spPr>
        <p:txBody>
          <a:bodyPr wrap="square" lIns="0" tIns="0" rIns="0" bIns="0" rtlCol="0" anchor="t">
            <a:spAutoFit/>
          </a:bodyPr>
          <a:lstStyle/>
          <a:p>
            <a:pPr marR="0" lvl="0" defTabSz="914400" rtl="0" eaLnBrk="1" fontAlgn="auto" latinLnBrk="0" hangingPunct="1">
              <a:lnSpc>
                <a:spcPct val="100000"/>
              </a:lnSpc>
              <a:spcBef>
                <a:spcPts val="0"/>
              </a:spcBef>
              <a:spcAft>
                <a:spcPts val="0"/>
              </a:spcAft>
              <a:buClr>
                <a:schemeClr val="accent1"/>
              </a:buClr>
              <a:buSzTx/>
              <a:tabLst/>
              <a:defRPr/>
            </a:pP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Lorem ipsum dolor sit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amet</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consectetur</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adipiscing</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elit</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Aliquam</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eu</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lobortis</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eros.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Pellentesque</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sit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amet</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finibus</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sapien</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a:t>
            </a:r>
          </a:p>
        </p:txBody>
      </p:sp>
      <p:sp>
        <p:nvSpPr>
          <p:cNvPr id="87" name="TextBox 86">
            <a:extLst>
              <a:ext uri="{FF2B5EF4-FFF2-40B4-BE49-F238E27FC236}">
                <a16:creationId xmlns:a16="http://schemas.microsoft.com/office/drawing/2014/main" id="{DBC5A599-F9F5-6F4D-FC3F-D47A8CA8231F}"/>
              </a:ext>
            </a:extLst>
          </p:cNvPr>
          <p:cNvSpPr txBox="1"/>
          <p:nvPr/>
        </p:nvSpPr>
        <p:spPr>
          <a:xfrm>
            <a:off x="7206333" y="965853"/>
            <a:ext cx="2936473" cy="861774"/>
          </a:xfrm>
          <a:prstGeom prst="rect">
            <a:avLst/>
          </a:prstGeom>
          <a:noFill/>
          <a:ln>
            <a:noFill/>
          </a:ln>
        </p:spPr>
        <p:txBody>
          <a:bodyPr wrap="square" lIns="0" tIns="0" rIns="0" bIns="0" rtlCol="0" anchor="t">
            <a:spAutoFit/>
          </a:bodyPr>
          <a:lstStyle/>
          <a:p>
            <a:pPr>
              <a:buClr>
                <a:schemeClr val="accent1"/>
              </a:buClr>
              <a:defRPr/>
            </a:pPr>
            <a:r>
              <a:rPr lang="en-US" dirty="0">
                <a:solidFill>
                  <a:schemeClr val="tx2"/>
                </a:solidFill>
                <a:latin typeface="Funnel Sans" pitchFamily="2" charset="0"/>
              </a:rPr>
              <a:t>Lorem ipsum dolor sit </a:t>
            </a:r>
            <a:r>
              <a:rPr lang="en-US" dirty="0" err="1">
                <a:solidFill>
                  <a:schemeClr val="tx2"/>
                </a:solidFill>
                <a:latin typeface="Funnel Sans" pitchFamily="2" charset="0"/>
              </a:rPr>
              <a:t>amet</a:t>
            </a:r>
            <a:r>
              <a:rPr lang="en-US" dirty="0">
                <a:solidFill>
                  <a:schemeClr val="tx2"/>
                </a:solidFill>
                <a:latin typeface="Funnel Sans" pitchFamily="2" charset="0"/>
              </a:rPr>
              <a:t>, </a:t>
            </a:r>
            <a:r>
              <a:rPr lang="en-US" dirty="0" err="1">
                <a:solidFill>
                  <a:schemeClr val="tx2"/>
                </a:solidFill>
                <a:latin typeface="Funnel Sans" pitchFamily="2" charset="0"/>
              </a:rPr>
              <a:t>consectetur</a:t>
            </a:r>
            <a:r>
              <a:rPr lang="en-US" dirty="0">
                <a:solidFill>
                  <a:schemeClr val="tx2"/>
                </a:solidFill>
                <a:latin typeface="Funnel Sans" pitchFamily="2" charset="0"/>
              </a:rPr>
              <a:t> </a:t>
            </a:r>
            <a:r>
              <a:rPr lang="en-US" dirty="0" err="1">
                <a:solidFill>
                  <a:schemeClr val="tx2"/>
                </a:solidFill>
                <a:latin typeface="Funnel Sans" pitchFamily="2" charset="0"/>
              </a:rPr>
              <a:t>adipiscing</a:t>
            </a:r>
            <a:r>
              <a:rPr lang="en-US" dirty="0">
                <a:solidFill>
                  <a:schemeClr val="tx2"/>
                </a:solidFill>
                <a:latin typeface="Funnel Sans" pitchFamily="2" charset="0"/>
              </a:rPr>
              <a:t> </a:t>
            </a:r>
            <a:r>
              <a:rPr lang="en-US" dirty="0" err="1">
                <a:solidFill>
                  <a:schemeClr val="tx2"/>
                </a:solidFill>
                <a:latin typeface="Funnel Sans" pitchFamily="2" charset="0"/>
              </a:rPr>
              <a:t>elit</a:t>
            </a:r>
            <a:r>
              <a:rPr lang="en-US" dirty="0">
                <a:solidFill>
                  <a:schemeClr val="tx2"/>
                </a:solidFill>
                <a:latin typeface="Funnel Sans" pitchFamily="2" charset="0"/>
              </a:rPr>
              <a:t>. </a:t>
            </a:r>
            <a:r>
              <a:rPr lang="en-US" dirty="0" err="1">
                <a:solidFill>
                  <a:schemeClr val="tx2"/>
                </a:solidFill>
                <a:latin typeface="Funnel Sans" pitchFamily="2" charset="0"/>
              </a:rPr>
              <a:t>Aliquam</a:t>
            </a:r>
            <a:r>
              <a:rPr lang="en-US" dirty="0">
                <a:solidFill>
                  <a:schemeClr val="tx2"/>
                </a:solidFill>
                <a:latin typeface="Funnel Sans" pitchFamily="2" charset="0"/>
              </a:rPr>
              <a:t> </a:t>
            </a:r>
            <a:r>
              <a:rPr lang="en-US" dirty="0" err="1">
                <a:solidFill>
                  <a:schemeClr val="tx2"/>
                </a:solidFill>
                <a:latin typeface="Funnel Sans" pitchFamily="2" charset="0"/>
              </a:rPr>
              <a:t>eu</a:t>
            </a:r>
            <a:r>
              <a:rPr lang="en-US" dirty="0">
                <a:solidFill>
                  <a:schemeClr val="tx2"/>
                </a:solidFill>
                <a:latin typeface="Funnel Sans" pitchFamily="2" charset="0"/>
              </a:rPr>
              <a:t> </a:t>
            </a:r>
            <a:r>
              <a:rPr lang="en-US" dirty="0" err="1">
                <a:solidFill>
                  <a:schemeClr val="tx2"/>
                </a:solidFill>
                <a:latin typeface="Funnel Sans" pitchFamily="2" charset="0"/>
              </a:rPr>
              <a:t>lobortis</a:t>
            </a:r>
            <a:r>
              <a:rPr lang="en-US" dirty="0">
                <a:solidFill>
                  <a:schemeClr val="tx2"/>
                </a:solidFill>
                <a:latin typeface="Funnel Sans" pitchFamily="2" charset="0"/>
              </a:rPr>
              <a:t> eros. </a:t>
            </a:r>
            <a:r>
              <a:rPr lang="en-US" dirty="0" err="1">
                <a:solidFill>
                  <a:schemeClr val="tx2"/>
                </a:solidFill>
                <a:latin typeface="Funnel Sans" pitchFamily="2" charset="0"/>
              </a:rPr>
              <a:t>Pellentesque</a:t>
            </a:r>
            <a:r>
              <a:rPr lang="en-US" dirty="0">
                <a:solidFill>
                  <a:schemeClr val="tx2"/>
                </a:solidFill>
                <a:latin typeface="Funnel Sans" pitchFamily="2" charset="0"/>
              </a:rPr>
              <a:t> sit </a:t>
            </a:r>
            <a:r>
              <a:rPr lang="en-US" dirty="0" err="1">
                <a:solidFill>
                  <a:schemeClr val="tx2"/>
                </a:solidFill>
                <a:latin typeface="Funnel Sans" pitchFamily="2" charset="0"/>
              </a:rPr>
              <a:t>amet</a:t>
            </a:r>
            <a:r>
              <a:rPr lang="en-US" dirty="0">
                <a:solidFill>
                  <a:schemeClr val="tx2"/>
                </a:solidFill>
                <a:latin typeface="Funnel Sans" pitchFamily="2" charset="0"/>
              </a:rPr>
              <a:t> </a:t>
            </a:r>
            <a:r>
              <a:rPr lang="en-US" dirty="0" err="1">
                <a:solidFill>
                  <a:schemeClr val="tx2"/>
                </a:solidFill>
                <a:latin typeface="Funnel Sans" pitchFamily="2" charset="0"/>
              </a:rPr>
              <a:t>finibus</a:t>
            </a:r>
            <a:r>
              <a:rPr lang="en-US" dirty="0">
                <a:solidFill>
                  <a:schemeClr val="tx2"/>
                </a:solidFill>
                <a:latin typeface="Funnel Sans" pitchFamily="2" charset="0"/>
              </a:rPr>
              <a:t> </a:t>
            </a:r>
            <a:r>
              <a:rPr lang="en-US" dirty="0" err="1">
                <a:solidFill>
                  <a:schemeClr val="tx2"/>
                </a:solidFill>
                <a:latin typeface="Funnel Sans" pitchFamily="2" charset="0"/>
              </a:rPr>
              <a:t>sapien</a:t>
            </a:r>
            <a:r>
              <a:rPr lang="en-US" dirty="0">
                <a:solidFill>
                  <a:schemeClr val="tx2"/>
                </a:solidFill>
                <a:latin typeface="Funnel Sans" pitchFamily="2" charset="0"/>
              </a:rPr>
              <a:t>. </a:t>
            </a:r>
          </a:p>
        </p:txBody>
      </p:sp>
      <p:sp>
        <p:nvSpPr>
          <p:cNvPr id="88" name="TextBox 87">
            <a:extLst>
              <a:ext uri="{FF2B5EF4-FFF2-40B4-BE49-F238E27FC236}">
                <a16:creationId xmlns:a16="http://schemas.microsoft.com/office/drawing/2014/main" id="{9F79A422-DBB5-597E-818E-97833BFC8D11}"/>
              </a:ext>
            </a:extLst>
          </p:cNvPr>
          <p:cNvSpPr txBox="1"/>
          <p:nvPr/>
        </p:nvSpPr>
        <p:spPr>
          <a:xfrm>
            <a:off x="710071" y="1281523"/>
            <a:ext cx="2897917" cy="861774"/>
          </a:xfrm>
          <a:prstGeom prst="rect">
            <a:avLst/>
          </a:prstGeom>
          <a:noFill/>
          <a:ln>
            <a:noFill/>
          </a:ln>
        </p:spPr>
        <p:txBody>
          <a:bodyPr wrap="square" lIns="0" tIns="0" rIns="0" bIns="0" rtlCol="0" anchor="t">
            <a:spAutoFit/>
          </a:bodyPr>
          <a:lstStyle/>
          <a:p>
            <a:pPr>
              <a:buClr>
                <a:schemeClr val="accent1"/>
              </a:buClr>
              <a:defRPr/>
            </a:pPr>
            <a:r>
              <a:rPr lang="en-US" dirty="0">
                <a:solidFill>
                  <a:schemeClr val="tx2"/>
                </a:solidFill>
                <a:latin typeface="Funnel Sans" pitchFamily="2" charset="0"/>
              </a:rPr>
              <a:t>Lorem ipsum dolor sit </a:t>
            </a:r>
            <a:r>
              <a:rPr lang="en-US" dirty="0" err="1">
                <a:solidFill>
                  <a:schemeClr val="tx2"/>
                </a:solidFill>
                <a:latin typeface="Funnel Sans" pitchFamily="2" charset="0"/>
              </a:rPr>
              <a:t>amet</a:t>
            </a:r>
            <a:r>
              <a:rPr lang="en-US" dirty="0">
                <a:solidFill>
                  <a:schemeClr val="tx2"/>
                </a:solidFill>
                <a:latin typeface="Funnel Sans" pitchFamily="2" charset="0"/>
              </a:rPr>
              <a:t>, </a:t>
            </a:r>
            <a:r>
              <a:rPr lang="en-US" dirty="0" err="1">
                <a:solidFill>
                  <a:schemeClr val="tx2"/>
                </a:solidFill>
                <a:latin typeface="Funnel Sans" pitchFamily="2" charset="0"/>
              </a:rPr>
              <a:t>consectetur</a:t>
            </a:r>
            <a:r>
              <a:rPr lang="en-US" dirty="0">
                <a:solidFill>
                  <a:schemeClr val="tx2"/>
                </a:solidFill>
                <a:latin typeface="Funnel Sans" pitchFamily="2" charset="0"/>
              </a:rPr>
              <a:t> </a:t>
            </a:r>
            <a:r>
              <a:rPr lang="en-US" dirty="0" err="1">
                <a:solidFill>
                  <a:schemeClr val="tx2"/>
                </a:solidFill>
                <a:latin typeface="Funnel Sans" pitchFamily="2" charset="0"/>
              </a:rPr>
              <a:t>adipiscing</a:t>
            </a:r>
            <a:r>
              <a:rPr lang="en-US" dirty="0">
                <a:solidFill>
                  <a:schemeClr val="tx2"/>
                </a:solidFill>
                <a:latin typeface="Funnel Sans" pitchFamily="2" charset="0"/>
              </a:rPr>
              <a:t> </a:t>
            </a:r>
            <a:r>
              <a:rPr lang="en-US" dirty="0" err="1">
                <a:solidFill>
                  <a:schemeClr val="tx2"/>
                </a:solidFill>
                <a:latin typeface="Funnel Sans" pitchFamily="2" charset="0"/>
              </a:rPr>
              <a:t>elit</a:t>
            </a:r>
            <a:r>
              <a:rPr lang="en-US" dirty="0">
                <a:solidFill>
                  <a:schemeClr val="tx2"/>
                </a:solidFill>
                <a:latin typeface="Funnel Sans" pitchFamily="2" charset="0"/>
              </a:rPr>
              <a:t>. </a:t>
            </a:r>
            <a:r>
              <a:rPr lang="en-US" dirty="0" err="1">
                <a:solidFill>
                  <a:schemeClr val="tx2"/>
                </a:solidFill>
                <a:latin typeface="Funnel Sans" pitchFamily="2" charset="0"/>
              </a:rPr>
              <a:t>Aliquam</a:t>
            </a:r>
            <a:r>
              <a:rPr lang="en-US" dirty="0">
                <a:solidFill>
                  <a:schemeClr val="tx2"/>
                </a:solidFill>
                <a:latin typeface="Funnel Sans" pitchFamily="2" charset="0"/>
              </a:rPr>
              <a:t> </a:t>
            </a:r>
            <a:r>
              <a:rPr lang="en-US" dirty="0" err="1">
                <a:solidFill>
                  <a:schemeClr val="tx2"/>
                </a:solidFill>
                <a:latin typeface="Funnel Sans" pitchFamily="2" charset="0"/>
              </a:rPr>
              <a:t>eu</a:t>
            </a:r>
            <a:r>
              <a:rPr lang="en-US" dirty="0">
                <a:solidFill>
                  <a:schemeClr val="tx2"/>
                </a:solidFill>
                <a:latin typeface="Funnel Sans" pitchFamily="2" charset="0"/>
              </a:rPr>
              <a:t> </a:t>
            </a:r>
            <a:r>
              <a:rPr lang="en-US" dirty="0" err="1">
                <a:solidFill>
                  <a:schemeClr val="tx2"/>
                </a:solidFill>
                <a:latin typeface="Funnel Sans" pitchFamily="2" charset="0"/>
              </a:rPr>
              <a:t>lobortis</a:t>
            </a:r>
            <a:r>
              <a:rPr lang="en-US" dirty="0">
                <a:solidFill>
                  <a:schemeClr val="tx2"/>
                </a:solidFill>
                <a:latin typeface="Funnel Sans" pitchFamily="2" charset="0"/>
              </a:rPr>
              <a:t> eros. </a:t>
            </a:r>
            <a:r>
              <a:rPr lang="en-US" dirty="0" err="1">
                <a:solidFill>
                  <a:schemeClr val="tx2"/>
                </a:solidFill>
                <a:latin typeface="Funnel Sans" pitchFamily="2" charset="0"/>
              </a:rPr>
              <a:t>Pellentesque</a:t>
            </a:r>
            <a:r>
              <a:rPr lang="en-US" dirty="0">
                <a:solidFill>
                  <a:schemeClr val="tx2"/>
                </a:solidFill>
                <a:latin typeface="Funnel Sans" pitchFamily="2" charset="0"/>
              </a:rPr>
              <a:t> sit </a:t>
            </a:r>
            <a:r>
              <a:rPr lang="en-US" dirty="0" err="1">
                <a:solidFill>
                  <a:schemeClr val="tx2"/>
                </a:solidFill>
                <a:latin typeface="Funnel Sans" pitchFamily="2" charset="0"/>
              </a:rPr>
              <a:t>amet</a:t>
            </a:r>
            <a:r>
              <a:rPr lang="en-US" dirty="0">
                <a:solidFill>
                  <a:schemeClr val="tx2"/>
                </a:solidFill>
                <a:latin typeface="Funnel Sans" pitchFamily="2" charset="0"/>
              </a:rPr>
              <a:t> </a:t>
            </a:r>
            <a:r>
              <a:rPr lang="en-US" dirty="0" err="1">
                <a:solidFill>
                  <a:schemeClr val="tx2"/>
                </a:solidFill>
                <a:latin typeface="Funnel Sans" pitchFamily="2" charset="0"/>
              </a:rPr>
              <a:t>finibus</a:t>
            </a:r>
            <a:r>
              <a:rPr lang="en-US" dirty="0">
                <a:solidFill>
                  <a:schemeClr val="tx2"/>
                </a:solidFill>
                <a:latin typeface="Funnel Sans" pitchFamily="2" charset="0"/>
              </a:rPr>
              <a:t> </a:t>
            </a:r>
            <a:r>
              <a:rPr lang="en-US" dirty="0" err="1">
                <a:solidFill>
                  <a:schemeClr val="tx2"/>
                </a:solidFill>
                <a:latin typeface="Funnel Sans" pitchFamily="2" charset="0"/>
              </a:rPr>
              <a:t>sapien</a:t>
            </a:r>
            <a:r>
              <a:rPr lang="en-US" dirty="0">
                <a:solidFill>
                  <a:schemeClr val="tx2"/>
                </a:solidFill>
                <a:latin typeface="Funnel Sans" pitchFamily="2" charset="0"/>
              </a:rPr>
              <a:t>. </a:t>
            </a:r>
          </a:p>
        </p:txBody>
      </p:sp>
      <p:sp>
        <p:nvSpPr>
          <p:cNvPr id="89" name="TextBox 88">
            <a:extLst>
              <a:ext uri="{FF2B5EF4-FFF2-40B4-BE49-F238E27FC236}">
                <a16:creationId xmlns:a16="http://schemas.microsoft.com/office/drawing/2014/main" id="{824D1726-F5CB-2167-7C07-E6D98423E47B}"/>
              </a:ext>
            </a:extLst>
          </p:cNvPr>
          <p:cNvSpPr txBox="1"/>
          <p:nvPr/>
        </p:nvSpPr>
        <p:spPr>
          <a:xfrm>
            <a:off x="673736" y="3109336"/>
            <a:ext cx="1734507" cy="1292662"/>
          </a:xfrm>
          <a:prstGeom prst="rect">
            <a:avLst/>
          </a:prstGeom>
          <a:noFill/>
          <a:ln>
            <a:noFill/>
          </a:ln>
        </p:spPr>
        <p:txBody>
          <a:bodyPr wrap="square" lIns="0" tIns="0" rIns="0" bIns="0" rtlCol="0" anchor="t">
            <a:spAutoFit/>
          </a:bodyPr>
          <a:lstStyle/>
          <a:p>
            <a:pPr>
              <a:buClr>
                <a:schemeClr val="accent1"/>
              </a:buClr>
              <a:defRPr/>
            </a:pPr>
            <a:r>
              <a:rPr lang="en-US" dirty="0">
                <a:solidFill>
                  <a:schemeClr val="tx2"/>
                </a:solidFill>
                <a:latin typeface="Funnel Sans" pitchFamily="2" charset="0"/>
              </a:rPr>
              <a:t>Lorem ipsum dolor sit </a:t>
            </a:r>
            <a:r>
              <a:rPr lang="en-US" dirty="0" err="1">
                <a:solidFill>
                  <a:schemeClr val="tx2"/>
                </a:solidFill>
                <a:latin typeface="Funnel Sans" pitchFamily="2" charset="0"/>
              </a:rPr>
              <a:t>amet</a:t>
            </a:r>
            <a:r>
              <a:rPr lang="en-US" dirty="0">
                <a:solidFill>
                  <a:schemeClr val="tx2"/>
                </a:solidFill>
                <a:latin typeface="Funnel Sans" pitchFamily="2" charset="0"/>
              </a:rPr>
              <a:t>, </a:t>
            </a:r>
            <a:r>
              <a:rPr lang="en-US" dirty="0" err="1">
                <a:solidFill>
                  <a:schemeClr val="tx2"/>
                </a:solidFill>
                <a:latin typeface="Funnel Sans" pitchFamily="2" charset="0"/>
              </a:rPr>
              <a:t>consectetur</a:t>
            </a:r>
            <a:r>
              <a:rPr lang="en-US" dirty="0">
                <a:solidFill>
                  <a:schemeClr val="tx2"/>
                </a:solidFill>
                <a:latin typeface="Funnel Sans" pitchFamily="2" charset="0"/>
              </a:rPr>
              <a:t> </a:t>
            </a:r>
            <a:r>
              <a:rPr lang="en-US" dirty="0" err="1">
                <a:solidFill>
                  <a:schemeClr val="tx2"/>
                </a:solidFill>
                <a:latin typeface="Funnel Sans" pitchFamily="2" charset="0"/>
              </a:rPr>
              <a:t>adipiscing</a:t>
            </a:r>
            <a:r>
              <a:rPr lang="en-US" dirty="0">
                <a:solidFill>
                  <a:schemeClr val="tx2"/>
                </a:solidFill>
                <a:latin typeface="Funnel Sans" pitchFamily="2" charset="0"/>
              </a:rPr>
              <a:t> </a:t>
            </a:r>
            <a:r>
              <a:rPr lang="en-US" dirty="0" err="1">
                <a:solidFill>
                  <a:schemeClr val="tx2"/>
                </a:solidFill>
                <a:latin typeface="Funnel Sans" pitchFamily="2" charset="0"/>
              </a:rPr>
              <a:t>elit</a:t>
            </a:r>
            <a:r>
              <a:rPr lang="en-US" dirty="0">
                <a:solidFill>
                  <a:schemeClr val="tx2"/>
                </a:solidFill>
                <a:latin typeface="Funnel Sans" pitchFamily="2" charset="0"/>
              </a:rPr>
              <a:t>. </a:t>
            </a:r>
            <a:r>
              <a:rPr lang="en-US" dirty="0" err="1">
                <a:solidFill>
                  <a:schemeClr val="tx2"/>
                </a:solidFill>
                <a:latin typeface="Funnel Sans" pitchFamily="2" charset="0"/>
              </a:rPr>
              <a:t>Aliquam</a:t>
            </a:r>
            <a:r>
              <a:rPr lang="en-US" dirty="0">
                <a:solidFill>
                  <a:schemeClr val="tx2"/>
                </a:solidFill>
                <a:latin typeface="Funnel Sans" pitchFamily="2" charset="0"/>
              </a:rPr>
              <a:t> </a:t>
            </a:r>
            <a:r>
              <a:rPr lang="en-US" dirty="0" err="1">
                <a:solidFill>
                  <a:schemeClr val="tx2"/>
                </a:solidFill>
                <a:latin typeface="Funnel Sans" pitchFamily="2" charset="0"/>
              </a:rPr>
              <a:t>eu</a:t>
            </a:r>
            <a:r>
              <a:rPr lang="en-US" dirty="0">
                <a:solidFill>
                  <a:schemeClr val="tx2"/>
                </a:solidFill>
                <a:latin typeface="Funnel Sans" pitchFamily="2" charset="0"/>
              </a:rPr>
              <a:t> </a:t>
            </a:r>
            <a:r>
              <a:rPr lang="en-US" dirty="0" err="1">
                <a:solidFill>
                  <a:schemeClr val="tx2"/>
                </a:solidFill>
                <a:latin typeface="Funnel Sans" pitchFamily="2" charset="0"/>
              </a:rPr>
              <a:t>lobortis</a:t>
            </a:r>
            <a:r>
              <a:rPr lang="en-US" dirty="0">
                <a:solidFill>
                  <a:schemeClr val="tx2"/>
                </a:solidFill>
                <a:latin typeface="Funnel Sans" pitchFamily="2" charset="0"/>
              </a:rPr>
              <a:t> eros. </a:t>
            </a:r>
            <a:r>
              <a:rPr lang="en-US" dirty="0" err="1">
                <a:solidFill>
                  <a:schemeClr val="tx2"/>
                </a:solidFill>
                <a:latin typeface="Funnel Sans" pitchFamily="2" charset="0"/>
              </a:rPr>
              <a:t>Pellentesque</a:t>
            </a:r>
            <a:r>
              <a:rPr lang="en-US" dirty="0">
                <a:solidFill>
                  <a:schemeClr val="tx2"/>
                </a:solidFill>
                <a:latin typeface="Funnel Sans" pitchFamily="2" charset="0"/>
              </a:rPr>
              <a:t> sit </a:t>
            </a:r>
            <a:r>
              <a:rPr lang="en-US" dirty="0" err="1">
                <a:solidFill>
                  <a:schemeClr val="tx2"/>
                </a:solidFill>
                <a:latin typeface="Funnel Sans" pitchFamily="2" charset="0"/>
              </a:rPr>
              <a:t>amet</a:t>
            </a:r>
            <a:r>
              <a:rPr lang="en-US" dirty="0">
                <a:solidFill>
                  <a:schemeClr val="tx2"/>
                </a:solidFill>
                <a:latin typeface="Funnel Sans" pitchFamily="2" charset="0"/>
              </a:rPr>
              <a:t> </a:t>
            </a:r>
            <a:r>
              <a:rPr lang="en-US" dirty="0" err="1">
                <a:solidFill>
                  <a:schemeClr val="tx2"/>
                </a:solidFill>
                <a:latin typeface="Funnel Sans" pitchFamily="2" charset="0"/>
              </a:rPr>
              <a:t>finibus</a:t>
            </a:r>
            <a:r>
              <a:rPr lang="en-US" dirty="0">
                <a:solidFill>
                  <a:schemeClr val="tx2"/>
                </a:solidFill>
                <a:latin typeface="Funnel Sans" pitchFamily="2" charset="0"/>
              </a:rPr>
              <a:t> </a:t>
            </a:r>
            <a:r>
              <a:rPr lang="en-US" dirty="0" err="1">
                <a:solidFill>
                  <a:schemeClr val="tx2"/>
                </a:solidFill>
                <a:latin typeface="Funnel Sans" pitchFamily="2" charset="0"/>
              </a:rPr>
              <a:t>sapien</a:t>
            </a:r>
            <a:r>
              <a:rPr lang="en-US" dirty="0">
                <a:solidFill>
                  <a:schemeClr val="tx2"/>
                </a:solidFill>
                <a:latin typeface="Funnel Sans" pitchFamily="2" charset="0"/>
              </a:rPr>
              <a:t>. </a:t>
            </a:r>
          </a:p>
        </p:txBody>
      </p:sp>
      <p:sp>
        <p:nvSpPr>
          <p:cNvPr id="90" name="TextBox 89">
            <a:extLst>
              <a:ext uri="{FF2B5EF4-FFF2-40B4-BE49-F238E27FC236}">
                <a16:creationId xmlns:a16="http://schemas.microsoft.com/office/drawing/2014/main" id="{9EE53A0F-576F-FC3D-6817-E2B7E9E40B12}"/>
              </a:ext>
            </a:extLst>
          </p:cNvPr>
          <p:cNvSpPr txBox="1"/>
          <p:nvPr/>
        </p:nvSpPr>
        <p:spPr>
          <a:xfrm>
            <a:off x="673736" y="5108944"/>
            <a:ext cx="2334185" cy="1077218"/>
          </a:xfrm>
          <a:prstGeom prst="rect">
            <a:avLst/>
          </a:prstGeom>
          <a:noFill/>
          <a:ln>
            <a:noFill/>
          </a:ln>
        </p:spPr>
        <p:txBody>
          <a:bodyPr wrap="square" lIns="0" tIns="0" rIns="0" bIns="0" rtlCol="0" anchor="t">
            <a:spAutoFit/>
          </a:bodyPr>
          <a:lstStyle/>
          <a:p>
            <a:pPr>
              <a:buClr>
                <a:schemeClr val="accent1"/>
              </a:buClr>
              <a:defRPr/>
            </a:pPr>
            <a:r>
              <a:rPr lang="en-US" dirty="0">
                <a:solidFill>
                  <a:schemeClr val="tx2"/>
                </a:solidFill>
                <a:latin typeface="Funnel Sans" pitchFamily="2" charset="0"/>
              </a:rPr>
              <a:t>Lorem ipsum dolor sit </a:t>
            </a:r>
            <a:r>
              <a:rPr lang="en-US" dirty="0" err="1">
                <a:solidFill>
                  <a:schemeClr val="tx2"/>
                </a:solidFill>
                <a:latin typeface="Funnel Sans" pitchFamily="2" charset="0"/>
              </a:rPr>
              <a:t>amet</a:t>
            </a:r>
            <a:r>
              <a:rPr lang="en-US" dirty="0">
                <a:solidFill>
                  <a:schemeClr val="tx2"/>
                </a:solidFill>
                <a:latin typeface="Funnel Sans" pitchFamily="2" charset="0"/>
              </a:rPr>
              <a:t>, </a:t>
            </a:r>
            <a:r>
              <a:rPr lang="en-US" dirty="0" err="1">
                <a:solidFill>
                  <a:schemeClr val="tx2"/>
                </a:solidFill>
                <a:latin typeface="Funnel Sans" pitchFamily="2" charset="0"/>
              </a:rPr>
              <a:t>consectetur</a:t>
            </a:r>
            <a:r>
              <a:rPr lang="en-US" dirty="0">
                <a:solidFill>
                  <a:schemeClr val="tx2"/>
                </a:solidFill>
                <a:latin typeface="Funnel Sans" pitchFamily="2" charset="0"/>
              </a:rPr>
              <a:t> </a:t>
            </a:r>
            <a:r>
              <a:rPr lang="en-US" dirty="0" err="1">
                <a:solidFill>
                  <a:schemeClr val="tx2"/>
                </a:solidFill>
                <a:latin typeface="Funnel Sans" pitchFamily="2" charset="0"/>
              </a:rPr>
              <a:t>adipiscing</a:t>
            </a:r>
            <a:r>
              <a:rPr lang="en-US" dirty="0">
                <a:solidFill>
                  <a:schemeClr val="tx2"/>
                </a:solidFill>
                <a:latin typeface="Funnel Sans" pitchFamily="2" charset="0"/>
              </a:rPr>
              <a:t> </a:t>
            </a:r>
            <a:r>
              <a:rPr lang="en-US" dirty="0" err="1">
                <a:solidFill>
                  <a:schemeClr val="tx2"/>
                </a:solidFill>
                <a:latin typeface="Funnel Sans" pitchFamily="2" charset="0"/>
              </a:rPr>
              <a:t>elit</a:t>
            </a:r>
            <a:r>
              <a:rPr lang="en-US" dirty="0">
                <a:solidFill>
                  <a:schemeClr val="tx2"/>
                </a:solidFill>
                <a:latin typeface="Funnel Sans" pitchFamily="2" charset="0"/>
              </a:rPr>
              <a:t>. </a:t>
            </a:r>
            <a:r>
              <a:rPr lang="en-US" dirty="0" err="1">
                <a:solidFill>
                  <a:schemeClr val="tx2"/>
                </a:solidFill>
                <a:latin typeface="Funnel Sans" pitchFamily="2" charset="0"/>
              </a:rPr>
              <a:t>Aliquam</a:t>
            </a:r>
            <a:r>
              <a:rPr lang="en-US" dirty="0">
                <a:solidFill>
                  <a:schemeClr val="tx2"/>
                </a:solidFill>
                <a:latin typeface="Funnel Sans" pitchFamily="2" charset="0"/>
              </a:rPr>
              <a:t> </a:t>
            </a:r>
            <a:r>
              <a:rPr lang="en-US" dirty="0" err="1">
                <a:solidFill>
                  <a:schemeClr val="tx2"/>
                </a:solidFill>
                <a:latin typeface="Funnel Sans" pitchFamily="2" charset="0"/>
              </a:rPr>
              <a:t>eu</a:t>
            </a:r>
            <a:r>
              <a:rPr lang="en-US" dirty="0">
                <a:solidFill>
                  <a:schemeClr val="tx2"/>
                </a:solidFill>
                <a:latin typeface="Funnel Sans" pitchFamily="2" charset="0"/>
              </a:rPr>
              <a:t> </a:t>
            </a:r>
            <a:r>
              <a:rPr lang="en-US" dirty="0" err="1">
                <a:solidFill>
                  <a:schemeClr val="tx2"/>
                </a:solidFill>
                <a:latin typeface="Funnel Sans" pitchFamily="2" charset="0"/>
              </a:rPr>
              <a:t>lobortis</a:t>
            </a:r>
            <a:r>
              <a:rPr lang="en-US" dirty="0">
                <a:solidFill>
                  <a:schemeClr val="tx2"/>
                </a:solidFill>
                <a:latin typeface="Funnel Sans" pitchFamily="2" charset="0"/>
              </a:rPr>
              <a:t> eros. </a:t>
            </a:r>
            <a:r>
              <a:rPr lang="en-US" dirty="0" err="1">
                <a:solidFill>
                  <a:schemeClr val="tx2"/>
                </a:solidFill>
                <a:latin typeface="Funnel Sans" pitchFamily="2" charset="0"/>
              </a:rPr>
              <a:t>Pellentesque</a:t>
            </a:r>
            <a:r>
              <a:rPr lang="en-US" dirty="0">
                <a:solidFill>
                  <a:schemeClr val="tx2"/>
                </a:solidFill>
                <a:latin typeface="Funnel Sans" pitchFamily="2" charset="0"/>
              </a:rPr>
              <a:t> sit </a:t>
            </a:r>
            <a:r>
              <a:rPr lang="en-US" dirty="0" err="1">
                <a:solidFill>
                  <a:schemeClr val="tx2"/>
                </a:solidFill>
                <a:latin typeface="Funnel Sans" pitchFamily="2" charset="0"/>
              </a:rPr>
              <a:t>amet</a:t>
            </a:r>
            <a:r>
              <a:rPr lang="en-US" dirty="0">
                <a:solidFill>
                  <a:schemeClr val="tx2"/>
                </a:solidFill>
                <a:latin typeface="Funnel Sans" pitchFamily="2" charset="0"/>
              </a:rPr>
              <a:t> </a:t>
            </a:r>
            <a:r>
              <a:rPr lang="en-US" dirty="0" err="1">
                <a:solidFill>
                  <a:schemeClr val="tx2"/>
                </a:solidFill>
                <a:latin typeface="Funnel Sans" pitchFamily="2" charset="0"/>
              </a:rPr>
              <a:t>finibus</a:t>
            </a:r>
            <a:r>
              <a:rPr lang="en-US" dirty="0">
                <a:solidFill>
                  <a:schemeClr val="tx2"/>
                </a:solidFill>
                <a:latin typeface="Funnel Sans" pitchFamily="2" charset="0"/>
              </a:rPr>
              <a:t> </a:t>
            </a:r>
            <a:r>
              <a:rPr lang="en-US" dirty="0" err="1">
                <a:solidFill>
                  <a:schemeClr val="tx2"/>
                </a:solidFill>
                <a:latin typeface="Funnel Sans" pitchFamily="2" charset="0"/>
              </a:rPr>
              <a:t>sapien</a:t>
            </a:r>
            <a:r>
              <a:rPr lang="en-US" dirty="0">
                <a:solidFill>
                  <a:schemeClr val="tx2"/>
                </a:solidFill>
                <a:latin typeface="Funnel Sans" pitchFamily="2" charset="0"/>
              </a:rPr>
              <a:t>. </a:t>
            </a:r>
          </a:p>
        </p:txBody>
      </p:sp>
      <p:sp>
        <p:nvSpPr>
          <p:cNvPr id="91" name="TextBox 90">
            <a:extLst>
              <a:ext uri="{FF2B5EF4-FFF2-40B4-BE49-F238E27FC236}">
                <a16:creationId xmlns:a16="http://schemas.microsoft.com/office/drawing/2014/main" id="{98C36712-BB97-5538-328D-8CEE7992B4B0}"/>
              </a:ext>
            </a:extLst>
          </p:cNvPr>
          <p:cNvSpPr txBox="1"/>
          <p:nvPr/>
        </p:nvSpPr>
        <p:spPr>
          <a:xfrm>
            <a:off x="9098618" y="5030374"/>
            <a:ext cx="2456868" cy="1077218"/>
          </a:xfrm>
          <a:prstGeom prst="rect">
            <a:avLst/>
          </a:prstGeom>
          <a:noFill/>
          <a:ln>
            <a:noFill/>
          </a:ln>
        </p:spPr>
        <p:txBody>
          <a:bodyPr wrap="square" lIns="0" tIns="0" rIns="0" bIns="0" rtlCol="0" anchor="t">
            <a:spAutoFit/>
          </a:bodyPr>
          <a:lstStyle/>
          <a:p>
            <a:pPr>
              <a:buClr>
                <a:schemeClr val="accent1"/>
              </a:buClr>
              <a:defRPr/>
            </a:pPr>
            <a:r>
              <a:rPr lang="en-US" dirty="0">
                <a:solidFill>
                  <a:schemeClr val="tx2"/>
                </a:solidFill>
                <a:latin typeface="Funnel Sans" pitchFamily="2" charset="0"/>
              </a:rPr>
              <a:t>Lorem ipsum dolor sit </a:t>
            </a:r>
            <a:r>
              <a:rPr lang="en-US" dirty="0" err="1">
                <a:solidFill>
                  <a:schemeClr val="tx2"/>
                </a:solidFill>
                <a:latin typeface="Funnel Sans" pitchFamily="2" charset="0"/>
              </a:rPr>
              <a:t>amet</a:t>
            </a:r>
            <a:r>
              <a:rPr lang="en-US" dirty="0">
                <a:solidFill>
                  <a:schemeClr val="tx2"/>
                </a:solidFill>
                <a:latin typeface="Funnel Sans" pitchFamily="2" charset="0"/>
              </a:rPr>
              <a:t>, </a:t>
            </a:r>
            <a:r>
              <a:rPr lang="en-US" dirty="0" err="1">
                <a:solidFill>
                  <a:schemeClr val="tx2"/>
                </a:solidFill>
                <a:latin typeface="Funnel Sans" pitchFamily="2" charset="0"/>
              </a:rPr>
              <a:t>consectetur</a:t>
            </a:r>
            <a:r>
              <a:rPr lang="en-US" dirty="0">
                <a:solidFill>
                  <a:schemeClr val="tx2"/>
                </a:solidFill>
                <a:latin typeface="Funnel Sans" pitchFamily="2" charset="0"/>
              </a:rPr>
              <a:t> </a:t>
            </a:r>
            <a:r>
              <a:rPr lang="en-US" dirty="0" err="1">
                <a:solidFill>
                  <a:schemeClr val="tx2"/>
                </a:solidFill>
                <a:latin typeface="Funnel Sans" pitchFamily="2" charset="0"/>
              </a:rPr>
              <a:t>adipiscing</a:t>
            </a:r>
            <a:r>
              <a:rPr lang="en-US" dirty="0">
                <a:solidFill>
                  <a:schemeClr val="tx2"/>
                </a:solidFill>
                <a:latin typeface="Funnel Sans" pitchFamily="2" charset="0"/>
              </a:rPr>
              <a:t> </a:t>
            </a:r>
            <a:r>
              <a:rPr lang="en-US" dirty="0" err="1">
                <a:solidFill>
                  <a:schemeClr val="tx2"/>
                </a:solidFill>
                <a:latin typeface="Funnel Sans" pitchFamily="2" charset="0"/>
              </a:rPr>
              <a:t>elit</a:t>
            </a:r>
            <a:r>
              <a:rPr lang="en-US" dirty="0">
                <a:solidFill>
                  <a:schemeClr val="tx2"/>
                </a:solidFill>
                <a:latin typeface="Funnel Sans" pitchFamily="2" charset="0"/>
              </a:rPr>
              <a:t>. </a:t>
            </a:r>
            <a:r>
              <a:rPr lang="en-US" dirty="0" err="1">
                <a:solidFill>
                  <a:schemeClr val="tx2"/>
                </a:solidFill>
                <a:latin typeface="Funnel Sans" pitchFamily="2" charset="0"/>
              </a:rPr>
              <a:t>Aliquam</a:t>
            </a:r>
            <a:r>
              <a:rPr lang="en-US" dirty="0">
                <a:solidFill>
                  <a:schemeClr val="tx2"/>
                </a:solidFill>
                <a:latin typeface="Funnel Sans" pitchFamily="2" charset="0"/>
              </a:rPr>
              <a:t> </a:t>
            </a:r>
            <a:r>
              <a:rPr lang="en-US" dirty="0" err="1">
                <a:solidFill>
                  <a:schemeClr val="tx2"/>
                </a:solidFill>
                <a:latin typeface="Funnel Sans" pitchFamily="2" charset="0"/>
              </a:rPr>
              <a:t>eu</a:t>
            </a:r>
            <a:r>
              <a:rPr lang="en-US" dirty="0">
                <a:solidFill>
                  <a:schemeClr val="tx2"/>
                </a:solidFill>
                <a:latin typeface="Funnel Sans" pitchFamily="2" charset="0"/>
              </a:rPr>
              <a:t> </a:t>
            </a:r>
            <a:r>
              <a:rPr lang="en-US" dirty="0" err="1">
                <a:solidFill>
                  <a:schemeClr val="tx2"/>
                </a:solidFill>
                <a:latin typeface="Funnel Sans" pitchFamily="2" charset="0"/>
              </a:rPr>
              <a:t>lobortis</a:t>
            </a:r>
            <a:r>
              <a:rPr lang="en-US" dirty="0">
                <a:solidFill>
                  <a:schemeClr val="tx2"/>
                </a:solidFill>
                <a:latin typeface="Funnel Sans" pitchFamily="2" charset="0"/>
              </a:rPr>
              <a:t> eros. </a:t>
            </a:r>
            <a:r>
              <a:rPr lang="en-US" dirty="0" err="1">
                <a:solidFill>
                  <a:schemeClr val="tx2"/>
                </a:solidFill>
                <a:latin typeface="Funnel Sans" pitchFamily="2" charset="0"/>
              </a:rPr>
              <a:t>Pellentesque</a:t>
            </a:r>
            <a:r>
              <a:rPr lang="en-US" dirty="0">
                <a:solidFill>
                  <a:schemeClr val="tx2"/>
                </a:solidFill>
                <a:latin typeface="Funnel Sans" pitchFamily="2" charset="0"/>
              </a:rPr>
              <a:t> sit </a:t>
            </a:r>
            <a:r>
              <a:rPr lang="en-US" dirty="0" err="1">
                <a:solidFill>
                  <a:schemeClr val="tx2"/>
                </a:solidFill>
                <a:latin typeface="Funnel Sans" pitchFamily="2" charset="0"/>
              </a:rPr>
              <a:t>amet</a:t>
            </a:r>
            <a:r>
              <a:rPr lang="en-US" dirty="0">
                <a:solidFill>
                  <a:schemeClr val="tx2"/>
                </a:solidFill>
                <a:latin typeface="Funnel Sans" pitchFamily="2" charset="0"/>
              </a:rPr>
              <a:t> </a:t>
            </a:r>
            <a:r>
              <a:rPr lang="en-US" dirty="0" err="1">
                <a:solidFill>
                  <a:schemeClr val="tx2"/>
                </a:solidFill>
                <a:latin typeface="Funnel Sans" pitchFamily="2" charset="0"/>
              </a:rPr>
              <a:t>finibus</a:t>
            </a:r>
            <a:r>
              <a:rPr lang="en-US" dirty="0">
                <a:solidFill>
                  <a:schemeClr val="tx2"/>
                </a:solidFill>
                <a:latin typeface="Funnel Sans" pitchFamily="2" charset="0"/>
              </a:rPr>
              <a:t> </a:t>
            </a:r>
            <a:r>
              <a:rPr lang="en-US" dirty="0" err="1">
                <a:solidFill>
                  <a:schemeClr val="tx2"/>
                </a:solidFill>
                <a:latin typeface="Funnel Sans" pitchFamily="2" charset="0"/>
              </a:rPr>
              <a:t>sapien</a:t>
            </a:r>
            <a:r>
              <a:rPr lang="en-US" dirty="0">
                <a:solidFill>
                  <a:schemeClr val="tx2"/>
                </a:solidFill>
                <a:latin typeface="Funnel Sans" pitchFamily="2" charset="0"/>
              </a:rPr>
              <a:t>. </a:t>
            </a:r>
          </a:p>
        </p:txBody>
      </p:sp>
      <p:sp>
        <p:nvSpPr>
          <p:cNvPr id="92" name="Oval 91">
            <a:extLst>
              <a:ext uri="{FF2B5EF4-FFF2-40B4-BE49-F238E27FC236}">
                <a16:creationId xmlns:a16="http://schemas.microsoft.com/office/drawing/2014/main" id="{DD935B44-3772-8E80-B1C8-5195DFA2C6D0}"/>
              </a:ext>
            </a:extLst>
          </p:cNvPr>
          <p:cNvSpPr/>
          <p:nvPr/>
        </p:nvSpPr>
        <p:spPr>
          <a:xfrm>
            <a:off x="5522720" y="3713863"/>
            <a:ext cx="55909" cy="55909"/>
          </a:xfrm>
          <a:prstGeom prst="ellipse">
            <a:avLst/>
          </a:pr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Funnel Sans" pitchFamily="2" charset="0"/>
            </a:endParaRPr>
          </a:p>
        </p:txBody>
      </p:sp>
      <p:sp>
        <p:nvSpPr>
          <p:cNvPr id="93" name="Oval 92">
            <a:extLst>
              <a:ext uri="{FF2B5EF4-FFF2-40B4-BE49-F238E27FC236}">
                <a16:creationId xmlns:a16="http://schemas.microsoft.com/office/drawing/2014/main" id="{E562036B-E36B-75D9-2EA7-0E0EC744AB92}"/>
              </a:ext>
            </a:extLst>
          </p:cNvPr>
          <p:cNvSpPr/>
          <p:nvPr/>
        </p:nvSpPr>
        <p:spPr>
          <a:xfrm>
            <a:off x="7873840" y="4346089"/>
            <a:ext cx="55909" cy="55909"/>
          </a:xfrm>
          <a:prstGeom prst="ellipse">
            <a:avLst/>
          </a:pr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Funnel Sans" pitchFamily="2" charset="0"/>
            </a:endParaRPr>
          </a:p>
        </p:txBody>
      </p:sp>
    </p:spTree>
    <p:extLst>
      <p:ext uri="{BB962C8B-B14F-4D97-AF65-F5344CB8AC3E}">
        <p14:creationId xmlns:p14="http://schemas.microsoft.com/office/powerpoint/2010/main" val="2804467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207CC-F2B9-24E2-3E0F-4D1CB653FCE6}"/>
              </a:ext>
            </a:extLst>
          </p:cNvPr>
          <p:cNvSpPr>
            <a:spLocks noGrp="1"/>
          </p:cNvSpPr>
          <p:nvPr>
            <p:ph type="title"/>
          </p:nvPr>
        </p:nvSpPr>
        <p:spPr/>
        <p:txBody>
          <a:bodyPr/>
          <a:lstStyle/>
          <a:p>
            <a:r>
              <a:rPr lang="en-US" dirty="0"/>
              <a:t>Spider chart</a:t>
            </a:r>
          </a:p>
        </p:txBody>
      </p:sp>
      <p:graphicFrame>
        <p:nvGraphicFramePr>
          <p:cNvPr id="3" name="Chart 2">
            <a:extLst>
              <a:ext uri="{FF2B5EF4-FFF2-40B4-BE49-F238E27FC236}">
                <a16:creationId xmlns:a16="http://schemas.microsoft.com/office/drawing/2014/main" id="{1BBDE970-EEF3-5F75-8ECB-A6F6B69B3C9B}"/>
              </a:ext>
            </a:extLst>
          </p:cNvPr>
          <p:cNvGraphicFramePr/>
          <p:nvPr>
            <p:extLst>
              <p:ext uri="{D42A27DB-BD31-4B8C-83A1-F6EECF244321}">
                <p14:modId xmlns:p14="http://schemas.microsoft.com/office/powerpoint/2010/main" val="966437696"/>
              </p:ext>
            </p:extLst>
          </p:nvPr>
        </p:nvGraphicFramePr>
        <p:xfrm>
          <a:off x="490538" y="1236133"/>
          <a:ext cx="5486400" cy="40502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4E8656F4-0D56-B69E-3D8D-C593D6C87F5F}"/>
              </a:ext>
            </a:extLst>
          </p:cNvPr>
          <p:cNvGraphicFramePr/>
          <p:nvPr>
            <p:extLst>
              <p:ext uri="{D42A27DB-BD31-4B8C-83A1-F6EECF244321}">
                <p14:modId xmlns:p14="http://schemas.microsoft.com/office/powerpoint/2010/main" val="842050153"/>
              </p:ext>
            </p:extLst>
          </p:nvPr>
        </p:nvGraphicFramePr>
        <p:xfrm>
          <a:off x="6215063" y="1236133"/>
          <a:ext cx="5486400" cy="405024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7131F450-10D4-D6F5-CF84-AC5771AAD10E}"/>
              </a:ext>
            </a:extLst>
          </p:cNvPr>
          <p:cNvSpPr txBox="1"/>
          <p:nvPr/>
        </p:nvSpPr>
        <p:spPr>
          <a:xfrm>
            <a:off x="993896" y="5083175"/>
            <a:ext cx="4347209" cy="861774"/>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2"/>
                </a:solidFill>
                <a:effectLst/>
                <a:uLnTx/>
                <a:uFillTx/>
                <a:latin typeface="Funnel Sans" pitchFamily="2" charset="0"/>
                <a:ea typeface="+mn-ea"/>
                <a:cs typeface="+mn-cs"/>
              </a:rPr>
              <a:t>Lorem ipsum dolor sit </a:t>
            </a:r>
            <a:r>
              <a:rPr kumimoji="0" lang="en-US" sz="1400" b="0" i="0" u="none" strike="noStrike" kern="1200" cap="none" spc="0" normalizeH="0" baseline="0" noProof="0" dirty="0" err="1">
                <a:ln>
                  <a:noFill/>
                </a:ln>
                <a:solidFill>
                  <a:schemeClr val="tx2"/>
                </a:solidFill>
                <a:effectLst/>
                <a:uLnTx/>
                <a:uFillTx/>
                <a:latin typeface="Funnel Sans" pitchFamily="2" charset="0"/>
                <a:ea typeface="+mn-ea"/>
                <a:cs typeface="+mn-cs"/>
              </a:rPr>
              <a:t>amet</a:t>
            </a:r>
            <a:r>
              <a:rPr kumimoji="0" lang="en-US" sz="1400"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sz="1400" b="0" i="0" u="none" strike="noStrike" kern="1200" cap="none" spc="0" normalizeH="0" baseline="0" noProof="0" dirty="0" err="1">
                <a:ln>
                  <a:noFill/>
                </a:ln>
                <a:solidFill>
                  <a:schemeClr val="tx2"/>
                </a:solidFill>
                <a:effectLst/>
                <a:uLnTx/>
                <a:uFillTx/>
                <a:latin typeface="Funnel Sans" pitchFamily="2" charset="0"/>
                <a:ea typeface="+mn-ea"/>
                <a:cs typeface="+mn-cs"/>
              </a:rPr>
              <a:t>consectetur</a:t>
            </a:r>
            <a:r>
              <a:rPr kumimoji="0" lang="en-US" sz="1400"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sz="1400" b="0" i="0" u="none" strike="noStrike" kern="1200" cap="none" spc="0" normalizeH="0" baseline="0" noProof="0" dirty="0" err="1">
                <a:ln>
                  <a:noFill/>
                </a:ln>
                <a:solidFill>
                  <a:schemeClr val="tx2"/>
                </a:solidFill>
                <a:effectLst/>
                <a:uLnTx/>
                <a:uFillTx/>
                <a:latin typeface="Funnel Sans" pitchFamily="2" charset="0"/>
                <a:ea typeface="+mn-ea"/>
                <a:cs typeface="+mn-cs"/>
              </a:rPr>
              <a:t>adipiscing</a:t>
            </a:r>
            <a:r>
              <a:rPr kumimoji="0" lang="en-US" sz="1400"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sz="1400" b="0" i="0" u="none" strike="noStrike" kern="1200" cap="none" spc="0" normalizeH="0" baseline="0" noProof="0" dirty="0" err="1">
                <a:ln>
                  <a:noFill/>
                </a:ln>
                <a:solidFill>
                  <a:schemeClr val="tx2"/>
                </a:solidFill>
                <a:effectLst/>
                <a:uLnTx/>
                <a:uFillTx/>
                <a:latin typeface="Funnel Sans" pitchFamily="2" charset="0"/>
                <a:ea typeface="+mn-ea"/>
                <a:cs typeface="+mn-cs"/>
              </a:rPr>
              <a:t>elit</a:t>
            </a:r>
            <a:r>
              <a:rPr kumimoji="0" lang="en-US" sz="1400"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sz="1400" b="0" i="0" u="none" strike="noStrike" kern="1200" cap="none" spc="0" normalizeH="0" baseline="0" noProof="0" dirty="0" err="1">
                <a:ln>
                  <a:noFill/>
                </a:ln>
                <a:solidFill>
                  <a:schemeClr val="tx2"/>
                </a:solidFill>
                <a:effectLst/>
                <a:uLnTx/>
                <a:uFillTx/>
                <a:latin typeface="Funnel Sans" pitchFamily="2" charset="0"/>
                <a:ea typeface="+mn-ea"/>
                <a:cs typeface="+mn-cs"/>
              </a:rPr>
              <a:t>Phasellus</a:t>
            </a:r>
            <a:r>
              <a:rPr kumimoji="0" lang="en-US" sz="1400"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sz="1400" b="0" i="0" u="none" strike="noStrike" kern="1200" cap="none" spc="0" normalizeH="0" baseline="0" noProof="0" dirty="0" err="1">
                <a:ln>
                  <a:noFill/>
                </a:ln>
                <a:solidFill>
                  <a:schemeClr val="tx2"/>
                </a:solidFill>
                <a:effectLst/>
                <a:uLnTx/>
                <a:uFillTx/>
                <a:latin typeface="Funnel Sans" pitchFamily="2" charset="0"/>
                <a:ea typeface="+mn-ea"/>
                <a:cs typeface="+mn-cs"/>
              </a:rPr>
              <a:t>congue</a:t>
            </a:r>
            <a:r>
              <a:rPr kumimoji="0" lang="en-US" sz="1400"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sz="1400" b="0" i="0" u="none" strike="noStrike" kern="1200" cap="none" spc="0" normalizeH="0" baseline="0" noProof="0" dirty="0" err="1">
                <a:ln>
                  <a:noFill/>
                </a:ln>
                <a:solidFill>
                  <a:schemeClr val="tx2"/>
                </a:solidFill>
                <a:effectLst/>
                <a:uLnTx/>
                <a:uFillTx/>
                <a:latin typeface="Funnel Sans" pitchFamily="2" charset="0"/>
                <a:ea typeface="+mn-ea"/>
                <a:cs typeface="+mn-cs"/>
              </a:rPr>
              <a:t>varius</a:t>
            </a:r>
            <a:r>
              <a:rPr kumimoji="0" lang="en-US" sz="1400"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sz="1400" b="0" i="0" u="none" strike="noStrike" kern="1200" cap="none" spc="0" normalizeH="0" baseline="0" noProof="0" dirty="0" err="1">
                <a:ln>
                  <a:noFill/>
                </a:ln>
                <a:solidFill>
                  <a:schemeClr val="tx2"/>
                </a:solidFill>
                <a:effectLst/>
                <a:uLnTx/>
                <a:uFillTx/>
                <a:latin typeface="Funnel Sans" pitchFamily="2" charset="0"/>
                <a:ea typeface="+mn-ea"/>
                <a:cs typeface="+mn-cs"/>
              </a:rPr>
              <a:t>justo</a:t>
            </a:r>
            <a:r>
              <a:rPr kumimoji="0" lang="en-US" sz="1400" b="0" i="0" u="none" strike="noStrike" kern="1200" cap="none" spc="0" normalizeH="0" baseline="0" noProof="0" dirty="0">
                <a:ln>
                  <a:noFill/>
                </a:ln>
                <a:solidFill>
                  <a:schemeClr val="tx2"/>
                </a:solidFill>
                <a:effectLst/>
                <a:uLnTx/>
                <a:uFillTx/>
                <a:latin typeface="Funnel Sans" pitchFamily="2" charset="0"/>
                <a:ea typeface="+mn-ea"/>
                <a:cs typeface="+mn-cs"/>
              </a:rPr>
              <a:t>, vel fermentum </a:t>
            </a:r>
            <a:r>
              <a:rPr kumimoji="0" lang="en-US" sz="1400" b="0" i="0" u="none" strike="noStrike" kern="1200" cap="none" spc="0" normalizeH="0" baseline="0" noProof="0" dirty="0" err="1">
                <a:ln>
                  <a:noFill/>
                </a:ln>
                <a:solidFill>
                  <a:schemeClr val="tx2"/>
                </a:solidFill>
                <a:effectLst/>
                <a:uLnTx/>
                <a:uFillTx/>
                <a:latin typeface="Funnel Sans" pitchFamily="2" charset="0"/>
                <a:ea typeface="+mn-ea"/>
                <a:cs typeface="+mn-cs"/>
              </a:rPr>
              <a:t>metus</a:t>
            </a:r>
            <a:r>
              <a:rPr kumimoji="0" lang="en-US" sz="1400"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sz="1400" b="0" i="0" u="none" strike="noStrike" kern="1200" cap="none" spc="0" normalizeH="0" baseline="0" noProof="0" dirty="0" err="1">
                <a:ln>
                  <a:noFill/>
                </a:ln>
                <a:solidFill>
                  <a:schemeClr val="tx2"/>
                </a:solidFill>
                <a:effectLst/>
                <a:uLnTx/>
                <a:uFillTx/>
                <a:latin typeface="Funnel Sans" pitchFamily="2" charset="0"/>
                <a:ea typeface="+mn-ea"/>
                <a:cs typeface="+mn-cs"/>
              </a:rPr>
              <a:t>vehicula</a:t>
            </a:r>
            <a:r>
              <a:rPr kumimoji="0" lang="en-US" sz="1400"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sz="1400" b="0" i="0" u="none" strike="noStrike" kern="1200" cap="none" spc="0" normalizeH="0" baseline="0" noProof="0" dirty="0" err="1">
                <a:ln>
                  <a:noFill/>
                </a:ln>
                <a:solidFill>
                  <a:schemeClr val="tx2"/>
                </a:solidFill>
                <a:effectLst/>
                <a:uLnTx/>
                <a:uFillTx/>
                <a:latin typeface="Funnel Sans" pitchFamily="2" charset="0"/>
                <a:ea typeface="+mn-ea"/>
                <a:cs typeface="+mn-cs"/>
              </a:rPr>
              <a:t>venenatis</a:t>
            </a:r>
            <a:r>
              <a:rPr kumimoji="0" lang="en-US" sz="1400" b="0" i="0" u="none" strike="noStrike" kern="1200" cap="none" spc="0" normalizeH="0" baseline="0" noProof="0" dirty="0">
                <a:ln>
                  <a:noFill/>
                </a:ln>
                <a:solidFill>
                  <a:schemeClr val="tx2"/>
                </a:solidFill>
                <a:effectLst/>
                <a:uLnTx/>
                <a:uFillTx/>
                <a:latin typeface="Funnel Sans" pitchFamily="2" charset="0"/>
                <a:ea typeface="+mn-ea"/>
                <a:cs typeface="+mn-cs"/>
              </a:rPr>
              <a:t>. Morbi vitae </a:t>
            </a:r>
            <a:r>
              <a:rPr kumimoji="0" lang="en-US" sz="1400" b="0" i="0" u="none" strike="noStrike" kern="1200" cap="none" spc="0" normalizeH="0" baseline="0" noProof="0" dirty="0" err="1">
                <a:ln>
                  <a:noFill/>
                </a:ln>
                <a:solidFill>
                  <a:schemeClr val="tx2"/>
                </a:solidFill>
                <a:effectLst/>
                <a:uLnTx/>
                <a:uFillTx/>
                <a:latin typeface="Funnel Sans" pitchFamily="2" charset="0"/>
                <a:ea typeface="+mn-ea"/>
                <a:cs typeface="+mn-cs"/>
              </a:rPr>
              <a:t>massa</a:t>
            </a:r>
            <a:r>
              <a:rPr kumimoji="0" lang="en-US" sz="1400" b="0" i="0" u="none" strike="noStrike" kern="1200" cap="none" spc="0" normalizeH="0" baseline="0" noProof="0" dirty="0">
                <a:ln>
                  <a:noFill/>
                </a:ln>
                <a:solidFill>
                  <a:schemeClr val="tx2"/>
                </a:solidFill>
                <a:effectLst/>
                <a:uLnTx/>
                <a:uFillTx/>
                <a:latin typeface="Funnel Sans" pitchFamily="2" charset="0"/>
                <a:ea typeface="+mn-ea"/>
                <a:cs typeface="+mn-cs"/>
              </a:rPr>
              <a:t> auctor, </a:t>
            </a:r>
            <a:r>
              <a:rPr kumimoji="0" lang="en-US" sz="1400" b="0" i="0" u="none" strike="noStrike" kern="1200" cap="none" spc="0" normalizeH="0" baseline="0" noProof="0" dirty="0" err="1">
                <a:ln>
                  <a:noFill/>
                </a:ln>
                <a:solidFill>
                  <a:schemeClr val="tx2"/>
                </a:solidFill>
                <a:effectLst/>
                <a:uLnTx/>
                <a:uFillTx/>
                <a:latin typeface="Funnel Sans" pitchFamily="2" charset="0"/>
                <a:ea typeface="+mn-ea"/>
                <a:cs typeface="+mn-cs"/>
              </a:rPr>
              <a:t>egestas</a:t>
            </a:r>
            <a:r>
              <a:rPr kumimoji="0" lang="en-US" sz="1400"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sz="1400" b="0" i="0" u="none" strike="noStrike" kern="1200" cap="none" spc="0" normalizeH="0" baseline="0" noProof="0" dirty="0" err="1">
                <a:ln>
                  <a:noFill/>
                </a:ln>
                <a:solidFill>
                  <a:schemeClr val="tx2"/>
                </a:solidFill>
                <a:effectLst/>
                <a:uLnTx/>
                <a:uFillTx/>
                <a:latin typeface="Funnel Sans" pitchFamily="2" charset="0"/>
                <a:ea typeface="+mn-ea"/>
                <a:cs typeface="+mn-cs"/>
              </a:rPr>
              <a:t>odio</a:t>
            </a:r>
            <a:r>
              <a:rPr kumimoji="0" lang="en-US" sz="1400" b="0" i="0" u="none" strike="noStrike" kern="1200" cap="none" spc="0" normalizeH="0" baseline="0" noProof="0" dirty="0">
                <a:ln>
                  <a:noFill/>
                </a:ln>
                <a:solidFill>
                  <a:schemeClr val="tx2"/>
                </a:solidFill>
                <a:effectLst/>
                <a:uLnTx/>
                <a:uFillTx/>
                <a:latin typeface="Funnel Sans" pitchFamily="2" charset="0"/>
                <a:ea typeface="+mn-ea"/>
                <a:cs typeface="+mn-cs"/>
              </a:rPr>
              <a:t> id, </a:t>
            </a:r>
            <a:r>
              <a:rPr kumimoji="0" lang="en-US" sz="1400" b="0" i="0" u="none" strike="noStrike" kern="1200" cap="none" spc="0" normalizeH="0" baseline="0" noProof="0" dirty="0" err="1">
                <a:ln>
                  <a:noFill/>
                </a:ln>
                <a:solidFill>
                  <a:schemeClr val="tx2"/>
                </a:solidFill>
                <a:effectLst/>
                <a:uLnTx/>
                <a:uFillTx/>
                <a:latin typeface="Funnel Sans" pitchFamily="2" charset="0"/>
                <a:ea typeface="+mn-ea"/>
                <a:cs typeface="+mn-cs"/>
              </a:rPr>
              <a:t>sodales</a:t>
            </a:r>
            <a:r>
              <a:rPr kumimoji="0" lang="en-US" sz="1400"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sz="1400" b="0" i="0" u="none" strike="noStrike" kern="1200" cap="none" spc="0" normalizeH="0" baseline="0" noProof="0" dirty="0" err="1">
                <a:ln>
                  <a:noFill/>
                </a:ln>
                <a:solidFill>
                  <a:schemeClr val="tx2"/>
                </a:solidFill>
                <a:effectLst/>
                <a:uLnTx/>
                <a:uFillTx/>
                <a:latin typeface="Funnel Sans" pitchFamily="2" charset="0"/>
                <a:ea typeface="+mn-ea"/>
                <a:cs typeface="+mn-cs"/>
              </a:rPr>
              <a:t>massa</a:t>
            </a:r>
            <a:r>
              <a:rPr kumimoji="0" lang="en-US" sz="1400" b="0" i="0" u="none" strike="noStrike" kern="1200" cap="none" spc="0" normalizeH="0" baseline="0" noProof="0" dirty="0">
                <a:ln>
                  <a:noFill/>
                </a:ln>
                <a:solidFill>
                  <a:schemeClr val="tx2"/>
                </a:solidFill>
                <a:effectLst/>
                <a:uLnTx/>
                <a:uFillTx/>
                <a:latin typeface="Funnel Sans" pitchFamily="2" charset="0"/>
                <a:ea typeface="+mn-ea"/>
                <a:cs typeface="+mn-cs"/>
              </a:rPr>
              <a:t>.</a:t>
            </a:r>
          </a:p>
        </p:txBody>
      </p:sp>
      <p:sp>
        <p:nvSpPr>
          <p:cNvPr id="6" name="TextBox 5">
            <a:extLst>
              <a:ext uri="{FF2B5EF4-FFF2-40B4-BE49-F238E27FC236}">
                <a16:creationId xmlns:a16="http://schemas.microsoft.com/office/drawing/2014/main" id="{C4CB738E-8890-D0C9-9B39-4DB3030DFC3C}"/>
              </a:ext>
            </a:extLst>
          </p:cNvPr>
          <p:cNvSpPr txBox="1"/>
          <p:nvPr/>
        </p:nvSpPr>
        <p:spPr>
          <a:xfrm>
            <a:off x="7072240" y="5086350"/>
            <a:ext cx="4347209" cy="861774"/>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2"/>
                </a:solidFill>
                <a:effectLst/>
                <a:uLnTx/>
                <a:uFillTx/>
                <a:latin typeface="Funnel Sans" pitchFamily="2" charset="0"/>
                <a:ea typeface="+mn-ea"/>
                <a:cs typeface="+mn-cs"/>
              </a:rPr>
              <a:t>Lorem ipsum dolor sit </a:t>
            </a:r>
            <a:r>
              <a:rPr kumimoji="0" lang="en-US" sz="1400" b="0" i="0" u="none" strike="noStrike" kern="1200" cap="none" spc="0" normalizeH="0" baseline="0" noProof="0" dirty="0" err="1">
                <a:ln>
                  <a:noFill/>
                </a:ln>
                <a:solidFill>
                  <a:schemeClr val="tx2"/>
                </a:solidFill>
                <a:effectLst/>
                <a:uLnTx/>
                <a:uFillTx/>
                <a:latin typeface="Funnel Sans" pitchFamily="2" charset="0"/>
                <a:ea typeface="+mn-ea"/>
                <a:cs typeface="+mn-cs"/>
              </a:rPr>
              <a:t>amet</a:t>
            </a:r>
            <a:r>
              <a:rPr kumimoji="0" lang="en-US" sz="1400"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sz="1400" b="0" i="0" u="none" strike="noStrike" kern="1200" cap="none" spc="0" normalizeH="0" baseline="0" noProof="0" dirty="0" err="1">
                <a:ln>
                  <a:noFill/>
                </a:ln>
                <a:solidFill>
                  <a:schemeClr val="tx2"/>
                </a:solidFill>
                <a:effectLst/>
                <a:uLnTx/>
                <a:uFillTx/>
                <a:latin typeface="Funnel Sans" pitchFamily="2" charset="0"/>
                <a:ea typeface="+mn-ea"/>
                <a:cs typeface="+mn-cs"/>
              </a:rPr>
              <a:t>consectetur</a:t>
            </a:r>
            <a:r>
              <a:rPr kumimoji="0" lang="en-US" sz="1400"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sz="1400" b="0" i="0" u="none" strike="noStrike" kern="1200" cap="none" spc="0" normalizeH="0" baseline="0" noProof="0" dirty="0" err="1">
                <a:ln>
                  <a:noFill/>
                </a:ln>
                <a:solidFill>
                  <a:schemeClr val="tx2"/>
                </a:solidFill>
                <a:effectLst/>
                <a:uLnTx/>
                <a:uFillTx/>
                <a:latin typeface="Funnel Sans" pitchFamily="2" charset="0"/>
                <a:ea typeface="+mn-ea"/>
                <a:cs typeface="+mn-cs"/>
              </a:rPr>
              <a:t>adipiscing</a:t>
            </a:r>
            <a:r>
              <a:rPr kumimoji="0" lang="en-US" sz="1400"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sz="1400" b="0" i="0" u="none" strike="noStrike" kern="1200" cap="none" spc="0" normalizeH="0" baseline="0" noProof="0" dirty="0" err="1">
                <a:ln>
                  <a:noFill/>
                </a:ln>
                <a:solidFill>
                  <a:schemeClr val="tx2"/>
                </a:solidFill>
                <a:effectLst/>
                <a:uLnTx/>
                <a:uFillTx/>
                <a:latin typeface="Funnel Sans" pitchFamily="2" charset="0"/>
                <a:ea typeface="+mn-ea"/>
                <a:cs typeface="+mn-cs"/>
              </a:rPr>
              <a:t>elit</a:t>
            </a:r>
            <a:r>
              <a:rPr kumimoji="0" lang="en-US" sz="1400"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sz="1400" b="0" i="0" u="none" strike="noStrike" kern="1200" cap="none" spc="0" normalizeH="0" baseline="0" noProof="0" dirty="0" err="1">
                <a:ln>
                  <a:noFill/>
                </a:ln>
                <a:solidFill>
                  <a:schemeClr val="tx2"/>
                </a:solidFill>
                <a:effectLst/>
                <a:uLnTx/>
                <a:uFillTx/>
                <a:latin typeface="Funnel Sans" pitchFamily="2" charset="0"/>
                <a:ea typeface="+mn-ea"/>
                <a:cs typeface="+mn-cs"/>
              </a:rPr>
              <a:t>Phasellus</a:t>
            </a:r>
            <a:r>
              <a:rPr kumimoji="0" lang="en-US" sz="1400"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sz="1400" b="0" i="0" u="none" strike="noStrike" kern="1200" cap="none" spc="0" normalizeH="0" baseline="0" noProof="0" dirty="0" err="1">
                <a:ln>
                  <a:noFill/>
                </a:ln>
                <a:solidFill>
                  <a:schemeClr val="tx2"/>
                </a:solidFill>
                <a:effectLst/>
                <a:uLnTx/>
                <a:uFillTx/>
                <a:latin typeface="Funnel Sans" pitchFamily="2" charset="0"/>
                <a:ea typeface="+mn-ea"/>
                <a:cs typeface="+mn-cs"/>
              </a:rPr>
              <a:t>congue</a:t>
            </a:r>
            <a:r>
              <a:rPr kumimoji="0" lang="en-US" sz="1400"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sz="1400" b="0" i="0" u="none" strike="noStrike" kern="1200" cap="none" spc="0" normalizeH="0" baseline="0" noProof="0" dirty="0" err="1">
                <a:ln>
                  <a:noFill/>
                </a:ln>
                <a:solidFill>
                  <a:schemeClr val="tx2"/>
                </a:solidFill>
                <a:effectLst/>
                <a:uLnTx/>
                <a:uFillTx/>
                <a:latin typeface="Funnel Sans" pitchFamily="2" charset="0"/>
                <a:ea typeface="+mn-ea"/>
                <a:cs typeface="+mn-cs"/>
              </a:rPr>
              <a:t>varius</a:t>
            </a:r>
            <a:r>
              <a:rPr kumimoji="0" lang="en-US" sz="1400"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sz="1400" b="0" i="0" u="none" strike="noStrike" kern="1200" cap="none" spc="0" normalizeH="0" baseline="0" noProof="0" dirty="0" err="1">
                <a:ln>
                  <a:noFill/>
                </a:ln>
                <a:solidFill>
                  <a:schemeClr val="tx2"/>
                </a:solidFill>
                <a:effectLst/>
                <a:uLnTx/>
                <a:uFillTx/>
                <a:latin typeface="Funnel Sans" pitchFamily="2" charset="0"/>
                <a:ea typeface="+mn-ea"/>
                <a:cs typeface="+mn-cs"/>
              </a:rPr>
              <a:t>justo</a:t>
            </a:r>
            <a:r>
              <a:rPr kumimoji="0" lang="en-US" sz="1400" b="0" i="0" u="none" strike="noStrike" kern="1200" cap="none" spc="0" normalizeH="0" baseline="0" noProof="0" dirty="0">
                <a:ln>
                  <a:noFill/>
                </a:ln>
                <a:solidFill>
                  <a:schemeClr val="tx2"/>
                </a:solidFill>
                <a:effectLst/>
                <a:uLnTx/>
                <a:uFillTx/>
                <a:latin typeface="Funnel Sans" pitchFamily="2" charset="0"/>
                <a:ea typeface="+mn-ea"/>
                <a:cs typeface="+mn-cs"/>
              </a:rPr>
              <a:t>, vel fermentum </a:t>
            </a:r>
            <a:r>
              <a:rPr kumimoji="0" lang="en-US" sz="1400" b="0" i="0" u="none" strike="noStrike" kern="1200" cap="none" spc="0" normalizeH="0" baseline="0" noProof="0" dirty="0" err="1">
                <a:ln>
                  <a:noFill/>
                </a:ln>
                <a:solidFill>
                  <a:schemeClr val="tx2"/>
                </a:solidFill>
                <a:effectLst/>
                <a:uLnTx/>
                <a:uFillTx/>
                <a:latin typeface="Funnel Sans" pitchFamily="2" charset="0"/>
                <a:ea typeface="+mn-ea"/>
                <a:cs typeface="+mn-cs"/>
              </a:rPr>
              <a:t>metus</a:t>
            </a:r>
            <a:r>
              <a:rPr kumimoji="0" lang="en-US" sz="1400"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sz="1400" b="0" i="0" u="none" strike="noStrike" kern="1200" cap="none" spc="0" normalizeH="0" baseline="0" noProof="0" dirty="0" err="1">
                <a:ln>
                  <a:noFill/>
                </a:ln>
                <a:solidFill>
                  <a:schemeClr val="tx2"/>
                </a:solidFill>
                <a:effectLst/>
                <a:uLnTx/>
                <a:uFillTx/>
                <a:latin typeface="Funnel Sans" pitchFamily="2" charset="0"/>
                <a:ea typeface="+mn-ea"/>
                <a:cs typeface="+mn-cs"/>
              </a:rPr>
              <a:t>vehicula</a:t>
            </a:r>
            <a:r>
              <a:rPr kumimoji="0" lang="en-US" sz="1400"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sz="1400" b="0" i="0" u="none" strike="noStrike" kern="1200" cap="none" spc="0" normalizeH="0" baseline="0" noProof="0" dirty="0" err="1">
                <a:ln>
                  <a:noFill/>
                </a:ln>
                <a:solidFill>
                  <a:schemeClr val="tx2"/>
                </a:solidFill>
                <a:effectLst/>
                <a:uLnTx/>
                <a:uFillTx/>
                <a:latin typeface="Funnel Sans" pitchFamily="2" charset="0"/>
                <a:ea typeface="+mn-ea"/>
                <a:cs typeface="+mn-cs"/>
              </a:rPr>
              <a:t>venenatis</a:t>
            </a:r>
            <a:r>
              <a:rPr kumimoji="0" lang="en-US" sz="1400" b="0" i="0" u="none" strike="noStrike" kern="1200" cap="none" spc="0" normalizeH="0" baseline="0" noProof="0" dirty="0">
                <a:ln>
                  <a:noFill/>
                </a:ln>
                <a:solidFill>
                  <a:schemeClr val="tx2"/>
                </a:solidFill>
                <a:effectLst/>
                <a:uLnTx/>
                <a:uFillTx/>
                <a:latin typeface="Funnel Sans" pitchFamily="2" charset="0"/>
                <a:ea typeface="+mn-ea"/>
                <a:cs typeface="+mn-cs"/>
              </a:rPr>
              <a:t>. Morbi vitae </a:t>
            </a:r>
            <a:r>
              <a:rPr kumimoji="0" lang="en-US" sz="1400" b="0" i="0" u="none" strike="noStrike" kern="1200" cap="none" spc="0" normalizeH="0" baseline="0" noProof="0" dirty="0" err="1">
                <a:ln>
                  <a:noFill/>
                </a:ln>
                <a:solidFill>
                  <a:schemeClr val="tx2"/>
                </a:solidFill>
                <a:effectLst/>
                <a:uLnTx/>
                <a:uFillTx/>
                <a:latin typeface="Funnel Sans" pitchFamily="2" charset="0"/>
                <a:ea typeface="+mn-ea"/>
                <a:cs typeface="+mn-cs"/>
              </a:rPr>
              <a:t>massa</a:t>
            </a:r>
            <a:r>
              <a:rPr kumimoji="0" lang="en-US" sz="1400" b="0" i="0" u="none" strike="noStrike" kern="1200" cap="none" spc="0" normalizeH="0" baseline="0" noProof="0" dirty="0">
                <a:ln>
                  <a:noFill/>
                </a:ln>
                <a:solidFill>
                  <a:schemeClr val="tx2"/>
                </a:solidFill>
                <a:effectLst/>
                <a:uLnTx/>
                <a:uFillTx/>
                <a:latin typeface="Funnel Sans" pitchFamily="2" charset="0"/>
                <a:ea typeface="+mn-ea"/>
                <a:cs typeface="+mn-cs"/>
              </a:rPr>
              <a:t> auctor, </a:t>
            </a:r>
            <a:r>
              <a:rPr kumimoji="0" lang="en-US" sz="1400" b="0" i="0" u="none" strike="noStrike" kern="1200" cap="none" spc="0" normalizeH="0" baseline="0" noProof="0" dirty="0" err="1">
                <a:ln>
                  <a:noFill/>
                </a:ln>
                <a:solidFill>
                  <a:schemeClr val="tx2"/>
                </a:solidFill>
                <a:effectLst/>
                <a:uLnTx/>
                <a:uFillTx/>
                <a:latin typeface="Funnel Sans" pitchFamily="2" charset="0"/>
                <a:ea typeface="+mn-ea"/>
                <a:cs typeface="+mn-cs"/>
              </a:rPr>
              <a:t>egestas</a:t>
            </a:r>
            <a:r>
              <a:rPr kumimoji="0" lang="en-US" sz="1400"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sz="1400" b="0" i="0" u="none" strike="noStrike" kern="1200" cap="none" spc="0" normalizeH="0" baseline="0" noProof="0" dirty="0" err="1">
                <a:ln>
                  <a:noFill/>
                </a:ln>
                <a:solidFill>
                  <a:schemeClr val="tx2"/>
                </a:solidFill>
                <a:effectLst/>
                <a:uLnTx/>
                <a:uFillTx/>
                <a:latin typeface="Funnel Sans" pitchFamily="2" charset="0"/>
                <a:ea typeface="+mn-ea"/>
                <a:cs typeface="+mn-cs"/>
              </a:rPr>
              <a:t>odio</a:t>
            </a:r>
            <a:r>
              <a:rPr kumimoji="0" lang="en-US" sz="1400" b="0" i="0" u="none" strike="noStrike" kern="1200" cap="none" spc="0" normalizeH="0" baseline="0" noProof="0" dirty="0">
                <a:ln>
                  <a:noFill/>
                </a:ln>
                <a:solidFill>
                  <a:schemeClr val="tx2"/>
                </a:solidFill>
                <a:effectLst/>
                <a:uLnTx/>
                <a:uFillTx/>
                <a:latin typeface="Funnel Sans" pitchFamily="2" charset="0"/>
                <a:ea typeface="+mn-ea"/>
                <a:cs typeface="+mn-cs"/>
              </a:rPr>
              <a:t> id, </a:t>
            </a:r>
            <a:r>
              <a:rPr kumimoji="0" lang="en-US" sz="1400" b="0" i="0" u="none" strike="noStrike" kern="1200" cap="none" spc="0" normalizeH="0" baseline="0" noProof="0" dirty="0" err="1">
                <a:ln>
                  <a:noFill/>
                </a:ln>
                <a:solidFill>
                  <a:schemeClr val="tx2"/>
                </a:solidFill>
                <a:effectLst/>
                <a:uLnTx/>
                <a:uFillTx/>
                <a:latin typeface="Funnel Sans" pitchFamily="2" charset="0"/>
                <a:ea typeface="+mn-ea"/>
                <a:cs typeface="+mn-cs"/>
              </a:rPr>
              <a:t>sodales</a:t>
            </a:r>
            <a:r>
              <a:rPr kumimoji="0" lang="en-US" sz="1400"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sz="1400" b="0" i="0" u="none" strike="noStrike" kern="1200" cap="none" spc="0" normalizeH="0" baseline="0" noProof="0" dirty="0" err="1">
                <a:ln>
                  <a:noFill/>
                </a:ln>
                <a:solidFill>
                  <a:schemeClr val="tx2"/>
                </a:solidFill>
                <a:effectLst/>
                <a:uLnTx/>
                <a:uFillTx/>
                <a:latin typeface="Funnel Sans" pitchFamily="2" charset="0"/>
                <a:ea typeface="+mn-ea"/>
                <a:cs typeface="+mn-cs"/>
              </a:rPr>
              <a:t>massa</a:t>
            </a:r>
            <a:r>
              <a:rPr kumimoji="0" lang="en-US" sz="1400" b="0" i="0" u="none" strike="noStrike" kern="1200" cap="none" spc="0" normalizeH="0" baseline="0" noProof="0" dirty="0">
                <a:ln>
                  <a:noFill/>
                </a:ln>
                <a:solidFill>
                  <a:schemeClr val="tx2"/>
                </a:solidFill>
                <a:effectLst/>
                <a:uLnTx/>
                <a:uFillTx/>
                <a:latin typeface="Funnel Sans" pitchFamily="2" charset="0"/>
                <a:ea typeface="+mn-ea"/>
                <a:cs typeface="+mn-cs"/>
              </a:rPr>
              <a:t>.</a:t>
            </a:r>
          </a:p>
        </p:txBody>
      </p:sp>
    </p:spTree>
    <p:extLst>
      <p:ext uri="{BB962C8B-B14F-4D97-AF65-F5344CB8AC3E}">
        <p14:creationId xmlns:p14="http://schemas.microsoft.com/office/powerpoint/2010/main" val="2154424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A0E61-5AA3-CD44-80A0-5065EEE7F56A}"/>
              </a:ext>
            </a:extLst>
          </p:cNvPr>
          <p:cNvSpPr>
            <a:spLocks noGrp="1"/>
          </p:cNvSpPr>
          <p:nvPr>
            <p:ph type="title"/>
          </p:nvPr>
        </p:nvSpPr>
        <p:spPr/>
        <p:txBody>
          <a:bodyPr/>
          <a:lstStyle/>
          <a:p>
            <a:r>
              <a:rPr lang="en-US" dirty="0"/>
              <a:t>Waterfall chart</a:t>
            </a:r>
          </a:p>
        </p:txBody>
      </p:sp>
      <p:graphicFrame>
        <p:nvGraphicFramePr>
          <p:cNvPr id="8" name="Chart 7">
            <a:extLst>
              <a:ext uri="{FF2B5EF4-FFF2-40B4-BE49-F238E27FC236}">
                <a16:creationId xmlns:a16="http://schemas.microsoft.com/office/drawing/2014/main" id="{2ACD6403-A920-FD7C-CF4C-4E2C064F381E}"/>
              </a:ext>
            </a:extLst>
          </p:cNvPr>
          <p:cNvGraphicFramePr/>
          <p:nvPr>
            <p:extLst>
              <p:ext uri="{D42A27DB-BD31-4B8C-83A1-F6EECF244321}">
                <p14:modId xmlns:p14="http://schemas.microsoft.com/office/powerpoint/2010/main" val="2615035237"/>
              </p:ext>
            </p:extLst>
          </p:nvPr>
        </p:nvGraphicFramePr>
        <p:xfrm>
          <a:off x="540008" y="1380181"/>
          <a:ext cx="6147985" cy="5000736"/>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CD751BAE-F35C-A163-5A90-EE9C13335313}"/>
              </a:ext>
            </a:extLst>
          </p:cNvPr>
          <p:cNvSpPr txBox="1"/>
          <p:nvPr/>
        </p:nvSpPr>
        <p:spPr>
          <a:xfrm>
            <a:off x="6649977" y="1398513"/>
            <a:ext cx="4620994" cy="861774"/>
          </a:xfrm>
          <a:prstGeom prst="rect">
            <a:avLst/>
          </a:prstGeom>
          <a:noFill/>
        </p:spPr>
        <p:txBody>
          <a:bodyPr wrap="square" lIns="0" tIns="0" rIns="0" bIns="0" rtlCol="0"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Lorem ipsum dolor sit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amet</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consectetur</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adipiscing</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elit</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Phasellus</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congue</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varius</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justo</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vel fermentum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metus</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vehicula</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venenatis</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Morbi vitae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massa</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auctor,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egestas</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odio</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id,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sodales</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massa</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a:t>
            </a:r>
          </a:p>
        </p:txBody>
      </p:sp>
      <p:sp>
        <p:nvSpPr>
          <p:cNvPr id="10" name="TextBox 9">
            <a:extLst>
              <a:ext uri="{FF2B5EF4-FFF2-40B4-BE49-F238E27FC236}">
                <a16:creationId xmlns:a16="http://schemas.microsoft.com/office/drawing/2014/main" id="{0FA1AD79-7915-7F8B-E18C-B8C610EEE579}"/>
              </a:ext>
            </a:extLst>
          </p:cNvPr>
          <p:cNvSpPr txBox="1"/>
          <p:nvPr/>
        </p:nvSpPr>
        <p:spPr>
          <a:xfrm>
            <a:off x="6649977" y="2703442"/>
            <a:ext cx="4620994" cy="861774"/>
          </a:xfrm>
          <a:prstGeom prst="rect">
            <a:avLst/>
          </a:prstGeom>
          <a:noFill/>
        </p:spPr>
        <p:txBody>
          <a:bodyPr wrap="square" lIns="0" tIns="0" rIns="0" bIns="0" rtlCol="0"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Lorem ipsum dolor sit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amet</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consectetur</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adipiscing</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elit</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Phasellus</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congue</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varius</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justo</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vel fermentum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metus</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vehicula</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venenatis</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Morbi vitae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massa</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auctor,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egestas</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odio</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id,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sodales</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massa</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a:t>
            </a:r>
          </a:p>
        </p:txBody>
      </p:sp>
      <p:cxnSp>
        <p:nvCxnSpPr>
          <p:cNvPr id="11" name="Straight Connector 10">
            <a:extLst>
              <a:ext uri="{FF2B5EF4-FFF2-40B4-BE49-F238E27FC236}">
                <a16:creationId xmlns:a16="http://schemas.microsoft.com/office/drawing/2014/main" id="{A7A97452-03F4-3765-345A-01ADB56AA0BE}"/>
              </a:ext>
            </a:extLst>
          </p:cNvPr>
          <p:cNvCxnSpPr/>
          <p:nvPr/>
        </p:nvCxnSpPr>
        <p:spPr>
          <a:xfrm>
            <a:off x="6594375" y="2510893"/>
            <a:ext cx="4752000" cy="0"/>
          </a:xfrm>
          <a:prstGeom prst="line">
            <a:avLst/>
          </a:prstGeom>
          <a:ln>
            <a:solidFill>
              <a:srgbClr val="171A1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E42F366-70FD-F610-8178-33682B0591DA}"/>
              </a:ext>
            </a:extLst>
          </p:cNvPr>
          <p:cNvCxnSpPr/>
          <p:nvPr/>
        </p:nvCxnSpPr>
        <p:spPr>
          <a:xfrm>
            <a:off x="6594375" y="3772280"/>
            <a:ext cx="4752000" cy="0"/>
          </a:xfrm>
          <a:prstGeom prst="line">
            <a:avLst/>
          </a:prstGeom>
          <a:ln>
            <a:solidFill>
              <a:srgbClr val="171A1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BC72A6D-16AB-E4CC-4DEC-33F9400000F5}"/>
              </a:ext>
            </a:extLst>
          </p:cNvPr>
          <p:cNvSpPr txBox="1"/>
          <p:nvPr/>
        </p:nvSpPr>
        <p:spPr>
          <a:xfrm>
            <a:off x="6649977" y="3993857"/>
            <a:ext cx="4620994" cy="861774"/>
          </a:xfrm>
          <a:prstGeom prst="rect">
            <a:avLst/>
          </a:prstGeom>
          <a:noFill/>
        </p:spPr>
        <p:txBody>
          <a:bodyPr wrap="square" lIns="0" tIns="0" rIns="0" bIns="0" rtlCol="0"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Lorem ipsum dolor sit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amet</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consectetur</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adipiscing</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elit</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Phasellus</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congue</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varius</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justo</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vel fermentum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metus</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vehicula</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venenatis</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Morbi vitae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massa</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auctor,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egestas</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odio</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id,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sodales</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 </a:t>
            </a:r>
            <a:r>
              <a:rPr kumimoji="0" lang="en-US" b="0" i="0" u="none" strike="noStrike" kern="1200" cap="none" spc="0" normalizeH="0" baseline="0" noProof="0" dirty="0" err="1">
                <a:ln>
                  <a:noFill/>
                </a:ln>
                <a:solidFill>
                  <a:schemeClr val="tx2"/>
                </a:solidFill>
                <a:effectLst/>
                <a:uLnTx/>
                <a:uFillTx/>
                <a:latin typeface="Funnel Sans" pitchFamily="2" charset="0"/>
                <a:ea typeface="+mn-ea"/>
                <a:cs typeface="+mn-cs"/>
              </a:rPr>
              <a:t>massa</a:t>
            </a:r>
            <a:r>
              <a:rPr kumimoji="0" lang="en-US" b="0" i="0" u="none" strike="noStrike" kern="1200" cap="none" spc="0" normalizeH="0" baseline="0" noProof="0" dirty="0">
                <a:ln>
                  <a:noFill/>
                </a:ln>
                <a:solidFill>
                  <a:schemeClr val="tx2"/>
                </a:solidFill>
                <a:effectLst/>
                <a:uLnTx/>
                <a:uFillTx/>
                <a:latin typeface="Funnel Sans" pitchFamily="2" charset="0"/>
                <a:ea typeface="+mn-ea"/>
                <a:cs typeface="+mn-cs"/>
              </a:rPr>
              <a:t>.</a:t>
            </a:r>
          </a:p>
        </p:txBody>
      </p:sp>
      <p:grpSp>
        <p:nvGrpSpPr>
          <p:cNvPr id="14" name="Group 13">
            <a:extLst>
              <a:ext uri="{FF2B5EF4-FFF2-40B4-BE49-F238E27FC236}">
                <a16:creationId xmlns:a16="http://schemas.microsoft.com/office/drawing/2014/main" id="{4DE8C49B-81EE-3D1A-DF31-D611E8E6966C}"/>
              </a:ext>
            </a:extLst>
          </p:cNvPr>
          <p:cNvGrpSpPr/>
          <p:nvPr/>
        </p:nvGrpSpPr>
        <p:grpSpPr>
          <a:xfrm>
            <a:off x="6649977" y="5176063"/>
            <a:ext cx="4650294" cy="492443"/>
            <a:chOff x="6649977" y="5176063"/>
            <a:chExt cx="4650294" cy="492443"/>
          </a:xfrm>
        </p:grpSpPr>
        <p:grpSp>
          <p:nvGrpSpPr>
            <p:cNvPr id="15" name="Group 14">
              <a:extLst>
                <a:ext uri="{FF2B5EF4-FFF2-40B4-BE49-F238E27FC236}">
                  <a16:creationId xmlns:a16="http://schemas.microsoft.com/office/drawing/2014/main" id="{5C5A488D-D195-4618-85ED-6509D8EDD9CD}"/>
                </a:ext>
              </a:extLst>
            </p:cNvPr>
            <p:cNvGrpSpPr/>
            <p:nvPr/>
          </p:nvGrpSpPr>
          <p:grpSpPr>
            <a:xfrm>
              <a:off x="7409772" y="5176063"/>
              <a:ext cx="3890499" cy="492443"/>
              <a:chOff x="7457992" y="5126367"/>
              <a:chExt cx="3890499" cy="492443"/>
            </a:xfrm>
          </p:grpSpPr>
          <p:sp>
            <p:nvSpPr>
              <p:cNvPr id="18" name="TextBox 17">
                <a:extLst>
                  <a:ext uri="{FF2B5EF4-FFF2-40B4-BE49-F238E27FC236}">
                    <a16:creationId xmlns:a16="http://schemas.microsoft.com/office/drawing/2014/main" id="{BF52590A-056A-B08B-8C15-B0CEEA4FA2D0}"/>
                  </a:ext>
                </a:extLst>
              </p:cNvPr>
              <p:cNvSpPr txBox="1"/>
              <p:nvPr/>
            </p:nvSpPr>
            <p:spPr>
              <a:xfrm>
                <a:off x="7457992" y="5126367"/>
                <a:ext cx="1381487" cy="492443"/>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4"/>
                    </a:solidFill>
                    <a:effectLst/>
                    <a:uLnTx/>
                    <a:uFillTx/>
                    <a:latin typeface="Funnel Sans" pitchFamily="2" charset="0"/>
                    <a:ea typeface="+mn-ea"/>
                    <a:cs typeface="+mn-cs"/>
                  </a:rPr>
                  <a:t>Lorem ipsum dolor sit </a:t>
                </a:r>
                <a:r>
                  <a:rPr kumimoji="0" lang="en-US" sz="1600" b="0" i="0" u="none" strike="noStrike" kern="1200" cap="none" spc="0" normalizeH="0" baseline="0" noProof="0" dirty="0" err="1">
                    <a:ln>
                      <a:noFill/>
                    </a:ln>
                    <a:solidFill>
                      <a:schemeClr val="accent4"/>
                    </a:solidFill>
                    <a:effectLst/>
                    <a:uLnTx/>
                    <a:uFillTx/>
                    <a:latin typeface="Funnel Sans" pitchFamily="2" charset="0"/>
                    <a:ea typeface="+mn-ea"/>
                    <a:cs typeface="+mn-cs"/>
                  </a:rPr>
                  <a:t>amet</a:t>
                </a:r>
                <a:r>
                  <a:rPr kumimoji="0" lang="en-US" sz="1600" b="0" i="0" u="none" strike="noStrike" kern="1200" cap="none" spc="0" normalizeH="0" baseline="0" noProof="0" dirty="0">
                    <a:ln>
                      <a:noFill/>
                    </a:ln>
                    <a:solidFill>
                      <a:schemeClr val="accent4"/>
                    </a:solidFill>
                    <a:effectLst/>
                    <a:uLnTx/>
                    <a:uFillTx/>
                    <a:latin typeface="Funnel Sans" pitchFamily="2" charset="0"/>
                    <a:ea typeface="+mn-ea"/>
                    <a:cs typeface="+mn-cs"/>
                  </a:rPr>
                  <a:t>.</a:t>
                </a:r>
              </a:p>
            </p:txBody>
          </p:sp>
          <p:sp>
            <p:nvSpPr>
              <p:cNvPr id="19" name="TextBox 18">
                <a:extLst>
                  <a:ext uri="{FF2B5EF4-FFF2-40B4-BE49-F238E27FC236}">
                    <a16:creationId xmlns:a16="http://schemas.microsoft.com/office/drawing/2014/main" id="{BD558E6A-498B-3510-410A-1A4B32230613}"/>
                  </a:ext>
                </a:extLst>
              </p:cNvPr>
              <p:cNvSpPr txBox="1"/>
              <p:nvPr/>
            </p:nvSpPr>
            <p:spPr>
              <a:xfrm>
                <a:off x="9821552" y="5126367"/>
                <a:ext cx="1526939" cy="492443"/>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4"/>
                    </a:solidFill>
                    <a:effectLst/>
                    <a:uLnTx/>
                    <a:uFillTx/>
                    <a:latin typeface="Funnel Sans" pitchFamily="2" charset="0"/>
                    <a:ea typeface="+mn-ea"/>
                    <a:cs typeface="+mn-cs"/>
                  </a:rPr>
                  <a:t>Lorem ipsum dolor sit </a:t>
                </a:r>
                <a:r>
                  <a:rPr kumimoji="0" lang="en-US" sz="1600" b="0" i="0" u="none" strike="noStrike" kern="1200" cap="none" spc="0" normalizeH="0" baseline="0" noProof="0" dirty="0" err="1">
                    <a:ln>
                      <a:noFill/>
                    </a:ln>
                    <a:solidFill>
                      <a:schemeClr val="accent4"/>
                    </a:solidFill>
                    <a:effectLst/>
                    <a:uLnTx/>
                    <a:uFillTx/>
                    <a:latin typeface="Funnel Sans" pitchFamily="2" charset="0"/>
                    <a:ea typeface="+mn-ea"/>
                    <a:cs typeface="+mn-cs"/>
                  </a:rPr>
                  <a:t>amet</a:t>
                </a:r>
                <a:r>
                  <a:rPr kumimoji="0" lang="en-US" sz="1600" b="0" i="0" u="none" strike="noStrike" kern="1200" cap="none" spc="0" normalizeH="0" baseline="0" noProof="0" dirty="0">
                    <a:ln>
                      <a:noFill/>
                    </a:ln>
                    <a:solidFill>
                      <a:schemeClr val="accent4"/>
                    </a:solidFill>
                    <a:effectLst/>
                    <a:uLnTx/>
                    <a:uFillTx/>
                    <a:latin typeface="Funnel Sans" pitchFamily="2" charset="0"/>
                    <a:ea typeface="+mn-ea"/>
                    <a:cs typeface="+mn-cs"/>
                  </a:rPr>
                  <a:t>.</a:t>
                </a:r>
              </a:p>
            </p:txBody>
          </p:sp>
        </p:grpSp>
        <p:sp>
          <p:nvSpPr>
            <p:cNvPr id="16" name="Rectangle: Rounded Corners 28">
              <a:extLst>
                <a:ext uri="{FF2B5EF4-FFF2-40B4-BE49-F238E27FC236}">
                  <a16:creationId xmlns:a16="http://schemas.microsoft.com/office/drawing/2014/main" id="{838DA866-605D-6FE2-6A49-4872BA3609B6}"/>
                </a:ext>
              </a:extLst>
            </p:cNvPr>
            <p:cNvSpPr/>
            <p:nvPr/>
          </p:nvSpPr>
          <p:spPr>
            <a:xfrm flipV="1">
              <a:off x="6649977" y="5234094"/>
              <a:ext cx="594885" cy="434411"/>
            </a:xfrm>
            <a:prstGeom prst="roundRect">
              <a:avLst>
                <a:gd name="adj" fmla="val 2874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unnel Sans" pitchFamily="2" charset="0"/>
              </a:endParaRPr>
            </a:p>
          </p:txBody>
        </p:sp>
        <p:sp>
          <p:nvSpPr>
            <p:cNvPr id="17" name="Rectangle: Rounded Corners 28">
              <a:extLst>
                <a:ext uri="{FF2B5EF4-FFF2-40B4-BE49-F238E27FC236}">
                  <a16:creationId xmlns:a16="http://schemas.microsoft.com/office/drawing/2014/main" id="{AFA33F27-9356-A36E-EA3A-F8FAC22604FE}"/>
                </a:ext>
              </a:extLst>
            </p:cNvPr>
            <p:cNvSpPr/>
            <p:nvPr/>
          </p:nvSpPr>
          <p:spPr>
            <a:xfrm flipV="1">
              <a:off x="9010361" y="5234094"/>
              <a:ext cx="594885" cy="434411"/>
            </a:xfrm>
            <a:prstGeom prst="roundRect">
              <a:avLst>
                <a:gd name="adj" fmla="val 2728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unnel Sans" pitchFamily="2" charset="0"/>
              </a:endParaRPr>
            </a:p>
          </p:txBody>
        </p:sp>
      </p:grpSp>
    </p:spTree>
    <p:extLst>
      <p:ext uri="{BB962C8B-B14F-4D97-AF65-F5344CB8AC3E}">
        <p14:creationId xmlns:p14="http://schemas.microsoft.com/office/powerpoint/2010/main" val="1920555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1E929-5EFC-D1B1-3D36-3D2B61C39791}"/>
            </a:ext>
          </a:extLst>
        </p:cNvPr>
        <p:cNvGrpSpPr/>
        <p:nvPr/>
      </p:nvGrpSpPr>
      <p:grpSpPr>
        <a:xfrm>
          <a:off x="0" y="0"/>
          <a:ext cx="0" cy="0"/>
          <a:chOff x="0" y="0"/>
          <a:chExt cx="0" cy="0"/>
        </a:xfrm>
      </p:grpSpPr>
      <p:pic>
        <p:nvPicPr>
          <p:cNvPr id="46" name="Picture Placeholder 45">
            <a:extLst>
              <a:ext uri="{FF2B5EF4-FFF2-40B4-BE49-F238E27FC236}">
                <a16:creationId xmlns:a16="http://schemas.microsoft.com/office/drawing/2014/main" id="{EC44559E-2EB8-423A-F60E-BAB436B65AA6}"/>
              </a:ext>
            </a:extLst>
          </p:cNvPr>
          <p:cNvPicPr>
            <a:picLocks noGrp="1" noChangeAspect="1"/>
          </p:cNvPicPr>
          <p:nvPr>
            <p:ph type="pic" sz="quarter" idx="14"/>
          </p:nvPr>
        </p:nvPicPr>
        <p:blipFill rotWithShape="1">
          <a:blip r:embed="rId3"/>
          <a:srcRect l="23750" r="23750"/>
          <a:stretch/>
        </p:blipFill>
        <p:spPr/>
      </p:pic>
      <p:pic>
        <p:nvPicPr>
          <p:cNvPr id="54" name="Picture Placeholder 53">
            <a:extLst>
              <a:ext uri="{FF2B5EF4-FFF2-40B4-BE49-F238E27FC236}">
                <a16:creationId xmlns:a16="http://schemas.microsoft.com/office/drawing/2014/main" id="{3A96A336-2AC6-95B1-AB27-186EE60129F5}"/>
              </a:ext>
            </a:extLst>
          </p:cNvPr>
          <p:cNvPicPr>
            <a:picLocks noGrp="1" noChangeAspect="1"/>
          </p:cNvPicPr>
          <p:nvPr>
            <p:ph type="pic" sz="quarter" idx="15"/>
          </p:nvPr>
        </p:nvPicPr>
        <p:blipFill rotWithShape="1">
          <a:blip r:embed="rId4"/>
          <a:srcRect t="6061" b="6061"/>
          <a:stretch/>
        </p:blipFill>
        <p:spPr/>
      </p:pic>
      <p:pic>
        <p:nvPicPr>
          <p:cNvPr id="61" name="Picture Placeholder 60">
            <a:extLst>
              <a:ext uri="{FF2B5EF4-FFF2-40B4-BE49-F238E27FC236}">
                <a16:creationId xmlns:a16="http://schemas.microsoft.com/office/drawing/2014/main" id="{CB3839DB-217D-F4EE-FCFF-3984418FF8DF}"/>
              </a:ext>
            </a:extLst>
          </p:cNvPr>
          <p:cNvPicPr>
            <a:picLocks noGrp="1" noChangeAspect="1"/>
          </p:cNvPicPr>
          <p:nvPr>
            <p:ph type="pic" sz="quarter" idx="16"/>
          </p:nvPr>
        </p:nvPicPr>
        <p:blipFill rotWithShape="1">
          <a:blip r:embed="rId5"/>
          <a:srcRect t="16176" b="16176"/>
          <a:stretch/>
        </p:blipFill>
        <p:spPr/>
      </p:pic>
      <p:pic>
        <p:nvPicPr>
          <p:cNvPr id="75" name="Picture Placeholder 74">
            <a:extLst>
              <a:ext uri="{FF2B5EF4-FFF2-40B4-BE49-F238E27FC236}">
                <a16:creationId xmlns:a16="http://schemas.microsoft.com/office/drawing/2014/main" id="{0F1B8975-7A7A-822F-E6D8-546A80F3A274}"/>
              </a:ext>
            </a:extLst>
          </p:cNvPr>
          <p:cNvPicPr>
            <a:picLocks noGrp="1" noChangeAspect="1"/>
          </p:cNvPicPr>
          <p:nvPr>
            <p:ph type="pic" sz="quarter" idx="17"/>
          </p:nvPr>
        </p:nvPicPr>
        <p:blipFill rotWithShape="1">
          <a:blip r:embed="rId6"/>
          <a:srcRect/>
          <a:stretch/>
        </p:blipFill>
        <p:spPr/>
      </p:pic>
      <p:pic>
        <p:nvPicPr>
          <p:cNvPr id="80" name="Picture Placeholder 79">
            <a:extLst>
              <a:ext uri="{FF2B5EF4-FFF2-40B4-BE49-F238E27FC236}">
                <a16:creationId xmlns:a16="http://schemas.microsoft.com/office/drawing/2014/main" id="{BC42998B-EE5D-6F59-DAEE-8F5AC457D177}"/>
              </a:ext>
            </a:extLst>
          </p:cNvPr>
          <p:cNvPicPr>
            <a:picLocks noGrp="1" noChangeAspect="1"/>
          </p:cNvPicPr>
          <p:nvPr>
            <p:ph type="pic" sz="quarter" idx="18"/>
          </p:nvPr>
        </p:nvPicPr>
        <p:blipFill rotWithShape="1">
          <a:blip r:embed="rId7"/>
          <a:srcRect l="1389" r="1389"/>
          <a:stretch/>
        </p:blipFill>
        <p:spPr/>
      </p:pic>
      <p:pic>
        <p:nvPicPr>
          <p:cNvPr id="95" name="Picture Placeholder 94">
            <a:extLst>
              <a:ext uri="{FF2B5EF4-FFF2-40B4-BE49-F238E27FC236}">
                <a16:creationId xmlns:a16="http://schemas.microsoft.com/office/drawing/2014/main" id="{FB990FCF-E0C4-EB4B-74A9-9980E36B0F8C}"/>
              </a:ext>
            </a:extLst>
          </p:cNvPr>
          <p:cNvPicPr>
            <a:picLocks noGrp="1" noChangeAspect="1"/>
          </p:cNvPicPr>
          <p:nvPr>
            <p:ph type="pic" sz="quarter" idx="19"/>
          </p:nvPr>
        </p:nvPicPr>
        <p:blipFill rotWithShape="1">
          <a:blip r:embed="rId8"/>
          <a:srcRect t="3947" b="3947"/>
          <a:stretch/>
        </p:blipFill>
        <p:spPr/>
      </p:pic>
      <p:sp>
        <p:nvSpPr>
          <p:cNvPr id="24" name="Text Placeholder 23">
            <a:extLst>
              <a:ext uri="{FF2B5EF4-FFF2-40B4-BE49-F238E27FC236}">
                <a16:creationId xmlns:a16="http://schemas.microsoft.com/office/drawing/2014/main" id="{74054D22-784C-A20A-6753-7FDF358CF5E3}"/>
              </a:ext>
            </a:extLst>
          </p:cNvPr>
          <p:cNvSpPr>
            <a:spLocks noGrp="1"/>
          </p:cNvSpPr>
          <p:nvPr>
            <p:ph type="body" sz="quarter" idx="12"/>
          </p:nvPr>
        </p:nvSpPr>
        <p:spPr/>
        <p:txBody>
          <a:bodyPr>
            <a:normAutofit/>
          </a:bodyPr>
          <a:lstStyle/>
          <a:p>
            <a:pPr lvl="0"/>
            <a:r>
              <a:rPr lang="en-US">
                <a:sym typeface="Georgia"/>
              </a:rPr>
              <a:t>Strategic Advisory</a:t>
            </a:r>
            <a:endParaRPr lang="en-US"/>
          </a:p>
        </p:txBody>
      </p:sp>
      <p:sp>
        <p:nvSpPr>
          <p:cNvPr id="31" name="Text Placeholder 30">
            <a:extLst>
              <a:ext uri="{FF2B5EF4-FFF2-40B4-BE49-F238E27FC236}">
                <a16:creationId xmlns:a16="http://schemas.microsoft.com/office/drawing/2014/main" id="{E9F56FBB-D349-D2EB-C1AA-95B9F080ADB7}"/>
              </a:ext>
            </a:extLst>
          </p:cNvPr>
          <p:cNvSpPr>
            <a:spLocks noGrp="1"/>
          </p:cNvSpPr>
          <p:nvPr>
            <p:ph type="body" sz="quarter" idx="20"/>
          </p:nvPr>
        </p:nvSpPr>
        <p:spPr/>
        <p:txBody>
          <a:bodyPr>
            <a:normAutofit/>
          </a:bodyPr>
          <a:lstStyle/>
          <a:p>
            <a:pPr lvl="0"/>
            <a:r>
              <a:rPr lang="en-US">
                <a:sym typeface="Georgia"/>
              </a:rPr>
              <a:t>Managed Services</a:t>
            </a:r>
            <a:endParaRPr lang="en-US"/>
          </a:p>
        </p:txBody>
      </p:sp>
      <p:sp>
        <p:nvSpPr>
          <p:cNvPr id="32" name="Text Placeholder 31">
            <a:extLst>
              <a:ext uri="{FF2B5EF4-FFF2-40B4-BE49-F238E27FC236}">
                <a16:creationId xmlns:a16="http://schemas.microsoft.com/office/drawing/2014/main" id="{36ADBA1C-59B0-DB51-37DE-C21125271C25}"/>
              </a:ext>
            </a:extLst>
          </p:cNvPr>
          <p:cNvSpPr>
            <a:spLocks noGrp="1"/>
          </p:cNvSpPr>
          <p:nvPr>
            <p:ph type="body" sz="quarter" idx="21"/>
          </p:nvPr>
        </p:nvSpPr>
        <p:spPr/>
        <p:txBody>
          <a:bodyPr>
            <a:normAutofit/>
          </a:bodyPr>
          <a:lstStyle/>
          <a:p>
            <a:pPr lvl="0"/>
            <a:r>
              <a:rPr lang="en-US">
                <a:sym typeface="Georgia"/>
              </a:rPr>
              <a:t>AI and Data</a:t>
            </a:r>
            <a:endParaRPr lang="en-US"/>
          </a:p>
        </p:txBody>
      </p:sp>
      <p:sp>
        <p:nvSpPr>
          <p:cNvPr id="33" name="Text Placeholder 32">
            <a:extLst>
              <a:ext uri="{FF2B5EF4-FFF2-40B4-BE49-F238E27FC236}">
                <a16:creationId xmlns:a16="http://schemas.microsoft.com/office/drawing/2014/main" id="{BEA317D3-E12B-D872-0D88-30B083BBA8EA}"/>
              </a:ext>
            </a:extLst>
          </p:cNvPr>
          <p:cNvSpPr>
            <a:spLocks noGrp="1"/>
          </p:cNvSpPr>
          <p:nvPr>
            <p:ph type="body" sz="quarter" idx="22"/>
          </p:nvPr>
        </p:nvSpPr>
        <p:spPr/>
        <p:txBody>
          <a:bodyPr>
            <a:noAutofit/>
          </a:bodyPr>
          <a:lstStyle/>
          <a:p>
            <a:pPr lvl="0"/>
            <a:r>
              <a:rPr lang="en-US">
                <a:sym typeface="Georgia"/>
              </a:rPr>
              <a:t>System of Engagement</a:t>
            </a:r>
            <a:endParaRPr lang="en-US"/>
          </a:p>
        </p:txBody>
      </p:sp>
      <p:sp>
        <p:nvSpPr>
          <p:cNvPr id="34" name="Text Placeholder 33">
            <a:extLst>
              <a:ext uri="{FF2B5EF4-FFF2-40B4-BE49-F238E27FC236}">
                <a16:creationId xmlns:a16="http://schemas.microsoft.com/office/drawing/2014/main" id="{F18C01B6-3000-7A67-FBE3-C498791AD175}"/>
              </a:ext>
            </a:extLst>
          </p:cNvPr>
          <p:cNvSpPr>
            <a:spLocks noGrp="1"/>
          </p:cNvSpPr>
          <p:nvPr>
            <p:ph type="body" sz="quarter" idx="23"/>
          </p:nvPr>
        </p:nvSpPr>
        <p:spPr/>
        <p:txBody>
          <a:bodyPr>
            <a:normAutofit/>
          </a:bodyPr>
          <a:lstStyle/>
          <a:p>
            <a:pPr lvl="0"/>
            <a:r>
              <a:rPr lang="en-US">
                <a:sym typeface="Georgia"/>
              </a:rPr>
              <a:t>System of Records</a:t>
            </a:r>
            <a:endParaRPr lang="en-US"/>
          </a:p>
        </p:txBody>
      </p:sp>
      <p:sp>
        <p:nvSpPr>
          <p:cNvPr id="35" name="Text Placeholder 34">
            <a:extLst>
              <a:ext uri="{FF2B5EF4-FFF2-40B4-BE49-F238E27FC236}">
                <a16:creationId xmlns:a16="http://schemas.microsoft.com/office/drawing/2014/main" id="{F60AA465-B049-ECBE-670D-058B1EDDF749}"/>
              </a:ext>
            </a:extLst>
          </p:cNvPr>
          <p:cNvSpPr>
            <a:spLocks noGrp="1"/>
          </p:cNvSpPr>
          <p:nvPr>
            <p:ph type="body" sz="quarter" idx="24"/>
          </p:nvPr>
        </p:nvSpPr>
        <p:spPr/>
        <p:txBody>
          <a:bodyPr>
            <a:normAutofit/>
          </a:bodyPr>
          <a:lstStyle/>
          <a:p>
            <a:pPr lvl="0"/>
            <a:r>
              <a:rPr lang="en-US">
                <a:sym typeface="Georgia"/>
              </a:rPr>
              <a:t>Infrastructure/Cloud</a:t>
            </a:r>
            <a:endParaRPr lang="en-US"/>
          </a:p>
        </p:txBody>
      </p:sp>
      <p:sp>
        <p:nvSpPr>
          <p:cNvPr id="36" name="Text Placeholder 35">
            <a:extLst>
              <a:ext uri="{FF2B5EF4-FFF2-40B4-BE49-F238E27FC236}">
                <a16:creationId xmlns:a16="http://schemas.microsoft.com/office/drawing/2014/main" id="{63367424-6D1F-7D76-C224-63F16365E078}"/>
              </a:ext>
            </a:extLst>
          </p:cNvPr>
          <p:cNvSpPr>
            <a:spLocks noGrp="1"/>
          </p:cNvSpPr>
          <p:nvPr>
            <p:ph type="body" sz="quarter" idx="25"/>
          </p:nvPr>
        </p:nvSpPr>
        <p:spPr/>
        <p:txBody>
          <a:bodyPr>
            <a:normAutofit/>
          </a:bodyPr>
          <a:lstStyle/>
          <a:p>
            <a:pPr lvl="0"/>
            <a:r>
              <a:rPr lang="en-US">
                <a:sym typeface="Georgia"/>
              </a:rPr>
              <a:t>Strategic advisory includes advising CFOs on Org design, Performance Management</a:t>
            </a:r>
            <a:endParaRPr lang="en-US"/>
          </a:p>
        </p:txBody>
      </p:sp>
      <p:sp>
        <p:nvSpPr>
          <p:cNvPr id="37" name="Text Placeholder 36">
            <a:extLst>
              <a:ext uri="{FF2B5EF4-FFF2-40B4-BE49-F238E27FC236}">
                <a16:creationId xmlns:a16="http://schemas.microsoft.com/office/drawing/2014/main" id="{3C07E3EA-B577-7CFF-5000-2B42F2545E11}"/>
              </a:ext>
            </a:extLst>
          </p:cNvPr>
          <p:cNvSpPr>
            <a:spLocks noGrp="1"/>
          </p:cNvSpPr>
          <p:nvPr>
            <p:ph type="body" sz="quarter" idx="26"/>
          </p:nvPr>
        </p:nvSpPr>
        <p:spPr/>
        <p:txBody>
          <a:bodyPr>
            <a:noAutofit/>
          </a:bodyPr>
          <a:lstStyle/>
          <a:p>
            <a:pPr lvl="0"/>
            <a:r>
              <a:rPr lang="en-US">
                <a:sym typeface="Georgia"/>
              </a:rPr>
              <a:t>Managed Services consists of all activities and processes required to maintain financial operations, using people &amp; technology</a:t>
            </a:r>
            <a:endParaRPr lang="en-US"/>
          </a:p>
        </p:txBody>
      </p:sp>
      <p:sp>
        <p:nvSpPr>
          <p:cNvPr id="38" name="Text Placeholder 37">
            <a:extLst>
              <a:ext uri="{FF2B5EF4-FFF2-40B4-BE49-F238E27FC236}">
                <a16:creationId xmlns:a16="http://schemas.microsoft.com/office/drawing/2014/main" id="{24BF8AAD-876E-193D-3D73-4C30B750BE0F}"/>
              </a:ext>
            </a:extLst>
          </p:cNvPr>
          <p:cNvSpPr>
            <a:spLocks noGrp="1"/>
          </p:cNvSpPr>
          <p:nvPr>
            <p:ph type="body" sz="quarter" idx="27"/>
          </p:nvPr>
        </p:nvSpPr>
        <p:spPr/>
        <p:txBody>
          <a:bodyPr>
            <a:noAutofit/>
          </a:bodyPr>
          <a:lstStyle/>
          <a:p>
            <a:pPr lvl="0"/>
            <a:r>
              <a:rPr lang="en-US">
                <a:sym typeface="Georgia"/>
              </a:rPr>
              <a:t>AI &amp; Data layer focuses on leveraging data analytics, ML and AI to extract insights and support data-driven decision making</a:t>
            </a:r>
            <a:endParaRPr lang="en-US"/>
          </a:p>
        </p:txBody>
      </p:sp>
      <p:sp>
        <p:nvSpPr>
          <p:cNvPr id="39" name="Text Placeholder 38">
            <a:extLst>
              <a:ext uri="{FF2B5EF4-FFF2-40B4-BE49-F238E27FC236}">
                <a16:creationId xmlns:a16="http://schemas.microsoft.com/office/drawing/2014/main" id="{34E07D7B-0FAC-0454-3774-441AD4F77FB3}"/>
              </a:ext>
            </a:extLst>
          </p:cNvPr>
          <p:cNvSpPr>
            <a:spLocks noGrp="1"/>
          </p:cNvSpPr>
          <p:nvPr>
            <p:ph type="body" sz="quarter" idx="28"/>
          </p:nvPr>
        </p:nvSpPr>
        <p:spPr/>
        <p:txBody>
          <a:bodyPr>
            <a:noAutofit/>
          </a:bodyPr>
          <a:lstStyle/>
          <a:p>
            <a:pPr lvl="0"/>
            <a:r>
              <a:rPr lang="en-US">
                <a:sym typeface="Georgia"/>
              </a:rPr>
              <a:t>SOE works with SOR to streamline financial processes, leading to higher efficiency &amp; improved outcomes</a:t>
            </a:r>
            <a:endParaRPr lang="en-US"/>
          </a:p>
        </p:txBody>
      </p:sp>
      <p:sp>
        <p:nvSpPr>
          <p:cNvPr id="40" name="Text Placeholder 39">
            <a:extLst>
              <a:ext uri="{FF2B5EF4-FFF2-40B4-BE49-F238E27FC236}">
                <a16:creationId xmlns:a16="http://schemas.microsoft.com/office/drawing/2014/main" id="{FD1B7D47-1053-3FF8-8B47-A4C64C7B000D}"/>
              </a:ext>
            </a:extLst>
          </p:cNvPr>
          <p:cNvSpPr>
            <a:spLocks noGrp="1"/>
          </p:cNvSpPr>
          <p:nvPr>
            <p:ph type="body" sz="quarter" idx="29"/>
          </p:nvPr>
        </p:nvSpPr>
        <p:spPr/>
        <p:txBody>
          <a:bodyPr>
            <a:noAutofit/>
          </a:bodyPr>
          <a:lstStyle/>
          <a:p>
            <a:pPr lvl="0"/>
            <a:r>
              <a:rPr lang="en-US">
                <a:sym typeface="Georgia"/>
              </a:rPr>
              <a:t>SOR / ERP serves as the single source of truth for all transactions, accounting entries, and reporting</a:t>
            </a:r>
            <a:endParaRPr lang="en-US"/>
          </a:p>
        </p:txBody>
      </p:sp>
      <p:sp>
        <p:nvSpPr>
          <p:cNvPr id="41" name="Text Placeholder 40">
            <a:extLst>
              <a:ext uri="{FF2B5EF4-FFF2-40B4-BE49-F238E27FC236}">
                <a16:creationId xmlns:a16="http://schemas.microsoft.com/office/drawing/2014/main" id="{8B3869D2-38B5-3BF6-F0B7-59C0926381B6}"/>
              </a:ext>
            </a:extLst>
          </p:cNvPr>
          <p:cNvSpPr>
            <a:spLocks noGrp="1"/>
          </p:cNvSpPr>
          <p:nvPr>
            <p:ph type="body" sz="quarter" idx="30"/>
          </p:nvPr>
        </p:nvSpPr>
        <p:spPr/>
        <p:txBody>
          <a:bodyPr>
            <a:noAutofit/>
          </a:bodyPr>
          <a:lstStyle/>
          <a:p>
            <a:pPr lvl="0"/>
            <a:r>
              <a:rPr lang="en-US">
                <a:sym typeface="Georgia"/>
              </a:rPr>
              <a:t>On-</a:t>
            </a:r>
            <a:r>
              <a:rPr lang="en-US" err="1">
                <a:sym typeface="Georgia"/>
              </a:rPr>
              <a:t>Premesis</a:t>
            </a:r>
            <a:r>
              <a:rPr lang="en-US">
                <a:sym typeface="Georgia"/>
              </a:rPr>
              <a:t> Infra / Cloud that is required to run the finance applications and the associated managed services</a:t>
            </a:r>
            <a:endParaRPr lang="en-US"/>
          </a:p>
        </p:txBody>
      </p:sp>
      <p:sp>
        <p:nvSpPr>
          <p:cNvPr id="2" name="Title 1">
            <a:extLst>
              <a:ext uri="{FF2B5EF4-FFF2-40B4-BE49-F238E27FC236}">
                <a16:creationId xmlns:a16="http://schemas.microsoft.com/office/drawing/2014/main" id="{2F7B358B-8D40-6A5B-E469-221A93EE059F}"/>
              </a:ext>
            </a:extLst>
          </p:cNvPr>
          <p:cNvSpPr>
            <a:spLocks noGrp="1"/>
          </p:cNvSpPr>
          <p:nvPr>
            <p:ph type="title"/>
          </p:nvPr>
        </p:nvSpPr>
        <p:spPr/>
        <p:txBody>
          <a:bodyPr/>
          <a:lstStyle/>
          <a:p>
            <a:pPr lvl="0"/>
            <a:r>
              <a:rPr lang="en-US">
                <a:sym typeface="Georgia"/>
              </a:rPr>
              <a:t>Finance stack</a:t>
            </a:r>
            <a:endParaRPr lang="en-US"/>
          </a:p>
        </p:txBody>
      </p:sp>
    </p:spTree>
    <p:extLst>
      <p:ext uri="{BB962C8B-B14F-4D97-AF65-F5344CB8AC3E}">
        <p14:creationId xmlns:p14="http://schemas.microsoft.com/office/powerpoint/2010/main" val="13490408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41DCF-7328-BE05-6FF0-541D8DBB18D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E15D00C-8B75-F5F2-5859-D143291BD553}"/>
              </a:ext>
            </a:extLst>
          </p:cNvPr>
          <p:cNvSpPr>
            <a:spLocks noGrp="1"/>
          </p:cNvSpPr>
          <p:nvPr>
            <p:ph type="title"/>
          </p:nvPr>
        </p:nvSpPr>
        <p:spPr/>
        <p:txBody>
          <a:bodyPr/>
          <a:lstStyle/>
          <a:p>
            <a:pPr lvl="0"/>
            <a:r>
              <a:rPr lang="en-US">
                <a:sym typeface="Georgia"/>
              </a:rPr>
              <a:t>The numbers tell the story</a:t>
            </a:r>
            <a:endParaRPr lang="en-US"/>
          </a:p>
        </p:txBody>
      </p:sp>
      <p:grpSp>
        <p:nvGrpSpPr>
          <p:cNvPr id="2" name="Google Shape;516;p27">
            <a:extLst>
              <a:ext uri="{FF2B5EF4-FFF2-40B4-BE49-F238E27FC236}">
                <a16:creationId xmlns:a16="http://schemas.microsoft.com/office/drawing/2014/main" id="{F808C4EF-F8E0-A5FC-17EA-87D90D7BE267}"/>
              </a:ext>
            </a:extLst>
          </p:cNvPr>
          <p:cNvGrpSpPr/>
          <p:nvPr/>
        </p:nvGrpSpPr>
        <p:grpSpPr>
          <a:xfrm>
            <a:off x="778580" y="892310"/>
            <a:ext cx="10634839" cy="5274982"/>
            <a:chOff x="1151999" y="1025912"/>
            <a:chExt cx="10634839" cy="5274982"/>
          </a:xfrm>
        </p:grpSpPr>
        <p:graphicFrame>
          <p:nvGraphicFramePr>
            <p:cNvPr id="4" name="Google Shape;517;p27">
              <a:extLst>
                <a:ext uri="{FF2B5EF4-FFF2-40B4-BE49-F238E27FC236}">
                  <a16:creationId xmlns:a16="http://schemas.microsoft.com/office/drawing/2014/main" id="{8653995D-C145-48F8-2082-B431503A4516}"/>
                </a:ext>
              </a:extLst>
            </p:cNvPr>
            <p:cNvGraphicFramePr/>
            <p:nvPr/>
          </p:nvGraphicFramePr>
          <p:xfrm>
            <a:off x="1151999" y="1025912"/>
            <a:ext cx="10634839" cy="5274982"/>
          </p:xfrm>
          <a:graphic>
            <a:graphicData uri="http://schemas.openxmlformats.org/drawingml/2006/chart">
              <c:chart xmlns:c="http://schemas.openxmlformats.org/drawingml/2006/chart" xmlns:r="http://schemas.openxmlformats.org/officeDocument/2006/relationships" r:id="rId2"/>
            </a:graphicData>
          </a:graphic>
        </p:graphicFrame>
        <p:sp>
          <p:nvSpPr>
            <p:cNvPr id="20" name="Google Shape;521;p27">
              <a:extLst>
                <a:ext uri="{FF2B5EF4-FFF2-40B4-BE49-F238E27FC236}">
                  <a16:creationId xmlns:a16="http://schemas.microsoft.com/office/drawing/2014/main" id="{4485BFCF-0676-CBA0-1487-FF9957E61A37}"/>
                </a:ext>
              </a:extLst>
            </p:cNvPr>
            <p:cNvSpPr txBox="1"/>
            <p:nvPr/>
          </p:nvSpPr>
          <p:spPr>
            <a:xfrm>
              <a:off x="9956800" y="2246029"/>
              <a:ext cx="1219200" cy="60939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800">
                  <a:solidFill>
                    <a:schemeClr val="bg1"/>
                  </a:solidFill>
                  <a:latin typeface="Funnel Sans" pitchFamily="2" charset="0"/>
                  <a:ea typeface="Georgia"/>
                  <a:cs typeface="Georgia"/>
                  <a:sym typeface="Georgia"/>
                </a:rPr>
                <a:t>10%</a:t>
              </a:r>
              <a:endParaRPr>
                <a:solidFill>
                  <a:schemeClr val="bg1"/>
                </a:solidFill>
                <a:latin typeface="Funnel Sans" pitchFamily="2" charset="0"/>
              </a:endParaRPr>
            </a:p>
          </p:txBody>
        </p:sp>
        <p:sp>
          <p:nvSpPr>
            <p:cNvPr id="21" name="Google Shape;522;p27">
              <a:extLst>
                <a:ext uri="{FF2B5EF4-FFF2-40B4-BE49-F238E27FC236}">
                  <a16:creationId xmlns:a16="http://schemas.microsoft.com/office/drawing/2014/main" id="{859A6C32-0CDE-D145-9E3D-6858BCAD82D6}"/>
                </a:ext>
              </a:extLst>
            </p:cNvPr>
            <p:cNvSpPr txBox="1"/>
            <p:nvPr/>
          </p:nvSpPr>
          <p:spPr>
            <a:xfrm>
              <a:off x="8669867" y="2979807"/>
              <a:ext cx="1219200" cy="60939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800">
                  <a:solidFill>
                    <a:schemeClr val="lt1"/>
                  </a:solidFill>
                  <a:latin typeface="Funnel Sans" pitchFamily="2" charset="0"/>
                  <a:ea typeface="Georgia"/>
                  <a:cs typeface="Georgia"/>
                  <a:sym typeface="Georgia"/>
                </a:rPr>
                <a:t>3%</a:t>
              </a:r>
              <a:endParaRPr>
                <a:latin typeface="Funnel Sans" pitchFamily="2" charset="0"/>
              </a:endParaRPr>
            </a:p>
          </p:txBody>
        </p:sp>
        <p:sp>
          <p:nvSpPr>
            <p:cNvPr id="22" name="Google Shape;523;p27">
              <a:extLst>
                <a:ext uri="{FF2B5EF4-FFF2-40B4-BE49-F238E27FC236}">
                  <a16:creationId xmlns:a16="http://schemas.microsoft.com/office/drawing/2014/main" id="{CE7D596F-1DDB-C45B-F7DE-6A4DC09ACC97}"/>
                </a:ext>
              </a:extLst>
            </p:cNvPr>
            <p:cNvSpPr txBox="1"/>
            <p:nvPr/>
          </p:nvSpPr>
          <p:spPr>
            <a:xfrm>
              <a:off x="6513689" y="3358704"/>
              <a:ext cx="1219200" cy="60939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800">
                  <a:solidFill>
                    <a:schemeClr val="bg1"/>
                  </a:solidFill>
                  <a:latin typeface="Funnel Sans" pitchFamily="2" charset="0"/>
                  <a:ea typeface="Georgia"/>
                  <a:cs typeface="Georgia"/>
                  <a:sym typeface="Georgia"/>
                </a:rPr>
                <a:t>36%</a:t>
              </a:r>
              <a:endParaRPr>
                <a:solidFill>
                  <a:schemeClr val="bg1"/>
                </a:solidFill>
                <a:latin typeface="Funnel Sans" pitchFamily="2" charset="0"/>
              </a:endParaRPr>
            </a:p>
          </p:txBody>
        </p:sp>
        <p:sp>
          <p:nvSpPr>
            <p:cNvPr id="23" name="Google Shape;524;p27">
              <a:extLst>
                <a:ext uri="{FF2B5EF4-FFF2-40B4-BE49-F238E27FC236}">
                  <a16:creationId xmlns:a16="http://schemas.microsoft.com/office/drawing/2014/main" id="{8F2FB556-2CC3-0CA4-C807-1E3FA54E5978}"/>
                </a:ext>
              </a:extLst>
            </p:cNvPr>
            <p:cNvSpPr txBox="1"/>
            <p:nvPr/>
          </p:nvSpPr>
          <p:spPr>
            <a:xfrm>
              <a:off x="5226756" y="1828340"/>
              <a:ext cx="1219200" cy="60939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800">
                  <a:solidFill>
                    <a:schemeClr val="lt1"/>
                  </a:solidFill>
                  <a:latin typeface="Funnel Sans" pitchFamily="2" charset="0"/>
                  <a:ea typeface="Georgia"/>
                  <a:cs typeface="Georgia"/>
                  <a:sym typeface="Georgia"/>
                </a:rPr>
                <a:t>81%</a:t>
              </a:r>
              <a:endParaRPr>
                <a:latin typeface="Funnel Sans" pitchFamily="2" charset="0"/>
              </a:endParaRPr>
            </a:p>
          </p:txBody>
        </p:sp>
        <p:sp>
          <p:nvSpPr>
            <p:cNvPr id="24" name="Google Shape;525;p27">
              <a:extLst>
                <a:ext uri="{FF2B5EF4-FFF2-40B4-BE49-F238E27FC236}">
                  <a16:creationId xmlns:a16="http://schemas.microsoft.com/office/drawing/2014/main" id="{FC33C135-AD74-4CB9-2104-B09DB0DE282F}"/>
                </a:ext>
              </a:extLst>
            </p:cNvPr>
            <p:cNvSpPr txBox="1"/>
            <p:nvPr/>
          </p:nvSpPr>
          <p:spPr>
            <a:xfrm>
              <a:off x="3070578" y="1511892"/>
              <a:ext cx="1219200" cy="60939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800">
                  <a:solidFill>
                    <a:schemeClr val="bg1"/>
                  </a:solidFill>
                  <a:latin typeface="Funnel Sans" pitchFamily="2" charset="0"/>
                  <a:ea typeface="Georgia"/>
                  <a:cs typeface="Georgia"/>
                  <a:sym typeface="Georgia"/>
                </a:rPr>
                <a:t>$1.1T</a:t>
              </a:r>
              <a:endParaRPr>
                <a:solidFill>
                  <a:schemeClr val="bg1"/>
                </a:solidFill>
                <a:latin typeface="Funnel Sans" pitchFamily="2" charset="0"/>
              </a:endParaRPr>
            </a:p>
          </p:txBody>
        </p:sp>
        <p:sp>
          <p:nvSpPr>
            <p:cNvPr id="25" name="Google Shape;526;p27">
              <a:extLst>
                <a:ext uri="{FF2B5EF4-FFF2-40B4-BE49-F238E27FC236}">
                  <a16:creationId xmlns:a16="http://schemas.microsoft.com/office/drawing/2014/main" id="{78406BED-9EB1-AD82-7662-7D9B127C0094}"/>
                </a:ext>
              </a:extLst>
            </p:cNvPr>
            <p:cNvSpPr txBox="1"/>
            <p:nvPr/>
          </p:nvSpPr>
          <p:spPr>
            <a:xfrm>
              <a:off x="1783645" y="2628994"/>
              <a:ext cx="1219200" cy="60939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800">
                  <a:solidFill>
                    <a:schemeClr val="lt1"/>
                  </a:solidFill>
                  <a:latin typeface="Funnel Sans" pitchFamily="2" charset="0"/>
                  <a:ea typeface="Georgia"/>
                  <a:cs typeface="Georgia"/>
                  <a:sym typeface="Georgia"/>
                </a:rPr>
                <a:t>$1.6B</a:t>
              </a:r>
              <a:endParaRPr>
                <a:latin typeface="Funnel Sans" pitchFamily="2" charset="0"/>
              </a:endParaRPr>
            </a:p>
          </p:txBody>
        </p:sp>
      </p:grpSp>
      <p:pic>
        <p:nvPicPr>
          <p:cNvPr id="27" name="Graphic 26">
            <a:extLst>
              <a:ext uri="{FF2B5EF4-FFF2-40B4-BE49-F238E27FC236}">
                <a16:creationId xmlns:a16="http://schemas.microsoft.com/office/drawing/2014/main" id="{774F69D2-FC15-F3D4-432E-D0CB8B6CDA19}"/>
              </a:ext>
            </a:extLst>
          </p:cNvPr>
          <p:cNvPicPr>
            <a:picLocks noChangeAspect="1"/>
          </p:cNvPicPr>
          <p:nvPr/>
        </p:nvPicPr>
        <p:blipFill>
          <a:blip r:embed="rId3">
            <a:extLst>
              <a:ext uri="{96DAC541-7B7A-43D3-8B79-37D633B846F1}">
                <asvg:svgBlip xmlns:asvg="http://schemas.microsoft.com/office/drawing/2016/SVG/main" r:embed="rId4"/>
              </a:ext>
            </a:extLst>
          </a:blip>
          <a:srcRect l="8134" t="14156" r="57486" b="13360"/>
          <a:stretch/>
        </p:blipFill>
        <p:spPr>
          <a:xfrm>
            <a:off x="1574449" y="4630568"/>
            <a:ext cx="890753" cy="979825"/>
          </a:xfrm>
          <a:prstGeom prst="rect">
            <a:avLst/>
          </a:prstGeom>
        </p:spPr>
      </p:pic>
      <p:pic>
        <p:nvPicPr>
          <p:cNvPr id="28" name="Graphic 27">
            <a:extLst>
              <a:ext uri="{FF2B5EF4-FFF2-40B4-BE49-F238E27FC236}">
                <a16:creationId xmlns:a16="http://schemas.microsoft.com/office/drawing/2014/main" id="{D93B2F23-6BA5-7E6F-7376-CED58C93DB0D}"/>
              </a:ext>
            </a:extLst>
          </p:cNvPr>
          <p:cNvPicPr>
            <a:picLocks noChangeAspect="1"/>
          </p:cNvPicPr>
          <p:nvPr/>
        </p:nvPicPr>
        <p:blipFill>
          <a:blip r:embed="rId3">
            <a:extLst>
              <a:ext uri="{96DAC541-7B7A-43D3-8B79-37D633B846F1}">
                <asvg:svgBlip xmlns:asvg="http://schemas.microsoft.com/office/drawing/2016/SVG/main" r:embed="rId4"/>
              </a:ext>
            </a:extLst>
          </a:blip>
          <a:srcRect l="8134" t="14156" r="57486" b="13360"/>
          <a:stretch/>
        </p:blipFill>
        <p:spPr>
          <a:xfrm>
            <a:off x="5012130" y="4630568"/>
            <a:ext cx="890753" cy="979825"/>
          </a:xfrm>
          <a:prstGeom prst="rect">
            <a:avLst/>
          </a:prstGeom>
        </p:spPr>
      </p:pic>
      <p:pic>
        <p:nvPicPr>
          <p:cNvPr id="29" name="Graphic 28">
            <a:extLst>
              <a:ext uri="{FF2B5EF4-FFF2-40B4-BE49-F238E27FC236}">
                <a16:creationId xmlns:a16="http://schemas.microsoft.com/office/drawing/2014/main" id="{91AE1F5D-A1DD-CE7E-2136-1258951318B8}"/>
              </a:ext>
            </a:extLst>
          </p:cNvPr>
          <p:cNvPicPr>
            <a:picLocks noChangeAspect="1"/>
          </p:cNvPicPr>
          <p:nvPr/>
        </p:nvPicPr>
        <p:blipFill>
          <a:blip r:embed="rId3">
            <a:extLst>
              <a:ext uri="{96DAC541-7B7A-43D3-8B79-37D633B846F1}">
                <asvg:svgBlip xmlns:asvg="http://schemas.microsoft.com/office/drawing/2016/SVG/main" r:embed="rId4"/>
              </a:ext>
            </a:extLst>
          </a:blip>
          <a:srcRect l="8134" t="14156" r="57486" b="13360"/>
          <a:stretch/>
        </p:blipFill>
        <p:spPr>
          <a:xfrm>
            <a:off x="8461385" y="4630568"/>
            <a:ext cx="890753" cy="979825"/>
          </a:xfrm>
          <a:prstGeom prst="rect">
            <a:avLst/>
          </a:prstGeom>
        </p:spPr>
      </p:pic>
    </p:spTree>
    <p:extLst>
      <p:ext uri="{BB962C8B-B14F-4D97-AF65-F5344CB8AC3E}">
        <p14:creationId xmlns:p14="http://schemas.microsoft.com/office/powerpoint/2010/main" val="4101341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87383-D3ED-FD60-D1BB-A1A0069C971C}"/>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2C51686A-F446-FD1D-E874-957C0FA91F7E}"/>
              </a:ext>
            </a:extLst>
          </p:cNvPr>
          <p:cNvSpPr>
            <a:spLocks noGrp="1"/>
          </p:cNvSpPr>
          <p:nvPr>
            <p:ph type="body" sz="quarter" idx="22"/>
          </p:nvPr>
        </p:nvSpPr>
        <p:spPr/>
        <p:txBody>
          <a:bodyPr>
            <a:normAutofit/>
          </a:bodyPr>
          <a:lstStyle/>
          <a:p>
            <a:pPr lvl="0"/>
            <a:r>
              <a:rPr lang="en-US">
                <a:sym typeface="Georgia"/>
              </a:rPr>
              <a:t>SI for SaaS</a:t>
            </a:r>
            <a:endParaRPr lang="en-US"/>
          </a:p>
        </p:txBody>
      </p:sp>
      <p:sp>
        <p:nvSpPr>
          <p:cNvPr id="15" name="Text Placeholder 14">
            <a:extLst>
              <a:ext uri="{FF2B5EF4-FFF2-40B4-BE49-F238E27FC236}">
                <a16:creationId xmlns:a16="http://schemas.microsoft.com/office/drawing/2014/main" id="{2C6575AF-F835-F357-3594-3A6874C756A3}"/>
              </a:ext>
            </a:extLst>
          </p:cNvPr>
          <p:cNvSpPr>
            <a:spLocks noGrp="1"/>
          </p:cNvSpPr>
          <p:nvPr>
            <p:ph type="body" idx="2"/>
          </p:nvPr>
        </p:nvSpPr>
        <p:spPr/>
        <p:txBody>
          <a:bodyPr/>
          <a:lstStyle/>
          <a:p>
            <a:pPr lvl="0"/>
            <a:r>
              <a:rPr lang="en-US">
                <a:sym typeface="Georgia"/>
              </a:rPr>
              <a:t>Doing a few things well</a:t>
            </a:r>
            <a:endParaRPr lang="en-US"/>
          </a:p>
        </p:txBody>
      </p:sp>
      <p:sp>
        <p:nvSpPr>
          <p:cNvPr id="4" name="Text Placeholder 3">
            <a:extLst>
              <a:ext uri="{FF2B5EF4-FFF2-40B4-BE49-F238E27FC236}">
                <a16:creationId xmlns:a16="http://schemas.microsoft.com/office/drawing/2014/main" id="{66F65827-AC35-3E69-9262-4CB9687C1427}"/>
              </a:ext>
            </a:extLst>
          </p:cNvPr>
          <p:cNvSpPr>
            <a:spLocks noGrp="1"/>
          </p:cNvSpPr>
          <p:nvPr>
            <p:ph type="body" sz="quarter" idx="17"/>
          </p:nvPr>
        </p:nvSpPr>
        <p:spPr/>
        <p:txBody>
          <a:bodyPr>
            <a:normAutofit/>
          </a:bodyPr>
          <a:lstStyle/>
          <a:p>
            <a:pPr lvl="0"/>
            <a:r>
              <a:rPr lang="en-US">
                <a:sym typeface="Georgia"/>
              </a:rPr>
              <a:t>Data &amp; AI</a:t>
            </a:r>
            <a:endParaRPr lang="en-US"/>
          </a:p>
        </p:txBody>
      </p:sp>
      <p:sp>
        <p:nvSpPr>
          <p:cNvPr id="14" name="Title 13">
            <a:extLst>
              <a:ext uri="{FF2B5EF4-FFF2-40B4-BE49-F238E27FC236}">
                <a16:creationId xmlns:a16="http://schemas.microsoft.com/office/drawing/2014/main" id="{6980B016-47E6-AB79-92B2-A1D77CE1DB78}"/>
              </a:ext>
            </a:extLst>
          </p:cNvPr>
          <p:cNvSpPr>
            <a:spLocks noGrp="1"/>
          </p:cNvSpPr>
          <p:nvPr>
            <p:ph type="title"/>
          </p:nvPr>
        </p:nvSpPr>
        <p:spPr/>
        <p:txBody>
          <a:bodyPr/>
          <a:lstStyle/>
          <a:p>
            <a:pPr lvl="0"/>
            <a:r>
              <a:rPr lang="en-US">
                <a:sym typeface="Georgia"/>
              </a:rPr>
              <a:t>Key tenets of finance strategy</a:t>
            </a:r>
            <a:endParaRPr lang="en-US"/>
          </a:p>
        </p:txBody>
      </p:sp>
      <p:sp>
        <p:nvSpPr>
          <p:cNvPr id="6" name="Text Placeholder 5">
            <a:extLst>
              <a:ext uri="{FF2B5EF4-FFF2-40B4-BE49-F238E27FC236}">
                <a16:creationId xmlns:a16="http://schemas.microsoft.com/office/drawing/2014/main" id="{67F8FD22-8CC7-894D-D88A-92F78F08D5C1}"/>
              </a:ext>
            </a:extLst>
          </p:cNvPr>
          <p:cNvSpPr>
            <a:spLocks noGrp="1"/>
          </p:cNvSpPr>
          <p:nvPr>
            <p:ph type="body" sz="quarter" idx="23"/>
          </p:nvPr>
        </p:nvSpPr>
        <p:spPr/>
        <p:txBody>
          <a:bodyPr>
            <a:normAutofit/>
          </a:bodyPr>
          <a:lstStyle/>
          <a:p>
            <a:pPr lvl="0"/>
            <a:r>
              <a:rPr lang="en-US">
                <a:sym typeface="Georgia"/>
              </a:rPr>
              <a:t>CFO Advisory</a:t>
            </a:r>
            <a:endParaRPr lang="en-US"/>
          </a:p>
        </p:txBody>
      </p:sp>
      <p:sp>
        <p:nvSpPr>
          <p:cNvPr id="7" name="Text Placeholder 6">
            <a:extLst>
              <a:ext uri="{FF2B5EF4-FFF2-40B4-BE49-F238E27FC236}">
                <a16:creationId xmlns:a16="http://schemas.microsoft.com/office/drawing/2014/main" id="{C8D2CE9E-7ECD-3088-D695-45F279661B44}"/>
              </a:ext>
            </a:extLst>
          </p:cNvPr>
          <p:cNvSpPr>
            <a:spLocks noGrp="1"/>
          </p:cNvSpPr>
          <p:nvPr>
            <p:ph type="body" sz="quarter" idx="24"/>
          </p:nvPr>
        </p:nvSpPr>
        <p:spPr/>
        <p:txBody>
          <a:bodyPr>
            <a:normAutofit/>
          </a:bodyPr>
          <a:lstStyle/>
          <a:p>
            <a:pPr lvl="0"/>
            <a:r>
              <a:rPr lang="en-US">
                <a:sym typeface="Georgia"/>
              </a:rPr>
              <a:t>Growth Levers</a:t>
            </a:r>
            <a:endParaRPr lang="en-US"/>
          </a:p>
        </p:txBody>
      </p:sp>
      <p:sp>
        <p:nvSpPr>
          <p:cNvPr id="8" name="Google Shape;275;p14">
            <a:extLst>
              <a:ext uri="{FF2B5EF4-FFF2-40B4-BE49-F238E27FC236}">
                <a16:creationId xmlns:a16="http://schemas.microsoft.com/office/drawing/2014/main" id="{3B7F0DD0-EF7E-C70B-0068-5C986C4BEAC3}"/>
              </a:ext>
            </a:extLst>
          </p:cNvPr>
          <p:cNvSpPr txBox="1"/>
          <p:nvPr/>
        </p:nvSpPr>
        <p:spPr>
          <a:xfrm>
            <a:off x="1272154" y="3217910"/>
            <a:ext cx="1998142" cy="2701245"/>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lt1"/>
              </a:buClr>
              <a:buSzPts val="1400"/>
              <a:buFont typeface="Georgia"/>
              <a:buNone/>
            </a:pPr>
            <a:r>
              <a:rPr lang="en-US" dirty="0">
                <a:solidFill>
                  <a:schemeClr val="tx1"/>
                </a:solidFill>
                <a:latin typeface="Funnel Sans" pitchFamily="2" charset="0"/>
                <a:ea typeface="Georgia"/>
                <a:cs typeface="Georgia"/>
                <a:sym typeface="Georgia"/>
              </a:rPr>
              <a:t>Build &amp; implement EDGE solutions </a:t>
            </a:r>
            <a:endParaRPr dirty="0">
              <a:solidFill>
                <a:schemeClr val="tx1"/>
              </a:solidFill>
              <a:latin typeface="Funnel Sans" pitchFamily="2" charset="0"/>
            </a:endParaRPr>
          </a:p>
          <a:p>
            <a:pPr marL="0" marR="0" lvl="0" indent="0" algn="ctr" rtl="0">
              <a:lnSpc>
                <a:spcPct val="90000"/>
              </a:lnSpc>
              <a:spcBef>
                <a:spcPts val="0"/>
              </a:spcBef>
              <a:spcAft>
                <a:spcPts val="0"/>
              </a:spcAft>
              <a:buClr>
                <a:schemeClr val="dk1"/>
              </a:buClr>
              <a:buSzPts val="1400"/>
              <a:buFont typeface="Arial"/>
              <a:buNone/>
            </a:pPr>
            <a:endParaRPr dirty="0">
              <a:solidFill>
                <a:schemeClr val="tx1"/>
              </a:solidFill>
              <a:latin typeface="Funnel Sans" pitchFamily="2" charset="0"/>
              <a:ea typeface="Georgia"/>
              <a:cs typeface="Georgia"/>
              <a:sym typeface="Georgia"/>
            </a:endParaRPr>
          </a:p>
          <a:p>
            <a:pPr marL="0" marR="0" lvl="0" indent="0" algn="ctr" rtl="0">
              <a:lnSpc>
                <a:spcPct val="90000"/>
              </a:lnSpc>
              <a:spcBef>
                <a:spcPts val="0"/>
              </a:spcBef>
              <a:spcAft>
                <a:spcPts val="0"/>
              </a:spcAft>
              <a:buClr>
                <a:schemeClr val="dk1"/>
              </a:buClr>
              <a:buSzPts val="1400"/>
              <a:buFont typeface="Arial"/>
              <a:buNone/>
            </a:pPr>
            <a:endParaRPr dirty="0">
              <a:solidFill>
                <a:schemeClr val="tx1"/>
              </a:solidFill>
              <a:latin typeface="Funnel Sans" pitchFamily="2" charset="0"/>
              <a:ea typeface="Georgia"/>
              <a:cs typeface="Georgia"/>
              <a:sym typeface="Georgia"/>
            </a:endParaRPr>
          </a:p>
          <a:p>
            <a:pPr marL="0" marR="0" lvl="0" indent="0" algn="ctr" rtl="0">
              <a:lnSpc>
                <a:spcPct val="90000"/>
              </a:lnSpc>
              <a:spcBef>
                <a:spcPts val="0"/>
              </a:spcBef>
              <a:spcAft>
                <a:spcPts val="0"/>
              </a:spcAft>
              <a:buClr>
                <a:schemeClr val="dk1"/>
              </a:buClr>
              <a:buSzPts val="1400"/>
              <a:buFont typeface="Arial"/>
              <a:buNone/>
            </a:pPr>
            <a:endParaRPr dirty="0">
              <a:solidFill>
                <a:schemeClr val="tx1"/>
              </a:solidFill>
              <a:latin typeface="Funnel Sans" pitchFamily="2" charset="0"/>
              <a:ea typeface="Georgia"/>
              <a:cs typeface="Georgia"/>
              <a:sym typeface="Georgia"/>
            </a:endParaRPr>
          </a:p>
          <a:p>
            <a:pPr marL="0" marR="0" lvl="0" indent="0" algn="ctr" rtl="0">
              <a:lnSpc>
                <a:spcPct val="90000"/>
              </a:lnSpc>
              <a:spcBef>
                <a:spcPts val="0"/>
              </a:spcBef>
              <a:spcAft>
                <a:spcPts val="0"/>
              </a:spcAft>
              <a:buClr>
                <a:schemeClr val="lt1"/>
              </a:buClr>
              <a:buSzPts val="1400"/>
              <a:buFont typeface="Georgia"/>
              <a:buNone/>
            </a:pPr>
            <a:r>
              <a:rPr lang="en-US" dirty="0">
                <a:solidFill>
                  <a:schemeClr val="tx1"/>
                </a:solidFill>
                <a:latin typeface="Funnel Sans" pitchFamily="2" charset="0"/>
                <a:ea typeface="Georgia"/>
                <a:cs typeface="Georgia"/>
                <a:sym typeface="Georgia"/>
              </a:rPr>
              <a:t>Launch AI powered finance offerings</a:t>
            </a:r>
            <a:endParaRPr dirty="0">
              <a:solidFill>
                <a:schemeClr val="tx1"/>
              </a:solidFill>
              <a:latin typeface="Funnel Sans" pitchFamily="2" charset="0"/>
            </a:endParaRPr>
          </a:p>
          <a:p>
            <a:pPr marL="0" marR="0" lvl="0" indent="0" algn="ctr" rtl="0">
              <a:lnSpc>
                <a:spcPct val="90000"/>
              </a:lnSpc>
              <a:spcBef>
                <a:spcPts val="0"/>
              </a:spcBef>
              <a:spcAft>
                <a:spcPts val="0"/>
              </a:spcAft>
              <a:buClr>
                <a:schemeClr val="dk1"/>
              </a:buClr>
              <a:buSzPts val="1400"/>
              <a:buFont typeface="Arial"/>
              <a:buNone/>
            </a:pPr>
            <a:endParaRPr dirty="0">
              <a:solidFill>
                <a:schemeClr val="tx1"/>
              </a:solidFill>
              <a:latin typeface="Funnel Sans" pitchFamily="2" charset="0"/>
              <a:ea typeface="Georgia"/>
              <a:cs typeface="Georgia"/>
              <a:sym typeface="Georgia"/>
            </a:endParaRPr>
          </a:p>
          <a:p>
            <a:pPr marL="0" marR="0" lvl="0" indent="0" algn="ctr" rtl="0">
              <a:lnSpc>
                <a:spcPct val="90000"/>
              </a:lnSpc>
              <a:spcBef>
                <a:spcPts val="0"/>
              </a:spcBef>
              <a:spcAft>
                <a:spcPts val="0"/>
              </a:spcAft>
              <a:buClr>
                <a:schemeClr val="dk1"/>
              </a:buClr>
              <a:buSzPts val="1400"/>
              <a:buFont typeface="Arial"/>
              <a:buNone/>
            </a:pPr>
            <a:endParaRPr dirty="0">
              <a:solidFill>
                <a:schemeClr val="tx1"/>
              </a:solidFill>
              <a:latin typeface="Funnel Sans" pitchFamily="2" charset="0"/>
              <a:ea typeface="Georgia"/>
              <a:cs typeface="Georgia"/>
              <a:sym typeface="Georgia"/>
            </a:endParaRPr>
          </a:p>
          <a:p>
            <a:pPr marL="0" marR="0" lvl="0" indent="0" algn="ctr" rtl="0">
              <a:lnSpc>
                <a:spcPct val="90000"/>
              </a:lnSpc>
              <a:spcBef>
                <a:spcPts val="0"/>
              </a:spcBef>
              <a:spcAft>
                <a:spcPts val="0"/>
              </a:spcAft>
              <a:buClr>
                <a:schemeClr val="dk1"/>
              </a:buClr>
              <a:buSzPts val="1400"/>
              <a:buFont typeface="Arial"/>
              <a:buNone/>
            </a:pPr>
            <a:endParaRPr dirty="0">
              <a:solidFill>
                <a:schemeClr val="tx1"/>
              </a:solidFill>
              <a:latin typeface="Funnel Sans" pitchFamily="2" charset="0"/>
              <a:ea typeface="Georgia"/>
              <a:cs typeface="Georgia"/>
              <a:sym typeface="Georgia"/>
            </a:endParaRPr>
          </a:p>
          <a:p>
            <a:pPr marL="0" marR="0" lvl="0" indent="0" algn="ctr" rtl="0">
              <a:lnSpc>
                <a:spcPct val="90000"/>
              </a:lnSpc>
              <a:spcBef>
                <a:spcPts val="0"/>
              </a:spcBef>
              <a:spcAft>
                <a:spcPts val="0"/>
              </a:spcAft>
              <a:buClr>
                <a:schemeClr val="lt1"/>
              </a:buClr>
              <a:buSzPts val="1400"/>
              <a:buFont typeface="Georgia"/>
              <a:buNone/>
            </a:pPr>
            <a:r>
              <a:rPr lang="en-US" dirty="0">
                <a:solidFill>
                  <a:schemeClr val="tx1"/>
                </a:solidFill>
                <a:latin typeface="Funnel Sans" pitchFamily="2" charset="0"/>
                <a:ea typeface="Georgia"/>
                <a:cs typeface="Georgia"/>
                <a:sym typeface="Georgia"/>
              </a:rPr>
              <a:t>Launch Finance enterprise data hubs (Databricks / Microsoft)</a:t>
            </a:r>
            <a:endParaRPr dirty="0">
              <a:solidFill>
                <a:schemeClr val="tx1"/>
              </a:solidFill>
              <a:latin typeface="Funnel Sans" pitchFamily="2" charset="0"/>
            </a:endParaRPr>
          </a:p>
          <a:p>
            <a:pPr marL="0" marR="0" lvl="0" indent="0" algn="ctr" rtl="0">
              <a:lnSpc>
                <a:spcPct val="90000"/>
              </a:lnSpc>
              <a:spcBef>
                <a:spcPts val="0"/>
              </a:spcBef>
              <a:spcAft>
                <a:spcPts val="0"/>
              </a:spcAft>
              <a:buClr>
                <a:schemeClr val="dk1"/>
              </a:buClr>
              <a:buSzPts val="1400"/>
              <a:buFont typeface="Arial"/>
              <a:buNone/>
            </a:pPr>
            <a:endParaRPr dirty="0">
              <a:solidFill>
                <a:schemeClr val="tx1"/>
              </a:solidFill>
              <a:latin typeface="Funnel Sans" pitchFamily="2" charset="0"/>
              <a:ea typeface="Georgia"/>
              <a:cs typeface="Georgia"/>
              <a:sym typeface="Georgia"/>
            </a:endParaRPr>
          </a:p>
        </p:txBody>
      </p:sp>
      <p:grpSp>
        <p:nvGrpSpPr>
          <p:cNvPr id="9" name="Google Shape;279;p14">
            <a:extLst>
              <a:ext uri="{FF2B5EF4-FFF2-40B4-BE49-F238E27FC236}">
                <a16:creationId xmlns:a16="http://schemas.microsoft.com/office/drawing/2014/main" id="{FB6ACD29-046F-54CB-51A9-3F0C72D651BF}"/>
              </a:ext>
            </a:extLst>
          </p:cNvPr>
          <p:cNvGrpSpPr/>
          <p:nvPr/>
        </p:nvGrpSpPr>
        <p:grpSpPr>
          <a:xfrm>
            <a:off x="1246136" y="3879321"/>
            <a:ext cx="2050179" cy="1001151"/>
            <a:chOff x="1409311" y="3828768"/>
            <a:chExt cx="2180046" cy="1004711"/>
          </a:xfrm>
        </p:grpSpPr>
        <p:cxnSp>
          <p:nvCxnSpPr>
            <p:cNvPr id="10" name="Google Shape;280;p14">
              <a:extLst>
                <a:ext uri="{FF2B5EF4-FFF2-40B4-BE49-F238E27FC236}">
                  <a16:creationId xmlns:a16="http://schemas.microsoft.com/office/drawing/2014/main" id="{45DF5EAC-25BD-C4B9-17E5-2A8A5B978D32}"/>
                </a:ext>
              </a:extLst>
            </p:cNvPr>
            <p:cNvCxnSpPr/>
            <p:nvPr/>
          </p:nvCxnSpPr>
          <p:spPr>
            <a:xfrm>
              <a:off x="1409311" y="3828768"/>
              <a:ext cx="2180046" cy="0"/>
            </a:xfrm>
            <a:prstGeom prst="straightConnector1">
              <a:avLst/>
            </a:prstGeom>
            <a:noFill/>
            <a:ln w="9525" cap="flat" cmpd="sng">
              <a:solidFill>
                <a:schemeClr val="tx1"/>
              </a:solidFill>
              <a:prstDash val="solid"/>
              <a:miter lim="800000"/>
              <a:headEnd type="none" w="sm" len="sm"/>
              <a:tailEnd type="none" w="sm" len="sm"/>
            </a:ln>
          </p:spPr>
        </p:cxnSp>
        <p:cxnSp>
          <p:nvCxnSpPr>
            <p:cNvPr id="11" name="Google Shape;281;p14">
              <a:extLst>
                <a:ext uri="{FF2B5EF4-FFF2-40B4-BE49-F238E27FC236}">
                  <a16:creationId xmlns:a16="http://schemas.microsoft.com/office/drawing/2014/main" id="{CDE214E4-EF68-B19C-39ED-AECC83856FD2}"/>
                </a:ext>
              </a:extLst>
            </p:cNvPr>
            <p:cNvCxnSpPr/>
            <p:nvPr/>
          </p:nvCxnSpPr>
          <p:spPr>
            <a:xfrm>
              <a:off x="1409311" y="4833479"/>
              <a:ext cx="2180046" cy="0"/>
            </a:xfrm>
            <a:prstGeom prst="straightConnector1">
              <a:avLst/>
            </a:prstGeom>
            <a:noFill/>
            <a:ln w="9525" cap="flat" cmpd="sng">
              <a:solidFill>
                <a:schemeClr val="tx1"/>
              </a:solidFill>
              <a:prstDash val="solid"/>
              <a:miter lim="800000"/>
              <a:headEnd type="none" w="sm" len="sm"/>
              <a:tailEnd type="none" w="sm" len="sm"/>
            </a:ln>
          </p:spPr>
        </p:cxnSp>
      </p:grpSp>
      <p:sp>
        <p:nvSpPr>
          <p:cNvPr id="12" name="Google Shape;276;p14">
            <a:extLst>
              <a:ext uri="{FF2B5EF4-FFF2-40B4-BE49-F238E27FC236}">
                <a16:creationId xmlns:a16="http://schemas.microsoft.com/office/drawing/2014/main" id="{21AF5793-BD1D-92B1-E250-D89194374A93}"/>
              </a:ext>
            </a:extLst>
          </p:cNvPr>
          <p:cNvSpPr txBox="1"/>
          <p:nvPr/>
        </p:nvSpPr>
        <p:spPr>
          <a:xfrm>
            <a:off x="3893357" y="3201087"/>
            <a:ext cx="2050178" cy="2701245"/>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lt1"/>
              </a:buClr>
              <a:buSzPts val="1400"/>
              <a:buFont typeface="Georgia"/>
              <a:buNone/>
            </a:pPr>
            <a:r>
              <a:rPr lang="en-US" dirty="0">
                <a:solidFill>
                  <a:schemeClr val="tx1"/>
                </a:solidFill>
                <a:latin typeface="Funnel Sans" pitchFamily="2" charset="0"/>
                <a:ea typeface="Georgia"/>
                <a:cs typeface="Georgia"/>
                <a:sym typeface="Georgia"/>
              </a:rPr>
              <a:t>Scale SI </a:t>
            </a:r>
            <a:r>
              <a:rPr lang="en-US" dirty="0" err="1">
                <a:solidFill>
                  <a:schemeClr val="tx1"/>
                </a:solidFill>
                <a:latin typeface="Funnel Sans" pitchFamily="2" charset="0"/>
                <a:ea typeface="Georgia"/>
                <a:cs typeface="Georgia"/>
                <a:sym typeface="Georgia"/>
              </a:rPr>
              <a:t>CoEs</a:t>
            </a:r>
            <a:r>
              <a:rPr lang="en-US" dirty="0">
                <a:solidFill>
                  <a:schemeClr val="tx1"/>
                </a:solidFill>
                <a:latin typeface="Funnel Sans" pitchFamily="2" charset="0"/>
                <a:ea typeface="Georgia"/>
                <a:cs typeface="Georgia"/>
                <a:sym typeface="Georgia"/>
              </a:rPr>
              <a:t> around </a:t>
            </a:r>
            <a:r>
              <a:rPr lang="en-US" dirty="0" err="1">
                <a:solidFill>
                  <a:schemeClr val="tx1"/>
                </a:solidFill>
                <a:latin typeface="Funnel Sans" pitchFamily="2" charset="0"/>
                <a:ea typeface="Georgia"/>
                <a:cs typeface="Georgia"/>
                <a:sym typeface="Georgia"/>
              </a:rPr>
              <a:t>SoE</a:t>
            </a:r>
            <a:r>
              <a:rPr lang="en-US" dirty="0">
                <a:solidFill>
                  <a:schemeClr val="tx1"/>
                </a:solidFill>
                <a:latin typeface="Funnel Sans" pitchFamily="2" charset="0"/>
                <a:ea typeface="Georgia"/>
                <a:cs typeface="Georgia"/>
                <a:sym typeface="Georgia"/>
              </a:rPr>
              <a:t> platforms (HRC, BL)</a:t>
            </a:r>
            <a:endParaRPr dirty="0">
              <a:solidFill>
                <a:schemeClr val="tx1"/>
              </a:solidFill>
              <a:latin typeface="Funnel Sans" pitchFamily="2" charset="0"/>
            </a:endParaRPr>
          </a:p>
          <a:p>
            <a:pPr marL="0" marR="0" lvl="0" indent="0" algn="ctr" rtl="0">
              <a:lnSpc>
                <a:spcPct val="90000"/>
              </a:lnSpc>
              <a:spcBef>
                <a:spcPts val="0"/>
              </a:spcBef>
              <a:spcAft>
                <a:spcPts val="0"/>
              </a:spcAft>
              <a:buClr>
                <a:schemeClr val="dk1"/>
              </a:buClr>
              <a:buSzPts val="1400"/>
              <a:buFont typeface="Arial"/>
              <a:buNone/>
            </a:pPr>
            <a:endParaRPr dirty="0">
              <a:solidFill>
                <a:schemeClr val="tx1"/>
              </a:solidFill>
              <a:latin typeface="Funnel Sans" pitchFamily="2" charset="0"/>
              <a:ea typeface="Georgia"/>
              <a:cs typeface="Georgia"/>
              <a:sym typeface="Georgia"/>
            </a:endParaRPr>
          </a:p>
          <a:p>
            <a:pPr marL="0" marR="0" lvl="0" indent="0" algn="ctr" rtl="0">
              <a:lnSpc>
                <a:spcPct val="90000"/>
              </a:lnSpc>
              <a:spcBef>
                <a:spcPts val="0"/>
              </a:spcBef>
              <a:spcAft>
                <a:spcPts val="0"/>
              </a:spcAft>
              <a:buClr>
                <a:schemeClr val="dk1"/>
              </a:buClr>
              <a:buSzPts val="1400"/>
              <a:buFont typeface="Arial"/>
              <a:buNone/>
            </a:pPr>
            <a:endParaRPr dirty="0">
              <a:solidFill>
                <a:schemeClr val="tx1"/>
              </a:solidFill>
              <a:latin typeface="Funnel Sans" pitchFamily="2" charset="0"/>
              <a:ea typeface="Georgia"/>
              <a:cs typeface="Georgia"/>
              <a:sym typeface="Georgia"/>
            </a:endParaRPr>
          </a:p>
          <a:p>
            <a:pPr marL="0" marR="0" lvl="0" indent="0" algn="ctr" rtl="0">
              <a:lnSpc>
                <a:spcPct val="90000"/>
              </a:lnSpc>
              <a:spcBef>
                <a:spcPts val="0"/>
              </a:spcBef>
              <a:spcAft>
                <a:spcPts val="0"/>
              </a:spcAft>
              <a:buClr>
                <a:schemeClr val="dk1"/>
              </a:buClr>
              <a:buSzPts val="1400"/>
              <a:buFont typeface="Arial"/>
              <a:buNone/>
            </a:pPr>
            <a:endParaRPr dirty="0">
              <a:solidFill>
                <a:schemeClr val="tx1"/>
              </a:solidFill>
              <a:latin typeface="Funnel Sans" pitchFamily="2" charset="0"/>
              <a:ea typeface="Georgia"/>
              <a:cs typeface="Georgia"/>
              <a:sym typeface="Georgia"/>
            </a:endParaRPr>
          </a:p>
          <a:p>
            <a:pPr marL="0" marR="0" lvl="0" indent="0" algn="ctr" rtl="0">
              <a:lnSpc>
                <a:spcPct val="90000"/>
              </a:lnSpc>
              <a:spcBef>
                <a:spcPts val="0"/>
              </a:spcBef>
              <a:spcAft>
                <a:spcPts val="0"/>
              </a:spcAft>
              <a:buClr>
                <a:schemeClr val="lt1"/>
              </a:buClr>
              <a:buSzPts val="1400"/>
              <a:buFont typeface="Georgia"/>
              <a:buNone/>
            </a:pPr>
            <a:r>
              <a:rPr lang="en-US" dirty="0">
                <a:solidFill>
                  <a:schemeClr val="tx1"/>
                </a:solidFill>
                <a:latin typeface="Funnel Sans" pitchFamily="2" charset="0"/>
                <a:ea typeface="Georgia"/>
                <a:cs typeface="Georgia"/>
                <a:sym typeface="Georgia"/>
              </a:rPr>
              <a:t>Identity early-stage SaaS partners</a:t>
            </a:r>
            <a:endParaRPr dirty="0">
              <a:solidFill>
                <a:schemeClr val="tx1"/>
              </a:solidFill>
              <a:latin typeface="Funnel Sans" pitchFamily="2" charset="0"/>
            </a:endParaRPr>
          </a:p>
          <a:p>
            <a:pPr marL="0" marR="0" lvl="0" indent="0" algn="ctr" rtl="0">
              <a:lnSpc>
                <a:spcPct val="90000"/>
              </a:lnSpc>
              <a:spcBef>
                <a:spcPts val="0"/>
              </a:spcBef>
              <a:spcAft>
                <a:spcPts val="0"/>
              </a:spcAft>
              <a:buClr>
                <a:schemeClr val="dk1"/>
              </a:buClr>
              <a:buSzPts val="1400"/>
              <a:buFont typeface="Arial"/>
              <a:buNone/>
            </a:pPr>
            <a:endParaRPr dirty="0">
              <a:solidFill>
                <a:schemeClr val="tx1"/>
              </a:solidFill>
              <a:latin typeface="Funnel Sans" pitchFamily="2" charset="0"/>
              <a:ea typeface="Georgia"/>
              <a:cs typeface="Georgia"/>
              <a:sym typeface="Georgia"/>
            </a:endParaRPr>
          </a:p>
          <a:p>
            <a:pPr marL="0" marR="0" lvl="0" indent="0" algn="ctr" rtl="0">
              <a:lnSpc>
                <a:spcPct val="90000"/>
              </a:lnSpc>
              <a:spcBef>
                <a:spcPts val="0"/>
              </a:spcBef>
              <a:spcAft>
                <a:spcPts val="0"/>
              </a:spcAft>
              <a:buClr>
                <a:schemeClr val="dk1"/>
              </a:buClr>
              <a:buSzPts val="1400"/>
              <a:buFont typeface="Arial"/>
              <a:buNone/>
            </a:pPr>
            <a:endParaRPr dirty="0">
              <a:solidFill>
                <a:schemeClr val="tx1"/>
              </a:solidFill>
              <a:latin typeface="Funnel Sans" pitchFamily="2" charset="0"/>
              <a:ea typeface="Georgia"/>
              <a:cs typeface="Georgia"/>
              <a:sym typeface="Georgia"/>
            </a:endParaRPr>
          </a:p>
          <a:p>
            <a:pPr marL="0" marR="0" lvl="0" indent="0" algn="ctr" rtl="0">
              <a:lnSpc>
                <a:spcPct val="90000"/>
              </a:lnSpc>
              <a:spcBef>
                <a:spcPts val="0"/>
              </a:spcBef>
              <a:spcAft>
                <a:spcPts val="0"/>
              </a:spcAft>
              <a:buClr>
                <a:schemeClr val="dk1"/>
              </a:buClr>
              <a:buSzPts val="1400"/>
              <a:buFont typeface="Arial"/>
              <a:buNone/>
            </a:pPr>
            <a:endParaRPr dirty="0">
              <a:solidFill>
                <a:schemeClr val="tx1"/>
              </a:solidFill>
              <a:latin typeface="Funnel Sans" pitchFamily="2" charset="0"/>
              <a:ea typeface="Georgia"/>
              <a:cs typeface="Georgia"/>
              <a:sym typeface="Georgia"/>
            </a:endParaRPr>
          </a:p>
        </p:txBody>
      </p:sp>
      <p:grpSp>
        <p:nvGrpSpPr>
          <p:cNvPr id="13" name="Google Shape;282;p14">
            <a:extLst>
              <a:ext uri="{FF2B5EF4-FFF2-40B4-BE49-F238E27FC236}">
                <a16:creationId xmlns:a16="http://schemas.microsoft.com/office/drawing/2014/main" id="{D8F1205C-2682-3008-9956-A810E7635162}"/>
              </a:ext>
            </a:extLst>
          </p:cNvPr>
          <p:cNvGrpSpPr/>
          <p:nvPr/>
        </p:nvGrpSpPr>
        <p:grpSpPr>
          <a:xfrm>
            <a:off x="3920454" y="3879321"/>
            <a:ext cx="2050179" cy="1001151"/>
            <a:chOff x="1409311" y="3828768"/>
            <a:chExt cx="2180046" cy="1004711"/>
          </a:xfrm>
        </p:grpSpPr>
        <p:cxnSp>
          <p:nvCxnSpPr>
            <p:cNvPr id="32" name="Google Shape;283;p14">
              <a:extLst>
                <a:ext uri="{FF2B5EF4-FFF2-40B4-BE49-F238E27FC236}">
                  <a16:creationId xmlns:a16="http://schemas.microsoft.com/office/drawing/2014/main" id="{8A364BD0-CE2F-2E23-8903-0BACB4AF4143}"/>
                </a:ext>
              </a:extLst>
            </p:cNvPr>
            <p:cNvCxnSpPr/>
            <p:nvPr/>
          </p:nvCxnSpPr>
          <p:spPr>
            <a:xfrm>
              <a:off x="1409311" y="3828768"/>
              <a:ext cx="2180046" cy="0"/>
            </a:xfrm>
            <a:prstGeom prst="straightConnector1">
              <a:avLst/>
            </a:prstGeom>
            <a:noFill/>
            <a:ln w="9525" cap="flat" cmpd="sng">
              <a:solidFill>
                <a:schemeClr val="tx1"/>
              </a:solidFill>
              <a:prstDash val="solid"/>
              <a:miter lim="800000"/>
              <a:headEnd type="none" w="sm" len="sm"/>
              <a:tailEnd type="none" w="sm" len="sm"/>
            </a:ln>
          </p:spPr>
        </p:cxnSp>
        <p:cxnSp>
          <p:nvCxnSpPr>
            <p:cNvPr id="33" name="Google Shape;284;p14">
              <a:extLst>
                <a:ext uri="{FF2B5EF4-FFF2-40B4-BE49-F238E27FC236}">
                  <a16:creationId xmlns:a16="http://schemas.microsoft.com/office/drawing/2014/main" id="{81D9E5CC-E30B-23AC-67EC-FB54E37A1FE2}"/>
                </a:ext>
              </a:extLst>
            </p:cNvPr>
            <p:cNvCxnSpPr/>
            <p:nvPr/>
          </p:nvCxnSpPr>
          <p:spPr>
            <a:xfrm>
              <a:off x="1409311" y="4833479"/>
              <a:ext cx="2180046" cy="0"/>
            </a:xfrm>
            <a:prstGeom prst="straightConnector1">
              <a:avLst/>
            </a:prstGeom>
            <a:noFill/>
            <a:ln w="9525" cap="flat" cmpd="sng">
              <a:solidFill>
                <a:schemeClr val="tx1"/>
              </a:solidFill>
              <a:prstDash val="solid"/>
              <a:miter lim="800000"/>
              <a:headEnd type="none" w="sm" len="sm"/>
              <a:tailEnd type="none" w="sm" len="sm"/>
            </a:ln>
          </p:spPr>
        </p:cxnSp>
      </p:grpSp>
      <p:sp>
        <p:nvSpPr>
          <p:cNvPr id="34" name="Google Shape;277;p14">
            <a:extLst>
              <a:ext uri="{FF2B5EF4-FFF2-40B4-BE49-F238E27FC236}">
                <a16:creationId xmlns:a16="http://schemas.microsoft.com/office/drawing/2014/main" id="{992CEDE6-175D-7C0F-64B7-4C8DE602911D}"/>
              </a:ext>
            </a:extLst>
          </p:cNvPr>
          <p:cNvSpPr txBox="1"/>
          <p:nvPr/>
        </p:nvSpPr>
        <p:spPr>
          <a:xfrm>
            <a:off x="6648399" y="3201087"/>
            <a:ext cx="2050179" cy="2701245"/>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lt1"/>
              </a:buClr>
              <a:buSzPts val="1400"/>
              <a:buFont typeface="Georgia"/>
              <a:buNone/>
            </a:pPr>
            <a:r>
              <a:rPr lang="en-US" dirty="0">
                <a:solidFill>
                  <a:schemeClr val="tx1"/>
                </a:solidFill>
                <a:latin typeface="Funnel Sans" pitchFamily="2" charset="0"/>
                <a:ea typeface="Georgia"/>
                <a:cs typeface="Georgia"/>
                <a:sym typeface="Georgia"/>
              </a:rPr>
              <a:t>AI led modern finance offering</a:t>
            </a:r>
            <a:endParaRPr dirty="0">
              <a:solidFill>
                <a:schemeClr val="tx1"/>
              </a:solidFill>
              <a:latin typeface="Funnel Sans" pitchFamily="2" charset="0"/>
            </a:endParaRPr>
          </a:p>
          <a:p>
            <a:pPr marL="0" marR="0" lvl="0" indent="0" algn="ctr" rtl="0">
              <a:lnSpc>
                <a:spcPct val="90000"/>
              </a:lnSpc>
              <a:spcBef>
                <a:spcPts val="0"/>
              </a:spcBef>
              <a:spcAft>
                <a:spcPts val="0"/>
              </a:spcAft>
              <a:buClr>
                <a:schemeClr val="dk1"/>
              </a:buClr>
              <a:buSzPts val="1400"/>
              <a:buFont typeface="Arial"/>
              <a:buNone/>
            </a:pPr>
            <a:endParaRPr dirty="0">
              <a:solidFill>
                <a:schemeClr val="tx1"/>
              </a:solidFill>
              <a:latin typeface="Funnel Sans" pitchFamily="2" charset="0"/>
              <a:ea typeface="Georgia"/>
              <a:cs typeface="Georgia"/>
              <a:sym typeface="Georgia"/>
            </a:endParaRPr>
          </a:p>
          <a:p>
            <a:pPr marL="0" marR="0" lvl="0" indent="0" algn="ctr" rtl="0">
              <a:lnSpc>
                <a:spcPct val="90000"/>
              </a:lnSpc>
              <a:spcBef>
                <a:spcPts val="0"/>
              </a:spcBef>
              <a:spcAft>
                <a:spcPts val="0"/>
              </a:spcAft>
              <a:buClr>
                <a:schemeClr val="dk1"/>
              </a:buClr>
              <a:buSzPts val="1400"/>
              <a:buFont typeface="Arial"/>
              <a:buNone/>
            </a:pPr>
            <a:endParaRPr dirty="0">
              <a:solidFill>
                <a:schemeClr val="tx1"/>
              </a:solidFill>
              <a:latin typeface="Funnel Sans" pitchFamily="2" charset="0"/>
              <a:ea typeface="Georgia"/>
              <a:cs typeface="Georgia"/>
              <a:sym typeface="Georgia"/>
            </a:endParaRPr>
          </a:p>
          <a:p>
            <a:pPr marL="0" marR="0" lvl="0" indent="0" algn="ctr" rtl="0">
              <a:lnSpc>
                <a:spcPct val="90000"/>
              </a:lnSpc>
              <a:spcBef>
                <a:spcPts val="0"/>
              </a:spcBef>
              <a:spcAft>
                <a:spcPts val="0"/>
              </a:spcAft>
              <a:buClr>
                <a:schemeClr val="dk1"/>
              </a:buClr>
              <a:buSzPts val="1400"/>
              <a:buFont typeface="Arial"/>
              <a:buNone/>
            </a:pPr>
            <a:endParaRPr dirty="0">
              <a:solidFill>
                <a:schemeClr val="tx1"/>
              </a:solidFill>
              <a:latin typeface="Funnel Sans" pitchFamily="2" charset="0"/>
              <a:ea typeface="Georgia"/>
              <a:cs typeface="Georgia"/>
              <a:sym typeface="Georgia"/>
            </a:endParaRPr>
          </a:p>
          <a:p>
            <a:pPr marL="0" marR="0" lvl="0" indent="0" algn="ctr" rtl="0">
              <a:lnSpc>
                <a:spcPct val="90000"/>
              </a:lnSpc>
              <a:spcBef>
                <a:spcPts val="0"/>
              </a:spcBef>
              <a:spcAft>
                <a:spcPts val="0"/>
              </a:spcAft>
              <a:buClr>
                <a:schemeClr val="lt1"/>
              </a:buClr>
              <a:buSzPts val="1400"/>
              <a:buFont typeface="Georgia"/>
              <a:buNone/>
            </a:pPr>
            <a:r>
              <a:rPr lang="en-US" dirty="0">
                <a:solidFill>
                  <a:schemeClr val="tx1"/>
                </a:solidFill>
                <a:latin typeface="Funnel Sans" pitchFamily="2" charset="0"/>
                <a:ea typeface="Georgia"/>
                <a:cs typeface="Georgia"/>
                <a:sym typeface="Georgia"/>
              </a:rPr>
              <a:t>Advisory  talent for partnering with CFOs</a:t>
            </a:r>
            <a:endParaRPr dirty="0">
              <a:solidFill>
                <a:schemeClr val="tx1"/>
              </a:solidFill>
              <a:latin typeface="Funnel Sans" pitchFamily="2" charset="0"/>
            </a:endParaRPr>
          </a:p>
          <a:p>
            <a:pPr marL="0" marR="0" lvl="0" indent="0" algn="ctr" rtl="0">
              <a:lnSpc>
                <a:spcPct val="90000"/>
              </a:lnSpc>
              <a:spcBef>
                <a:spcPts val="0"/>
              </a:spcBef>
              <a:spcAft>
                <a:spcPts val="0"/>
              </a:spcAft>
              <a:buClr>
                <a:schemeClr val="dk1"/>
              </a:buClr>
              <a:buSzPts val="1400"/>
              <a:buFont typeface="Arial"/>
              <a:buNone/>
            </a:pPr>
            <a:endParaRPr dirty="0">
              <a:solidFill>
                <a:schemeClr val="tx1"/>
              </a:solidFill>
              <a:latin typeface="Funnel Sans" pitchFamily="2" charset="0"/>
              <a:ea typeface="Georgia"/>
              <a:cs typeface="Georgia"/>
              <a:sym typeface="Georgia"/>
            </a:endParaRPr>
          </a:p>
        </p:txBody>
      </p:sp>
      <p:grpSp>
        <p:nvGrpSpPr>
          <p:cNvPr id="35" name="Google Shape;285;p14">
            <a:extLst>
              <a:ext uri="{FF2B5EF4-FFF2-40B4-BE49-F238E27FC236}">
                <a16:creationId xmlns:a16="http://schemas.microsoft.com/office/drawing/2014/main" id="{E73EA8D4-0C1F-C835-BB2F-B93E529E9056}"/>
              </a:ext>
            </a:extLst>
          </p:cNvPr>
          <p:cNvGrpSpPr/>
          <p:nvPr/>
        </p:nvGrpSpPr>
        <p:grpSpPr>
          <a:xfrm>
            <a:off x="6648399" y="3879321"/>
            <a:ext cx="2050179" cy="1001151"/>
            <a:chOff x="1409311" y="3828768"/>
            <a:chExt cx="2180046" cy="1004711"/>
          </a:xfrm>
        </p:grpSpPr>
        <p:cxnSp>
          <p:nvCxnSpPr>
            <p:cNvPr id="36" name="Google Shape;286;p14">
              <a:extLst>
                <a:ext uri="{FF2B5EF4-FFF2-40B4-BE49-F238E27FC236}">
                  <a16:creationId xmlns:a16="http://schemas.microsoft.com/office/drawing/2014/main" id="{0F28142E-99A4-9E15-16BE-0D202292EFD6}"/>
                </a:ext>
              </a:extLst>
            </p:cNvPr>
            <p:cNvCxnSpPr/>
            <p:nvPr/>
          </p:nvCxnSpPr>
          <p:spPr>
            <a:xfrm>
              <a:off x="1409311" y="3828768"/>
              <a:ext cx="2180046" cy="0"/>
            </a:xfrm>
            <a:prstGeom prst="straightConnector1">
              <a:avLst/>
            </a:prstGeom>
            <a:noFill/>
            <a:ln w="9525" cap="flat" cmpd="sng">
              <a:solidFill>
                <a:schemeClr val="tx1"/>
              </a:solidFill>
              <a:prstDash val="solid"/>
              <a:miter lim="800000"/>
              <a:headEnd type="none" w="sm" len="sm"/>
              <a:tailEnd type="none" w="sm" len="sm"/>
            </a:ln>
          </p:spPr>
        </p:cxnSp>
        <p:cxnSp>
          <p:nvCxnSpPr>
            <p:cNvPr id="37" name="Google Shape;287;p14">
              <a:extLst>
                <a:ext uri="{FF2B5EF4-FFF2-40B4-BE49-F238E27FC236}">
                  <a16:creationId xmlns:a16="http://schemas.microsoft.com/office/drawing/2014/main" id="{5E5A1BEC-5339-722D-4DC8-A6036E3A8791}"/>
                </a:ext>
              </a:extLst>
            </p:cNvPr>
            <p:cNvCxnSpPr/>
            <p:nvPr/>
          </p:nvCxnSpPr>
          <p:spPr>
            <a:xfrm>
              <a:off x="1409311" y="4833479"/>
              <a:ext cx="2180046" cy="0"/>
            </a:xfrm>
            <a:prstGeom prst="straightConnector1">
              <a:avLst/>
            </a:prstGeom>
            <a:noFill/>
            <a:ln w="9525" cap="flat" cmpd="sng">
              <a:solidFill>
                <a:schemeClr val="tx1"/>
              </a:solidFill>
              <a:prstDash val="solid"/>
              <a:miter lim="800000"/>
              <a:headEnd type="none" w="sm" len="sm"/>
              <a:tailEnd type="none" w="sm" len="sm"/>
            </a:ln>
          </p:spPr>
        </p:cxnSp>
      </p:grpSp>
      <p:sp>
        <p:nvSpPr>
          <p:cNvPr id="38" name="Google Shape;278;p14">
            <a:extLst>
              <a:ext uri="{FF2B5EF4-FFF2-40B4-BE49-F238E27FC236}">
                <a16:creationId xmlns:a16="http://schemas.microsoft.com/office/drawing/2014/main" id="{151A84A6-959B-E8F4-E68E-8AF30ED65D78}"/>
              </a:ext>
            </a:extLst>
          </p:cNvPr>
          <p:cNvSpPr txBox="1"/>
          <p:nvPr/>
        </p:nvSpPr>
        <p:spPr>
          <a:xfrm>
            <a:off x="9348736" y="3201087"/>
            <a:ext cx="2050179" cy="2701245"/>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lt1"/>
              </a:buClr>
              <a:buSzPts val="1400"/>
              <a:buFont typeface="Georgia"/>
              <a:buNone/>
            </a:pPr>
            <a:r>
              <a:rPr lang="en-US">
                <a:solidFill>
                  <a:schemeClr val="tx1"/>
                </a:solidFill>
                <a:latin typeface="Funnel Sans" pitchFamily="2" charset="0"/>
                <a:ea typeface="Georgia"/>
                <a:cs typeface="Georgia"/>
                <a:sym typeface="Georgia"/>
              </a:rPr>
              <a:t>Inorganic capability acquisition   </a:t>
            </a:r>
            <a:endParaRPr>
              <a:solidFill>
                <a:schemeClr val="tx1"/>
              </a:solidFill>
              <a:latin typeface="Funnel Sans" pitchFamily="2" charset="0"/>
            </a:endParaRPr>
          </a:p>
          <a:p>
            <a:pPr marL="0" marR="0" lvl="0" indent="0" algn="ctr" rtl="0">
              <a:lnSpc>
                <a:spcPct val="90000"/>
              </a:lnSpc>
              <a:spcBef>
                <a:spcPts val="0"/>
              </a:spcBef>
              <a:spcAft>
                <a:spcPts val="0"/>
              </a:spcAft>
              <a:buClr>
                <a:schemeClr val="dk1"/>
              </a:buClr>
              <a:buSzPts val="1400"/>
              <a:buFont typeface="Arial"/>
              <a:buNone/>
            </a:pPr>
            <a:endParaRPr>
              <a:solidFill>
                <a:schemeClr val="tx1"/>
              </a:solidFill>
              <a:latin typeface="Funnel Sans" pitchFamily="2" charset="0"/>
              <a:ea typeface="Georgia"/>
              <a:cs typeface="Georgia"/>
              <a:sym typeface="Georgia"/>
            </a:endParaRPr>
          </a:p>
          <a:p>
            <a:pPr marL="0" marR="0" lvl="0" indent="0" algn="ctr" rtl="0">
              <a:lnSpc>
                <a:spcPct val="90000"/>
              </a:lnSpc>
              <a:spcBef>
                <a:spcPts val="0"/>
              </a:spcBef>
              <a:spcAft>
                <a:spcPts val="0"/>
              </a:spcAft>
              <a:buClr>
                <a:schemeClr val="dk1"/>
              </a:buClr>
              <a:buSzPts val="1400"/>
              <a:buFont typeface="Arial"/>
              <a:buNone/>
            </a:pPr>
            <a:endParaRPr>
              <a:solidFill>
                <a:schemeClr val="tx1"/>
              </a:solidFill>
              <a:latin typeface="Funnel Sans" pitchFamily="2" charset="0"/>
              <a:ea typeface="Georgia"/>
              <a:cs typeface="Georgia"/>
              <a:sym typeface="Georgia"/>
            </a:endParaRPr>
          </a:p>
          <a:p>
            <a:pPr marL="0" marR="0" lvl="0" indent="0" algn="ctr" rtl="0">
              <a:lnSpc>
                <a:spcPct val="90000"/>
              </a:lnSpc>
              <a:spcBef>
                <a:spcPts val="0"/>
              </a:spcBef>
              <a:spcAft>
                <a:spcPts val="0"/>
              </a:spcAft>
              <a:buClr>
                <a:schemeClr val="dk1"/>
              </a:buClr>
              <a:buSzPts val="1400"/>
              <a:buFont typeface="Arial"/>
              <a:buNone/>
            </a:pPr>
            <a:endParaRPr>
              <a:solidFill>
                <a:schemeClr val="tx1"/>
              </a:solidFill>
              <a:latin typeface="Funnel Sans" pitchFamily="2" charset="0"/>
              <a:ea typeface="Georgia"/>
              <a:cs typeface="Georgia"/>
              <a:sym typeface="Georgia"/>
            </a:endParaRPr>
          </a:p>
          <a:p>
            <a:pPr marL="0" marR="0" lvl="0" indent="0" algn="ctr" rtl="0">
              <a:lnSpc>
                <a:spcPct val="90000"/>
              </a:lnSpc>
              <a:spcBef>
                <a:spcPts val="0"/>
              </a:spcBef>
              <a:spcAft>
                <a:spcPts val="0"/>
              </a:spcAft>
              <a:buClr>
                <a:schemeClr val="lt1"/>
              </a:buClr>
              <a:buSzPts val="1400"/>
              <a:buFont typeface="Georgia"/>
              <a:buNone/>
            </a:pPr>
            <a:r>
              <a:rPr lang="en-US">
                <a:solidFill>
                  <a:schemeClr val="tx1"/>
                </a:solidFill>
                <a:latin typeface="Funnel Sans" pitchFamily="2" charset="0"/>
                <a:ea typeface="Georgia"/>
                <a:cs typeface="Georgia"/>
                <a:sym typeface="Georgia"/>
              </a:rPr>
              <a:t>Microsoft SI </a:t>
            </a:r>
            <a:endParaRPr>
              <a:solidFill>
                <a:schemeClr val="tx1"/>
              </a:solidFill>
              <a:latin typeface="Funnel Sans" pitchFamily="2" charset="0"/>
            </a:endParaRPr>
          </a:p>
          <a:p>
            <a:pPr marL="0" marR="0" lvl="0" indent="0" algn="ctr" rtl="0">
              <a:lnSpc>
                <a:spcPct val="90000"/>
              </a:lnSpc>
              <a:spcBef>
                <a:spcPts val="0"/>
              </a:spcBef>
              <a:spcAft>
                <a:spcPts val="0"/>
              </a:spcAft>
              <a:buClr>
                <a:schemeClr val="lt1"/>
              </a:buClr>
              <a:buSzPts val="1400"/>
              <a:buFont typeface="Georgia"/>
              <a:buNone/>
            </a:pPr>
            <a:r>
              <a:rPr lang="en-US">
                <a:solidFill>
                  <a:schemeClr val="tx1"/>
                </a:solidFill>
                <a:latin typeface="Funnel Sans" pitchFamily="2" charset="0"/>
                <a:ea typeface="Georgia"/>
                <a:cs typeface="Georgia"/>
                <a:sym typeface="Georgia"/>
              </a:rPr>
              <a:t>Data Hub SI </a:t>
            </a:r>
            <a:endParaRPr>
              <a:solidFill>
                <a:schemeClr val="tx1"/>
              </a:solidFill>
              <a:latin typeface="Funnel Sans" pitchFamily="2" charset="0"/>
            </a:endParaRPr>
          </a:p>
          <a:p>
            <a:pPr marL="0" marR="0" lvl="0" indent="0" algn="ctr" rtl="0">
              <a:lnSpc>
                <a:spcPct val="90000"/>
              </a:lnSpc>
              <a:spcBef>
                <a:spcPts val="0"/>
              </a:spcBef>
              <a:spcAft>
                <a:spcPts val="0"/>
              </a:spcAft>
              <a:buClr>
                <a:schemeClr val="dk1"/>
              </a:buClr>
              <a:buSzPts val="1400"/>
              <a:buFont typeface="Arial"/>
              <a:buNone/>
            </a:pPr>
            <a:endParaRPr>
              <a:solidFill>
                <a:schemeClr val="tx1"/>
              </a:solidFill>
              <a:latin typeface="Funnel Sans" pitchFamily="2" charset="0"/>
              <a:ea typeface="Georgia"/>
              <a:cs typeface="Georgia"/>
              <a:sym typeface="Georgia"/>
            </a:endParaRPr>
          </a:p>
          <a:p>
            <a:pPr marL="0" marR="0" lvl="0" indent="0" algn="ctr" rtl="0">
              <a:lnSpc>
                <a:spcPct val="90000"/>
              </a:lnSpc>
              <a:spcBef>
                <a:spcPts val="0"/>
              </a:spcBef>
              <a:spcAft>
                <a:spcPts val="0"/>
              </a:spcAft>
              <a:buClr>
                <a:schemeClr val="dk1"/>
              </a:buClr>
              <a:buSzPts val="1400"/>
              <a:buFont typeface="Arial"/>
              <a:buNone/>
            </a:pPr>
            <a:endParaRPr>
              <a:solidFill>
                <a:schemeClr val="tx1"/>
              </a:solidFill>
              <a:latin typeface="Funnel Sans" pitchFamily="2" charset="0"/>
              <a:ea typeface="Georgia"/>
              <a:cs typeface="Georgia"/>
              <a:sym typeface="Georgia"/>
            </a:endParaRPr>
          </a:p>
          <a:p>
            <a:pPr marL="0" marR="0" lvl="0" indent="0" algn="ctr" rtl="0">
              <a:lnSpc>
                <a:spcPct val="90000"/>
              </a:lnSpc>
              <a:spcBef>
                <a:spcPts val="0"/>
              </a:spcBef>
              <a:spcAft>
                <a:spcPts val="0"/>
              </a:spcAft>
              <a:buClr>
                <a:schemeClr val="dk1"/>
              </a:buClr>
              <a:buSzPts val="1400"/>
              <a:buFont typeface="Arial"/>
              <a:buNone/>
            </a:pPr>
            <a:endParaRPr>
              <a:solidFill>
                <a:schemeClr val="tx1"/>
              </a:solidFill>
              <a:latin typeface="Funnel Sans" pitchFamily="2" charset="0"/>
              <a:ea typeface="Georgia"/>
              <a:cs typeface="Georgia"/>
              <a:sym typeface="Georgia"/>
            </a:endParaRPr>
          </a:p>
          <a:p>
            <a:pPr marL="0" marR="0" lvl="0" indent="0" algn="ctr" rtl="0">
              <a:lnSpc>
                <a:spcPct val="90000"/>
              </a:lnSpc>
              <a:spcBef>
                <a:spcPts val="0"/>
              </a:spcBef>
              <a:spcAft>
                <a:spcPts val="0"/>
              </a:spcAft>
              <a:buClr>
                <a:schemeClr val="lt1"/>
              </a:buClr>
              <a:buSzPts val="1400"/>
              <a:buFont typeface="Georgia"/>
              <a:buNone/>
            </a:pPr>
            <a:r>
              <a:rPr lang="en-US">
                <a:solidFill>
                  <a:schemeClr val="tx1"/>
                </a:solidFill>
                <a:latin typeface="Funnel Sans" pitchFamily="2" charset="0"/>
                <a:ea typeface="Georgia"/>
                <a:cs typeface="Georgia"/>
                <a:sym typeface="Georgia"/>
              </a:rPr>
              <a:t> CFO Advisory firm</a:t>
            </a:r>
            <a:endParaRPr>
              <a:solidFill>
                <a:schemeClr val="tx1"/>
              </a:solidFill>
              <a:latin typeface="Funnel Sans" pitchFamily="2" charset="0"/>
            </a:endParaRPr>
          </a:p>
          <a:p>
            <a:pPr marL="0" marR="0" lvl="0" indent="0" algn="ctr" rtl="0">
              <a:lnSpc>
                <a:spcPct val="90000"/>
              </a:lnSpc>
              <a:spcBef>
                <a:spcPts val="0"/>
              </a:spcBef>
              <a:spcAft>
                <a:spcPts val="0"/>
              </a:spcAft>
              <a:buClr>
                <a:schemeClr val="dk1"/>
              </a:buClr>
              <a:buSzPts val="1400"/>
              <a:buFont typeface="Arial"/>
              <a:buNone/>
            </a:pPr>
            <a:endParaRPr>
              <a:solidFill>
                <a:schemeClr val="tx1"/>
              </a:solidFill>
              <a:latin typeface="Funnel Sans" pitchFamily="2" charset="0"/>
              <a:ea typeface="Georgia"/>
              <a:cs typeface="Georgia"/>
              <a:sym typeface="Georgia"/>
            </a:endParaRPr>
          </a:p>
        </p:txBody>
      </p:sp>
      <p:grpSp>
        <p:nvGrpSpPr>
          <p:cNvPr id="39" name="Google Shape;288;p14">
            <a:extLst>
              <a:ext uri="{FF2B5EF4-FFF2-40B4-BE49-F238E27FC236}">
                <a16:creationId xmlns:a16="http://schemas.microsoft.com/office/drawing/2014/main" id="{E2C0F1D8-0F26-5EE8-2FA5-CD8C29CEC3ED}"/>
              </a:ext>
            </a:extLst>
          </p:cNvPr>
          <p:cNvGrpSpPr/>
          <p:nvPr/>
        </p:nvGrpSpPr>
        <p:grpSpPr>
          <a:xfrm>
            <a:off x="9348736" y="3879321"/>
            <a:ext cx="2050179" cy="1001151"/>
            <a:chOff x="1409311" y="3828768"/>
            <a:chExt cx="2180046" cy="1004711"/>
          </a:xfrm>
        </p:grpSpPr>
        <p:cxnSp>
          <p:nvCxnSpPr>
            <p:cNvPr id="40" name="Google Shape;289;p14">
              <a:extLst>
                <a:ext uri="{FF2B5EF4-FFF2-40B4-BE49-F238E27FC236}">
                  <a16:creationId xmlns:a16="http://schemas.microsoft.com/office/drawing/2014/main" id="{88B46210-0346-518D-1945-78ECEB639AD9}"/>
                </a:ext>
              </a:extLst>
            </p:cNvPr>
            <p:cNvCxnSpPr/>
            <p:nvPr/>
          </p:nvCxnSpPr>
          <p:spPr>
            <a:xfrm>
              <a:off x="1409311" y="3828768"/>
              <a:ext cx="2180046" cy="0"/>
            </a:xfrm>
            <a:prstGeom prst="straightConnector1">
              <a:avLst/>
            </a:prstGeom>
            <a:noFill/>
            <a:ln w="9525" cap="flat" cmpd="sng">
              <a:solidFill>
                <a:schemeClr val="tx1"/>
              </a:solidFill>
              <a:prstDash val="solid"/>
              <a:miter lim="800000"/>
              <a:headEnd type="none" w="sm" len="sm"/>
              <a:tailEnd type="none" w="sm" len="sm"/>
            </a:ln>
          </p:spPr>
        </p:cxnSp>
        <p:cxnSp>
          <p:nvCxnSpPr>
            <p:cNvPr id="41" name="Google Shape;290;p14">
              <a:extLst>
                <a:ext uri="{FF2B5EF4-FFF2-40B4-BE49-F238E27FC236}">
                  <a16:creationId xmlns:a16="http://schemas.microsoft.com/office/drawing/2014/main" id="{931D3ECD-CD8E-CEC3-1185-742F5A29EE24}"/>
                </a:ext>
              </a:extLst>
            </p:cNvPr>
            <p:cNvCxnSpPr/>
            <p:nvPr/>
          </p:nvCxnSpPr>
          <p:spPr>
            <a:xfrm>
              <a:off x="1409311" y="4833479"/>
              <a:ext cx="2180046" cy="0"/>
            </a:xfrm>
            <a:prstGeom prst="straightConnector1">
              <a:avLst/>
            </a:prstGeom>
            <a:noFill/>
            <a:ln w="9525" cap="flat" cmpd="sng">
              <a:solidFill>
                <a:schemeClr val="tx1"/>
              </a:solidFill>
              <a:prstDash val="solid"/>
              <a:miter lim="800000"/>
              <a:headEnd type="none" w="sm" len="sm"/>
              <a:tailEnd type="none" w="sm" len="sm"/>
            </a:ln>
          </p:spPr>
        </p:cxnSp>
      </p:grpSp>
    </p:spTree>
    <p:extLst>
      <p:ext uri="{BB962C8B-B14F-4D97-AF65-F5344CB8AC3E}">
        <p14:creationId xmlns:p14="http://schemas.microsoft.com/office/powerpoint/2010/main" val="10033307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14854-FCB0-7919-AFBB-6111C79F2F45}"/>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ECCC442F-8DAE-37AB-CA1A-446A4178A235}"/>
              </a:ext>
            </a:extLst>
          </p:cNvPr>
          <p:cNvSpPr>
            <a:spLocks noGrp="1"/>
          </p:cNvSpPr>
          <p:nvPr>
            <p:ph type="title"/>
          </p:nvPr>
        </p:nvSpPr>
        <p:spPr/>
        <p:txBody>
          <a:bodyPr/>
          <a:lstStyle/>
          <a:p>
            <a:pPr lvl="0"/>
            <a:r>
              <a:rPr lang="en-US">
                <a:sym typeface="Georgia"/>
              </a:rPr>
              <a:t>AI Academy in Finance</a:t>
            </a:r>
            <a:endParaRPr lang="en-US"/>
          </a:p>
        </p:txBody>
      </p:sp>
      <p:sp>
        <p:nvSpPr>
          <p:cNvPr id="7" name="Google Shape;296;p15">
            <a:extLst>
              <a:ext uri="{FF2B5EF4-FFF2-40B4-BE49-F238E27FC236}">
                <a16:creationId xmlns:a16="http://schemas.microsoft.com/office/drawing/2014/main" id="{13D25E77-192D-75E1-5F25-ED701686D52B}"/>
              </a:ext>
            </a:extLst>
          </p:cNvPr>
          <p:cNvSpPr/>
          <p:nvPr/>
        </p:nvSpPr>
        <p:spPr>
          <a:xfrm rot="10800000">
            <a:off x="1002828" y="1638373"/>
            <a:ext cx="5404861" cy="3910902"/>
          </a:xfrm>
          <a:custGeom>
            <a:avLst/>
            <a:gdLst/>
            <a:ahLst/>
            <a:cxnLst/>
            <a:rect l="l" t="t" r="r" b="b"/>
            <a:pathLst>
              <a:path w="6662416" h="4820854" extrusionOk="0">
                <a:moveTo>
                  <a:pt x="4484249" y="0"/>
                </a:moveTo>
                <a:lnTo>
                  <a:pt x="4484249" y="0"/>
                </a:lnTo>
                <a:cubicBezTo>
                  <a:pt x="4305019" y="125"/>
                  <a:pt x="4131079" y="35301"/>
                  <a:pt x="3967219" y="104570"/>
                </a:cubicBezTo>
                <a:cubicBezTo>
                  <a:pt x="3808815" y="171509"/>
                  <a:pt x="3666614" y="267337"/>
                  <a:pt x="3544531" y="389350"/>
                </a:cubicBezTo>
                <a:cubicBezTo>
                  <a:pt x="3422448" y="511363"/>
                  <a:pt x="3326564" y="653482"/>
                  <a:pt x="3259587" y="811794"/>
                </a:cubicBezTo>
                <a:cubicBezTo>
                  <a:pt x="3191319" y="973104"/>
                  <a:pt x="3156248" y="1144239"/>
                  <a:pt x="3155123" y="1320535"/>
                </a:cubicBezTo>
                <a:lnTo>
                  <a:pt x="3154831" y="1320535"/>
                </a:lnTo>
                <a:lnTo>
                  <a:pt x="3154831" y="3497406"/>
                </a:lnTo>
                <a:lnTo>
                  <a:pt x="3155248" y="3497406"/>
                </a:lnTo>
                <a:cubicBezTo>
                  <a:pt x="3153748" y="3761330"/>
                  <a:pt x="3050284" y="4009268"/>
                  <a:pt x="2863390" y="4196055"/>
                </a:cubicBezTo>
                <a:cubicBezTo>
                  <a:pt x="2675205" y="4384132"/>
                  <a:pt x="2425041" y="4487745"/>
                  <a:pt x="2158924" y="4487828"/>
                </a:cubicBezTo>
                <a:lnTo>
                  <a:pt x="0" y="4487828"/>
                </a:lnTo>
                <a:lnTo>
                  <a:pt x="0" y="4820854"/>
                </a:lnTo>
                <a:lnTo>
                  <a:pt x="2158633" y="4820854"/>
                </a:lnTo>
                <a:cubicBezTo>
                  <a:pt x="2158633" y="4820854"/>
                  <a:pt x="2158841" y="4820854"/>
                  <a:pt x="2158966" y="4820854"/>
                </a:cubicBezTo>
                <a:lnTo>
                  <a:pt x="2178167" y="4820854"/>
                </a:lnTo>
                <a:lnTo>
                  <a:pt x="2178167" y="4820605"/>
                </a:lnTo>
                <a:cubicBezTo>
                  <a:pt x="2350733" y="4818149"/>
                  <a:pt x="2518259" y="4783139"/>
                  <a:pt x="2676371" y="4716326"/>
                </a:cubicBezTo>
                <a:cubicBezTo>
                  <a:pt x="2834775" y="4649387"/>
                  <a:pt x="2976976" y="4553559"/>
                  <a:pt x="3099059" y="4431547"/>
                </a:cubicBezTo>
                <a:cubicBezTo>
                  <a:pt x="3221142" y="4309534"/>
                  <a:pt x="3317026" y="4167414"/>
                  <a:pt x="3384003" y="4009102"/>
                </a:cubicBezTo>
                <a:cubicBezTo>
                  <a:pt x="3453395" y="3845128"/>
                  <a:pt x="3488592" y="3671038"/>
                  <a:pt x="3488592" y="3491661"/>
                </a:cubicBezTo>
                <a:lnTo>
                  <a:pt x="3488092" y="3491661"/>
                </a:lnTo>
                <a:lnTo>
                  <a:pt x="3488092" y="1329193"/>
                </a:lnTo>
                <a:lnTo>
                  <a:pt x="3488258" y="1329193"/>
                </a:lnTo>
                <a:cubicBezTo>
                  <a:pt x="3488258" y="1063105"/>
                  <a:pt x="3591931" y="812960"/>
                  <a:pt x="3780200" y="624800"/>
                </a:cubicBezTo>
                <a:cubicBezTo>
                  <a:pt x="3968468" y="436640"/>
                  <a:pt x="4218757" y="333027"/>
                  <a:pt x="4484999" y="333027"/>
                </a:cubicBezTo>
                <a:lnTo>
                  <a:pt x="4484999" y="333027"/>
                </a:lnTo>
                <a:cubicBezTo>
                  <a:pt x="4484999" y="333027"/>
                  <a:pt x="6662417" y="333027"/>
                  <a:pt x="6662417" y="333027"/>
                </a:cubicBezTo>
                <a:lnTo>
                  <a:pt x="6662417" y="0"/>
                </a:lnTo>
                <a:lnTo>
                  <a:pt x="4484291" y="0"/>
                </a:lnTo>
                <a:close/>
              </a:path>
            </a:pathLst>
          </a:custGeom>
          <a:noFill/>
          <a:ln w="12700" cap="flat" cmpd="sng">
            <a:solidFill>
              <a:schemeClr val="tx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bg1"/>
                </a:solidFill>
                <a:latin typeface="Funnel Sans" pitchFamily="2" charset="0"/>
                <a:ea typeface="Georgia"/>
                <a:cs typeface="Georgia"/>
                <a:sym typeface="Georgia"/>
              </a:rPr>
              <a:t>‸</a:t>
            </a:r>
            <a:endParaRPr>
              <a:solidFill>
                <a:schemeClr val="bg1"/>
              </a:solidFill>
              <a:latin typeface="Funnel Sans" pitchFamily="2" charset="0"/>
            </a:endParaRPr>
          </a:p>
        </p:txBody>
      </p:sp>
      <p:sp>
        <p:nvSpPr>
          <p:cNvPr id="12" name="Google Shape;301;p15">
            <a:extLst>
              <a:ext uri="{FF2B5EF4-FFF2-40B4-BE49-F238E27FC236}">
                <a16:creationId xmlns:a16="http://schemas.microsoft.com/office/drawing/2014/main" id="{5943893F-4929-98F4-59BE-56BA9976BA4F}"/>
              </a:ext>
            </a:extLst>
          </p:cNvPr>
          <p:cNvSpPr/>
          <p:nvPr/>
        </p:nvSpPr>
        <p:spPr>
          <a:xfrm rot="10800000" flipH="1">
            <a:off x="6380496" y="1638372"/>
            <a:ext cx="5007258" cy="3910902"/>
          </a:xfrm>
          <a:custGeom>
            <a:avLst/>
            <a:gdLst/>
            <a:ahLst/>
            <a:cxnLst/>
            <a:rect l="l" t="t" r="r" b="b"/>
            <a:pathLst>
              <a:path w="6662416" h="4820854" extrusionOk="0">
                <a:moveTo>
                  <a:pt x="4484249" y="0"/>
                </a:moveTo>
                <a:lnTo>
                  <a:pt x="4484249" y="0"/>
                </a:lnTo>
                <a:cubicBezTo>
                  <a:pt x="4305019" y="125"/>
                  <a:pt x="4131079" y="35301"/>
                  <a:pt x="3967219" y="104570"/>
                </a:cubicBezTo>
                <a:cubicBezTo>
                  <a:pt x="3808815" y="171509"/>
                  <a:pt x="3666614" y="267337"/>
                  <a:pt x="3544531" y="389350"/>
                </a:cubicBezTo>
                <a:cubicBezTo>
                  <a:pt x="3422448" y="511363"/>
                  <a:pt x="3326564" y="653482"/>
                  <a:pt x="3259587" y="811794"/>
                </a:cubicBezTo>
                <a:cubicBezTo>
                  <a:pt x="3191319" y="973104"/>
                  <a:pt x="3156248" y="1144239"/>
                  <a:pt x="3155123" y="1320535"/>
                </a:cubicBezTo>
                <a:lnTo>
                  <a:pt x="3154831" y="1320535"/>
                </a:lnTo>
                <a:lnTo>
                  <a:pt x="3154831" y="3497406"/>
                </a:lnTo>
                <a:lnTo>
                  <a:pt x="3155248" y="3497406"/>
                </a:lnTo>
                <a:cubicBezTo>
                  <a:pt x="3153748" y="3761330"/>
                  <a:pt x="3050284" y="4009268"/>
                  <a:pt x="2863390" y="4196055"/>
                </a:cubicBezTo>
                <a:cubicBezTo>
                  <a:pt x="2675205" y="4384132"/>
                  <a:pt x="2425041" y="4487745"/>
                  <a:pt x="2158924" y="4487828"/>
                </a:cubicBezTo>
                <a:lnTo>
                  <a:pt x="0" y="4487828"/>
                </a:lnTo>
                <a:lnTo>
                  <a:pt x="0" y="4820854"/>
                </a:lnTo>
                <a:lnTo>
                  <a:pt x="2158633" y="4820854"/>
                </a:lnTo>
                <a:cubicBezTo>
                  <a:pt x="2158633" y="4820854"/>
                  <a:pt x="2158841" y="4820854"/>
                  <a:pt x="2158966" y="4820854"/>
                </a:cubicBezTo>
                <a:lnTo>
                  <a:pt x="2178167" y="4820854"/>
                </a:lnTo>
                <a:lnTo>
                  <a:pt x="2178167" y="4820605"/>
                </a:lnTo>
                <a:cubicBezTo>
                  <a:pt x="2350733" y="4818149"/>
                  <a:pt x="2518259" y="4783139"/>
                  <a:pt x="2676371" y="4716326"/>
                </a:cubicBezTo>
                <a:cubicBezTo>
                  <a:pt x="2834775" y="4649387"/>
                  <a:pt x="2976976" y="4553559"/>
                  <a:pt x="3099059" y="4431547"/>
                </a:cubicBezTo>
                <a:cubicBezTo>
                  <a:pt x="3221142" y="4309534"/>
                  <a:pt x="3317026" y="4167414"/>
                  <a:pt x="3384003" y="4009102"/>
                </a:cubicBezTo>
                <a:cubicBezTo>
                  <a:pt x="3453395" y="3845128"/>
                  <a:pt x="3488592" y="3671038"/>
                  <a:pt x="3488592" y="3491661"/>
                </a:cubicBezTo>
                <a:lnTo>
                  <a:pt x="3488092" y="3491661"/>
                </a:lnTo>
                <a:lnTo>
                  <a:pt x="3488092" y="1329193"/>
                </a:lnTo>
                <a:lnTo>
                  <a:pt x="3488258" y="1329193"/>
                </a:lnTo>
                <a:cubicBezTo>
                  <a:pt x="3488258" y="1063105"/>
                  <a:pt x="3591931" y="812960"/>
                  <a:pt x="3780200" y="624800"/>
                </a:cubicBezTo>
                <a:cubicBezTo>
                  <a:pt x="3968468" y="436640"/>
                  <a:pt x="4218757" y="333027"/>
                  <a:pt x="4484999" y="333027"/>
                </a:cubicBezTo>
                <a:lnTo>
                  <a:pt x="4484999" y="333027"/>
                </a:lnTo>
                <a:cubicBezTo>
                  <a:pt x="4484999" y="333027"/>
                  <a:pt x="6662417" y="333027"/>
                  <a:pt x="6662417" y="333027"/>
                </a:cubicBezTo>
                <a:lnTo>
                  <a:pt x="6662417" y="0"/>
                </a:lnTo>
                <a:lnTo>
                  <a:pt x="4484291" y="0"/>
                </a:lnTo>
                <a:close/>
              </a:path>
            </a:pathLst>
          </a:custGeom>
          <a:noFill/>
          <a:ln w="12700" cap="flat" cmpd="sng">
            <a:solidFill>
              <a:schemeClr val="tx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bg1"/>
                </a:solidFill>
                <a:latin typeface="Funnel Sans" pitchFamily="2" charset="0"/>
                <a:ea typeface="Georgia"/>
                <a:cs typeface="Georgia"/>
                <a:sym typeface="Georgia"/>
              </a:rPr>
              <a:t>‸</a:t>
            </a:r>
            <a:endParaRPr>
              <a:solidFill>
                <a:schemeClr val="bg1"/>
              </a:solidFill>
              <a:latin typeface="Funnel Sans" pitchFamily="2" charset="0"/>
            </a:endParaRPr>
          </a:p>
        </p:txBody>
      </p:sp>
      <p:sp>
        <p:nvSpPr>
          <p:cNvPr id="13" name="Google Shape;306;p15">
            <a:extLst>
              <a:ext uri="{FF2B5EF4-FFF2-40B4-BE49-F238E27FC236}">
                <a16:creationId xmlns:a16="http://schemas.microsoft.com/office/drawing/2014/main" id="{92942F4C-675B-2B68-4AB5-96592B60472C}"/>
              </a:ext>
            </a:extLst>
          </p:cNvPr>
          <p:cNvSpPr txBox="1"/>
          <p:nvPr/>
        </p:nvSpPr>
        <p:spPr>
          <a:xfrm>
            <a:off x="9909258" y="2194705"/>
            <a:ext cx="1977944" cy="3600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US" sz="1400">
                <a:solidFill>
                  <a:schemeClr val="tx1"/>
                </a:solidFill>
                <a:latin typeface="Funnel Sans" pitchFamily="2" charset="0"/>
                <a:ea typeface="Georgia"/>
                <a:cs typeface="Georgia"/>
                <a:sym typeface="Georgia"/>
              </a:rPr>
              <a:t>Technical Skills</a:t>
            </a:r>
            <a:endParaRPr>
              <a:solidFill>
                <a:schemeClr val="tx1"/>
              </a:solidFill>
              <a:latin typeface="Funnel Sans" pitchFamily="2" charset="0"/>
            </a:endParaRPr>
          </a:p>
        </p:txBody>
      </p:sp>
      <p:sp>
        <p:nvSpPr>
          <p:cNvPr id="15" name="Google Shape;307;p15">
            <a:extLst>
              <a:ext uri="{FF2B5EF4-FFF2-40B4-BE49-F238E27FC236}">
                <a16:creationId xmlns:a16="http://schemas.microsoft.com/office/drawing/2014/main" id="{314D0898-2E40-C6A6-4BAE-C127DACB25A8}"/>
              </a:ext>
            </a:extLst>
          </p:cNvPr>
          <p:cNvSpPr txBox="1"/>
          <p:nvPr/>
        </p:nvSpPr>
        <p:spPr>
          <a:xfrm>
            <a:off x="9484468" y="2825541"/>
            <a:ext cx="2402734" cy="3600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US" sz="1400">
                <a:solidFill>
                  <a:schemeClr val="tx1"/>
                </a:solidFill>
                <a:latin typeface="Funnel Sans" pitchFamily="2" charset="0"/>
                <a:ea typeface="Georgia"/>
                <a:cs typeface="Georgia"/>
                <a:sym typeface="Georgia"/>
              </a:rPr>
              <a:t>Applied AI in Business</a:t>
            </a:r>
            <a:endParaRPr>
              <a:solidFill>
                <a:schemeClr val="tx1"/>
              </a:solidFill>
              <a:latin typeface="Funnel Sans" pitchFamily="2" charset="0"/>
            </a:endParaRPr>
          </a:p>
        </p:txBody>
      </p:sp>
      <p:sp>
        <p:nvSpPr>
          <p:cNvPr id="16" name="Google Shape;308;p15">
            <a:extLst>
              <a:ext uri="{FF2B5EF4-FFF2-40B4-BE49-F238E27FC236}">
                <a16:creationId xmlns:a16="http://schemas.microsoft.com/office/drawing/2014/main" id="{1BC32B0E-17CE-4EB7-04D2-FDEA5D74E500}"/>
              </a:ext>
            </a:extLst>
          </p:cNvPr>
          <p:cNvSpPr txBox="1"/>
          <p:nvPr/>
        </p:nvSpPr>
        <p:spPr>
          <a:xfrm>
            <a:off x="9484468" y="3456377"/>
            <a:ext cx="2402734" cy="3600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US" sz="1400">
                <a:solidFill>
                  <a:schemeClr val="tx1"/>
                </a:solidFill>
                <a:latin typeface="Funnel Sans" pitchFamily="2" charset="0"/>
                <a:ea typeface="Georgia"/>
                <a:cs typeface="Georgia"/>
                <a:sym typeface="Georgia"/>
              </a:rPr>
              <a:t>Data Literacy</a:t>
            </a:r>
            <a:endParaRPr>
              <a:solidFill>
                <a:schemeClr val="tx1"/>
              </a:solidFill>
              <a:latin typeface="Funnel Sans" pitchFamily="2" charset="0"/>
            </a:endParaRPr>
          </a:p>
        </p:txBody>
      </p:sp>
      <p:sp>
        <p:nvSpPr>
          <p:cNvPr id="17" name="Google Shape;309;p15">
            <a:extLst>
              <a:ext uri="{FF2B5EF4-FFF2-40B4-BE49-F238E27FC236}">
                <a16:creationId xmlns:a16="http://schemas.microsoft.com/office/drawing/2014/main" id="{3F4C9822-31E2-10BB-F0D3-EA97E0602487}"/>
              </a:ext>
            </a:extLst>
          </p:cNvPr>
          <p:cNvSpPr txBox="1"/>
          <p:nvPr/>
        </p:nvSpPr>
        <p:spPr>
          <a:xfrm>
            <a:off x="8708646" y="4087213"/>
            <a:ext cx="3178556" cy="3600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US" sz="1400">
                <a:solidFill>
                  <a:schemeClr val="tx1"/>
                </a:solidFill>
                <a:latin typeface="Funnel Sans" pitchFamily="2" charset="0"/>
                <a:ea typeface="Georgia"/>
                <a:cs typeface="Georgia"/>
                <a:sym typeface="Georgia"/>
              </a:rPr>
              <a:t>Genpact &amp; Partner AI-Tools</a:t>
            </a:r>
            <a:endParaRPr>
              <a:solidFill>
                <a:schemeClr val="tx1"/>
              </a:solidFill>
              <a:latin typeface="Funnel Sans" pitchFamily="2" charset="0"/>
            </a:endParaRPr>
          </a:p>
        </p:txBody>
      </p:sp>
      <p:sp>
        <p:nvSpPr>
          <p:cNvPr id="22" name="Google Shape;314;p15">
            <a:extLst>
              <a:ext uri="{FF2B5EF4-FFF2-40B4-BE49-F238E27FC236}">
                <a16:creationId xmlns:a16="http://schemas.microsoft.com/office/drawing/2014/main" id="{8452C689-BC01-2163-E21C-F976A6A5E082}"/>
              </a:ext>
            </a:extLst>
          </p:cNvPr>
          <p:cNvSpPr txBox="1"/>
          <p:nvPr/>
        </p:nvSpPr>
        <p:spPr>
          <a:xfrm>
            <a:off x="1156196" y="1973365"/>
            <a:ext cx="2301065" cy="854183"/>
          </a:xfrm>
          <a:prstGeom prst="rect">
            <a:avLst/>
          </a:prstGeom>
          <a:noFill/>
          <a:ln>
            <a:noFill/>
          </a:ln>
        </p:spPr>
        <p:txBody>
          <a:bodyPr spcFirstLastPara="1" wrap="square" lIns="90000" tIns="45700" rIns="91425" bIns="45700" anchor="t" anchorCtr="0">
            <a:noAutofit/>
          </a:bodyPr>
          <a:lstStyle/>
          <a:p>
            <a:pPr marL="0" marR="0" lvl="0" indent="0" algn="l" rtl="0">
              <a:lnSpc>
                <a:spcPct val="80000"/>
              </a:lnSpc>
              <a:spcBef>
                <a:spcPts val="0"/>
              </a:spcBef>
              <a:spcAft>
                <a:spcPts val="0"/>
              </a:spcAft>
              <a:buNone/>
            </a:pPr>
            <a:r>
              <a:rPr lang="en-US" sz="2400">
                <a:solidFill>
                  <a:schemeClr val="tx1"/>
                </a:solidFill>
                <a:latin typeface="Funnel Sans" pitchFamily="2" charset="0"/>
                <a:ea typeface="Georgia"/>
                <a:cs typeface="Georgia"/>
                <a:sym typeface="Georgia"/>
              </a:rPr>
              <a:t>Biggest </a:t>
            </a:r>
            <a:endParaRPr>
              <a:solidFill>
                <a:schemeClr val="tx1"/>
              </a:solidFill>
              <a:latin typeface="Funnel Sans" pitchFamily="2" charset="0"/>
            </a:endParaRPr>
          </a:p>
          <a:p>
            <a:pPr marL="0" marR="0" lvl="0" indent="0" algn="l" rtl="0">
              <a:lnSpc>
                <a:spcPct val="80000"/>
              </a:lnSpc>
              <a:spcBef>
                <a:spcPts val="0"/>
              </a:spcBef>
              <a:spcAft>
                <a:spcPts val="0"/>
              </a:spcAft>
              <a:buNone/>
            </a:pPr>
            <a:r>
              <a:rPr lang="en-US" sz="2400">
                <a:solidFill>
                  <a:schemeClr val="tx1"/>
                </a:solidFill>
                <a:latin typeface="Funnel Sans" pitchFamily="2" charset="0"/>
                <a:ea typeface="Georgia"/>
                <a:cs typeface="Georgia"/>
                <a:sym typeface="Georgia"/>
              </a:rPr>
              <a:t>barrier</a:t>
            </a:r>
            <a:endParaRPr>
              <a:solidFill>
                <a:schemeClr val="tx1"/>
              </a:solidFill>
              <a:latin typeface="Funnel Sans" pitchFamily="2" charset="0"/>
            </a:endParaRPr>
          </a:p>
        </p:txBody>
      </p:sp>
      <p:sp>
        <p:nvSpPr>
          <p:cNvPr id="23" name="Google Shape;315;p15">
            <a:extLst>
              <a:ext uri="{FF2B5EF4-FFF2-40B4-BE49-F238E27FC236}">
                <a16:creationId xmlns:a16="http://schemas.microsoft.com/office/drawing/2014/main" id="{AEEB04AA-69EE-B449-55F3-90D712CC71E8}"/>
              </a:ext>
            </a:extLst>
          </p:cNvPr>
          <p:cNvSpPr txBox="1"/>
          <p:nvPr/>
        </p:nvSpPr>
        <p:spPr>
          <a:xfrm>
            <a:off x="1156196" y="3926412"/>
            <a:ext cx="2250508" cy="743815"/>
          </a:xfrm>
          <a:prstGeom prst="rect">
            <a:avLst/>
          </a:prstGeom>
          <a:noFill/>
          <a:ln>
            <a:noFill/>
          </a:ln>
        </p:spPr>
        <p:txBody>
          <a:bodyPr spcFirstLastPara="1" wrap="square" lIns="90000" tIns="45700" rIns="91425" bIns="45700" anchor="t" anchorCtr="0">
            <a:noAutofit/>
          </a:bodyPr>
          <a:lstStyle/>
          <a:p>
            <a:pPr marL="0" marR="0" lvl="0" indent="0" algn="l" rtl="0">
              <a:spcBef>
                <a:spcPts val="0"/>
              </a:spcBef>
              <a:spcAft>
                <a:spcPts val="0"/>
              </a:spcAft>
              <a:buNone/>
            </a:pPr>
            <a:r>
              <a:rPr lang="en-US" sz="1400">
                <a:solidFill>
                  <a:schemeClr val="tx1"/>
                </a:solidFill>
                <a:latin typeface="Funnel Sans" pitchFamily="2" charset="0"/>
                <a:ea typeface="Georgia"/>
                <a:cs typeface="Georgia"/>
                <a:sym typeface="Georgia"/>
              </a:rPr>
              <a:t>Finance individuals say low levels of data literacy &amp; technical skills</a:t>
            </a:r>
            <a:endParaRPr>
              <a:solidFill>
                <a:schemeClr val="tx1"/>
              </a:solidFill>
              <a:latin typeface="Funnel Sans" pitchFamily="2" charset="0"/>
            </a:endParaRPr>
          </a:p>
          <a:p>
            <a:pPr marL="0" marR="0" lvl="0" indent="0" algn="l" rtl="0">
              <a:spcBef>
                <a:spcPts val="0"/>
              </a:spcBef>
              <a:spcAft>
                <a:spcPts val="0"/>
              </a:spcAft>
              <a:buNone/>
            </a:pPr>
            <a:endParaRPr sz="1400">
              <a:solidFill>
                <a:schemeClr val="tx1"/>
              </a:solidFill>
              <a:latin typeface="Funnel Sans" pitchFamily="2" charset="0"/>
              <a:ea typeface="Georgia"/>
              <a:cs typeface="Georgia"/>
              <a:sym typeface="Georgia"/>
            </a:endParaRPr>
          </a:p>
        </p:txBody>
      </p:sp>
      <p:sp>
        <p:nvSpPr>
          <p:cNvPr id="24" name="Google Shape;316;p15">
            <a:extLst>
              <a:ext uri="{FF2B5EF4-FFF2-40B4-BE49-F238E27FC236}">
                <a16:creationId xmlns:a16="http://schemas.microsoft.com/office/drawing/2014/main" id="{34E90B1A-14BC-BF46-B36F-F6CA78858517}"/>
              </a:ext>
            </a:extLst>
          </p:cNvPr>
          <p:cNvSpPr txBox="1"/>
          <p:nvPr/>
        </p:nvSpPr>
        <p:spPr>
          <a:xfrm>
            <a:off x="1156196" y="2383175"/>
            <a:ext cx="2179169" cy="854183"/>
          </a:xfrm>
          <a:prstGeom prst="rect">
            <a:avLst/>
          </a:prstGeom>
          <a:noFill/>
          <a:ln>
            <a:noFill/>
          </a:ln>
        </p:spPr>
        <p:txBody>
          <a:bodyPr spcFirstLastPara="1" wrap="square" lIns="90000" tIns="45700" rIns="91425" bIns="45700" anchor="t" anchorCtr="0">
            <a:noAutofit/>
          </a:bodyPr>
          <a:lstStyle/>
          <a:p>
            <a:pPr marL="0" marR="0" lvl="0" indent="0" algn="l" rtl="0">
              <a:spcBef>
                <a:spcPts val="0"/>
              </a:spcBef>
              <a:spcAft>
                <a:spcPts val="0"/>
              </a:spcAft>
              <a:buNone/>
            </a:pPr>
            <a:r>
              <a:rPr lang="en-US" sz="8000">
                <a:solidFill>
                  <a:schemeClr val="tx1"/>
                </a:solidFill>
                <a:latin typeface="Funnel Sans" pitchFamily="2" charset="0"/>
                <a:ea typeface="Georgia"/>
                <a:cs typeface="Georgia"/>
                <a:sym typeface="Georgia"/>
              </a:rPr>
              <a:t>45</a:t>
            </a:r>
            <a:r>
              <a:rPr lang="en-US" sz="5400">
                <a:solidFill>
                  <a:schemeClr val="tx1"/>
                </a:solidFill>
                <a:latin typeface="Funnel Sans" pitchFamily="2" charset="0"/>
                <a:ea typeface="Georgia"/>
                <a:cs typeface="Georgia"/>
                <a:sym typeface="Georgia"/>
              </a:rPr>
              <a:t>%</a:t>
            </a:r>
            <a:endParaRPr sz="7200">
              <a:solidFill>
                <a:schemeClr val="tx1"/>
              </a:solidFill>
              <a:latin typeface="Funnel Sans" pitchFamily="2" charset="0"/>
              <a:ea typeface="Georgia"/>
              <a:cs typeface="Georgia"/>
              <a:sym typeface="Georgia"/>
            </a:endParaRPr>
          </a:p>
        </p:txBody>
      </p:sp>
      <p:sp>
        <p:nvSpPr>
          <p:cNvPr id="25" name="Google Shape;317;p15">
            <a:extLst>
              <a:ext uri="{FF2B5EF4-FFF2-40B4-BE49-F238E27FC236}">
                <a16:creationId xmlns:a16="http://schemas.microsoft.com/office/drawing/2014/main" id="{55D3B5B2-66FB-0048-555A-1F7FDA8CD49A}"/>
              </a:ext>
            </a:extLst>
          </p:cNvPr>
          <p:cNvSpPr txBox="1"/>
          <p:nvPr/>
        </p:nvSpPr>
        <p:spPr>
          <a:xfrm>
            <a:off x="4862817" y="1612556"/>
            <a:ext cx="2885077" cy="337148"/>
          </a:xfrm>
          <a:prstGeom prst="rect">
            <a:avLst/>
          </a:prstGeom>
          <a:gradFill flip="none" rotWithShape="1">
            <a:gsLst>
              <a:gs pos="83000">
                <a:schemeClr val="bg1"/>
              </a:gs>
              <a:gs pos="17000">
                <a:schemeClr val="bg1"/>
              </a:gs>
              <a:gs pos="0">
                <a:schemeClr val="bg1">
                  <a:alpha val="0"/>
                </a:schemeClr>
              </a:gs>
              <a:gs pos="50000">
                <a:schemeClr val="bg1"/>
              </a:gs>
              <a:gs pos="100000">
                <a:schemeClr val="bg1">
                  <a:alpha val="0"/>
                </a:schemeClr>
              </a:gs>
            </a:gsLst>
            <a:lin ang="10200000" scaled="0"/>
            <a:tileRect/>
          </a:gradFill>
          <a:ln>
            <a:noFill/>
          </a:ln>
        </p:spPr>
        <p:txBody>
          <a:bodyPr spcFirstLastPara="1" wrap="square" lIns="90000" tIns="45700" rIns="91425" bIns="45700" anchor="ctr" anchorCtr="0">
            <a:noAutofit/>
          </a:bodyPr>
          <a:lstStyle>
            <a:defPPr marR="0" lvl="0" algn="l" rtl="0">
              <a:lnSpc>
                <a:spcPct val="100000"/>
              </a:lnSpc>
              <a:spcBef>
                <a:spcPts val="0"/>
              </a:spcBef>
              <a:spcAft>
                <a:spcPts val="0"/>
              </a:spcAft>
            </a:defPPr>
            <a:lvl1pPr marL="0" indent="0" algn="ctr">
              <a:buNone/>
              <a:defRPr>
                <a:solidFill>
                  <a:schemeClr val="bg2"/>
                </a:solidFill>
                <a:latin typeface="Funnel Sans" pitchFamily="2" charset="0"/>
                <a:ea typeface="Georgia"/>
                <a:cs typeface="Georgia"/>
              </a:defRPr>
            </a:lvl1pPr>
          </a:lstStyle>
          <a:p>
            <a:r>
              <a:rPr lang="en-US">
                <a:solidFill>
                  <a:schemeClr val="tx1"/>
                </a:solidFill>
                <a:sym typeface="Georgia"/>
              </a:rPr>
              <a:t>Client retained roles</a:t>
            </a:r>
            <a:endParaRPr>
              <a:solidFill>
                <a:schemeClr val="tx1"/>
              </a:solidFill>
              <a:sym typeface="Georgia"/>
            </a:endParaRPr>
          </a:p>
        </p:txBody>
      </p:sp>
      <p:grpSp>
        <p:nvGrpSpPr>
          <p:cNvPr id="26" name="Google Shape;318;p15">
            <a:extLst>
              <a:ext uri="{FF2B5EF4-FFF2-40B4-BE49-F238E27FC236}">
                <a16:creationId xmlns:a16="http://schemas.microsoft.com/office/drawing/2014/main" id="{DF7B8530-1797-EA06-C4EE-567EB77834D2}"/>
              </a:ext>
            </a:extLst>
          </p:cNvPr>
          <p:cNvGrpSpPr/>
          <p:nvPr/>
        </p:nvGrpSpPr>
        <p:grpSpPr>
          <a:xfrm>
            <a:off x="8865090" y="2611100"/>
            <a:ext cx="2996222" cy="1892508"/>
            <a:chOff x="8839200" y="2611100"/>
            <a:chExt cx="3048002" cy="1892508"/>
          </a:xfrm>
        </p:grpSpPr>
        <p:cxnSp>
          <p:nvCxnSpPr>
            <p:cNvPr id="27" name="Google Shape;319;p15">
              <a:extLst>
                <a:ext uri="{FF2B5EF4-FFF2-40B4-BE49-F238E27FC236}">
                  <a16:creationId xmlns:a16="http://schemas.microsoft.com/office/drawing/2014/main" id="{35A0FCC1-831F-55AE-C60B-391CF79C434D}"/>
                </a:ext>
              </a:extLst>
            </p:cNvPr>
            <p:cNvCxnSpPr/>
            <p:nvPr/>
          </p:nvCxnSpPr>
          <p:spPr>
            <a:xfrm>
              <a:off x="8839200" y="2611100"/>
              <a:ext cx="3048002" cy="0"/>
            </a:xfrm>
            <a:prstGeom prst="straightConnector1">
              <a:avLst/>
            </a:prstGeom>
            <a:noFill/>
            <a:ln w="9525" cap="flat" cmpd="sng">
              <a:solidFill>
                <a:schemeClr val="tx1"/>
              </a:solidFill>
              <a:prstDash val="solid"/>
              <a:miter lim="800000"/>
              <a:headEnd type="oval" w="med" len="med"/>
              <a:tailEnd type="none" w="sm" len="sm"/>
            </a:ln>
          </p:spPr>
        </p:cxnSp>
        <p:cxnSp>
          <p:nvCxnSpPr>
            <p:cNvPr id="28" name="Google Shape;320;p15">
              <a:extLst>
                <a:ext uri="{FF2B5EF4-FFF2-40B4-BE49-F238E27FC236}">
                  <a16:creationId xmlns:a16="http://schemas.microsoft.com/office/drawing/2014/main" id="{49116BB1-208C-AE97-095F-9387D5169119}"/>
                </a:ext>
              </a:extLst>
            </p:cNvPr>
            <p:cNvCxnSpPr/>
            <p:nvPr/>
          </p:nvCxnSpPr>
          <p:spPr>
            <a:xfrm>
              <a:off x="8839200" y="3241936"/>
              <a:ext cx="3048002" cy="0"/>
            </a:xfrm>
            <a:prstGeom prst="straightConnector1">
              <a:avLst/>
            </a:prstGeom>
            <a:noFill/>
            <a:ln w="9525" cap="flat" cmpd="sng">
              <a:solidFill>
                <a:schemeClr val="tx1"/>
              </a:solidFill>
              <a:prstDash val="solid"/>
              <a:miter lim="800000"/>
              <a:headEnd type="oval" w="med" len="med"/>
              <a:tailEnd type="none" w="sm" len="sm"/>
            </a:ln>
          </p:spPr>
        </p:cxnSp>
        <p:cxnSp>
          <p:nvCxnSpPr>
            <p:cNvPr id="29" name="Google Shape;321;p15">
              <a:extLst>
                <a:ext uri="{FF2B5EF4-FFF2-40B4-BE49-F238E27FC236}">
                  <a16:creationId xmlns:a16="http://schemas.microsoft.com/office/drawing/2014/main" id="{27812F25-59B9-5265-19D1-129830D9CF84}"/>
                </a:ext>
              </a:extLst>
            </p:cNvPr>
            <p:cNvCxnSpPr/>
            <p:nvPr/>
          </p:nvCxnSpPr>
          <p:spPr>
            <a:xfrm>
              <a:off x="8839200" y="3872772"/>
              <a:ext cx="3048002" cy="0"/>
            </a:xfrm>
            <a:prstGeom prst="straightConnector1">
              <a:avLst/>
            </a:prstGeom>
            <a:noFill/>
            <a:ln w="9525" cap="flat" cmpd="sng">
              <a:solidFill>
                <a:schemeClr val="tx1"/>
              </a:solidFill>
              <a:prstDash val="solid"/>
              <a:miter lim="800000"/>
              <a:headEnd type="oval" w="med" len="med"/>
              <a:tailEnd type="none" w="sm" len="sm"/>
            </a:ln>
          </p:spPr>
        </p:cxnSp>
        <p:cxnSp>
          <p:nvCxnSpPr>
            <p:cNvPr id="30" name="Google Shape;322;p15">
              <a:extLst>
                <a:ext uri="{FF2B5EF4-FFF2-40B4-BE49-F238E27FC236}">
                  <a16:creationId xmlns:a16="http://schemas.microsoft.com/office/drawing/2014/main" id="{0D4E5015-D075-D783-A012-64D7B95AB20E}"/>
                </a:ext>
              </a:extLst>
            </p:cNvPr>
            <p:cNvCxnSpPr/>
            <p:nvPr/>
          </p:nvCxnSpPr>
          <p:spPr>
            <a:xfrm>
              <a:off x="8839200" y="4503608"/>
              <a:ext cx="3048002" cy="0"/>
            </a:xfrm>
            <a:prstGeom prst="straightConnector1">
              <a:avLst/>
            </a:prstGeom>
            <a:noFill/>
            <a:ln w="9525" cap="flat" cmpd="sng">
              <a:solidFill>
                <a:schemeClr val="tx1"/>
              </a:solidFill>
              <a:prstDash val="solid"/>
              <a:miter lim="800000"/>
              <a:headEnd type="oval" w="med" len="med"/>
              <a:tailEnd type="none" w="sm" len="sm"/>
            </a:ln>
          </p:spPr>
        </p:cxnSp>
      </p:grpSp>
      <p:sp>
        <p:nvSpPr>
          <p:cNvPr id="6" name="Rounded Rectangle 5">
            <a:extLst>
              <a:ext uri="{FF2B5EF4-FFF2-40B4-BE49-F238E27FC236}">
                <a16:creationId xmlns:a16="http://schemas.microsoft.com/office/drawing/2014/main" id="{677FD56D-4557-EFAB-A040-E88647867AFC}"/>
              </a:ext>
            </a:extLst>
          </p:cNvPr>
          <p:cNvSpPr/>
          <p:nvPr/>
        </p:nvSpPr>
        <p:spPr>
          <a:xfrm>
            <a:off x="8968154" y="503057"/>
            <a:ext cx="2121162" cy="538901"/>
          </a:xfrm>
          <a:prstGeom prst="roundRect">
            <a:avLst>
              <a:gd name="adj" fmla="val 50000"/>
            </a:avLst>
          </a:prstGeom>
          <a:no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a:solidFill>
                  <a:schemeClr val="accent1"/>
                </a:solidFill>
                <a:latin typeface="Funnel Sans" pitchFamily="2" charset="0"/>
              </a:rPr>
              <a:t>Launching soon</a:t>
            </a:r>
          </a:p>
        </p:txBody>
      </p:sp>
    </p:spTree>
    <p:extLst>
      <p:ext uri="{BB962C8B-B14F-4D97-AF65-F5344CB8AC3E}">
        <p14:creationId xmlns:p14="http://schemas.microsoft.com/office/powerpoint/2010/main" val="42304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3000"/>
                            </p:stCondLst>
                            <p:childTnLst>
                              <p:par>
                                <p:cTn id="29" presetID="23" presetClass="entr" presetSubtype="16"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p:tgtEl>
                                          <p:spTgt spid="24"/>
                                        </p:tgtEl>
                                        <p:attrNameLst>
                                          <p:attrName>ppt_w</p:attrName>
                                        </p:attrNameLst>
                                      </p:cBhvr>
                                      <p:tavLst>
                                        <p:tav tm="0">
                                          <p:val>
                                            <p:strVal val="0"/>
                                          </p:val>
                                        </p:tav>
                                        <p:tav tm="100000">
                                          <p:val>
                                            <p:strVal val="#ppt_w"/>
                                          </p:val>
                                        </p:tav>
                                      </p:tavLst>
                                    </p:anim>
                                    <p:anim calcmode="lin" valueType="num">
                                      <p:cBhvr additive="base">
                                        <p:cTn id="32" dur="500"/>
                                        <p:tgtEl>
                                          <p:spTgt spid="24"/>
                                        </p:tgtEl>
                                        <p:attrNameLst>
                                          <p:attrName>ppt_h</p:attrName>
                                        </p:attrNameLst>
                                      </p:cBhvr>
                                      <p:tavLst>
                                        <p:tav tm="0">
                                          <p:val>
                                            <p:strVal val="0"/>
                                          </p:val>
                                        </p:tav>
                                        <p:tav tm="100000">
                                          <p:val>
                                            <p:strVal val="#ppt_h"/>
                                          </p:val>
                                        </p:tav>
                                      </p:tavLst>
                                    </p:anim>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par>
                          <p:cTn id="37" fill="hold">
                            <p:stCondLst>
                              <p:cond delay="4000"/>
                            </p:stCondLst>
                            <p:childTnLst>
                              <p:par>
                                <p:cTn id="38" presetID="10" presetClass="entr" presetSubtype="0"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par>
                          <p:cTn id="41" fill="hold">
                            <p:stCondLst>
                              <p:cond delay="4500"/>
                            </p:stCondLst>
                            <p:childTnLst>
                              <p:par>
                                <p:cTn id="42" presetID="10" presetClass="entr" presetSubtype="0" fill="hold"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4E7B5-1176-CA64-F5ED-F4E37D6DAAC5}"/>
            </a:ext>
          </a:extLst>
        </p:cNvPr>
        <p:cNvGrpSpPr/>
        <p:nvPr/>
      </p:nvGrpSpPr>
      <p:grpSpPr>
        <a:xfrm>
          <a:off x="0" y="0"/>
          <a:ext cx="0" cy="0"/>
          <a:chOff x="0" y="0"/>
          <a:chExt cx="0" cy="0"/>
        </a:xfrm>
      </p:grpSpPr>
      <p:pic>
        <p:nvPicPr>
          <p:cNvPr id="18" name="Picture Placeholder 17" descr="A aerial view of trees with different colored leaves&#10;&#10;Description automatically generated">
            <a:extLst>
              <a:ext uri="{FF2B5EF4-FFF2-40B4-BE49-F238E27FC236}">
                <a16:creationId xmlns:a16="http://schemas.microsoft.com/office/drawing/2014/main" id="{671A91C2-F437-79FD-77D7-6065F0186AE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2" name="Title 1">
            <a:extLst>
              <a:ext uri="{FF2B5EF4-FFF2-40B4-BE49-F238E27FC236}">
                <a16:creationId xmlns:a16="http://schemas.microsoft.com/office/drawing/2014/main" id="{585EDFA2-5668-C086-26F8-81E0895112F3}"/>
              </a:ext>
            </a:extLst>
          </p:cNvPr>
          <p:cNvSpPr>
            <a:spLocks noGrp="1"/>
          </p:cNvSpPr>
          <p:nvPr>
            <p:ph type="title"/>
          </p:nvPr>
        </p:nvSpPr>
        <p:spPr/>
        <p:txBody>
          <a:bodyPr/>
          <a:lstStyle/>
          <a:p>
            <a:r>
              <a:rPr lang="en-GB" dirty="0"/>
              <a:t>Thank you</a:t>
            </a:r>
          </a:p>
        </p:txBody>
      </p:sp>
      <p:pic>
        <p:nvPicPr>
          <p:cNvPr id="6" name="Picture 5" descr="A logo with white text&#10;&#10;Description automatically generated">
            <a:extLst>
              <a:ext uri="{FF2B5EF4-FFF2-40B4-BE49-F238E27FC236}">
                <a16:creationId xmlns:a16="http://schemas.microsoft.com/office/drawing/2014/main" id="{26AAF6AE-535E-DC07-6B69-B1777F48CE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42049" y="2152270"/>
            <a:ext cx="4869997" cy="2553458"/>
          </a:xfrm>
          <a:prstGeom prst="rect">
            <a:avLst/>
          </a:prstGeom>
        </p:spPr>
      </p:pic>
      <p:sp>
        <p:nvSpPr>
          <p:cNvPr id="3" name="Google Shape;22;p26">
            <a:extLst>
              <a:ext uri="{FF2B5EF4-FFF2-40B4-BE49-F238E27FC236}">
                <a16:creationId xmlns:a16="http://schemas.microsoft.com/office/drawing/2014/main" id="{ADB1E435-560A-D344-9606-43A1A8F620DE}"/>
              </a:ext>
            </a:extLst>
          </p:cNvPr>
          <p:cNvSpPr txBox="1">
            <a:spLocks/>
          </p:cNvSpPr>
          <p:nvPr/>
        </p:nvSpPr>
        <p:spPr>
          <a:xfrm>
            <a:off x="9829092" y="6361924"/>
            <a:ext cx="2188802" cy="33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800" b="0" i="0" u="none" strike="noStrike" cap="none">
                <a:solidFill>
                  <a:schemeClr val="tx1">
                    <a:lumMod val="10000"/>
                    <a:lumOff val="90000"/>
                    <a:alpha val="50000"/>
                  </a:schemeClr>
                </a:solidFill>
                <a:latin typeface="Funnel Sans" pitchFamily="2" charset="0"/>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dirty="0"/>
              <a:t>© 2025 Copyright Genpact. All Rights Reserved.</a:t>
            </a:r>
          </a:p>
        </p:txBody>
      </p:sp>
    </p:spTree>
    <p:extLst>
      <p:ext uri="{BB962C8B-B14F-4D97-AF65-F5344CB8AC3E}">
        <p14:creationId xmlns:p14="http://schemas.microsoft.com/office/powerpoint/2010/main" val="1793008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B9161-9442-433B-F7E7-D6605A3B0BD8}"/>
            </a:ext>
          </a:extLst>
        </p:cNvPr>
        <p:cNvGrpSpPr/>
        <p:nvPr/>
      </p:nvGrpSpPr>
      <p:grpSpPr>
        <a:xfrm>
          <a:off x="0" y="0"/>
          <a:ext cx="0" cy="0"/>
          <a:chOff x="0" y="0"/>
          <a:chExt cx="0" cy="0"/>
        </a:xfrm>
      </p:grpSpPr>
      <p:pic>
        <p:nvPicPr>
          <p:cNvPr id="6" name="Picture Placeholder 5" descr="A field with wind turbines in the background&#10;&#10;Description automatically generated">
            <a:extLst>
              <a:ext uri="{FF2B5EF4-FFF2-40B4-BE49-F238E27FC236}">
                <a16:creationId xmlns:a16="http://schemas.microsoft.com/office/drawing/2014/main" id="{A415ABB9-13D1-8CD2-A03C-58C6DB7E436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0" y="0"/>
            <a:ext cx="12190413" cy="6858000"/>
          </a:xfrm>
        </p:spPr>
      </p:pic>
      <p:sp>
        <p:nvSpPr>
          <p:cNvPr id="4" name="Title 3">
            <a:extLst>
              <a:ext uri="{FF2B5EF4-FFF2-40B4-BE49-F238E27FC236}">
                <a16:creationId xmlns:a16="http://schemas.microsoft.com/office/drawing/2014/main" id="{456F33A1-5F81-E6D2-F66A-96FF90168995}"/>
              </a:ext>
            </a:extLst>
          </p:cNvPr>
          <p:cNvSpPr>
            <a:spLocks noGrp="1"/>
          </p:cNvSpPr>
          <p:nvPr>
            <p:ph type="title"/>
          </p:nvPr>
        </p:nvSpPr>
        <p:spPr>
          <a:xfrm>
            <a:off x="910210" y="2284470"/>
            <a:ext cx="4004632" cy="1720409"/>
          </a:xfrm>
        </p:spPr>
        <p:txBody>
          <a:bodyPr/>
          <a:lstStyle/>
          <a:p>
            <a:r>
              <a:rPr lang="en-GB" dirty="0">
                <a:sym typeface="Georgia"/>
              </a:rPr>
              <a:t>Break Slide</a:t>
            </a:r>
            <a:endParaRPr lang="en-GB" dirty="0"/>
          </a:p>
        </p:txBody>
      </p:sp>
      <p:sp>
        <p:nvSpPr>
          <p:cNvPr id="5" name="Text Placeholder 4">
            <a:extLst>
              <a:ext uri="{FF2B5EF4-FFF2-40B4-BE49-F238E27FC236}">
                <a16:creationId xmlns:a16="http://schemas.microsoft.com/office/drawing/2014/main" id="{EAB21FEB-2A60-1B3E-2FB2-D26DD0B7F612}"/>
              </a:ext>
            </a:extLst>
          </p:cNvPr>
          <p:cNvSpPr>
            <a:spLocks noGrp="1"/>
          </p:cNvSpPr>
          <p:nvPr>
            <p:ph type="body" idx="2"/>
          </p:nvPr>
        </p:nvSpPr>
        <p:spPr>
          <a:xfrm>
            <a:off x="910210" y="4214200"/>
            <a:ext cx="2962806" cy="501743"/>
          </a:xfrm>
        </p:spPr>
        <p:txBody>
          <a:bodyPr/>
          <a:lstStyle/>
          <a:p>
            <a:r>
              <a:rPr lang="en-GB" dirty="0">
                <a:solidFill>
                  <a:schemeClr val="bg1"/>
                </a:solidFill>
              </a:rPr>
              <a:t>Part Two</a:t>
            </a:r>
          </a:p>
        </p:txBody>
      </p:sp>
      <p:pic>
        <p:nvPicPr>
          <p:cNvPr id="7" name="Graphic 6">
            <a:extLst>
              <a:ext uri="{FF2B5EF4-FFF2-40B4-BE49-F238E27FC236}">
                <a16:creationId xmlns:a16="http://schemas.microsoft.com/office/drawing/2014/main" id="{7ADE2B69-D18B-2823-0CF3-402300DF6D25}"/>
              </a:ext>
            </a:extLst>
          </p:cNvPr>
          <p:cNvPicPr>
            <a:picLocks noChangeAspect="1"/>
          </p:cNvPicPr>
          <p:nvPr/>
        </p:nvPicPr>
        <p:blipFill>
          <a:blip r:embed="rId3">
            <a:extLst>
              <a:ext uri="{96DAC541-7B7A-43D3-8B79-37D633B846F1}">
                <asvg:svgBlip xmlns:asvg="http://schemas.microsoft.com/office/drawing/2016/SVG/main" r:embed="rId4"/>
              </a:ext>
            </a:extLst>
          </a:blip>
          <a:srcRect l="8134" t="14156" r="57486" b="13360"/>
          <a:stretch/>
        </p:blipFill>
        <p:spPr>
          <a:xfrm>
            <a:off x="211950" y="238991"/>
            <a:ext cx="572667" cy="629932"/>
          </a:xfrm>
          <a:prstGeom prst="rect">
            <a:avLst/>
          </a:prstGeom>
        </p:spPr>
      </p:pic>
      <p:sp>
        <p:nvSpPr>
          <p:cNvPr id="2" name="Google Shape;22;p26">
            <a:extLst>
              <a:ext uri="{FF2B5EF4-FFF2-40B4-BE49-F238E27FC236}">
                <a16:creationId xmlns:a16="http://schemas.microsoft.com/office/drawing/2014/main" id="{4EB4BE59-3048-86DA-A9F5-06E025D70156}"/>
              </a:ext>
            </a:extLst>
          </p:cNvPr>
          <p:cNvSpPr txBox="1">
            <a:spLocks/>
          </p:cNvSpPr>
          <p:nvPr/>
        </p:nvSpPr>
        <p:spPr>
          <a:xfrm>
            <a:off x="9829092" y="6361924"/>
            <a:ext cx="2188802" cy="33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800" b="0" i="0" u="none" strike="noStrike" cap="none">
                <a:solidFill>
                  <a:schemeClr val="tx1">
                    <a:lumMod val="10000"/>
                    <a:lumOff val="90000"/>
                    <a:alpha val="50000"/>
                  </a:schemeClr>
                </a:solidFill>
                <a:latin typeface="Funnel Sans" pitchFamily="2" charset="0"/>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dirty="0"/>
              <a:t>© 2025 Copyright Genpact. All Rights Reserved.</a:t>
            </a:r>
          </a:p>
        </p:txBody>
      </p:sp>
      <p:cxnSp>
        <p:nvCxnSpPr>
          <p:cNvPr id="3" name="Straight Connector 2">
            <a:extLst>
              <a:ext uri="{FF2B5EF4-FFF2-40B4-BE49-F238E27FC236}">
                <a16:creationId xmlns:a16="http://schemas.microsoft.com/office/drawing/2014/main" id="{23FADCCD-34E6-029B-E344-CD9FC9B5C458}"/>
              </a:ext>
            </a:extLst>
          </p:cNvPr>
          <p:cNvCxnSpPr>
            <a:cxnSpLocks/>
          </p:cNvCxnSpPr>
          <p:nvPr/>
        </p:nvCxnSpPr>
        <p:spPr>
          <a:xfrm>
            <a:off x="910210" y="4115705"/>
            <a:ext cx="400463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8" name="Group 7">
            <a:extLst>
              <a:ext uri="{FF2B5EF4-FFF2-40B4-BE49-F238E27FC236}">
                <a16:creationId xmlns:a16="http://schemas.microsoft.com/office/drawing/2014/main" id="{F6F9199E-825C-4209-E36C-0A0859CE2DD1}"/>
              </a:ext>
            </a:extLst>
          </p:cNvPr>
          <p:cNvGrpSpPr/>
          <p:nvPr/>
        </p:nvGrpSpPr>
        <p:grpSpPr>
          <a:xfrm>
            <a:off x="910209" y="5169675"/>
            <a:ext cx="710126" cy="196850"/>
            <a:chOff x="1601959" y="2654797"/>
            <a:chExt cx="710126" cy="196850"/>
          </a:xfrm>
        </p:grpSpPr>
        <p:pic>
          <p:nvPicPr>
            <p:cNvPr id="9" name="Graphic 8">
              <a:extLst>
                <a:ext uri="{FF2B5EF4-FFF2-40B4-BE49-F238E27FC236}">
                  <a16:creationId xmlns:a16="http://schemas.microsoft.com/office/drawing/2014/main" id="{A993B4EE-696B-C0B0-A372-622ABF495F0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589656" y="2667100"/>
              <a:ext cx="196850" cy="172244"/>
            </a:xfrm>
            <a:prstGeom prst="rect">
              <a:avLst/>
            </a:prstGeom>
          </p:spPr>
        </p:pic>
        <p:pic>
          <p:nvPicPr>
            <p:cNvPr id="10" name="Graphic 9">
              <a:extLst>
                <a:ext uri="{FF2B5EF4-FFF2-40B4-BE49-F238E27FC236}">
                  <a16:creationId xmlns:a16="http://schemas.microsoft.com/office/drawing/2014/main" id="{D466326B-1A62-5B8C-B8F2-AA3AB6A866D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768950" y="2667100"/>
              <a:ext cx="196850" cy="172244"/>
            </a:xfrm>
            <a:prstGeom prst="rect">
              <a:avLst/>
            </a:prstGeom>
          </p:spPr>
        </p:pic>
        <p:pic>
          <p:nvPicPr>
            <p:cNvPr id="11" name="Graphic 10">
              <a:extLst>
                <a:ext uri="{FF2B5EF4-FFF2-40B4-BE49-F238E27FC236}">
                  <a16:creationId xmlns:a16="http://schemas.microsoft.com/office/drawing/2014/main" id="{48E6A93E-FF37-BC7B-122D-E72EE4F1F4D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948244" y="2667100"/>
              <a:ext cx="196850" cy="172244"/>
            </a:xfrm>
            <a:prstGeom prst="rect">
              <a:avLst/>
            </a:prstGeom>
          </p:spPr>
        </p:pic>
        <p:pic>
          <p:nvPicPr>
            <p:cNvPr id="12" name="Graphic 11">
              <a:extLst>
                <a:ext uri="{FF2B5EF4-FFF2-40B4-BE49-F238E27FC236}">
                  <a16:creationId xmlns:a16="http://schemas.microsoft.com/office/drawing/2014/main" id="{80A62704-EB37-CF00-44E7-396BC8F654D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2127538" y="2667100"/>
              <a:ext cx="196850" cy="172244"/>
            </a:xfrm>
            <a:prstGeom prst="rect">
              <a:avLst/>
            </a:prstGeom>
          </p:spPr>
        </p:pic>
      </p:grpSp>
    </p:spTree>
    <p:extLst>
      <p:ext uri="{BB962C8B-B14F-4D97-AF65-F5344CB8AC3E}">
        <p14:creationId xmlns:p14="http://schemas.microsoft.com/office/powerpoint/2010/main" val="1860696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D06AB-F20F-3EE4-D53D-73971669D444}"/>
            </a:ext>
          </a:extLst>
        </p:cNvPr>
        <p:cNvGrpSpPr/>
        <p:nvPr/>
      </p:nvGrpSpPr>
      <p:grpSpPr>
        <a:xfrm>
          <a:off x="0" y="0"/>
          <a:ext cx="0" cy="0"/>
          <a:chOff x="0" y="0"/>
          <a:chExt cx="0" cy="0"/>
        </a:xfrm>
      </p:grpSpPr>
      <p:sp>
        <p:nvSpPr>
          <p:cNvPr id="19" name="Text Placeholder 18">
            <a:extLst>
              <a:ext uri="{FF2B5EF4-FFF2-40B4-BE49-F238E27FC236}">
                <a16:creationId xmlns:a16="http://schemas.microsoft.com/office/drawing/2014/main" id="{84A0F127-2E48-4D06-93AE-63FB3F937D96}"/>
              </a:ext>
            </a:extLst>
          </p:cNvPr>
          <p:cNvSpPr>
            <a:spLocks noGrp="1"/>
          </p:cNvSpPr>
          <p:nvPr>
            <p:ph type="body" idx="2"/>
          </p:nvPr>
        </p:nvSpPr>
        <p:spPr/>
        <p:txBody>
          <a:bodyPr/>
          <a:lstStyle/>
          <a:p>
            <a:r>
              <a:rPr lang="en-GB"/>
              <a:t>Subheads are larger than body copy and can drop over multiple lines and are helpful to take the strain off the big headline.</a:t>
            </a:r>
          </a:p>
        </p:txBody>
      </p:sp>
      <p:sp>
        <p:nvSpPr>
          <p:cNvPr id="11" name="Text Placeholder 10">
            <a:extLst>
              <a:ext uri="{FF2B5EF4-FFF2-40B4-BE49-F238E27FC236}">
                <a16:creationId xmlns:a16="http://schemas.microsoft.com/office/drawing/2014/main" id="{C35ACABC-9C23-5ADF-788E-3275C778FEBD}"/>
              </a:ext>
            </a:extLst>
          </p:cNvPr>
          <p:cNvSpPr>
            <a:spLocks noGrp="1"/>
          </p:cNvSpPr>
          <p:nvPr>
            <p:ph type="body" sz="quarter" idx="12"/>
          </p:nvPr>
        </p:nvSpPr>
        <p:spPr/>
        <p:txBody>
          <a:bodyPr/>
          <a:lstStyle/>
          <a:p>
            <a:pPr lvl="0"/>
            <a:r>
              <a:rPr lang="en-US"/>
              <a:t>Click to add text and use Alt, Shift plus the arrow keys to change to other placeholder text styles, such as bullet levels and body headings</a:t>
            </a:r>
          </a:p>
          <a:p>
            <a:pPr lvl="1"/>
            <a:r>
              <a:rPr lang="en-US"/>
              <a:t>Bullet 1 – Level 2</a:t>
            </a:r>
          </a:p>
          <a:p>
            <a:pPr lvl="2"/>
            <a:r>
              <a:rPr lang="en-US"/>
              <a:t>Bullet 2 – Level 3</a:t>
            </a:r>
          </a:p>
          <a:p>
            <a:pPr lvl="3"/>
            <a:r>
              <a:rPr lang="en-US"/>
              <a:t>Bullet 3 – Bullet Level 4</a:t>
            </a:r>
          </a:p>
          <a:p>
            <a:pPr marL="720000" lvl="3" indent="0">
              <a:buNone/>
            </a:pPr>
            <a:endParaRPr lang="en-US"/>
          </a:p>
        </p:txBody>
      </p:sp>
      <p:sp>
        <p:nvSpPr>
          <p:cNvPr id="10" name="Text Placeholder 9">
            <a:extLst>
              <a:ext uri="{FF2B5EF4-FFF2-40B4-BE49-F238E27FC236}">
                <a16:creationId xmlns:a16="http://schemas.microsoft.com/office/drawing/2014/main" id="{EE436562-D346-9223-363C-C5F6685FE025}"/>
              </a:ext>
            </a:extLst>
          </p:cNvPr>
          <p:cNvSpPr>
            <a:spLocks noGrp="1"/>
          </p:cNvSpPr>
          <p:nvPr>
            <p:ph type="body" sz="quarter" idx="14"/>
          </p:nvPr>
        </p:nvSpPr>
        <p:spPr/>
        <p:txBody>
          <a:bodyPr/>
          <a:lstStyle/>
          <a:p>
            <a:pPr lvl="0"/>
            <a:r>
              <a:rPr lang="en-US" dirty="0"/>
              <a:t>Click to add text and use Alt, Shift plus the arrow keys to change to other placeholder text styles, such as bullet levels and body headings</a:t>
            </a:r>
          </a:p>
          <a:p>
            <a:pPr lvl="1"/>
            <a:r>
              <a:rPr lang="en-US" dirty="0"/>
              <a:t>Bullet 1 – Level 2</a:t>
            </a:r>
          </a:p>
          <a:p>
            <a:pPr lvl="2"/>
            <a:r>
              <a:rPr lang="en-US" dirty="0"/>
              <a:t>Bullet 2 – Level 3</a:t>
            </a:r>
          </a:p>
          <a:p>
            <a:pPr lvl="3"/>
            <a:r>
              <a:rPr lang="en-US" dirty="0"/>
              <a:t>Bullet 3 – Bullet Level 4</a:t>
            </a:r>
          </a:p>
          <a:p>
            <a:pPr marL="720000" lvl="3" indent="0">
              <a:buNone/>
            </a:pPr>
            <a:endParaRPr lang="en-US" dirty="0"/>
          </a:p>
          <a:p>
            <a:endParaRPr lang="en-GB" dirty="0"/>
          </a:p>
        </p:txBody>
      </p:sp>
      <p:sp>
        <p:nvSpPr>
          <p:cNvPr id="6" name="Title 5">
            <a:extLst>
              <a:ext uri="{FF2B5EF4-FFF2-40B4-BE49-F238E27FC236}">
                <a16:creationId xmlns:a16="http://schemas.microsoft.com/office/drawing/2014/main" id="{5D15A0A0-1C52-B517-31CE-3F31DBC41D8C}"/>
              </a:ext>
            </a:extLst>
          </p:cNvPr>
          <p:cNvSpPr>
            <a:spLocks noGrp="1"/>
          </p:cNvSpPr>
          <p:nvPr>
            <p:ph type="title"/>
          </p:nvPr>
        </p:nvSpPr>
        <p:spPr/>
        <p:txBody>
          <a:bodyPr/>
          <a:lstStyle/>
          <a:p>
            <a:r>
              <a:rPr lang="en-GB"/>
              <a:t>Titles go here, and never get smaller</a:t>
            </a:r>
          </a:p>
        </p:txBody>
      </p:sp>
    </p:spTree>
    <p:extLst>
      <p:ext uri="{BB962C8B-B14F-4D97-AF65-F5344CB8AC3E}">
        <p14:creationId xmlns:p14="http://schemas.microsoft.com/office/powerpoint/2010/main" val="2711858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CDBE3-27D7-C76A-0F0B-109C8A9E8B5A}"/>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3B6DCFDB-949B-E04E-4EBF-CF1F5922830B}"/>
              </a:ext>
            </a:extLst>
          </p:cNvPr>
          <p:cNvSpPr>
            <a:spLocks noGrp="1"/>
          </p:cNvSpPr>
          <p:nvPr>
            <p:ph type="body" sz="quarter" idx="12"/>
          </p:nvPr>
        </p:nvSpPr>
        <p:spPr/>
        <p:txBody>
          <a:bodyPr/>
          <a:lstStyle/>
          <a:p>
            <a:endParaRPr lang="en-US"/>
          </a:p>
        </p:txBody>
      </p:sp>
      <p:sp>
        <p:nvSpPr>
          <p:cNvPr id="4" name="Text Placeholder 3">
            <a:extLst>
              <a:ext uri="{FF2B5EF4-FFF2-40B4-BE49-F238E27FC236}">
                <a16:creationId xmlns:a16="http://schemas.microsoft.com/office/drawing/2014/main" id="{AF9F0B7B-2D1B-0098-8BEB-9C38EC939D96}"/>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8D719E20-366F-9CC4-2FFC-191DFA89D8FF}"/>
              </a:ext>
            </a:extLst>
          </p:cNvPr>
          <p:cNvSpPr>
            <a:spLocks noGrp="1"/>
          </p:cNvSpPr>
          <p:nvPr>
            <p:ph type="body" sz="quarter" idx="14"/>
          </p:nvPr>
        </p:nvSpPr>
        <p:spPr/>
        <p:txBody>
          <a:bodyPr/>
          <a:lstStyle/>
          <a:p>
            <a:endParaRPr lang="en-US"/>
          </a:p>
        </p:txBody>
      </p:sp>
      <p:sp>
        <p:nvSpPr>
          <p:cNvPr id="6" name="Text Placeholder 5">
            <a:extLst>
              <a:ext uri="{FF2B5EF4-FFF2-40B4-BE49-F238E27FC236}">
                <a16:creationId xmlns:a16="http://schemas.microsoft.com/office/drawing/2014/main" id="{CACE606C-E183-DF8A-2951-1617B982357A}"/>
              </a:ext>
            </a:extLst>
          </p:cNvPr>
          <p:cNvSpPr>
            <a:spLocks noGrp="1"/>
          </p:cNvSpPr>
          <p:nvPr>
            <p:ph type="body" sz="quarter" idx="25"/>
          </p:nvPr>
        </p:nvSpPr>
        <p:spPr/>
        <p:txBody>
          <a:bodyPr/>
          <a:lstStyle/>
          <a:p>
            <a:endParaRPr lang="en-US" dirty="0"/>
          </a:p>
        </p:txBody>
      </p:sp>
    </p:spTree>
    <p:extLst>
      <p:ext uri="{BB962C8B-B14F-4D97-AF65-F5344CB8AC3E}">
        <p14:creationId xmlns:p14="http://schemas.microsoft.com/office/powerpoint/2010/main" val="2792576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35E1F-6A89-5381-7D8E-75443F78FF74}"/>
              </a:ext>
            </a:extLst>
          </p:cNvPr>
          <p:cNvSpPr>
            <a:spLocks noGrp="1"/>
          </p:cNvSpPr>
          <p:nvPr>
            <p:ph type="title"/>
          </p:nvPr>
        </p:nvSpPr>
        <p:spPr/>
        <p:txBody>
          <a:bodyPr/>
          <a:lstStyle/>
          <a:p>
            <a:pPr lvl="0"/>
            <a:r>
              <a:rPr lang="en-US">
                <a:sym typeface="Georgia"/>
              </a:rPr>
              <a:t>Making three points on one page</a:t>
            </a:r>
          </a:p>
        </p:txBody>
      </p:sp>
      <p:sp>
        <p:nvSpPr>
          <p:cNvPr id="9" name="Text Placeholder 8">
            <a:extLst>
              <a:ext uri="{FF2B5EF4-FFF2-40B4-BE49-F238E27FC236}">
                <a16:creationId xmlns:a16="http://schemas.microsoft.com/office/drawing/2014/main" id="{3EF73724-A9AD-AB09-8F40-77CB14B79458}"/>
              </a:ext>
            </a:extLst>
          </p:cNvPr>
          <p:cNvSpPr>
            <a:spLocks noGrp="1"/>
          </p:cNvSpPr>
          <p:nvPr>
            <p:ph type="body" sz="quarter" idx="17"/>
          </p:nvPr>
        </p:nvSpPr>
        <p:spPr/>
        <p:txBody>
          <a:bodyPr/>
          <a:lstStyle/>
          <a:p>
            <a:r>
              <a:rPr lang="en-US">
                <a:sym typeface="Georgia"/>
              </a:rPr>
              <a:t>What they needed</a:t>
            </a:r>
            <a:endParaRPr lang="en-US"/>
          </a:p>
        </p:txBody>
      </p:sp>
      <p:sp>
        <p:nvSpPr>
          <p:cNvPr id="7" name="Text Placeholder 6">
            <a:extLst>
              <a:ext uri="{FF2B5EF4-FFF2-40B4-BE49-F238E27FC236}">
                <a16:creationId xmlns:a16="http://schemas.microsoft.com/office/drawing/2014/main" id="{A0F2B781-9D8F-1938-24CF-239138335485}"/>
              </a:ext>
            </a:extLst>
          </p:cNvPr>
          <p:cNvSpPr>
            <a:spLocks noGrp="1"/>
          </p:cNvSpPr>
          <p:nvPr>
            <p:ph type="body" sz="quarter" idx="28"/>
          </p:nvPr>
        </p:nvSpPr>
        <p:spPr/>
        <p:txBody>
          <a:bodyPr>
            <a:normAutofit/>
          </a:bodyPr>
          <a:lstStyle/>
          <a:p>
            <a:pPr lvl="0"/>
            <a:r>
              <a:rPr lang="en-US"/>
              <a:t>Who we worked with</a:t>
            </a:r>
          </a:p>
        </p:txBody>
      </p:sp>
      <p:sp>
        <p:nvSpPr>
          <p:cNvPr id="5" name="Text Placeholder 4">
            <a:extLst>
              <a:ext uri="{FF2B5EF4-FFF2-40B4-BE49-F238E27FC236}">
                <a16:creationId xmlns:a16="http://schemas.microsoft.com/office/drawing/2014/main" id="{F0FBB360-9499-1BD2-8274-38217E855DFB}"/>
              </a:ext>
            </a:extLst>
          </p:cNvPr>
          <p:cNvSpPr>
            <a:spLocks noGrp="1"/>
          </p:cNvSpPr>
          <p:nvPr>
            <p:ph type="body" sz="quarter" idx="29"/>
          </p:nvPr>
        </p:nvSpPr>
        <p:spPr/>
        <p:txBody>
          <a:bodyPr/>
          <a:lstStyle/>
          <a:p>
            <a:pPr lvl="0"/>
            <a:r>
              <a:rPr lang="en-US">
                <a:sym typeface="Georgia"/>
              </a:rPr>
              <a:t>How we helped</a:t>
            </a:r>
            <a:endParaRPr lang="en-US"/>
          </a:p>
        </p:txBody>
      </p:sp>
      <p:sp>
        <p:nvSpPr>
          <p:cNvPr id="13" name="Text Placeholder 29">
            <a:extLst>
              <a:ext uri="{FF2B5EF4-FFF2-40B4-BE49-F238E27FC236}">
                <a16:creationId xmlns:a16="http://schemas.microsoft.com/office/drawing/2014/main" id="{39CA002F-8925-196D-7CB0-6E7F3D4C6A26}"/>
              </a:ext>
            </a:extLst>
          </p:cNvPr>
          <p:cNvSpPr>
            <a:spLocks noGrp="1"/>
          </p:cNvSpPr>
          <p:nvPr>
            <p:ph type="body" sz="quarter" idx="23"/>
          </p:nvPr>
        </p:nvSpPr>
        <p:spPr>
          <a:xfrm>
            <a:off x="8376473" y="3802373"/>
            <a:ext cx="3257552" cy="1643798"/>
          </a:xfr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400" b="0" i="0" spc="0">
                <a:solidFill>
                  <a:srgbClr val="D8D8D8"/>
                </a:solidFill>
                <a:latin typeface="Funnel Sans" pitchFamily="2" charset="0"/>
              </a:defRPr>
            </a:lvl1pPr>
            <a:lvl2pPr marL="216000" indent="-216000">
              <a:lnSpc>
                <a:spcPct val="100000"/>
              </a:lnSpc>
              <a:spcBef>
                <a:spcPts val="0"/>
              </a:spcBef>
              <a:spcAft>
                <a:spcPts val="600"/>
              </a:spcAft>
              <a:buFontTx/>
              <a:buBlip>
                <a:blip r:embed="rId2"/>
              </a:buBlip>
              <a:defRPr sz="1400" b="0" i="0">
                <a:solidFill>
                  <a:srgbClr val="D8D8D8"/>
                </a:solidFill>
                <a:latin typeface="Funnel Sans" pitchFamily="2" charset="0"/>
              </a:defRPr>
            </a:lvl2pPr>
            <a:lvl3pPr marL="576000" indent="-217560">
              <a:lnSpc>
                <a:spcPct val="100000"/>
              </a:lnSpc>
              <a:spcBef>
                <a:spcPts val="0"/>
              </a:spcBef>
              <a:spcAft>
                <a:spcPts val="600"/>
              </a:spcAft>
              <a:buFontTx/>
              <a:buBlip>
                <a:blip r:embed="rId2"/>
              </a:buBlip>
              <a:defRPr sz="1200" b="0" i="0">
                <a:solidFill>
                  <a:srgbClr val="D8D8D8"/>
                </a:solidFill>
                <a:latin typeface="Funnel Sans" pitchFamily="2" charset="0"/>
              </a:defRPr>
            </a:lvl3pPr>
            <a:lvl4pPr marL="936000" indent="-216000">
              <a:lnSpc>
                <a:spcPct val="100000"/>
              </a:lnSpc>
              <a:spcBef>
                <a:spcPts val="0"/>
              </a:spcBef>
              <a:spcAft>
                <a:spcPts val="600"/>
              </a:spcAft>
              <a:buFontTx/>
              <a:buBlip>
                <a:blip r:embed="rId2"/>
              </a:buBlip>
              <a:defRPr sz="1000" b="0" i="0">
                <a:solidFill>
                  <a:srgbClr val="D8D8D8"/>
                </a:solidFill>
                <a:latin typeface="Funnel Sans" pitchFamily="2" charset="0"/>
              </a:defRPr>
            </a:lvl4pPr>
            <a:lvl5pPr>
              <a:defRPr sz="1800">
                <a:solidFill>
                  <a:schemeClr val="tx2"/>
                </a:solidFill>
                <a:latin typeface="Funnel Sans"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4" name="Text Placeholder 3">
            <a:extLst>
              <a:ext uri="{FF2B5EF4-FFF2-40B4-BE49-F238E27FC236}">
                <a16:creationId xmlns:a16="http://schemas.microsoft.com/office/drawing/2014/main" id="{CBA13A54-C636-6C7A-85EB-0C109FAF8091}"/>
              </a:ext>
            </a:extLst>
          </p:cNvPr>
          <p:cNvSpPr txBox="1">
            <a:spLocks/>
          </p:cNvSpPr>
          <p:nvPr/>
        </p:nvSpPr>
        <p:spPr>
          <a:xfrm>
            <a:off x="4718873" y="3802373"/>
            <a:ext cx="3265441" cy="2461903"/>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b="0" i="0" kern="1200" spc="0">
                <a:solidFill>
                  <a:schemeClr val="bg1"/>
                </a:solidFill>
                <a:latin typeface="Funnel Sans" pitchFamily="2" charset="0"/>
                <a:ea typeface="+mn-ea"/>
                <a:cs typeface="+mn-cs"/>
              </a:defRPr>
            </a:lvl1pPr>
            <a:lvl2pPr marL="216000" indent="-216000" algn="l" defTabSz="914400" rtl="0" eaLnBrk="1" latinLnBrk="0" hangingPunct="1">
              <a:lnSpc>
                <a:spcPct val="100000"/>
              </a:lnSpc>
              <a:spcBef>
                <a:spcPts val="0"/>
              </a:spcBef>
              <a:spcAft>
                <a:spcPts val="600"/>
              </a:spcAft>
              <a:buFontTx/>
              <a:buBlip>
                <a:blip r:embed="rId2"/>
              </a:buBlip>
              <a:defRPr sz="1100" b="0" i="0" kern="1200">
                <a:solidFill>
                  <a:srgbClr val="D8D8D8"/>
                </a:solidFill>
                <a:latin typeface="Funnel Sans" pitchFamily="2" charset="0"/>
                <a:ea typeface="+mn-ea"/>
                <a:cs typeface="+mn-cs"/>
              </a:defRPr>
            </a:lvl2pPr>
            <a:lvl3pPr marL="576000" indent="-217560" algn="l" defTabSz="914400" rtl="0" eaLnBrk="1" latinLnBrk="0" hangingPunct="1">
              <a:lnSpc>
                <a:spcPct val="100000"/>
              </a:lnSpc>
              <a:spcBef>
                <a:spcPts val="0"/>
              </a:spcBef>
              <a:spcAft>
                <a:spcPts val="600"/>
              </a:spcAft>
              <a:buFontTx/>
              <a:buBlip>
                <a:blip r:embed="rId2"/>
              </a:buBlip>
              <a:defRPr sz="1050" b="0" i="0" kern="1200">
                <a:solidFill>
                  <a:srgbClr val="D8D8D8"/>
                </a:solidFill>
                <a:latin typeface="Funnel Sans" pitchFamily="2" charset="0"/>
                <a:ea typeface="+mn-ea"/>
                <a:cs typeface="+mn-cs"/>
              </a:defRPr>
            </a:lvl3pPr>
            <a:lvl4pPr marL="936000" indent="-216000" algn="l" defTabSz="914400" rtl="0" eaLnBrk="1" latinLnBrk="0" hangingPunct="1">
              <a:lnSpc>
                <a:spcPct val="100000"/>
              </a:lnSpc>
              <a:spcBef>
                <a:spcPts val="0"/>
              </a:spcBef>
              <a:spcAft>
                <a:spcPts val="600"/>
              </a:spcAft>
              <a:buFontTx/>
              <a:buBlip>
                <a:blip r:embed="rId2"/>
              </a:buBlip>
              <a:defRPr sz="1000" b="0" i="0" kern="1200">
                <a:solidFill>
                  <a:srgbClr val="D8D8D8"/>
                </a:solidFill>
                <a:latin typeface="Funnel Sans" pitchFamily="2" charset="0"/>
                <a:ea typeface="+mn-ea"/>
                <a:cs typeface="+mn-cs"/>
              </a:defRPr>
            </a:lvl4pPr>
            <a:lvl5pPr marL="2057400" indent="-228600" algn="l" defTabSz="914400" rtl="0" eaLnBrk="1" latinLnBrk="0" hangingPunct="1">
              <a:lnSpc>
                <a:spcPct val="90000"/>
              </a:lnSpc>
              <a:spcBef>
                <a:spcPts val="500"/>
              </a:spcBef>
              <a:buFontTx/>
              <a:buBlip>
                <a:blip r:embed="rId3"/>
              </a:buBlip>
              <a:defRPr sz="1800" kern="1200">
                <a:solidFill>
                  <a:schemeClr val="tx2"/>
                </a:solidFill>
                <a:latin typeface="Funnel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US" dirty="0">
                <a:sym typeface="Georgia"/>
              </a:rPr>
              <a:t>Replace disconnected processes requiring multiple, time-consuming manual interventions with a user-friendly, end-to-end, automatically orchestrated, and integrated system.</a:t>
            </a:r>
          </a:p>
          <a:p>
            <a:pPr lvl="1">
              <a:buClrTx/>
            </a:pPr>
            <a:r>
              <a:rPr lang="en-GB" sz="1500" dirty="0"/>
              <a:t>Second level</a:t>
            </a:r>
          </a:p>
          <a:p>
            <a:pPr lvl="2"/>
            <a:r>
              <a:rPr lang="en-GB" dirty="0"/>
              <a:t>Third level</a:t>
            </a:r>
            <a:endParaRPr lang="en-GB" sz="1500" dirty="0"/>
          </a:p>
          <a:p>
            <a:pPr>
              <a:buClrTx/>
            </a:pPr>
            <a:endParaRPr lang="en-US" dirty="0"/>
          </a:p>
          <a:p>
            <a:pPr>
              <a:buClrTx/>
            </a:pPr>
            <a:endParaRPr lang="en-GB" dirty="0"/>
          </a:p>
        </p:txBody>
      </p:sp>
      <p:sp>
        <p:nvSpPr>
          <p:cNvPr id="15" name="Text Placeholder 3">
            <a:extLst>
              <a:ext uri="{FF2B5EF4-FFF2-40B4-BE49-F238E27FC236}">
                <a16:creationId xmlns:a16="http://schemas.microsoft.com/office/drawing/2014/main" id="{1A6C7C75-DE6F-426F-A114-B72E0FC5C04C}"/>
              </a:ext>
            </a:extLst>
          </p:cNvPr>
          <p:cNvSpPr txBox="1">
            <a:spLocks/>
          </p:cNvSpPr>
          <p:nvPr/>
        </p:nvSpPr>
        <p:spPr>
          <a:xfrm>
            <a:off x="1061273" y="3802373"/>
            <a:ext cx="3265441" cy="2461903"/>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b="0" i="0" kern="1200" spc="0">
                <a:solidFill>
                  <a:schemeClr val="bg1"/>
                </a:solidFill>
                <a:latin typeface="Funnel Sans" pitchFamily="2" charset="0"/>
                <a:ea typeface="+mn-ea"/>
                <a:cs typeface="+mn-cs"/>
              </a:defRPr>
            </a:lvl1pPr>
            <a:lvl2pPr marL="216000" indent="-216000" algn="l" defTabSz="914400" rtl="0" eaLnBrk="1" latinLnBrk="0" hangingPunct="1">
              <a:lnSpc>
                <a:spcPct val="100000"/>
              </a:lnSpc>
              <a:spcBef>
                <a:spcPts val="0"/>
              </a:spcBef>
              <a:spcAft>
                <a:spcPts val="600"/>
              </a:spcAft>
              <a:buFontTx/>
              <a:buBlip>
                <a:blip r:embed="rId2"/>
              </a:buBlip>
              <a:defRPr sz="1100" b="0" i="0" kern="1200">
                <a:solidFill>
                  <a:srgbClr val="D8D8D8"/>
                </a:solidFill>
                <a:latin typeface="Funnel Sans" pitchFamily="2" charset="0"/>
                <a:ea typeface="+mn-ea"/>
                <a:cs typeface="+mn-cs"/>
              </a:defRPr>
            </a:lvl2pPr>
            <a:lvl3pPr marL="576000" indent="-217560" algn="l" defTabSz="914400" rtl="0" eaLnBrk="1" latinLnBrk="0" hangingPunct="1">
              <a:lnSpc>
                <a:spcPct val="100000"/>
              </a:lnSpc>
              <a:spcBef>
                <a:spcPts val="0"/>
              </a:spcBef>
              <a:spcAft>
                <a:spcPts val="600"/>
              </a:spcAft>
              <a:buFontTx/>
              <a:buBlip>
                <a:blip r:embed="rId2"/>
              </a:buBlip>
              <a:defRPr sz="1050" b="0" i="0" kern="1200">
                <a:solidFill>
                  <a:srgbClr val="D8D8D8"/>
                </a:solidFill>
                <a:latin typeface="Funnel Sans" pitchFamily="2" charset="0"/>
                <a:ea typeface="+mn-ea"/>
                <a:cs typeface="+mn-cs"/>
              </a:defRPr>
            </a:lvl3pPr>
            <a:lvl4pPr marL="936000" indent="-216000" algn="l" defTabSz="914400" rtl="0" eaLnBrk="1" latinLnBrk="0" hangingPunct="1">
              <a:lnSpc>
                <a:spcPct val="100000"/>
              </a:lnSpc>
              <a:spcBef>
                <a:spcPts val="0"/>
              </a:spcBef>
              <a:spcAft>
                <a:spcPts val="600"/>
              </a:spcAft>
              <a:buFontTx/>
              <a:buBlip>
                <a:blip r:embed="rId2"/>
              </a:buBlip>
              <a:defRPr sz="1000" b="0" i="0" kern="1200">
                <a:solidFill>
                  <a:srgbClr val="D8D8D8"/>
                </a:solidFill>
                <a:latin typeface="Funnel Sans" pitchFamily="2" charset="0"/>
                <a:ea typeface="+mn-ea"/>
                <a:cs typeface="+mn-cs"/>
              </a:defRPr>
            </a:lvl4pPr>
            <a:lvl5pPr marL="2057400" indent="-228600" algn="l" defTabSz="914400" rtl="0" eaLnBrk="1" latinLnBrk="0" hangingPunct="1">
              <a:lnSpc>
                <a:spcPct val="90000"/>
              </a:lnSpc>
              <a:spcBef>
                <a:spcPts val="500"/>
              </a:spcBef>
              <a:buFontTx/>
              <a:buBlip>
                <a:blip r:embed="rId3"/>
              </a:buBlip>
              <a:defRPr sz="1800" kern="1200">
                <a:solidFill>
                  <a:schemeClr val="tx2"/>
                </a:solidFill>
                <a:latin typeface="Funnel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sym typeface="Georgia"/>
              </a:rPr>
              <a:t>Dropbox's software is used by 700 million users in 180 countries to collaborate seamlessly and deliver work faster.</a:t>
            </a:r>
            <a:endParaRPr lang="en-US" dirty="0"/>
          </a:p>
          <a:p>
            <a:pPr lvl="1">
              <a:buClrTx/>
            </a:pPr>
            <a:r>
              <a:rPr lang="en-GB" sz="1500" dirty="0"/>
              <a:t>Second level</a:t>
            </a:r>
          </a:p>
          <a:p>
            <a:pPr lvl="2"/>
            <a:r>
              <a:rPr lang="en-GB" dirty="0"/>
              <a:t>Third level</a:t>
            </a:r>
            <a:endParaRPr lang="en-GB" sz="1500" dirty="0"/>
          </a:p>
          <a:p>
            <a:pPr>
              <a:buClrTx/>
            </a:pPr>
            <a:endParaRPr lang="en-US" dirty="0"/>
          </a:p>
          <a:p>
            <a:pPr>
              <a:buClrTx/>
            </a:pPr>
            <a:endParaRPr lang="en-GB" dirty="0"/>
          </a:p>
        </p:txBody>
      </p:sp>
    </p:spTree>
    <p:extLst>
      <p:ext uri="{BB962C8B-B14F-4D97-AF65-F5344CB8AC3E}">
        <p14:creationId xmlns:p14="http://schemas.microsoft.com/office/powerpoint/2010/main" val="3071139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3ECAB-18B4-81A9-4DB8-39380B7E71A0}"/>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E9EDA2D4-1B94-A67F-447E-29FCC8C05F86}"/>
              </a:ext>
            </a:extLst>
          </p:cNvPr>
          <p:cNvSpPr>
            <a:spLocks noGrp="1"/>
          </p:cNvSpPr>
          <p:nvPr>
            <p:ph type="body" sz="quarter" idx="25"/>
          </p:nvPr>
        </p:nvSpPr>
        <p:spPr/>
        <p:txBody>
          <a:bodyPr/>
          <a:lstStyle/>
          <a:p>
            <a:r>
              <a:rPr lang="en-US"/>
              <a:t>What they needed</a:t>
            </a:r>
          </a:p>
        </p:txBody>
      </p:sp>
      <p:sp>
        <p:nvSpPr>
          <p:cNvPr id="13" name="Text Placeholder 12">
            <a:extLst>
              <a:ext uri="{FF2B5EF4-FFF2-40B4-BE49-F238E27FC236}">
                <a16:creationId xmlns:a16="http://schemas.microsoft.com/office/drawing/2014/main" id="{1D2C3481-A50A-2FA3-117A-520BA43A4B36}"/>
              </a:ext>
            </a:extLst>
          </p:cNvPr>
          <p:cNvSpPr>
            <a:spLocks noGrp="1"/>
          </p:cNvSpPr>
          <p:nvPr>
            <p:ph type="body" sz="quarter" idx="26"/>
          </p:nvPr>
        </p:nvSpPr>
        <p:spPr/>
        <p:txBody>
          <a:bodyPr/>
          <a:lstStyle/>
          <a:p>
            <a:r>
              <a:rPr lang="en-US"/>
              <a:t>How we helped</a:t>
            </a:r>
          </a:p>
        </p:txBody>
      </p:sp>
      <p:sp>
        <p:nvSpPr>
          <p:cNvPr id="14" name="Text Placeholder 13">
            <a:extLst>
              <a:ext uri="{FF2B5EF4-FFF2-40B4-BE49-F238E27FC236}">
                <a16:creationId xmlns:a16="http://schemas.microsoft.com/office/drawing/2014/main" id="{275D2E57-3862-2753-66EF-B96B6F1F1FD9}"/>
              </a:ext>
            </a:extLst>
          </p:cNvPr>
          <p:cNvSpPr>
            <a:spLocks noGrp="1"/>
          </p:cNvSpPr>
          <p:nvPr>
            <p:ph type="body" sz="quarter" idx="27"/>
          </p:nvPr>
        </p:nvSpPr>
        <p:spPr/>
        <p:txBody>
          <a:bodyPr/>
          <a:lstStyle/>
          <a:p>
            <a:r>
              <a:rPr lang="en-US"/>
              <a:t>What the company got</a:t>
            </a:r>
          </a:p>
        </p:txBody>
      </p:sp>
      <p:sp>
        <p:nvSpPr>
          <p:cNvPr id="11" name="Text Placeholder 10">
            <a:extLst>
              <a:ext uri="{FF2B5EF4-FFF2-40B4-BE49-F238E27FC236}">
                <a16:creationId xmlns:a16="http://schemas.microsoft.com/office/drawing/2014/main" id="{D79BC495-E9B6-C624-8D52-C40C95661EF6}"/>
              </a:ext>
            </a:extLst>
          </p:cNvPr>
          <p:cNvSpPr>
            <a:spLocks noGrp="1"/>
          </p:cNvSpPr>
          <p:nvPr>
            <p:ph type="body" sz="quarter" idx="12"/>
          </p:nvPr>
        </p:nvSpPr>
        <p:spPr/>
        <p:txBody>
          <a:bodyPr>
            <a:noAutofit/>
          </a:bodyPr>
          <a:lstStyle/>
          <a:p>
            <a:pPr lvl="0"/>
            <a:r>
              <a:rPr lang="en-US">
                <a:sym typeface="Georgia"/>
              </a:rPr>
              <a:t>Replace disconnected processes requiring multiple, time-consuming manual interventions with a user-friendly, end-to-end, automatically orchestrated, </a:t>
            </a:r>
            <a:br>
              <a:rPr lang="en-US">
                <a:sym typeface="Georgia"/>
              </a:rPr>
            </a:br>
            <a:r>
              <a:rPr lang="en-US">
                <a:sym typeface="Georgia"/>
              </a:rPr>
              <a:t>and integrated system.</a:t>
            </a:r>
            <a:endParaRPr lang="en-US"/>
          </a:p>
        </p:txBody>
      </p:sp>
      <p:sp>
        <p:nvSpPr>
          <p:cNvPr id="40" name="Text Placeholder 39">
            <a:extLst>
              <a:ext uri="{FF2B5EF4-FFF2-40B4-BE49-F238E27FC236}">
                <a16:creationId xmlns:a16="http://schemas.microsoft.com/office/drawing/2014/main" id="{18EAD701-5DB4-1705-513F-F5A8313DB372}"/>
              </a:ext>
            </a:extLst>
          </p:cNvPr>
          <p:cNvSpPr>
            <a:spLocks noGrp="1"/>
          </p:cNvSpPr>
          <p:nvPr>
            <p:ph type="body" sz="quarter" idx="17"/>
          </p:nvPr>
        </p:nvSpPr>
        <p:spPr/>
        <p:txBody>
          <a:bodyPr/>
          <a:lstStyle/>
          <a:p>
            <a:pPr lvl="0"/>
            <a:r>
              <a:rPr lang="en-US">
                <a:sym typeface="Georgia"/>
              </a:rPr>
              <a:t>Who we worked with</a:t>
            </a:r>
            <a:endParaRPr lang="en-US"/>
          </a:p>
        </p:txBody>
      </p:sp>
      <p:sp>
        <p:nvSpPr>
          <p:cNvPr id="9" name="Text Placeholder 8">
            <a:extLst>
              <a:ext uri="{FF2B5EF4-FFF2-40B4-BE49-F238E27FC236}">
                <a16:creationId xmlns:a16="http://schemas.microsoft.com/office/drawing/2014/main" id="{02993995-B087-41F6-1E97-ADE58A380424}"/>
              </a:ext>
            </a:extLst>
          </p:cNvPr>
          <p:cNvSpPr>
            <a:spLocks noGrp="1"/>
          </p:cNvSpPr>
          <p:nvPr>
            <p:ph type="body" sz="quarter" idx="21"/>
          </p:nvPr>
        </p:nvSpPr>
        <p:spPr/>
        <p:txBody>
          <a:bodyPr/>
          <a:lstStyle/>
          <a:p>
            <a:pPr lvl="0"/>
            <a:r>
              <a:rPr lang="en-US">
                <a:sym typeface="Georgia"/>
              </a:rPr>
              <a:t>Dropbox's software is used by 700 million users in 180 countries to collaborate seamlessly and deliver work faster.</a:t>
            </a:r>
            <a:endParaRPr lang="en-US"/>
          </a:p>
        </p:txBody>
      </p:sp>
      <p:sp>
        <p:nvSpPr>
          <p:cNvPr id="62" name="Text Placeholder 61">
            <a:extLst>
              <a:ext uri="{FF2B5EF4-FFF2-40B4-BE49-F238E27FC236}">
                <a16:creationId xmlns:a16="http://schemas.microsoft.com/office/drawing/2014/main" id="{1AF7C2F4-45BC-E235-8A7A-DDD90394E43F}"/>
              </a:ext>
            </a:extLst>
          </p:cNvPr>
          <p:cNvSpPr>
            <a:spLocks noGrp="1"/>
          </p:cNvSpPr>
          <p:nvPr>
            <p:ph type="body" sz="quarter" idx="22"/>
          </p:nvPr>
        </p:nvSpPr>
        <p:spPr/>
        <p:txBody>
          <a:bodyPr/>
          <a:lstStyle/>
          <a:p>
            <a:pPr lvl="0"/>
            <a:r>
              <a:rPr lang="en-US">
                <a:sym typeface="Georgia"/>
              </a:rPr>
              <a:t>Dropbox selected Genpact </a:t>
            </a:r>
            <a:br>
              <a:rPr lang="en-US">
                <a:sym typeface="Georgia"/>
              </a:rPr>
            </a:br>
            <a:r>
              <a:rPr lang="en-US">
                <a:sym typeface="Georgia"/>
              </a:rPr>
              <a:t>as its consulting and implementation partner to build a highly efficient, </a:t>
            </a:r>
            <a:br>
              <a:rPr lang="en-US">
                <a:sym typeface="Georgia"/>
              </a:rPr>
            </a:br>
            <a:r>
              <a:rPr lang="en-US">
                <a:sym typeface="Georgia"/>
              </a:rPr>
              <a:t>cross-functional, transparent purchasing experience for all employees and vendors.</a:t>
            </a:r>
            <a:endParaRPr lang="en-US"/>
          </a:p>
          <a:p>
            <a:endParaRPr lang="en-GB"/>
          </a:p>
        </p:txBody>
      </p:sp>
      <p:sp>
        <p:nvSpPr>
          <p:cNvPr id="63" name="Text Placeholder 62">
            <a:extLst>
              <a:ext uri="{FF2B5EF4-FFF2-40B4-BE49-F238E27FC236}">
                <a16:creationId xmlns:a16="http://schemas.microsoft.com/office/drawing/2014/main" id="{EA6FCF40-4F24-ECA6-9604-B1127F24355C}"/>
              </a:ext>
            </a:extLst>
          </p:cNvPr>
          <p:cNvSpPr>
            <a:spLocks noGrp="1"/>
          </p:cNvSpPr>
          <p:nvPr>
            <p:ph type="body" sz="quarter" idx="23"/>
          </p:nvPr>
        </p:nvSpPr>
        <p:spPr/>
        <p:txBody>
          <a:bodyPr/>
          <a:lstStyle/>
          <a:p>
            <a:pPr lvl="1"/>
            <a:r>
              <a:rPr lang="en-US">
                <a:sym typeface="Georgia"/>
              </a:rPr>
              <a:t>A 50%+ reduction in procurement cycle</a:t>
            </a:r>
            <a:endParaRPr lang="en-US"/>
          </a:p>
          <a:p>
            <a:pPr lvl="1"/>
            <a:r>
              <a:rPr lang="en-US">
                <a:sym typeface="Georgia"/>
              </a:rPr>
              <a:t>1,000+ ERP and risk assessments automated</a:t>
            </a:r>
            <a:endParaRPr lang="en-US"/>
          </a:p>
          <a:p>
            <a:pPr lvl="1"/>
            <a:r>
              <a:rPr lang="en-US">
                <a:sym typeface="Georgia"/>
              </a:rPr>
              <a:t>99% compliance rate with the new process</a:t>
            </a:r>
            <a:endParaRPr lang="en-US"/>
          </a:p>
        </p:txBody>
      </p:sp>
      <p:sp>
        <p:nvSpPr>
          <p:cNvPr id="6" name="Title 5">
            <a:extLst>
              <a:ext uri="{FF2B5EF4-FFF2-40B4-BE49-F238E27FC236}">
                <a16:creationId xmlns:a16="http://schemas.microsoft.com/office/drawing/2014/main" id="{1168F0B3-C302-352E-14E4-2109E032FF1A}"/>
              </a:ext>
            </a:extLst>
          </p:cNvPr>
          <p:cNvSpPr>
            <a:spLocks noGrp="1"/>
          </p:cNvSpPr>
          <p:nvPr>
            <p:ph type="title"/>
          </p:nvPr>
        </p:nvSpPr>
        <p:spPr/>
        <p:txBody>
          <a:bodyPr/>
          <a:lstStyle/>
          <a:p>
            <a:pPr lvl="0"/>
            <a:r>
              <a:rPr lang="en-US">
                <a:sym typeface="Georgia"/>
              </a:rPr>
              <a:t>Making four points on one page</a:t>
            </a:r>
          </a:p>
        </p:txBody>
      </p:sp>
    </p:spTree>
    <p:extLst>
      <p:ext uri="{BB962C8B-B14F-4D97-AF65-F5344CB8AC3E}">
        <p14:creationId xmlns:p14="http://schemas.microsoft.com/office/powerpoint/2010/main" val="1948270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A2C8A-FF62-3EF8-A437-43F2A16A8477}"/>
              </a:ext>
            </a:extLst>
          </p:cNvPr>
          <p:cNvSpPr>
            <a:spLocks noGrp="1"/>
          </p:cNvSpPr>
          <p:nvPr>
            <p:ph type="title"/>
          </p:nvPr>
        </p:nvSpPr>
        <p:spPr/>
        <p:txBody>
          <a:bodyPr/>
          <a:lstStyle/>
          <a:p>
            <a:r>
              <a:rPr lang="en-US" dirty="0"/>
              <a:t>Title</a:t>
            </a:r>
          </a:p>
        </p:txBody>
      </p:sp>
      <p:grpSp>
        <p:nvGrpSpPr>
          <p:cNvPr id="4" name="Group 3">
            <a:extLst>
              <a:ext uri="{FF2B5EF4-FFF2-40B4-BE49-F238E27FC236}">
                <a16:creationId xmlns:a16="http://schemas.microsoft.com/office/drawing/2014/main" id="{B7AB2768-AF19-5A36-90E2-9BD0AD0F11DA}"/>
              </a:ext>
            </a:extLst>
          </p:cNvPr>
          <p:cNvGrpSpPr/>
          <p:nvPr/>
        </p:nvGrpSpPr>
        <p:grpSpPr>
          <a:xfrm>
            <a:off x="2017711" y="1855536"/>
            <a:ext cx="3141195" cy="3534822"/>
            <a:chOff x="1249510" y="1956222"/>
            <a:chExt cx="3141195" cy="3534822"/>
          </a:xfrm>
        </p:grpSpPr>
        <p:grpSp>
          <p:nvGrpSpPr>
            <p:cNvPr id="5" name="Group 4">
              <a:extLst>
                <a:ext uri="{FF2B5EF4-FFF2-40B4-BE49-F238E27FC236}">
                  <a16:creationId xmlns:a16="http://schemas.microsoft.com/office/drawing/2014/main" id="{2F36270C-421B-9480-36D6-6B0614A19E07}"/>
                </a:ext>
              </a:extLst>
            </p:cNvPr>
            <p:cNvGrpSpPr/>
            <p:nvPr/>
          </p:nvGrpSpPr>
          <p:grpSpPr>
            <a:xfrm>
              <a:off x="1249510" y="1956222"/>
              <a:ext cx="3141195" cy="1440000"/>
              <a:chOff x="1249510" y="1956222"/>
              <a:chExt cx="3141195" cy="1440000"/>
            </a:xfrm>
          </p:grpSpPr>
          <p:pic>
            <p:nvPicPr>
              <p:cNvPr id="9" name="Picture 8" descr="A person in an orange shirt with her arms crossed&#10;&#10;Description automatically generated">
                <a:extLst>
                  <a:ext uri="{FF2B5EF4-FFF2-40B4-BE49-F238E27FC236}">
                    <a16:creationId xmlns:a16="http://schemas.microsoft.com/office/drawing/2014/main" id="{7644F53F-59B9-80B5-898A-B2EC93DADDFB}"/>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1249510" y="1956222"/>
                <a:ext cx="1440000" cy="1440000"/>
              </a:xfrm>
              <a:prstGeom prst="ellipse">
                <a:avLst/>
              </a:prstGeom>
            </p:spPr>
          </p:pic>
          <p:sp>
            <p:nvSpPr>
              <p:cNvPr id="10" name="TextBox 9">
                <a:extLst>
                  <a:ext uri="{FF2B5EF4-FFF2-40B4-BE49-F238E27FC236}">
                    <a16:creationId xmlns:a16="http://schemas.microsoft.com/office/drawing/2014/main" id="{E107EFEA-16E2-9114-431B-62952545E6C6}"/>
                  </a:ext>
                </a:extLst>
              </p:cNvPr>
              <p:cNvSpPr txBox="1"/>
              <p:nvPr/>
            </p:nvSpPr>
            <p:spPr>
              <a:xfrm>
                <a:off x="2987355" y="2430001"/>
                <a:ext cx="1403350" cy="492443"/>
              </a:xfrm>
              <a:prstGeom prst="rect">
                <a:avLst/>
              </a:prstGeom>
              <a:noFill/>
            </p:spPr>
            <p:txBody>
              <a:bodyPr wrap="square" lIns="0" tIns="0" rIns="0" bIns="0">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fr-FR" sz="1800" b="1" i="0" u="none" strike="noStrike" kern="0" cap="none" spc="0" normalizeH="0" baseline="0" noProof="0" dirty="0">
                    <a:ln>
                      <a:noFill/>
                    </a:ln>
                    <a:solidFill>
                      <a:schemeClr val="bg1"/>
                    </a:solidFill>
                    <a:effectLst/>
                    <a:uLnTx/>
                    <a:uFillTx/>
                    <a:latin typeface="Funnel Sans ExtraBold" pitchFamily="2" charset="0"/>
                  </a:rPr>
                  <a:t>Full Name</a:t>
                </a:r>
                <a:br>
                  <a:rPr kumimoji="0" lang="fr-FR" sz="1800" b="1" i="0" u="none" strike="noStrike" kern="0" cap="none" spc="0" normalizeH="0" baseline="0" noProof="0" dirty="0">
                    <a:ln>
                      <a:noFill/>
                    </a:ln>
                    <a:solidFill>
                      <a:schemeClr val="bg1"/>
                    </a:solidFill>
                    <a:effectLst/>
                    <a:uLnTx/>
                    <a:uFillTx/>
                    <a:latin typeface="Funnel Sans ExtraBold" pitchFamily="2" charset="0"/>
                  </a:rPr>
                </a:br>
                <a:r>
                  <a:rPr kumimoji="0" lang="en-US" sz="1400" b="0" i="0" u="none" strike="noStrike" kern="0" cap="none" spc="0" normalizeH="0" baseline="0" noProof="0" dirty="0">
                    <a:ln>
                      <a:noFill/>
                    </a:ln>
                    <a:solidFill>
                      <a:schemeClr val="bg1"/>
                    </a:solidFill>
                    <a:effectLst/>
                    <a:uLnTx/>
                    <a:uFillTx/>
                    <a:latin typeface="Funnel Sans ExtraBold" pitchFamily="2" charset="0"/>
                  </a:rPr>
                  <a:t>Designation</a:t>
                </a:r>
              </a:p>
            </p:txBody>
          </p:sp>
        </p:grpSp>
        <p:grpSp>
          <p:nvGrpSpPr>
            <p:cNvPr id="6" name="Group 5">
              <a:extLst>
                <a:ext uri="{FF2B5EF4-FFF2-40B4-BE49-F238E27FC236}">
                  <a16:creationId xmlns:a16="http://schemas.microsoft.com/office/drawing/2014/main" id="{50BD9B0A-DBC0-DA12-3C11-CABFB010372E}"/>
                </a:ext>
              </a:extLst>
            </p:cNvPr>
            <p:cNvGrpSpPr/>
            <p:nvPr/>
          </p:nvGrpSpPr>
          <p:grpSpPr>
            <a:xfrm>
              <a:off x="1249510" y="4051044"/>
              <a:ext cx="3141195" cy="1440000"/>
              <a:chOff x="1249510" y="4051044"/>
              <a:chExt cx="3141195" cy="1440000"/>
            </a:xfrm>
          </p:grpSpPr>
          <p:sp>
            <p:nvSpPr>
              <p:cNvPr id="7" name="TextBox 6">
                <a:extLst>
                  <a:ext uri="{FF2B5EF4-FFF2-40B4-BE49-F238E27FC236}">
                    <a16:creationId xmlns:a16="http://schemas.microsoft.com/office/drawing/2014/main" id="{BE258DEC-3587-1908-CB44-ADB0AE422398}"/>
                  </a:ext>
                </a:extLst>
              </p:cNvPr>
              <p:cNvSpPr txBox="1"/>
              <p:nvPr/>
            </p:nvSpPr>
            <p:spPr>
              <a:xfrm>
                <a:off x="2987355" y="4524823"/>
                <a:ext cx="1403350" cy="492443"/>
              </a:xfrm>
              <a:prstGeom prst="rect">
                <a:avLst/>
              </a:prstGeom>
              <a:noFill/>
            </p:spPr>
            <p:txBody>
              <a:bodyPr wrap="square" lIns="0" tIns="0" rIns="0" bIns="0">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fr-FR" sz="1800" b="1" i="0" u="none" strike="noStrike" kern="0" cap="none" spc="0" normalizeH="0" baseline="0" noProof="0" dirty="0">
                    <a:ln>
                      <a:noFill/>
                    </a:ln>
                    <a:solidFill>
                      <a:schemeClr val="bg1"/>
                    </a:solidFill>
                    <a:effectLst/>
                    <a:uLnTx/>
                    <a:uFillTx/>
                    <a:latin typeface="Funnel Sans ExtraBold" pitchFamily="2" charset="0"/>
                  </a:rPr>
                  <a:t>Full Name</a:t>
                </a:r>
                <a:br>
                  <a:rPr kumimoji="0" lang="fr-FR" sz="1800" b="1" i="0" u="none" strike="noStrike" kern="0" cap="none" spc="0" normalizeH="0" baseline="0" noProof="0" dirty="0">
                    <a:ln>
                      <a:noFill/>
                    </a:ln>
                    <a:solidFill>
                      <a:schemeClr val="bg1"/>
                    </a:solidFill>
                    <a:effectLst/>
                    <a:uLnTx/>
                    <a:uFillTx/>
                    <a:latin typeface="Funnel Sans ExtraBold" pitchFamily="2" charset="0"/>
                  </a:rPr>
                </a:br>
                <a:r>
                  <a:rPr kumimoji="0" lang="en-US" sz="1400" b="0" i="0" u="none" strike="noStrike" kern="0" cap="none" spc="0" normalizeH="0" baseline="0" noProof="0" dirty="0">
                    <a:ln>
                      <a:noFill/>
                    </a:ln>
                    <a:solidFill>
                      <a:schemeClr val="bg1"/>
                    </a:solidFill>
                    <a:effectLst/>
                    <a:uLnTx/>
                    <a:uFillTx/>
                    <a:latin typeface="Funnel Sans ExtraBold" pitchFamily="2" charset="0"/>
                  </a:rPr>
                  <a:t>Designation</a:t>
                </a:r>
              </a:p>
            </p:txBody>
          </p:sp>
          <p:pic>
            <p:nvPicPr>
              <p:cNvPr id="8" name="Picture 7">
                <a:extLst>
                  <a:ext uri="{FF2B5EF4-FFF2-40B4-BE49-F238E27FC236}">
                    <a16:creationId xmlns:a16="http://schemas.microsoft.com/office/drawing/2014/main" id="{B35E8BBA-6ED2-B567-1F15-60895AAEC0FB}"/>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a:off x="1249510" y="4051044"/>
                <a:ext cx="1440000" cy="1440000"/>
              </a:xfrm>
              <a:prstGeom prst="ellipse">
                <a:avLst/>
              </a:prstGeom>
            </p:spPr>
          </p:pic>
        </p:grpSp>
      </p:grpSp>
      <p:cxnSp>
        <p:nvCxnSpPr>
          <p:cNvPr id="11" name="直接连接符 7">
            <a:extLst>
              <a:ext uri="{FF2B5EF4-FFF2-40B4-BE49-F238E27FC236}">
                <a16:creationId xmlns:a16="http://schemas.microsoft.com/office/drawing/2014/main" id="{0A4C12A2-E39D-73BD-0C4A-FAD989827FA0}"/>
              </a:ext>
            </a:extLst>
          </p:cNvPr>
          <p:cNvCxnSpPr>
            <a:cxnSpLocks/>
          </p:cNvCxnSpPr>
          <p:nvPr/>
        </p:nvCxnSpPr>
        <p:spPr>
          <a:xfrm>
            <a:off x="6097014" y="1788429"/>
            <a:ext cx="0" cy="3669037"/>
          </a:xfrm>
          <a:prstGeom prst="line">
            <a:avLst/>
          </a:prstGeom>
          <a:noFill/>
          <a:ln w="6350" cap="flat" cmpd="sng" algn="ctr">
            <a:solidFill>
              <a:schemeClr val="accent2"/>
            </a:solidFill>
            <a:prstDash val="solid"/>
            <a:miter lim="800000"/>
          </a:ln>
          <a:effectLst/>
        </p:spPr>
      </p:cxnSp>
      <p:grpSp>
        <p:nvGrpSpPr>
          <p:cNvPr id="12" name="Group 11">
            <a:extLst>
              <a:ext uri="{FF2B5EF4-FFF2-40B4-BE49-F238E27FC236}">
                <a16:creationId xmlns:a16="http://schemas.microsoft.com/office/drawing/2014/main" id="{40370465-C2F0-A1D5-C714-08D16DC84A39}"/>
              </a:ext>
            </a:extLst>
          </p:cNvPr>
          <p:cNvGrpSpPr/>
          <p:nvPr/>
        </p:nvGrpSpPr>
        <p:grpSpPr>
          <a:xfrm>
            <a:off x="7035122" y="1872799"/>
            <a:ext cx="3139167" cy="3500297"/>
            <a:chOff x="6266921" y="1960962"/>
            <a:chExt cx="3139167" cy="3500297"/>
          </a:xfrm>
        </p:grpSpPr>
        <p:grpSp>
          <p:nvGrpSpPr>
            <p:cNvPr id="13" name="Group 12">
              <a:extLst>
                <a:ext uri="{FF2B5EF4-FFF2-40B4-BE49-F238E27FC236}">
                  <a16:creationId xmlns:a16="http://schemas.microsoft.com/office/drawing/2014/main" id="{5DB2C1F5-2223-EECD-7368-429C7C0CDD2D}"/>
                </a:ext>
              </a:extLst>
            </p:cNvPr>
            <p:cNvGrpSpPr/>
            <p:nvPr/>
          </p:nvGrpSpPr>
          <p:grpSpPr>
            <a:xfrm>
              <a:off x="6266921" y="1960962"/>
              <a:ext cx="3139167" cy="1440000"/>
              <a:chOff x="6266921" y="1960962"/>
              <a:chExt cx="3139167" cy="1440000"/>
            </a:xfrm>
          </p:grpSpPr>
          <p:pic>
            <p:nvPicPr>
              <p:cNvPr id="17" name="Picture 16">
                <a:extLst>
                  <a:ext uri="{FF2B5EF4-FFF2-40B4-BE49-F238E27FC236}">
                    <a16:creationId xmlns:a16="http://schemas.microsoft.com/office/drawing/2014/main" id="{9BCA8071-544A-F1CA-764E-2468A18A794F}"/>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a:stretch/>
            </p:blipFill>
            <p:spPr>
              <a:xfrm>
                <a:off x="6266921" y="1960962"/>
                <a:ext cx="1440000" cy="1440000"/>
              </a:xfrm>
              <a:prstGeom prst="ellipse">
                <a:avLst/>
              </a:prstGeom>
            </p:spPr>
          </p:pic>
          <p:sp>
            <p:nvSpPr>
              <p:cNvPr id="18" name="TextBox 17">
                <a:extLst>
                  <a:ext uri="{FF2B5EF4-FFF2-40B4-BE49-F238E27FC236}">
                    <a16:creationId xmlns:a16="http://schemas.microsoft.com/office/drawing/2014/main" id="{6BB105B9-A881-1404-55CC-AF9D460FD791}"/>
                  </a:ext>
                </a:extLst>
              </p:cNvPr>
              <p:cNvSpPr txBox="1"/>
              <p:nvPr/>
            </p:nvSpPr>
            <p:spPr>
              <a:xfrm>
                <a:off x="8002738" y="2434741"/>
                <a:ext cx="1403350" cy="492443"/>
              </a:xfrm>
              <a:prstGeom prst="rect">
                <a:avLst/>
              </a:prstGeom>
              <a:noFill/>
            </p:spPr>
            <p:txBody>
              <a:bodyPr wrap="square" lIns="0" tIns="0" rIns="0" bIns="0">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fr-FR" sz="1800" b="1" i="0" u="none" strike="noStrike" kern="0" cap="none" spc="0" normalizeH="0" baseline="0" noProof="0" dirty="0">
                    <a:ln>
                      <a:noFill/>
                    </a:ln>
                    <a:solidFill>
                      <a:schemeClr val="bg1"/>
                    </a:solidFill>
                    <a:effectLst/>
                    <a:uLnTx/>
                    <a:uFillTx/>
                    <a:latin typeface="Funnel Sans ExtraBold" pitchFamily="2" charset="0"/>
                  </a:rPr>
                  <a:t>Full Name</a:t>
                </a:r>
                <a:br>
                  <a:rPr kumimoji="0" lang="fr-FR" sz="1800" b="1" i="0" u="none" strike="noStrike" kern="0" cap="none" spc="0" normalizeH="0" baseline="0" noProof="0" dirty="0">
                    <a:ln>
                      <a:noFill/>
                    </a:ln>
                    <a:solidFill>
                      <a:schemeClr val="bg1"/>
                    </a:solidFill>
                    <a:effectLst/>
                    <a:uLnTx/>
                    <a:uFillTx/>
                    <a:latin typeface="Funnel Sans ExtraBold" pitchFamily="2" charset="0"/>
                  </a:rPr>
                </a:br>
                <a:r>
                  <a:rPr kumimoji="0" lang="en-US" sz="1400" b="0" i="0" u="none" strike="noStrike" kern="0" cap="none" spc="0" normalizeH="0" baseline="0" noProof="0" dirty="0">
                    <a:ln>
                      <a:noFill/>
                    </a:ln>
                    <a:solidFill>
                      <a:schemeClr val="bg1"/>
                    </a:solidFill>
                    <a:effectLst/>
                    <a:uLnTx/>
                    <a:uFillTx/>
                    <a:latin typeface="Funnel Sans ExtraBold" pitchFamily="2" charset="0"/>
                  </a:rPr>
                  <a:t>Designation</a:t>
                </a:r>
              </a:p>
            </p:txBody>
          </p:sp>
        </p:grpSp>
        <p:grpSp>
          <p:nvGrpSpPr>
            <p:cNvPr id="14" name="Group 13">
              <a:extLst>
                <a:ext uri="{FF2B5EF4-FFF2-40B4-BE49-F238E27FC236}">
                  <a16:creationId xmlns:a16="http://schemas.microsoft.com/office/drawing/2014/main" id="{E4A90E1B-579B-261A-C324-3E51965DF021}"/>
                </a:ext>
              </a:extLst>
            </p:cNvPr>
            <p:cNvGrpSpPr/>
            <p:nvPr/>
          </p:nvGrpSpPr>
          <p:grpSpPr>
            <a:xfrm>
              <a:off x="6266921" y="4021259"/>
              <a:ext cx="3139167" cy="1440000"/>
              <a:chOff x="6266921" y="4021259"/>
              <a:chExt cx="3139167" cy="1440000"/>
            </a:xfrm>
          </p:grpSpPr>
          <p:pic>
            <p:nvPicPr>
              <p:cNvPr id="15" name="Picture 14">
                <a:extLst>
                  <a:ext uri="{FF2B5EF4-FFF2-40B4-BE49-F238E27FC236}">
                    <a16:creationId xmlns:a16="http://schemas.microsoft.com/office/drawing/2014/main" id="{361E320D-DD90-4A9D-9361-9FE794B54932}"/>
                  </a:ext>
                </a:extLst>
              </p:cNvPr>
              <p:cNvPicPr>
                <a:picLocks noChangeAspect="1"/>
              </p:cNvPicPr>
              <p:nvPr/>
            </p:nvPicPr>
            <p:blipFill rotWithShape="1">
              <a:blip r:embed="rId8" cstate="screen">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rcRect/>
              <a:stretch/>
            </p:blipFill>
            <p:spPr>
              <a:xfrm>
                <a:off x="6266921" y="4021259"/>
                <a:ext cx="1440000" cy="1440000"/>
              </a:xfrm>
              <a:prstGeom prst="ellipse">
                <a:avLst/>
              </a:prstGeom>
            </p:spPr>
          </p:pic>
          <p:sp>
            <p:nvSpPr>
              <p:cNvPr id="16" name="TextBox 15">
                <a:extLst>
                  <a:ext uri="{FF2B5EF4-FFF2-40B4-BE49-F238E27FC236}">
                    <a16:creationId xmlns:a16="http://schemas.microsoft.com/office/drawing/2014/main" id="{F4670614-2927-FBA2-8572-3406B492E52B}"/>
                  </a:ext>
                </a:extLst>
              </p:cNvPr>
              <p:cNvSpPr txBox="1"/>
              <p:nvPr/>
            </p:nvSpPr>
            <p:spPr>
              <a:xfrm>
                <a:off x="8002738" y="4495038"/>
                <a:ext cx="1403350" cy="492443"/>
              </a:xfrm>
              <a:prstGeom prst="rect">
                <a:avLst/>
              </a:prstGeom>
              <a:noFill/>
            </p:spPr>
            <p:txBody>
              <a:bodyPr wrap="square" lIns="0" tIns="0" rIns="0" bIns="0">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fr-FR" sz="1800" b="1" i="0" u="none" strike="noStrike" kern="0" cap="none" spc="0" normalizeH="0" baseline="0" noProof="0" dirty="0">
                    <a:ln>
                      <a:noFill/>
                    </a:ln>
                    <a:solidFill>
                      <a:schemeClr val="bg1"/>
                    </a:solidFill>
                    <a:effectLst/>
                    <a:uLnTx/>
                    <a:uFillTx/>
                    <a:latin typeface="Funnel Sans ExtraBold" pitchFamily="2" charset="0"/>
                  </a:rPr>
                  <a:t>Full Name</a:t>
                </a:r>
                <a:br>
                  <a:rPr kumimoji="0" lang="fr-FR" sz="1800" b="1" i="0" u="none" strike="noStrike" kern="0" cap="none" spc="0" normalizeH="0" baseline="0" noProof="0" dirty="0">
                    <a:ln>
                      <a:noFill/>
                    </a:ln>
                    <a:solidFill>
                      <a:schemeClr val="bg1"/>
                    </a:solidFill>
                    <a:effectLst/>
                    <a:uLnTx/>
                    <a:uFillTx/>
                    <a:latin typeface="Funnel Sans ExtraBold" pitchFamily="2" charset="0"/>
                  </a:rPr>
                </a:br>
                <a:r>
                  <a:rPr kumimoji="0" lang="en-US" sz="1400" b="0" i="0" u="none" strike="noStrike" kern="0" cap="none" spc="0" normalizeH="0" baseline="0" noProof="0" dirty="0">
                    <a:ln>
                      <a:noFill/>
                    </a:ln>
                    <a:solidFill>
                      <a:schemeClr val="bg1"/>
                    </a:solidFill>
                    <a:effectLst/>
                    <a:uLnTx/>
                    <a:uFillTx/>
                    <a:latin typeface="Funnel Sans ExtraBold" pitchFamily="2" charset="0"/>
                  </a:rPr>
                  <a:t>Designation</a:t>
                </a:r>
              </a:p>
            </p:txBody>
          </p:sp>
        </p:grpSp>
      </p:grpSp>
    </p:spTree>
    <p:extLst>
      <p:ext uri="{BB962C8B-B14F-4D97-AF65-F5344CB8AC3E}">
        <p14:creationId xmlns:p14="http://schemas.microsoft.com/office/powerpoint/2010/main" val="1312767231"/>
      </p:ext>
    </p:extLst>
  </p:cSld>
  <p:clrMapOvr>
    <a:masterClrMapping/>
  </p:clrMapOvr>
</p:sld>
</file>

<file path=ppt/theme/theme1.xml><?xml version="1.0" encoding="utf-8"?>
<a:theme xmlns:a="http://schemas.openxmlformats.org/drawingml/2006/main" name="Custom Design">
  <a:themeElements>
    <a:clrScheme name="Custom 148">
      <a:dk1>
        <a:srgbClr val="161916"/>
      </a:dk1>
      <a:lt1>
        <a:srgbClr val="FFFDFF"/>
      </a:lt1>
      <a:dk2>
        <a:srgbClr val="161916"/>
      </a:dk2>
      <a:lt2>
        <a:srgbClr val="FDF8F4"/>
      </a:lt2>
      <a:accent1>
        <a:srgbClr val="FD4E59"/>
      </a:accent1>
      <a:accent2>
        <a:srgbClr val="6D7069"/>
      </a:accent2>
      <a:accent3>
        <a:srgbClr val="FFAB28"/>
      </a:accent3>
      <a:accent4>
        <a:srgbClr val="161916"/>
      </a:accent4>
      <a:accent5>
        <a:srgbClr val="494949"/>
      </a:accent5>
      <a:accent6>
        <a:srgbClr val="FFF0DC"/>
      </a:accent6>
      <a:hlink>
        <a:srgbClr val="FE4F58"/>
      </a:hlink>
      <a:folHlink>
        <a:srgbClr val="FFAD27"/>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Custom 148">
      <a:dk1>
        <a:srgbClr val="161916"/>
      </a:dk1>
      <a:lt1>
        <a:srgbClr val="FFFDFF"/>
      </a:lt1>
      <a:dk2>
        <a:srgbClr val="161916"/>
      </a:dk2>
      <a:lt2>
        <a:srgbClr val="FDF8F4"/>
      </a:lt2>
      <a:accent1>
        <a:srgbClr val="FD4E59"/>
      </a:accent1>
      <a:accent2>
        <a:srgbClr val="6D7069"/>
      </a:accent2>
      <a:accent3>
        <a:srgbClr val="FFAB28"/>
      </a:accent3>
      <a:accent4>
        <a:srgbClr val="161916"/>
      </a:accent4>
      <a:accent5>
        <a:srgbClr val="494949"/>
      </a:accent5>
      <a:accent6>
        <a:srgbClr val="FFF0DC"/>
      </a:accent6>
      <a:hlink>
        <a:srgbClr val="FE4F58"/>
      </a:hlink>
      <a:folHlink>
        <a:srgbClr val="FFAD27"/>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76F38C3A604F448DC00A667CF5567C" ma:contentTypeVersion="18" ma:contentTypeDescription="Create a new document." ma:contentTypeScope="" ma:versionID="a366ae83c922f961ee1a2ff11501752e">
  <xsd:schema xmlns:xsd="http://www.w3.org/2001/XMLSchema" xmlns:xs="http://www.w3.org/2001/XMLSchema" xmlns:p="http://schemas.microsoft.com/office/2006/metadata/properties" xmlns:ns2="24efd74e-70fc-4ae7-9af1-193f4b512e31" xmlns:ns3="bd251cb2-1da6-4860-af86-f9dc13914816" xmlns:ns4="372e849b-fc60-49fc-88ef-6f6a3a7352cc" targetNamespace="http://schemas.microsoft.com/office/2006/metadata/properties" ma:root="true" ma:fieldsID="3961dd6af6b1ea07efe4b179702e266d" ns2:_="" ns3:_="" ns4:_="">
    <xsd:import namespace="24efd74e-70fc-4ae7-9af1-193f4b512e31"/>
    <xsd:import namespace="bd251cb2-1da6-4860-af86-f9dc13914816"/>
    <xsd:import namespace="372e849b-fc60-49fc-88ef-6f6a3a7352c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efd74e-70fc-4ae7-9af1-193f4b512e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962de5-690c-40f6-9925-46ff4f3fc18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251cb2-1da6-4860-af86-f9dc1391481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2e849b-fc60-49fc-88ef-6f6a3a7352cc"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5d3c573b-1548-4a47-afd1-41f442222deb}" ma:internalName="TaxCatchAll" ma:showField="CatchAllData" ma:web="bd251cb2-1da6-4860-af86-f9dc1391481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72e849b-fc60-49fc-88ef-6f6a3a7352cc" xsi:nil="true"/>
    <lcf76f155ced4ddcb4097134ff3c332f xmlns="24efd74e-70fc-4ae7-9af1-193f4b512e3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2650FF-3009-43F2-B746-4876D3CEBC5A}">
  <ds:schemaRefs>
    <ds:schemaRef ds:uri="24efd74e-70fc-4ae7-9af1-193f4b512e31"/>
    <ds:schemaRef ds:uri="372e849b-fc60-49fc-88ef-6f6a3a7352cc"/>
    <ds:schemaRef ds:uri="bd251cb2-1da6-4860-af86-f9dc139148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C7FB29C-10F2-4698-AA4E-399E5AC39323}">
  <ds:schemaRefs>
    <ds:schemaRef ds:uri="http://schemas.microsoft.com/office/2006/documentManagement/types"/>
    <ds:schemaRef ds:uri="http://purl.org/dc/elements/1.1/"/>
    <ds:schemaRef ds:uri="http://purl.org/dc/dcmitype/"/>
    <ds:schemaRef ds:uri="http://www.w3.org/XML/1998/namespace"/>
    <ds:schemaRef ds:uri="http://schemas.microsoft.com/office/infopath/2007/PartnerControls"/>
    <ds:schemaRef ds:uri="http://schemas.openxmlformats.org/package/2006/metadata/core-properties"/>
    <ds:schemaRef ds:uri="372e849b-fc60-49fc-88ef-6f6a3a7352cc"/>
    <ds:schemaRef ds:uri="http://schemas.microsoft.com/office/2006/metadata/properties"/>
    <ds:schemaRef ds:uri="bd251cb2-1da6-4860-af86-f9dc13914816"/>
    <ds:schemaRef ds:uri="24efd74e-70fc-4ae7-9af1-193f4b512e31"/>
    <ds:schemaRef ds:uri="http://purl.org/dc/terms/"/>
  </ds:schemaRefs>
</ds:datastoreItem>
</file>

<file path=customXml/itemProps3.xml><?xml version="1.0" encoding="utf-8"?>
<ds:datastoreItem xmlns:ds="http://schemas.openxmlformats.org/officeDocument/2006/customXml" ds:itemID="{CD19FF71-DE7A-4B4B-BB18-934F4FB0C5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1375</TotalTime>
  <Words>2741</Words>
  <Application>Microsoft Macintosh PowerPoint</Application>
  <PresentationFormat>Widescreen</PresentationFormat>
  <Paragraphs>393</Paragraphs>
  <Slides>39</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39</vt:i4>
      </vt:variant>
    </vt:vector>
  </HeadingPairs>
  <TitlesOfParts>
    <vt:vector size="46" baseType="lpstr">
      <vt:lpstr>Aptos</vt:lpstr>
      <vt:lpstr>Arial</vt:lpstr>
      <vt:lpstr>Funnel Sans</vt:lpstr>
      <vt:lpstr>Funnel Sans ExtraBold</vt:lpstr>
      <vt:lpstr>Georgia</vt:lpstr>
      <vt:lpstr>Custom Design</vt:lpstr>
      <vt:lpstr>1_Custom Design</vt:lpstr>
      <vt:lpstr>Some top-line tips</vt:lpstr>
      <vt:lpstr>Title Slide</vt:lpstr>
      <vt:lpstr>Agenda </vt:lpstr>
      <vt:lpstr>Break Slide</vt:lpstr>
      <vt:lpstr>Titles go here, and never get smaller</vt:lpstr>
      <vt:lpstr>PowerPoint Presentation</vt:lpstr>
      <vt:lpstr>Making three points on one page</vt:lpstr>
      <vt:lpstr>Making four points on one page</vt:lpstr>
      <vt:lpstr>Title</vt:lpstr>
      <vt:lpstr>PowerPoint Presentation</vt:lpstr>
      <vt:lpstr>Shapes</vt:lpstr>
      <vt:lpstr>Map/chart</vt:lpstr>
      <vt:lpstr>Spider chart</vt:lpstr>
      <vt:lpstr>Waterfall chart</vt:lpstr>
      <vt:lpstr>Finance stack</vt:lpstr>
      <vt:lpstr>PowerPoint Presentation</vt:lpstr>
      <vt:lpstr>PowerPoint Presentation</vt:lpstr>
      <vt:lpstr>The numbers tell the story</vt:lpstr>
      <vt:lpstr>Key tenets of finance strategy</vt:lpstr>
      <vt:lpstr>PowerPoint Presentation</vt:lpstr>
      <vt:lpstr>Some top-line tips</vt:lpstr>
      <vt:lpstr>Title Slide</vt:lpstr>
      <vt:lpstr>Agenda</vt:lpstr>
      <vt:lpstr>Break Slide</vt:lpstr>
      <vt:lpstr>Titles go here, and never get smaller</vt:lpstr>
      <vt:lpstr>Making three points on one page</vt:lpstr>
      <vt:lpstr>Making four points on one page</vt:lpstr>
      <vt:lpstr>PowerPoint Presentation</vt:lpstr>
      <vt:lpstr>PowerPoint Presentation</vt:lpstr>
      <vt:lpstr>PowerPoint Presentation</vt:lpstr>
      <vt:lpstr>Shapes</vt:lpstr>
      <vt:lpstr>Map/Chart</vt:lpstr>
      <vt:lpstr>Spider chart</vt:lpstr>
      <vt:lpstr>Waterfall chart</vt:lpstr>
      <vt:lpstr>Finance stack</vt:lpstr>
      <vt:lpstr>The numbers tell the story</vt:lpstr>
      <vt:lpstr>Key tenets of finance strategy</vt:lpstr>
      <vt:lpstr>AI Academy in Finance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Erica Cooper</dc:creator>
  <cp:lastModifiedBy>Bhattacharya, Subhabrata</cp:lastModifiedBy>
  <cp:revision>6</cp:revision>
  <cp:lastPrinted>2024-12-13T12:20:15Z</cp:lastPrinted>
  <dcterms:created xsi:type="dcterms:W3CDTF">2024-12-13T08:30:06Z</dcterms:created>
  <dcterms:modified xsi:type="dcterms:W3CDTF">2025-04-21T14:14:17Z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0x010100CC76F38C3A604F448DC00A667CF5567C</vt:lpwstr>
  </property>
</Properties>
</file>